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722" r:id="rId3"/>
  </p:sldMasterIdLst>
  <p:notesMasterIdLst>
    <p:notesMasterId r:id="rId32"/>
  </p:notesMasterIdLst>
  <p:sldIdLst>
    <p:sldId id="11503" r:id="rId4"/>
    <p:sldId id="11505" r:id="rId5"/>
    <p:sldId id="11504" r:id="rId6"/>
    <p:sldId id="11457" r:id="rId7"/>
    <p:sldId id="11456" r:id="rId8"/>
    <p:sldId id="11497" r:id="rId9"/>
    <p:sldId id="11506" r:id="rId10"/>
    <p:sldId id="11455" r:id="rId11"/>
    <p:sldId id="11508" r:id="rId12"/>
    <p:sldId id="855" r:id="rId13"/>
    <p:sldId id="11446" r:id="rId14"/>
    <p:sldId id="641" r:id="rId15"/>
    <p:sldId id="11507" r:id="rId16"/>
    <p:sldId id="11511" r:id="rId17"/>
    <p:sldId id="11509" r:id="rId18"/>
    <p:sldId id="11449" r:id="rId19"/>
    <p:sldId id="11447" r:id="rId20"/>
    <p:sldId id="11478" r:id="rId21"/>
    <p:sldId id="11453" r:id="rId22"/>
    <p:sldId id="11458" r:id="rId23"/>
    <p:sldId id="11510" r:id="rId24"/>
    <p:sldId id="11459" r:id="rId25"/>
    <p:sldId id="11460" r:id="rId26"/>
    <p:sldId id="11454" r:id="rId27"/>
    <p:sldId id="11479" r:id="rId28"/>
    <p:sldId id="11480" r:id="rId29"/>
    <p:sldId id="11512" r:id="rId30"/>
    <p:sldId id="321"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2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DBF6"/>
    <a:srgbClr val="3889BB"/>
    <a:srgbClr val="2E93C8"/>
    <a:srgbClr val="404040"/>
    <a:srgbClr val="FFFFFF"/>
    <a:srgbClr val="2B96CC"/>
    <a:srgbClr val="5A678F"/>
    <a:srgbClr val="14ADE9"/>
    <a:srgbClr val="F9A29F"/>
    <a:srgbClr val="184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3" autoAdjust="0"/>
    <p:restoredTop sz="95413" autoAdjust="0"/>
  </p:normalViewPr>
  <p:slideViewPr>
    <p:cSldViewPr snapToGrid="0" showGuides="1">
      <p:cViewPr varScale="1">
        <p:scale>
          <a:sx n="91" d="100"/>
          <a:sy n="91" d="100"/>
        </p:scale>
        <p:origin x="81" y="72"/>
      </p:cViewPr>
      <p:guideLst>
        <p:guide orient="horz" pos="2160"/>
        <p:guide pos="3821"/>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4" d="100"/>
          <a:sy n="64" d="100"/>
        </p:scale>
        <p:origin x="-3144"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仓耳明楷 W03" panose="00000500000000000000" pitchFamily="2" charset="-122"/>
                <a:ea typeface="仓耳明楷 W03"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仓耳明楷 W03" panose="00000500000000000000" pitchFamily="2" charset="-122"/>
                <a:ea typeface="仓耳明楷 W03" panose="00000500000000000000" pitchFamily="2" charset="-122"/>
              </a:defRPr>
            </a:lvl1pPr>
          </a:lstStyle>
          <a:p>
            <a:fld id="{5F0A06E1-DB29-4FC6-B68C-EB72DC896349}" type="datetimeFigureOut">
              <a:rPr lang="zh-CN" altLang="en-US" smtClean="0"/>
              <a:t>2024/10/6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仓耳明楷 W03" panose="00000500000000000000" pitchFamily="2" charset="-122"/>
                <a:ea typeface="仓耳明楷 W03"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仓耳明楷 W03" panose="00000500000000000000" pitchFamily="2" charset="-122"/>
                <a:ea typeface="仓耳明楷 W03" panose="00000500000000000000" pitchFamily="2" charset="-122"/>
              </a:defRPr>
            </a:lvl1pPr>
          </a:lstStyle>
          <a:p>
            <a:fld id="{BA96362E-68BA-4416-8074-07DB16C4D869}" type="slidenum">
              <a:rPr lang="zh-CN" altLang="en-US" smtClean="0"/>
              <a:t>‹#›</a:t>
            </a:fld>
            <a:endParaRPr lang="zh-CN" altLang="en-US" dirty="0"/>
          </a:p>
        </p:txBody>
      </p:sp>
    </p:spTree>
    <p:extLst>
      <p:ext uri="{BB962C8B-B14F-4D97-AF65-F5344CB8AC3E}">
        <p14:creationId xmlns:p14="http://schemas.microsoft.com/office/powerpoint/2010/main" val="2113012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仓耳明楷 W03" panose="00000500000000000000" pitchFamily="2" charset="-122"/>
        <a:ea typeface="仓耳明楷 W03" panose="00000500000000000000" pitchFamily="2" charset="-122"/>
        <a:cs typeface="+mn-cs"/>
      </a:defRPr>
    </a:lvl1pPr>
    <a:lvl2pPr marL="457200" algn="l" defTabSz="914400" rtl="0" eaLnBrk="1" latinLnBrk="0" hangingPunct="1">
      <a:defRPr sz="1200" kern="1200">
        <a:solidFill>
          <a:schemeClr val="tx1"/>
        </a:solidFill>
        <a:latin typeface="仓耳明楷 W03" panose="00000500000000000000" pitchFamily="2" charset="-122"/>
        <a:ea typeface="仓耳明楷 W03" panose="00000500000000000000" pitchFamily="2" charset="-122"/>
        <a:cs typeface="+mn-cs"/>
      </a:defRPr>
    </a:lvl2pPr>
    <a:lvl3pPr marL="914400" algn="l" defTabSz="914400" rtl="0" eaLnBrk="1" latinLnBrk="0" hangingPunct="1">
      <a:defRPr sz="1200" kern="1200">
        <a:solidFill>
          <a:schemeClr val="tx1"/>
        </a:solidFill>
        <a:latin typeface="仓耳明楷 W03" panose="00000500000000000000" pitchFamily="2" charset="-122"/>
        <a:ea typeface="仓耳明楷 W03" panose="00000500000000000000" pitchFamily="2" charset="-122"/>
        <a:cs typeface="+mn-cs"/>
      </a:defRPr>
    </a:lvl3pPr>
    <a:lvl4pPr marL="1371600" algn="l" defTabSz="914400" rtl="0" eaLnBrk="1" latinLnBrk="0" hangingPunct="1">
      <a:defRPr sz="1200" kern="1200">
        <a:solidFill>
          <a:schemeClr val="tx1"/>
        </a:solidFill>
        <a:latin typeface="仓耳明楷 W03" panose="00000500000000000000" pitchFamily="2" charset="-122"/>
        <a:ea typeface="仓耳明楷 W03" panose="00000500000000000000" pitchFamily="2" charset="-122"/>
        <a:cs typeface="+mn-cs"/>
      </a:defRPr>
    </a:lvl4pPr>
    <a:lvl5pPr marL="1828800" algn="l" defTabSz="914400" rtl="0" eaLnBrk="1" latinLnBrk="0" hangingPunct="1">
      <a:defRPr sz="1200" kern="1200">
        <a:solidFill>
          <a:schemeClr val="tx1"/>
        </a:solidFill>
        <a:latin typeface="仓耳明楷 W03" panose="00000500000000000000" pitchFamily="2" charset="-122"/>
        <a:ea typeface="仓耳明楷 W03"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4071257" y="702894"/>
            <a:ext cx="7282543" cy="5452213"/>
          </a:xfrm>
          <a:custGeom>
            <a:avLst/>
            <a:gdLst>
              <a:gd name="connsiteX0" fmla="*/ 3868838 w 7282543"/>
              <a:gd name="connsiteY0" fmla="*/ 3467804 h 5452213"/>
              <a:gd name="connsiteX1" fmla="*/ 6440201 w 7282543"/>
              <a:gd name="connsiteY1" fmla="*/ 3467804 h 5452213"/>
              <a:gd name="connsiteX2" fmla="*/ 6440201 w 7282543"/>
              <a:gd name="connsiteY2" fmla="*/ 4823489 h 5452213"/>
              <a:gd name="connsiteX3" fmla="*/ 3868838 w 7282543"/>
              <a:gd name="connsiteY3" fmla="*/ 4823489 h 5452213"/>
              <a:gd name="connsiteX4" fmla="*/ 0 w 7282543"/>
              <a:gd name="connsiteY4" fmla="*/ 2829256 h 5452213"/>
              <a:gd name="connsiteX5" fmla="*/ 3768376 w 7282543"/>
              <a:gd name="connsiteY5" fmla="*/ 2829256 h 5452213"/>
              <a:gd name="connsiteX6" fmla="*/ 3768376 w 7282543"/>
              <a:gd name="connsiteY6" fmla="*/ 5452213 h 5452213"/>
              <a:gd name="connsiteX7" fmla="*/ 0 w 7282543"/>
              <a:gd name="connsiteY7" fmla="*/ 5452213 h 5452213"/>
              <a:gd name="connsiteX8" fmla="*/ 3868837 w 7282543"/>
              <a:gd name="connsiteY8" fmla="*/ 1552161 h 5452213"/>
              <a:gd name="connsiteX9" fmla="*/ 7282543 w 7282543"/>
              <a:gd name="connsiteY9" fmla="*/ 1552161 h 5452213"/>
              <a:gd name="connsiteX10" fmla="*/ 7282543 w 7282543"/>
              <a:gd name="connsiteY10" fmla="*/ 3359741 h 5452213"/>
              <a:gd name="connsiteX11" fmla="*/ 3868837 w 7282543"/>
              <a:gd name="connsiteY11" fmla="*/ 3359741 h 5452213"/>
              <a:gd name="connsiteX12" fmla="*/ 1296765 w 7282543"/>
              <a:gd name="connsiteY12" fmla="*/ 697490 h 5452213"/>
              <a:gd name="connsiteX13" fmla="*/ 3768377 w 7282543"/>
              <a:gd name="connsiteY13" fmla="*/ 697490 h 5452213"/>
              <a:gd name="connsiteX14" fmla="*/ 3768377 w 7282543"/>
              <a:gd name="connsiteY14" fmla="*/ 2711369 h 5452213"/>
              <a:gd name="connsiteX15" fmla="*/ 1296765 w 7282543"/>
              <a:gd name="connsiteY15" fmla="*/ 2711369 h 5452213"/>
              <a:gd name="connsiteX16" fmla="*/ 3868839 w 7282543"/>
              <a:gd name="connsiteY16" fmla="*/ 0 h 5452213"/>
              <a:gd name="connsiteX17" fmla="*/ 5952529 w 7282543"/>
              <a:gd name="connsiteY17" fmla="*/ 0 h 5452213"/>
              <a:gd name="connsiteX18" fmla="*/ 5952529 w 7282543"/>
              <a:gd name="connsiteY18" fmla="*/ 1444098 h 5452213"/>
              <a:gd name="connsiteX19" fmla="*/ 3868839 w 7282543"/>
              <a:gd name="connsiteY19" fmla="*/ 1444098 h 545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2543" h="5452213">
                <a:moveTo>
                  <a:pt x="3868838" y="3467804"/>
                </a:moveTo>
                <a:lnTo>
                  <a:pt x="6440201" y="3467804"/>
                </a:lnTo>
                <a:lnTo>
                  <a:pt x="6440201" y="4823489"/>
                </a:lnTo>
                <a:lnTo>
                  <a:pt x="3868838" y="4823489"/>
                </a:lnTo>
                <a:close/>
                <a:moveTo>
                  <a:pt x="0" y="2829256"/>
                </a:moveTo>
                <a:lnTo>
                  <a:pt x="3768376" y="2829256"/>
                </a:lnTo>
                <a:lnTo>
                  <a:pt x="3768376" y="5452213"/>
                </a:lnTo>
                <a:lnTo>
                  <a:pt x="0" y="5452213"/>
                </a:lnTo>
                <a:close/>
                <a:moveTo>
                  <a:pt x="3868837" y="1552161"/>
                </a:moveTo>
                <a:lnTo>
                  <a:pt x="7282543" y="1552161"/>
                </a:lnTo>
                <a:lnTo>
                  <a:pt x="7282543" y="3359741"/>
                </a:lnTo>
                <a:lnTo>
                  <a:pt x="3868837" y="3359741"/>
                </a:lnTo>
                <a:close/>
                <a:moveTo>
                  <a:pt x="1296765" y="697490"/>
                </a:moveTo>
                <a:lnTo>
                  <a:pt x="3768377" y="697490"/>
                </a:lnTo>
                <a:lnTo>
                  <a:pt x="3768377" y="2711369"/>
                </a:lnTo>
                <a:lnTo>
                  <a:pt x="1296765" y="2711369"/>
                </a:lnTo>
                <a:close/>
                <a:moveTo>
                  <a:pt x="3868839" y="0"/>
                </a:moveTo>
                <a:lnTo>
                  <a:pt x="5952529" y="0"/>
                </a:lnTo>
                <a:lnTo>
                  <a:pt x="5952529" y="1444098"/>
                </a:lnTo>
                <a:lnTo>
                  <a:pt x="3868839" y="1444098"/>
                </a:lnTo>
                <a:close/>
              </a:path>
            </a:pathLst>
          </a:custGeom>
        </p:spPr>
        <p:txBody>
          <a:bodyPr wrap="square">
            <a:no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with Footer &amp; Head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54681830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311801671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33438243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37821491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372826261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75509233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10205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244057579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397679976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326548996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250482278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398217489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285485971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83731566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04830923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66017584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27492638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288672020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311085195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327648267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45442479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57481351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279471746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367072330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29489031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36226132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44886256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313985312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313550032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127290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89289056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65065272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249029911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247437931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376572399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9414955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3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51355336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3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245455934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3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312731004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4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9084070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4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75524229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4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Tree>
    <p:extLst>
      <p:ext uri="{BB962C8B-B14F-4D97-AF65-F5344CB8AC3E}">
        <p14:creationId xmlns:p14="http://schemas.microsoft.com/office/powerpoint/2010/main" val="174423905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4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7DD770-9842-4497-A608-4BBAF3E3369B}"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51418489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4071257" y="702894"/>
            <a:ext cx="7282543" cy="5452213"/>
          </a:xfrm>
          <a:custGeom>
            <a:avLst/>
            <a:gdLst>
              <a:gd name="connsiteX0" fmla="*/ 3868838 w 7282543"/>
              <a:gd name="connsiteY0" fmla="*/ 3467804 h 5452213"/>
              <a:gd name="connsiteX1" fmla="*/ 6440201 w 7282543"/>
              <a:gd name="connsiteY1" fmla="*/ 3467804 h 5452213"/>
              <a:gd name="connsiteX2" fmla="*/ 6440201 w 7282543"/>
              <a:gd name="connsiteY2" fmla="*/ 4823489 h 5452213"/>
              <a:gd name="connsiteX3" fmla="*/ 3868838 w 7282543"/>
              <a:gd name="connsiteY3" fmla="*/ 4823489 h 5452213"/>
              <a:gd name="connsiteX4" fmla="*/ 0 w 7282543"/>
              <a:gd name="connsiteY4" fmla="*/ 2829256 h 5452213"/>
              <a:gd name="connsiteX5" fmla="*/ 3768376 w 7282543"/>
              <a:gd name="connsiteY5" fmla="*/ 2829256 h 5452213"/>
              <a:gd name="connsiteX6" fmla="*/ 3768376 w 7282543"/>
              <a:gd name="connsiteY6" fmla="*/ 5452213 h 5452213"/>
              <a:gd name="connsiteX7" fmla="*/ 0 w 7282543"/>
              <a:gd name="connsiteY7" fmla="*/ 5452213 h 5452213"/>
              <a:gd name="connsiteX8" fmla="*/ 3868837 w 7282543"/>
              <a:gd name="connsiteY8" fmla="*/ 1552161 h 5452213"/>
              <a:gd name="connsiteX9" fmla="*/ 7282543 w 7282543"/>
              <a:gd name="connsiteY9" fmla="*/ 1552161 h 5452213"/>
              <a:gd name="connsiteX10" fmla="*/ 7282543 w 7282543"/>
              <a:gd name="connsiteY10" fmla="*/ 3359741 h 5452213"/>
              <a:gd name="connsiteX11" fmla="*/ 3868837 w 7282543"/>
              <a:gd name="connsiteY11" fmla="*/ 3359741 h 5452213"/>
              <a:gd name="connsiteX12" fmla="*/ 1296765 w 7282543"/>
              <a:gd name="connsiteY12" fmla="*/ 697490 h 5452213"/>
              <a:gd name="connsiteX13" fmla="*/ 3768377 w 7282543"/>
              <a:gd name="connsiteY13" fmla="*/ 697490 h 5452213"/>
              <a:gd name="connsiteX14" fmla="*/ 3768377 w 7282543"/>
              <a:gd name="connsiteY14" fmla="*/ 2711369 h 5452213"/>
              <a:gd name="connsiteX15" fmla="*/ 1296765 w 7282543"/>
              <a:gd name="connsiteY15" fmla="*/ 2711369 h 5452213"/>
              <a:gd name="connsiteX16" fmla="*/ 3868839 w 7282543"/>
              <a:gd name="connsiteY16" fmla="*/ 0 h 5452213"/>
              <a:gd name="connsiteX17" fmla="*/ 5952529 w 7282543"/>
              <a:gd name="connsiteY17" fmla="*/ 0 h 5452213"/>
              <a:gd name="connsiteX18" fmla="*/ 5952529 w 7282543"/>
              <a:gd name="connsiteY18" fmla="*/ 1444098 h 5452213"/>
              <a:gd name="connsiteX19" fmla="*/ 3868839 w 7282543"/>
              <a:gd name="connsiteY19" fmla="*/ 1444098 h 545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2543" h="5452213">
                <a:moveTo>
                  <a:pt x="3868838" y="3467804"/>
                </a:moveTo>
                <a:lnTo>
                  <a:pt x="6440201" y="3467804"/>
                </a:lnTo>
                <a:lnTo>
                  <a:pt x="6440201" y="4823489"/>
                </a:lnTo>
                <a:lnTo>
                  <a:pt x="3868838" y="4823489"/>
                </a:lnTo>
                <a:close/>
                <a:moveTo>
                  <a:pt x="0" y="2829256"/>
                </a:moveTo>
                <a:lnTo>
                  <a:pt x="3768376" y="2829256"/>
                </a:lnTo>
                <a:lnTo>
                  <a:pt x="3768376" y="5452213"/>
                </a:lnTo>
                <a:lnTo>
                  <a:pt x="0" y="5452213"/>
                </a:lnTo>
                <a:close/>
                <a:moveTo>
                  <a:pt x="3868837" y="1552161"/>
                </a:moveTo>
                <a:lnTo>
                  <a:pt x="7282543" y="1552161"/>
                </a:lnTo>
                <a:lnTo>
                  <a:pt x="7282543" y="3359741"/>
                </a:lnTo>
                <a:lnTo>
                  <a:pt x="3868837" y="3359741"/>
                </a:lnTo>
                <a:close/>
                <a:moveTo>
                  <a:pt x="1296765" y="697490"/>
                </a:moveTo>
                <a:lnTo>
                  <a:pt x="3768377" y="697490"/>
                </a:lnTo>
                <a:lnTo>
                  <a:pt x="3768377" y="2711369"/>
                </a:lnTo>
                <a:lnTo>
                  <a:pt x="1296765" y="2711369"/>
                </a:lnTo>
                <a:close/>
                <a:moveTo>
                  <a:pt x="3868839" y="0"/>
                </a:moveTo>
                <a:lnTo>
                  <a:pt x="5952529" y="0"/>
                </a:lnTo>
                <a:lnTo>
                  <a:pt x="5952529" y="1444098"/>
                </a:lnTo>
                <a:lnTo>
                  <a:pt x="3868839" y="1444098"/>
                </a:lnTo>
                <a:close/>
              </a:path>
            </a:pathLst>
          </a:custGeom>
        </p:spPr>
        <p:txBody>
          <a:bodyPr wrap="square">
            <a:no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10/6/2024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12486096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543943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751234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92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09EB6F5-F371-4814-B560-86DDF03CEB81}"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7DD770-9842-4497-A608-4BBAF3E336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3" Type="http://schemas.openxmlformats.org/officeDocument/2006/relationships/slideLayout" Target="../slideLayouts/slideLayout69.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theme" Target="../theme/theme2.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仓耳明楷 W03" panose="00000500000000000000" pitchFamily="2" charset="-122"/>
                <a:ea typeface="仓耳明楷 W03" panose="00000500000000000000" pitchFamily="2" charset="-122"/>
              </a:defRPr>
            </a:lvl1pPr>
          </a:lstStyle>
          <a:p>
            <a:fld id="{109EB6F5-F371-4814-B560-86DDF03CEB81}" type="datetimeFigureOut">
              <a:rPr lang="zh-CN" altLang="en-US" smtClean="0"/>
              <a:t>2024/10/6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仓耳明楷 W03" panose="00000500000000000000" pitchFamily="2" charset="-122"/>
                <a:ea typeface="仓耳明楷 W03"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仓耳明楷 W03" panose="00000500000000000000" pitchFamily="2" charset="-122"/>
                <a:ea typeface="仓耳明楷 W03" panose="00000500000000000000" pitchFamily="2" charset="-122"/>
              </a:defRPr>
            </a:lvl1pPr>
          </a:lstStyle>
          <a:p>
            <a:fld id="{267DD770-9842-4497-A608-4BBAF3E3369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仓耳明楷 W03" panose="00000500000000000000" pitchFamily="2" charset="-122"/>
          <a:ea typeface="仓耳明楷 W03"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仓耳明楷 W03" panose="00000500000000000000" pitchFamily="2" charset="-122"/>
          <a:ea typeface="仓耳明楷 W03"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仓耳明楷 W03" panose="00000500000000000000" pitchFamily="2" charset="-122"/>
          <a:ea typeface="仓耳明楷 W03"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仓耳明楷 W03" panose="00000500000000000000" pitchFamily="2" charset="-122"/>
          <a:ea typeface="仓耳明楷 W03"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仓耳明楷 W03" panose="00000500000000000000" pitchFamily="2" charset="-122"/>
          <a:ea typeface="仓耳明楷 W03"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仓耳明楷 W03" panose="00000500000000000000" pitchFamily="2" charset="-122"/>
          <a:ea typeface="仓耳明楷 W03"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仓耳明楷 W03" panose="00000500000000000000" pitchFamily="2" charset="-122"/>
                <a:ea typeface="仓耳明楷 W03" panose="00000500000000000000" pitchFamily="2" charset="-122"/>
              </a:defRPr>
            </a:lvl1pPr>
          </a:lstStyle>
          <a:p>
            <a:fld id="{109EB6F5-F371-4814-B560-86DDF03CEB81}" type="datetimeFigureOut">
              <a:rPr lang="zh-CN" altLang="en-US" smtClean="0"/>
              <a:t>2024/10/6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仓耳明楷 W03" panose="00000500000000000000" pitchFamily="2" charset="-122"/>
                <a:ea typeface="仓耳明楷 W03"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仓耳明楷 W03" panose="00000500000000000000" pitchFamily="2" charset="-122"/>
                <a:ea typeface="仓耳明楷 W03" panose="00000500000000000000" pitchFamily="2" charset="-122"/>
              </a:defRPr>
            </a:lvl1pPr>
          </a:lstStyle>
          <a:p>
            <a:fld id="{267DD770-9842-4497-A608-4BBAF3E3369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671" r:id="rId49"/>
    <p:sldLayoutId id="2147483672" r:id="rId50"/>
    <p:sldLayoutId id="2147483673" r:id="rId51"/>
    <p:sldLayoutId id="2147483674" r:id="rId52"/>
    <p:sldLayoutId id="2147483675" r:id="rId53"/>
    <p:sldLayoutId id="2147483676" r:id="rId54"/>
    <p:sldLayoutId id="2147483678" r:id="rId55"/>
    <p:sldLayoutId id="2147483726" r:id="rId56"/>
  </p:sldLayoutIdLst>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仓耳明楷 W03" panose="00000500000000000000" pitchFamily="2" charset="-122"/>
          <a:ea typeface="仓耳明楷 W03"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仓耳明楷 W03" panose="00000500000000000000" pitchFamily="2" charset="-122"/>
          <a:ea typeface="仓耳明楷 W03"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仓耳明楷 W03" panose="00000500000000000000" pitchFamily="2" charset="-122"/>
          <a:ea typeface="仓耳明楷 W03"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仓耳明楷 W03" panose="00000500000000000000" pitchFamily="2" charset="-122"/>
          <a:ea typeface="仓耳明楷 W03"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仓耳明楷 W03" panose="00000500000000000000" pitchFamily="2" charset="-122"/>
          <a:ea typeface="仓耳明楷 W03"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仓耳明楷 W03" panose="00000500000000000000" pitchFamily="2" charset="-122"/>
          <a:ea typeface="仓耳明楷 W03"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56405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2.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72.xml"/><Relationship Id="rId6" Type="http://schemas.openxmlformats.org/officeDocument/2006/relationships/hyperlink" Target="https://www.youtube.com/@Slidestemplatesfree" TargetMode="External"/><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48.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40" y="1206500"/>
            <a:ext cx="12192000" cy="4445000"/>
          </a:xfrm>
          <a:prstGeom prst="rect">
            <a:avLst/>
          </a:prstGeom>
        </p:spPr>
      </p:pic>
      <p:sp>
        <p:nvSpPr>
          <p:cNvPr id="52" name="椭圆 51"/>
          <p:cNvSpPr/>
          <p:nvPr/>
        </p:nvSpPr>
        <p:spPr>
          <a:xfrm>
            <a:off x="9427048" y="4827318"/>
            <a:ext cx="1504669" cy="1504669"/>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2" name="椭圆 11"/>
          <p:cNvSpPr/>
          <p:nvPr/>
        </p:nvSpPr>
        <p:spPr>
          <a:xfrm>
            <a:off x="10222563" y="2214000"/>
            <a:ext cx="3810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 name="椭圆 5"/>
          <p:cNvSpPr/>
          <p:nvPr/>
        </p:nvSpPr>
        <p:spPr>
          <a:xfrm rot="775672">
            <a:off x="2358892" y="2024408"/>
            <a:ext cx="2171700" cy="2171700"/>
          </a:xfrm>
          <a:prstGeom prst="ellipse">
            <a:avLst/>
          </a:prstGeom>
          <a:blipFill dpi="0" rotWithShape="1">
            <a:blip r:embed="rId4" cstate="screen">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4" name="椭圆 13"/>
          <p:cNvSpPr/>
          <p:nvPr/>
        </p:nvSpPr>
        <p:spPr>
          <a:xfrm flipV="1">
            <a:off x="538355" y="2834465"/>
            <a:ext cx="187325" cy="187325"/>
          </a:xfrm>
          <a:prstGeom prst="ellipse">
            <a:avLst/>
          </a:prstGeom>
          <a:solidFill>
            <a:srgbClr val="388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2" name="文本框 31"/>
          <p:cNvSpPr txBox="1"/>
          <p:nvPr/>
        </p:nvSpPr>
        <p:spPr>
          <a:xfrm>
            <a:off x="3138591" y="2562425"/>
            <a:ext cx="6840000" cy="1292662"/>
          </a:xfrm>
          <a:prstGeom prst="rect">
            <a:avLst/>
          </a:prstGeom>
          <a:noFill/>
        </p:spPr>
        <p:txBody>
          <a:bodyPr wrap="square" lIns="0" tIns="0" rIns="0" bIns="0" rtlCol="0">
            <a:spAutoFit/>
          </a:bodyPr>
          <a:lstStyle>
            <a:defPPr>
              <a:defRPr lang="zh-CN"/>
            </a:defPPr>
            <a:lvl1pPr algn="ctr">
              <a:defRPr sz="8400">
                <a:solidFill>
                  <a:schemeClr val="bg1"/>
                </a:solidFill>
                <a:effectLst>
                  <a:outerShdw blurRad="38100" dist="38100" dir="2700000" algn="tl">
                    <a:srgbClr val="000000">
                      <a:alpha val="43137"/>
                    </a:srgbClr>
                  </a:outerShdw>
                </a:effectLst>
                <a:latin typeface="Arial Black" pitchFamily="34" charset="0"/>
                <a:ea typeface="微软雅黑"/>
              </a:defRPr>
            </a:lvl1pPr>
          </a:lstStyle>
          <a:p>
            <a:r>
              <a:rPr lang="en-US" altLang="zh-CN" dirty="0">
                <a:sym typeface="Arial"/>
              </a:rPr>
              <a:t>BUSINESS</a:t>
            </a:r>
            <a:endParaRPr lang="zh-CN" altLang="en-US" dirty="0">
              <a:sym typeface="Arial"/>
            </a:endParaRPr>
          </a:p>
        </p:txBody>
      </p:sp>
      <p:sp>
        <p:nvSpPr>
          <p:cNvPr id="33" name="文本框 32"/>
          <p:cNvSpPr txBox="1"/>
          <p:nvPr/>
        </p:nvSpPr>
        <p:spPr>
          <a:xfrm>
            <a:off x="6824841" y="3831795"/>
            <a:ext cx="2871159" cy="369332"/>
          </a:xfrm>
          <a:prstGeom prst="rect">
            <a:avLst/>
          </a:prstGeom>
          <a:noFill/>
        </p:spPr>
        <p:txBody>
          <a:bodyPr wrap="square" lIns="0" tIns="0" rIns="0" bIns="0" rtlCol="0">
            <a:spAutoFit/>
          </a:bodyPr>
          <a:lstStyle/>
          <a:p>
            <a:pPr algn="dist"/>
            <a:r>
              <a:rPr lang="en-US" altLang="zh-CN" sz="2400" b="1" cap="all" dirty="0">
                <a:solidFill>
                  <a:schemeClr val="bg1"/>
                </a:solidFill>
                <a:latin typeface="Arial"/>
                <a:ea typeface="微软雅黑"/>
                <a:cs typeface="Arial Unicode MS" panose="020B0604020202020204" pitchFamily="34" charset="-122"/>
                <a:sym typeface="Arial"/>
              </a:rPr>
              <a:t>SPERKER NAME</a:t>
            </a:r>
            <a:endParaRPr lang="zh-CN" altLang="en-US" sz="2400" b="1" cap="all" dirty="0">
              <a:solidFill>
                <a:schemeClr val="bg1"/>
              </a:solidFill>
              <a:latin typeface="Arial"/>
              <a:ea typeface="微软雅黑"/>
              <a:cs typeface="Arial Unicode MS" panose="020B0604020202020204" pitchFamily="34" charset="-122"/>
              <a:sym typeface="Arial"/>
            </a:endParaRPr>
          </a:p>
        </p:txBody>
      </p:sp>
      <p:sp>
        <p:nvSpPr>
          <p:cNvPr id="34" name="文本框 33"/>
          <p:cNvSpPr txBox="1"/>
          <p:nvPr/>
        </p:nvSpPr>
        <p:spPr>
          <a:xfrm>
            <a:off x="555073" y="3239868"/>
            <a:ext cx="161583" cy="1985469"/>
          </a:xfrm>
          <a:prstGeom prst="rect">
            <a:avLst/>
          </a:prstGeom>
          <a:noFill/>
        </p:spPr>
        <p:txBody>
          <a:bodyPr vert="eaVert" wrap="square" lIns="0" tIns="0" rIns="0" bIns="0" rtlCol="0">
            <a:spAutoFit/>
          </a:bodyPr>
          <a:lstStyle/>
          <a:p>
            <a:pPr algn="dist"/>
            <a:r>
              <a:rPr lang="en-US" altLang="zh-CN" sz="1050" cap="all" dirty="0">
                <a:solidFill>
                  <a:schemeClr val="tx1">
                    <a:lumMod val="75000"/>
                    <a:lumOff val="25000"/>
                  </a:schemeClr>
                </a:solidFill>
                <a:latin typeface="Arial"/>
                <a:ea typeface="微软雅黑"/>
                <a:cs typeface="Arial Unicode MS" panose="020B0604020202020204" pitchFamily="34" charset="-122"/>
                <a:sym typeface="Arial"/>
              </a:rPr>
              <a:t>Create  your  business</a:t>
            </a:r>
            <a:endParaRPr lang="zh-CN" altLang="en-US" sz="1050" cap="all" dirty="0">
              <a:solidFill>
                <a:schemeClr val="tx1">
                  <a:lumMod val="75000"/>
                  <a:lumOff val="25000"/>
                </a:schemeClr>
              </a:solidFill>
              <a:latin typeface="Arial"/>
              <a:ea typeface="微软雅黑"/>
              <a:cs typeface="Arial Unicode MS" panose="020B0604020202020204" pitchFamily="34" charset="-122"/>
              <a:sym typeface="Arial"/>
            </a:endParaRPr>
          </a:p>
        </p:txBody>
      </p:sp>
      <p:sp>
        <p:nvSpPr>
          <p:cNvPr id="40" name="文本框 22"/>
          <p:cNvSpPr txBox="1"/>
          <p:nvPr/>
        </p:nvSpPr>
        <p:spPr>
          <a:xfrm>
            <a:off x="5286000" y="4261441"/>
            <a:ext cx="4528526" cy="430887"/>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100" b="0" u="none" strike="noStrike" kern="1200" cap="none" spc="0" normalizeH="0" baseline="0" noProof="0" dirty="0">
                <a:ln>
                  <a:noFill/>
                </a:ln>
                <a:solidFill>
                  <a:schemeClr val="bg1"/>
                </a:solidFill>
                <a:effectLst/>
                <a:uLnTx/>
                <a:uFillTx/>
                <a:latin typeface="Arial"/>
                <a:ea typeface="微软雅黑"/>
                <a:cs typeface="Arial Unicode MS" panose="020B0604020202020204" pitchFamily="34" charset="-122"/>
                <a:sym typeface="Arial"/>
              </a:rPr>
              <a:t>The user can demonstrate on a projector or computer</a:t>
            </a:r>
            <a:r>
              <a:rPr kumimoji="0" lang="en-US" altLang="zh-CN" sz="1100" b="0" u="none" strike="noStrike" kern="1200" cap="none" spc="0" normalizeH="0" noProof="0" dirty="0">
                <a:ln>
                  <a:noFill/>
                </a:ln>
                <a:solidFill>
                  <a:schemeClr val="bg1"/>
                </a:solidFill>
                <a:effectLst/>
                <a:uLnTx/>
                <a:uFillTx/>
                <a:latin typeface="Arial"/>
                <a:ea typeface="微软雅黑"/>
                <a:cs typeface="Arial Unicode MS" panose="020B0604020202020204" pitchFamily="34" charset="-122"/>
                <a:sym typeface="Arial"/>
              </a:rPr>
              <a:t> </a:t>
            </a:r>
            <a:r>
              <a:rPr kumimoji="0" lang="en-US" altLang="zh-CN" sz="1100" b="0" u="none" strike="noStrike" kern="1200" cap="none" spc="0" normalizeH="0" baseline="0" noProof="0" dirty="0">
                <a:ln>
                  <a:noFill/>
                </a:ln>
                <a:solidFill>
                  <a:schemeClr val="bg1"/>
                </a:solidFill>
                <a:effectLst/>
                <a:uLnTx/>
                <a:uFillTx/>
                <a:latin typeface="Arial"/>
                <a:ea typeface="微软雅黑"/>
                <a:cs typeface="Arial Unicode MS" panose="020B0604020202020204" pitchFamily="34" charset="-122"/>
                <a:sym typeface="Arial"/>
              </a:rPr>
              <a:t>or print the presentation and make it into a film to be used in a wider field</a:t>
            </a:r>
          </a:p>
        </p:txBody>
      </p:sp>
      <p:sp>
        <p:nvSpPr>
          <p:cNvPr id="3" name="等腰三角形 2"/>
          <p:cNvSpPr/>
          <p:nvPr/>
        </p:nvSpPr>
        <p:spPr>
          <a:xfrm rot="5400000">
            <a:off x="6439314" y="3912157"/>
            <a:ext cx="241954" cy="2085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3" name="椭圆 12"/>
          <p:cNvSpPr/>
          <p:nvPr/>
        </p:nvSpPr>
        <p:spPr>
          <a:xfrm>
            <a:off x="2001000" y="3333531"/>
            <a:ext cx="987526" cy="1011604"/>
          </a:xfrm>
          <a:prstGeom prst="ellipse">
            <a:avLst/>
          </a:prstGeom>
          <a:noFill/>
          <a:ln w="254000">
            <a:solidFill>
              <a:schemeClr val="accent1">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2" name="组合 1"/>
          <p:cNvGrpSpPr/>
          <p:nvPr/>
        </p:nvGrpSpPr>
        <p:grpSpPr>
          <a:xfrm>
            <a:off x="-33994" y="379762"/>
            <a:ext cx="12238634" cy="6113677"/>
            <a:chOff x="-33994" y="379762"/>
            <a:chExt cx="12238634" cy="6113677"/>
          </a:xfrm>
        </p:grpSpPr>
        <p:cxnSp>
          <p:nvCxnSpPr>
            <p:cNvPr id="7" name="直接连接符 6"/>
            <p:cNvCxnSpPr/>
            <p:nvPr/>
          </p:nvCxnSpPr>
          <p:spPr>
            <a:xfrm>
              <a:off x="3981000" y="499125"/>
              <a:ext cx="8223640" cy="0"/>
            </a:xfrm>
            <a:prstGeom prst="line">
              <a:avLst/>
            </a:prstGeom>
            <a:ln w="127000">
              <a:gradFill flip="none" rotWithShape="1">
                <a:gsLst>
                  <a:gs pos="0">
                    <a:srgbClr val="2D7CDB"/>
                  </a:gs>
                  <a:gs pos="100000">
                    <a:srgbClr val="2D7CDB">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flipV="1">
              <a:off x="523874" y="391969"/>
              <a:ext cx="214313" cy="214313"/>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5" name="文本框 34"/>
            <p:cNvSpPr txBox="1"/>
            <p:nvPr/>
          </p:nvSpPr>
          <p:spPr>
            <a:xfrm>
              <a:off x="1000613" y="386494"/>
              <a:ext cx="2537749" cy="215444"/>
            </a:xfrm>
            <a:prstGeom prst="rect">
              <a:avLst/>
            </a:prstGeom>
            <a:noFill/>
          </p:spPr>
          <p:txBody>
            <a:bodyPr vert="horz" wrap="square" lIns="0" tIns="0" rIns="0" bIns="0" rtlCol="0">
              <a:spAutoFit/>
            </a:bodyPr>
            <a:lstStyle/>
            <a:p>
              <a:pPr algn="dist"/>
              <a:r>
                <a:rPr lang="en-US" altLang="zh-CN" sz="1400" b="1" cap="all" dirty="0">
                  <a:solidFill>
                    <a:schemeClr val="tx1">
                      <a:lumMod val="65000"/>
                      <a:lumOff val="35000"/>
                    </a:schemeClr>
                  </a:solidFill>
                  <a:latin typeface="Arial"/>
                  <a:ea typeface="微软雅黑"/>
                  <a:sym typeface="Arial"/>
                </a:rPr>
                <a:t>ADD YOUR LOGO HERE</a:t>
              </a:r>
              <a:endParaRPr lang="zh-CN" altLang="en-US" sz="1400" b="1" cap="all" dirty="0">
                <a:solidFill>
                  <a:schemeClr val="tx1">
                    <a:lumMod val="75000"/>
                    <a:lumOff val="25000"/>
                  </a:schemeClr>
                </a:solidFill>
                <a:latin typeface="Arial"/>
                <a:ea typeface="微软雅黑"/>
                <a:sym typeface="Arial"/>
              </a:endParaRPr>
            </a:p>
          </p:txBody>
        </p:sp>
        <p:sp>
          <p:nvSpPr>
            <p:cNvPr id="38" name="文本框 37"/>
            <p:cNvSpPr txBox="1"/>
            <p:nvPr/>
          </p:nvSpPr>
          <p:spPr>
            <a:xfrm>
              <a:off x="8715736" y="379762"/>
              <a:ext cx="3032568" cy="215444"/>
            </a:xfrm>
            <a:prstGeom prst="rect">
              <a:avLst/>
            </a:prstGeom>
            <a:noFill/>
          </p:spPr>
          <p:txBody>
            <a:bodyPr vert="horz" wrap="square" lIns="0" tIns="0" rIns="0" bIns="0" rtlCol="0">
              <a:spAutoFit/>
            </a:bodyPr>
            <a:lstStyle/>
            <a:p>
              <a:pPr algn="dist"/>
              <a:r>
                <a:rPr lang="en-US" altLang="zh-CN" sz="1400" b="1" cap="all" dirty="0">
                  <a:solidFill>
                    <a:schemeClr val="bg1"/>
                  </a:solidFill>
                  <a:latin typeface="Arial"/>
                  <a:ea typeface="微软雅黑"/>
                  <a:sym typeface="Arial"/>
                </a:rPr>
                <a:t>business</a:t>
              </a:r>
              <a:endParaRPr lang="zh-CN" altLang="en-US" sz="1400" b="1" cap="all" dirty="0">
                <a:solidFill>
                  <a:schemeClr val="bg1"/>
                </a:solidFill>
                <a:latin typeface="Arial"/>
                <a:ea typeface="微软雅黑"/>
                <a:sym typeface="Arial"/>
              </a:endParaRPr>
            </a:p>
          </p:txBody>
        </p:sp>
        <p:grpSp>
          <p:nvGrpSpPr>
            <p:cNvPr id="42" name="组合 41"/>
            <p:cNvGrpSpPr/>
            <p:nvPr/>
          </p:nvGrpSpPr>
          <p:grpSpPr>
            <a:xfrm>
              <a:off x="11461546" y="6215751"/>
              <a:ext cx="194079" cy="204393"/>
              <a:chOff x="11470877" y="363591"/>
              <a:chExt cx="194079" cy="204393"/>
            </a:xfrm>
          </p:grpSpPr>
          <p:sp>
            <p:nvSpPr>
              <p:cNvPr id="43" name="椭圆 42"/>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4" name="椭圆 43"/>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5" name="椭圆 44"/>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6" name="椭圆 45"/>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7" name="椭圆 46"/>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8" name="椭圆 47"/>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9" name="椭圆 48"/>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50" name="椭圆 49"/>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51" name="椭圆 50"/>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cxnSp>
          <p:nvCxnSpPr>
            <p:cNvPr id="53" name="直接连接符 52"/>
            <p:cNvCxnSpPr/>
            <p:nvPr/>
          </p:nvCxnSpPr>
          <p:spPr>
            <a:xfrm>
              <a:off x="-33994" y="6391925"/>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4" name="文本框 35"/>
            <p:cNvSpPr txBox="1"/>
            <p:nvPr/>
          </p:nvSpPr>
          <p:spPr>
            <a:xfrm>
              <a:off x="875999" y="6277995"/>
              <a:ext cx="2262591" cy="215444"/>
            </a:xfrm>
            <a:prstGeom prst="rect">
              <a:avLst/>
            </a:prstGeom>
            <a:noFill/>
          </p:spPr>
          <p:txBody>
            <a:bodyPr vert="horz" wrap="square" lIns="0" tIns="0" rIns="0" bIns="0" rtlCol="0">
              <a:spAutoFit/>
            </a:bodyPr>
            <a:lstStyle/>
            <a:p>
              <a:pPr algn="dist"/>
              <a:r>
                <a:rPr lang="en-US" altLang="zh-CN" sz="1400" b="1" cap="all" dirty="0">
                  <a:solidFill>
                    <a:schemeClr val="bg1"/>
                  </a:solidFill>
                  <a:latin typeface="Arial"/>
                  <a:ea typeface="微软雅黑"/>
                  <a:sym typeface="Arial"/>
                </a:rPr>
                <a:t>YOUR NAME</a:t>
              </a:r>
              <a:endParaRPr lang="zh-CN" altLang="en-US" sz="1400" b="1" cap="all" dirty="0">
                <a:solidFill>
                  <a:schemeClr val="bg1"/>
                </a:solidFill>
                <a:latin typeface="Arial"/>
                <a:ea typeface="微软雅黑"/>
                <a:sym typeface="Arial"/>
              </a:endParaRPr>
            </a:p>
          </p:txBody>
        </p:sp>
        <p:sp>
          <p:nvSpPr>
            <p:cNvPr id="31" name="文本框 34"/>
            <p:cNvSpPr txBox="1"/>
            <p:nvPr/>
          </p:nvSpPr>
          <p:spPr>
            <a:xfrm>
              <a:off x="8706405" y="6232517"/>
              <a:ext cx="2452283" cy="215444"/>
            </a:xfrm>
            <a:prstGeom prst="rect">
              <a:avLst/>
            </a:prstGeom>
            <a:noFill/>
          </p:spPr>
          <p:txBody>
            <a:bodyPr vert="horz" wrap="square" lIns="0" tIns="0" rIns="0" bIns="0" rtlCol="0">
              <a:spAutoFit/>
            </a:bodyPr>
            <a:lstStyle/>
            <a:p>
              <a:pPr algn="dist"/>
              <a:r>
                <a:rPr lang="en-US" altLang="zh-CN" sz="1400" b="1" cap="all" dirty="0">
                  <a:solidFill>
                    <a:schemeClr val="tx1">
                      <a:lumMod val="65000"/>
                      <a:lumOff val="35000"/>
                    </a:schemeClr>
                  </a:solidFill>
                  <a:latin typeface="Arial"/>
                  <a:ea typeface="微软雅黑"/>
                  <a:sym typeface="Arial"/>
                </a:rPr>
                <a:t>ADD YOUR SLOGAN HERE</a:t>
              </a:r>
              <a:endParaRPr lang="zh-CN" altLang="en-US" sz="1400" b="1" cap="all" dirty="0">
                <a:solidFill>
                  <a:schemeClr val="tx1">
                    <a:lumMod val="75000"/>
                    <a:lumOff val="25000"/>
                  </a:schemeClr>
                </a:solidFill>
                <a:latin typeface="Arial"/>
                <a:ea typeface="微软雅黑"/>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750" advTm="3000">
        <p14:shred dir="ou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1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2"/>
                                        </p:tgtEl>
                                        <p:attrNameLst>
                                          <p:attrName>ppt_y</p:attrName>
                                        </p:attrNameLst>
                                      </p:cBhvr>
                                      <p:tavLst>
                                        <p:tav tm="0">
                                          <p:val>
                                            <p:strVal val="#ppt_y"/>
                                          </p:val>
                                        </p:tav>
                                        <p:tav tm="100000">
                                          <p:val>
                                            <p:strVal val="#ppt_y"/>
                                          </p:val>
                                        </p:tav>
                                      </p:tavLst>
                                    </p:anim>
                                    <p:anim calcmode="lin" valueType="num">
                                      <p:cBhvr>
                                        <p:cTn id="3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2"/>
                                        </p:tgtEl>
                                      </p:cBhvr>
                                    </p:animEffect>
                                  </p:childTnLst>
                                </p:cTn>
                              </p:par>
                            </p:childTnLst>
                          </p:cTn>
                        </p:par>
                        <p:par>
                          <p:cTn id="42" fill="hold">
                            <p:stCondLst>
                              <p:cond delay="1850"/>
                            </p:stCondLst>
                            <p:childTnLst>
                              <p:par>
                                <p:cTn id="43" presetID="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0-#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0-#ppt_w/2"/>
                                          </p:val>
                                        </p:tav>
                                        <p:tav tm="100000">
                                          <p:val>
                                            <p:strVal val="#ppt_x"/>
                                          </p:val>
                                        </p:tav>
                                      </p:tavLst>
                                    </p:anim>
                                    <p:anim calcmode="lin" valueType="num">
                                      <p:cBhvr additive="base">
                                        <p:cTn id="50" dur="500" fill="hold"/>
                                        <p:tgtEl>
                                          <p:spTgt spid="3"/>
                                        </p:tgtEl>
                                        <p:attrNameLst>
                                          <p:attrName>ppt_y</p:attrName>
                                        </p:attrNameLst>
                                      </p:cBhvr>
                                      <p:tavLst>
                                        <p:tav tm="0">
                                          <p:val>
                                            <p:strVal val="#ppt_y"/>
                                          </p:val>
                                        </p:tav>
                                        <p:tav tm="100000">
                                          <p:val>
                                            <p:strVal val="#ppt_y"/>
                                          </p:val>
                                        </p:tav>
                                      </p:tavLst>
                                    </p:anim>
                                  </p:childTnLst>
                                </p:cTn>
                              </p:par>
                            </p:childTnLst>
                          </p:cTn>
                        </p:par>
                        <p:par>
                          <p:cTn id="51" fill="hold">
                            <p:stCondLst>
                              <p:cond delay="2350"/>
                            </p:stCondLst>
                            <p:childTnLst>
                              <p:par>
                                <p:cTn id="52" presetID="22" presetClass="entr" presetSubtype="2"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right)">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14" grpId="0" animBg="1"/>
      <p:bldP spid="32" grpId="0"/>
      <p:bldP spid="33" grpId="0"/>
      <p:bldP spid="34" grpId="0"/>
      <p:bldP spid="40" grpId="0"/>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210820"/>
            <a:ext cx="12192000" cy="6647180"/>
            <a:chOff x="0" y="332"/>
            <a:chExt cx="19200" cy="10468"/>
          </a:xfrm>
        </p:grpSpPr>
        <p:sp>
          <p:nvSpPr>
            <p:cNvPr id="2" name="矩形 1"/>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3" name="矩形 2"/>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8" name="FLYING IMPRESSION FID FEIZHAO    qq:1964271550"/>
              <p:cNvSpPr txBox="1"/>
              <p:nvPr/>
            </p:nvSpPr>
            <p:spPr>
              <a:xfrm>
                <a:off x="504" y="332"/>
                <a:ext cx="4053" cy="721"/>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39"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
        <p:nvSpPr>
          <p:cNvPr id="16" name="矩形 15"/>
          <p:cNvSpPr/>
          <p:nvPr/>
        </p:nvSpPr>
        <p:spPr>
          <a:xfrm>
            <a:off x="0" y="1796355"/>
            <a:ext cx="12192000" cy="2209165"/>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a:ea typeface="微软雅黑"/>
              <a:cs typeface="+mn-ea"/>
              <a:sym typeface="Arial"/>
            </a:endParaRPr>
          </a:p>
        </p:txBody>
      </p:sp>
      <p:grpSp>
        <p:nvGrpSpPr>
          <p:cNvPr id="17" name="组合 26"/>
          <p:cNvGrpSpPr/>
          <p:nvPr/>
        </p:nvGrpSpPr>
        <p:grpSpPr>
          <a:xfrm>
            <a:off x="700366" y="2525060"/>
            <a:ext cx="4109398" cy="840038"/>
            <a:chOff x="3624780" y="2412339"/>
            <a:chExt cx="3641601" cy="840038"/>
          </a:xfrm>
        </p:grpSpPr>
        <p:sp>
          <p:nvSpPr>
            <p:cNvPr id="18" name="文本框 17"/>
            <p:cNvSpPr txBox="1"/>
            <p:nvPr/>
          </p:nvSpPr>
          <p:spPr>
            <a:xfrm>
              <a:off x="3624780" y="2412339"/>
              <a:ext cx="2133781" cy="461665"/>
            </a:xfrm>
            <a:prstGeom prst="rect">
              <a:avLst/>
            </a:prstGeom>
            <a:noFill/>
          </p:spPr>
          <p:txBody>
            <a:bodyPr wrap="square" rtlCol="0">
              <a:spAutoFit/>
              <a:scene3d>
                <a:camera prst="orthographicFront"/>
                <a:lightRig rig="threePt" dir="t"/>
              </a:scene3d>
              <a:sp3d contourW="12700"/>
            </a:bodyPr>
            <a:lstStyle/>
            <a:p>
              <a:r>
                <a:rPr lang="en-US" altLang="zh-CN" sz="2400" dirty="0">
                  <a:solidFill>
                    <a:schemeClr val="bg1"/>
                  </a:solidFill>
                  <a:latin typeface="Arial"/>
                  <a:ea typeface="微软雅黑"/>
                  <a:cs typeface="+mn-ea"/>
                  <a:sym typeface="Arial"/>
                </a:rPr>
                <a:t>Add title text</a:t>
              </a:r>
              <a:endParaRPr lang="zh-CN" altLang="en-US" sz="2400" dirty="0">
                <a:solidFill>
                  <a:schemeClr val="bg1"/>
                </a:solidFill>
                <a:latin typeface="Arial"/>
                <a:ea typeface="微软雅黑"/>
                <a:cs typeface="+mn-ea"/>
                <a:sym typeface="Arial"/>
              </a:endParaRPr>
            </a:p>
          </p:txBody>
        </p:sp>
        <p:sp>
          <p:nvSpPr>
            <p:cNvPr id="19" name="文本框 18"/>
            <p:cNvSpPr txBox="1"/>
            <p:nvPr/>
          </p:nvSpPr>
          <p:spPr>
            <a:xfrm>
              <a:off x="3624780" y="2874004"/>
              <a:ext cx="3641601" cy="378373"/>
            </a:xfrm>
            <a:prstGeom prst="rect">
              <a:avLst/>
            </a:prstGeom>
            <a:noFill/>
          </p:spPr>
          <p:txBody>
            <a:bodyPr wrap="square" rtlCol="0">
              <a:spAutoFit/>
              <a:scene3d>
                <a:camera prst="orthographicFront"/>
                <a:lightRig rig="threePt" dir="t"/>
              </a:scene3d>
              <a:sp3d contourW="12700"/>
            </a:bodyPr>
            <a:lstStyle/>
            <a:p>
              <a:pPr lvl="0" algn="l" defTabSz="913765">
                <a:lnSpc>
                  <a:spcPct val="200000"/>
                </a:lnSpc>
                <a:spcBef>
                  <a:spcPct val="0"/>
                </a:spcBef>
                <a:spcAft>
                  <a:spcPct val="0"/>
                </a:spcAft>
                <a:buClrTx/>
                <a:buSzTx/>
                <a:defRPr/>
              </a:pPr>
              <a:r>
                <a:rPr lang="en-US" altLang="zh-CN" sz="1100" dirty="0">
                  <a:solidFill>
                    <a:schemeClr val="bg1"/>
                  </a:solidFill>
                  <a:latin typeface="Arial"/>
                  <a:ea typeface="微软雅黑"/>
                  <a:cs typeface="+mn-ea"/>
                  <a:sym typeface="Arial"/>
                </a:rPr>
                <a:t>Click here to add content, content to match the title. </a:t>
              </a:r>
              <a:endParaRPr lang="zh-CN" altLang="en-US" sz="1100" dirty="0">
                <a:solidFill>
                  <a:schemeClr val="bg1"/>
                </a:solidFill>
                <a:latin typeface="Arial"/>
                <a:ea typeface="微软雅黑"/>
                <a:cs typeface="+mn-ea"/>
                <a:sym typeface="Arial"/>
              </a:endParaRPr>
            </a:p>
          </p:txBody>
        </p:sp>
      </p:grpSp>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3546" y="1796354"/>
            <a:ext cx="7139255" cy="2209165"/>
          </a:xfrm>
          <a:prstGeom prst="rect">
            <a:avLst/>
          </a:prstGeom>
        </p:spPr>
      </p:pic>
      <p:grpSp>
        <p:nvGrpSpPr>
          <p:cNvPr id="21" name="组合 56"/>
          <p:cNvGrpSpPr/>
          <p:nvPr/>
        </p:nvGrpSpPr>
        <p:grpSpPr>
          <a:xfrm>
            <a:off x="996195" y="4636651"/>
            <a:ext cx="2772160" cy="1059457"/>
            <a:chOff x="3624780" y="2412339"/>
            <a:chExt cx="2772160" cy="1059457"/>
          </a:xfrm>
        </p:grpSpPr>
        <p:sp>
          <p:nvSpPr>
            <p:cNvPr id="22" name="文本框 21"/>
            <p:cNvSpPr txBox="1"/>
            <p:nvPr/>
          </p:nvSpPr>
          <p:spPr>
            <a:xfrm>
              <a:off x="3943970" y="2412339"/>
              <a:ext cx="2133781" cy="461665"/>
            </a:xfrm>
            <a:prstGeom prst="rect">
              <a:avLst/>
            </a:prstGeom>
            <a:noFill/>
          </p:spPr>
          <p:txBody>
            <a:bodyPr wrap="square" rtlCol="0">
              <a:spAutoFit/>
              <a:scene3d>
                <a:camera prst="orthographicFront"/>
                <a:lightRig rig="threePt" dir="t"/>
              </a:scene3d>
              <a:sp3d contourW="12700"/>
            </a:bodyPr>
            <a:lstStyle/>
            <a:p>
              <a:pPr algn="ctr" defTabSz="457200"/>
              <a:r>
                <a:rPr lang="en-US" altLang="zh-CN" sz="2400" dirty="0">
                  <a:solidFill>
                    <a:schemeClr val="tx1">
                      <a:lumMod val="75000"/>
                      <a:lumOff val="25000"/>
                    </a:schemeClr>
                  </a:solidFill>
                  <a:latin typeface="Arial"/>
                  <a:ea typeface="微软雅黑"/>
                  <a:cs typeface="+mn-ea"/>
                  <a:sym typeface="Arial"/>
                </a:rPr>
                <a:t>Add title text</a:t>
              </a:r>
              <a:endParaRPr lang="zh-CN" altLang="en-US" sz="2400" dirty="0">
                <a:solidFill>
                  <a:schemeClr val="tx1">
                    <a:lumMod val="75000"/>
                    <a:lumOff val="25000"/>
                  </a:schemeClr>
                </a:solidFill>
                <a:latin typeface="Arial"/>
                <a:ea typeface="微软雅黑"/>
                <a:cs typeface="+mn-ea"/>
                <a:sym typeface="Arial"/>
              </a:endParaRPr>
            </a:p>
          </p:txBody>
        </p:sp>
        <p:sp>
          <p:nvSpPr>
            <p:cNvPr id="23" name="文本框 22"/>
            <p:cNvSpPr txBox="1"/>
            <p:nvPr/>
          </p:nvSpPr>
          <p:spPr>
            <a:xfrm>
              <a:off x="3624780" y="2750893"/>
              <a:ext cx="2772160" cy="720903"/>
            </a:xfrm>
            <a:prstGeom prst="rect">
              <a:avLst/>
            </a:prstGeom>
            <a:noFill/>
          </p:spPr>
          <p:txBody>
            <a:bodyPr wrap="square" rtlCol="0">
              <a:spAutoFit/>
              <a:scene3d>
                <a:camera prst="orthographicFront"/>
                <a:lightRig rig="threePt" dir="t"/>
              </a:scene3d>
              <a:sp3d contourW="12700"/>
            </a:bodyPr>
            <a:lstStyle/>
            <a:p>
              <a:pPr lvl="0" algn="ctr" defTabSz="913765">
                <a:lnSpc>
                  <a:spcPct val="200000"/>
                </a:lnSpc>
                <a:spcBef>
                  <a:spcPct val="0"/>
                </a:spcBef>
                <a:spcAft>
                  <a:spcPct val="0"/>
                </a:spcAft>
                <a:buClrTx/>
                <a:buSzTx/>
                <a:defRPr/>
              </a:pPr>
              <a:r>
                <a:rPr lang="en-US" altLang="zh-CN" sz="1100" dirty="0">
                  <a:solidFill>
                    <a:schemeClr val="tx1">
                      <a:lumMod val="65000"/>
                      <a:lumOff val="35000"/>
                    </a:schemeClr>
                  </a:solidFill>
                  <a:latin typeface="Arial"/>
                  <a:ea typeface="微软雅黑"/>
                  <a:cs typeface="+mn-ea"/>
                  <a:sym typeface="Arial"/>
                </a:rPr>
                <a:t>Click here to add content, content to match the title. </a:t>
              </a:r>
              <a:endParaRPr lang="en-US" altLang="zh-CN" sz="1100" dirty="0">
                <a:solidFill>
                  <a:schemeClr val="tx1">
                    <a:lumMod val="75000"/>
                    <a:lumOff val="25000"/>
                  </a:schemeClr>
                </a:solidFill>
                <a:latin typeface="Arial"/>
                <a:ea typeface="微软雅黑"/>
                <a:cs typeface="+mn-ea"/>
                <a:sym typeface="Arial"/>
              </a:endParaRPr>
            </a:p>
          </p:txBody>
        </p:sp>
      </p:grpSp>
      <p:grpSp>
        <p:nvGrpSpPr>
          <p:cNvPr id="24" name="组合 56"/>
          <p:cNvGrpSpPr/>
          <p:nvPr/>
        </p:nvGrpSpPr>
        <p:grpSpPr>
          <a:xfrm>
            <a:off x="4426645" y="4636651"/>
            <a:ext cx="2772160" cy="1059457"/>
            <a:chOff x="3624780" y="2412339"/>
            <a:chExt cx="2772160" cy="1059457"/>
          </a:xfrm>
        </p:grpSpPr>
        <p:sp>
          <p:nvSpPr>
            <p:cNvPr id="25" name="文本框 24"/>
            <p:cNvSpPr txBox="1"/>
            <p:nvPr/>
          </p:nvSpPr>
          <p:spPr>
            <a:xfrm>
              <a:off x="3943970" y="2412339"/>
              <a:ext cx="2133781" cy="461665"/>
            </a:xfrm>
            <a:prstGeom prst="rect">
              <a:avLst/>
            </a:prstGeom>
            <a:noFill/>
          </p:spPr>
          <p:txBody>
            <a:bodyPr wrap="square" rtlCol="0">
              <a:spAutoFit/>
              <a:scene3d>
                <a:camera prst="orthographicFront"/>
                <a:lightRig rig="threePt" dir="t"/>
              </a:scene3d>
              <a:sp3d contourW="12700"/>
            </a:bodyPr>
            <a:lstStyle/>
            <a:p>
              <a:pPr algn="ctr" defTabSz="457200"/>
              <a:r>
                <a:rPr lang="en-US" altLang="zh-CN" sz="2400" dirty="0">
                  <a:solidFill>
                    <a:schemeClr val="tx1">
                      <a:lumMod val="75000"/>
                      <a:lumOff val="25000"/>
                    </a:schemeClr>
                  </a:solidFill>
                  <a:latin typeface="Arial"/>
                  <a:ea typeface="微软雅黑"/>
                  <a:cs typeface="+mn-ea"/>
                  <a:sym typeface="Arial"/>
                </a:rPr>
                <a:t>Add title text</a:t>
              </a:r>
              <a:endParaRPr lang="zh-CN" altLang="en-US" sz="2400" dirty="0">
                <a:solidFill>
                  <a:schemeClr val="tx1">
                    <a:lumMod val="75000"/>
                    <a:lumOff val="25000"/>
                  </a:schemeClr>
                </a:solidFill>
                <a:latin typeface="Arial"/>
                <a:ea typeface="微软雅黑"/>
                <a:cs typeface="+mn-ea"/>
                <a:sym typeface="Arial"/>
              </a:endParaRPr>
            </a:p>
          </p:txBody>
        </p:sp>
        <p:sp>
          <p:nvSpPr>
            <p:cNvPr id="26" name="文本框 25"/>
            <p:cNvSpPr txBox="1"/>
            <p:nvPr/>
          </p:nvSpPr>
          <p:spPr>
            <a:xfrm>
              <a:off x="3624780" y="2750893"/>
              <a:ext cx="2772160" cy="720903"/>
            </a:xfrm>
            <a:prstGeom prst="rect">
              <a:avLst/>
            </a:prstGeom>
            <a:noFill/>
          </p:spPr>
          <p:txBody>
            <a:bodyPr wrap="square" rtlCol="0">
              <a:spAutoFit/>
              <a:scene3d>
                <a:camera prst="orthographicFront"/>
                <a:lightRig rig="threePt" dir="t"/>
              </a:scene3d>
              <a:sp3d contourW="12700"/>
            </a:bodyPr>
            <a:lstStyle/>
            <a:p>
              <a:pPr lvl="0" algn="ctr" defTabSz="913765">
                <a:lnSpc>
                  <a:spcPct val="200000"/>
                </a:lnSpc>
                <a:spcBef>
                  <a:spcPct val="0"/>
                </a:spcBef>
                <a:spcAft>
                  <a:spcPct val="0"/>
                </a:spcAft>
                <a:buClrTx/>
                <a:buSzTx/>
                <a:defRPr/>
              </a:pPr>
              <a:r>
                <a:rPr lang="en-US" altLang="zh-CN" sz="1100" dirty="0">
                  <a:solidFill>
                    <a:schemeClr val="tx1">
                      <a:lumMod val="65000"/>
                      <a:lumOff val="35000"/>
                    </a:schemeClr>
                  </a:solidFill>
                  <a:latin typeface="Arial"/>
                  <a:ea typeface="微软雅黑"/>
                  <a:cs typeface="+mn-ea"/>
                  <a:sym typeface="Arial"/>
                </a:rPr>
                <a:t>Click here to add content, content to match the title. </a:t>
              </a:r>
              <a:endParaRPr lang="en-US" altLang="zh-CN" sz="1100" dirty="0">
                <a:solidFill>
                  <a:schemeClr val="tx1">
                    <a:lumMod val="75000"/>
                    <a:lumOff val="25000"/>
                  </a:schemeClr>
                </a:solidFill>
                <a:latin typeface="Arial"/>
                <a:ea typeface="微软雅黑"/>
                <a:cs typeface="+mn-ea"/>
                <a:sym typeface="Arial"/>
              </a:endParaRPr>
            </a:p>
          </p:txBody>
        </p:sp>
      </p:grpSp>
      <p:grpSp>
        <p:nvGrpSpPr>
          <p:cNvPr id="31" name="组合 56"/>
          <p:cNvGrpSpPr/>
          <p:nvPr/>
        </p:nvGrpSpPr>
        <p:grpSpPr>
          <a:xfrm>
            <a:off x="7857094" y="4619723"/>
            <a:ext cx="2772160" cy="1432571"/>
            <a:chOff x="3624780" y="2412339"/>
            <a:chExt cx="2772160" cy="1432571"/>
          </a:xfrm>
        </p:grpSpPr>
        <p:sp>
          <p:nvSpPr>
            <p:cNvPr id="32" name="文本框 31"/>
            <p:cNvSpPr txBox="1"/>
            <p:nvPr/>
          </p:nvSpPr>
          <p:spPr>
            <a:xfrm>
              <a:off x="3943970" y="2412339"/>
              <a:ext cx="2133781" cy="461665"/>
            </a:xfrm>
            <a:prstGeom prst="rect">
              <a:avLst/>
            </a:prstGeom>
            <a:noFill/>
          </p:spPr>
          <p:txBody>
            <a:bodyPr wrap="square" rtlCol="0">
              <a:spAutoFit/>
              <a:scene3d>
                <a:camera prst="orthographicFront"/>
                <a:lightRig rig="threePt" dir="t"/>
              </a:scene3d>
              <a:sp3d contourW="12700"/>
            </a:bodyPr>
            <a:lstStyle/>
            <a:p>
              <a:pPr algn="ctr" defTabSz="457200"/>
              <a:r>
                <a:rPr lang="en-US" altLang="zh-CN" sz="2400" dirty="0">
                  <a:solidFill>
                    <a:schemeClr val="tx1">
                      <a:lumMod val="75000"/>
                      <a:lumOff val="25000"/>
                    </a:schemeClr>
                  </a:solidFill>
                  <a:latin typeface="Arial"/>
                  <a:ea typeface="微软雅黑"/>
                  <a:cs typeface="+mn-ea"/>
                  <a:sym typeface="Arial"/>
                </a:rPr>
                <a:t>Add title text</a:t>
              </a:r>
              <a:endParaRPr lang="zh-CN" altLang="en-US" sz="2400" dirty="0">
                <a:solidFill>
                  <a:schemeClr val="tx1">
                    <a:lumMod val="75000"/>
                    <a:lumOff val="25000"/>
                  </a:schemeClr>
                </a:solidFill>
                <a:latin typeface="Arial"/>
                <a:ea typeface="微软雅黑"/>
                <a:cs typeface="+mn-ea"/>
                <a:sym typeface="Arial"/>
              </a:endParaRPr>
            </a:p>
          </p:txBody>
        </p:sp>
        <p:sp>
          <p:nvSpPr>
            <p:cNvPr id="33" name="文本框 32"/>
            <p:cNvSpPr txBox="1"/>
            <p:nvPr/>
          </p:nvSpPr>
          <p:spPr>
            <a:xfrm>
              <a:off x="3624780" y="2750893"/>
              <a:ext cx="2772160" cy="1094017"/>
            </a:xfrm>
            <a:prstGeom prst="rect">
              <a:avLst/>
            </a:prstGeom>
            <a:noFill/>
          </p:spPr>
          <p:txBody>
            <a:bodyPr wrap="square" rtlCol="0">
              <a:spAutoFit/>
              <a:scene3d>
                <a:camera prst="orthographicFront"/>
                <a:lightRig rig="threePt" dir="t"/>
              </a:scene3d>
              <a:sp3d contourW="12700"/>
            </a:bodyPr>
            <a:lstStyle/>
            <a:p>
              <a:pPr lvl="0" algn="ctr" defTabSz="913765">
                <a:lnSpc>
                  <a:spcPct val="210000"/>
                </a:lnSpc>
                <a:spcBef>
                  <a:spcPct val="0"/>
                </a:spcBef>
                <a:spcAft>
                  <a:spcPct val="0"/>
                </a:spcAft>
                <a:buClrTx/>
                <a:buSzTx/>
                <a:defRPr/>
              </a:pPr>
              <a:r>
                <a:rPr lang="en-US" altLang="zh-CN" sz="1100" dirty="0">
                  <a:solidFill>
                    <a:schemeClr val="tx1">
                      <a:lumMod val="65000"/>
                      <a:lumOff val="35000"/>
                    </a:schemeClr>
                  </a:solidFill>
                  <a:latin typeface="Arial"/>
                  <a:ea typeface="微软雅黑"/>
                  <a:cs typeface="+mn-ea"/>
                  <a:sym typeface="Arial"/>
                </a:rPr>
                <a:t>Click here to add content, content to match the title. </a:t>
              </a:r>
              <a:endParaRPr lang="en-US" altLang="zh-CN" sz="1100" dirty="0">
                <a:solidFill>
                  <a:schemeClr val="tx1">
                    <a:lumMod val="50000"/>
                    <a:lumOff val="50000"/>
                  </a:schemeClr>
                </a:solidFill>
                <a:latin typeface="Arial"/>
                <a:ea typeface="微软雅黑"/>
                <a:cs typeface="+mn-ea"/>
                <a:sym typeface="Arial"/>
              </a:endParaRPr>
            </a:p>
            <a:p>
              <a:pPr lvl="0" algn="ctr" defTabSz="913765">
                <a:lnSpc>
                  <a:spcPct val="200000"/>
                </a:lnSpc>
                <a:spcBef>
                  <a:spcPct val="0"/>
                </a:spcBef>
                <a:spcAft>
                  <a:spcPct val="0"/>
                </a:spcAft>
                <a:buClrTx/>
                <a:buSzTx/>
                <a:defRPr/>
              </a:pPr>
              <a:endParaRPr lang="en-US" altLang="zh-CN" sz="1100" dirty="0">
                <a:solidFill>
                  <a:schemeClr val="tx1">
                    <a:lumMod val="75000"/>
                    <a:lumOff val="25000"/>
                  </a:schemeClr>
                </a:solidFill>
                <a:latin typeface="Arial"/>
                <a:ea typeface="微软雅黑"/>
                <a:cs typeface="+mn-ea"/>
                <a:sym typeface="Arial"/>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ïŝḷiḑe"/>
          <p:cNvGrpSpPr/>
          <p:nvPr/>
        </p:nvGrpSpPr>
        <p:grpSpPr>
          <a:xfrm>
            <a:off x="4521683" y="2094387"/>
            <a:ext cx="3177299" cy="3284890"/>
            <a:chOff x="4275780" y="2439141"/>
            <a:chExt cx="3583150" cy="3704483"/>
          </a:xfrm>
          <a:blipFill>
            <a:blip r:embed="rId3"/>
            <a:stretch>
              <a:fillRect l="-50000" t="-30000" r="-20000"/>
            </a:stretch>
          </a:blipFill>
        </p:grpSpPr>
        <p:sp>
          <p:nvSpPr>
            <p:cNvPr id="9" name="iṥ1ïḋe"/>
            <p:cNvSpPr/>
            <p:nvPr/>
          </p:nvSpPr>
          <p:spPr bwMode="auto">
            <a:xfrm>
              <a:off x="5291700" y="2439141"/>
              <a:ext cx="1332428" cy="3704483"/>
            </a:xfrm>
            <a:custGeom>
              <a:avLst/>
              <a:gdLst>
                <a:gd name="T0" fmla="*/ 186 w 260"/>
                <a:gd name="T1" fmla="*/ 348 h 723"/>
                <a:gd name="T2" fmla="*/ 200 w 260"/>
                <a:gd name="T3" fmla="*/ 270 h 723"/>
                <a:gd name="T4" fmla="*/ 212 w 260"/>
                <a:gd name="T5" fmla="*/ 206 h 723"/>
                <a:gd name="T6" fmla="*/ 255 w 260"/>
                <a:gd name="T7" fmla="*/ 185 h 723"/>
                <a:gd name="T8" fmla="*/ 198 w 260"/>
                <a:gd name="T9" fmla="*/ 117 h 723"/>
                <a:gd name="T10" fmla="*/ 191 w 260"/>
                <a:gd name="T11" fmla="*/ 111 h 723"/>
                <a:gd name="T12" fmla="*/ 185 w 260"/>
                <a:gd name="T13" fmla="*/ 79 h 723"/>
                <a:gd name="T14" fmla="*/ 173 w 260"/>
                <a:gd name="T15" fmla="*/ 63 h 723"/>
                <a:gd name="T16" fmla="*/ 160 w 260"/>
                <a:gd name="T17" fmla="*/ 60 h 723"/>
                <a:gd name="T18" fmla="*/ 158 w 260"/>
                <a:gd name="T19" fmla="*/ 60 h 723"/>
                <a:gd name="T20" fmla="*/ 161 w 260"/>
                <a:gd name="T21" fmla="*/ 35 h 723"/>
                <a:gd name="T22" fmla="*/ 151 w 260"/>
                <a:gd name="T23" fmla="*/ 5 h 723"/>
                <a:gd name="T24" fmla="*/ 101 w 260"/>
                <a:gd name="T25" fmla="*/ 8 h 723"/>
                <a:gd name="T26" fmla="*/ 90 w 260"/>
                <a:gd name="T27" fmla="*/ 37 h 723"/>
                <a:gd name="T28" fmla="*/ 97 w 260"/>
                <a:gd name="T29" fmla="*/ 64 h 723"/>
                <a:gd name="T30" fmla="*/ 95 w 260"/>
                <a:gd name="T31" fmla="*/ 91 h 723"/>
                <a:gd name="T32" fmla="*/ 87 w 260"/>
                <a:gd name="T33" fmla="*/ 99 h 723"/>
                <a:gd name="T34" fmla="*/ 27 w 260"/>
                <a:gd name="T35" fmla="*/ 135 h 723"/>
                <a:gd name="T36" fmla="*/ 5 w 260"/>
                <a:gd name="T37" fmla="*/ 282 h 723"/>
                <a:gd name="T38" fmla="*/ 8 w 260"/>
                <a:gd name="T39" fmla="*/ 378 h 723"/>
                <a:gd name="T40" fmla="*/ 20 w 260"/>
                <a:gd name="T41" fmla="*/ 389 h 723"/>
                <a:gd name="T42" fmla="*/ 1 w 260"/>
                <a:gd name="T43" fmla="*/ 464 h 723"/>
                <a:gd name="T44" fmla="*/ 15 w 260"/>
                <a:gd name="T45" fmla="*/ 519 h 723"/>
                <a:gd name="T46" fmla="*/ 38 w 260"/>
                <a:gd name="T47" fmla="*/ 420 h 723"/>
                <a:gd name="T48" fmla="*/ 30 w 260"/>
                <a:gd name="T49" fmla="*/ 390 h 723"/>
                <a:gd name="T50" fmla="*/ 39 w 260"/>
                <a:gd name="T51" fmla="*/ 381 h 723"/>
                <a:gd name="T52" fmla="*/ 53 w 260"/>
                <a:gd name="T53" fmla="*/ 373 h 723"/>
                <a:gd name="T54" fmla="*/ 86 w 260"/>
                <a:gd name="T55" fmla="*/ 530 h 723"/>
                <a:gd name="T56" fmla="*/ 103 w 260"/>
                <a:gd name="T57" fmla="*/ 630 h 723"/>
                <a:gd name="T58" fmla="*/ 94 w 260"/>
                <a:gd name="T59" fmla="*/ 691 h 723"/>
                <a:gd name="T60" fmla="*/ 111 w 260"/>
                <a:gd name="T61" fmla="*/ 696 h 723"/>
                <a:gd name="T62" fmla="*/ 112 w 260"/>
                <a:gd name="T63" fmla="*/ 719 h 723"/>
                <a:gd name="T64" fmla="*/ 143 w 260"/>
                <a:gd name="T65" fmla="*/ 712 h 723"/>
                <a:gd name="T66" fmla="*/ 151 w 260"/>
                <a:gd name="T67" fmla="*/ 677 h 723"/>
                <a:gd name="T68" fmla="*/ 168 w 260"/>
                <a:gd name="T69" fmla="*/ 541 h 723"/>
                <a:gd name="T70" fmla="*/ 49 w 260"/>
                <a:gd name="T71" fmla="*/ 259 h 723"/>
                <a:gd name="T72" fmla="*/ 38 w 260"/>
                <a:gd name="T73" fmla="*/ 321 h 723"/>
                <a:gd name="T74" fmla="*/ 49 w 260"/>
                <a:gd name="T75" fmla="*/ 216 h 723"/>
                <a:gd name="T76" fmla="*/ 49 w 260"/>
                <a:gd name="T77" fmla="*/ 259 h 723"/>
                <a:gd name="T78" fmla="*/ 142 w 260"/>
                <a:gd name="T79" fmla="*/ 98 h 723"/>
                <a:gd name="T80" fmla="*/ 141 w 260"/>
                <a:gd name="T81" fmla="*/ 96 h 723"/>
                <a:gd name="T82" fmla="*/ 153 w 260"/>
                <a:gd name="T83" fmla="*/ 91 h 723"/>
                <a:gd name="T84" fmla="*/ 168 w 260"/>
                <a:gd name="T85" fmla="*/ 92 h 723"/>
                <a:gd name="T86" fmla="*/ 161 w 260"/>
                <a:gd name="T87" fmla="*/ 81 h 723"/>
                <a:gd name="T88" fmla="*/ 167 w 260"/>
                <a:gd name="T89" fmla="*/ 68 h 723"/>
                <a:gd name="T90" fmla="*/ 166 w 260"/>
                <a:gd name="T91" fmla="*/ 67 h 723"/>
                <a:gd name="T92" fmla="*/ 169 w 260"/>
                <a:gd name="T93" fmla="*/ 73 h 723"/>
                <a:gd name="T94" fmla="*/ 174 w 260"/>
                <a:gd name="T95" fmla="*/ 8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0" h="723">
                  <a:moveTo>
                    <a:pt x="172" y="457"/>
                  </a:moveTo>
                  <a:cubicBezTo>
                    <a:pt x="172" y="448"/>
                    <a:pt x="178" y="430"/>
                    <a:pt x="182" y="414"/>
                  </a:cubicBezTo>
                  <a:cubicBezTo>
                    <a:pt x="187" y="398"/>
                    <a:pt x="186" y="348"/>
                    <a:pt x="186" y="348"/>
                  </a:cubicBezTo>
                  <a:cubicBezTo>
                    <a:pt x="186" y="348"/>
                    <a:pt x="197" y="363"/>
                    <a:pt x="203" y="361"/>
                  </a:cubicBezTo>
                  <a:cubicBezTo>
                    <a:pt x="209" y="358"/>
                    <a:pt x="220" y="346"/>
                    <a:pt x="221" y="344"/>
                  </a:cubicBezTo>
                  <a:cubicBezTo>
                    <a:pt x="221" y="341"/>
                    <a:pt x="201" y="275"/>
                    <a:pt x="200" y="270"/>
                  </a:cubicBezTo>
                  <a:cubicBezTo>
                    <a:pt x="199" y="265"/>
                    <a:pt x="197" y="261"/>
                    <a:pt x="196" y="250"/>
                  </a:cubicBezTo>
                  <a:cubicBezTo>
                    <a:pt x="195" y="239"/>
                    <a:pt x="195" y="197"/>
                    <a:pt x="195" y="197"/>
                  </a:cubicBezTo>
                  <a:cubicBezTo>
                    <a:pt x="195" y="197"/>
                    <a:pt x="206" y="202"/>
                    <a:pt x="212" y="206"/>
                  </a:cubicBezTo>
                  <a:cubicBezTo>
                    <a:pt x="218" y="209"/>
                    <a:pt x="226" y="212"/>
                    <a:pt x="230" y="214"/>
                  </a:cubicBezTo>
                  <a:cubicBezTo>
                    <a:pt x="235" y="216"/>
                    <a:pt x="253" y="214"/>
                    <a:pt x="255" y="211"/>
                  </a:cubicBezTo>
                  <a:cubicBezTo>
                    <a:pt x="257" y="209"/>
                    <a:pt x="260" y="196"/>
                    <a:pt x="255" y="185"/>
                  </a:cubicBezTo>
                  <a:cubicBezTo>
                    <a:pt x="249" y="173"/>
                    <a:pt x="251" y="175"/>
                    <a:pt x="242" y="168"/>
                  </a:cubicBezTo>
                  <a:cubicBezTo>
                    <a:pt x="234" y="160"/>
                    <a:pt x="201" y="118"/>
                    <a:pt x="200" y="117"/>
                  </a:cubicBezTo>
                  <a:cubicBezTo>
                    <a:pt x="200" y="116"/>
                    <a:pt x="198" y="117"/>
                    <a:pt x="198" y="117"/>
                  </a:cubicBezTo>
                  <a:cubicBezTo>
                    <a:pt x="198" y="117"/>
                    <a:pt x="196" y="114"/>
                    <a:pt x="195" y="114"/>
                  </a:cubicBezTo>
                  <a:cubicBezTo>
                    <a:pt x="194" y="113"/>
                    <a:pt x="194" y="114"/>
                    <a:pt x="194" y="114"/>
                  </a:cubicBezTo>
                  <a:cubicBezTo>
                    <a:pt x="194" y="114"/>
                    <a:pt x="192" y="113"/>
                    <a:pt x="191" y="111"/>
                  </a:cubicBezTo>
                  <a:cubicBezTo>
                    <a:pt x="189" y="109"/>
                    <a:pt x="187" y="107"/>
                    <a:pt x="187" y="100"/>
                  </a:cubicBezTo>
                  <a:cubicBezTo>
                    <a:pt x="186" y="94"/>
                    <a:pt x="187" y="87"/>
                    <a:pt x="187" y="84"/>
                  </a:cubicBezTo>
                  <a:cubicBezTo>
                    <a:pt x="187" y="81"/>
                    <a:pt x="185" y="81"/>
                    <a:pt x="185" y="79"/>
                  </a:cubicBezTo>
                  <a:cubicBezTo>
                    <a:pt x="184" y="78"/>
                    <a:pt x="181" y="70"/>
                    <a:pt x="180" y="69"/>
                  </a:cubicBezTo>
                  <a:cubicBezTo>
                    <a:pt x="180" y="69"/>
                    <a:pt x="179" y="67"/>
                    <a:pt x="178" y="65"/>
                  </a:cubicBezTo>
                  <a:cubicBezTo>
                    <a:pt x="177" y="64"/>
                    <a:pt x="175" y="64"/>
                    <a:pt x="173" y="63"/>
                  </a:cubicBezTo>
                  <a:cubicBezTo>
                    <a:pt x="172" y="63"/>
                    <a:pt x="169" y="61"/>
                    <a:pt x="169" y="61"/>
                  </a:cubicBezTo>
                  <a:cubicBezTo>
                    <a:pt x="169" y="61"/>
                    <a:pt x="162" y="57"/>
                    <a:pt x="161" y="57"/>
                  </a:cubicBezTo>
                  <a:cubicBezTo>
                    <a:pt x="160" y="57"/>
                    <a:pt x="159" y="58"/>
                    <a:pt x="160" y="60"/>
                  </a:cubicBezTo>
                  <a:cubicBezTo>
                    <a:pt x="161" y="61"/>
                    <a:pt x="163" y="63"/>
                    <a:pt x="163" y="63"/>
                  </a:cubicBezTo>
                  <a:cubicBezTo>
                    <a:pt x="160" y="64"/>
                    <a:pt x="160" y="64"/>
                    <a:pt x="160" y="64"/>
                  </a:cubicBezTo>
                  <a:cubicBezTo>
                    <a:pt x="158" y="60"/>
                    <a:pt x="158" y="60"/>
                    <a:pt x="158" y="60"/>
                  </a:cubicBezTo>
                  <a:cubicBezTo>
                    <a:pt x="158" y="60"/>
                    <a:pt x="157" y="55"/>
                    <a:pt x="157" y="53"/>
                  </a:cubicBezTo>
                  <a:cubicBezTo>
                    <a:pt x="156" y="52"/>
                    <a:pt x="157" y="47"/>
                    <a:pt x="159" y="45"/>
                  </a:cubicBezTo>
                  <a:cubicBezTo>
                    <a:pt x="160" y="43"/>
                    <a:pt x="161" y="39"/>
                    <a:pt x="161" y="35"/>
                  </a:cubicBezTo>
                  <a:cubicBezTo>
                    <a:pt x="161" y="31"/>
                    <a:pt x="160" y="21"/>
                    <a:pt x="159" y="20"/>
                  </a:cubicBezTo>
                  <a:cubicBezTo>
                    <a:pt x="158" y="19"/>
                    <a:pt x="160" y="15"/>
                    <a:pt x="159" y="12"/>
                  </a:cubicBezTo>
                  <a:cubicBezTo>
                    <a:pt x="158" y="9"/>
                    <a:pt x="158" y="7"/>
                    <a:pt x="151" y="5"/>
                  </a:cubicBezTo>
                  <a:cubicBezTo>
                    <a:pt x="145" y="4"/>
                    <a:pt x="125" y="0"/>
                    <a:pt x="119" y="0"/>
                  </a:cubicBezTo>
                  <a:cubicBezTo>
                    <a:pt x="113" y="0"/>
                    <a:pt x="111" y="3"/>
                    <a:pt x="109" y="2"/>
                  </a:cubicBezTo>
                  <a:cubicBezTo>
                    <a:pt x="107" y="1"/>
                    <a:pt x="102" y="5"/>
                    <a:pt x="101" y="8"/>
                  </a:cubicBezTo>
                  <a:cubicBezTo>
                    <a:pt x="100" y="10"/>
                    <a:pt x="96" y="13"/>
                    <a:pt x="94" y="20"/>
                  </a:cubicBezTo>
                  <a:cubicBezTo>
                    <a:pt x="91" y="27"/>
                    <a:pt x="93" y="34"/>
                    <a:pt x="93" y="34"/>
                  </a:cubicBezTo>
                  <a:cubicBezTo>
                    <a:pt x="93" y="34"/>
                    <a:pt x="92" y="34"/>
                    <a:pt x="90" y="37"/>
                  </a:cubicBezTo>
                  <a:cubicBezTo>
                    <a:pt x="89" y="40"/>
                    <a:pt x="90" y="42"/>
                    <a:pt x="90" y="45"/>
                  </a:cubicBezTo>
                  <a:cubicBezTo>
                    <a:pt x="90" y="48"/>
                    <a:pt x="88" y="52"/>
                    <a:pt x="92" y="57"/>
                  </a:cubicBezTo>
                  <a:cubicBezTo>
                    <a:pt x="96" y="62"/>
                    <a:pt x="97" y="64"/>
                    <a:pt x="97" y="64"/>
                  </a:cubicBezTo>
                  <a:cubicBezTo>
                    <a:pt x="97" y="64"/>
                    <a:pt x="98" y="69"/>
                    <a:pt x="98" y="79"/>
                  </a:cubicBezTo>
                  <a:cubicBezTo>
                    <a:pt x="98" y="88"/>
                    <a:pt x="96" y="90"/>
                    <a:pt x="95" y="92"/>
                  </a:cubicBezTo>
                  <a:cubicBezTo>
                    <a:pt x="95" y="92"/>
                    <a:pt x="95" y="91"/>
                    <a:pt x="95" y="91"/>
                  </a:cubicBezTo>
                  <a:cubicBezTo>
                    <a:pt x="94" y="91"/>
                    <a:pt x="93" y="90"/>
                    <a:pt x="92" y="90"/>
                  </a:cubicBezTo>
                  <a:cubicBezTo>
                    <a:pt x="92" y="91"/>
                    <a:pt x="91" y="94"/>
                    <a:pt x="91" y="94"/>
                  </a:cubicBezTo>
                  <a:cubicBezTo>
                    <a:pt x="91" y="94"/>
                    <a:pt x="87" y="97"/>
                    <a:pt x="87" y="99"/>
                  </a:cubicBezTo>
                  <a:cubicBezTo>
                    <a:pt x="87" y="100"/>
                    <a:pt x="82" y="103"/>
                    <a:pt x="78" y="104"/>
                  </a:cubicBezTo>
                  <a:cubicBezTo>
                    <a:pt x="75" y="105"/>
                    <a:pt x="31" y="115"/>
                    <a:pt x="29" y="116"/>
                  </a:cubicBezTo>
                  <a:cubicBezTo>
                    <a:pt x="26" y="117"/>
                    <a:pt x="28" y="122"/>
                    <a:pt x="27" y="135"/>
                  </a:cubicBezTo>
                  <a:cubicBezTo>
                    <a:pt x="27" y="148"/>
                    <a:pt x="9" y="210"/>
                    <a:pt x="9" y="215"/>
                  </a:cubicBezTo>
                  <a:cubicBezTo>
                    <a:pt x="8" y="220"/>
                    <a:pt x="6" y="247"/>
                    <a:pt x="6" y="254"/>
                  </a:cubicBezTo>
                  <a:cubicBezTo>
                    <a:pt x="6" y="261"/>
                    <a:pt x="6" y="270"/>
                    <a:pt x="5" y="282"/>
                  </a:cubicBezTo>
                  <a:cubicBezTo>
                    <a:pt x="3" y="293"/>
                    <a:pt x="6" y="345"/>
                    <a:pt x="6" y="349"/>
                  </a:cubicBezTo>
                  <a:cubicBezTo>
                    <a:pt x="5" y="353"/>
                    <a:pt x="8" y="357"/>
                    <a:pt x="9" y="358"/>
                  </a:cubicBezTo>
                  <a:cubicBezTo>
                    <a:pt x="9" y="359"/>
                    <a:pt x="8" y="378"/>
                    <a:pt x="8" y="378"/>
                  </a:cubicBezTo>
                  <a:cubicBezTo>
                    <a:pt x="8" y="378"/>
                    <a:pt x="6" y="381"/>
                    <a:pt x="7" y="384"/>
                  </a:cubicBezTo>
                  <a:cubicBezTo>
                    <a:pt x="8" y="387"/>
                    <a:pt x="13" y="386"/>
                    <a:pt x="17" y="388"/>
                  </a:cubicBezTo>
                  <a:cubicBezTo>
                    <a:pt x="18" y="389"/>
                    <a:pt x="19" y="389"/>
                    <a:pt x="20" y="389"/>
                  </a:cubicBezTo>
                  <a:cubicBezTo>
                    <a:pt x="20" y="391"/>
                    <a:pt x="20" y="393"/>
                    <a:pt x="20" y="395"/>
                  </a:cubicBezTo>
                  <a:cubicBezTo>
                    <a:pt x="16" y="395"/>
                    <a:pt x="10" y="396"/>
                    <a:pt x="8" y="398"/>
                  </a:cubicBezTo>
                  <a:cubicBezTo>
                    <a:pt x="7" y="399"/>
                    <a:pt x="1" y="463"/>
                    <a:pt x="1" y="464"/>
                  </a:cubicBezTo>
                  <a:cubicBezTo>
                    <a:pt x="2" y="465"/>
                    <a:pt x="2" y="465"/>
                    <a:pt x="4" y="465"/>
                  </a:cubicBezTo>
                  <a:cubicBezTo>
                    <a:pt x="2" y="494"/>
                    <a:pt x="0" y="521"/>
                    <a:pt x="0" y="521"/>
                  </a:cubicBezTo>
                  <a:cubicBezTo>
                    <a:pt x="0" y="521"/>
                    <a:pt x="11" y="518"/>
                    <a:pt x="15" y="519"/>
                  </a:cubicBezTo>
                  <a:cubicBezTo>
                    <a:pt x="19" y="519"/>
                    <a:pt x="24" y="519"/>
                    <a:pt x="27" y="519"/>
                  </a:cubicBezTo>
                  <a:cubicBezTo>
                    <a:pt x="29" y="519"/>
                    <a:pt x="37" y="520"/>
                    <a:pt x="39" y="521"/>
                  </a:cubicBezTo>
                  <a:cubicBezTo>
                    <a:pt x="41" y="522"/>
                    <a:pt x="38" y="420"/>
                    <a:pt x="38" y="420"/>
                  </a:cubicBezTo>
                  <a:cubicBezTo>
                    <a:pt x="35" y="399"/>
                    <a:pt x="35" y="399"/>
                    <a:pt x="35" y="399"/>
                  </a:cubicBezTo>
                  <a:cubicBezTo>
                    <a:pt x="35" y="399"/>
                    <a:pt x="33" y="398"/>
                    <a:pt x="29" y="398"/>
                  </a:cubicBezTo>
                  <a:cubicBezTo>
                    <a:pt x="30" y="396"/>
                    <a:pt x="30" y="393"/>
                    <a:pt x="30" y="390"/>
                  </a:cubicBezTo>
                  <a:cubicBezTo>
                    <a:pt x="32" y="390"/>
                    <a:pt x="33" y="390"/>
                    <a:pt x="34" y="389"/>
                  </a:cubicBezTo>
                  <a:cubicBezTo>
                    <a:pt x="35" y="387"/>
                    <a:pt x="36" y="384"/>
                    <a:pt x="37" y="384"/>
                  </a:cubicBezTo>
                  <a:cubicBezTo>
                    <a:pt x="38" y="385"/>
                    <a:pt x="39" y="383"/>
                    <a:pt x="39" y="381"/>
                  </a:cubicBezTo>
                  <a:cubicBezTo>
                    <a:pt x="39" y="378"/>
                    <a:pt x="39" y="378"/>
                    <a:pt x="39" y="374"/>
                  </a:cubicBezTo>
                  <a:cubicBezTo>
                    <a:pt x="39" y="371"/>
                    <a:pt x="39" y="364"/>
                    <a:pt x="39" y="364"/>
                  </a:cubicBezTo>
                  <a:cubicBezTo>
                    <a:pt x="53" y="373"/>
                    <a:pt x="53" y="373"/>
                    <a:pt x="53" y="373"/>
                  </a:cubicBezTo>
                  <a:cubicBezTo>
                    <a:pt x="53" y="373"/>
                    <a:pt x="54" y="380"/>
                    <a:pt x="55" y="392"/>
                  </a:cubicBezTo>
                  <a:cubicBezTo>
                    <a:pt x="57" y="404"/>
                    <a:pt x="72" y="455"/>
                    <a:pt x="76" y="467"/>
                  </a:cubicBezTo>
                  <a:cubicBezTo>
                    <a:pt x="80" y="478"/>
                    <a:pt x="86" y="524"/>
                    <a:pt x="86" y="530"/>
                  </a:cubicBezTo>
                  <a:cubicBezTo>
                    <a:pt x="86" y="537"/>
                    <a:pt x="88" y="548"/>
                    <a:pt x="88" y="561"/>
                  </a:cubicBezTo>
                  <a:cubicBezTo>
                    <a:pt x="88" y="574"/>
                    <a:pt x="89" y="584"/>
                    <a:pt x="92" y="594"/>
                  </a:cubicBezTo>
                  <a:cubicBezTo>
                    <a:pt x="95" y="604"/>
                    <a:pt x="101" y="615"/>
                    <a:pt x="103" y="630"/>
                  </a:cubicBezTo>
                  <a:cubicBezTo>
                    <a:pt x="104" y="645"/>
                    <a:pt x="110" y="668"/>
                    <a:pt x="110" y="669"/>
                  </a:cubicBezTo>
                  <a:cubicBezTo>
                    <a:pt x="110" y="670"/>
                    <a:pt x="108" y="675"/>
                    <a:pt x="105" y="679"/>
                  </a:cubicBezTo>
                  <a:cubicBezTo>
                    <a:pt x="102" y="683"/>
                    <a:pt x="96" y="689"/>
                    <a:pt x="94" y="691"/>
                  </a:cubicBezTo>
                  <a:cubicBezTo>
                    <a:pt x="93" y="693"/>
                    <a:pt x="93" y="695"/>
                    <a:pt x="96" y="697"/>
                  </a:cubicBezTo>
                  <a:cubicBezTo>
                    <a:pt x="98" y="698"/>
                    <a:pt x="97" y="698"/>
                    <a:pt x="103" y="698"/>
                  </a:cubicBezTo>
                  <a:cubicBezTo>
                    <a:pt x="109" y="699"/>
                    <a:pt x="111" y="696"/>
                    <a:pt x="111" y="696"/>
                  </a:cubicBezTo>
                  <a:cubicBezTo>
                    <a:pt x="111" y="696"/>
                    <a:pt x="109" y="704"/>
                    <a:pt x="110" y="706"/>
                  </a:cubicBezTo>
                  <a:cubicBezTo>
                    <a:pt x="110" y="708"/>
                    <a:pt x="111" y="711"/>
                    <a:pt x="111" y="711"/>
                  </a:cubicBezTo>
                  <a:cubicBezTo>
                    <a:pt x="111" y="711"/>
                    <a:pt x="110" y="717"/>
                    <a:pt x="112" y="719"/>
                  </a:cubicBezTo>
                  <a:cubicBezTo>
                    <a:pt x="114" y="721"/>
                    <a:pt x="134" y="723"/>
                    <a:pt x="134" y="723"/>
                  </a:cubicBezTo>
                  <a:cubicBezTo>
                    <a:pt x="142" y="717"/>
                    <a:pt x="142" y="717"/>
                    <a:pt x="142" y="717"/>
                  </a:cubicBezTo>
                  <a:cubicBezTo>
                    <a:pt x="142" y="717"/>
                    <a:pt x="143" y="713"/>
                    <a:pt x="143" y="712"/>
                  </a:cubicBezTo>
                  <a:cubicBezTo>
                    <a:pt x="143" y="711"/>
                    <a:pt x="154" y="709"/>
                    <a:pt x="155" y="704"/>
                  </a:cubicBezTo>
                  <a:cubicBezTo>
                    <a:pt x="156" y="699"/>
                    <a:pt x="152" y="689"/>
                    <a:pt x="151" y="686"/>
                  </a:cubicBezTo>
                  <a:cubicBezTo>
                    <a:pt x="150" y="683"/>
                    <a:pt x="151" y="677"/>
                    <a:pt x="151" y="677"/>
                  </a:cubicBezTo>
                  <a:cubicBezTo>
                    <a:pt x="151" y="677"/>
                    <a:pt x="150" y="668"/>
                    <a:pt x="153" y="660"/>
                  </a:cubicBezTo>
                  <a:cubicBezTo>
                    <a:pt x="155" y="652"/>
                    <a:pt x="158" y="649"/>
                    <a:pt x="159" y="634"/>
                  </a:cubicBezTo>
                  <a:cubicBezTo>
                    <a:pt x="159" y="620"/>
                    <a:pt x="168" y="551"/>
                    <a:pt x="168" y="541"/>
                  </a:cubicBezTo>
                  <a:cubicBezTo>
                    <a:pt x="168" y="530"/>
                    <a:pt x="169" y="488"/>
                    <a:pt x="169" y="481"/>
                  </a:cubicBezTo>
                  <a:cubicBezTo>
                    <a:pt x="169" y="475"/>
                    <a:pt x="172" y="467"/>
                    <a:pt x="172" y="457"/>
                  </a:cubicBezTo>
                  <a:close/>
                  <a:moveTo>
                    <a:pt x="49" y="259"/>
                  </a:moveTo>
                  <a:cubicBezTo>
                    <a:pt x="48" y="264"/>
                    <a:pt x="48" y="271"/>
                    <a:pt x="47" y="279"/>
                  </a:cubicBezTo>
                  <a:cubicBezTo>
                    <a:pt x="47" y="287"/>
                    <a:pt x="45" y="291"/>
                    <a:pt x="43" y="299"/>
                  </a:cubicBezTo>
                  <a:cubicBezTo>
                    <a:pt x="42" y="307"/>
                    <a:pt x="39" y="324"/>
                    <a:pt x="38" y="321"/>
                  </a:cubicBezTo>
                  <a:cubicBezTo>
                    <a:pt x="38" y="317"/>
                    <a:pt x="40" y="294"/>
                    <a:pt x="41" y="286"/>
                  </a:cubicBezTo>
                  <a:cubicBezTo>
                    <a:pt x="41" y="278"/>
                    <a:pt x="46" y="257"/>
                    <a:pt x="46" y="254"/>
                  </a:cubicBezTo>
                  <a:cubicBezTo>
                    <a:pt x="47" y="252"/>
                    <a:pt x="48" y="219"/>
                    <a:pt x="49" y="216"/>
                  </a:cubicBezTo>
                  <a:cubicBezTo>
                    <a:pt x="50" y="212"/>
                    <a:pt x="51" y="207"/>
                    <a:pt x="51" y="207"/>
                  </a:cubicBezTo>
                  <a:cubicBezTo>
                    <a:pt x="53" y="217"/>
                    <a:pt x="53" y="217"/>
                    <a:pt x="53" y="217"/>
                  </a:cubicBezTo>
                  <a:cubicBezTo>
                    <a:pt x="53" y="223"/>
                    <a:pt x="51" y="255"/>
                    <a:pt x="49" y="259"/>
                  </a:cubicBezTo>
                  <a:close/>
                  <a:moveTo>
                    <a:pt x="160" y="107"/>
                  </a:moveTo>
                  <a:cubicBezTo>
                    <a:pt x="159" y="107"/>
                    <a:pt x="154" y="105"/>
                    <a:pt x="150" y="104"/>
                  </a:cubicBezTo>
                  <a:cubicBezTo>
                    <a:pt x="146" y="103"/>
                    <a:pt x="143" y="99"/>
                    <a:pt x="142" y="98"/>
                  </a:cubicBezTo>
                  <a:cubicBezTo>
                    <a:pt x="142" y="98"/>
                    <a:pt x="142" y="98"/>
                    <a:pt x="142" y="98"/>
                  </a:cubicBezTo>
                  <a:cubicBezTo>
                    <a:pt x="142" y="98"/>
                    <a:pt x="142" y="98"/>
                    <a:pt x="142" y="98"/>
                  </a:cubicBezTo>
                  <a:cubicBezTo>
                    <a:pt x="142" y="97"/>
                    <a:pt x="141" y="96"/>
                    <a:pt x="141" y="96"/>
                  </a:cubicBezTo>
                  <a:cubicBezTo>
                    <a:pt x="142" y="96"/>
                    <a:pt x="146" y="88"/>
                    <a:pt x="147" y="87"/>
                  </a:cubicBezTo>
                  <a:cubicBezTo>
                    <a:pt x="148" y="85"/>
                    <a:pt x="150" y="83"/>
                    <a:pt x="150" y="83"/>
                  </a:cubicBezTo>
                  <a:cubicBezTo>
                    <a:pt x="151" y="85"/>
                    <a:pt x="151" y="89"/>
                    <a:pt x="153" y="91"/>
                  </a:cubicBezTo>
                  <a:cubicBezTo>
                    <a:pt x="155" y="94"/>
                    <a:pt x="156" y="95"/>
                    <a:pt x="157" y="98"/>
                  </a:cubicBezTo>
                  <a:cubicBezTo>
                    <a:pt x="159" y="101"/>
                    <a:pt x="160" y="108"/>
                    <a:pt x="160" y="107"/>
                  </a:cubicBezTo>
                  <a:close/>
                  <a:moveTo>
                    <a:pt x="168" y="92"/>
                  </a:moveTo>
                  <a:cubicBezTo>
                    <a:pt x="167" y="93"/>
                    <a:pt x="163" y="93"/>
                    <a:pt x="162" y="92"/>
                  </a:cubicBezTo>
                  <a:cubicBezTo>
                    <a:pt x="161" y="92"/>
                    <a:pt x="159" y="88"/>
                    <a:pt x="159" y="86"/>
                  </a:cubicBezTo>
                  <a:cubicBezTo>
                    <a:pt x="161" y="81"/>
                    <a:pt x="161" y="81"/>
                    <a:pt x="161" y="81"/>
                  </a:cubicBezTo>
                  <a:cubicBezTo>
                    <a:pt x="161" y="81"/>
                    <a:pt x="161" y="81"/>
                    <a:pt x="162" y="83"/>
                  </a:cubicBezTo>
                  <a:cubicBezTo>
                    <a:pt x="163" y="85"/>
                    <a:pt x="168" y="91"/>
                    <a:pt x="168" y="92"/>
                  </a:cubicBezTo>
                  <a:close/>
                  <a:moveTo>
                    <a:pt x="167" y="68"/>
                  </a:moveTo>
                  <a:cubicBezTo>
                    <a:pt x="167" y="68"/>
                    <a:pt x="165" y="70"/>
                    <a:pt x="164" y="70"/>
                  </a:cubicBezTo>
                  <a:cubicBezTo>
                    <a:pt x="164" y="70"/>
                    <a:pt x="164" y="69"/>
                    <a:pt x="164" y="69"/>
                  </a:cubicBezTo>
                  <a:cubicBezTo>
                    <a:pt x="164" y="68"/>
                    <a:pt x="166" y="67"/>
                    <a:pt x="166" y="67"/>
                  </a:cubicBezTo>
                  <a:cubicBezTo>
                    <a:pt x="167" y="67"/>
                    <a:pt x="168" y="68"/>
                    <a:pt x="167" y="68"/>
                  </a:cubicBezTo>
                  <a:close/>
                  <a:moveTo>
                    <a:pt x="166" y="75"/>
                  </a:moveTo>
                  <a:cubicBezTo>
                    <a:pt x="169" y="73"/>
                    <a:pt x="169" y="73"/>
                    <a:pt x="169" y="73"/>
                  </a:cubicBezTo>
                  <a:cubicBezTo>
                    <a:pt x="172" y="74"/>
                    <a:pt x="172" y="74"/>
                    <a:pt x="172" y="74"/>
                  </a:cubicBezTo>
                  <a:cubicBezTo>
                    <a:pt x="172" y="74"/>
                    <a:pt x="174" y="77"/>
                    <a:pt x="174" y="77"/>
                  </a:cubicBezTo>
                  <a:cubicBezTo>
                    <a:pt x="174" y="77"/>
                    <a:pt x="174" y="79"/>
                    <a:pt x="174" y="81"/>
                  </a:cubicBezTo>
                  <a:cubicBezTo>
                    <a:pt x="174" y="83"/>
                    <a:pt x="174" y="84"/>
                    <a:pt x="173" y="84"/>
                  </a:cubicBezTo>
                  <a:cubicBezTo>
                    <a:pt x="172" y="84"/>
                    <a:pt x="167" y="76"/>
                    <a:pt x="166" y="75"/>
                  </a:cubicBezTo>
                  <a:close/>
                </a:path>
              </a:pathLst>
            </a:custGeom>
            <a:grpFill/>
            <a:ln>
              <a:noFill/>
            </a:ln>
          </p:spPr>
          <p:txBody>
            <a:bodyPr vert="horz" wrap="square" lIns="91440" tIns="45720" rIns="91440" bIns="45720" numCol="1" anchor="t" anchorCtr="0" compatLnSpc="1">
              <a:normAutofit/>
            </a:bodyPr>
            <a:lstStyle/>
            <a:p>
              <a:endParaRPr lang="th-TH">
                <a:latin typeface="Arial"/>
                <a:ea typeface="微软雅黑"/>
                <a:cs typeface="+mn-ea"/>
                <a:sym typeface="Arial"/>
              </a:endParaRPr>
            </a:p>
          </p:txBody>
        </p:sp>
        <p:sp>
          <p:nvSpPr>
            <p:cNvPr id="10" name="iśḷîḓê"/>
            <p:cNvSpPr/>
            <p:nvPr/>
          </p:nvSpPr>
          <p:spPr bwMode="auto">
            <a:xfrm>
              <a:off x="4275780" y="2758824"/>
              <a:ext cx="886358" cy="3350229"/>
            </a:xfrm>
            <a:custGeom>
              <a:avLst/>
              <a:gdLst>
                <a:gd name="T0" fmla="*/ 167 w 173"/>
                <a:gd name="T1" fmla="*/ 162 h 654"/>
                <a:gd name="T2" fmla="*/ 165 w 173"/>
                <a:gd name="T3" fmla="*/ 141 h 654"/>
                <a:gd name="T4" fmla="*/ 156 w 173"/>
                <a:gd name="T5" fmla="*/ 108 h 654"/>
                <a:gd name="T6" fmla="*/ 129 w 173"/>
                <a:gd name="T7" fmla="*/ 94 h 654"/>
                <a:gd name="T8" fmla="*/ 123 w 173"/>
                <a:gd name="T9" fmla="*/ 85 h 654"/>
                <a:gd name="T10" fmla="*/ 122 w 173"/>
                <a:gd name="T11" fmla="*/ 84 h 654"/>
                <a:gd name="T12" fmla="*/ 121 w 173"/>
                <a:gd name="T13" fmla="*/ 79 h 654"/>
                <a:gd name="T14" fmla="*/ 121 w 173"/>
                <a:gd name="T15" fmla="*/ 76 h 654"/>
                <a:gd name="T16" fmla="*/ 127 w 173"/>
                <a:gd name="T17" fmla="*/ 78 h 654"/>
                <a:gd name="T18" fmla="*/ 136 w 173"/>
                <a:gd name="T19" fmla="*/ 59 h 654"/>
                <a:gd name="T20" fmla="*/ 133 w 173"/>
                <a:gd name="T21" fmla="*/ 51 h 654"/>
                <a:gd name="T22" fmla="*/ 129 w 173"/>
                <a:gd name="T23" fmla="*/ 43 h 654"/>
                <a:gd name="T24" fmla="*/ 115 w 173"/>
                <a:gd name="T25" fmla="*/ 3 h 654"/>
                <a:gd name="T26" fmla="*/ 73 w 173"/>
                <a:gd name="T27" fmla="*/ 23 h 654"/>
                <a:gd name="T28" fmla="*/ 74 w 173"/>
                <a:gd name="T29" fmla="*/ 42 h 654"/>
                <a:gd name="T30" fmla="*/ 73 w 173"/>
                <a:gd name="T31" fmla="*/ 55 h 654"/>
                <a:gd name="T32" fmla="*/ 79 w 173"/>
                <a:gd name="T33" fmla="*/ 70 h 654"/>
                <a:gd name="T34" fmla="*/ 85 w 173"/>
                <a:gd name="T35" fmla="*/ 82 h 654"/>
                <a:gd name="T36" fmla="*/ 66 w 173"/>
                <a:gd name="T37" fmla="*/ 88 h 654"/>
                <a:gd name="T38" fmla="*/ 63 w 173"/>
                <a:gd name="T39" fmla="*/ 98 h 654"/>
                <a:gd name="T40" fmla="*/ 42 w 173"/>
                <a:gd name="T41" fmla="*/ 108 h 654"/>
                <a:gd name="T42" fmla="*/ 26 w 173"/>
                <a:gd name="T43" fmla="*/ 156 h 654"/>
                <a:gd name="T44" fmla="*/ 16 w 173"/>
                <a:gd name="T45" fmla="*/ 175 h 654"/>
                <a:gd name="T46" fmla="*/ 8 w 173"/>
                <a:gd name="T47" fmla="*/ 198 h 654"/>
                <a:gd name="T48" fmla="*/ 5 w 173"/>
                <a:gd name="T49" fmla="*/ 218 h 654"/>
                <a:gd name="T50" fmla="*/ 26 w 173"/>
                <a:gd name="T51" fmla="*/ 233 h 654"/>
                <a:gd name="T52" fmla="*/ 9 w 173"/>
                <a:gd name="T53" fmla="*/ 281 h 654"/>
                <a:gd name="T54" fmla="*/ 20 w 173"/>
                <a:gd name="T55" fmla="*/ 308 h 654"/>
                <a:gd name="T56" fmla="*/ 1 w 173"/>
                <a:gd name="T57" fmla="*/ 454 h 654"/>
                <a:gd name="T58" fmla="*/ 14 w 173"/>
                <a:gd name="T59" fmla="*/ 477 h 654"/>
                <a:gd name="T60" fmla="*/ 63 w 173"/>
                <a:gd name="T61" fmla="*/ 542 h 654"/>
                <a:gd name="T62" fmla="*/ 71 w 173"/>
                <a:gd name="T63" fmla="*/ 598 h 654"/>
                <a:gd name="T64" fmla="*/ 61 w 173"/>
                <a:gd name="T65" fmla="*/ 626 h 654"/>
                <a:gd name="T66" fmla="*/ 43 w 173"/>
                <a:gd name="T67" fmla="*/ 639 h 654"/>
                <a:gd name="T68" fmla="*/ 74 w 173"/>
                <a:gd name="T69" fmla="*/ 653 h 654"/>
                <a:gd name="T70" fmla="*/ 89 w 173"/>
                <a:gd name="T71" fmla="*/ 644 h 654"/>
                <a:gd name="T72" fmla="*/ 105 w 173"/>
                <a:gd name="T73" fmla="*/ 619 h 654"/>
                <a:gd name="T74" fmla="*/ 108 w 173"/>
                <a:gd name="T75" fmla="*/ 652 h 654"/>
                <a:gd name="T76" fmla="*/ 115 w 173"/>
                <a:gd name="T77" fmla="*/ 620 h 654"/>
                <a:gd name="T78" fmla="*/ 119 w 173"/>
                <a:gd name="T79" fmla="*/ 644 h 654"/>
                <a:gd name="T80" fmla="*/ 127 w 173"/>
                <a:gd name="T81" fmla="*/ 607 h 654"/>
                <a:gd name="T82" fmla="*/ 117 w 173"/>
                <a:gd name="T83" fmla="*/ 580 h 654"/>
                <a:gd name="T84" fmla="*/ 106 w 173"/>
                <a:gd name="T85" fmla="*/ 569 h 654"/>
                <a:gd name="T86" fmla="*/ 107 w 173"/>
                <a:gd name="T87" fmla="*/ 485 h 654"/>
                <a:gd name="T88" fmla="*/ 102 w 173"/>
                <a:gd name="T89" fmla="*/ 460 h 654"/>
                <a:gd name="T90" fmla="*/ 123 w 173"/>
                <a:gd name="T91" fmla="*/ 351 h 654"/>
                <a:gd name="T92" fmla="*/ 120 w 173"/>
                <a:gd name="T93" fmla="*/ 285 h 654"/>
                <a:gd name="T94" fmla="*/ 114 w 173"/>
                <a:gd name="T95" fmla="*/ 253 h 654"/>
                <a:gd name="T96" fmla="*/ 141 w 173"/>
                <a:gd name="T97" fmla="*/ 238 h 654"/>
                <a:gd name="T98" fmla="*/ 166 w 173"/>
                <a:gd name="T99" fmla="*/ 236 h 654"/>
                <a:gd name="T100" fmla="*/ 169 w 173"/>
                <a:gd name="T101" fmla="*/ 173 h 654"/>
                <a:gd name="T102" fmla="*/ 53 w 173"/>
                <a:gd name="T103" fmla="*/ 457 h 654"/>
                <a:gd name="T104" fmla="*/ 61 w 173"/>
                <a:gd name="T105" fmla="*/ 468 h 654"/>
                <a:gd name="T106" fmla="*/ 139 w 173"/>
                <a:gd name="T107" fmla="*/ 208 h 654"/>
                <a:gd name="T108" fmla="*/ 124 w 173"/>
                <a:gd name="T109" fmla="*/ 211 h 654"/>
                <a:gd name="T110" fmla="*/ 116 w 173"/>
                <a:gd name="T111" fmla="*/ 204 h 654"/>
                <a:gd name="T112" fmla="*/ 129 w 173"/>
                <a:gd name="T113" fmla="*/ 179 h 654"/>
                <a:gd name="T114" fmla="*/ 139 w 173"/>
                <a:gd name="T115" fmla="*/ 208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 h="654">
                  <a:moveTo>
                    <a:pt x="169" y="173"/>
                  </a:moveTo>
                  <a:cubicBezTo>
                    <a:pt x="167" y="166"/>
                    <a:pt x="167" y="167"/>
                    <a:pt x="167" y="162"/>
                  </a:cubicBezTo>
                  <a:cubicBezTo>
                    <a:pt x="167" y="158"/>
                    <a:pt x="167" y="157"/>
                    <a:pt x="167" y="153"/>
                  </a:cubicBezTo>
                  <a:cubicBezTo>
                    <a:pt x="166" y="148"/>
                    <a:pt x="165" y="144"/>
                    <a:pt x="165" y="141"/>
                  </a:cubicBezTo>
                  <a:cubicBezTo>
                    <a:pt x="165" y="139"/>
                    <a:pt x="162" y="129"/>
                    <a:pt x="162" y="122"/>
                  </a:cubicBezTo>
                  <a:cubicBezTo>
                    <a:pt x="161" y="116"/>
                    <a:pt x="160" y="111"/>
                    <a:pt x="156" y="108"/>
                  </a:cubicBezTo>
                  <a:cubicBezTo>
                    <a:pt x="153" y="104"/>
                    <a:pt x="146" y="101"/>
                    <a:pt x="146" y="101"/>
                  </a:cubicBezTo>
                  <a:cubicBezTo>
                    <a:pt x="141" y="97"/>
                    <a:pt x="129" y="94"/>
                    <a:pt x="129" y="94"/>
                  </a:cubicBezTo>
                  <a:cubicBezTo>
                    <a:pt x="129" y="94"/>
                    <a:pt x="129" y="90"/>
                    <a:pt x="128" y="88"/>
                  </a:cubicBezTo>
                  <a:cubicBezTo>
                    <a:pt x="127" y="87"/>
                    <a:pt x="123" y="85"/>
                    <a:pt x="123" y="85"/>
                  </a:cubicBezTo>
                  <a:cubicBezTo>
                    <a:pt x="122" y="84"/>
                    <a:pt x="122" y="84"/>
                    <a:pt x="122" y="84"/>
                  </a:cubicBezTo>
                  <a:cubicBezTo>
                    <a:pt x="122" y="84"/>
                    <a:pt x="122" y="84"/>
                    <a:pt x="122" y="84"/>
                  </a:cubicBezTo>
                  <a:cubicBezTo>
                    <a:pt x="122" y="81"/>
                    <a:pt x="122" y="81"/>
                    <a:pt x="122" y="81"/>
                  </a:cubicBezTo>
                  <a:cubicBezTo>
                    <a:pt x="122" y="81"/>
                    <a:pt x="122" y="79"/>
                    <a:pt x="121" y="79"/>
                  </a:cubicBezTo>
                  <a:cubicBezTo>
                    <a:pt x="121" y="79"/>
                    <a:pt x="121" y="79"/>
                    <a:pt x="121" y="79"/>
                  </a:cubicBezTo>
                  <a:cubicBezTo>
                    <a:pt x="121" y="78"/>
                    <a:pt x="121" y="77"/>
                    <a:pt x="121" y="76"/>
                  </a:cubicBezTo>
                  <a:cubicBezTo>
                    <a:pt x="121" y="76"/>
                    <a:pt x="121" y="76"/>
                    <a:pt x="121" y="76"/>
                  </a:cubicBezTo>
                  <a:cubicBezTo>
                    <a:pt x="121" y="76"/>
                    <a:pt x="122" y="78"/>
                    <a:pt x="127" y="78"/>
                  </a:cubicBezTo>
                  <a:cubicBezTo>
                    <a:pt x="132" y="79"/>
                    <a:pt x="135" y="74"/>
                    <a:pt x="138" y="67"/>
                  </a:cubicBezTo>
                  <a:cubicBezTo>
                    <a:pt x="140" y="60"/>
                    <a:pt x="137" y="60"/>
                    <a:pt x="136" y="59"/>
                  </a:cubicBezTo>
                  <a:cubicBezTo>
                    <a:pt x="136" y="59"/>
                    <a:pt x="135" y="56"/>
                    <a:pt x="132" y="55"/>
                  </a:cubicBezTo>
                  <a:cubicBezTo>
                    <a:pt x="132" y="54"/>
                    <a:pt x="132" y="53"/>
                    <a:pt x="133" y="51"/>
                  </a:cubicBezTo>
                  <a:cubicBezTo>
                    <a:pt x="133" y="48"/>
                    <a:pt x="131" y="45"/>
                    <a:pt x="131" y="45"/>
                  </a:cubicBezTo>
                  <a:cubicBezTo>
                    <a:pt x="129" y="43"/>
                    <a:pt x="129" y="43"/>
                    <a:pt x="129" y="43"/>
                  </a:cubicBezTo>
                  <a:cubicBezTo>
                    <a:pt x="129" y="43"/>
                    <a:pt x="131" y="32"/>
                    <a:pt x="129" y="23"/>
                  </a:cubicBezTo>
                  <a:cubicBezTo>
                    <a:pt x="127" y="15"/>
                    <a:pt x="122" y="7"/>
                    <a:pt x="115" y="3"/>
                  </a:cubicBezTo>
                  <a:cubicBezTo>
                    <a:pt x="108" y="0"/>
                    <a:pt x="94" y="0"/>
                    <a:pt x="92" y="1"/>
                  </a:cubicBezTo>
                  <a:cubicBezTo>
                    <a:pt x="79" y="5"/>
                    <a:pt x="77" y="7"/>
                    <a:pt x="73" y="23"/>
                  </a:cubicBezTo>
                  <a:cubicBezTo>
                    <a:pt x="71" y="32"/>
                    <a:pt x="73" y="37"/>
                    <a:pt x="73" y="37"/>
                  </a:cubicBezTo>
                  <a:cubicBezTo>
                    <a:pt x="74" y="42"/>
                    <a:pt x="74" y="42"/>
                    <a:pt x="74" y="42"/>
                  </a:cubicBezTo>
                  <a:cubicBezTo>
                    <a:pt x="74" y="42"/>
                    <a:pt x="73" y="42"/>
                    <a:pt x="72" y="44"/>
                  </a:cubicBezTo>
                  <a:cubicBezTo>
                    <a:pt x="72" y="46"/>
                    <a:pt x="71" y="52"/>
                    <a:pt x="73" y="55"/>
                  </a:cubicBezTo>
                  <a:cubicBezTo>
                    <a:pt x="74" y="58"/>
                    <a:pt x="75" y="58"/>
                    <a:pt x="75" y="58"/>
                  </a:cubicBezTo>
                  <a:cubicBezTo>
                    <a:pt x="75" y="58"/>
                    <a:pt x="76" y="65"/>
                    <a:pt x="79" y="70"/>
                  </a:cubicBezTo>
                  <a:cubicBezTo>
                    <a:pt x="82" y="75"/>
                    <a:pt x="85" y="78"/>
                    <a:pt x="85" y="79"/>
                  </a:cubicBezTo>
                  <a:cubicBezTo>
                    <a:pt x="85" y="81"/>
                    <a:pt x="85" y="81"/>
                    <a:pt x="85" y="82"/>
                  </a:cubicBezTo>
                  <a:cubicBezTo>
                    <a:pt x="84" y="82"/>
                    <a:pt x="75" y="84"/>
                    <a:pt x="72" y="85"/>
                  </a:cubicBezTo>
                  <a:cubicBezTo>
                    <a:pt x="69" y="86"/>
                    <a:pt x="66" y="86"/>
                    <a:pt x="66" y="88"/>
                  </a:cubicBezTo>
                  <a:cubicBezTo>
                    <a:pt x="65" y="90"/>
                    <a:pt x="64" y="97"/>
                    <a:pt x="63" y="97"/>
                  </a:cubicBezTo>
                  <a:cubicBezTo>
                    <a:pt x="63" y="98"/>
                    <a:pt x="63" y="98"/>
                    <a:pt x="63" y="98"/>
                  </a:cubicBezTo>
                  <a:cubicBezTo>
                    <a:pt x="61" y="100"/>
                    <a:pt x="50" y="104"/>
                    <a:pt x="47" y="105"/>
                  </a:cubicBezTo>
                  <a:cubicBezTo>
                    <a:pt x="45" y="107"/>
                    <a:pt x="44" y="106"/>
                    <a:pt x="42" y="108"/>
                  </a:cubicBezTo>
                  <a:cubicBezTo>
                    <a:pt x="40" y="111"/>
                    <a:pt x="40" y="111"/>
                    <a:pt x="40" y="112"/>
                  </a:cubicBezTo>
                  <a:cubicBezTo>
                    <a:pt x="39" y="114"/>
                    <a:pt x="28" y="150"/>
                    <a:pt x="26" y="156"/>
                  </a:cubicBezTo>
                  <a:cubicBezTo>
                    <a:pt x="24" y="162"/>
                    <a:pt x="23" y="161"/>
                    <a:pt x="20" y="165"/>
                  </a:cubicBezTo>
                  <a:cubicBezTo>
                    <a:pt x="18" y="169"/>
                    <a:pt x="17" y="166"/>
                    <a:pt x="16" y="175"/>
                  </a:cubicBezTo>
                  <a:cubicBezTo>
                    <a:pt x="14" y="183"/>
                    <a:pt x="16" y="180"/>
                    <a:pt x="13" y="186"/>
                  </a:cubicBezTo>
                  <a:cubicBezTo>
                    <a:pt x="10" y="193"/>
                    <a:pt x="10" y="195"/>
                    <a:pt x="8" y="198"/>
                  </a:cubicBezTo>
                  <a:cubicBezTo>
                    <a:pt x="7" y="200"/>
                    <a:pt x="5" y="199"/>
                    <a:pt x="5" y="205"/>
                  </a:cubicBezTo>
                  <a:cubicBezTo>
                    <a:pt x="4" y="212"/>
                    <a:pt x="1" y="212"/>
                    <a:pt x="5" y="218"/>
                  </a:cubicBezTo>
                  <a:cubicBezTo>
                    <a:pt x="8" y="224"/>
                    <a:pt x="20" y="233"/>
                    <a:pt x="21" y="234"/>
                  </a:cubicBezTo>
                  <a:cubicBezTo>
                    <a:pt x="23" y="234"/>
                    <a:pt x="26" y="233"/>
                    <a:pt x="26" y="233"/>
                  </a:cubicBezTo>
                  <a:cubicBezTo>
                    <a:pt x="26" y="233"/>
                    <a:pt x="14" y="266"/>
                    <a:pt x="13" y="271"/>
                  </a:cubicBezTo>
                  <a:cubicBezTo>
                    <a:pt x="11" y="275"/>
                    <a:pt x="6" y="280"/>
                    <a:pt x="9" y="281"/>
                  </a:cubicBezTo>
                  <a:cubicBezTo>
                    <a:pt x="12" y="282"/>
                    <a:pt x="21" y="283"/>
                    <a:pt x="21" y="283"/>
                  </a:cubicBezTo>
                  <a:cubicBezTo>
                    <a:pt x="21" y="283"/>
                    <a:pt x="20" y="302"/>
                    <a:pt x="20" y="308"/>
                  </a:cubicBezTo>
                  <a:cubicBezTo>
                    <a:pt x="20" y="314"/>
                    <a:pt x="16" y="338"/>
                    <a:pt x="12" y="362"/>
                  </a:cubicBezTo>
                  <a:cubicBezTo>
                    <a:pt x="9" y="385"/>
                    <a:pt x="0" y="454"/>
                    <a:pt x="1" y="454"/>
                  </a:cubicBezTo>
                  <a:cubicBezTo>
                    <a:pt x="2" y="455"/>
                    <a:pt x="4" y="456"/>
                    <a:pt x="4" y="456"/>
                  </a:cubicBezTo>
                  <a:cubicBezTo>
                    <a:pt x="4" y="456"/>
                    <a:pt x="9" y="471"/>
                    <a:pt x="14" y="477"/>
                  </a:cubicBezTo>
                  <a:cubicBezTo>
                    <a:pt x="19" y="482"/>
                    <a:pt x="22" y="481"/>
                    <a:pt x="27" y="488"/>
                  </a:cubicBezTo>
                  <a:cubicBezTo>
                    <a:pt x="32" y="496"/>
                    <a:pt x="55" y="531"/>
                    <a:pt x="63" y="542"/>
                  </a:cubicBezTo>
                  <a:cubicBezTo>
                    <a:pt x="71" y="554"/>
                    <a:pt x="73" y="559"/>
                    <a:pt x="73" y="559"/>
                  </a:cubicBezTo>
                  <a:cubicBezTo>
                    <a:pt x="73" y="559"/>
                    <a:pt x="73" y="590"/>
                    <a:pt x="71" y="598"/>
                  </a:cubicBezTo>
                  <a:cubicBezTo>
                    <a:pt x="68" y="606"/>
                    <a:pt x="65" y="609"/>
                    <a:pt x="64" y="616"/>
                  </a:cubicBezTo>
                  <a:cubicBezTo>
                    <a:pt x="62" y="624"/>
                    <a:pt x="62" y="625"/>
                    <a:pt x="61" y="626"/>
                  </a:cubicBezTo>
                  <a:cubicBezTo>
                    <a:pt x="60" y="627"/>
                    <a:pt x="58" y="629"/>
                    <a:pt x="54" y="632"/>
                  </a:cubicBezTo>
                  <a:cubicBezTo>
                    <a:pt x="50" y="634"/>
                    <a:pt x="44" y="637"/>
                    <a:pt x="43" y="639"/>
                  </a:cubicBezTo>
                  <a:cubicBezTo>
                    <a:pt x="42" y="642"/>
                    <a:pt x="41" y="645"/>
                    <a:pt x="43" y="647"/>
                  </a:cubicBezTo>
                  <a:cubicBezTo>
                    <a:pt x="46" y="648"/>
                    <a:pt x="69" y="654"/>
                    <a:pt x="74" y="653"/>
                  </a:cubicBezTo>
                  <a:cubicBezTo>
                    <a:pt x="80" y="652"/>
                    <a:pt x="84" y="645"/>
                    <a:pt x="84" y="645"/>
                  </a:cubicBezTo>
                  <a:cubicBezTo>
                    <a:pt x="84" y="645"/>
                    <a:pt x="87" y="645"/>
                    <a:pt x="89" y="644"/>
                  </a:cubicBezTo>
                  <a:cubicBezTo>
                    <a:pt x="90" y="642"/>
                    <a:pt x="97" y="628"/>
                    <a:pt x="100" y="624"/>
                  </a:cubicBezTo>
                  <a:cubicBezTo>
                    <a:pt x="102" y="620"/>
                    <a:pt x="103" y="618"/>
                    <a:pt x="105" y="619"/>
                  </a:cubicBezTo>
                  <a:cubicBezTo>
                    <a:pt x="107" y="620"/>
                    <a:pt x="108" y="621"/>
                    <a:pt x="108" y="622"/>
                  </a:cubicBezTo>
                  <a:cubicBezTo>
                    <a:pt x="109" y="623"/>
                    <a:pt x="108" y="652"/>
                    <a:pt x="108" y="652"/>
                  </a:cubicBezTo>
                  <a:cubicBezTo>
                    <a:pt x="109" y="653"/>
                    <a:pt x="112" y="652"/>
                    <a:pt x="112" y="652"/>
                  </a:cubicBezTo>
                  <a:cubicBezTo>
                    <a:pt x="112" y="652"/>
                    <a:pt x="113" y="625"/>
                    <a:pt x="115" y="620"/>
                  </a:cubicBezTo>
                  <a:cubicBezTo>
                    <a:pt x="117" y="615"/>
                    <a:pt x="118" y="615"/>
                    <a:pt x="118" y="615"/>
                  </a:cubicBezTo>
                  <a:cubicBezTo>
                    <a:pt x="118" y="615"/>
                    <a:pt x="118" y="644"/>
                    <a:pt x="119" y="644"/>
                  </a:cubicBezTo>
                  <a:cubicBezTo>
                    <a:pt x="120" y="645"/>
                    <a:pt x="122" y="644"/>
                    <a:pt x="122" y="644"/>
                  </a:cubicBezTo>
                  <a:cubicBezTo>
                    <a:pt x="122" y="644"/>
                    <a:pt x="125" y="611"/>
                    <a:pt x="127" y="607"/>
                  </a:cubicBezTo>
                  <a:cubicBezTo>
                    <a:pt x="129" y="602"/>
                    <a:pt x="130" y="600"/>
                    <a:pt x="128" y="594"/>
                  </a:cubicBezTo>
                  <a:cubicBezTo>
                    <a:pt x="126" y="587"/>
                    <a:pt x="118" y="581"/>
                    <a:pt x="117" y="580"/>
                  </a:cubicBezTo>
                  <a:cubicBezTo>
                    <a:pt x="115" y="580"/>
                    <a:pt x="115" y="581"/>
                    <a:pt x="115" y="581"/>
                  </a:cubicBezTo>
                  <a:cubicBezTo>
                    <a:pt x="115" y="581"/>
                    <a:pt x="108" y="573"/>
                    <a:pt x="106" y="569"/>
                  </a:cubicBezTo>
                  <a:cubicBezTo>
                    <a:pt x="104" y="565"/>
                    <a:pt x="102" y="561"/>
                    <a:pt x="102" y="561"/>
                  </a:cubicBezTo>
                  <a:cubicBezTo>
                    <a:pt x="102" y="561"/>
                    <a:pt x="109" y="496"/>
                    <a:pt x="107" y="485"/>
                  </a:cubicBezTo>
                  <a:cubicBezTo>
                    <a:pt x="104" y="473"/>
                    <a:pt x="103" y="464"/>
                    <a:pt x="103" y="462"/>
                  </a:cubicBezTo>
                  <a:cubicBezTo>
                    <a:pt x="102" y="461"/>
                    <a:pt x="102" y="460"/>
                    <a:pt x="102" y="460"/>
                  </a:cubicBezTo>
                  <a:cubicBezTo>
                    <a:pt x="119" y="461"/>
                    <a:pt x="119" y="461"/>
                    <a:pt x="119" y="461"/>
                  </a:cubicBezTo>
                  <a:cubicBezTo>
                    <a:pt x="119" y="461"/>
                    <a:pt x="122" y="376"/>
                    <a:pt x="123" y="351"/>
                  </a:cubicBezTo>
                  <a:cubicBezTo>
                    <a:pt x="124" y="327"/>
                    <a:pt x="122" y="297"/>
                    <a:pt x="121" y="291"/>
                  </a:cubicBezTo>
                  <a:cubicBezTo>
                    <a:pt x="120" y="286"/>
                    <a:pt x="120" y="285"/>
                    <a:pt x="120" y="285"/>
                  </a:cubicBezTo>
                  <a:cubicBezTo>
                    <a:pt x="125" y="285"/>
                    <a:pt x="125" y="285"/>
                    <a:pt x="125" y="285"/>
                  </a:cubicBezTo>
                  <a:cubicBezTo>
                    <a:pt x="125" y="285"/>
                    <a:pt x="117" y="260"/>
                    <a:pt x="114" y="253"/>
                  </a:cubicBezTo>
                  <a:cubicBezTo>
                    <a:pt x="112" y="245"/>
                    <a:pt x="111" y="238"/>
                    <a:pt x="111" y="238"/>
                  </a:cubicBezTo>
                  <a:cubicBezTo>
                    <a:pt x="111" y="238"/>
                    <a:pt x="134" y="238"/>
                    <a:pt x="141" y="238"/>
                  </a:cubicBezTo>
                  <a:cubicBezTo>
                    <a:pt x="148" y="238"/>
                    <a:pt x="147" y="237"/>
                    <a:pt x="154" y="237"/>
                  </a:cubicBezTo>
                  <a:cubicBezTo>
                    <a:pt x="160" y="237"/>
                    <a:pt x="162" y="238"/>
                    <a:pt x="166" y="236"/>
                  </a:cubicBezTo>
                  <a:cubicBezTo>
                    <a:pt x="170" y="234"/>
                    <a:pt x="173" y="228"/>
                    <a:pt x="173" y="226"/>
                  </a:cubicBezTo>
                  <a:cubicBezTo>
                    <a:pt x="173" y="225"/>
                    <a:pt x="170" y="180"/>
                    <a:pt x="169" y="173"/>
                  </a:cubicBezTo>
                  <a:close/>
                  <a:moveTo>
                    <a:pt x="58" y="464"/>
                  </a:moveTo>
                  <a:cubicBezTo>
                    <a:pt x="56" y="462"/>
                    <a:pt x="53" y="457"/>
                    <a:pt x="53" y="457"/>
                  </a:cubicBezTo>
                  <a:cubicBezTo>
                    <a:pt x="53" y="457"/>
                    <a:pt x="56" y="457"/>
                    <a:pt x="57" y="457"/>
                  </a:cubicBezTo>
                  <a:cubicBezTo>
                    <a:pt x="57" y="457"/>
                    <a:pt x="61" y="468"/>
                    <a:pt x="61" y="468"/>
                  </a:cubicBezTo>
                  <a:cubicBezTo>
                    <a:pt x="61" y="468"/>
                    <a:pt x="60" y="466"/>
                    <a:pt x="58" y="464"/>
                  </a:cubicBezTo>
                  <a:close/>
                  <a:moveTo>
                    <a:pt x="139" y="208"/>
                  </a:moveTo>
                  <a:cubicBezTo>
                    <a:pt x="139" y="210"/>
                    <a:pt x="139" y="209"/>
                    <a:pt x="137" y="209"/>
                  </a:cubicBezTo>
                  <a:cubicBezTo>
                    <a:pt x="135" y="210"/>
                    <a:pt x="131" y="213"/>
                    <a:pt x="124" y="211"/>
                  </a:cubicBezTo>
                  <a:cubicBezTo>
                    <a:pt x="118" y="209"/>
                    <a:pt x="114" y="209"/>
                    <a:pt x="114" y="209"/>
                  </a:cubicBezTo>
                  <a:cubicBezTo>
                    <a:pt x="114" y="209"/>
                    <a:pt x="114" y="208"/>
                    <a:pt x="116" y="204"/>
                  </a:cubicBezTo>
                  <a:cubicBezTo>
                    <a:pt x="117" y="200"/>
                    <a:pt x="118" y="198"/>
                    <a:pt x="121" y="194"/>
                  </a:cubicBezTo>
                  <a:cubicBezTo>
                    <a:pt x="124" y="190"/>
                    <a:pt x="128" y="182"/>
                    <a:pt x="129" y="179"/>
                  </a:cubicBezTo>
                  <a:cubicBezTo>
                    <a:pt x="129" y="179"/>
                    <a:pt x="136" y="190"/>
                    <a:pt x="137" y="194"/>
                  </a:cubicBezTo>
                  <a:cubicBezTo>
                    <a:pt x="138" y="198"/>
                    <a:pt x="140" y="206"/>
                    <a:pt x="139" y="208"/>
                  </a:cubicBezTo>
                  <a:close/>
                </a:path>
              </a:pathLst>
            </a:custGeom>
            <a:grpFill/>
            <a:ln>
              <a:noFill/>
            </a:ln>
          </p:spPr>
          <p:txBody>
            <a:bodyPr vert="horz" wrap="square" lIns="91440" tIns="45720" rIns="91440" bIns="45720" numCol="1" anchor="t" anchorCtr="0" compatLnSpc="1">
              <a:normAutofit/>
            </a:bodyPr>
            <a:lstStyle/>
            <a:p>
              <a:endParaRPr lang="th-TH">
                <a:latin typeface="Arial"/>
                <a:ea typeface="微软雅黑"/>
                <a:cs typeface="+mn-ea"/>
                <a:sym typeface="Arial"/>
              </a:endParaRPr>
            </a:p>
          </p:txBody>
        </p:sp>
        <p:sp>
          <p:nvSpPr>
            <p:cNvPr id="11" name="işľïďé"/>
            <p:cNvSpPr/>
            <p:nvPr/>
          </p:nvSpPr>
          <p:spPr bwMode="auto">
            <a:xfrm>
              <a:off x="6696398" y="2750896"/>
              <a:ext cx="1162532" cy="3387101"/>
            </a:xfrm>
            <a:custGeom>
              <a:avLst/>
              <a:gdLst>
                <a:gd name="T0" fmla="*/ 205 w 227"/>
                <a:gd name="T1" fmla="*/ 629 h 661"/>
                <a:gd name="T2" fmla="*/ 186 w 227"/>
                <a:gd name="T3" fmla="*/ 596 h 661"/>
                <a:gd name="T4" fmla="*/ 178 w 227"/>
                <a:gd name="T5" fmla="*/ 550 h 661"/>
                <a:gd name="T6" fmla="*/ 163 w 227"/>
                <a:gd name="T7" fmla="*/ 396 h 661"/>
                <a:gd name="T8" fmla="*/ 163 w 227"/>
                <a:gd name="T9" fmla="*/ 318 h 661"/>
                <a:gd name="T10" fmla="*/ 154 w 227"/>
                <a:gd name="T11" fmla="*/ 269 h 661"/>
                <a:gd name="T12" fmla="*/ 153 w 227"/>
                <a:gd name="T13" fmla="*/ 257 h 661"/>
                <a:gd name="T14" fmla="*/ 163 w 227"/>
                <a:gd name="T15" fmla="*/ 226 h 661"/>
                <a:gd name="T16" fmla="*/ 168 w 227"/>
                <a:gd name="T17" fmla="*/ 204 h 661"/>
                <a:gd name="T18" fmla="*/ 160 w 227"/>
                <a:gd name="T19" fmla="*/ 149 h 661"/>
                <a:gd name="T20" fmla="*/ 156 w 227"/>
                <a:gd name="T21" fmla="*/ 134 h 661"/>
                <a:gd name="T22" fmla="*/ 146 w 227"/>
                <a:gd name="T23" fmla="*/ 112 h 661"/>
                <a:gd name="T24" fmla="*/ 111 w 227"/>
                <a:gd name="T25" fmla="*/ 99 h 661"/>
                <a:gd name="T26" fmla="*/ 101 w 227"/>
                <a:gd name="T27" fmla="*/ 90 h 661"/>
                <a:gd name="T28" fmla="*/ 100 w 227"/>
                <a:gd name="T29" fmla="*/ 89 h 661"/>
                <a:gd name="T30" fmla="*/ 99 w 227"/>
                <a:gd name="T31" fmla="*/ 88 h 661"/>
                <a:gd name="T32" fmla="*/ 99 w 227"/>
                <a:gd name="T33" fmla="*/ 87 h 661"/>
                <a:gd name="T34" fmla="*/ 98 w 227"/>
                <a:gd name="T35" fmla="*/ 81 h 661"/>
                <a:gd name="T36" fmla="*/ 101 w 227"/>
                <a:gd name="T37" fmla="*/ 65 h 661"/>
                <a:gd name="T38" fmla="*/ 107 w 227"/>
                <a:gd name="T39" fmla="*/ 57 h 661"/>
                <a:gd name="T40" fmla="*/ 105 w 227"/>
                <a:gd name="T41" fmla="*/ 44 h 661"/>
                <a:gd name="T42" fmla="*/ 102 w 227"/>
                <a:gd name="T43" fmla="*/ 11 h 661"/>
                <a:gd name="T44" fmla="*/ 59 w 227"/>
                <a:gd name="T45" fmla="*/ 7 h 661"/>
                <a:gd name="T46" fmla="*/ 48 w 227"/>
                <a:gd name="T47" fmla="*/ 21 h 661"/>
                <a:gd name="T48" fmla="*/ 47 w 227"/>
                <a:gd name="T49" fmla="*/ 47 h 661"/>
                <a:gd name="T50" fmla="*/ 50 w 227"/>
                <a:gd name="T51" fmla="*/ 65 h 661"/>
                <a:gd name="T52" fmla="*/ 54 w 227"/>
                <a:gd name="T53" fmla="*/ 72 h 661"/>
                <a:gd name="T54" fmla="*/ 58 w 227"/>
                <a:gd name="T55" fmla="*/ 82 h 661"/>
                <a:gd name="T56" fmla="*/ 58 w 227"/>
                <a:gd name="T57" fmla="*/ 83 h 661"/>
                <a:gd name="T58" fmla="*/ 58 w 227"/>
                <a:gd name="T59" fmla="*/ 83 h 661"/>
                <a:gd name="T60" fmla="*/ 57 w 227"/>
                <a:gd name="T61" fmla="*/ 83 h 661"/>
                <a:gd name="T62" fmla="*/ 50 w 227"/>
                <a:gd name="T63" fmla="*/ 90 h 661"/>
                <a:gd name="T64" fmla="*/ 43 w 227"/>
                <a:gd name="T65" fmla="*/ 97 h 661"/>
                <a:gd name="T66" fmla="*/ 2 w 227"/>
                <a:gd name="T67" fmla="*/ 113 h 661"/>
                <a:gd name="T68" fmla="*/ 2 w 227"/>
                <a:gd name="T69" fmla="*/ 140 h 661"/>
                <a:gd name="T70" fmla="*/ 7 w 227"/>
                <a:gd name="T71" fmla="*/ 186 h 661"/>
                <a:gd name="T72" fmla="*/ 21 w 227"/>
                <a:gd name="T73" fmla="*/ 236 h 661"/>
                <a:gd name="T74" fmla="*/ 22 w 227"/>
                <a:gd name="T75" fmla="*/ 260 h 661"/>
                <a:gd name="T76" fmla="*/ 1 w 227"/>
                <a:gd name="T77" fmla="*/ 328 h 661"/>
                <a:gd name="T78" fmla="*/ 18 w 227"/>
                <a:gd name="T79" fmla="*/ 332 h 661"/>
                <a:gd name="T80" fmla="*/ 16 w 227"/>
                <a:gd name="T81" fmla="*/ 398 h 661"/>
                <a:gd name="T82" fmla="*/ 23 w 227"/>
                <a:gd name="T83" fmla="*/ 477 h 661"/>
                <a:gd name="T84" fmla="*/ 23 w 227"/>
                <a:gd name="T85" fmla="*/ 504 h 661"/>
                <a:gd name="T86" fmla="*/ 27 w 227"/>
                <a:gd name="T87" fmla="*/ 572 h 661"/>
                <a:gd name="T88" fmla="*/ 36 w 227"/>
                <a:gd name="T89" fmla="*/ 627 h 661"/>
                <a:gd name="T90" fmla="*/ 36 w 227"/>
                <a:gd name="T91" fmla="*/ 653 h 661"/>
                <a:gd name="T92" fmla="*/ 58 w 227"/>
                <a:gd name="T93" fmla="*/ 661 h 661"/>
                <a:gd name="T94" fmla="*/ 72 w 227"/>
                <a:gd name="T95" fmla="*/ 652 h 661"/>
                <a:gd name="T96" fmla="*/ 70 w 227"/>
                <a:gd name="T97" fmla="*/ 636 h 661"/>
                <a:gd name="T98" fmla="*/ 72 w 227"/>
                <a:gd name="T99" fmla="*/ 611 h 661"/>
                <a:gd name="T100" fmla="*/ 73 w 227"/>
                <a:gd name="T101" fmla="*/ 579 h 661"/>
                <a:gd name="T102" fmla="*/ 64 w 227"/>
                <a:gd name="T103" fmla="*/ 512 h 661"/>
                <a:gd name="T104" fmla="*/ 68 w 227"/>
                <a:gd name="T105" fmla="*/ 465 h 661"/>
                <a:gd name="T106" fmla="*/ 91 w 227"/>
                <a:gd name="T107" fmla="*/ 387 h 661"/>
                <a:gd name="T108" fmla="*/ 113 w 227"/>
                <a:gd name="T109" fmla="*/ 471 h 661"/>
                <a:gd name="T110" fmla="*/ 127 w 227"/>
                <a:gd name="T111" fmla="*/ 513 h 661"/>
                <a:gd name="T112" fmla="*/ 132 w 227"/>
                <a:gd name="T113" fmla="*/ 573 h 661"/>
                <a:gd name="T114" fmla="*/ 134 w 227"/>
                <a:gd name="T115" fmla="*/ 607 h 661"/>
                <a:gd name="T116" fmla="*/ 136 w 227"/>
                <a:gd name="T117" fmla="*/ 628 h 661"/>
                <a:gd name="T118" fmla="*/ 139 w 227"/>
                <a:gd name="T119" fmla="*/ 638 h 661"/>
                <a:gd name="T120" fmla="*/ 165 w 227"/>
                <a:gd name="T121" fmla="*/ 638 h 661"/>
                <a:gd name="T122" fmla="*/ 217 w 227"/>
                <a:gd name="T123" fmla="*/ 645 h 661"/>
                <a:gd name="T124" fmla="*/ 226 w 227"/>
                <a:gd name="T125" fmla="*/ 63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661">
                  <a:moveTo>
                    <a:pt x="224" y="634"/>
                  </a:moveTo>
                  <a:cubicBezTo>
                    <a:pt x="223" y="633"/>
                    <a:pt x="211" y="632"/>
                    <a:pt x="205" y="629"/>
                  </a:cubicBezTo>
                  <a:cubicBezTo>
                    <a:pt x="198" y="626"/>
                    <a:pt x="182" y="609"/>
                    <a:pt x="182" y="609"/>
                  </a:cubicBezTo>
                  <a:cubicBezTo>
                    <a:pt x="182" y="609"/>
                    <a:pt x="185" y="598"/>
                    <a:pt x="186" y="596"/>
                  </a:cubicBezTo>
                  <a:cubicBezTo>
                    <a:pt x="187" y="594"/>
                    <a:pt x="184" y="587"/>
                    <a:pt x="182" y="578"/>
                  </a:cubicBezTo>
                  <a:cubicBezTo>
                    <a:pt x="180" y="569"/>
                    <a:pt x="176" y="563"/>
                    <a:pt x="178" y="550"/>
                  </a:cubicBezTo>
                  <a:cubicBezTo>
                    <a:pt x="179" y="537"/>
                    <a:pt x="173" y="468"/>
                    <a:pt x="173" y="465"/>
                  </a:cubicBezTo>
                  <a:cubicBezTo>
                    <a:pt x="173" y="462"/>
                    <a:pt x="164" y="401"/>
                    <a:pt x="163" y="396"/>
                  </a:cubicBezTo>
                  <a:cubicBezTo>
                    <a:pt x="163" y="390"/>
                    <a:pt x="146" y="329"/>
                    <a:pt x="146" y="329"/>
                  </a:cubicBezTo>
                  <a:cubicBezTo>
                    <a:pt x="146" y="329"/>
                    <a:pt x="162" y="320"/>
                    <a:pt x="163" y="318"/>
                  </a:cubicBezTo>
                  <a:cubicBezTo>
                    <a:pt x="164" y="317"/>
                    <a:pt x="161" y="311"/>
                    <a:pt x="158" y="302"/>
                  </a:cubicBezTo>
                  <a:cubicBezTo>
                    <a:pt x="154" y="292"/>
                    <a:pt x="154" y="269"/>
                    <a:pt x="154" y="269"/>
                  </a:cubicBezTo>
                  <a:cubicBezTo>
                    <a:pt x="154" y="269"/>
                    <a:pt x="155" y="267"/>
                    <a:pt x="156" y="266"/>
                  </a:cubicBezTo>
                  <a:cubicBezTo>
                    <a:pt x="156" y="265"/>
                    <a:pt x="153" y="261"/>
                    <a:pt x="153" y="257"/>
                  </a:cubicBezTo>
                  <a:cubicBezTo>
                    <a:pt x="152" y="253"/>
                    <a:pt x="145" y="232"/>
                    <a:pt x="145" y="232"/>
                  </a:cubicBezTo>
                  <a:cubicBezTo>
                    <a:pt x="145" y="232"/>
                    <a:pt x="159" y="229"/>
                    <a:pt x="163" y="226"/>
                  </a:cubicBezTo>
                  <a:cubicBezTo>
                    <a:pt x="167" y="223"/>
                    <a:pt x="169" y="219"/>
                    <a:pt x="169" y="217"/>
                  </a:cubicBezTo>
                  <a:cubicBezTo>
                    <a:pt x="169" y="215"/>
                    <a:pt x="169" y="209"/>
                    <a:pt x="168" y="204"/>
                  </a:cubicBezTo>
                  <a:cubicBezTo>
                    <a:pt x="166" y="198"/>
                    <a:pt x="161" y="162"/>
                    <a:pt x="160" y="158"/>
                  </a:cubicBezTo>
                  <a:cubicBezTo>
                    <a:pt x="160" y="153"/>
                    <a:pt x="160" y="151"/>
                    <a:pt x="160" y="149"/>
                  </a:cubicBezTo>
                  <a:cubicBezTo>
                    <a:pt x="159" y="147"/>
                    <a:pt x="159" y="145"/>
                    <a:pt x="158" y="142"/>
                  </a:cubicBezTo>
                  <a:cubicBezTo>
                    <a:pt x="156" y="139"/>
                    <a:pt x="156" y="138"/>
                    <a:pt x="156" y="134"/>
                  </a:cubicBezTo>
                  <a:cubicBezTo>
                    <a:pt x="156" y="129"/>
                    <a:pt x="153" y="116"/>
                    <a:pt x="153" y="116"/>
                  </a:cubicBezTo>
                  <a:cubicBezTo>
                    <a:pt x="153" y="116"/>
                    <a:pt x="151" y="113"/>
                    <a:pt x="146" y="112"/>
                  </a:cubicBezTo>
                  <a:cubicBezTo>
                    <a:pt x="140" y="111"/>
                    <a:pt x="114" y="102"/>
                    <a:pt x="114" y="102"/>
                  </a:cubicBezTo>
                  <a:cubicBezTo>
                    <a:pt x="114" y="102"/>
                    <a:pt x="112" y="100"/>
                    <a:pt x="111" y="99"/>
                  </a:cubicBezTo>
                  <a:cubicBezTo>
                    <a:pt x="111" y="98"/>
                    <a:pt x="109" y="97"/>
                    <a:pt x="106" y="95"/>
                  </a:cubicBezTo>
                  <a:cubicBezTo>
                    <a:pt x="104" y="94"/>
                    <a:pt x="103" y="92"/>
                    <a:pt x="101" y="90"/>
                  </a:cubicBezTo>
                  <a:cubicBezTo>
                    <a:pt x="101" y="90"/>
                    <a:pt x="101" y="90"/>
                    <a:pt x="100" y="89"/>
                  </a:cubicBezTo>
                  <a:cubicBezTo>
                    <a:pt x="100" y="89"/>
                    <a:pt x="100" y="89"/>
                    <a:pt x="100" y="89"/>
                  </a:cubicBezTo>
                  <a:cubicBezTo>
                    <a:pt x="100" y="89"/>
                    <a:pt x="100" y="88"/>
                    <a:pt x="100" y="88"/>
                  </a:cubicBezTo>
                  <a:cubicBezTo>
                    <a:pt x="99" y="88"/>
                    <a:pt x="99" y="88"/>
                    <a:pt x="99" y="88"/>
                  </a:cubicBezTo>
                  <a:cubicBezTo>
                    <a:pt x="99" y="87"/>
                    <a:pt x="99" y="87"/>
                    <a:pt x="99" y="87"/>
                  </a:cubicBezTo>
                  <a:cubicBezTo>
                    <a:pt x="99" y="87"/>
                    <a:pt x="99" y="87"/>
                    <a:pt x="99" y="87"/>
                  </a:cubicBezTo>
                  <a:cubicBezTo>
                    <a:pt x="99" y="87"/>
                    <a:pt x="99" y="87"/>
                    <a:pt x="99" y="87"/>
                  </a:cubicBezTo>
                  <a:cubicBezTo>
                    <a:pt x="98" y="81"/>
                    <a:pt x="98" y="81"/>
                    <a:pt x="98" y="81"/>
                  </a:cubicBezTo>
                  <a:cubicBezTo>
                    <a:pt x="98" y="81"/>
                    <a:pt x="99" y="80"/>
                    <a:pt x="100" y="77"/>
                  </a:cubicBezTo>
                  <a:cubicBezTo>
                    <a:pt x="101" y="74"/>
                    <a:pt x="101" y="65"/>
                    <a:pt x="101" y="65"/>
                  </a:cubicBezTo>
                  <a:cubicBezTo>
                    <a:pt x="101" y="65"/>
                    <a:pt x="103" y="65"/>
                    <a:pt x="105" y="63"/>
                  </a:cubicBezTo>
                  <a:cubicBezTo>
                    <a:pt x="106" y="61"/>
                    <a:pt x="106" y="59"/>
                    <a:pt x="107" y="57"/>
                  </a:cubicBezTo>
                  <a:cubicBezTo>
                    <a:pt x="107" y="55"/>
                    <a:pt x="108" y="49"/>
                    <a:pt x="107" y="46"/>
                  </a:cubicBezTo>
                  <a:cubicBezTo>
                    <a:pt x="106" y="43"/>
                    <a:pt x="105" y="44"/>
                    <a:pt x="105" y="44"/>
                  </a:cubicBezTo>
                  <a:cubicBezTo>
                    <a:pt x="105" y="44"/>
                    <a:pt x="107" y="33"/>
                    <a:pt x="107" y="29"/>
                  </a:cubicBezTo>
                  <a:cubicBezTo>
                    <a:pt x="108" y="26"/>
                    <a:pt x="103" y="14"/>
                    <a:pt x="102" y="11"/>
                  </a:cubicBezTo>
                  <a:cubicBezTo>
                    <a:pt x="101" y="7"/>
                    <a:pt x="88" y="2"/>
                    <a:pt x="79" y="1"/>
                  </a:cubicBezTo>
                  <a:cubicBezTo>
                    <a:pt x="70" y="0"/>
                    <a:pt x="61" y="6"/>
                    <a:pt x="59" y="7"/>
                  </a:cubicBezTo>
                  <a:cubicBezTo>
                    <a:pt x="56" y="9"/>
                    <a:pt x="53" y="14"/>
                    <a:pt x="53" y="14"/>
                  </a:cubicBezTo>
                  <a:cubicBezTo>
                    <a:pt x="53" y="14"/>
                    <a:pt x="50" y="17"/>
                    <a:pt x="48" y="21"/>
                  </a:cubicBezTo>
                  <a:cubicBezTo>
                    <a:pt x="47" y="25"/>
                    <a:pt x="48" y="46"/>
                    <a:pt x="48" y="47"/>
                  </a:cubicBezTo>
                  <a:cubicBezTo>
                    <a:pt x="48" y="47"/>
                    <a:pt x="47" y="46"/>
                    <a:pt x="47" y="47"/>
                  </a:cubicBezTo>
                  <a:cubicBezTo>
                    <a:pt x="46" y="47"/>
                    <a:pt x="45" y="48"/>
                    <a:pt x="46" y="53"/>
                  </a:cubicBezTo>
                  <a:cubicBezTo>
                    <a:pt x="46" y="58"/>
                    <a:pt x="48" y="64"/>
                    <a:pt x="50" y="65"/>
                  </a:cubicBezTo>
                  <a:cubicBezTo>
                    <a:pt x="52" y="67"/>
                    <a:pt x="54" y="67"/>
                    <a:pt x="54" y="67"/>
                  </a:cubicBezTo>
                  <a:cubicBezTo>
                    <a:pt x="54" y="67"/>
                    <a:pt x="54" y="67"/>
                    <a:pt x="54" y="72"/>
                  </a:cubicBezTo>
                  <a:cubicBezTo>
                    <a:pt x="54" y="76"/>
                    <a:pt x="58" y="80"/>
                    <a:pt x="58" y="80"/>
                  </a:cubicBezTo>
                  <a:cubicBezTo>
                    <a:pt x="58" y="82"/>
                    <a:pt x="58" y="82"/>
                    <a:pt x="58" y="82"/>
                  </a:cubicBezTo>
                  <a:cubicBezTo>
                    <a:pt x="58" y="82"/>
                    <a:pt x="58" y="83"/>
                    <a:pt x="58" y="83"/>
                  </a:cubicBezTo>
                  <a:cubicBezTo>
                    <a:pt x="58" y="83"/>
                    <a:pt x="58" y="83"/>
                    <a:pt x="58" y="83"/>
                  </a:cubicBezTo>
                  <a:cubicBezTo>
                    <a:pt x="58" y="83"/>
                    <a:pt x="58" y="83"/>
                    <a:pt x="58" y="83"/>
                  </a:cubicBezTo>
                  <a:cubicBezTo>
                    <a:pt x="58" y="83"/>
                    <a:pt x="58" y="83"/>
                    <a:pt x="58" y="83"/>
                  </a:cubicBezTo>
                  <a:cubicBezTo>
                    <a:pt x="57" y="83"/>
                    <a:pt x="57" y="83"/>
                    <a:pt x="57" y="83"/>
                  </a:cubicBezTo>
                  <a:cubicBezTo>
                    <a:pt x="57" y="83"/>
                    <a:pt x="57" y="83"/>
                    <a:pt x="57" y="83"/>
                  </a:cubicBezTo>
                  <a:cubicBezTo>
                    <a:pt x="57" y="84"/>
                    <a:pt x="57" y="84"/>
                    <a:pt x="56" y="85"/>
                  </a:cubicBezTo>
                  <a:cubicBezTo>
                    <a:pt x="55" y="86"/>
                    <a:pt x="52" y="89"/>
                    <a:pt x="50" y="90"/>
                  </a:cubicBezTo>
                  <a:cubicBezTo>
                    <a:pt x="49" y="91"/>
                    <a:pt x="47" y="92"/>
                    <a:pt x="47" y="95"/>
                  </a:cubicBezTo>
                  <a:cubicBezTo>
                    <a:pt x="47" y="97"/>
                    <a:pt x="46" y="96"/>
                    <a:pt x="43" y="97"/>
                  </a:cubicBezTo>
                  <a:cubicBezTo>
                    <a:pt x="40" y="99"/>
                    <a:pt x="26" y="103"/>
                    <a:pt x="23" y="104"/>
                  </a:cubicBezTo>
                  <a:cubicBezTo>
                    <a:pt x="21" y="106"/>
                    <a:pt x="5" y="110"/>
                    <a:pt x="2" y="113"/>
                  </a:cubicBezTo>
                  <a:cubicBezTo>
                    <a:pt x="0" y="116"/>
                    <a:pt x="3" y="125"/>
                    <a:pt x="4" y="129"/>
                  </a:cubicBezTo>
                  <a:cubicBezTo>
                    <a:pt x="5" y="134"/>
                    <a:pt x="3" y="136"/>
                    <a:pt x="2" y="140"/>
                  </a:cubicBezTo>
                  <a:cubicBezTo>
                    <a:pt x="1" y="145"/>
                    <a:pt x="1" y="158"/>
                    <a:pt x="3" y="165"/>
                  </a:cubicBezTo>
                  <a:cubicBezTo>
                    <a:pt x="5" y="172"/>
                    <a:pt x="6" y="175"/>
                    <a:pt x="7" y="186"/>
                  </a:cubicBezTo>
                  <a:cubicBezTo>
                    <a:pt x="9" y="196"/>
                    <a:pt x="15" y="227"/>
                    <a:pt x="15" y="227"/>
                  </a:cubicBezTo>
                  <a:cubicBezTo>
                    <a:pt x="21" y="236"/>
                    <a:pt x="21" y="236"/>
                    <a:pt x="21" y="236"/>
                  </a:cubicBezTo>
                  <a:cubicBezTo>
                    <a:pt x="21" y="236"/>
                    <a:pt x="19" y="255"/>
                    <a:pt x="19" y="257"/>
                  </a:cubicBezTo>
                  <a:cubicBezTo>
                    <a:pt x="19" y="259"/>
                    <a:pt x="22" y="260"/>
                    <a:pt x="22" y="260"/>
                  </a:cubicBezTo>
                  <a:cubicBezTo>
                    <a:pt x="22" y="260"/>
                    <a:pt x="17" y="274"/>
                    <a:pt x="17" y="278"/>
                  </a:cubicBezTo>
                  <a:cubicBezTo>
                    <a:pt x="16" y="283"/>
                    <a:pt x="1" y="328"/>
                    <a:pt x="1" y="328"/>
                  </a:cubicBezTo>
                  <a:cubicBezTo>
                    <a:pt x="1" y="328"/>
                    <a:pt x="2" y="328"/>
                    <a:pt x="8" y="331"/>
                  </a:cubicBezTo>
                  <a:cubicBezTo>
                    <a:pt x="14" y="334"/>
                    <a:pt x="18" y="332"/>
                    <a:pt x="18" y="332"/>
                  </a:cubicBezTo>
                  <a:cubicBezTo>
                    <a:pt x="18" y="332"/>
                    <a:pt x="17" y="346"/>
                    <a:pt x="18" y="354"/>
                  </a:cubicBezTo>
                  <a:cubicBezTo>
                    <a:pt x="18" y="363"/>
                    <a:pt x="17" y="386"/>
                    <a:pt x="16" y="398"/>
                  </a:cubicBezTo>
                  <a:cubicBezTo>
                    <a:pt x="14" y="411"/>
                    <a:pt x="16" y="410"/>
                    <a:pt x="17" y="419"/>
                  </a:cubicBezTo>
                  <a:cubicBezTo>
                    <a:pt x="18" y="427"/>
                    <a:pt x="23" y="477"/>
                    <a:pt x="23" y="477"/>
                  </a:cubicBezTo>
                  <a:cubicBezTo>
                    <a:pt x="24" y="494"/>
                    <a:pt x="24" y="494"/>
                    <a:pt x="24" y="494"/>
                  </a:cubicBezTo>
                  <a:cubicBezTo>
                    <a:pt x="24" y="494"/>
                    <a:pt x="24" y="499"/>
                    <a:pt x="23" y="504"/>
                  </a:cubicBezTo>
                  <a:cubicBezTo>
                    <a:pt x="22" y="509"/>
                    <a:pt x="22" y="511"/>
                    <a:pt x="22" y="525"/>
                  </a:cubicBezTo>
                  <a:cubicBezTo>
                    <a:pt x="22" y="538"/>
                    <a:pt x="28" y="567"/>
                    <a:pt x="27" y="572"/>
                  </a:cubicBezTo>
                  <a:cubicBezTo>
                    <a:pt x="26" y="577"/>
                    <a:pt x="26" y="588"/>
                    <a:pt x="27" y="599"/>
                  </a:cubicBezTo>
                  <a:cubicBezTo>
                    <a:pt x="28" y="609"/>
                    <a:pt x="36" y="627"/>
                    <a:pt x="36" y="627"/>
                  </a:cubicBezTo>
                  <a:cubicBezTo>
                    <a:pt x="36" y="627"/>
                    <a:pt x="34" y="642"/>
                    <a:pt x="34" y="645"/>
                  </a:cubicBezTo>
                  <a:cubicBezTo>
                    <a:pt x="34" y="648"/>
                    <a:pt x="36" y="652"/>
                    <a:pt x="36" y="653"/>
                  </a:cubicBezTo>
                  <a:cubicBezTo>
                    <a:pt x="36" y="654"/>
                    <a:pt x="36" y="654"/>
                    <a:pt x="40" y="657"/>
                  </a:cubicBezTo>
                  <a:cubicBezTo>
                    <a:pt x="43" y="660"/>
                    <a:pt x="52" y="661"/>
                    <a:pt x="58" y="661"/>
                  </a:cubicBezTo>
                  <a:cubicBezTo>
                    <a:pt x="65" y="661"/>
                    <a:pt x="71" y="658"/>
                    <a:pt x="72" y="656"/>
                  </a:cubicBezTo>
                  <a:cubicBezTo>
                    <a:pt x="73" y="655"/>
                    <a:pt x="73" y="653"/>
                    <a:pt x="72" y="652"/>
                  </a:cubicBezTo>
                  <a:cubicBezTo>
                    <a:pt x="72" y="652"/>
                    <a:pt x="73" y="652"/>
                    <a:pt x="74" y="649"/>
                  </a:cubicBezTo>
                  <a:cubicBezTo>
                    <a:pt x="74" y="646"/>
                    <a:pt x="71" y="639"/>
                    <a:pt x="70" y="636"/>
                  </a:cubicBezTo>
                  <a:cubicBezTo>
                    <a:pt x="69" y="633"/>
                    <a:pt x="67" y="624"/>
                    <a:pt x="67" y="624"/>
                  </a:cubicBezTo>
                  <a:cubicBezTo>
                    <a:pt x="67" y="624"/>
                    <a:pt x="72" y="617"/>
                    <a:pt x="72" y="611"/>
                  </a:cubicBezTo>
                  <a:cubicBezTo>
                    <a:pt x="71" y="606"/>
                    <a:pt x="70" y="600"/>
                    <a:pt x="68" y="596"/>
                  </a:cubicBezTo>
                  <a:cubicBezTo>
                    <a:pt x="67" y="592"/>
                    <a:pt x="70" y="587"/>
                    <a:pt x="73" y="579"/>
                  </a:cubicBezTo>
                  <a:cubicBezTo>
                    <a:pt x="76" y="570"/>
                    <a:pt x="74" y="567"/>
                    <a:pt x="72" y="561"/>
                  </a:cubicBezTo>
                  <a:cubicBezTo>
                    <a:pt x="70" y="554"/>
                    <a:pt x="64" y="512"/>
                    <a:pt x="64" y="512"/>
                  </a:cubicBezTo>
                  <a:cubicBezTo>
                    <a:pt x="64" y="512"/>
                    <a:pt x="66" y="495"/>
                    <a:pt x="67" y="486"/>
                  </a:cubicBezTo>
                  <a:cubicBezTo>
                    <a:pt x="69" y="478"/>
                    <a:pt x="67" y="470"/>
                    <a:pt x="68" y="465"/>
                  </a:cubicBezTo>
                  <a:cubicBezTo>
                    <a:pt x="69" y="460"/>
                    <a:pt x="76" y="453"/>
                    <a:pt x="77" y="442"/>
                  </a:cubicBezTo>
                  <a:cubicBezTo>
                    <a:pt x="77" y="431"/>
                    <a:pt x="91" y="387"/>
                    <a:pt x="91" y="387"/>
                  </a:cubicBezTo>
                  <a:cubicBezTo>
                    <a:pt x="91" y="387"/>
                    <a:pt x="93" y="390"/>
                    <a:pt x="98" y="406"/>
                  </a:cubicBezTo>
                  <a:cubicBezTo>
                    <a:pt x="103" y="422"/>
                    <a:pt x="111" y="461"/>
                    <a:pt x="113" y="471"/>
                  </a:cubicBezTo>
                  <a:cubicBezTo>
                    <a:pt x="115" y="480"/>
                    <a:pt x="118" y="486"/>
                    <a:pt x="122" y="491"/>
                  </a:cubicBezTo>
                  <a:cubicBezTo>
                    <a:pt x="125" y="497"/>
                    <a:pt x="125" y="504"/>
                    <a:pt x="127" y="513"/>
                  </a:cubicBezTo>
                  <a:cubicBezTo>
                    <a:pt x="128" y="522"/>
                    <a:pt x="129" y="553"/>
                    <a:pt x="129" y="553"/>
                  </a:cubicBezTo>
                  <a:cubicBezTo>
                    <a:pt x="132" y="573"/>
                    <a:pt x="132" y="573"/>
                    <a:pt x="132" y="573"/>
                  </a:cubicBezTo>
                  <a:cubicBezTo>
                    <a:pt x="132" y="573"/>
                    <a:pt x="129" y="584"/>
                    <a:pt x="129" y="587"/>
                  </a:cubicBezTo>
                  <a:cubicBezTo>
                    <a:pt x="128" y="591"/>
                    <a:pt x="134" y="607"/>
                    <a:pt x="134" y="607"/>
                  </a:cubicBezTo>
                  <a:cubicBezTo>
                    <a:pt x="134" y="607"/>
                    <a:pt x="133" y="614"/>
                    <a:pt x="133" y="617"/>
                  </a:cubicBezTo>
                  <a:cubicBezTo>
                    <a:pt x="133" y="619"/>
                    <a:pt x="136" y="628"/>
                    <a:pt x="136" y="628"/>
                  </a:cubicBezTo>
                  <a:cubicBezTo>
                    <a:pt x="136" y="628"/>
                    <a:pt x="136" y="635"/>
                    <a:pt x="136" y="636"/>
                  </a:cubicBezTo>
                  <a:cubicBezTo>
                    <a:pt x="136" y="638"/>
                    <a:pt x="136" y="638"/>
                    <a:pt x="139" y="638"/>
                  </a:cubicBezTo>
                  <a:cubicBezTo>
                    <a:pt x="141" y="639"/>
                    <a:pt x="157" y="640"/>
                    <a:pt x="158" y="641"/>
                  </a:cubicBezTo>
                  <a:cubicBezTo>
                    <a:pt x="158" y="641"/>
                    <a:pt x="165" y="638"/>
                    <a:pt x="165" y="638"/>
                  </a:cubicBezTo>
                  <a:cubicBezTo>
                    <a:pt x="166" y="638"/>
                    <a:pt x="169" y="641"/>
                    <a:pt x="186" y="645"/>
                  </a:cubicBezTo>
                  <a:cubicBezTo>
                    <a:pt x="202" y="649"/>
                    <a:pt x="214" y="646"/>
                    <a:pt x="217" y="645"/>
                  </a:cubicBezTo>
                  <a:cubicBezTo>
                    <a:pt x="220" y="644"/>
                    <a:pt x="226" y="642"/>
                    <a:pt x="226" y="641"/>
                  </a:cubicBezTo>
                  <a:cubicBezTo>
                    <a:pt x="227" y="640"/>
                    <a:pt x="226" y="638"/>
                    <a:pt x="226" y="637"/>
                  </a:cubicBezTo>
                  <a:cubicBezTo>
                    <a:pt x="226" y="637"/>
                    <a:pt x="225" y="636"/>
                    <a:pt x="224" y="634"/>
                  </a:cubicBezTo>
                  <a:close/>
                </a:path>
              </a:pathLst>
            </a:custGeom>
            <a:grpFill/>
            <a:ln>
              <a:noFill/>
            </a:ln>
          </p:spPr>
          <p:txBody>
            <a:bodyPr vert="horz" wrap="square" lIns="91440" tIns="45720" rIns="91440" bIns="45720" numCol="1" anchor="t" anchorCtr="0" compatLnSpc="1">
              <a:normAutofit/>
            </a:bodyPr>
            <a:lstStyle/>
            <a:p>
              <a:endParaRPr lang="th-TH">
                <a:latin typeface="Arial"/>
                <a:ea typeface="微软雅黑"/>
                <a:cs typeface="+mn-ea"/>
                <a:sym typeface="Arial"/>
              </a:endParaRPr>
            </a:p>
          </p:txBody>
        </p:sp>
      </p:grpSp>
      <p:sp>
        <p:nvSpPr>
          <p:cNvPr id="35" name="ïşľïḓé"/>
          <p:cNvSpPr/>
          <p:nvPr/>
        </p:nvSpPr>
        <p:spPr>
          <a:xfrm>
            <a:off x="1070246" y="2312425"/>
            <a:ext cx="729427" cy="729425"/>
          </a:xfrm>
          <a:prstGeom prst="ellipse">
            <a:avLst/>
          </a:prstGeom>
          <a:gradFill flip="none" rotWithShape="1">
            <a:gsLst>
              <a:gs pos="100000">
                <a:srgbClr val="14ADE9"/>
              </a:gs>
              <a:gs pos="4000">
                <a:schemeClr val="accent5"/>
              </a:gs>
            </a:gsLst>
            <a:lin ang="13500000" scaled="0"/>
            <a:tileRect/>
          </a:gradFill>
          <a:ln w="5715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latin typeface="Arial"/>
              <a:ea typeface="微软雅黑"/>
              <a:cs typeface="+mn-ea"/>
              <a:sym typeface="Arial"/>
            </a:endParaRPr>
          </a:p>
        </p:txBody>
      </p:sp>
      <p:sp>
        <p:nvSpPr>
          <p:cNvPr id="36" name="iŝ1ídê"/>
          <p:cNvSpPr/>
          <p:nvPr/>
        </p:nvSpPr>
        <p:spPr bwMode="auto">
          <a:xfrm>
            <a:off x="1251529" y="2444462"/>
            <a:ext cx="366863" cy="433565"/>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a:bodyPr>
          <a:lstStyle/>
          <a:p>
            <a:pPr algn="ctr"/>
            <a:endParaRPr>
              <a:latin typeface="Arial"/>
              <a:ea typeface="微软雅黑"/>
              <a:cs typeface="+mn-ea"/>
              <a:sym typeface="Arial"/>
            </a:endParaRPr>
          </a:p>
        </p:txBody>
      </p:sp>
      <p:sp>
        <p:nvSpPr>
          <p:cNvPr id="29" name="îṩlïḍè"/>
          <p:cNvSpPr/>
          <p:nvPr/>
        </p:nvSpPr>
        <p:spPr>
          <a:xfrm>
            <a:off x="1070248" y="4501666"/>
            <a:ext cx="729427" cy="729425"/>
          </a:xfrm>
          <a:prstGeom prst="ellipse">
            <a:avLst/>
          </a:prstGeom>
          <a:gradFill flip="none" rotWithShape="1">
            <a:gsLst>
              <a:gs pos="100000">
                <a:srgbClr val="14ADE9"/>
              </a:gs>
              <a:gs pos="4000">
                <a:schemeClr val="accent5"/>
              </a:gs>
            </a:gsLst>
            <a:lin ang="13500000" scaled="0"/>
            <a:tileRect/>
          </a:gradFill>
          <a:ln w="5715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latin typeface="Arial"/>
              <a:ea typeface="微软雅黑"/>
              <a:cs typeface="+mn-ea"/>
              <a:sym typeface="Arial"/>
            </a:endParaRPr>
          </a:p>
        </p:txBody>
      </p:sp>
      <p:sp>
        <p:nvSpPr>
          <p:cNvPr id="30" name="ïşḷíde"/>
          <p:cNvSpPr/>
          <p:nvPr/>
        </p:nvSpPr>
        <p:spPr bwMode="auto">
          <a:xfrm>
            <a:off x="1251529" y="4649596"/>
            <a:ext cx="366863" cy="433565"/>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a:bodyPr>
          <a:lstStyle/>
          <a:p>
            <a:pPr algn="ctr"/>
            <a:endParaRPr>
              <a:latin typeface="Arial"/>
              <a:ea typeface="微软雅黑"/>
              <a:cs typeface="+mn-ea"/>
              <a:sym typeface="Arial"/>
            </a:endParaRPr>
          </a:p>
        </p:txBody>
      </p:sp>
      <p:sp>
        <p:nvSpPr>
          <p:cNvPr id="12" name="ísḻiḓe"/>
          <p:cNvSpPr/>
          <p:nvPr/>
        </p:nvSpPr>
        <p:spPr>
          <a:xfrm>
            <a:off x="10408473" y="2296532"/>
            <a:ext cx="729427" cy="729425"/>
          </a:xfrm>
          <a:prstGeom prst="ellipse">
            <a:avLst/>
          </a:prstGeom>
          <a:gradFill flip="none" rotWithShape="1">
            <a:gsLst>
              <a:gs pos="100000">
                <a:srgbClr val="14ADE9"/>
              </a:gs>
              <a:gs pos="4000">
                <a:schemeClr val="accent5"/>
              </a:gs>
            </a:gsLst>
            <a:lin ang="13500000" scaled="0"/>
            <a:tileRect/>
          </a:gradFill>
          <a:ln w="5715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latin typeface="Arial"/>
              <a:ea typeface="微软雅黑"/>
              <a:cs typeface="+mn-ea"/>
              <a:sym typeface="Arial"/>
            </a:endParaRPr>
          </a:p>
        </p:txBody>
      </p:sp>
      <p:sp>
        <p:nvSpPr>
          <p:cNvPr id="13" name="ïṩľïde"/>
          <p:cNvSpPr/>
          <p:nvPr/>
        </p:nvSpPr>
        <p:spPr bwMode="auto">
          <a:xfrm>
            <a:off x="10589754" y="2444462"/>
            <a:ext cx="366863" cy="433565"/>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a:bodyPr>
          <a:lstStyle/>
          <a:p>
            <a:pPr algn="ctr"/>
            <a:endParaRPr>
              <a:latin typeface="Arial"/>
              <a:ea typeface="微软雅黑"/>
              <a:cs typeface="+mn-ea"/>
              <a:sym typeface="Arial"/>
            </a:endParaRPr>
          </a:p>
        </p:txBody>
      </p:sp>
      <p:sp>
        <p:nvSpPr>
          <p:cNvPr id="6" name="îŝ1íḑé"/>
          <p:cNvSpPr/>
          <p:nvPr/>
        </p:nvSpPr>
        <p:spPr>
          <a:xfrm>
            <a:off x="10408473" y="4501666"/>
            <a:ext cx="729427" cy="729425"/>
          </a:xfrm>
          <a:prstGeom prst="ellipse">
            <a:avLst/>
          </a:prstGeom>
          <a:gradFill flip="none" rotWithShape="1">
            <a:gsLst>
              <a:gs pos="100000">
                <a:srgbClr val="14ADE9"/>
              </a:gs>
              <a:gs pos="4000">
                <a:schemeClr val="accent5"/>
              </a:gs>
            </a:gsLst>
            <a:lin ang="13500000" scaled="0"/>
            <a:tileRect/>
          </a:gradFill>
          <a:ln w="5715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latin typeface="Arial"/>
              <a:ea typeface="微软雅黑"/>
              <a:cs typeface="+mn-ea"/>
              <a:sym typeface="Arial"/>
            </a:endParaRPr>
          </a:p>
        </p:txBody>
      </p:sp>
      <p:sp>
        <p:nvSpPr>
          <p:cNvPr id="7" name="íṣļïḑè"/>
          <p:cNvSpPr/>
          <p:nvPr/>
        </p:nvSpPr>
        <p:spPr bwMode="auto">
          <a:xfrm>
            <a:off x="10589754" y="4649596"/>
            <a:ext cx="366863" cy="433565"/>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a:bodyPr>
          <a:lstStyle/>
          <a:p>
            <a:pPr algn="ctr"/>
            <a:endParaRPr>
              <a:latin typeface="Arial"/>
              <a:ea typeface="微软雅黑"/>
              <a:cs typeface="+mn-ea"/>
              <a:sym typeface="Arial"/>
            </a:endParaRPr>
          </a:p>
        </p:txBody>
      </p:sp>
      <p:grpSp>
        <p:nvGrpSpPr>
          <p:cNvPr id="28" name="组合 27"/>
          <p:cNvGrpSpPr/>
          <p:nvPr/>
        </p:nvGrpSpPr>
        <p:grpSpPr>
          <a:xfrm>
            <a:off x="1745426" y="2215473"/>
            <a:ext cx="2483703" cy="965116"/>
            <a:chOff x="3982939" y="2660221"/>
            <a:chExt cx="2483703" cy="965116"/>
          </a:xfrm>
        </p:grpSpPr>
        <p:sp>
          <p:nvSpPr>
            <p:cNvPr id="14" name="文本框 13"/>
            <p:cNvSpPr txBox="1"/>
            <p:nvPr/>
          </p:nvSpPr>
          <p:spPr>
            <a:xfrm>
              <a:off x="3982939" y="2660221"/>
              <a:ext cx="1877437" cy="461665"/>
            </a:xfrm>
            <a:prstGeom prst="rect">
              <a:avLst/>
            </a:prstGeom>
            <a:noFill/>
          </p:spPr>
          <p:txBody>
            <a:bodyPr wrap="none" rtlCol="0">
              <a:spAutoFit/>
            </a:bodyPr>
            <a:lstStyle/>
            <a:p>
              <a:pPr algn="ctr"/>
              <a:r>
                <a:rPr lang="en-US" altLang="zh-CN" sz="2400" dirty="0">
                  <a:solidFill>
                    <a:schemeClr val="tx1">
                      <a:lumMod val="75000"/>
                      <a:lumOff val="25000"/>
                    </a:schemeClr>
                  </a:solidFill>
                  <a:latin typeface="Arial"/>
                  <a:ea typeface="微软雅黑"/>
                  <a:cs typeface="+mn-ea"/>
                  <a:sym typeface="Arial"/>
                </a:rPr>
                <a:t>Add title text</a:t>
              </a:r>
              <a:endParaRPr lang="zh-CN" altLang="en-US" sz="2400" dirty="0">
                <a:solidFill>
                  <a:schemeClr val="tx1">
                    <a:lumMod val="75000"/>
                    <a:lumOff val="25000"/>
                  </a:schemeClr>
                </a:solidFill>
                <a:latin typeface="Arial"/>
                <a:ea typeface="微软雅黑"/>
                <a:cs typeface="+mn-ea"/>
                <a:sym typeface="Arial"/>
              </a:endParaRPr>
            </a:p>
          </p:txBody>
        </p:sp>
        <p:sp>
          <p:nvSpPr>
            <p:cNvPr id="22" name="文本框 21"/>
            <p:cNvSpPr txBox="1"/>
            <p:nvPr/>
          </p:nvSpPr>
          <p:spPr>
            <a:xfrm>
              <a:off x="4136827" y="3121866"/>
              <a:ext cx="2329815" cy="503471"/>
            </a:xfrm>
            <a:prstGeom prst="rect">
              <a:avLst/>
            </a:prstGeom>
            <a:noFill/>
          </p:spPr>
          <p:txBody>
            <a:bodyPr wrap="square" rtlCol="0">
              <a:spAutoFit/>
            </a:bodyPr>
            <a:lstStyle/>
            <a:p>
              <a:pPr algn="l">
                <a:lnSpc>
                  <a:spcPct val="180000"/>
                </a:lnSpc>
              </a:pPr>
              <a:r>
                <a:rPr lang="en-US" altLang="zh-CN" sz="800" kern="100" dirty="0">
                  <a:solidFill>
                    <a:schemeClr val="tx1">
                      <a:lumMod val="65000"/>
                      <a:lumOff val="35000"/>
                    </a:schemeClr>
                  </a:solidFill>
                  <a:latin typeface="Arial"/>
                  <a:ea typeface="微软雅黑"/>
                  <a:cs typeface="+mn-ea"/>
                  <a:sym typeface="Arial"/>
                </a:rPr>
                <a:t>Click here to add text content, such as keywords, some brief introductions, etc.</a:t>
              </a:r>
              <a:endParaRPr lang="zh-CN" altLang="en-US" sz="800" kern="100" dirty="0">
                <a:solidFill>
                  <a:schemeClr val="tx1">
                    <a:lumMod val="65000"/>
                    <a:lumOff val="35000"/>
                  </a:schemeClr>
                </a:solidFill>
                <a:latin typeface="Arial"/>
                <a:ea typeface="微软雅黑"/>
                <a:cs typeface="+mn-ea"/>
                <a:sym typeface="Arial"/>
              </a:endParaRPr>
            </a:p>
          </p:txBody>
        </p:sp>
      </p:grpSp>
      <p:grpSp>
        <p:nvGrpSpPr>
          <p:cNvPr id="23" name="组合 22"/>
          <p:cNvGrpSpPr/>
          <p:nvPr/>
        </p:nvGrpSpPr>
        <p:grpSpPr>
          <a:xfrm>
            <a:off x="1745426" y="4258268"/>
            <a:ext cx="2483703" cy="965116"/>
            <a:chOff x="3982939" y="2660221"/>
            <a:chExt cx="2483703" cy="965116"/>
          </a:xfrm>
        </p:grpSpPr>
        <p:sp>
          <p:nvSpPr>
            <p:cNvPr id="24" name="文本框 23"/>
            <p:cNvSpPr txBox="1"/>
            <p:nvPr/>
          </p:nvSpPr>
          <p:spPr>
            <a:xfrm>
              <a:off x="3982939" y="2660221"/>
              <a:ext cx="1877437" cy="461665"/>
            </a:xfrm>
            <a:prstGeom prst="rect">
              <a:avLst/>
            </a:prstGeom>
            <a:noFill/>
          </p:spPr>
          <p:txBody>
            <a:bodyPr wrap="none" rtlCol="0">
              <a:spAutoFit/>
            </a:bodyPr>
            <a:lstStyle/>
            <a:p>
              <a:pPr algn="ctr"/>
              <a:r>
                <a:rPr lang="en-US" altLang="zh-CN" sz="2400" dirty="0">
                  <a:solidFill>
                    <a:schemeClr val="tx1">
                      <a:lumMod val="75000"/>
                      <a:lumOff val="25000"/>
                    </a:schemeClr>
                  </a:solidFill>
                  <a:latin typeface="Arial"/>
                  <a:ea typeface="微软雅黑"/>
                  <a:cs typeface="+mn-ea"/>
                  <a:sym typeface="Arial"/>
                </a:rPr>
                <a:t>Add title text</a:t>
              </a:r>
              <a:endParaRPr lang="zh-CN" altLang="en-US" sz="2400" dirty="0">
                <a:solidFill>
                  <a:schemeClr val="tx1">
                    <a:lumMod val="75000"/>
                    <a:lumOff val="25000"/>
                  </a:schemeClr>
                </a:solidFill>
                <a:latin typeface="Arial"/>
                <a:ea typeface="微软雅黑"/>
                <a:cs typeface="+mn-ea"/>
                <a:sym typeface="Arial"/>
              </a:endParaRPr>
            </a:p>
          </p:txBody>
        </p:sp>
        <p:sp>
          <p:nvSpPr>
            <p:cNvPr id="25" name="文本框 24"/>
            <p:cNvSpPr txBox="1"/>
            <p:nvPr/>
          </p:nvSpPr>
          <p:spPr>
            <a:xfrm>
              <a:off x="4136827" y="3121866"/>
              <a:ext cx="2329815" cy="503471"/>
            </a:xfrm>
            <a:prstGeom prst="rect">
              <a:avLst/>
            </a:prstGeom>
            <a:noFill/>
          </p:spPr>
          <p:txBody>
            <a:bodyPr wrap="square" rtlCol="0">
              <a:spAutoFit/>
            </a:bodyPr>
            <a:lstStyle/>
            <a:p>
              <a:pPr algn="l">
                <a:lnSpc>
                  <a:spcPct val="180000"/>
                </a:lnSpc>
              </a:pPr>
              <a:r>
                <a:rPr lang="en-US" altLang="zh-CN" sz="800" kern="100" dirty="0">
                  <a:solidFill>
                    <a:schemeClr val="tx1">
                      <a:lumMod val="65000"/>
                      <a:lumOff val="35000"/>
                    </a:schemeClr>
                  </a:solidFill>
                  <a:latin typeface="Arial"/>
                  <a:ea typeface="微软雅黑"/>
                  <a:cs typeface="+mn-ea"/>
                  <a:sym typeface="Arial"/>
                </a:rPr>
                <a:t>Click here to add text content, such as keywords, some brief introductions, etc.</a:t>
              </a:r>
              <a:endParaRPr lang="zh-CN" altLang="en-US" sz="800" kern="100" dirty="0">
                <a:solidFill>
                  <a:schemeClr val="tx1">
                    <a:lumMod val="65000"/>
                    <a:lumOff val="35000"/>
                  </a:schemeClr>
                </a:solidFill>
                <a:latin typeface="Arial"/>
                <a:ea typeface="微软雅黑"/>
                <a:cs typeface="+mn-ea"/>
                <a:sym typeface="Arial"/>
              </a:endParaRPr>
            </a:p>
          </p:txBody>
        </p:sp>
      </p:grpSp>
      <p:grpSp>
        <p:nvGrpSpPr>
          <p:cNvPr id="26" name="组合 25"/>
          <p:cNvGrpSpPr/>
          <p:nvPr/>
        </p:nvGrpSpPr>
        <p:grpSpPr>
          <a:xfrm>
            <a:off x="7973089" y="2215473"/>
            <a:ext cx="2483644" cy="965116"/>
            <a:chOff x="4136827" y="2660221"/>
            <a:chExt cx="2483644" cy="965116"/>
          </a:xfrm>
        </p:grpSpPr>
        <p:sp>
          <p:nvSpPr>
            <p:cNvPr id="27" name="文本框 26"/>
            <p:cNvSpPr txBox="1"/>
            <p:nvPr/>
          </p:nvSpPr>
          <p:spPr>
            <a:xfrm>
              <a:off x="4743034" y="2660221"/>
              <a:ext cx="1877437" cy="461665"/>
            </a:xfrm>
            <a:prstGeom prst="rect">
              <a:avLst/>
            </a:prstGeom>
            <a:noFill/>
          </p:spPr>
          <p:txBody>
            <a:bodyPr wrap="none" rtlCol="0">
              <a:spAutoFit/>
            </a:bodyPr>
            <a:lstStyle/>
            <a:p>
              <a:pPr algn="ctr"/>
              <a:r>
                <a:rPr lang="en-US" altLang="zh-CN" sz="2400" dirty="0">
                  <a:solidFill>
                    <a:schemeClr val="tx1">
                      <a:lumMod val="75000"/>
                      <a:lumOff val="25000"/>
                    </a:schemeClr>
                  </a:solidFill>
                  <a:latin typeface="Arial"/>
                  <a:ea typeface="微软雅黑"/>
                  <a:cs typeface="+mn-ea"/>
                  <a:sym typeface="Arial"/>
                </a:rPr>
                <a:t>Add title text</a:t>
              </a:r>
              <a:endParaRPr lang="zh-CN" altLang="en-US" sz="2400" dirty="0">
                <a:solidFill>
                  <a:schemeClr val="tx1">
                    <a:lumMod val="75000"/>
                    <a:lumOff val="25000"/>
                  </a:schemeClr>
                </a:solidFill>
                <a:latin typeface="Arial"/>
                <a:ea typeface="微软雅黑"/>
                <a:cs typeface="+mn-ea"/>
                <a:sym typeface="Arial"/>
              </a:endParaRPr>
            </a:p>
          </p:txBody>
        </p:sp>
        <p:sp>
          <p:nvSpPr>
            <p:cNvPr id="31" name="文本框 30"/>
            <p:cNvSpPr txBox="1"/>
            <p:nvPr/>
          </p:nvSpPr>
          <p:spPr>
            <a:xfrm>
              <a:off x="4136827" y="3121866"/>
              <a:ext cx="2329815" cy="503471"/>
            </a:xfrm>
            <a:prstGeom prst="rect">
              <a:avLst/>
            </a:prstGeom>
            <a:noFill/>
          </p:spPr>
          <p:txBody>
            <a:bodyPr wrap="square" rtlCol="0">
              <a:spAutoFit/>
            </a:bodyPr>
            <a:lstStyle/>
            <a:p>
              <a:pPr algn="r">
                <a:lnSpc>
                  <a:spcPct val="180000"/>
                </a:lnSpc>
              </a:pPr>
              <a:r>
                <a:rPr lang="en-US" altLang="zh-CN" sz="800" kern="100" dirty="0">
                  <a:solidFill>
                    <a:schemeClr val="tx1">
                      <a:lumMod val="65000"/>
                      <a:lumOff val="35000"/>
                    </a:schemeClr>
                  </a:solidFill>
                  <a:latin typeface="Arial"/>
                  <a:ea typeface="微软雅黑"/>
                  <a:cs typeface="+mn-ea"/>
                  <a:sym typeface="Arial"/>
                </a:rPr>
                <a:t>Click here to add text content, such as keywords, some brief introductions, etc.</a:t>
              </a:r>
              <a:endParaRPr lang="zh-CN" altLang="en-US" sz="800" kern="100" dirty="0">
                <a:solidFill>
                  <a:schemeClr val="tx1">
                    <a:lumMod val="65000"/>
                    <a:lumOff val="35000"/>
                  </a:schemeClr>
                </a:solidFill>
                <a:latin typeface="Arial"/>
                <a:ea typeface="微软雅黑"/>
                <a:cs typeface="+mn-ea"/>
                <a:sym typeface="Arial"/>
              </a:endParaRPr>
            </a:p>
          </p:txBody>
        </p:sp>
      </p:grpSp>
      <p:grpSp>
        <p:nvGrpSpPr>
          <p:cNvPr id="32" name="组合 31"/>
          <p:cNvGrpSpPr/>
          <p:nvPr/>
        </p:nvGrpSpPr>
        <p:grpSpPr>
          <a:xfrm>
            <a:off x="7973089" y="4258268"/>
            <a:ext cx="2483644" cy="965116"/>
            <a:chOff x="4136827" y="2660221"/>
            <a:chExt cx="2483644" cy="965116"/>
          </a:xfrm>
        </p:grpSpPr>
        <p:sp>
          <p:nvSpPr>
            <p:cNvPr id="33" name="文本框 32"/>
            <p:cNvSpPr txBox="1"/>
            <p:nvPr/>
          </p:nvSpPr>
          <p:spPr>
            <a:xfrm>
              <a:off x="4743034" y="2660221"/>
              <a:ext cx="1877437" cy="461665"/>
            </a:xfrm>
            <a:prstGeom prst="rect">
              <a:avLst/>
            </a:prstGeom>
            <a:noFill/>
          </p:spPr>
          <p:txBody>
            <a:bodyPr wrap="none" rtlCol="0">
              <a:spAutoFit/>
            </a:bodyPr>
            <a:lstStyle/>
            <a:p>
              <a:pPr algn="ctr"/>
              <a:r>
                <a:rPr lang="en-US" altLang="zh-CN" sz="2400" dirty="0">
                  <a:solidFill>
                    <a:schemeClr val="tx1">
                      <a:lumMod val="75000"/>
                      <a:lumOff val="25000"/>
                    </a:schemeClr>
                  </a:solidFill>
                  <a:latin typeface="Arial"/>
                  <a:ea typeface="微软雅黑"/>
                  <a:cs typeface="+mn-ea"/>
                  <a:sym typeface="Arial"/>
                </a:rPr>
                <a:t>Add title text</a:t>
              </a:r>
              <a:endParaRPr lang="zh-CN" altLang="en-US" sz="2400" dirty="0">
                <a:solidFill>
                  <a:schemeClr val="tx1">
                    <a:lumMod val="75000"/>
                    <a:lumOff val="25000"/>
                  </a:schemeClr>
                </a:solidFill>
                <a:latin typeface="Arial"/>
                <a:ea typeface="微软雅黑"/>
                <a:cs typeface="+mn-ea"/>
                <a:sym typeface="Arial"/>
              </a:endParaRPr>
            </a:p>
          </p:txBody>
        </p:sp>
        <p:sp>
          <p:nvSpPr>
            <p:cNvPr id="37" name="文本框 36"/>
            <p:cNvSpPr txBox="1"/>
            <p:nvPr/>
          </p:nvSpPr>
          <p:spPr>
            <a:xfrm>
              <a:off x="4136827" y="3121866"/>
              <a:ext cx="2329815" cy="503471"/>
            </a:xfrm>
            <a:prstGeom prst="rect">
              <a:avLst/>
            </a:prstGeom>
            <a:noFill/>
          </p:spPr>
          <p:txBody>
            <a:bodyPr wrap="square" rtlCol="0">
              <a:spAutoFit/>
            </a:bodyPr>
            <a:lstStyle/>
            <a:p>
              <a:pPr algn="r">
                <a:lnSpc>
                  <a:spcPct val="180000"/>
                </a:lnSpc>
              </a:pPr>
              <a:r>
                <a:rPr lang="en-US" altLang="zh-CN" sz="800" kern="100" dirty="0">
                  <a:solidFill>
                    <a:schemeClr val="tx1">
                      <a:lumMod val="65000"/>
                      <a:lumOff val="35000"/>
                    </a:schemeClr>
                  </a:solidFill>
                  <a:latin typeface="Arial"/>
                  <a:ea typeface="微软雅黑"/>
                  <a:cs typeface="+mn-ea"/>
                  <a:sym typeface="Arial"/>
                </a:rPr>
                <a:t>Click here to add text content, such as keywords, some brief introductions, etc.</a:t>
              </a:r>
              <a:endParaRPr lang="zh-CN" altLang="en-US" sz="800" kern="100" dirty="0">
                <a:solidFill>
                  <a:schemeClr val="tx1">
                    <a:lumMod val="65000"/>
                    <a:lumOff val="35000"/>
                  </a:schemeClr>
                </a:solidFill>
                <a:latin typeface="Arial"/>
                <a:ea typeface="微软雅黑"/>
                <a:cs typeface="+mn-ea"/>
                <a:sym typeface="Arial"/>
              </a:endParaRPr>
            </a:p>
          </p:txBody>
        </p:sp>
      </p:grpSp>
      <p:grpSp>
        <p:nvGrpSpPr>
          <p:cNvPr id="41" name="组合 40"/>
          <p:cNvGrpSpPr/>
          <p:nvPr/>
        </p:nvGrpSpPr>
        <p:grpSpPr>
          <a:xfrm>
            <a:off x="0" y="210820"/>
            <a:ext cx="12192000" cy="6647180"/>
            <a:chOff x="0" y="332"/>
            <a:chExt cx="19200" cy="10468"/>
          </a:xfrm>
        </p:grpSpPr>
        <p:sp>
          <p:nvSpPr>
            <p:cNvPr id="38" name="矩形 37"/>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39" name="矩形 38"/>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42" name="FLYING IMPRESSION FID FEIZHAO    qq:1964271550"/>
              <p:cNvSpPr txBox="1"/>
              <p:nvPr/>
            </p:nvSpPr>
            <p:spPr>
              <a:xfrm>
                <a:off x="504" y="332"/>
                <a:ext cx="4053" cy="721"/>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43"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par>
                          <p:cTn id="51" fill="hold">
                            <p:stCondLst>
                              <p:cond delay="1000"/>
                            </p:stCondLst>
                            <p:childTnLst>
                              <p:par>
                                <p:cTn id="52" presetID="42" presetClass="entr" presetSubtype="0"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42" presetClass="entr" presetSubtype="0"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childTnLst>
                          </p:cTn>
                        </p:par>
                        <p:par>
                          <p:cTn id="63" fill="hold">
                            <p:stCondLst>
                              <p:cond delay="3000"/>
                            </p:stCondLst>
                            <p:childTnLst>
                              <p:par>
                                <p:cTn id="64" presetID="42" presetClass="entr" presetSubtype="0"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42" presetClass="entr" presetSubtype="0" fill="hold"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29" grpId="0" bldLvl="0" animBg="1"/>
      <p:bldP spid="30" grpId="0" bldLvl="0" animBg="1"/>
      <p:bldP spid="12" grpId="0" bldLvl="0" animBg="1"/>
      <p:bldP spid="13" grpId="0" bldLvl="0" animBg="1"/>
      <p:bldP spid="6" grpId="0" bldLvl="0" animBg="1"/>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90272" y="1702881"/>
            <a:ext cx="10548291" cy="3946525"/>
            <a:chOff x="746497" y="2013024"/>
            <a:chExt cx="10548291" cy="3946525"/>
          </a:xfrm>
        </p:grpSpPr>
        <p:sp>
          <p:nvSpPr>
            <p:cNvPr id="16" name="ïṧḷïḓê-Rectangle 4"/>
            <p:cNvSpPr/>
            <p:nvPr/>
          </p:nvSpPr>
          <p:spPr>
            <a:xfrm>
              <a:off x="746497" y="2013024"/>
              <a:ext cx="5667136" cy="1910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95000"/>
                    <a:lumOff val="5000"/>
                  </a:schemeClr>
                </a:solidFill>
                <a:latin typeface="Arial"/>
                <a:ea typeface="微软雅黑"/>
                <a:cs typeface="+mn-ea"/>
                <a:sym typeface="Arial"/>
              </a:endParaRPr>
            </a:p>
          </p:txBody>
        </p:sp>
        <p:sp>
          <p:nvSpPr>
            <p:cNvPr id="17" name="ïṧḷïḓê-文本框 10"/>
            <p:cNvSpPr txBox="1"/>
            <p:nvPr/>
          </p:nvSpPr>
          <p:spPr>
            <a:xfrm>
              <a:off x="2033858" y="2327594"/>
              <a:ext cx="2915099" cy="688620"/>
            </a:xfrm>
            <a:prstGeom prst="rect">
              <a:avLst/>
            </a:prstGeom>
            <a:noFill/>
          </p:spPr>
          <p:txBody>
            <a:bodyPr wrap="none" lIns="0" tIns="0" rIns="0" bIns="0">
              <a:normAutofit lnSpcReduction="10000"/>
            </a:bodyPr>
            <a:lstStyle/>
            <a:p>
              <a:pPr algn="dist"/>
              <a:r>
                <a:rPr lang="en-US" altLang="zh-CN" sz="4800" b="1" spc="600" dirty="0">
                  <a:solidFill>
                    <a:schemeClr val="tx1">
                      <a:lumMod val="95000"/>
                      <a:lumOff val="5000"/>
                    </a:schemeClr>
                  </a:solidFill>
                  <a:latin typeface="Arial"/>
                  <a:ea typeface="微软雅黑"/>
                  <a:cs typeface="+mn-ea"/>
                  <a:sym typeface="Arial"/>
                </a:rPr>
                <a:t>Add title text</a:t>
              </a:r>
            </a:p>
          </p:txBody>
        </p:sp>
        <p:sp>
          <p:nvSpPr>
            <p:cNvPr id="18" name="ïṧḷïḓê-Rectangle 8"/>
            <p:cNvSpPr/>
            <p:nvPr/>
          </p:nvSpPr>
          <p:spPr>
            <a:xfrm>
              <a:off x="746497" y="4049430"/>
              <a:ext cx="5667136" cy="1910119"/>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95000"/>
                    <a:lumOff val="5000"/>
                  </a:schemeClr>
                </a:solidFill>
                <a:latin typeface="Arial"/>
                <a:ea typeface="微软雅黑"/>
                <a:cs typeface="+mn-ea"/>
                <a:sym typeface="Arial"/>
              </a:endParaRPr>
            </a:p>
          </p:txBody>
        </p:sp>
        <p:sp>
          <p:nvSpPr>
            <p:cNvPr id="19" name="矩形 18"/>
            <p:cNvSpPr/>
            <p:nvPr/>
          </p:nvSpPr>
          <p:spPr>
            <a:xfrm>
              <a:off x="1513365" y="3038108"/>
              <a:ext cx="4152450" cy="692754"/>
            </a:xfrm>
            <a:prstGeom prst="rect">
              <a:avLst/>
            </a:prstGeom>
          </p:spPr>
          <p:txBody>
            <a:bodyPr wrap="square">
              <a:spAutoFit/>
              <a:scene3d>
                <a:camera prst="orthographicFront"/>
                <a:lightRig rig="threePt" dir="t"/>
              </a:scene3d>
              <a:sp3d contourW="12700"/>
            </a:bodyPr>
            <a:lstStyle/>
            <a:p>
              <a:pPr lvl="0" algn="ctr">
                <a:lnSpc>
                  <a:spcPts val="2500"/>
                </a:lnSpc>
                <a:spcBef>
                  <a:spcPts val="400"/>
                </a:spcBef>
                <a:defRPr/>
              </a:pPr>
              <a:r>
                <a:rPr lang="en-US" altLang="zh-CN" sz="1200" dirty="0">
                  <a:solidFill>
                    <a:schemeClr val="tx1">
                      <a:lumMod val="85000"/>
                      <a:lumOff val="15000"/>
                    </a:schemeClr>
                  </a:solidFill>
                  <a:latin typeface="Arial"/>
                  <a:ea typeface="微软雅黑"/>
                  <a:cs typeface="+mn-ea"/>
                  <a:sym typeface="Arial"/>
                </a:rPr>
                <a:t>Click here to add text content, such as keywords, some brief introductions, etc.</a:t>
              </a:r>
              <a:endParaRPr lang="zh-CN" altLang="en-US" sz="1200" dirty="0">
                <a:solidFill>
                  <a:schemeClr val="tx1">
                    <a:lumMod val="85000"/>
                    <a:lumOff val="15000"/>
                  </a:schemeClr>
                </a:solidFill>
                <a:latin typeface="Arial"/>
                <a:ea typeface="微软雅黑"/>
                <a:cs typeface="+mn-ea"/>
                <a:sym typeface="Arial"/>
              </a:endParaRPr>
            </a:p>
          </p:txBody>
        </p:sp>
        <p:sp>
          <p:nvSpPr>
            <p:cNvPr id="20" name="矩形 19"/>
            <p:cNvSpPr/>
            <p:nvPr/>
          </p:nvSpPr>
          <p:spPr>
            <a:xfrm>
              <a:off x="975473" y="4363896"/>
              <a:ext cx="5228234" cy="1297791"/>
            </a:xfrm>
            <a:prstGeom prst="rect">
              <a:avLst/>
            </a:prstGeom>
          </p:spPr>
          <p:txBody>
            <a:bodyPr wrap="square">
              <a:spAutoFit/>
              <a:scene3d>
                <a:camera prst="orthographicFront"/>
                <a:lightRig rig="threePt" dir="t"/>
              </a:scene3d>
              <a:sp3d contourW="12700"/>
            </a:bodyPr>
            <a:lstStyle/>
            <a:p>
              <a:pPr>
                <a:lnSpc>
                  <a:spcPts val="1780"/>
                </a:lnSpc>
                <a:spcBef>
                  <a:spcPts val="400"/>
                </a:spcBef>
                <a:defRPr/>
              </a:pPr>
              <a:r>
                <a:rPr lang="en-US" altLang="zh-CN" sz="1200" dirty="0">
                  <a:solidFill>
                    <a:schemeClr val="bg1"/>
                  </a:solidFill>
                  <a:latin typeface="Arial"/>
                  <a:ea typeface="微软雅黑"/>
                  <a:cs typeface="+mn-ea"/>
                  <a:sym typeface="Arial"/>
                </a:rPr>
                <a:t>Click here to add text content, such as keywords, some brief introductions, </a:t>
              </a:r>
              <a:r>
                <a:rPr lang="en-US" altLang="zh-CN" sz="1200" dirty="0" err="1">
                  <a:solidFill>
                    <a:schemeClr val="bg1"/>
                  </a:solidFill>
                  <a:latin typeface="Arial"/>
                  <a:ea typeface="微软雅黑"/>
                  <a:cs typeface="+mn-ea"/>
                  <a:sym typeface="Arial"/>
                </a:rPr>
                <a:t>etc.Click</a:t>
              </a:r>
              <a:r>
                <a:rPr lang="en-US" altLang="zh-CN" sz="1200" dirty="0">
                  <a:solidFill>
                    <a:schemeClr val="bg1"/>
                  </a:solidFill>
                  <a:latin typeface="Arial"/>
                  <a:ea typeface="微软雅黑"/>
                  <a:cs typeface="+mn-ea"/>
                  <a:sym typeface="Arial"/>
                </a:rPr>
                <a:t> here to add text content, such as keywords, some brief introductions, etc.</a:t>
              </a:r>
              <a:endParaRPr lang="zh-CN" altLang="en-US" sz="1200" dirty="0">
                <a:solidFill>
                  <a:schemeClr val="bg1"/>
                </a:solidFill>
                <a:latin typeface="Arial"/>
                <a:ea typeface="微软雅黑"/>
                <a:cs typeface="+mn-ea"/>
                <a:sym typeface="Arial"/>
              </a:endParaRPr>
            </a:p>
            <a:p>
              <a:pPr>
                <a:lnSpc>
                  <a:spcPts val="1780"/>
                </a:lnSpc>
                <a:spcBef>
                  <a:spcPts val="400"/>
                </a:spcBef>
                <a:defRPr/>
              </a:pPr>
              <a:r>
                <a:rPr lang="en-US" altLang="zh-CN" sz="1200" dirty="0">
                  <a:solidFill>
                    <a:schemeClr val="bg1"/>
                  </a:solidFill>
                  <a:latin typeface="Arial"/>
                  <a:ea typeface="微软雅黑"/>
                  <a:cs typeface="+mn-ea"/>
                  <a:sym typeface="Arial"/>
                </a:rPr>
                <a:t>Click here to add text content, such as keywords, some brief introductions, etc.</a:t>
              </a:r>
              <a:endParaRPr lang="zh-CN" altLang="en-US" sz="1200" dirty="0">
                <a:solidFill>
                  <a:schemeClr val="bg1"/>
                </a:solidFill>
                <a:latin typeface="Arial"/>
                <a:ea typeface="微软雅黑"/>
                <a:cs typeface="+mn-ea"/>
                <a:sym typeface="Arial"/>
              </a:endParaRPr>
            </a:p>
          </p:txBody>
        </p:sp>
        <p:sp>
          <p:nvSpPr>
            <p:cNvPr id="21" name="形状 1"/>
            <p:cNvSpPr/>
            <p:nvPr/>
          </p:nvSpPr>
          <p:spPr>
            <a:xfrm>
              <a:off x="6795812" y="2013025"/>
              <a:ext cx="4498976" cy="3946524"/>
            </a:xfrm>
            <a:prstGeom prst="rect">
              <a:avLst/>
            </a:prstGeom>
            <a:blipFill dpi="0" rotWithShape="1">
              <a:blip r:embed="rId4"/>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508000" eaLnBrk="0" fontAlgn="auto" latinLnBrk="0">
                <a:lnSpc>
                  <a:spcPct val="100000"/>
                </a:lnSpc>
                <a:spcBef>
                  <a:spcPts val="0"/>
                </a:spcBef>
                <a:spcAft>
                  <a:spcPts val="0"/>
                </a:spcAft>
                <a:buFontTx/>
                <a:buNone/>
              </a:pPr>
              <a:endParaRPr lang="ko-KR" altLang="en-US" sz="1800" cap="none" dirty="0">
                <a:solidFill>
                  <a:schemeClr val="tx1">
                    <a:lumMod val="95000"/>
                    <a:lumOff val="5000"/>
                  </a:schemeClr>
                </a:solidFill>
                <a:latin typeface="Arial"/>
                <a:cs typeface="+mn-ea"/>
                <a:sym typeface="Arial"/>
              </a:endParaRPr>
            </a:p>
          </p:txBody>
        </p:sp>
      </p:grpSp>
      <p:grpSp>
        <p:nvGrpSpPr>
          <p:cNvPr id="41" name="组合 40"/>
          <p:cNvGrpSpPr/>
          <p:nvPr/>
        </p:nvGrpSpPr>
        <p:grpSpPr>
          <a:xfrm>
            <a:off x="0" y="210820"/>
            <a:ext cx="12192000" cy="6647180"/>
            <a:chOff x="0" y="332"/>
            <a:chExt cx="19200" cy="10468"/>
          </a:xfrm>
        </p:grpSpPr>
        <p:sp>
          <p:nvSpPr>
            <p:cNvPr id="3" name="矩形 2"/>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37" name="矩形 36"/>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8" name="FLYING IMPRESSION FID FEIZHAO    qq:1964271550"/>
              <p:cNvSpPr txBox="1"/>
              <p:nvPr/>
            </p:nvSpPr>
            <p:spPr>
              <a:xfrm>
                <a:off x="504" y="332"/>
                <a:ext cx="4053" cy="721"/>
              </a:xfrm>
              <a:prstGeom prst="rect">
                <a:avLst/>
              </a:prstGeom>
              <a:noFill/>
            </p:spPr>
            <p:txBody>
              <a:bodyPr wrap="square" rtlCol="0">
                <a:spAutoFit/>
              </a:bodyPr>
              <a:lstStyle/>
              <a:p>
                <a:pPr algn="l">
                  <a:lnSpc>
                    <a:spcPct val="130000"/>
                  </a:lnSpc>
                </a:pPr>
                <a:r>
                  <a:rPr lang="en-US" altLang="zh-CN" sz="2000" b="1" dirty="0">
                    <a:solidFill>
                      <a:schemeClr val="tx1">
                        <a:lumMod val="65000"/>
                        <a:lumOff val="35000"/>
                      </a:schemeClr>
                    </a:solidFill>
                    <a:latin typeface="Arial"/>
                    <a:ea typeface="微软雅黑"/>
                    <a:cs typeface="+mn-ea"/>
                    <a:sym typeface="Arial"/>
                  </a:rPr>
                  <a:t>Add title text</a:t>
                </a:r>
                <a:endParaRPr lang="zh-CN" altLang="en-US" sz="2000" b="1" dirty="0">
                  <a:solidFill>
                    <a:schemeClr val="tx1">
                      <a:lumMod val="65000"/>
                      <a:lumOff val="35000"/>
                    </a:schemeClr>
                  </a:solidFill>
                  <a:latin typeface="Arial"/>
                  <a:ea typeface="微软雅黑"/>
                  <a:cs typeface="+mn-ea"/>
                  <a:sym typeface="Arial"/>
                </a:endParaRPr>
              </a:p>
            </p:txBody>
          </p:sp>
          <p:sp>
            <p:nvSpPr>
              <p:cNvPr id="39"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p:cNvCxnSpPr/>
          <p:nvPr/>
        </p:nvCxnSpPr>
        <p:spPr>
          <a:xfrm>
            <a:off x="3551274" y="3436003"/>
            <a:ext cx="8640727"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5066329" y="2870790"/>
            <a:ext cx="378004" cy="378004"/>
          </a:xfrm>
          <a:prstGeom prst="ellipse">
            <a:avLst/>
          </a:prstGeom>
          <a:gradFill>
            <a:gsLst>
              <a:gs pos="100000">
                <a:srgbClr val="14ADE9"/>
              </a:gs>
              <a:gs pos="4000">
                <a:schemeClr val="accent5"/>
              </a:gs>
            </a:gsLst>
            <a:lin ang="1350000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87" name="Oval 86"/>
          <p:cNvSpPr/>
          <p:nvPr/>
        </p:nvSpPr>
        <p:spPr>
          <a:xfrm>
            <a:off x="4795747" y="3578405"/>
            <a:ext cx="919168" cy="919168"/>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88" name="TextBox 87"/>
          <p:cNvSpPr txBox="1"/>
          <p:nvPr/>
        </p:nvSpPr>
        <p:spPr>
          <a:xfrm>
            <a:off x="5141219" y="2921145"/>
            <a:ext cx="228224" cy="276999"/>
          </a:xfrm>
          <a:prstGeom prst="rect">
            <a:avLst/>
          </a:prstGeom>
          <a:noFill/>
        </p:spPr>
        <p:txBody>
          <a:bodyPr wrap="square" lIns="91438" tIns="45719" rIns="91438" bIns="45719" numCol="1" spcCol="0" rtlCol="0" anchor="ctr">
            <a:spAutoFit/>
          </a:bodyPr>
          <a:lstStyle/>
          <a:p>
            <a:pPr algn="ctr"/>
            <a:r>
              <a:rPr lang="en-US" sz="1200" b="1">
                <a:solidFill>
                  <a:srgbClr val="FEFEFE"/>
                </a:solidFill>
                <a:latin typeface="Arial"/>
                <a:ea typeface="微软雅黑"/>
                <a:cs typeface="Montserrat Light" panose="00000400000000000000" charset="0"/>
                <a:sym typeface="Arial"/>
              </a:rPr>
              <a:t>1</a:t>
            </a:r>
            <a:endParaRPr lang="en-US" sz="1200" b="1" dirty="0">
              <a:solidFill>
                <a:srgbClr val="FEFEFE"/>
              </a:solidFill>
              <a:latin typeface="Arial"/>
              <a:ea typeface="微软雅黑"/>
              <a:cs typeface="Montserrat Light" panose="00000400000000000000" charset="0"/>
              <a:sym typeface="Arial"/>
            </a:endParaRPr>
          </a:p>
        </p:txBody>
      </p:sp>
      <p:sp>
        <p:nvSpPr>
          <p:cNvPr id="91" name="Oval 90"/>
          <p:cNvSpPr/>
          <p:nvPr/>
        </p:nvSpPr>
        <p:spPr>
          <a:xfrm>
            <a:off x="5162021" y="3327989"/>
            <a:ext cx="186619" cy="186619"/>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92" name="Oval 91"/>
          <p:cNvSpPr/>
          <p:nvPr/>
        </p:nvSpPr>
        <p:spPr>
          <a:xfrm>
            <a:off x="7458654" y="3593803"/>
            <a:ext cx="378004" cy="378004"/>
          </a:xfrm>
          <a:prstGeom prst="ellipse">
            <a:avLst/>
          </a:prstGeom>
          <a:gradFill>
            <a:gsLst>
              <a:gs pos="100000">
                <a:srgbClr val="14ADE9"/>
              </a:gs>
              <a:gs pos="4000">
                <a:schemeClr val="accent5"/>
              </a:gs>
            </a:gsLst>
            <a:lin ang="1350000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93" name="Oval 92"/>
          <p:cNvSpPr/>
          <p:nvPr/>
        </p:nvSpPr>
        <p:spPr>
          <a:xfrm>
            <a:off x="7188071" y="2323763"/>
            <a:ext cx="919168" cy="919168"/>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94" name="TextBox 93"/>
          <p:cNvSpPr txBox="1"/>
          <p:nvPr/>
        </p:nvSpPr>
        <p:spPr>
          <a:xfrm>
            <a:off x="7533543" y="3644158"/>
            <a:ext cx="228224" cy="276999"/>
          </a:xfrm>
          <a:prstGeom prst="rect">
            <a:avLst/>
          </a:prstGeom>
          <a:noFill/>
        </p:spPr>
        <p:txBody>
          <a:bodyPr wrap="square" lIns="91438" tIns="45719" rIns="91438" bIns="45719" numCol="1" spcCol="0" rtlCol="0" anchor="ctr">
            <a:spAutoFit/>
          </a:bodyPr>
          <a:lstStyle/>
          <a:p>
            <a:pPr algn="ctr"/>
            <a:r>
              <a:rPr lang="en-US" sz="1200" b="1" dirty="0">
                <a:solidFill>
                  <a:srgbClr val="FEFEFE"/>
                </a:solidFill>
                <a:latin typeface="Arial"/>
                <a:ea typeface="微软雅黑"/>
                <a:cs typeface="Montserrat Light" panose="00000400000000000000" charset="0"/>
                <a:sym typeface="Arial"/>
              </a:rPr>
              <a:t>2</a:t>
            </a:r>
          </a:p>
        </p:txBody>
      </p:sp>
      <p:sp>
        <p:nvSpPr>
          <p:cNvPr id="97" name="Oval 96"/>
          <p:cNvSpPr/>
          <p:nvPr/>
        </p:nvSpPr>
        <p:spPr>
          <a:xfrm>
            <a:off x="7554345" y="3327989"/>
            <a:ext cx="186619" cy="186619"/>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100" name="Oval 99"/>
          <p:cNvSpPr/>
          <p:nvPr/>
        </p:nvSpPr>
        <p:spPr>
          <a:xfrm>
            <a:off x="9966531" y="2870790"/>
            <a:ext cx="378004" cy="378004"/>
          </a:xfrm>
          <a:prstGeom prst="ellipse">
            <a:avLst/>
          </a:prstGeom>
          <a:gradFill>
            <a:gsLst>
              <a:gs pos="100000">
                <a:srgbClr val="14ADE9"/>
              </a:gs>
              <a:gs pos="4000">
                <a:schemeClr val="accent5"/>
              </a:gs>
            </a:gsLst>
            <a:lin ang="1350000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101" name="Oval 100"/>
          <p:cNvSpPr/>
          <p:nvPr/>
        </p:nvSpPr>
        <p:spPr>
          <a:xfrm>
            <a:off x="9695948" y="3578405"/>
            <a:ext cx="919168" cy="919168"/>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105" name="Oval 104"/>
          <p:cNvSpPr/>
          <p:nvPr/>
        </p:nvSpPr>
        <p:spPr>
          <a:xfrm>
            <a:off x="10062223" y="3327989"/>
            <a:ext cx="186619" cy="186619"/>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109" name="Oval 108"/>
          <p:cNvSpPr/>
          <p:nvPr/>
        </p:nvSpPr>
        <p:spPr>
          <a:xfrm>
            <a:off x="3397017" y="3327989"/>
            <a:ext cx="186619" cy="186619"/>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grpSp>
        <p:nvGrpSpPr>
          <p:cNvPr id="42" name="组合 41"/>
          <p:cNvGrpSpPr/>
          <p:nvPr/>
        </p:nvGrpSpPr>
        <p:grpSpPr>
          <a:xfrm>
            <a:off x="4475712" y="1564796"/>
            <a:ext cx="1934629" cy="1093993"/>
            <a:chOff x="468937" y="2419540"/>
            <a:chExt cx="1934629" cy="1093994"/>
          </a:xfrm>
        </p:grpSpPr>
        <p:sp>
          <p:nvSpPr>
            <p:cNvPr id="44" name="TextBox 18"/>
            <p:cNvSpPr txBox="1"/>
            <p:nvPr/>
          </p:nvSpPr>
          <p:spPr>
            <a:xfrm flipH="1">
              <a:off x="468937" y="2419540"/>
              <a:ext cx="1274708" cy="369332"/>
            </a:xfrm>
            <a:prstGeom prst="rect">
              <a:avLst/>
            </a:prstGeom>
            <a:noFill/>
          </p:spPr>
          <p:txBody>
            <a:bodyPr wrap="none" rtlCol="0">
              <a:spAutoFit/>
            </a:bodyPr>
            <a:lstStyle/>
            <a:p>
              <a:r>
                <a:rPr lang="en-US" b="1">
                  <a:latin typeface="Arial"/>
                  <a:ea typeface="微软雅黑"/>
                  <a:cs typeface="Roboto Black" panose="02000000000000000000" charset="0"/>
                  <a:sym typeface="Arial"/>
                </a:rPr>
                <a:t>PRESENT</a:t>
              </a:r>
              <a:endParaRPr lang="en-US" b="1" dirty="0">
                <a:latin typeface="Arial"/>
                <a:ea typeface="微软雅黑"/>
                <a:cs typeface="Roboto Black" panose="02000000000000000000" charset="0"/>
                <a:sym typeface="Arial"/>
              </a:endParaRPr>
            </a:p>
          </p:txBody>
        </p:sp>
        <p:sp>
          <p:nvSpPr>
            <p:cNvPr id="45" name="矩形 44"/>
            <p:cNvSpPr/>
            <p:nvPr/>
          </p:nvSpPr>
          <p:spPr>
            <a:xfrm>
              <a:off x="470268" y="2823664"/>
              <a:ext cx="1933298" cy="689870"/>
            </a:xfrm>
            <a:prstGeom prst="rect">
              <a:avLst/>
            </a:prstGeom>
          </p:spPr>
          <p:txBody>
            <a:bodyPr wrap="square">
              <a:spAutoFit/>
            </a:bodyPr>
            <a:lstStyle/>
            <a:p>
              <a:pPr>
                <a:lnSpc>
                  <a:spcPct val="150000"/>
                </a:lnSpc>
              </a:pPr>
              <a:r>
                <a:rPr lang="en-US" altLang="zh-CN" sz="900" dirty="0">
                  <a:latin typeface="Arial"/>
                  <a:ea typeface="微软雅黑"/>
                  <a:sym typeface="Arial"/>
                </a:rPr>
                <a:t>OF THIS SCHEME, WE THANK YOU FOR YOUR READING, </a:t>
              </a:r>
              <a:r>
                <a:rPr lang="en-US" altLang="zh-CN" sz="900">
                  <a:latin typeface="Arial"/>
                  <a:ea typeface="微软雅黑"/>
                  <a:sym typeface="Arial"/>
                </a:rPr>
                <a:t>THE PROPOSAL</a:t>
              </a:r>
              <a:endParaRPr lang="en-US" altLang="zh-CN" sz="900" dirty="0">
                <a:latin typeface="Arial"/>
                <a:ea typeface="微软雅黑"/>
                <a:sym typeface="Arial"/>
              </a:endParaRPr>
            </a:p>
          </p:txBody>
        </p:sp>
      </p:grpSp>
      <p:grpSp>
        <p:nvGrpSpPr>
          <p:cNvPr id="46" name="组合 45"/>
          <p:cNvGrpSpPr/>
          <p:nvPr/>
        </p:nvGrpSpPr>
        <p:grpSpPr>
          <a:xfrm>
            <a:off x="6827027" y="4554740"/>
            <a:ext cx="1934629" cy="1093993"/>
            <a:chOff x="468937" y="2419540"/>
            <a:chExt cx="1934629" cy="1093994"/>
          </a:xfrm>
        </p:grpSpPr>
        <p:sp>
          <p:nvSpPr>
            <p:cNvPr id="47" name="TextBox 18"/>
            <p:cNvSpPr txBox="1"/>
            <p:nvPr/>
          </p:nvSpPr>
          <p:spPr>
            <a:xfrm flipH="1">
              <a:off x="468937" y="2419540"/>
              <a:ext cx="1274708" cy="369332"/>
            </a:xfrm>
            <a:prstGeom prst="rect">
              <a:avLst/>
            </a:prstGeom>
            <a:noFill/>
          </p:spPr>
          <p:txBody>
            <a:bodyPr wrap="none" rtlCol="0">
              <a:spAutoFit/>
            </a:bodyPr>
            <a:lstStyle/>
            <a:p>
              <a:r>
                <a:rPr lang="en-US" b="1">
                  <a:latin typeface="Arial"/>
                  <a:ea typeface="微软雅黑"/>
                  <a:cs typeface="Roboto Black" panose="02000000000000000000" charset="0"/>
                  <a:sym typeface="Arial"/>
                </a:rPr>
                <a:t>PRESENT</a:t>
              </a:r>
              <a:endParaRPr lang="en-US" b="1" dirty="0">
                <a:latin typeface="Arial"/>
                <a:ea typeface="微软雅黑"/>
                <a:cs typeface="Roboto Black" panose="02000000000000000000" charset="0"/>
                <a:sym typeface="Arial"/>
              </a:endParaRPr>
            </a:p>
          </p:txBody>
        </p:sp>
        <p:sp>
          <p:nvSpPr>
            <p:cNvPr id="48" name="矩形 47"/>
            <p:cNvSpPr/>
            <p:nvPr/>
          </p:nvSpPr>
          <p:spPr>
            <a:xfrm>
              <a:off x="470268" y="2823664"/>
              <a:ext cx="1933298" cy="689870"/>
            </a:xfrm>
            <a:prstGeom prst="rect">
              <a:avLst/>
            </a:prstGeom>
          </p:spPr>
          <p:txBody>
            <a:bodyPr wrap="square">
              <a:spAutoFit/>
            </a:bodyPr>
            <a:lstStyle/>
            <a:p>
              <a:pPr>
                <a:lnSpc>
                  <a:spcPct val="150000"/>
                </a:lnSpc>
              </a:pPr>
              <a:r>
                <a:rPr lang="en-US" altLang="zh-CN" sz="900" dirty="0">
                  <a:latin typeface="Arial"/>
                  <a:ea typeface="微软雅黑"/>
                  <a:sym typeface="Arial"/>
                </a:rPr>
                <a:t>OF THIS SCHEME, WE THANK YOU FOR YOUR READING, </a:t>
              </a:r>
              <a:r>
                <a:rPr lang="en-US" altLang="zh-CN" sz="900">
                  <a:latin typeface="Arial"/>
                  <a:ea typeface="微软雅黑"/>
                  <a:sym typeface="Arial"/>
                </a:rPr>
                <a:t>THE PROPOSAL</a:t>
              </a:r>
              <a:endParaRPr lang="en-US" altLang="zh-CN" sz="900" dirty="0">
                <a:latin typeface="Arial"/>
                <a:ea typeface="微软雅黑"/>
                <a:sym typeface="Arial"/>
              </a:endParaRPr>
            </a:p>
          </p:txBody>
        </p:sp>
      </p:grpSp>
      <p:grpSp>
        <p:nvGrpSpPr>
          <p:cNvPr id="49" name="组合 48"/>
          <p:cNvGrpSpPr/>
          <p:nvPr/>
        </p:nvGrpSpPr>
        <p:grpSpPr>
          <a:xfrm>
            <a:off x="9381540" y="1347082"/>
            <a:ext cx="1934629" cy="1093993"/>
            <a:chOff x="468937" y="2419540"/>
            <a:chExt cx="1934629" cy="1093994"/>
          </a:xfrm>
        </p:grpSpPr>
        <p:sp>
          <p:nvSpPr>
            <p:cNvPr id="50" name="TextBox 18"/>
            <p:cNvSpPr txBox="1"/>
            <p:nvPr/>
          </p:nvSpPr>
          <p:spPr>
            <a:xfrm flipH="1">
              <a:off x="468937" y="2419540"/>
              <a:ext cx="1274708" cy="369332"/>
            </a:xfrm>
            <a:prstGeom prst="rect">
              <a:avLst/>
            </a:prstGeom>
            <a:noFill/>
          </p:spPr>
          <p:txBody>
            <a:bodyPr wrap="none" rtlCol="0">
              <a:spAutoFit/>
            </a:bodyPr>
            <a:lstStyle/>
            <a:p>
              <a:r>
                <a:rPr lang="en-US" b="1">
                  <a:latin typeface="Arial"/>
                  <a:ea typeface="微软雅黑"/>
                  <a:cs typeface="Roboto Black" panose="02000000000000000000" charset="0"/>
                  <a:sym typeface="Arial"/>
                </a:rPr>
                <a:t>PRESENT</a:t>
              </a:r>
              <a:endParaRPr lang="en-US" b="1" dirty="0">
                <a:latin typeface="Arial"/>
                <a:ea typeface="微软雅黑"/>
                <a:cs typeface="Roboto Black" panose="02000000000000000000" charset="0"/>
                <a:sym typeface="Arial"/>
              </a:endParaRPr>
            </a:p>
          </p:txBody>
        </p:sp>
        <p:sp>
          <p:nvSpPr>
            <p:cNvPr id="51" name="矩形 50"/>
            <p:cNvSpPr/>
            <p:nvPr/>
          </p:nvSpPr>
          <p:spPr>
            <a:xfrm>
              <a:off x="470268" y="2823664"/>
              <a:ext cx="1933298" cy="689870"/>
            </a:xfrm>
            <a:prstGeom prst="rect">
              <a:avLst/>
            </a:prstGeom>
          </p:spPr>
          <p:txBody>
            <a:bodyPr wrap="square">
              <a:spAutoFit/>
            </a:bodyPr>
            <a:lstStyle/>
            <a:p>
              <a:pPr>
                <a:lnSpc>
                  <a:spcPct val="150000"/>
                </a:lnSpc>
              </a:pPr>
              <a:r>
                <a:rPr lang="en-US" altLang="zh-CN" sz="900" dirty="0">
                  <a:latin typeface="Arial"/>
                  <a:ea typeface="微软雅黑"/>
                  <a:sym typeface="Arial"/>
                </a:rPr>
                <a:t>OF THIS SCHEME, WE THANK YOU FOR YOUR READING, </a:t>
              </a:r>
              <a:r>
                <a:rPr lang="en-US" altLang="zh-CN" sz="900">
                  <a:latin typeface="Arial"/>
                  <a:ea typeface="微软雅黑"/>
                  <a:sym typeface="Arial"/>
                </a:rPr>
                <a:t>THE PROPOSAL</a:t>
              </a:r>
              <a:endParaRPr lang="en-US" altLang="zh-CN" sz="900" dirty="0">
                <a:latin typeface="Arial"/>
                <a:ea typeface="微软雅黑"/>
                <a:sym typeface="Arial"/>
              </a:endParaRPr>
            </a:p>
          </p:txBody>
        </p:sp>
      </p:grpSp>
      <p:sp>
        <p:nvSpPr>
          <p:cNvPr id="43" name="矩形 42"/>
          <p:cNvSpPr/>
          <p:nvPr/>
        </p:nvSpPr>
        <p:spPr>
          <a:xfrm>
            <a:off x="222250" y="330200"/>
            <a:ext cx="76200" cy="55562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52" name="FLYING IMPRESSION FID FEIZHAO    qq:1964271550"/>
          <p:cNvSpPr txBox="1"/>
          <p:nvPr/>
        </p:nvSpPr>
        <p:spPr>
          <a:xfrm>
            <a:off x="320040" y="210820"/>
            <a:ext cx="2573655" cy="458074"/>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53" name="FLYING IMPRESSION FID FEIZHAO    qq:1964271550"/>
          <p:cNvSpPr txBox="1"/>
          <p:nvPr/>
        </p:nvSpPr>
        <p:spPr>
          <a:xfrm>
            <a:off x="344805" y="673735"/>
            <a:ext cx="2486025" cy="220766"/>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sp>
        <p:nvSpPr>
          <p:cNvPr id="72" name="椭圆 71"/>
          <p:cNvSpPr/>
          <p:nvPr/>
        </p:nvSpPr>
        <p:spPr>
          <a:xfrm>
            <a:off x="1025788" y="2158555"/>
            <a:ext cx="2525486" cy="2525486"/>
          </a:xfrm>
          <a:prstGeom prst="ellipse">
            <a:avLst/>
          </a:prstGeom>
          <a:blipFill rotWithShape="1">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wipe(left)">
                                      <p:cBhvr>
                                        <p:cTn id="10" dur="500"/>
                                        <p:tgtEl>
                                          <p:spTgt spid="8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500" fill="hold"/>
                                        <p:tgtEl>
                                          <p:spTgt spid="86"/>
                                        </p:tgtEl>
                                        <p:attrNameLst>
                                          <p:attrName>ppt_w</p:attrName>
                                        </p:attrNameLst>
                                      </p:cBhvr>
                                      <p:tavLst>
                                        <p:tav tm="0">
                                          <p:val>
                                            <p:fltVal val="0"/>
                                          </p:val>
                                        </p:tav>
                                        <p:tav tm="100000">
                                          <p:val>
                                            <p:strVal val="#ppt_w"/>
                                          </p:val>
                                        </p:tav>
                                      </p:tavLst>
                                    </p:anim>
                                    <p:anim calcmode="lin" valueType="num">
                                      <p:cBhvr>
                                        <p:cTn id="14" dur="500" fill="hold"/>
                                        <p:tgtEl>
                                          <p:spTgt spid="86"/>
                                        </p:tgtEl>
                                        <p:attrNameLst>
                                          <p:attrName>ppt_h</p:attrName>
                                        </p:attrNameLst>
                                      </p:cBhvr>
                                      <p:tavLst>
                                        <p:tav tm="0">
                                          <p:val>
                                            <p:fltVal val="0"/>
                                          </p:val>
                                        </p:tav>
                                        <p:tav tm="100000">
                                          <p:val>
                                            <p:strVal val="#ppt_h"/>
                                          </p:val>
                                        </p:tav>
                                      </p:tavLst>
                                    </p:anim>
                                    <p:animEffect transition="in" filter="fade">
                                      <p:cBhvr>
                                        <p:cTn id="15" dur="500"/>
                                        <p:tgtEl>
                                          <p:spTgt spid="8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7"/>
                                        </p:tgtEl>
                                        <p:attrNameLst>
                                          <p:attrName>style.visibility</p:attrName>
                                        </p:attrNameLst>
                                      </p:cBhvr>
                                      <p:to>
                                        <p:strVal val="visible"/>
                                      </p:to>
                                    </p:set>
                                    <p:anim calcmode="lin" valueType="num">
                                      <p:cBhvr>
                                        <p:cTn id="18" dur="500" fill="hold"/>
                                        <p:tgtEl>
                                          <p:spTgt spid="87"/>
                                        </p:tgtEl>
                                        <p:attrNameLst>
                                          <p:attrName>ppt_w</p:attrName>
                                        </p:attrNameLst>
                                      </p:cBhvr>
                                      <p:tavLst>
                                        <p:tav tm="0">
                                          <p:val>
                                            <p:fltVal val="0"/>
                                          </p:val>
                                        </p:tav>
                                        <p:tav tm="100000">
                                          <p:val>
                                            <p:strVal val="#ppt_w"/>
                                          </p:val>
                                        </p:tav>
                                      </p:tavLst>
                                    </p:anim>
                                    <p:anim calcmode="lin" valueType="num">
                                      <p:cBhvr>
                                        <p:cTn id="19" dur="500" fill="hold"/>
                                        <p:tgtEl>
                                          <p:spTgt spid="87"/>
                                        </p:tgtEl>
                                        <p:attrNameLst>
                                          <p:attrName>ppt_h</p:attrName>
                                        </p:attrNameLst>
                                      </p:cBhvr>
                                      <p:tavLst>
                                        <p:tav tm="0">
                                          <p:val>
                                            <p:fltVal val="0"/>
                                          </p:val>
                                        </p:tav>
                                        <p:tav tm="100000">
                                          <p:val>
                                            <p:strVal val="#ppt_h"/>
                                          </p:val>
                                        </p:tav>
                                      </p:tavLst>
                                    </p:anim>
                                    <p:animEffect transition="in" filter="fade">
                                      <p:cBhvr>
                                        <p:cTn id="20" dur="500"/>
                                        <p:tgtEl>
                                          <p:spTgt spid="8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fltVal val="0"/>
                                          </p:val>
                                        </p:tav>
                                        <p:tav tm="100000">
                                          <p:val>
                                            <p:strVal val="#ppt_w"/>
                                          </p:val>
                                        </p:tav>
                                      </p:tavLst>
                                    </p:anim>
                                    <p:anim calcmode="lin" valueType="num">
                                      <p:cBhvr>
                                        <p:cTn id="24" dur="500" fill="hold"/>
                                        <p:tgtEl>
                                          <p:spTgt spid="88"/>
                                        </p:tgtEl>
                                        <p:attrNameLst>
                                          <p:attrName>ppt_h</p:attrName>
                                        </p:attrNameLst>
                                      </p:cBhvr>
                                      <p:tavLst>
                                        <p:tav tm="0">
                                          <p:val>
                                            <p:fltVal val="0"/>
                                          </p:val>
                                        </p:tav>
                                        <p:tav tm="100000">
                                          <p:val>
                                            <p:strVal val="#ppt_h"/>
                                          </p:val>
                                        </p:tav>
                                      </p:tavLst>
                                    </p:anim>
                                    <p:animEffect transition="in" filter="fade">
                                      <p:cBhvr>
                                        <p:cTn id="25" dur="500"/>
                                        <p:tgtEl>
                                          <p:spTgt spid="8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fade">
                                      <p:cBhvr>
                                        <p:cTn id="36" dur="500"/>
                                        <p:tgtEl>
                                          <p:spTgt spid="9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500"/>
                                        <p:tgtEl>
                                          <p:spTgt spid="9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500"/>
                                        <p:tgtEl>
                                          <p:spTgt spid="97"/>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 calcmode="lin" valueType="num">
                                      <p:cBhvr additive="base">
                                        <p:cTn id="45" dur="500"/>
                                        <p:tgtEl>
                                          <p:spTgt spid="100"/>
                                        </p:tgtEl>
                                        <p:attrNameLst>
                                          <p:attrName>ppt_x</p:attrName>
                                        </p:attrNameLst>
                                      </p:cBhvr>
                                      <p:tavLst>
                                        <p:tav tm="0">
                                          <p:val>
                                            <p:strVal val="#ppt_x+#ppt_w*1.125000"/>
                                          </p:val>
                                        </p:tav>
                                        <p:tav tm="100000">
                                          <p:val>
                                            <p:strVal val="#ppt_x"/>
                                          </p:val>
                                        </p:tav>
                                      </p:tavLst>
                                    </p:anim>
                                    <p:animEffect transition="in" filter="wipe(left)">
                                      <p:cBhvr>
                                        <p:cTn id="46" dur="500"/>
                                        <p:tgtEl>
                                          <p:spTgt spid="100"/>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101"/>
                                        </p:tgtEl>
                                        <p:attrNameLst>
                                          <p:attrName>style.visibility</p:attrName>
                                        </p:attrNameLst>
                                      </p:cBhvr>
                                      <p:to>
                                        <p:strVal val="visible"/>
                                      </p:to>
                                    </p:set>
                                    <p:anim calcmode="lin" valueType="num">
                                      <p:cBhvr additive="base">
                                        <p:cTn id="49" dur="500"/>
                                        <p:tgtEl>
                                          <p:spTgt spid="101"/>
                                        </p:tgtEl>
                                        <p:attrNameLst>
                                          <p:attrName>ppt_x</p:attrName>
                                        </p:attrNameLst>
                                      </p:cBhvr>
                                      <p:tavLst>
                                        <p:tav tm="0">
                                          <p:val>
                                            <p:strVal val="#ppt_x+#ppt_w*1.125000"/>
                                          </p:val>
                                        </p:tav>
                                        <p:tav tm="100000">
                                          <p:val>
                                            <p:strVal val="#ppt_x"/>
                                          </p:val>
                                        </p:tav>
                                      </p:tavLst>
                                    </p:anim>
                                    <p:animEffect transition="in" filter="wipe(left)">
                                      <p:cBhvr>
                                        <p:cTn id="50" dur="500"/>
                                        <p:tgtEl>
                                          <p:spTgt spid="101"/>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105"/>
                                        </p:tgtEl>
                                        <p:attrNameLst>
                                          <p:attrName>style.visibility</p:attrName>
                                        </p:attrNameLst>
                                      </p:cBhvr>
                                      <p:to>
                                        <p:strVal val="visible"/>
                                      </p:to>
                                    </p:set>
                                    <p:anim calcmode="lin" valueType="num">
                                      <p:cBhvr additive="base">
                                        <p:cTn id="53" dur="500"/>
                                        <p:tgtEl>
                                          <p:spTgt spid="105"/>
                                        </p:tgtEl>
                                        <p:attrNameLst>
                                          <p:attrName>ppt_x</p:attrName>
                                        </p:attrNameLst>
                                      </p:cBhvr>
                                      <p:tavLst>
                                        <p:tav tm="0">
                                          <p:val>
                                            <p:strVal val="#ppt_x+#ppt_w*1.125000"/>
                                          </p:val>
                                        </p:tav>
                                        <p:tav tm="100000">
                                          <p:val>
                                            <p:strVal val="#ppt_x"/>
                                          </p:val>
                                        </p:tav>
                                      </p:tavLst>
                                    </p:anim>
                                    <p:animEffect transition="in" filter="wipe(left)">
                                      <p:cBhvr>
                                        <p:cTn id="54" dur="500"/>
                                        <p:tgtEl>
                                          <p:spTgt spid="10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1000"/>
                                        <p:tgtEl>
                                          <p:spTgt spid="46"/>
                                        </p:tgtEl>
                                      </p:cBhvr>
                                    </p:animEffect>
                                    <p:anim calcmode="lin" valueType="num">
                                      <p:cBhvr>
                                        <p:cTn id="67" dur="1000" fill="hold"/>
                                        <p:tgtEl>
                                          <p:spTgt spid="46"/>
                                        </p:tgtEl>
                                        <p:attrNameLst>
                                          <p:attrName>ppt_x</p:attrName>
                                        </p:attrNameLst>
                                      </p:cBhvr>
                                      <p:tavLst>
                                        <p:tav tm="0">
                                          <p:val>
                                            <p:strVal val="#ppt_x"/>
                                          </p:val>
                                        </p:tav>
                                        <p:tav tm="100000">
                                          <p:val>
                                            <p:strVal val="#ppt_x"/>
                                          </p:val>
                                        </p:tav>
                                      </p:tavLst>
                                    </p:anim>
                                    <p:anim calcmode="lin" valueType="num">
                                      <p:cBhvr>
                                        <p:cTn id="6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1000"/>
                                        <p:tgtEl>
                                          <p:spTgt spid="49"/>
                                        </p:tgtEl>
                                      </p:cBhvr>
                                    </p:animEffect>
                                    <p:anim calcmode="lin" valueType="num">
                                      <p:cBhvr>
                                        <p:cTn id="74" dur="1000" fill="hold"/>
                                        <p:tgtEl>
                                          <p:spTgt spid="49"/>
                                        </p:tgtEl>
                                        <p:attrNameLst>
                                          <p:attrName>ppt_x</p:attrName>
                                        </p:attrNameLst>
                                      </p:cBhvr>
                                      <p:tavLst>
                                        <p:tav tm="0">
                                          <p:val>
                                            <p:strVal val="#ppt_x"/>
                                          </p:val>
                                        </p:tav>
                                        <p:tav tm="100000">
                                          <p:val>
                                            <p:strVal val="#ppt_x"/>
                                          </p:val>
                                        </p:tav>
                                      </p:tavLst>
                                    </p:anim>
                                    <p:anim calcmode="lin" valueType="num">
                                      <p:cBhvr>
                                        <p:cTn id="75" dur="1000" fill="hold"/>
                                        <p:tgtEl>
                                          <p:spTgt spid="49"/>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53" presetClass="entr" presetSubtype="16"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Effect transition="in" filter="fade">
                                      <p:cBhvr>
                                        <p:cTn id="8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p:bldP spid="87" grpId="0" bldLvl="0" animBg="1"/>
      <p:bldP spid="88" grpId="0"/>
      <p:bldP spid="91" grpId="0" bldLvl="0" animBg="1"/>
      <p:bldP spid="92" grpId="0" bldLvl="0" animBg="1"/>
      <p:bldP spid="93" grpId="0" bldLvl="0" animBg="1"/>
      <p:bldP spid="94" grpId="0" bldLvl="0"/>
      <p:bldP spid="97" grpId="0" bldLvl="0" animBg="1"/>
      <p:bldP spid="100" grpId="0" bldLvl="0" animBg="1"/>
      <p:bldP spid="101" grpId="0" bldLvl="0" animBg="1"/>
      <p:bldP spid="105" grpId="0" bldLvl="0" animBg="1"/>
      <p:bldP spid="109" grpId="0" bldLvl="0" animBg="1"/>
      <p:bldP spid="7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p:cNvCxnSpPr>
            <a:endCxn id="72" idx="2"/>
          </p:cNvCxnSpPr>
          <p:nvPr/>
        </p:nvCxnSpPr>
        <p:spPr>
          <a:xfrm flipV="1">
            <a:off x="0" y="3421298"/>
            <a:ext cx="8789044" cy="770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2023988" y="2870790"/>
            <a:ext cx="378004" cy="378004"/>
          </a:xfrm>
          <a:prstGeom prst="ellipse">
            <a:avLst/>
          </a:prstGeom>
          <a:gradFill>
            <a:gsLst>
              <a:gs pos="100000">
                <a:srgbClr val="14ADE9"/>
              </a:gs>
              <a:gs pos="4000">
                <a:schemeClr val="accent5"/>
              </a:gs>
            </a:gsLst>
            <a:lin ang="1350000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87" name="Oval 86"/>
          <p:cNvSpPr/>
          <p:nvPr/>
        </p:nvSpPr>
        <p:spPr>
          <a:xfrm>
            <a:off x="1753406" y="3578405"/>
            <a:ext cx="919168" cy="919168"/>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88" name="TextBox 87"/>
          <p:cNvSpPr txBox="1"/>
          <p:nvPr/>
        </p:nvSpPr>
        <p:spPr>
          <a:xfrm>
            <a:off x="2098878" y="2921145"/>
            <a:ext cx="228224" cy="276999"/>
          </a:xfrm>
          <a:prstGeom prst="rect">
            <a:avLst/>
          </a:prstGeom>
          <a:noFill/>
        </p:spPr>
        <p:txBody>
          <a:bodyPr wrap="square" lIns="91438" tIns="45719" rIns="91438" bIns="45719" numCol="1" spcCol="0" rtlCol="0" anchor="ctr">
            <a:spAutoFit/>
          </a:bodyPr>
          <a:lstStyle/>
          <a:p>
            <a:pPr algn="ctr"/>
            <a:r>
              <a:rPr lang="en-US" sz="1200" b="1">
                <a:solidFill>
                  <a:srgbClr val="FEFEFE"/>
                </a:solidFill>
                <a:latin typeface="Arial"/>
                <a:ea typeface="微软雅黑"/>
                <a:cs typeface="Montserrat Light" panose="00000400000000000000" charset="0"/>
                <a:sym typeface="Arial"/>
              </a:rPr>
              <a:t>1</a:t>
            </a:r>
            <a:endParaRPr lang="en-US" sz="1200" b="1" dirty="0">
              <a:solidFill>
                <a:srgbClr val="FEFEFE"/>
              </a:solidFill>
              <a:latin typeface="Arial"/>
              <a:ea typeface="微软雅黑"/>
              <a:cs typeface="Montserrat Light" panose="00000400000000000000" charset="0"/>
              <a:sym typeface="Arial"/>
            </a:endParaRPr>
          </a:p>
        </p:txBody>
      </p:sp>
      <p:sp>
        <p:nvSpPr>
          <p:cNvPr id="91" name="Oval 90"/>
          <p:cNvSpPr/>
          <p:nvPr/>
        </p:nvSpPr>
        <p:spPr>
          <a:xfrm>
            <a:off x="2119680" y="3327989"/>
            <a:ext cx="186619" cy="186619"/>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92" name="Oval 91"/>
          <p:cNvSpPr/>
          <p:nvPr/>
        </p:nvSpPr>
        <p:spPr>
          <a:xfrm>
            <a:off x="4416313" y="3593803"/>
            <a:ext cx="378004" cy="378004"/>
          </a:xfrm>
          <a:prstGeom prst="ellipse">
            <a:avLst/>
          </a:prstGeom>
          <a:gradFill>
            <a:gsLst>
              <a:gs pos="100000">
                <a:srgbClr val="14ADE9"/>
              </a:gs>
              <a:gs pos="4000">
                <a:schemeClr val="accent5"/>
              </a:gs>
            </a:gsLst>
            <a:lin ang="1350000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93" name="Oval 92"/>
          <p:cNvSpPr/>
          <p:nvPr/>
        </p:nvSpPr>
        <p:spPr>
          <a:xfrm>
            <a:off x="4145730" y="2323763"/>
            <a:ext cx="919168" cy="919168"/>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94" name="TextBox 93"/>
          <p:cNvSpPr txBox="1"/>
          <p:nvPr/>
        </p:nvSpPr>
        <p:spPr>
          <a:xfrm>
            <a:off x="4491202" y="3644158"/>
            <a:ext cx="228224" cy="276999"/>
          </a:xfrm>
          <a:prstGeom prst="rect">
            <a:avLst/>
          </a:prstGeom>
          <a:noFill/>
        </p:spPr>
        <p:txBody>
          <a:bodyPr wrap="square" lIns="91438" tIns="45719" rIns="91438" bIns="45719" numCol="1" spcCol="0" rtlCol="0" anchor="ctr">
            <a:spAutoFit/>
          </a:bodyPr>
          <a:lstStyle/>
          <a:p>
            <a:pPr algn="ctr"/>
            <a:r>
              <a:rPr lang="en-US" sz="1200" b="1" dirty="0">
                <a:solidFill>
                  <a:srgbClr val="FEFEFE"/>
                </a:solidFill>
                <a:latin typeface="Arial"/>
                <a:ea typeface="微软雅黑"/>
                <a:cs typeface="Montserrat Light" panose="00000400000000000000" charset="0"/>
                <a:sym typeface="Arial"/>
              </a:rPr>
              <a:t>2</a:t>
            </a:r>
          </a:p>
        </p:txBody>
      </p:sp>
      <p:sp>
        <p:nvSpPr>
          <p:cNvPr id="97" name="Oval 96"/>
          <p:cNvSpPr/>
          <p:nvPr/>
        </p:nvSpPr>
        <p:spPr>
          <a:xfrm>
            <a:off x="4512004" y="3327989"/>
            <a:ext cx="186619" cy="186619"/>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100" name="Oval 99"/>
          <p:cNvSpPr/>
          <p:nvPr/>
        </p:nvSpPr>
        <p:spPr>
          <a:xfrm>
            <a:off x="6924190" y="2870790"/>
            <a:ext cx="378004" cy="378004"/>
          </a:xfrm>
          <a:prstGeom prst="ellipse">
            <a:avLst/>
          </a:prstGeom>
          <a:gradFill>
            <a:gsLst>
              <a:gs pos="100000">
                <a:srgbClr val="14ADE9"/>
              </a:gs>
              <a:gs pos="4000">
                <a:schemeClr val="accent5"/>
              </a:gs>
            </a:gsLst>
            <a:lin ang="1350000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101" name="Oval 100"/>
          <p:cNvSpPr/>
          <p:nvPr/>
        </p:nvSpPr>
        <p:spPr>
          <a:xfrm>
            <a:off x="6653607" y="3578405"/>
            <a:ext cx="919168" cy="919168"/>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105" name="Oval 104"/>
          <p:cNvSpPr/>
          <p:nvPr/>
        </p:nvSpPr>
        <p:spPr>
          <a:xfrm>
            <a:off x="7019882" y="3327989"/>
            <a:ext cx="186619" cy="186619"/>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sp>
        <p:nvSpPr>
          <p:cNvPr id="109" name="Oval 108"/>
          <p:cNvSpPr/>
          <p:nvPr/>
        </p:nvSpPr>
        <p:spPr>
          <a:xfrm>
            <a:off x="3397017" y="3327989"/>
            <a:ext cx="186619" cy="186619"/>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Arial"/>
              <a:ea typeface="微软雅黑"/>
              <a:sym typeface="Arial"/>
            </a:endParaRPr>
          </a:p>
        </p:txBody>
      </p:sp>
      <p:grpSp>
        <p:nvGrpSpPr>
          <p:cNvPr id="42" name="组合 41"/>
          <p:cNvGrpSpPr/>
          <p:nvPr/>
        </p:nvGrpSpPr>
        <p:grpSpPr>
          <a:xfrm>
            <a:off x="1433371" y="1564796"/>
            <a:ext cx="1934629" cy="1093993"/>
            <a:chOff x="468937" y="2419540"/>
            <a:chExt cx="1934629" cy="1093994"/>
          </a:xfrm>
        </p:grpSpPr>
        <p:sp>
          <p:nvSpPr>
            <p:cNvPr id="44" name="TextBox 18"/>
            <p:cNvSpPr txBox="1"/>
            <p:nvPr/>
          </p:nvSpPr>
          <p:spPr>
            <a:xfrm flipH="1">
              <a:off x="468937" y="2419540"/>
              <a:ext cx="1274708" cy="369332"/>
            </a:xfrm>
            <a:prstGeom prst="rect">
              <a:avLst/>
            </a:prstGeom>
            <a:noFill/>
          </p:spPr>
          <p:txBody>
            <a:bodyPr wrap="none" rtlCol="0">
              <a:spAutoFit/>
            </a:bodyPr>
            <a:lstStyle/>
            <a:p>
              <a:r>
                <a:rPr lang="en-US" b="1">
                  <a:latin typeface="Arial"/>
                  <a:ea typeface="微软雅黑"/>
                  <a:cs typeface="Roboto Black" panose="02000000000000000000" charset="0"/>
                  <a:sym typeface="Arial"/>
                </a:rPr>
                <a:t>PRESENT</a:t>
              </a:r>
              <a:endParaRPr lang="en-US" b="1" dirty="0">
                <a:latin typeface="Arial"/>
                <a:ea typeface="微软雅黑"/>
                <a:cs typeface="Roboto Black" panose="02000000000000000000" charset="0"/>
                <a:sym typeface="Arial"/>
              </a:endParaRPr>
            </a:p>
          </p:txBody>
        </p:sp>
        <p:sp>
          <p:nvSpPr>
            <p:cNvPr id="45" name="矩形 44"/>
            <p:cNvSpPr/>
            <p:nvPr/>
          </p:nvSpPr>
          <p:spPr>
            <a:xfrm>
              <a:off x="470268" y="2823664"/>
              <a:ext cx="1933298" cy="689870"/>
            </a:xfrm>
            <a:prstGeom prst="rect">
              <a:avLst/>
            </a:prstGeom>
          </p:spPr>
          <p:txBody>
            <a:bodyPr wrap="square">
              <a:spAutoFit/>
            </a:bodyPr>
            <a:lstStyle/>
            <a:p>
              <a:pPr>
                <a:lnSpc>
                  <a:spcPct val="150000"/>
                </a:lnSpc>
              </a:pPr>
              <a:r>
                <a:rPr lang="en-US" altLang="zh-CN" sz="900" dirty="0">
                  <a:latin typeface="Arial"/>
                  <a:ea typeface="微软雅黑"/>
                  <a:sym typeface="Arial"/>
                </a:rPr>
                <a:t>OF THIS SCHEME, WE THANK YOU FOR YOUR READING, </a:t>
              </a:r>
              <a:r>
                <a:rPr lang="en-US" altLang="zh-CN" sz="900">
                  <a:latin typeface="Arial"/>
                  <a:ea typeface="微软雅黑"/>
                  <a:sym typeface="Arial"/>
                </a:rPr>
                <a:t>THE PROPOSAL</a:t>
              </a:r>
              <a:endParaRPr lang="en-US" altLang="zh-CN" sz="900" dirty="0">
                <a:latin typeface="Arial"/>
                <a:ea typeface="微软雅黑"/>
                <a:sym typeface="Arial"/>
              </a:endParaRPr>
            </a:p>
          </p:txBody>
        </p:sp>
      </p:grpSp>
      <p:grpSp>
        <p:nvGrpSpPr>
          <p:cNvPr id="46" name="组合 45"/>
          <p:cNvGrpSpPr/>
          <p:nvPr/>
        </p:nvGrpSpPr>
        <p:grpSpPr>
          <a:xfrm>
            <a:off x="3784686" y="4554740"/>
            <a:ext cx="1934629" cy="1093993"/>
            <a:chOff x="468937" y="2419540"/>
            <a:chExt cx="1934629" cy="1093994"/>
          </a:xfrm>
        </p:grpSpPr>
        <p:sp>
          <p:nvSpPr>
            <p:cNvPr id="47" name="TextBox 18"/>
            <p:cNvSpPr txBox="1"/>
            <p:nvPr/>
          </p:nvSpPr>
          <p:spPr>
            <a:xfrm flipH="1">
              <a:off x="468937" y="2419540"/>
              <a:ext cx="1274708" cy="369332"/>
            </a:xfrm>
            <a:prstGeom prst="rect">
              <a:avLst/>
            </a:prstGeom>
            <a:noFill/>
          </p:spPr>
          <p:txBody>
            <a:bodyPr wrap="none" rtlCol="0">
              <a:spAutoFit/>
            </a:bodyPr>
            <a:lstStyle/>
            <a:p>
              <a:r>
                <a:rPr lang="en-US" b="1">
                  <a:latin typeface="Arial"/>
                  <a:ea typeface="微软雅黑"/>
                  <a:cs typeface="Roboto Black" panose="02000000000000000000" charset="0"/>
                  <a:sym typeface="Arial"/>
                </a:rPr>
                <a:t>PRESENT</a:t>
              </a:r>
              <a:endParaRPr lang="en-US" b="1" dirty="0">
                <a:latin typeface="Arial"/>
                <a:ea typeface="微软雅黑"/>
                <a:cs typeface="Roboto Black" panose="02000000000000000000" charset="0"/>
                <a:sym typeface="Arial"/>
              </a:endParaRPr>
            </a:p>
          </p:txBody>
        </p:sp>
        <p:sp>
          <p:nvSpPr>
            <p:cNvPr id="48" name="矩形 47"/>
            <p:cNvSpPr/>
            <p:nvPr/>
          </p:nvSpPr>
          <p:spPr>
            <a:xfrm>
              <a:off x="470268" y="2823664"/>
              <a:ext cx="1933298" cy="689870"/>
            </a:xfrm>
            <a:prstGeom prst="rect">
              <a:avLst/>
            </a:prstGeom>
          </p:spPr>
          <p:txBody>
            <a:bodyPr wrap="square">
              <a:spAutoFit/>
            </a:bodyPr>
            <a:lstStyle/>
            <a:p>
              <a:pPr>
                <a:lnSpc>
                  <a:spcPct val="150000"/>
                </a:lnSpc>
              </a:pPr>
              <a:r>
                <a:rPr lang="en-US" altLang="zh-CN" sz="900" dirty="0">
                  <a:latin typeface="Arial"/>
                  <a:ea typeface="微软雅黑"/>
                  <a:sym typeface="Arial"/>
                </a:rPr>
                <a:t>OF THIS SCHEME, WE THANK YOU FOR YOUR READING, </a:t>
              </a:r>
              <a:r>
                <a:rPr lang="en-US" altLang="zh-CN" sz="900">
                  <a:latin typeface="Arial"/>
                  <a:ea typeface="微软雅黑"/>
                  <a:sym typeface="Arial"/>
                </a:rPr>
                <a:t>THE PROPOSAL</a:t>
              </a:r>
              <a:endParaRPr lang="en-US" altLang="zh-CN" sz="900" dirty="0">
                <a:latin typeface="Arial"/>
                <a:ea typeface="微软雅黑"/>
                <a:sym typeface="Arial"/>
              </a:endParaRPr>
            </a:p>
          </p:txBody>
        </p:sp>
      </p:grpSp>
      <p:grpSp>
        <p:nvGrpSpPr>
          <p:cNvPr id="49" name="组合 48"/>
          <p:cNvGrpSpPr/>
          <p:nvPr/>
        </p:nvGrpSpPr>
        <p:grpSpPr>
          <a:xfrm>
            <a:off x="6339199" y="1347082"/>
            <a:ext cx="1934629" cy="1093993"/>
            <a:chOff x="468937" y="2419540"/>
            <a:chExt cx="1934629" cy="1093994"/>
          </a:xfrm>
        </p:grpSpPr>
        <p:sp>
          <p:nvSpPr>
            <p:cNvPr id="50" name="TextBox 18"/>
            <p:cNvSpPr txBox="1"/>
            <p:nvPr/>
          </p:nvSpPr>
          <p:spPr>
            <a:xfrm flipH="1">
              <a:off x="468937" y="2419540"/>
              <a:ext cx="1274708" cy="369332"/>
            </a:xfrm>
            <a:prstGeom prst="rect">
              <a:avLst/>
            </a:prstGeom>
            <a:noFill/>
          </p:spPr>
          <p:txBody>
            <a:bodyPr wrap="none" rtlCol="0">
              <a:spAutoFit/>
            </a:bodyPr>
            <a:lstStyle/>
            <a:p>
              <a:r>
                <a:rPr lang="en-US" b="1">
                  <a:latin typeface="Arial"/>
                  <a:ea typeface="微软雅黑"/>
                  <a:cs typeface="Roboto Black" panose="02000000000000000000" charset="0"/>
                  <a:sym typeface="Arial"/>
                </a:rPr>
                <a:t>PRESENT</a:t>
              </a:r>
              <a:endParaRPr lang="en-US" b="1" dirty="0">
                <a:latin typeface="Arial"/>
                <a:ea typeface="微软雅黑"/>
                <a:cs typeface="Roboto Black" panose="02000000000000000000" charset="0"/>
                <a:sym typeface="Arial"/>
              </a:endParaRPr>
            </a:p>
          </p:txBody>
        </p:sp>
        <p:sp>
          <p:nvSpPr>
            <p:cNvPr id="51" name="矩形 50"/>
            <p:cNvSpPr/>
            <p:nvPr/>
          </p:nvSpPr>
          <p:spPr>
            <a:xfrm>
              <a:off x="470268" y="2823664"/>
              <a:ext cx="1933298" cy="689870"/>
            </a:xfrm>
            <a:prstGeom prst="rect">
              <a:avLst/>
            </a:prstGeom>
          </p:spPr>
          <p:txBody>
            <a:bodyPr wrap="square">
              <a:spAutoFit/>
            </a:bodyPr>
            <a:lstStyle/>
            <a:p>
              <a:pPr>
                <a:lnSpc>
                  <a:spcPct val="150000"/>
                </a:lnSpc>
              </a:pPr>
              <a:r>
                <a:rPr lang="en-US" altLang="zh-CN" sz="900" dirty="0">
                  <a:latin typeface="Arial"/>
                  <a:ea typeface="微软雅黑"/>
                  <a:sym typeface="Arial"/>
                </a:rPr>
                <a:t>OF THIS SCHEME, WE THANK YOU FOR YOUR READING, </a:t>
              </a:r>
              <a:r>
                <a:rPr lang="en-US" altLang="zh-CN" sz="900">
                  <a:latin typeface="Arial"/>
                  <a:ea typeface="微软雅黑"/>
                  <a:sym typeface="Arial"/>
                </a:rPr>
                <a:t>THE PROPOSAL</a:t>
              </a:r>
              <a:endParaRPr lang="en-US" altLang="zh-CN" sz="900" dirty="0">
                <a:latin typeface="Arial"/>
                <a:ea typeface="微软雅黑"/>
                <a:sym typeface="Arial"/>
              </a:endParaRPr>
            </a:p>
          </p:txBody>
        </p:sp>
      </p:grpSp>
      <p:sp>
        <p:nvSpPr>
          <p:cNvPr id="43" name="矩形 42"/>
          <p:cNvSpPr/>
          <p:nvPr/>
        </p:nvSpPr>
        <p:spPr>
          <a:xfrm>
            <a:off x="222250" y="330200"/>
            <a:ext cx="76200" cy="55562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52" name="FLYING IMPRESSION FID FEIZHAO    qq:1964271550"/>
          <p:cNvSpPr txBox="1"/>
          <p:nvPr/>
        </p:nvSpPr>
        <p:spPr>
          <a:xfrm>
            <a:off x="320040" y="210820"/>
            <a:ext cx="2573655" cy="458074"/>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53" name="FLYING IMPRESSION FID FEIZHAO    qq:1964271550"/>
          <p:cNvSpPr txBox="1"/>
          <p:nvPr/>
        </p:nvSpPr>
        <p:spPr>
          <a:xfrm>
            <a:off x="344805" y="673735"/>
            <a:ext cx="2486025" cy="220766"/>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sp>
        <p:nvSpPr>
          <p:cNvPr id="72" name="椭圆 71"/>
          <p:cNvSpPr/>
          <p:nvPr/>
        </p:nvSpPr>
        <p:spPr>
          <a:xfrm>
            <a:off x="8789044" y="2158555"/>
            <a:ext cx="2525486" cy="2525486"/>
          </a:xfrm>
          <a:prstGeom prst="ellipse">
            <a:avLst/>
          </a:prstGeom>
          <a:blipFill rotWithShape="1">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wipe(left)">
                                      <p:cBhvr>
                                        <p:cTn id="10" dur="500"/>
                                        <p:tgtEl>
                                          <p:spTgt spid="8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500" fill="hold"/>
                                        <p:tgtEl>
                                          <p:spTgt spid="86"/>
                                        </p:tgtEl>
                                        <p:attrNameLst>
                                          <p:attrName>ppt_w</p:attrName>
                                        </p:attrNameLst>
                                      </p:cBhvr>
                                      <p:tavLst>
                                        <p:tav tm="0">
                                          <p:val>
                                            <p:fltVal val="0"/>
                                          </p:val>
                                        </p:tav>
                                        <p:tav tm="100000">
                                          <p:val>
                                            <p:strVal val="#ppt_w"/>
                                          </p:val>
                                        </p:tav>
                                      </p:tavLst>
                                    </p:anim>
                                    <p:anim calcmode="lin" valueType="num">
                                      <p:cBhvr>
                                        <p:cTn id="14" dur="500" fill="hold"/>
                                        <p:tgtEl>
                                          <p:spTgt spid="86"/>
                                        </p:tgtEl>
                                        <p:attrNameLst>
                                          <p:attrName>ppt_h</p:attrName>
                                        </p:attrNameLst>
                                      </p:cBhvr>
                                      <p:tavLst>
                                        <p:tav tm="0">
                                          <p:val>
                                            <p:fltVal val="0"/>
                                          </p:val>
                                        </p:tav>
                                        <p:tav tm="100000">
                                          <p:val>
                                            <p:strVal val="#ppt_h"/>
                                          </p:val>
                                        </p:tav>
                                      </p:tavLst>
                                    </p:anim>
                                    <p:animEffect transition="in" filter="fade">
                                      <p:cBhvr>
                                        <p:cTn id="15" dur="500"/>
                                        <p:tgtEl>
                                          <p:spTgt spid="8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7"/>
                                        </p:tgtEl>
                                        <p:attrNameLst>
                                          <p:attrName>style.visibility</p:attrName>
                                        </p:attrNameLst>
                                      </p:cBhvr>
                                      <p:to>
                                        <p:strVal val="visible"/>
                                      </p:to>
                                    </p:set>
                                    <p:anim calcmode="lin" valueType="num">
                                      <p:cBhvr>
                                        <p:cTn id="18" dur="500" fill="hold"/>
                                        <p:tgtEl>
                                          <p:spTgt spid="87"/>
                                        </p:tgtEl>
                                        <p:attrNameLst>
                                          <p:attrName>ppt_w</p:attrName>
                                        </p:attrNameLst>
                                      </p:cBhvr>
                                      <p:tavLst>
                                        <p:tav tm="0">
                                          <p:val>
                                            <p:fltVal val="0"/>
                                          </p:val>
                                        </p:tav>
                                        <p:tav tm="100000">
                                          <p:val>
                                            <p:strVal val="#ppt_w"/>
                                          </p:val>
                                        </p:tav>
                                      </p:tavLst>
                                    </p:anim>
                                    <p:anim calcmode="lin" valueType="num">
                                      <p:cBhvr>
                                        <p:cTn id="19" dur="500" fill="hold"/>
                                        <p:tgtEl>
                                          <p:spTgt spid="87"/>
                                        </p:tgtEl>
                                        <p:attrNameLst>
                                          <p:attrName>ppt_h</p:attrName>
                                        </p:attrNameLst>
                                      </p:cBhvr>
                                      <p:tavLst>
                                        <p:tav tm="0">
                                          <p:val>
                                            <p:fltVal val="0"/>
                                          </p:val>
                                        </p:tav>
                                        <p:tav tm="100000">
                                          <p:val>
                                            <p:strVal val="#ppt_h"/>
                                          </p:val>
                                        </p:tav>
                                      </p:tavLst>
                                    </p:anim>
                                    <p:animEffect transition="in" filter="fade">
                                      <p:cBhvr>
                                        <p:cTn id="20" dur="500"/>
                                        <p:tgtEl>
                                          <p:spTgt spid="8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fltVal val="0"/>
                                          </p:val>
                                        </p:tav>
                                        <p:tav tm="100000">
                                          <p:val>
                                            <p:strVal val="#ppt_w"/>
                                          </p:val>
                                        </p:tav>
                                      </p:tavLst>
                                    </p:anim>
                                    <p:anim calcmode="lin" valueType="num">
                                      <p:cBhvr>
                                        <p:cTn id="24" dur="500" fill="hold"/>
                                        <p:tgtEl>
                                          <p:spTgt spid="88"/>
                                        </p:tgtEl>
                                        <p:attrNameLst>
                                          <p:attrName>ppt_h</p:attrName>
                                        </p:attrNameLst>
                                      </p:cBhvr>
                                      <p:tavLst>
                                        <p:tav tm="0">
                                          <p:val>
                                            <p:fltVal val="0"/>
                                          </p:val>
                                        </p:tav>
                                        <p:tav tm="100000">
                                          <p:val>
                                            <p:strVal val="#ppt_h"/>
                                          </p:val>
                                        </p:tav>
                                      </p:tavLst>
                                    </p:anim>
                                    <p:animEffect transition="in" filter="fade">
                                      <p:cBhvr>
                                        <p:cTn id="25" dur="500"/>
                                        <p:tgtEl>
                                          <p:spTgt spid="8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fade">
                                      <p:cBhvr>
                                        <p:cTn id="36" dur="500"/>
                                        <p:tgtEl>
                                          <p:spTgt spid="9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500"/>
                                        <p:tgtEl>
                                          <p:spTgt spid="9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500"/>
                                        <p:tgtEl>
                                          <p:spTgt spid="97"/>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 calcmode="lin" valueType="num">
                                      <p:cBhvr additive="base">
                                        <p:cTn id="45" dur="500"/>
                                        <p:tgtEl>
                                          <p:spTgt spid="100"/>
                                        </p:tgtEl>
                                        <p:attrNameLst>
                                          <p:attrName>ppt_x</p:attrName>
                                        </p:attrNameLst>
                                      </p:cBhvr>
                                      <p:tavLst>
                                        <p:tav tm="0">
                                          <p:val>
                                            <p:strVal val="#ppt_x+#ppt_w*1.125000"/>
                                          </p:val>
                                        </p:tav>
                                        <p:tav tm="100000">
                                          <p:val>
                                            <p:strVal val="#ppt_x"/>
                                          </p:val>
                                        </p:tav>
                                      </p:tavLst>
                                    </p:anim>
                                    <p:animEffect transition="in" filter="wipe(left)">
                                      <p:cBhvr>
                                        <p:cTn id="46" dur="500"/>
                                        <p:tgtEl>
                                          <p:spTgt spid="100"/>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101"/>
                                        </p:tgtEl>
                                        <p:attrNameLst>
                                          <p:attrName>style.visibility</p:attrName>
                                        </p:attrNameLst>
                                      </p:cBhvr>
                                      <p:to>
                                        <p:strVal val="visible"/>
                                      </p:to>
                                    </p:set>
                                    <p:anim calcmode="lin" valueType="num">
                                      <p:cBhvr additive="base">
                                        <p:cTn id="49" dur="500"/>
                                        <p:tgtEl>
                                          <p:spTgt spid="101"/>
                                        </p:tgtEl>
                                        <p:attrNameLst>
                                          <p:attrName>ppt_x</p:attrName>
                                        </p:attrNameLst>
                                      </p:cBhvr>
                                      <p:tavLst>
                                        <p:tav tm="0">
                                          <p:val>
                                            <p:strVal val="#ppt_x+#ppt_w*1.125000"/>
                                          </p:val>
                                        </p:tav>
                                        <p:tav tm="100000">
                                          <p:val>
                                            <p:strVal val="#ppt_x"/>
                                          </p:val>
                                        </p:tav>
                                      </p:tavLst>
                                    </p:anim>
                                    <p:animEffect transition="in" filter="wipe(left)">
                                      <p:cBhvr>
                                        <p:cTn id="50" dur="500"/>
                                        <p:tgtEl>
                                          <p:spTgt spid="101"/>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105"/>
                                        </p:tgtEl>
                                        <p:attrNameLst>
                                          <p:attrName>style.visibility</p:attrName>
                                        </p:attrNameLst>
                                      </p:cBhvr>
                                      <p:to>
                                        <p:strVal val="visible"/>
                                      </p:to>
                                    </p:set>
                                    <p:anim calcmode="lin" valueType="num">
                                      <p:cBhvr additive="base">
                                        <p:cTn id="53" dur="500"/>
                                        <p:tgtEl>
                                          <p:spTgt spid="105"/>
                                        </p:tgtEl>
                                        <p:attrNameLst>
                                          <p:attrName>ppt_x</p:attrName>
                                        </p:attrNameLst>
                                      </p:cBhvr>
                                      <p:tavLst>
                                        <p:tav tm="0">
                                          <p:val>
                                            <p:strVal val="#ppt_x+#ppt_w*1.125000"/>
                                          </p:val>
                                        </p:tav>
                                        <p:tav tm="100000">
                                          <p:val>
                                            <p:strVal val="#ppt_x"/>
                                          </p:val>
                                        </p:tav>
                                      </p:tavLst>
                                    </p:anim>
                                    <p:animEffect transition="in" filter="wipe(left)">
                                      <p:cBhvr>
                                        <p:cTn id="54" dur="500"/>
                                        <p:tgtEl>
                                          <p:spTgt spid="10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1000"/>
                                        <p:tgtEl>
                                          <p:spTgt spid="46"/>
                                        </p:tgtEl>
                                      </p:cBhvr>
                                    </p:animEffect>
                                    <p:anim calcmode="lin" valueType="num">
                                      <p:cBhvr>
                                        <p:cTn id="67" dur="1000" fill="hold"/>
                                        <p:tgtEl>
                                          <p:spTgt spid="46"/>
                                        </p:tgtEl>
                                        <p:attrNameLst>
                                          <p:attrName>ppt_x</p:attrName>
                                        </p:attrNameLst>
                                      </p:cBhvr>
                                      <p:tavLst>
                                        <p:tav tm="0">
                                          <p:val>
                                            <p:strVal val="#ppt_x"/>
                                          </p:val>
                                        </p:tav>
                                        <p:tav tm="100000">
                                          <p:val>
                                            <p:strVal val="#ppt_x"/>
                                          </p:val>
                                        </p:tav>
                                      </p:tavLst>
                                    </p:anim>
                                    <p:anim calcmode="lin" valueType="num">
                                      <p:cBhvr>
                                        <p:cTn id="6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1000"/>
                                        <p:tgtEl>
                                          <p:spTgt spid="49"/>
                                        </p:tgtEl>
                                      </p:cBhvr>
                                    </p:animEffect>
                                    <p:anim calcmode="lin" valueType="num">
                                      <p:cBhvr>
                                        <p:cTn id="74" dur="1000" fill="hold"/>
                                        <p:tgtEl>
                                          <p:spTgt spid="49"/>
                                        </p:tgtEl>
                                        <p:attrNameLst>
                                          <p:attrName>ppt_x</p:attrName>
                                        </p:attrNameLst>
                                      </p:cBhvr>
                                      <p:tavLst>
                                        <p:tav tm="0">
                                          <p:val>
                                            <p:strVal val="#ppt_x"/>
                                          </p:val>
                                        </p:tav>
                                        <p:tav tm="100000">
                                          <p:val>
                                            <p:strVal val="#ppt_x"/>
                                          </p:val>
                                        </p:tav>
                                      </p:tavLst>
                                    </p:anim>
                                    <p:anim calcmode="lin" valueType="num">
                                      <p:cBhvr>
                                        <p:cTn id="75" dur="1000" fill="hold"/>
                                        <p:tgtEl>
                                          <p:spTgt spid="49"/>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53" presetClass="entr" presetSubtype="16"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Effect transition="in" filter="fade">
                                      <p:cBhvr>
                                        <p:cTn id="8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p:bldP spid="87" grpId="0" bldLvl="0" animBg="1"/>
      <p:bldP spid="88" grpId="0"/>
      <p:bldP spid="91" grpId="0" bldLvl="0" animBg="1"/>
      <p:bldP spid="92" grpId="0" bldLvl="0" animBg="1"/>
      <p:bldP spid="93" grpId="0" bldLvl="0" animBg="1"/>
      <p:bldP spid="94" grpId="0" bldLvl="0"/>
      <p:bldP spid="97" grpId="0" bldLvl="0" animBg="1"/>
      <p:bldP spid="100" grpId="0" bldLvl="0" animBg="1"/>
      <p:bldP spid="101" grpId="0" bldLvl="0" animBg="1"/>
      <p:bldP spid="105" grpId="0" bldLvl="0" animBg="1"/>
      <p:bldP spid="109" grpId="0" bldLvl="0" animBg="1"/>
      <p:bldP spid="7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40" y="1206500"/>
            <a:ext cx="12192000" cy="4445000"/>
          </a:xfrm>
          <a:prstGeom prst="rect">
            <a:avLst/>
          </a:prstGeom>
        </p:spPr>
      </p:pic>
      <p:sp>
        <p:nvSpPr>
          <p:cNvPr id="39" name="矩形 38"/>
          <p:cNvSpPr/>
          <p:nvPr/>
        </p:nvSpPr>
        <p:spPr>
          <a:xfrm>
            <a:off x="-38662" y="0"/>
            <a:ext cx="75746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latin typeface="Arial"/>
              <a:ea typeface="微软雅黑"/>
              <a:sym typeface="Arial"/>
            </a:endParaRPr>
          </a:p>
        </p:txBody>
      </p:sp>
      <p:sp>
        <p:nvSpPr>
          <p:cNvPr id="18" name="椭圆 17"/>
          <p:cNvSpPr/>
          <p:nvPr/>
        </p:nvSpPr>
        <p:spPr>
          <a:xfrm flipV="1">
            <a:off x="523874" y="391969"/>
            <a:ext cx="214313" cy="214313"/>
          </a:xfrm>
          <a:prstGeom prst="ellipse">
            <a:avLst/>
          </a:prstGeom>
          <a:solidFill>
            <a:schemeClr val="bg1"/>
          </a:solidFill>
          <a:ln>
            <a:solidFill>
              <a:srgbClr val="0D2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5" name="椭圆 44"/>
          <p:cNvSpPr/>
          <p:nvPr/>
        </p:nvSpPr>
        <p:spPr>
          <a:xfrm>
            <a:off x="5958869" y="1815512"/>
            <a:ext cx="3154262" cy="3154262"/>
          </a:xfrm>
          <a:prstGeom prst="ellipse">
            <a:avLst/>
          </a:prstGeom>
          <a:noFill/>
          <a:ln w="165100">
            <a:solidFill>
              <a:schemeClr val="accent1">
                <a:lumMod val="20000"/>
                <a:lumOff val="8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6" name="椭圆 35"/>
          <p:cNvSpPr/>
          <p:nvPr/>
        </p:nvSpPr>
        <p:spPr>
          <a:xfrm flipV="1">
            <a:off x="11407477" y="1596729"/>
            <a:ext cx="187325" cy="18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2" name="文本框 31"/>
          <p:cNvSpPr txBox="1"/>
          <p:nvPr/>
        </p:nvSpPr>
        <p:spPr>
          <a:xfrm>
            <a:off x="11381411" y="2011463"/>
            <a:ext cx="246221" cy="3289742"/>
          </a:xfrm>
          <a:prstGeom prst="rect">
            <a:avLst/>
          </a:prstGeom>
          <a:noFill/>
        </p:spPr>
        <p:txBody>
          <a:bodyPr vert="eaVert" wrap="square" lIns="0" tIns="0" rIns="0" bIns="0" rtlCol="0">
            <a:spAutoFit/>
          </a:bodyPr>
          <a:lstStyle/>
          <a:p>
            <a:pPr algn="dist"/>
            <a:r>
              <a:rPr lang="en-US" altLang="zh-CN" sz="1600" cap="all" dirty="0">
                <a:solidFill>
                  <a:schemeClr val="bg1"/>
                </a:solidFill>
                <a:latin typeface="Arial"/>
                <a:ea typeface="微软雅黑"/>
                <a:cs typeface="Arial Unicode MS" panose="020B0604020202020204" pitchFamily="34" charset="-122"/>
                <a:sym typeface="Arial"/>
              </a:rPr>
              <a:t>Create  your  business</a:t>
            </a:r>
            <a:endParaRPr lang="zh-CN" altLang="en-US" sz="1600" cap="all" dirty="0">
              <a:solidFill>
                <a:schemeClr val="bg1"/>
              </a:solidFill>
              <a:latin typeface="Arial"/>
              <a:ea typeface="微软雅黑"/>
              <a:cs typeface="Arial Unicode MS" panose="020B0604020202020204" pitchFamily="34" charset="-122"/>
              <a:sym typeface="Arial"/>
            </a:endParaRPr>
          </a:p>
        </p:txBody>
      </p:sp>
      <p:sp>
        <p:nvSpPr>
          <p:cNvPr id="52" name="文本框 51"/>
          <p:cNvSpPr txBox="1"/>
          <p:nvPr/>
        </p:nvSpPr>
        <p:spPr>
          <a:xfrm>
            <a:off x="1083992" y="2110714"/>
            <a:ext cx="5040000" cy="1107996"/>
          </a:xfrm>
          <a:prstGeom prst="rect">
            <a:avLst/>
          </a:prstGeom>
          <a:noFill/>
        </p:spPr>
        <p:txBody>
          <a:bodyPr wrap="square" lIns="0" tIns="0" rIns="0" bIns="0" rtlCol="0">
            <a:spAutoFit/>
          </a:bodyPr>
          <a:lstStyle>
            <a:defPPr>
              <a:defRPr lang="zh-CN"/>
            </a:defPPr>
            <a:lvl1pPr>
              <a:defRPr sz="7200" b="1" cap="all">
                <a:blipFill dpi="0" rotWithShape="1">
                  <a:blip r:embed="rId4"/>
                  <a:srcRect/>
                  <a:tile tx="0" ty="6350" sx="100000" sy="100000" flip="none" algn="b"/>
                </a:blipFill>
                <a:latin typeface="Arial"/>
                <a:ea typeface="微软雅黑"/>
              </a:defRPr>
            </a:lvl1pPr>
          </a:lstStyle>
          <a:p>
            <a:r>
              <a:rPr lang="en-US" altLang="zh-CN" dirty="0">
                <a:sym typeface="Arial"/>
              </a:rPr>
              <a:t>PART 03</a:t>
            </a:r>
            <a:endParaRPr lang="zh-CN" altLang="en-US" dirty="0">
              <a:sym typeface="Arial"/>
            </a:endParaRPr>
          </a:p>
        </p:txBody>
      </p:sp>
      <p:sp>
        <p:nvSpPr>
          <p:cNvPr id="53" name="文本框 52"/>
          <p:cNvSpPr txBox="1"/>
          <p:nvPr/>
        </p:nvSpPr>
        <p:spPr>
          <a:xfrm>
            <a:off x="1015651" y="395825"/>
            <a:ext cx="4065635" cy="215444"/>
          </a:xfrm>
          <a:prstGeom prst="rect">
            <a:avLst/>
          </a:prstGeom>
          <a:noFill/>
        </p:spPr>
        <p:txBody>
          <a:bodyPr vert="horz" wrap="square" lIns="0" tIns="0" rIns="0" bIns="0" rtlCol="0">
            <a:spAutoFit/>
          </a:bodyPr>
          <a:lstStyle/>
          <a:p>
            <a:pPr algn="dist"/>
            <a:r>
              <a:rPr lang="en-US" altLang="zh-CN" sz="1400" b="1" cap="all" dirty="0">
                <a:solidFill>
                  <a:schemeClr val="tx1">
                    <a:lumMod val="65000"/>
                    <a:lumOff val="35000"/>
                  </a:schemeClr>
                </a:solidFill>
                <a:latin typeface="Arial"/>
                <a:ea typeface="微软雅黑"/>
                <a:sym typeface="Arial"/>
              </a:rPr>
              <a:t>ENTER YOUR SLOGAN IN HERE</a:t>
            </a:r>
            <a:endParaRPr lang="zh-CN" altLang="en-US" sz="1400" b="1" cap="all" dirty="0">
              <a:solidFill>
                <a:schemeClr val="tx1">
                  <a:lumMod val="75000"/>
                  <a:lumOff val="25000"/>
                </a:schemeClr>
              </a:solidFill>
              <a:latin typeface="Arial"/>
              <a:ea typeface="微软雅黑"/>
              <a:sym typeface="Arial"/>
            </a:endParaRPr>
          </a:p>
        </p:txBody>
      </p:sp>
      <p:cxnSp>
        <p:nvCxnSpPr>
          <p:cNvPr id="42" name="直接连接符 41"/>
          <p:cNvCxnSpPr/>
          <p:nvPr/>
        </p:nvCxnSpPr>
        <p:spPr>
          <a:xfrm>
            <a:off x="-33994" y="5583403"/>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3994" y="1268760"/>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9" name="文本框 32"/>
          <p:cNvSpPr txBox="1"/>
          <p:nvPr/>
        </p:nvSpPr>
        <p:spPr>
          <a:xfrm>
            <a:off x="1547774" y="3137807"/>
            <a:ext cx="4355108" cy="553998"/>
          </a:xfrm>
          <a:prstGeom prst="rect">
            <a:avLst/>
          </a:prstGeom>
          <a:noFill/>
        </p:spPr>
        <p:txBody>
          <a:bodyPr wrap="square" lIns="0" tIns="0" rIns="0" bIns="0" rtlCol="0">
            <a:spAutoFit/>
          </a:bodyPr>
          <a:lstStyle>
            <a:defPPr>
              <a:defRPr lang="zh-CN"/>
            </a:defPPr>
            <a:lvl1pPr>
              <a:defRPr sz="3600" b="1" cap="all">
                <a:latin typeface="Arial"/>
                <a:ea typeface="微软雅黑"/>
                <a:cs typeface="Arial Unicode MS" panose="020B0604020202020204" pitchFamily="34" charset="-122"/>
              </a:defRPr>
            </a:lvl1pPr>
          </a:lstStyle>
          <a:p>
            <a:r>
              <a:rPr lang="en-US" altLang="zh-CN" dirty="0">
                <a:sym typeface="Arial"/>
              </a:rPr>
              <a:t>Add title text</a:t>
            </a:r>
            <a:endParaRPr lang="zh-CN" altLang="en-US" dirty="0">
              <a:sym typeface="Arial"/>
            </a:endParaRPr>
          </a:p>
        </p:txBody>
      </p:sp>
      <p:sp>
        <p:nvSpPr>
          <p:cNvPr id="50" name="文本框 22"/>
          <p:cNvSpPr txBox="1"/>
          <p:nvPr/>
        </p:nvSpPr>
        <p:spPr>
          <a:xfrm>
            <a:off x="1096544" y="3781488"/>
            <a:ext cx="3849697" cy="738664"/>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spcBef>
                <a:spcPts val="0"/>
              </a:spcBef>
              <a:spcAft>
                <a:spcPts val="0"/>
              </a:spcAft>
              <a:buClrTx/>
              <a:buSzTx/>
              <a:buFontTx/>
              <a:buNone/>
              <a:defRPr/>
            </a:pPr>
            <a:r>
              <a:rPr kumimoji="0" lang="en-US" altLang="zh-CN" sz="1400" b="0" u="none" strike="noStrike" kern="1200" cap="none" spc="0" normalizeH="0" baseline="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The user can demonstrate on a projector or computer</a:t>
            </a:r>
            <a:r>
              <a:rPr kumimoji="0" lang="en-US" altLang="zh-CN" sz="1400" b="0" u="none" strike="noStrike" kern="1200" cap="none" spc="0" normalizeH="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 </a:t>
            </a:r>
            <a:r>
              <a:rPr kumimoji="0" lang="en-US" altLang="zh-CN" sz="1400" b="0" u="none" strike="noStrike" kern="1200" cap="none" spc="0" normalizeH="0" baseline="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or print the presentation and </a:t>
            </a:r>
          </a:p>
          <a:p>
            <a:pPr marL="0" marR="0" lvl="0" indent="0" defTabSz="914400" rtl="0" eaLnBrk="1" fontAlgn="auto" latinLnBrk="0" hangingPunct="1">
              <a:spcBef>
                <a:spcPts val="0"/>
              </a:spcBef>
              <a:spcAft>
                <a:spcPts val="0"/>
              </a:spcAft>
              <a:buClrTx/>
              <a:buSzTx/>
              <a:buFontTx/>
              <a:buNone/>
              <a:defRPr/>
            </a:pPr>
            <a:r>
              <a:rPr kumimoji="0" lang="en-US" altLang="zh-CN" sz="1400" b="0" u="none" strike="noStrike" kern="1200" cap="none" spc="0" normalizeH="0" baseline="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make it into a film to be used</a:t>
            </a:r>
          </a:p>
        </p:txBody>
      </p:sp>
      <p:sp>
        <p:nvSpPr>
          <p:cNvPr id="51" name="等腰三角形 50"/>
          <p:cNvSpPr/>
          <p:nvPr/>
        </p:nvSpPr>
        <p:spPr>
          <a:xfrm rot="5400000">
            <a:off x="1171578" y="3352581"/>
            <a:ext cx="241954" cy="208581"/>
          </a:xfrm>
          <a:prstGeom prst="triangle">
            <a:avLst/>
          </a:prstGeom>
          <a:solidFill>
            <a:srgbClr val="2E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Arial"/>
              <a:ea typeface="微软雅黑"/>
              <a:sym typeface="Arial"/>
            </a:endParaRPr>
          </a:p>
        </p:txBody>
      </p:sp>
      <p:sp>
        <p:nvSpPr>
          <p:cNvPr id="47" name="椭圆 46"/>
          <p:cNvSpPr/>
          <p:nvPr/>
        </p:nvSpPr>
        <p:spPr>
          <a:xfrm rot="775672">
            <a:off x="-372761" y="4899044"/>
            <a:ext cx="1368715" cy="1368715"/>
          </a:xfrm>
          <a:prstGeom prst="ellipse">
            <a:avLst/>
          </a:prstGeom>
          <a:blipFill dpi="0" rotWithShape="1">
            <a:blip r:embed="rId5" cstate="screen">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59" name="组合 58"/>
          <p:cNvGrpSpPr/>
          <p:nvPr/>
        </p:nvGrpSpPr>
        <p:grpSpPr>
          <a:xfrm>
            <a:off x="11461546" y="6215751"/>
            <a:ext cx="194079" cy="204393"/>
            <a:chOff x="11470877" y="363591"/>
            <a:chExt cx="194079" cy="204393"/>
          </a:xfrm>
        </p:grpSpPr>
        <p:sp>
          <p:nvSpPr>
            <p:cNvPr id="60" name="椭圆 59"/>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1" name="椭圆 60"/>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2" name="椭圆 61"/>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3" name="椭圆 62"/>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4" name="椭圆 63"/>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5" name="椭圆 64"/>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6" name="椭圆 65"/>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7" name="椭圆 66"/>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8" name="椭圆 67"/>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sp>
        <p:nvSpPr>
          <p:cNvPr id="69" name="文本框 34"/>
          <p:cNvSpPr txBox="1"/>
          <p:nvPr/>
        </p:nvSpPr>
        <p:spPr>
          <a:xfrm>
            <a:off x="8313576" y="6204524"/>
            <a:ext cx="2835781" cy="215444"/>
          </a:xfrm>
          <a:prstGeom prst="rect">
            <a:avLst/>
          </a:prstGeom>
          <a:noFill/>
        </p:spPr>
        <p:txBody>
          <a:bodyPr vert="horz" wrap="square" lIns="0" tIns="0" rIns="0" bIns="0" rtlCol="0">
            <a:spAutoFit/>
          </a:bodyPr>
          <a:lstStyle/>
          <a:p>
            <a:pPr algn="dist"/>
            <a:r>
              <a:rPr lang="en-US" altLang="zh-CN" sz="1400" b="1" cap="all" dirty="0">
                <a:solidFill>
                  <a:schemeClr val="tx1">
                    <a:lumMod val="65000"/>
                    <a:lumOff val="35000"/>
                  </a:schemeClr>
                </a:solidFill>
                <a:latin typeface="Arial"/>
                <a:ea typeface="微软雅黑"/>
                <a:sym typeface="Arial"/>
              </a:rPr>
              <a:t>Create your </a:t>
            </a:r>
            <a:r>
              <a:rPr lang="en-US" altLang="zh-CN" sz="1400" b="1" cap="all" dirty="0">
                <a:solidFill>
                  <a:schemeClr val="tx1">
                    <a:lumMod val="75000"/>
                    <a:lumOff val="25000"/>
                  </a:schemeClr>
                </a:solidFill>
                <a:latin typeface="Arial"/>
                <a:ea typeface="微软雅黑"/>
                <a:sym typeface="Arial"/>
              </a:rPr>
              <a:t>business</a:t>
            </a:r>
            <a:endParaRPr lang="zh-CN" altLang="en-US" sz="1400" b="1" cap="all" dirty="0">
              <a:solidFill>
                <a:schemeClr val="tx1">
                  <a:lumMod val="75000"/>
                  <a:lumOff val="25000"/>
                </a:schemeClr>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advTm="3000">
        <p14:shred dir="ou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childTnLst>
                          </p:cTn>
                        </p:par>
                        <p:par>
                          <p:cTn id="36" fill="hold">
                            <p:stCondLst>
                              <p:cond delay="1000"/>
                            </p:stCondLst>
                            <p:childTnLst>
                              <p:par>
                                <p:cTn id="37" presetID="16" presetClass="entr" presetSubtype="37"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outVertical)">
                                      <p:cBhvr>
                                        <p:cTn id="39" dur="500"/>
                                        <p:tgtEl>
                                          <p:spTgt spid="46"/>
                                        </p:tgtEl>
                                      </p:cBhvr>
                                    </p:animEffect>
                                  </p:childTnLst>
                                </p:cTn>
                              </p:par>
                              <p:par>
                                <p:cTn id="40" presetID="16" presetClass="entr" presetSubtype="37"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outVertical)">
                                      <p:cBhvr>
                                        <p:cTn id="42" dur="500"/>
                                        <p:tgtEl>
                                          <p:spTgt spid="41"/>
                                        </p:tgtEl>
                                      </p:cBhvr>
                                    </p:animEffect>
                                  </p:childTnLst>
                                </p:cTn>
                              </p:par>
                              <p:par>
                                <p:cTn id="43" presetID="16" presetClass="entr" presetSubtype="37"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outVertical)">
                                      <p:cBhvr>
                                        <p:cTn id="45" dur="500"/>
                                        <p:tgtEl>
                                          <p:spTgt spid="42"/>
                                        </p:tgtEl>
                                      </p:cBhvr>
                                    </p:animEffect>
                                  </p:childTnLst>
                                </p:cTn>
                              </p:par>
                            </p:childTnLst>
                          </p:cTn>
                        </p:par>
                        <p:par>
                          <p:cTn id="46" fill="hold">
                            <p:stCondLst>
                              <p:cond delay="1500"/>
                            </p:stCondLst>
                            <p:childTnLst>
                              <p:par>
                                <p:cTn id="47" presetID="31"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1000" fill="hold"/>
                                        <p:tgtEl>
                                          <p:spTgt spid="47"/>
                                        </p:tgtEl>
                                        <p:attrNameLst>
                                          <p:attrName>ppt_w</p:attrName>
                                        </p:attrNameLst>
                                      </p:cBhvr>
                                      <p:tavLst>
                                        <p:tav tm="0">
                                          <p:val>
                                            <p:fltVal val="0"/>
                                          </p:val>
                                        </p:tav>
                                        <p:tav tm="100000">
                                          <p:val>
                                            <p:strVal val="#ppt_w"/>
                                          </p:val>
                                        </p:tav>
                                      </p:tavLst>
                                    </p:anim>
                                    <p:anim calcmode="lin" valueType="num">
                                      <p:cBhvr>
                                        <p:cTn id="56" dur="1000" fill="hold"/>
                                        <p:tgtEl>
                                          <p:spTgt spid="47"/>
                                        </p:tgtEl>
                                        <p:attrNameLst>
                                          <p:attrName>ppt_h</p:attrName>
                                        </p:attrNameLst>
                                      </p:cBhvr>
                                      <p:tavLst>
                                        <p:tav tm="0">
                                          <p:val>
                                            <p:fltVal val="0"/>
                                          </p:val>
                                        </p:tav>
                                        <p:tav tm="100000">
                                          <p:val>
                                            <p:strVal val="#ppt_h"/>
                                          </p:val>
                                        </p:tav>
                                      </p:tavLst>
                                    </p:anim>
                                    <p:anim calcmode="lin" valueType="num">
                                      <p:cBhvr>
                                        <p:cTn id="57" dur="1000" fill="hold"/>
                                        <p:tgtEl>
                                          <p:spTgt spid="47"/>
                                        </p:tgtEl>
                                        <p:attrNameLst>
                                          <p:attrName>style.rotation</p:attrName>
                                        </p:attrNameLst>
                                      </p:cBhvr>
                                      <p:tavLst>
                                        <p:tav tm="0">
                                          <p:val>
                                            <p:fltVal val="90"/>
                                          </p:val>
                                        </p:tav>
                                        <p:tav tm="100000">
                                          <p:val>
                                            <p:fltVal val="0"/>
                                          </p:val>
                                        </p:tav>
                                      </p:tavLst>
                                    </p:anim>
                                    <p:animEffect transition="in" filter="fade">
                                      <p:cBhvr>
                                        <p:cTn id="58" dur="1000"/>
                                        <p:tgtEl>
                                          <p:spTgt spid="47"/>
                                        </p:tgtEl>
                                      </p:cBhvr>
                                    </p:animEffect>
                                  </p:childTnLst>
                                </p:cTn>
                              </p:par>
                            </p:childTnLst>
                          </p:cTn>
                        </p:par>
                        <p:par>
                          <p:cTn id="59" fill="hold">
                            <p:stCondLst>
                              <p:cond delay="2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52"/>
                                        </p:tgtEl>
                                        <p:attrNameLst>
                                          <p:attrName>ppt_y</p:attrName>
                                        </p:attrNameLst>
                                      </p:cBhvr>
                                      <p:tavLst>
                                        <p:tav tm="0">
                                          <p:val>
                                            <p:strVal val="#ppt_y"/>
                                          </p:val>
                                        </p:tav>
                                        <p:tav tm="100000">
                                          <p:val>
                                            <p:strVal val="#ppt_y"/>
                                          </p:val>
                                        </p:tav>
                                      </p:tavLst>
                                    </p:anim>
                                    <p:anim calcmode="lin" valueType="num">
                                      <p:cBhvr>
                                        <p:cTn id="64"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52"/>
                                        </p:tgtEl>
                                      </p:cBhvr>
                                    </p:animEffect>
                                  </p:childTnLst>
                                </p:cTn>
                              </p:par>
                            </p:childTnLst>
                          </p:cTn>
                        </p:par>
                        <p:par>
                          <p:cTn id="67" fill="hold">
                            <p:stCondLst>
                              <p:cond delay="3250"/>
                            </p:stCondLst>
                            <p:childTnLst>
                              <p:par>
                                <p:cTn id="68" presetID="2" presetClass="entr" presetSubtype="8"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fill="hold"/>
                                        <p:tgtEl>
                                          <p:spTgt spid="51"/>
                                        </p:tgtEl>
                                        <p:attrNameLst>
                                          <p:attrName>ppt_x</p:attrName>
                                        </p:attrNameLst>
                                      </p:cBhvr>
                                      <p:tavLst>
                                        <p:tav tm="0">
                                          <p:val>
                                            <p:strVal val="0-#ppt_w/2"/>
                                          </p:val>
                                        </p:tav>
                                        <p:tav tm="100000">
                                          <p:val>
                                            <p:strVal val="#ppt_x"/>
                                          </p:val>
                                        </p:tav>
                                      </p:tavLst>
                                    </p:anim>
                                    <p:anim calcmode="lin" valueType="num">
                                      <p:cBhvr additive="base">
                                        <p:cTn id="71" dur="500" fill="hold"/>
                                        <p:tgtEl>
                                          <p:spTgt spid="51"/>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0-#ppt_w/2"/>
                                          </p:val>
                                        </p:tav>
                                        <p:tav tm="100000">
                                          <p:val>
                                            <p:strVal val="#ppt_x"/>
                                          </p:val>
                                        </p:tav>
                                      </p:tavLst>
                                    </p:anim>
                                    <p:anim calcmode="lin" valueType="num">
                                      <p:cBhvr additive="base">
                                        <p:cTn id="75" dur="500" fill="hold"/>
                                        <p:tgtEl>
                                          <p:spTgt spid="49"/>
                                        </p:tgtEl>
                                        <p:attrNameLst>
                                          <p:attrName>ppt_y</p:attrName>
                                        </p:attrNameLst>
                                      </p:cBhvr>
                                      <p:tavLst>
                                        <p:tav tm="0">
                                          <p:val>
                                            <p:strVal val="#ppt_y"/>
                                          </p:val>
                                        </p:tav>
                                        <p:tav tm="100000">
                                          <p:val>
                                            <p:strVal val="#ppt_y"/>
                                          </p:val>
                                        </p:tav>
                                      </p:tavLst>
                                    </p:anim>
                                  </p:childTnLst>
                                </p:cTn>
                              </p:par>
                            </p:childTnLst>
                          </p:cTn>
                        </p:par>
                        <p:par>
                          <p:cTn id="76" fill="hold">
                            <p:stCondLst>
                              <p:cond delay="3750"/>
                            </p:stCondLst>
                            <p:childTnLst>
                              <p:par>
                                <p:cTn id="77" presetID="22" presetClass="entr" presetSubtype="8"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5" grpId="0" animBg="1"/>
      <p:bldP spid="36" grpId="0" animBg="1"/>
      <p:bldP spid="32" grpId="0"/>
      <p:bldP spid="52" grpId="0"/>
      <p:bldP spid="53" grpId="0"/>
      <p:bldP spid="49" grpId="0"/>
      <p:bldP spid="50" grpId="0"/>
      <p:bldP spid="51" grpId="0" animBg="1"/>
      <p:bldP spid="47" grpId="0" animBg="1"/>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21"/>
          <p:cNvCxnSpPr/>
          <p:nvPr/>
        </p:nvCxnSpPr>
        <p:spPr>
          <a:xfrm>
            <a:off x="3243898" y="4198973"/>
            <a:ext cx="0" cy="12446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22"/>
          <p:cNvCxnSpPr/>
          <p:nvPr/>
        </p:nvCxnSpPr>
        <p:spPr>
          <a:xfrm>
            <a:off x="6106160" y="4198973"/>
            <a:ext cx="0" cy="130083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23"/>
          <p:cNvCxnSpPr/>
          <p:nvPr/>
        </p:nvCxnSpPr>
        <p:spPr>
          <a:xfrm>
            <a:off x="8968423" y="4112794"/>
            <a:ext cx="0" cy="133077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1" name="Arc 5"/>
          <p:cNvSpPr/>
          <p:nvPr/>
        </p:nvSpPr>
        <p:spPr>
          <a:xfrm>
            <a:off x="982663" y="2027238"/>
            <a:ext cx="1638300" cy="1638300"/>
          </a:xfrm>
          <a:prstGeom prst="arc">
            <a:avLst>
              <a:gd name="adj1" fmla="val 16200000"/>
              <a:gd name="adj2" fmla="val 8451363"/>
            </a:avLst>
          </a:prstGeom>
          <a:noFill/>
          <a:ln w="76200">
            <a:gradFill>
              <a:gsLst>
                <a:gs pos="0">
                  <a:srgbClr val="14ADE9"/>
                </a:gs>
                <a:gs pos="100000">
                  <a:srgbClr val="5A678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lumMod val="85000"/>
                  <a:lumOff val="15000"/>
                </a:schemeClr>
              </a:solidFill>
              <a:latin typeface="Arial"/>
              <a:ea typeface="微软雅黑"/>
              <a:cs typeface="+mn-ea"/>
              <a:sym typeface="Arial"/>
            </a:endParaRPr>
          </a:p>
        </p:txBody>
      </p:sp>
      <p:sp>
        <p:nvSpPr>
          <p:cNvPr id="12" name="TextBox 6"/>
          <p:cNvSpPr txBox="1"/>
          <p:nvPr/>
        </p:nvSpPr>
        <p:spPr>
          <a:xfrm>
            <a:off x="1407993" y="2430889"/>
            <a:ext cx="732893" cy="830997"/>
          </a:xfrm>
          <a:prstGeom prst="rect">
            <a:avLst/>
          </a:prstGeom>
          <a:noFill/>
        </p:spPr>
        <p:txBody>
          <a:bodyPr wrap="none">
            <a:spAutoFit/>
          </a:bodyPr>
          <a:lstStyle>
            <a:defPPr>
              <a:defRPr lang="zh-CN"/>
            </a:defPPr>
            <a:lvl1pPr>
              <a:defRPr sz="2400" b="1">
                <a:solidFill>
                  <a:schemeClr val="tx1">
                    <a:lumMod val="85000"/>
                    <a:lumOff val="15000"/>
                  </a:schemeClr>
                </a:solidFill>
                <a:latin typeface="+mn-ea"/>
                <a:cs typeface="Open Sans" panose="020B0606030504020204" pitchFamily="34" charset="0"/>
              </a:defRPr>
            </a:lvl1pPr>
          </a:lstStyle>
          <a:p>
            <a:r>
              <a:rPr lang="en-US" altLang="zh-CN" b="0" dirty="0">
                <a:latin typeface="Arial"/>
                <a:ea typeface="微软雅黑"/>
                <a:cs typeface="+mn-ea"/>
                <a:sym typeface="Arial"/>
              </a:rPr>
              <a:t>Add</a:t>
            </a:r>
          </a:p>
          <a:p>
            <a:r>
              <a:rPr lang="en-US" altLang="zh-CN" b="0" dirty="0">
                <a:latin typeface="Arial"/>
                <a:ea typeface="微软雅黑"/>
                <a:cs typeface="+mn-ea"/>
                <a:sym typeface="Arial"/>
              </a:rPr>
              <a:t>title</a:t>
            </a:r>
            <a:endParaRPr lang="en-US" b="0" dirty="0">
              <a:latin typeface="Arial"/>
              <a:ea typeface="微软雅黑"/>
              <a:cs typeface="+mn-ea"/>
              <a:sym typeface="Arial"/>
            </a:endParaRPr>
          </a:p>
        </p:txBody>
      </p:sp>
      <p:sp>
        <p:nvSpPr>
          <p:cNvPr id="13" name="TextBox 7"/>
          <p:cNvSpPr txBox="1"/>
          <p:nvPr/>
        </p:nvSpPr>
        <p:spPr>
          <a:xfrm>
            <a:off x="1258888" y="1885950"/>
            <a:ext cx="529312" cy="292388"/>
          </a:xfrm>
          <a:prstGeom prst="rect">
            <a:avLst/>
          </a:prstGeom>
          <a:noFill/>
        </p:spPr>
        <p:txBody>
          <a:bodyPr wrap="none">
            <a:spAutoFit/>
          </a:bodyPr>
          <a:lstStyle/>
          <a:p>
            <a:pPr>
              <a:defRPr/>
            </a:pPr>
            <a:r>
              <a:rPr lang="en-US" sz="1300" dirty="0">
                <a:solidFill>
                  <a:schemeClr val="tx1">
                    <a:lumMod val="85000"/>
                    <a:lumOff val="15000"/>
                  </a:schemeClr>
                </a:solidFill>
                <a:latin typeface="Arial"/>
                <a:ea typeface="微软雅黑"/>
                <a:cs typeface="+mn-ea"/>
                <a:sym typeface="Arial"/>
              </a:rPr>
              <a:t>65%</a:t>
            </a:r>
          </a:p>
        </p:txBody>
      </p:sp>
      <p:sp>
        <p:nvSpPr>
          <p:cNvPr id="14" name="Rectangle 17"/>
          <p:cNvSpPr/>
          <p:nvPr/>
        </p:nvSpPr>
        <p:spPr>
          <a:xfrm>
            <a:off x="706438" y="4681257"/>
            <a:ext cx="2249488" cy="899160"/>
          </a:xfrm>
          <a:prstGeom prst="rect">
            <a:avLst/>
          </a:prstGeom>
        </p:spPr>
        <p:txBody>
          <a:bodyPr>
            <a:spAutoFit/>
          </a:bodyPr>
          <a:lstStyle/>
          <a:p>
            <a:pPr algn="ctr">
              <a:lnSpc>
                <a:spcPts val="2100"/>
              </a:lnSpc>
              <a:spcBef>
                <a:spcPct val="0"/>
              </a:spcBef>
            </a:pPr>
            <a:r>
              <a:rPr lang="en-US" altLang="zh-CN" sz="1200" dirty="0">
                <a:solidFill>
                  <a:schemeClr val="tx1">
                    <a:lumMod val="85000"/>
                    <a:lumOff val="15000"/>
                  </a:schemeClr>
                </a:solidFill>
                <a:latin typeface="Arial"/>
                <a:ea typeface="微软雅黑"/>
                <a:cs typeface="+mn-ea"/>
                <a:sym typeface="Arial"/>
              </a:rPr>
              <a:t>Click here to add text content, such as keywords, some brief introductions, etc.</a:t>
            </a:r>
            <a:endParaRPr lang="zh-CN" altLang="en-US" sz="1200" dirty="0">
              <a:solidFill>
                <a:schemeClr val="tx1">
                  <a:lumMod val="85000"/>
                  <a:lumOff val="15000"/>
                </a:schemeClr>
              </a:solidFill>
              <a:latin typeface="Arial"/>
              <a:ea typeface="微软雅黑"/>
              <a:cs typeface="+mn-ea"/>
              <a:sym typeface="Arial"/>
            </a:endParaRPr>
          </a:p>
        </p:txBody>
      </p:sp>
      <p:sp>
        <p:nvSpPr>
          <p:cNvPr id="15" name="TextBox 24"/>
          <p:cNvSpPr>
            <a:spLocks noChangeArrowheads="1"/>
          </p:cNvSpPr>
          <p:nvPr/>
        </p:nvSpPr>
        <p:spPr bwMode="auto">
          <a:xfrm>
            <a:off x="1374572" y="4047326"/>
            <a:ext cx="854486" cy="340519"/>
          </a:xfrm>
          <a:prstGeom prst="roundRect">
            <a:avLst>
              <a:gd name="adj" fmla="val 16667"/>
            </a:avLst>
          </a:prstGeom>
          <a:gradFill flip="none" rotWithShape="1">
            <a:gsLst>
              <a:gs pos="0">
                <a:srgbClr val="14ADE9"/>
              </a:gs>
              <a:gs pos="100000">
                <a:schemeClr val="accent5"/>
              </a:gs>
            </a:gsLst>
            <a:lin ang="5400000" scaled="1"/>
            <a:tileRect/>
          </a:gra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zh-CN" sz="1400" dirty="0">
                <a:solidFill>
                  <a:prstClr val="white"/>
                </a:solidFill>
                <a:effectLst>
                  <a:outerShdw blurRad="38100" dist="38100" dir="2700000" algn="tl">
                    <a:srgbClr val="000000">
                      <a:alpha val="43137"/>
                    </a:srgbClr>
                  </a:outerShdw>
                </a:effectLst>
                <a:latin typeface="Arial"/>
                <a:ea typeface="微软雅黑"/>
                <a:cs typeface="+mn-ea"/>
                <a:sym typeface="Arial"/>
              </a:rPr>
              <a:t>    20XX</a:t>
            </a:r>
          </a:p>
        </p:txBody>
      </p:sp>
      <p:sp>
        <p:nvSpPr>
          <p:cNvPr id="17" name="Arc 8"/>
          <p:cNvSpPr/>
          <p:nvPr/>
        </p:nvSpPr>
        <p:spPr>
          <a:xfrm>
            <a:off x="3846513" y="2027238"/>
            <a:ext cx="1636712" cy="1638300"/>
          </a:xfrm>
          <a:prstGeom prst="arc">
            <a:avLst>
              <a:gd name="adj1" fmla="val 16200000"/>
              <a:gd name="adj2" fmla="val 13667049"/>
            </a:avLst>
          </a:prstGeom>
          <a:noFill/>
          <a:ln w="76200">
            <a:gradFill>
              <a:gsLst>
                <a:gs pos="100000">
                  <a:srgbClr val="5A678F"/>
                </a:gs>
                <a:gs pos="0">
                  <a:srgbClr val="14ADE9"/>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lumMod val="85000"/>
                  <a:lumOff val="15000"/>
                </a:schemeClr>
              </a:solidFill>
              <a:latin typeface="Arial"/>
              <a:ea typeface="微软雅黑"/>
              <a:cs typeface="+mn-ea"/>
              <a:sym typeface="Arial"/>
            </a:endParaRPr>
          </a:p>
        </p:txBody>
      </p:sp>
      <p:sp>
        <p:nvSpPr>
          <p:cNvPr id="18" name="TextBox 9"/>
          <p:cNvSpPr txBox="1"/>
          <p:nvPr/>
        </p:nvSpPr>
        <p:spPr>
          <a:xfrm>
            <a:off x="4264759" y="2430889"/>
            <a:ext cx="732893" cy="830997"/>
          </a:xfrm>
          <a:prstGeom prst="rect">
            <a:avLst/>
          </a:prstGeom>
          <a:noFill/>
        </p:spPr>
        <p:txBody>
          <a:bodyPr wrap="none">
            <a:spAutoFit/>
          </a:bodyPr>
          <a:lstStyle>
            <a:defPPr>
              <a:defRPr lang="zh-CN"/>
            </a:defPPr>
            <a:lvl1pPr>
              <a:defRPr sz="1200">
                <a:solidFill>
                  <a:srgbClr val="AAB2BD">
                    <a:lumMod val="75000"/>
                  </a:srgb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ltLang="zh-CN" sz="2400" dirty="0">
                <a:solidFill>
                  <a:schemeClr val="tx1">
                    <a:lumMod val="85000"/>
                    <a:lumOff val="15000"/>
                  </a:schemeClr>
                </a:solidFill>
                <a:latin typeface="Arial"/>
                <a:ea typeface="微软雅黑"/>
                <a:cs typeface="+mn-ea"/>
                <a:sym typeface="Arial"/>
              </a:rPr>
              <a:t>Add</a:t>
            </a:r>
          </a:p>
          <a:p>
            <a:r>
              <a:rPr lang="en-US" altLang="zh-CN" sz="2400" dirty="0">
                <a:solidFill>
                  <a:schemeClr val="tx1">
                    <a:lumMod val="85000"/>
                    <a:lumOff val="15000"/>
                  </a:schemeClr>
                </a:solidFill>
                <a:latin typeface="Arial"/>
                <a:ea typeface="微软雅黑"/>
                <a:cs typeface="+mn-ea"/>
                <a:sym typeface="Arial"/>
              </a:rPr>
              <a:t>title</a:t>
            </a:r>
          </a:p>
        </p:txBody>
      </p:sp>
      <p:sp>
        <p:nvSpPr>
          <p:cNvPr id="19" name="TextBox 10"/>
          <p:cNvSpPr txBox="1"/>
          <p:nvPr/>
        </p:nvSpPr>
        <p:spPr>
          <a:xfrm>
            <a:off x="4122738" y="1885950"/>
            <a:ext cx="525780" cy="291465"/>
          </a:xfrm>
          <a:prstGeom prst="rect">
            <a:avLst/>
          </a:prstGeom>
          <a:noFill/>
        </p:spPr>
        <p:txBody>
          <a:bodyPr wrap="none">
            <a:spAutoFit/>
          </a:bodyPr>
          <a:lstStyle/>
          <a:p>
            <a:pPr>
              <a:defRPr/>
            </a:pPr>
            <a:r>
              <a:rPr lang="en-US" sz="1300" dirty="0">
                <a:solidFill>
                  <a:schemeClr val="tx1">
                    <a:lumMod val="85000"/>
                    <a:lumOff val="15000"/>
                  </a:schemeClr>
                </a:solidFill>
                <a:latin typeface="Arial"/>
                <a:ea typeface="微软雅黑"/>
                <a:cs typeface="+mn-ea"/>
                <a:sym typeface="Arial"/>
              </a:rPr>
              <a:t>90%</a:t>
            </a:r>
          </a:p>
        </p:txBody>
      </p:sp>
      <p:sp>
        <p:nvSpPr>
          <p:cNvPr id="20" name="Rectangle 18"/>
          <p:cNvSpPr/>
          <p:nvPr/>
        </p:nvSpPr>
        <p:spPr>
          <a:xfrm>
            <a:off x="3540125" y="4738723"/>
            <a:ext cx="2249488" cy="899160"/>
          </a:xfrm>
          <a:prstGeom prst="rect">
            <a:avLst/>
          </a:prstGeom>
        </p:spPr>
        <p:txBody>
          <a:bodyPr>
            <a:spAutoFit/>
          </a:bodyPr>
          <a:lstStyle/>
          <a:p>
            <a:pPr algn="ctr">
              <a:lnSpc>
                <a:spcPts val="2100"/>
              </a:lnSpc>
              <a:spcBef>
                <a:spcPct val="0"/>
              </a:spcBef>
            </a:pPr>
            <a:r>
              <a:rPr lang="en-US" altLang="zh-CN" sz="1200" dirty="0">
                <a:solidFill>
                  <a:schemeClr val="tx1">
                    <a:lumMod val="85000"/>
                    <a:lumOff val="15000"/>
                  </a:schemeClr>
                </a:solidFill>
                <a:latin typeface="Arial"/>
                <a:ea typeface="微软雅黑"/>
                <a:cs typeface="+mn-ea"/>
                <a:sym typeface="Arial"/>
              </a:rPr>
              <a:t>Click here to add text content, such as keywords, some brief introductions, etc.</a:t>
            </a:r>
            <a:endParaRPr lang="zh-CN" altLang="en-US" sz="1200" dirty="0">
              <a:solidFill>
                <a:schemeClr val="tx1">
                  <a:lumMod val="85000"/>
                  <a:lumOff val="15000"/>
                </a:schemeClr>
              </a:solidFill>
              <a:latin typeface="Arial"/>
              <a:ea typeface="微软雅黑"/>
              <a:cs typeface="+mn-ea"/>
              <a:sym typeface="Arial"/>
            </a:endParaRPr>
          </a:p>
        </p:txBody>
      </p:sp>
      <p:sp>
        <p:nvSpPr>
          <p:cNvPr id="21" name="TextBox 25"/>
          <p:cNvSpPr txBox="1"/>
          <p:nvPr/>
        </p:nvSpPr>
        <p:spPr>
          <a:xfrm>
            <a:off x="4237630" y="4047326"/>
            <a:ext cx="854486" cy="340519"/>
          </a:xfrm>
          <a:prstGeom prst="roundRect">
            <a:avLst/>
          </a:prstGeom>
          <a:gradFill>
            <a:gsLst>
              <a:gs pos="0">
                <a:srgbClr val="14ADE9"/>
              </a:gs>
              <a:gs pos="100000">
                <a:srgbClr val="5A678F"/>
              </a:gs>
            </a:gsLst>
            <a:lin ang="5400000" scaled="1"/>
          </a:gradFill>
        </p:spPr>
        <p:txBody>
          <a:bodyPr wrap="none">
            <a:spAutoFit/>
          </a:bodyPr>
          <a:lstStyle/>
          <a:p>
            <a:pPr algn="ctr">
              <a:defRPr/>
            </a:pPr>
            <a:r>
              <a:rPr lang="en-US" sz="1400" dirty="0">
                <a:solidFill>
                  <a:prstClr val="white"/>
                </a:solidFill>
                <a:effectLst>
                  <a:outerShdw blurRad="38100" dist="38100" dir="2700000" algn="tl">
                    <a:srgbClr val="000000">
                      <a:alpha val="43137"/>
                    </a:srgbClr>
                  </a:outerShdw>
                </a:effectLst>
                <a:latin typeface="Arial"/>
                <a:ea typeface="微软雅黑"/>
                <a:cs typeface="+mn-ea"/>
                <a:sym typeface="Arial"/>
              </a:rPr>
              <a:t>    20XX</a:t>
            </a:r>
          </a:p>
        </p:txBody>
      </p:sp>
      <p:sp>
        <p:nvSpPr>
          <p:cNvPr id="23" name="Arc 11"/>
          <p:cNvSpPr/>
          <p:nvPr/>
        </p:nvSpPr>
        <p:spPr>
          <a:xfrm>
            <a:off x="6708775" y="2027238"/>
            <a:ext cx="1636713" cy="1638300"/>
          </a:xfrm>
          <a:prstGeom prst="arc">
            <a:avLst>
              <a:gd name="adj1" fmla="val 16200000"/>
              <a:gd name="adj2" fmla="val 1156065"/>
            </a:avLst>
          </a:prstGeom>
          <a:noFill/>
          <a:ln w="76200">
            <a:gradFill>
              <a:gsLst>
                <a:gs pos="0">
                  <a:srgbClr val="14ADE9"/>
                </a:gs>
                <a:gs pos="100000">
                  <a:srgbClr val="5A678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lumMod val="85000"/>
                  <a:lumOff val="15000"/>
                </a:schemeClr>
              </a:solidFill>
              <a:latin typeface="Arial"/>
              <a:ea typeface="微软雅黑"/>
              <a:cs typeface="+mn-ea"/>
              <a:sym typeface="Arial"/>
            </a:endParaRPr>
          </a:p>
        </p:txBody>
      </p:sp>
      <p:sp>
        <p:nvSpPr>
          <p:cNvPr id="24" name="TextBox 12"/>
          <p:cNvSpPr txBox="1"/>
          <p:nvPr/>
        </p:nvSpPr>
        <p:spPr>
          <a:xfrm>
            <a:off x="7102981" y="2392479"/>
            <a:ext cx="732893" cy="830997"/>
          </a:xfrm>
          <a:prstGeom prst="rect">
            <a:avLst/>
          </a:prstGeom>
          <a:noFill/>
        </p:spPr>
        <p:txBody>
          <a:bodyPr wrap="none">
            <a:spAutoFit/>
          </a:bodyPr>
          <a:lstStyle>
            <a:defPPr>
              <a:defRPr lang="zh-CN"/>
            </a:defPPr>
            <a:lvl1pPr>
              <a:defRPr sz="2400" b="1">
                <a:solidFill>
                  <a:schemeClr val="tx1">
                    <a:lumMod val="85000"/>
                    <a:lumOff val="15000"/>
                  </a:schemeClr>
                </a:solidFill>
                <a:latin typeface="+mn-ea"/>
                <a:cs typeface="Open Sans" panose="020B0606030504020204" pitchFamily="34" charset="0"/>
              </a:defRPr>
            </a:lvl1pPr>
          </a:lstStyle>
          <a:p>
            <a:r>
              <a:rPr lang="en-US" altLang="zh-CN" b="0" dirty="0">
                <a:latin typeface="Arial"/>
                <a:ea typeface="微软雅黑"/>
                <a:cs typeface="+mn-ea"/>
                <a:sym typeface="Arial"/>
              </a:rPr>
              <a:t>Add</a:t>
            </a:r>
          </a:p>
          <a:p>
            <a:r>
              <a:rPr lang="en-US" altLang="zh-CN" b="0" dirty="0">
                <a:latin typeface="Arial"/>
                <a:ea typeface="微软雅黑"/>
                <a:cs typeface="+mn-ea"/>
                <a:sym typeface="Arial"/>
              </a:rPr>
              <a:t>title</a:t>
            </a:r>
          </a:p>
        </p:txBody>
      </p:sp>
      <p:sp>
        <p:nvSpPr>
          <p:cNvPr id="25" name="TextBox 13"/>
          <p:cNvSpPr txBox="1"/>
          <p:nvPr/>
        </p:nvSpPr>
        <p:spPr>
          <a:xfrm>
            <a:off x="6985000" y="1885950"/>
            <a:ext cx="532518" cy="292388"/>
          </a:xfrm>
          <a:prstGeom prst="rect">
            <a:avLst/>
          </a:prstGeom>
          <a:noFill/>
        </p:spPr>
        <p:txBody>
          <a:bodyPr wrap="none">
            <a:spAutoFit/>
          </a:bodyPr>
          <a:lstStyle/>
          <a:p>
            <a:pPr>
              <a:defRPr/>
            </a:pPr>
            <a:r>
              <a:rPr lang="en-US" sz="1300" dirty="0">
                <a:solidFill>
                  <a:schemeClr val="tx1">
                    <a:lumMod val="85000"/>
                    <a:lumOff val="15000"/>
                  </a:schemeClr>
                </a:solidFill>
                <a:latin typeface="Arial"/>
                <a:ea typeface="微软雅黑"/>
                <a:cs typeface="+mn-ea"/>
                <a:sym typeface="Arial"/>
              </a:rPr>
              <a:t>40%</a:t>
            </a:r>
          </a:p>
        </p:txBody>
      </p:sp>
      <p:sp>
        <p:nvSpPr>
          <p:cNvPr id="26" name="Rectangle 19"/>
          <p:cNvSpPr/>
          <p:nvPr/>
        </p:nvSpPr>
        <p:spPr>
          <a:xfrm>
            <a:off x="6402388" y="4738723"/>
            <a:ext cx="2249487" cy="899160"/>
          </a:xfrm>
          <a:prstGeom prst="rect">
            <a:avLst/>
          </a:prstGeom>
        </p:spPr>
        <p:txBody>
          <a:bodyPr>
            <a:spAutoFit/>
          </a:bodyPr>
          <a:lstStyle/>
          <a:p>
            <a:pPr algn="ctr">
              <a:lnSpc>
                <a:spcPts val="2100"/>
              </a:lnSpc>
              <a:spcBef>
                <a:spcPct val="0"/>
              </a:spcBef>
            </a:pPr>
            <a:r>
              <a:rPr lang="en-US" altLang="zh-CN" sz="1200" dirty="0">
                <a:solidFill>
                  <a:schemeClr val="tx1">
                    <a:lumMod val="85000"/>
                    <a:lumOff val="15000"/>
                  </a:schemeClr>
                </a:solidFill>
                <a:latin typeface="Arial"/>
                <a:ea typeface="微软雅黑"/>
                <a:cs typeface="+mn-ea"/>
                <a:sym typeface="Arial"/>
              </a:rPr>
              <a:t>Click here to add text content, such as keywords, some brief introductions, etc.</a:t>
            </a:r>
            <a:endParaRPr lang="zh-CN" altLang="en-US" sz="1200" dirty="0">
              <a:solidFill>
                <a:schemeClr val="tx1">
                  <a:lumMod val="85000"/>
                  <a:lumOff val="15000"/>
                </a:schemeClr>
              </a:solidFill>
              <a:latin typeface="Arial"/>
              <a:ea typeface="微软雅黑"/>
              <a:cs typeface="+mn-ea"/>
              <a:sym typeface="Arial"/>
            </a:endParaRPr>
          </a:p>
        </p:txBody>
      </p:sp>
      <p:sp>
        <p:nvSpPr>
          <p:cNvPr id="27" name="TextBox 26"/>
          <p:cNvSpPr txBox="1"/>
          <p:nvPr/>
        </p:nvSpPr>
        <p:spPr>
          <a:xfrm>
            <a:off x="7099891" y="4047326"/>
            <a:ext cx="854486" cy="340519"/>
          </a:xfrm>
          <a:prstGeom prst="roundRect">
            <a:avLst/>
          </a:prstGeom>
          <a:gradFill>
            <a:gsLst>
              <a:gs pos="0">
                <a:srgbClr val="14ADE9"/>
              </a:gs>
              <a:gs pos="100000">
                <a:srgbClr val="5A678F"/>
              </a:gs>
            </a:gsLst>
            <a:lin ang="5400000" scaled="1"/>
          </a:gradFill>
        </p:spPr>
        <p:txBody>
          <a:bodyPr wrap="none">
            <a:spAutoFit/>
          </a:bodyPr>
          <a:lstStyle/>
          <a:p>
            <a:pPr algn="ctr">
              <a:defRPr/>
            </a:pPr>
            <a:r>
              <a:rPr lang="en-US" sz="1400" dirty="0">
                <a:solidFill>
                  <a:prstClr val="white"/>
                </a:solidFill>
                <a:effectLst>
                  <a:outerShdw blurRad="38100" dist="38100" dir="2700000" algn="tl">
                    <a:srgbClr val="000000">
                      <a:alpha val="43137"/>
                    </a:srgbClr>
                  </a:outerShdw>
                </a:effectLst>
                <a:latin typeface="Arial"/>
                <a:ea typeface="微软雅黑"/>
                <a:cs typeface="+mn-ea"/>
                <a:sym typeface="Arial"/>
              </a:rPr>
              <a:t>    20XX</a:t>
            </a:r>
          </a:p>
        </p:txBody>
      </p:sp>
      <p:sp>
        <p:nvSpPr>
          <p:cNvPr id="29" name="Arc 14"/>
          <p:cNvSpPr/>
          <p:nvPr/>
        </p:nvSpPr>
        <p:spPr>
          <a:xfrm>
            <a:off x="9571038" y="2027238"/>
            <a:ext cx="1638300" cy="1638300"/>
          </a:xfrm>
          <a:prstGeom prst="arc">
            <a:avLst>
              <a:gd name="adj1" fmla="val 16200000"/>
              <a:gd name="adj2" fmla="val 10072976"/>
            </a:avLst>
          </a:prstGeom>
          <a:noFill/>
          <a:ln w="76200">
            <a:gradFill>
              <a:gsLst>
                <a:gs pos="0">
                  <a:srgbClr val="14ADE9"/>
                </a:gs>
                <a:gs pos="100000">
                  <a:srgbClr val="5A678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lumMod val="85000"/>
                  <a:lumOff val="15000"/>
                </a:schemeClr>
              </a:solidFill>
              <a:latin typeface="Arial"/>
              <a:ea typeface="微软雅黑"/>
              <a:cs typeface="+mn-ea"/>
              <a:sym typeface="Arial"/>
            </a:endParaRPr>
          </a:p>
        </p:txBody>
      </p:sp>
      <p:sp>
        <p:nvSpPr>
          <p:cNvPr id="30" name="TextBox 15"/>
          <p:cNvSpPr txBox="1"/>
          <p:nvPr/>
        </p:nvSpPr>
        <p:spPr>
          <a:xfrm>
            <a:off x="9966831" y="2392478"/>
            <a:ext cx="732893" cy="830997"/>
          </a:xfrm>
          <a:prstGeom prst="rect">
            <a:avLst/>
          </a:prstGeom>
          <a:noFill/>
        </p:spPr>
        <p:txBody>
          <a:bodyPr wrap="none">
            <a:spAutoFit/>
          </a:bodyPr>
          <a:lstStyle>
            <a:defPPr>
              <a:defRPr lang="zh-CN"/>
            </a:defPPr>
            <a:lvl1pPr>
              <a:defRPr sz="2400" b="1">
                <a:solidFill>
                  <a:schemeClr val="tx1">
                    <a:lumMod val="85000"/>
                    <a:lumOff val="15000"/>
                  </a:schemeClr>
                </a:solidFill>
                <a:latin typeface="+mn-ea"/>
                <a:cs typeface="Open Sans" panose="020B0606030504020204" pitchFamily="34" charset="0"/>
              </a:defRPr>
            </a:lvl1pPr>
          </a:lstStyle>
          <a:p>
            <a:r>
              <a:rPr lang="en-US" altLang="zh-CN" b="0" dirty="0">
                <a:latin typeface="Arial"/>
                <a:ea typeface="微软雅黑"/>
                <a:cs typeface="+mn-ea"/>
                <a:sym typeface="Arial"/>
              </a:rPr>
              <a:t>Add</a:t>
            </a:r>
          </a:p>
          <a:p>
            <a:r>
              <a:rPr lang="en-US" altLang="zh-CN" b="0" dirty="0">
                <a:latin typeface="Arial"/>
                <a:ea typeface="微软雅黑"/>
                <a:cs typeface="+mn-ea"/>
                <a:sym typeface="Arial"/>
              </a:rPr>
              <a:t>title</a:t>
            </a:r>
          </a:p>
        </p:txBody>
      </p:sp>
      <p:sp>
        <p:nvSpPr>
          <p:cNvPr id="31" name="TextBox 16"/>
          <p:cNvSpPr txBox="1"/>
          <p:nvPr/>
        </p:nvSpPr>
        <p:spPr>
          <a:xfrm>
            <a:off x="9848850" y="1885950"/>
            <a:ext cx="522605" cy="291465"/>
          </a:xfrm>
          <a:prstGeom prst="rect">
            <a:avLst/>
          </a:prstGeom>
          <a:noFill/>
        </p:spPr>
        <p:txBody>
          <a:bodyPr wrap="none">
            <a:spAutoFit/>
          </a:bodyPr>
          <a:lstStyle/>
          <a:p>
            <a:pPr>
              <a:defRPr/>
            </a:pPr>
            <a:r>
              <a:rPr lang="en-US" sz="1300" dirty="0">
                <a:solidFill>
                  <a:schemeClr val="tx1">
                    <a:lumMod val="85000"/>
                    <a:lumOff val="15000"/>
                  </a:schemeClr>
                </a:solidFill>
                <a:latin typeface="Arial"/>
                <a:ea typeface="微软雅黑"/>
                <a:cs typeface="+mn-ea"/>
                <a:sym typeface="Arial"/>
              </a:rPr>
              <a:t>75%</a:t>
            </a:r>
          </a:p>
        </p:txBody>
      </p:sp>
      <p:sp>
        <p:nvSpPr>
          <p:cNvPr id="32" name="Rectangle 20"/>
          <p:cNvSpPr/>
          <p:nvPr/>
        </p:nvSpPr>
        <p:spPr>
          <a:xfrm>
            <a:off x="9266238" y="4738723"/>
            <a:ext cx="2249487" cy="899160"/>
          </a:xfrm>
          <a:prstGeom prst="rect">
            <a:avLst/>
          </a:prstGeom>
        </p:spPr>
        <p:txBody>
          <a:bodyPr>
            <a:spAutoFit/>
          </a:bodyPr>
          <a:lstStyle/>
          <a:p>
            <a:pPr algn="ctr">
              <a:lnSpc>
                <a:spcPts val="2100"/>
              </a:lnSpc>
              <a:spcBef>
                <a:spcPct val="0"/>
              </a:spcBef>
            </a:pPr>
            <a:r>
              <a:rPr lang="en-US" altLang="zh-CN" sz="1200" dirty="0">
                <a:solidFill>
                  <a:schemeClr val="tx1">
                    <a:lumMod val="85000"/>
                    <a:lumOff val="15000"/>
                  </a:schemeClr>
                </a:solidFill>
                <a:latin typeface="Arial"/>
                <a:ea typeface="微软雅黑"/>
                <a:cs typeface="+mn-ea"/>
                <a:sym typeface="Arial"/>
              </a:rPr>
              <a:t>Click here to add text content, such as keywords, some brief introductions, etc.</a:t>
            </a:r>
            <a:endParaRPr lang="zh-CN" altLang="en-US" sz="1200" dirty="0">
              <a:solidFill>
                <a:schemeClr val="tx1">
                  <a:lumMod val="85000"/>
                  <a:lumOff val="15000"/>
                </a:schemeClr>
              </a:solidFill>
              <a:latin typeface="Arial"/>
              <a:ea typeface="微软雅黑"/>
              <a:cs typeface="+mn-ea"/>
              <a:sym typeface="Arial"/>
            </a:endParaRPr>
          </a:p>
        </p:txBody>
      </p:sp>
      <p:sp>
        <p:nvSpPr>
          <p:cNvPr id="33" name="TextBox 27"/>
          <p:cNvSpPr>
            <a:spLocks noChangeArrowheads="1"/>
          </p:cNvSpPr>
          <p:nvPr/>
        </p:nvSpPr>
        <p:spPr bwMode="auto">
          <a:xfrm>
            <a:off x="9962947" y="4047326"/>
            <a:ext cx="854486" cy="340519"/>
          </a:xfrm>
          <a:prstGeom prst="roundRect">
            <a:avLst>
              <a:gd name="adj" fmla="val 16667"/>
            </a:avLst>
          </a:prstGeom>
          <a:gradFill flip="none" rotWithShape="1">
            <a:gsLst>
              <a:gs pos="0">
                <a:srgbClr val="14ADE9"/>
              </a:gs>
              <a:gs pos="100000">
                <a:schemeClr val="accent5"/>
              </a:gs>
            </a:gsLst>
            <a:lin ang="5400000" scaled="1"/>
            <a:tileRect/>
          </a:gra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zh-CN" sz="1400" dirty="0">
                <a:solidFill>
                  <a:prstClr val="white"/>
                </a:solidFill>
                <a:effectLst>
                  <a:outerShdw blurRad="38100" dist="38100" dir="2700000" algn="tl">
                    <a:srgbClr val="000000">
                      <a:alpha val="43137"/>
                    </a:srgbClr>
                  </a:outerShdw>
                </a:effectLst>
                <a:latin typeface="Arial"/>
                <a:ea typeface="微软雅黑"/>
                <a:cs typeface="+mn-ea"/>
                <a:sym typeface="Arial"/>
              </a:rPr>
              <a:t>    20XX</a:t>
            </a:r>
          </a:p>
        </p:txBody>
      </p:sp>
      <p:grpSp>
        <p:nvGrpSpPr>
          <p:cNvPr id="41" name="组合 40"/>
          <p:cNvGrpSpPr/>
          <p:nvPr/>
        </p:nvGrpSpPr>
        <p:grpSpPr>
          <a:xfrm>
            <a:off x="0" y="210820"/>
            <a:ext cx="12192000" cy="6647180"/>
            <a:chOff x="0" y="332"/>
            <a:chExt cx="19200" cy="10468"/>
          </a:xfrm>
        </p:grpSpPr>
        <p:sp>
          <p:nvSpPr>
            <p:cNvPr id="5" name="矩形 4"/>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37" name="矩形 36"/>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8" name="FLYING IMPRESSION FID FEIZHAO    qq:1964271550"/>
              <p:cNvSpPr txBox="1"/>
              <p:nvPr/>
            </p:nvSpPr>
            <p:spPr>
              <a:xfrm>
                <a:off x="504" y="332"/>
                <a:ext cx="4053" cy="721"/>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39"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par>
                                <p:cTn id="8" presetID="16" presetClass="entr" presetSubtype="4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Horizontal)">
                                      <p:cBhvr>
                                        <p:cTn id="10" dur="500"/>
                                        <p:tgtEl>
                                          <p:spTgt spid="8"/>
                                        </p:tgtEl>
                                      </p:cBhvr>
                                    </p:animEffect>
                                  </p:childTnLst>
                                </p:cTn>
                              </p:par>
                              <p:par>
                                <p:cTn id="11" presetID="16" presetClass="entr" presetSubtype="4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50569" y="1438222"/>
            <a:ext cx="10842976" cy="4298120"/>
            <a:chOff x="663770" y="1260607"/>
            <a:chExt cx="10845800" cy="4299234"/>
          </a:xfrm>
        </p:grpSpPr>
        <p:grpSp>
          <p:nvGrpSpPr>
            <p:cNvPr id="8" name="组合 7"/>
            <p:cNvGrpSpPr/>
            <p:nvPr/>
          </p:nvGrpSpPr>
          <p:grpSpPr>
            <a:xfrm>
              <a:off x="663770" y="4142929"/>
              <a:ext cx="2134750" cy="1416912"/>
              <a:chOff x="673100" y="4100747"/>
              <a:chExt cx="2134750" cy="1416912"/>
            </a:xfrm>
          </p:grpSpPr>
          <p:sp>
            <p:nvSpPr>
              <p:cNvPr id="19" name="1"/>
              <p:cNvSpPr/>
              <p:nvPr/>
            </p:nvSpPr>
            <p:spPr>
              <a:xfrm>
                <a:off x="678500" y="4100747"/>
                <a:ext cx="2123951" cy="371482"/>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wrap="square" lIns="91416" tIns="45708" rIns="91416" bIns="45708" anchor="ctr" anchorCtr="1">
                <a:noAutofit/>
              </a:bodyPr>
              <a:lstStyle/>
              <a:p>
                <a:pPr>
                  <a:defRPr/>
                </a:pPr>
                <a:r>
                  <a:rPr lang="en-US" altLang="zh-CN" sz="2400" b="1" kern="0" dirty="0">
                    <a:solidFill>
                      <a:schemeClr val="bg1"/>
                    </a:solidFill>
                    <a:effectLst>
                      <a:outerShdw blurRad="38100" dist="38100" dir="2700000" algn="tl">
                        <a:srgbClr val="000000">
                          <a:alpha val="43137"/>
                        </a:srgbClr>
                      </a:outerShdw>
                    </a:effectLst>
                    <a:latin typeface="Arial"/>
                    <a:ea typeface="微软雅黑"/>
                    <a:cs typeface="+mn-ea"/>
                    <a:sym typeface="Arial"/>
                  </a:rPr>
                  <a:t>Add title text</a:t>
                </a:r>
                <a:endParaRPr lang="zh-CN" altLang="en-US" sz="2400" b="1" kern="0" dirty="0">
                  <a:solidFill>
                    <a:schemeClr val="bg1"/>
                  </a:solidFill>
                  <a:effectLst>
                    <a:outerShdw blurRad="38100" dist="38100" dir="2700000" algn="tl">
                      <a:srgbClr val="000000">
                        <a:alpha val="43137"/>
                      </a:srgbClr>
                    </a:outerShdw>
                  </a:effectLst>
                  <a:latin typeface="Arial"/>
                  <a:ea typeface="微软雅黑"/>
                  <a:cs typeface="+mn-ea"/>
                  <a:sym typeface="Arial"/>
                </a:endParaRPr>
              </a:p>
            </p:txBody>
          </p:sp>
          <p:sp>
            <p:nvSpPr>
              <p:cNvPr id="20" name="1"/>
              <p:cNvSpPr/>
              <p:nvPr/>
            </p:nvSpPr>
            <p:spPr bwMode="auto">
              <a:xfrm>
                <a:off x="673100" y="4719990"/>
                <a:ext cx="2134750" cy="797669"/>
              </a:xfrm>
              <a:prstGeom prst="rect">
                <a:avLst/>
              </a:prstGeom>
            </p:spPr>
            <p:txBody>
              <a:bodyPr wrap="square">
                <a:spAutoFit/>
              </a:bodyPr>
              <a:lstStyle/>
              <a:p>
                <a:pPr lvl="0" algn="ctr">
                  <a:lnSpc>
                    <a:spcPts val="1900"/>
                  </a:lnSpc>
                  <a:spcBef>
                    <a:spcPts val="400"/>
                  </a:spcBef>
                  <a:defRPr/>
                </a:pPr>
                <a:r>
                  <a:rPr lang="en-US" altLang="zh-CN" sz="1200" dirty="0">
                    <a:solidFill>
                      <a:schemeClr val="tx1">
                        <a:lumMod val="95000"/>
                        <a:lumOff val="5000"/>
                      </a:schemeClr>
                    </a:solidFill>
                    <a:latin typeface="Arial"/>
                    <a:ea typeface="微软雅黑"/>
                    <a:cs typeface="+mn-ea"/>
                    <a:sym typeface="Arial"/>
                  </a:rPr>
                  <a:t>Click here to add text content, such as keywords, some brief introductions, etc.</a:t>
                </a:r>
                <a:endParaRPr lang="zh-CN" altLang="en-US" sz="1200" dirty="0">
                  <a:solidFill>
                    <a:schemeClr val="tx1">
                      <a:lumMod val="95000"/>
                      <a:lumOff val="5000"/>
                    </a:schemeClr>
                  </a:solidFill>
                  <a:latin typeface="Arial"/>
                  <a:ea typeface="微软雅黑"/>
                  <a:cs typeface="+mn-ea"/>
                  <a:sym typeface="Arial"/>
                </a:endParaRPr>
              </a:p>
            </p:txBody>
          </p:sp>
        </p:grpSp>
        <p:grpSp>
          <p:nvGrpSpPr>
            <p:cNvPr id="9" name="组合 8"/>
            <p:cNvGrpSpPr/>
            <p:nvPr/>
          </p:nvGrpSpPr>
          <p:grpSpPr>
            <a:xfrm>
              <a:off x="3567453" y="4142929"/>
              <a:ext cx="2134750" cy="1416912"/>
              <a:chOff x="3576783" y="4100747"/>
              <a:chExt cx="2134750" cy="1416912"/>
            </a:xfrm>
          </p:grpSpPr>
          <p:sp>
            <p:nvSpPr>
              <p:cNvPr id="17" name="1"/>
              <p:cNvSpPr/>
              <p:nvPr/>
            </p:nvSpPr>
            <p:spPr>
              <a:xfrm>
                <a:off x="3582183" y="4100747"/>
                <a:ext cx="2123951" cy="371482"/>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wrap="square" lIns="91416" tIns="45708" rIns="91416" bIns="45708" anchor="ctr" anchorCtr="1">
                <a:noAutofit/>
              </a:bodyPr>
              <a:lstStyle/>
              <a:p>
                <a:r>
                  <a:rPr lang="en-US" altLang="zh-CN" sz="2400" b="1" kern="0" dirty="0">
                    <a:solidFill>
                      <a:schemeClr val="bg1"/>
                    </a:solidFill>
                    <a:effectLst>
                      <a:outerShdw blurRad="38100" dist="38100" dir="2700000" algn="tl">
                        <a:srgbClr val="000000">
                          <a:alpha val="43137"/>
                        </a:srgbClr>
                      </a:outerShdw>
                    </a:effectLst>
                    <a:latin typeface="Arial"/>
                    <a:ea typeface="微软雅黑"/>
                    <a:cs typeface="+mn-ea"/>
                    <a:sym typeface="Arial"/>
                  </a:rPr>
                  <a:t>Add title text</a:t>
                </a:r>
                <a:endParaRPr lang="zh-CN" altLang="en-US" sz="2400" b="1" kern="0" dirty="0">
                  <a:solidFill>
                    <a:schemeClr val="bg1"/>
                  </a:solidFill>
                  <a:effectLst>
                    <a:outerShdw blurRad="38100" dist="38100" dir="2700000" algn="tl">
                      <a:srgbClr val="000000">
                        <a:alpha val="43137"/>
                      </a:srgbClr>
                    </a:outerShdw>
                  </a:effectLst>
                  <a:latin typeface="Arial"/>
                  <a:ea typeface="微软雅黑"/>
                  <a:cs typeface="+mn-ea"/>
                  <a:sym typeface="Arial"/>
                </a:endParaRPr>
              </a:p>
            </p:txBody>
          </p:sp>
          <p:sp>
            <p:nvSpPr>
              <p:cNvPr id="18" name="1"/>
              <p:cNvSpPr/>
              <p:nvPr/>
            </p:nvSpPr>
            <p:spPr bwMode="auto">
              <a:xfrm>
                <a:off x="3576783" y="4719990"/>
                <a:ext cx="2134750" cy="797669"/>
              </a:xfrm>
              <a:prstGeom prst="rect">
                <a:avLst/>
              </a:prstGeom>
            </p:spPr>
            <p:txBody>
              <a:bodyPr wrap="square">
                <a:spAutoFit/>
              </a:bodyPr>
              <a:lstStyle/>
              <a:p>
                <a:pPr lvl="0" algn="ctr">
                  <a:lnSpc>
                    <a:spcPts val="1900"/>
                  </a:lnSpc>
                  <a:spcBef>
                    <a:spcPts val="400"/>
                  </a:spcBef>
                  <a:defRPr/>
                </a:pPr>
                <a:r>
                  <a:rPr lang="en-US" altLang="zh-CN" sz="1200" dirty="0">
                    <a:solidFill>
                      <a:schemeClr val="tx1">
                        <a:lumMod val="95000"/>
                        <a:lumOff val="5000"/>
                      </a:schemeClr>
                    </a:solidFill>
                    <a:latin typeface="Arial"/>
                    <a:ea typeface="微软雅黑"/>
                    <a:cs typeface="+mn-ea"/>
                    <a:sym typeface="Arial"/>
                  </a:rPr>
                  <a:t>Click here to add text content, such as keywords, some brief introductions, etc.</a:t>
                </a:r>
                <a:endParaRPr lang="zh-CN" altLang="en-US" sz="1200" dirty="0">
                  <a:solidFill>
                    <a:schemeClr val="tx1">
                      <a:lumMod val="95000"/>
                      <a:lumOff val="5000"/>
                    </a:schemeClr>
                  </a:solidFill>
                  <a:latin typeface="Arial"/>
                  <a:ea typeface="微软雅黑"/>
                  <a:cs typeface="+mn-ea"/>
                  <a:sym typeface="Arial"/>
                </a:endParaRPr>
              </a:p>
            </p:txBody>
          </p:sp>
        </p:grpSp>
        <p:grpSp>
          <p:nvGrpSpPr>
            <p:cNvPr id="10" name="组合 9"/>
            <p:cNvGrpSpPr/>
            <p:nvPr/>
          </p:nvGrpSpPr>
          <p:grpSpPr>
            <a:xfrm>
              <a:off x="6471136" y="4142929"/>
              <a:ext cx="2134750" cy="1416912"/>
              <a:chOff x="6480466" y="4100747"/>
              <a:chExt cx="2134750" cy="1416912"/>
            </a:xfrm>
          </p:grpSpPr>
          <p:sp>
            <p:nvSpPr>
              <p:cNvPr id="15" name="1"/>
              <p:cNvSpPr/>
              <p:nvPr/>
            </p:nvSpPr>
            <p:spPr>
              <a:xfrm>
                <a:off x="6485866" y="4100747"/>
                <a:ext cx="2123951" cy="371482"/>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wrap="square" lIns="91416" tIns="45708" rIns="91416" bIns="45708" anchor="ctr" anchorCtr="1">
                <a:noAutofit/>
              </a:bodyPr>
              <a:lstStyle/>
              <a:p>
                <a:r>
                  <a:rPr lang="en-US" altLang="zh-CN" sz="2400" b="1" kern="0" dirty="0">
                    <a:solidFill>
                      <a:schemeClr val="bg1"/>
                    </a:solidFill>
                    <a:effectLst>
                      <a:outerShdw blurRad="38100" dist="38100" dir="2700000" algn="tl">
                        <a:srgbClr val="000000">
                          <a:alpha val="43137"/>
                        </a:srgbClr>
                      </a:outerShdw>
                    </a:effectLst>
                    <a:latin typeface="Arial"/>
                    <a:ea typeface="微软雅黑"/>
                    <a:cs typeface="+mn-ea"/>
                    <a:sym typeface="Arial"/>
                  </a:rPr>
                  <a:t>Add title text</a:t>
                </a:r>
                <a:endParaRPr lang="zh-CN" altLang="en-US" sz="2400" b="1" kern="0" dirty="0">
                  <a:solidFill>
                    <a:schemeClr val="bg1"/>
                  </a:solidFill>
                  <a:effectLst>
                    <a:outerShdw blurRad="38100" dist="38100" dir="2700000" algn="tl">
                      <a:srgbClr val="000000">
                        <a:alpha val="43137"/>
                      </a:srgbClr>
                    </a:outerShdw>
                  </a:effectLst>
                  <a:latin typeface="Arial"/>
                  <a:ea typeface="微软雅黑"/>
                  <a:cs typeface="+mn-ea"/>
                  <a:sym typeface="Arial"/>
                </a:endParaRPr>
              </a:p>
            </p:txBody>
          </p:sp>
          <p:sp>
            <p:nvSpPr>
              <p:cNvPr id="16" name="1"/>
              <p:cNvSpPr/>
              <p:nvPr/>
            </p:nvSpPr>
            <p:spPr bwMode="auto">
              <a:xfrm>
                <a:off x="6480466" y="4719990"/>
                <a:ext cx="2134750" cy="797669"/>
              </a:xfrm>
              <a:prstGeom prst="rect">
                <a:avLst/>
              </a:prstGeom>
            </p:spPr>
            <p:txBody>
              <a:bodyPr wrap="square">
                <a:spAutoFit/>
              </a:bodyPr>
              <a:lstStyle/>
              <a:p>
                <a:pPr lvl="0" algn="ctr">
                  <a:lnSpc>
                    <a:spcPts val="1900"/>
                  </a:lnSpc>
                  <a:spcBef>
                    <a:spcPts val="400"/>
                  </a:spcBef>
                  <a:defRPr/>
                </a:pPr>
                <a:r>
                  <a:rPr lang="en-US" altLang="zh-CN" sz="1200" dirty="0">
                    <a:solidFill>
                      <a:schemeClr val="tx1">
                        <a:lumMod val="95000"/>
                        <a:lumOff val="5000"/>
                      </a:schemeClr>
                    </a:solidFill>
                    <a:latin typeface="Arial"/>
                    <a:ea typeface="微软雅黑"/>
                    <a:cs typeface="+mn-ea"/>
                    <a:sym typeface="Arial"/>
                  </a:rPr>
                  <a:t>Click here to add text content, such as keywords, some brief introductions, etc.</a:t>
                </a:r>
                <a:endParaRPr lang="zh-CN" altLang="en-US" sz="1200" dirty="0">
                  <a:solidFill>
                    <a:schemeClr val="tx1">
                      <a:lumMod val="95000"/>
                      <a:lumOff val="5000"/>
                    </a:schemeClr>
                  </a:solidFill>
                  <a:latin typeface="Arial"/>
                  <a:ea typeface="微软雅黑"/>
                  <a:cs typeface="+mn-ea"/>
                  <a:sym typeface="Arial"/>
                </a:endParaRPr>
              </a:p>
            </p:txBody>
          </p:sp>
        </p:grpSp>
        <p:grpSp>
          <p:nvGrpSpPr>
            <p:cNvPr id="11" name="组合 10"/>
            <p:cNvGrpSpPr/>
            <p:nvPr/>
          </p:nvGrpSpPr>
          <p:grpSpPr>
            <a:xfrm>
              <a:off x="9374820" y="4142929"/>
              <a:ext cx="2134750" cy="1416912"/>
              <a:chOff x="9384150" y="4100747"/>
              <a:chExt cx="2134750" cy="1416912"/>
            </a:xfrm>
          </p:grpSpPr>
          <p:sp>
            <p:nvSpPr>
              <p:cNvPr id="13" name="1"/>
              <p:cNvSpPr/>
              <p:nvPr/>
            </p:nvSpPr>
            <p:spPr>
              <a:xfrm>
                <a:off x="9389550" y="4100747"/>
                <a:ext cx="2123951" cy="371482"/>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wrap="square" lIns="91416" tIns="45708" rIns="91416" bIns="45708" anchor="ctr" anchorCtr="1">
                <a:noAutofit/>
              </a:bodyPr>
              <a:lstStyle/>
              <a:p>
                <a:r>
                  <a:rPr lang="en-US" altLang="zh-CN" sz="2400" b="1" kern="0" dirty="0">
                    <a:solidFill>
                      <a:schemeClr val="bg1"/>
                    </a:solidFill>
                    <a:effectLst>
                      <a:outerShdw blurRad="38100" dist="38100" dir="2700000" algn="tl">
                        <a:srgbClr val="000000">
                          <a:alpha val="43137"/>
                        </a:srgbClr>
                      </a:outerShdw>
                    </a:effectLst>
                    <a:latin typeface="Arial"/>
                    <a:ea typeface="微软雅黑"/>
                    <a:cs typeface="+mn-ea"/>
                    <a:sym typeface="Arial"/>
                  </a:rPr>
                  <a:t>Add title text</a:t>
                </a:r>
                <a:endParaRPr lang="zh-CN" altLang="en-US" sz="2400" b="1" kern="0" dirty="0">
                  <a:solidFill>
                    <a:schemeClr val="bg1"/>
                  </a:solidFill>
                  <a:effectLst>
                    <a:outerShdw blurRad="38100" dist="38100" dir="2700000" algn="tl">
                      <a:srgbClr val="000000">
                        <a:alpha val="43137"/>
                      </a:srgbClr>
                    </a:outerShdw>
                  </a:effectLst>
                  <a:latin typeface="Arial"/>
                  <a:ea typeface="微软雅黑"/>
                  <a:cs typeface="+mn-ea"/>
                  <a:sym typeface="Arial"/>
                </a:endParaRPr>
              </a:p>
            </p:txBody>
          </p:sp>
          <p:sp>
            <p:nvSpPr>
              <p:cNvPr id="14" name="1"/>
              <p:cNvSpPr/>
              <p:nvPr/>
            </p:nvSpPr>
            <p:spPr bwMode="auto">
              <a:xfrm>
                <a:off x="9384150" y="4719990"/>
                <a:ext cx="2134750" cy="797669"/>
              </a:xfrm>
              <a:prstGeom prst="rect">
                <a:avLst/>
              </a:prstGeom>
            </p:spPr>
            <p:txBody>
              <a:bodyPr wrap="square">
                <a:spAutoFit/>
              </a:bodyPr>
              <a:lstStyle/>
              <a:p>
                <a:pPr lvl="0" algn="ctr">
                  <a:lnSpc>
                    <a:spcPts val="1900"/>
                  </a:lnSpc>
                  <a:spcBef>
                    <a:spcPts val="400"/>
                  </a:spcBef>
                  <a:defRPr/>
                </a:pPr>
                <a:r>
                  <a:rPr lang="en-US" altLang="zh-CN" sz="1200" dirty="0">
                    <a:solidFill>
                      <a:schemeClr val="tx1">
                        <a:lumMod val="95000"/>
                        <a:lumOff val="5000"/>
                      </a:schemeClr>
                    </a:solidFill>
                    <a:latin typeface="Arial"/>
                    <a:ea typeface="微软雅黑"/>
                    <a:cs typeface="+mn-ea"/>
                    <a:sym typeface="Arial"/>
                  </a:rPr>
                  <a:t>Click here to add text content, such as keywords, some brief introductions, etc.</a:t>
                </a:r>
                <a:endParaRPr lang="zh-CN" altLang="en-US" sz="1200" dirty="0">
                  <a:solidFill>
                    <a:schemeClr val="tx1">
                      <a:lumMod val="95000"/>
                      <a:lumOff val="5000"/>
                    </a:schemeClr>
                  </a:solidFill>
                  <a:latin typeface="Arial"/>
                  <a:ea typeface="微软雅黑"/>
                  <a:cs typeface="+mn-ea"/>
                  <a:sym typeface="Arial"/>
                </a:endParaRPr>
              </a:p>
            </p:txBody>
          </p:sp>
        </p:grpSp>
        <p:sp>
          <p:nvSpPr>
            <p:cNvPr id="12" name="1"/>
            <p:cNvSpPr/>
            <p:nvPr/>
          </p:nvSpPr>
          <p:spPr>
            <a:xfrm>
              <a:off x="909491" y="1260607"/>
              <a:ext cx="10341916" cy="2188557"/>
            </a:xfrm>
            <a:prstGeom prst="rect">
              <a:avLst/>
            </a:prstGeom>
            <a:blipFill dpi="0" rotWithShape="1">
              <a:blip r:embed="rId4"/>
              <a:srcRect/>
              <a:stretch>
                <a:fillRect/>
              </a:stretch>
            </a:blipFill>
            <a:ln>
              <a:noFill/>
            </a:ln>
          </p:spPr>
          <p:txBody>
            <a:bodyPr wrap="square" lIns="89977" tIns="46788" rIns="89977" bIns="46788" rtlCol="0">
              <a:normAutofit/>
            </a:bodyPr>
            <a:lstStyle/>
            <a:p>
              <a:pPr algn="ctr" defTabSz="914400">
                <a:lnSpc>
                  <a:spcPct val="150000"/>
                </a:lnSpc>
                <a:defRPr/>
              </a:pPr>
              <a:endParaRPr sz="1800" dirty="0">
                <a:solidFill>
                  <a:prstClr val="white"/>
                </a:solidFill>
                <a:latin typeface="Arial"/>
                <a:ea typeface="微软雅黑"/>
                <a:cs typeface="+mn-ea"/>
                <a:sym typeface="Arial"/>
              </a:endParaRPr>
            </a:p>
          </p:txBody>
        </p:sp>
      </p:grpSp>
      <p:grpSp>
        <p:nvGrpSpPr>
          <p:cNvPr id="41" name="组合 40"/>
          <p:cNvGrpSpPr/>
          <p:nvPr/>
        </p:nvGrpSpPr>
        <p:grpSpPr>
          <a:xfrm>
            <a:off x="0" y="210820"/>
            <a:ext cx="12192000" cy="6647180"/>
            <a:chOff x="0" y="332"/>
            <a:chExt cx="19200" cy="10468"/>
          </a:xfrm>
        </p:grpSpPr>
        <p:sp>
          <p:nvSpPr>
            <p:cNvPr id="5" name="矩形 4"/>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37" name="矩形 36"/>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8" name="FLYING IMPRESSION FID FEIZHAO    qq:1964271550"/>
              <p:cNvSpPr txBox="1"/>
              <p:nvPr/>
            </p:nvSpPr>
            <p:spPr>
              <a:xfrm>
                <a:off x="504" y="332"/>
                <a:ext cx="4053" cy="721"/>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39"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210820"/>
            <a:ext cx="12192000" cy="6647180"/>
            <a:chOff x="0" y="332"/>
            <a:chExt cx="19200" cy="10468"/>
          </a:xfrm>
        </p:grpSpPr>
        <p:sp>
          <p:nvSpPr>
            <p:cNvPr id="5" name="矩形 4"/>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6" name="矩形 5"/>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8" name="FLYING IMPRESSION FID FEIZHAO    qq:1964271550"/>
              <p:cNvSpPr txBox="1"/>
              <p:nvPr/>
            </p:nvSpPr>
            <p:spPr>
              <a:xfrm>
                <a:off x="504" y="332"/>
                <a:ext cx="4053" cy="721"/>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39"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
        <p:nvSpPr>
          <p:cNvPr id="62" name="椭圆 61"/>
          <p:cNvSpPr/>
          <p:nvPr/>
        </p:nvSpPr>
        <p:spPr>
          <a:xfrm>
            <a:off x="4202937" y="4182403"/>
            <a:ext cx="1498179" cy="1498179"/>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2"/>
              </a:solidFill>
              <a:latin typeface="Arial"/>
              <a:ea typeface="微软雅黑"/>
              <a:cs typeface="+mn-ea"/>
              <a:sym typeface="Arial"/>
            </a:endParaRPr>
          </a:p>
        </p:txBody>
      </p:sp>
      <p:sp>
        <p:nvSpPr>
          <p:cNvPr id="63" name="椭圆 62"/>
          <p:cNvSpPr/>
          <p:nvPr/>
        </p:nvSpPr>
        <p:spPr>
          <a:xfrm>
            <a:off x="5692985" y="4182403"/>
            <a:ext cx="1498179" cy="1498179"/>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Arial"/>
                <a:ea typeface="微软雅黑"/>
                <a:cs typeface="+mn-ea"/>
                <a:sym typeface="Arial"/>
              </a:rPr>
              <a:t>01</a:t>
            </a:r>
            <a:endParaRPr lang="zh-CN" altLang="en-US" sz="3200" dirty="0">
              <a:solidFill>
                <a:schemeClr val="bg1"/>
              </a:solidFill>
              <a:latin typeface="Arial"/>
              <a:ea typeface="微软雅黑"/>
              <a:cs typeface="+mn-ea"/>
              <a:sym typeface="Arial"/>
            </a:endParaRPr>
          </a:p>
        </p:txBody>
      </p:sp>
      <p:sp>
        <p:nvSpPr>
          <p:cNvPr id="64" name="椭圆 63"/>
          <p:cNvSpPr/>
          <p:nvPr/>
        </p:nvSpPr>
        <p:spPr>
          <a:xfrm>
            <a:off x="7191161" y="4182403"/>
            <a:ext cx="1498179" cy="1498179"/>
          </a:xfrm>
          <a:prstGeom prst="ellipse">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2"/>
              </a:solidFill>
              <a:latin typeface="Arial"/>
              <a:ea typeface="微软雅黑"/>
              <a:cs typeface="+mn-ea"/>
              <a:sym typeface="Arial"/>
            </a:endParaRPr>
          </a:p>
        </p:txBody>
      </p:sp>
      <p:sp>
        <p:nvSpPr>
          <p:cNvPr id="65" name="椭圆 64"/>
          <p:cNvSpPr/>
          <p:nvPr/>
        </p:nvSpPr>
        <p:spPr>
          <a:xfrm>
            <a:off x="4948075" y="2873631"/>
            <a:ext cx="1498179" cy="1498179"/>
          </a:xfrm>
          <a:prstGeom prst="ellipse">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Arial"/>
                <a:ea typeface="微软雅黑"/>
                <a:cs typeface="+mn-ea"/>
                <a:sym typeface="Arial"/>
              </a:rPr>
              <a:t>03</a:t>
            </a:r>
            <a:endParaRPr lang="zh-CN" altLang="en-US" sz="3200" dirty="0">
              <a:solidFill>
                <a:schemeClr val="bg1"/>
              </a:solidFill>
              <a:latin typeface="Arial"/>
              <a:ea typeface="微软雅黑"/>
              <a:cs typeface="+mn-ea"/>
              <a:sym typeface="Arial"/>
            </a:endParaRPr>
          </a:p>
        </p:txBody>
      </p:sp>
      <p:sp>
        <p:nvSpPr>
          <p:cNvPr id="66" name="椭圆 65"/>
          <p:cNvSpPr/>
          <p:nvPr/>
        </p:nvSpPr>
        <p:spPr>
          <a:xfrm>
            <a:off x="6442073" y="2873631"/>
            <a:ext cx="1498179" cy="1498179"/>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Arial"/>
                <a:ea typeface="微软雅黑"/>
                <a:cs typeface="+mn-ea"/>
                <a:sym typeface="Arial"/>
              </a:rPr>
              <a:t>02</a:t>
            </a:r>
            <a:endParaRPr lang="zh-CN" altLang="en-US" sz="3200" dirty="0">
              <a:solidFill>
                <a:schemeClr val="bg1"/>
              </a:solidFill>
              <a:latin typeface="Arial"/>
              <a:ea typeface="微软雅黑"/>
              <a:cs typeface="+mn-ea"/>
              <a:sym typeface="Arial"/>
            </a:endParaRPr>
          </a:p>
        </p:txBody>
      </p:sp>
      <p:sp>
        <p:nvSpPr>
          <p:cNvPr id="67" name="椭圆 66"/>
          <p:cNvSpPr/>
          <p:nvPr/>
        </p:nvSpPr>
        <p:spPr>
          <a:xfrm>
            <a:off x="5701113" y="1564857"/>
            <a:ext cx="1498179" cy="1498179"/>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2"/>
              </a:solidFill>
              <a:latin typeface="Arial"/>
              <a:ea typeface="微软雅黑"/>
              <a:cs typeface="+mn-ea"/>
              <a:sym typeface="Arial"/>
            </a:endParaRPr>
          </a:p>
        </p:txBody>
      </p:sp>
      <p:sp>
        <p:nvSpPr>
          <p:cNvPr id="187" name="TextBox 22"/>
          <p:cNvSpPr txBox="1"/>
          <p:nvPr/>
        </p:nvSpPr>
        <p:spPr>
          <a:xfrm>
            <a:off x="1822542" y="1801683"/>
            <a:ext cx="2064989" cy="461408"/>
          </a:xfrm>
          <a:prstGeom prst="rect">
            <a:avLst/>
          </a:prstGeom>
          <a:noFill/>
        </p:spPr>
        <p:txBody>
          <a:bodyPr wrap="none" rtlCol="0">
            <a:spAutoFit/>
          </a:bodyPr>
          <a:lstStyle/>
          <a:p>
            <a:pPr>
              <a:lnSpc>
                <a:spcPct val="90000"/>
              </a:lnSpc>
            </a:pPr>
            <a:r>
              <a:rPr lang="en-US" altLang="zh-CN" sz="2665" dirty="0">
                <a:solidFill>
                  <a:schemeClr val="tx1">
                    <a:lumMod val="75000"/>
                    <a:lumOff val="25000"/>
                  </a:schemeClr>
                </a:solidFill>
                <a:latin typeface="Arial"/>
                <a:ea typeface="微软雅黑"/>
                <a:cs typeface="+mn-ea"/>
                <a:sym typeface="Arial"/>
              </a:rPr>
              <a:t>Add title text</a:t>
            </a:r>
            <a:endParaRPr lang="zh-CN" altLang="en-US" sz="2665" dirty="0">
              <a:solidFill>
                <a:schemeClr val="tx1">
                  <a:lumMod val="75000"/>
                  <a:lumOff val="25000"/>
                </a:schemeClr>
              </a:solidFill>
              <a:latin typeface="Arial"/>
              <a:ea typeface="微软雅黑"/>
              <a:cs typeface="+mn-ea"/>
              <a:sym typeface="Arial"/>
            </a:endParaRPr>
          </a:p>
        </p:txBody>
      </p:sp>
      <p:sp>
        <p:nvSpPr>
          <p:cNvPr id="188" name="TextBox 25"/>
          <p:cNvSpPr txBox="1"/>
          <p:nvPr/>
        </p:nvSpPr>
        <p:spPr>
          <a:xfrm>
            <a:off x="1832905" y="2241913"/>
            <a:ext cx="2599272" cy="811825"/>
          </a:xfrm>
          <a:prstGeom prst="rect">
            <a:avLst/>
          </a:prstGeom>
          <a:noFill/>
        </p:spPr>
        <p:txBody>
          <a:bodyPr wrap="square" rtlCol="0">
            <a:spAutoFit/>
          </a:bodyPr>
          <a:lstStyle/>
          <a:p>
            <a:pPr lvl="0" algn="l" defTabSz="913765">
              <a:lnSpc>
                <a:spcPct val="180000"/>
              </a:lnSpc>
              <a:spcBef>
                <a:spcPct val="0"/>
              </a:spcBef>
              <a:spcAft>
                <a:spcPct val="0"/>
              </a:spcAft>
              <a:buClrTx/>
              <a:buSzTx/>
              <a:defRPr/>
            </a:pPr>
            <a:r>
              <a:rPr lang="en-US" altLang="zh-CN" sz="1400" dirty="0">
                <a:solidFill>
                  <a:schemeClr val="tx1">
                    <a:lumMod val="65000"/>
                    <a:lumOff val="35000"/>
                  </a:schemeClr>
                </a:solidFill>
                <a:latin typeface="Arial"/>
                <a:ea typeface="微软雅黑"/>
                <a:cs typeface="+mn-ea"/>
                <a:sym typeface="Arial"/>
              </a:rPr>
              <a:t>Click here to add content, content to match the title. </a:t>
            </a:r>
            <a:endParaRPr lang="en-US" altLang="zh-CN" sz="1400" dirty="0">
              <a:solidFill>
                <a:srgbClr val="909090"/>
              </a:solidFill>
              <a:latin typeface="Arial"/>
              <a:ea typeface="微软雅黑"/>
              <a:cs typeface="+mn-ea"/>
              <a:sym typeface="Arial"/>
            </a:endParaRPr>
          </a:p>
        </p:txBody>
      </p:sp>
      <p:sp>
        <p:nvSpPr>
          <p:cNvPr id="189" name="TextBox 22"/>
          <p:cNvSpPr txBox="1"/>
          <p:nvPr/>
        </p:nvSpPr>
        <p:spPr>
          <a:xfrm>
            <a:off x="1566307" y="3853709"/>
            <a:ext cx="2064989" cy="461408"/>
          </a:xfrm>
          <a:prstGeom prst="rect">
            <a:avLst/>
          </a:prstGeom>
          <a:noFill/>
        </p:spPr>
        <p:txBody>
          <a:bodyPr wrap="none" rtlCol="0">
            <a:spAutoFit/>
          </a:bodyPr>
          <a:lstStyle/>
          <a:p>
            <a:pPr>
              <a:lnSpc>
                <a:spcPct val="90000"/>
              </a:lnSpc>
            </a:pPr>
            <a:r>
              <a:rPr lang="en-US" altLang="zh-CN" sz="2665" dirty="0">
                <a:solidFill>
                  <a:schemeClr val="tx1">
                    <a:lumMod val="75000"/>
                    <a:lumOff val="25000"/>
                  </a:schemeClr>
                </a:solidFill>
                <a:latin typeface="Arial"/>
                <a:ea typeface="微软雅黑"/>
                <a:cs typeface="+mn-ea"/>
                <a:sym typeface="Arial"/>
              </a:rPr>
              <a:t>Add title text</a:t>
            </a:r>
            <a:endParaRPr lang="zh-CN" altLang="en-US" sz="2665" dirty="0">
              <a:solidFill>
                <a:schemeClr val="tx1">
                  <a:lumMod val="75000"/>
                  <a:lumOff val="25000"/>
                </a:schemeClr>
              </a:solidFill>
              <a:latin typeface="Arial"/>
              <a:ea typeface="微软雅黑"/>
              <a:cs typeface="+mn-ea"/>
              <a:sym typeface="Arial"/>
            </a:endParaRPr>
          </a:p>
        </p:txBody>
      </p:sp>
      <p:sp>
        <p:nvSpPr>
          <p:cNvPr id="190" name="TextBox 25"/>
          <p:cNvSpPr txBox="1"/>
          <p:nvPr/>
        </p:nvSpPr>
        <p:spPr>
          <a:xfrm>
            <a:off x="1576670" y="4293939"/>
            <a:ext cx="2599272" cy="811825"/>
          </a:xfrm>
          <a:prstGeom prst="rect">
            <a:avLst/>
          </a:prstGeom>
          <a:noFill/>
        </p:spPr>
        <p:txBody>
          <a:bodyPr wrap="square" rtlCol="0">
            <a:spAutoFit/>
          </a:bodyPr>
          <a:lstStyle/>
          <a:p>
            <a:pPr lvl="0" algn="l" defTabSz="913765">
              <a:lnSpc>
                <a:spcPct val="180000"/>
              </a:lnSpc>
              <a:spcBef>
                <a:spcPct val="0"/>
              </a:spcBef>
              <a:spcAft>
                <a:spcPct val="0"/>
              </a:spcAft>
              <a:buClrTx/>
              <a:buSzTx/>
              <a:defRPr/>
            </a:pPr>
            <a:r>
              <a:rPr lang="en-US" altLang="zh-CN" sz="1400" dirty="0">
                <a:solidFill>
                  <a:schemeClr val="tx1">
                    <a:lumMod val="65000"/>
                    <a:lumOff val="35000"/>
                  </a:schemeClr>
                </a:solidFill>
                <a:latin typeface="Arial"/>
                <a:ea typeface="微软雅黑"/>
                <a:cs typeface="+mn-ea"/>
                <a:sym typeface="Arial"/>
              </a:rPr>
              <a:t>Click here to add content, content to match the title. </a:t>
            </a:r>
            <a:endParaRPr lang="en-US" altLang="zh-CN" sz="1400" dirty="0">
              <a:solidFill>
                <a:srgbClr val="909090"/>
              </a:solidFill>
              <a:latin typeface="Arial"/>
              <a:ea typeface="微软雅黑"/>
              <a:cs typeface="+mn-ea"/>
              <a:sym typeface="Arial"/>
            </a:endParaRPr>
          </a:p>
        </p:txBody>
      </p:sp>
      <p:sp>
        <p:nvSpPr>
          <p:cNvPr id="191" name="TextBox 22"/>
          <p:cNvSpPr txBox="1"/>
          <p:nvPr/>
        </p:nvSpPr>
        <p:spPr>
          <a:xfrm>
            <a:off x="8869386" y="2818810"/>
            <a:ext cx="2064989" cy="461408"/>
          </a:xfrm>
          <a:prstGeom prst="rect">
            <a:avLst/>
          </a:prstGeom>
          <a:noFill/>
        </p:spPr>
        <p:txBody>
          <a:bodyPr wrap="none" rtlCol="0">
            <a:spAutoFit/>
          </a:bodyPr>
          <a:lstStyle/>
          <a:p>
            <a:pPr>
              <a:lnSpc>
                <a:spcPct val="90000"/>
              </a:lnSpc>
            </a:pPr>
            <a:r>
              <a:rPr lang="en-US" altLang="zh-CN" sz="2665" dirty="0">
                <a:solidFill>
                  <a:schemeClr val="tx1">
                    <a:lumMod val="75000"/>
                    <a:lumOff val="25000"/>
                  </a:schemeClr>
                </a:solidFill>
                <a:latin typeface="Arial"/>
                <a:ea typeface="微软雅黑"/>
                <a:cs typeface="+mn-ea"/>
                <a:sym typeface="Arial"/>
              </a:rPr>
              <a:t>Add title text</a:t>
            </a:r>
            <a:endParaRPr lang="zh-CN" altLang="en-US" sz="2665" dirty="0">
              <a:solidFill>
                <a:schemeClr val="tx1">
                  <a:lumMod val="75000"/>
                  <a:lumOff val="25000"/>
                </a:schemeClr>
              </a:solidFill>
              <a:latin typeface="Arial"/>
              <a:ea typeface="微软雅黑"/>
              <a:cs typeface="+mn-ea"/>
              <a:sym typeface="Arial"/>
            </a:endParaRPr>
          </a:p>
        </p:txBody>
      </p:sp>
      <p:sp>
        <p:nvSpPr>
          <p:cNvPr id="192" name="TextBox 25"/>
          <p:cNvSpPr txBox="1"/>
          <p:nvPr/>
        </p:nvSpPr>
        <p:spPr>
          <a:xfrm>
            <a:off x="8879749" y="3259040"/>
            <a:ext cx="2599272" cy="811825"/>
          </a:xfrm>
          <a:prstGeom prst="rect">
            <a:avLst/>
          </a:prstGeom>
          <a:noFill/>
        </p:spPr>
        <p:txBody>
          <a:bodyPr wrap="square" rtlCol="0">
            <a:spAutoFit/>
          </a:bodyPr>
          <a:lstStyle/>
          <a:p>
            <a:pPr lvl="0" algn="l" defTabSz="913765">
              <a:lnSpc>
                <a:spcPct val="180000"/>
              </a:lnSpc>
              <a:spcBef>
                <a:spcPct val="0"/>
              </a:spcBef>
              <a:spcAft>
                <a:spcPct val="0"/>
              </a:spcAft>
              <a:buClrTx/>
              <a:buSzTx/>
              <a:defRPr/>
            </a:pPr>
            <a:r>
              <a:rPr lang="en-US" altLang="zh-CN" sz="1400" dirty="0">
                <a:solidFill>
                  <a:schemeClr val="tx1">
                    <a:lumMod val="65000"/>
                    <a:lumOff val="35000"/>
                  </a:schemeClr>
                </a:solidFill>
                <a:latin typeface="Arial"/>
                <a:ea typeface="微软雅黑"/>
                <a:cs typeface="+mn-ea"/>
                <a:sym typeface="Arial"/>
              </a:rPr>
              <a:t>Click here to add content, content to match the title. </a:t>
            </a:r>
            <a:endParaRPr lang="en-US" altLang="zh-CN" sz="1400" dirty="0">
              <a:solidFill>
                <a:srgbClr val="909090"/>
              </a:solidFill>
              <a:latin typeface="Arial"/>
              <a:ea typeface="微软雅黑"/>
              <a:cs typeface="+mn-ea"/>
              <a:sym typeface="Arial"/>
            </a:endParaRPr>
          </a:p>
        </p:txBody>
      </p:sp>
      <p:sp>
        <p:nvSpPr>
          <p:cNvPr id="149" name="矩形 148"/>
          <p:cNvSpPr/>
          <p:nvPr/>
        </p:nvSpPr>
        <p:spPr>
          <a:xfrm>
            <a:off x="5917143" y="1969266"/>
            <a:ext cx="971741" cy="338554"/>
          </a:xfrm>
          <a:prstGeom prst="rect">
            <a:avLst/>
          </a:prstGeom>
        </p:spPr>
        <p:txBody>
          <a:bodyPr wrap="none">
            <a:spAutoFit/>
          </a:bodyPr>
          <a:lstStyle/>
          <a:p>
            <a:r>
              <a:rPr lang="zh-CN" altLang="en-US" sz="1600" dirty="0">
                <a:solidFill>
                  <a:schemeClr val="bg1"/>
                </a:solidFill>
                <a:latin typeface="Arial"/>
                <a:ea typeface="微软雅黑"/>
                <a:cs typeface="+mn-ea"/>
                <a:sym typeface="Arial"/>
              </a:rPr>
              <a:t>OPTION</a:t>
            </a:r>
          </a:p>
        </p:txBody>
      </p:sp>
      <p:sp>
        <p:nvSpPr>
          <p:cNvPr id="150" name="Shape 17"/>
          <p:cNvSpPr txBox="1"/>
          <p:nvPr/>
        </p:nvSpPr>
        <p:spPr>
          <a:xfrm>
            <a:off x="6133489" y="2243143"/>
            <a:ext cx="717439" cy="415487"/>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400" dirty="0">
                <a:solidFill>
                  <a:schemeClr val="bg1"/>
                </a:solidFill>
                <a:latin typeface="Arial"/>
                <a:ea typeface="微软雅黑"/>
                <a:cs typeface="+mn-ea"/>
                <a:sym typeface="Arial"/>
              </a:rPr>
              <a:t>title</a:t>
            </a:r>
            <a:endParaRPr lang="zh-CN" altLang="en-US" sz="2400" dirty="0">
              <a:solidFill>
                <a:schemeClr val="bg1"/>
              </a:solidFill>
              <a:latin typeface="Arial"/>
              <a:ea typeface="微软雅黑"/>
              <a:cs typeface="+mn-ea"/>
              <a:sym typeface="Arial"/>
            </a:endParaRPr>
          </a:p>
        </p:txBody>
      </p:sp>
      <p:sp>
        <p:nvSpPr>
          <p:cNvPr id="193" name="矩形 192"/>
          <p:cNvSpPr/>
          <p:nvPr/>
        </p:nvSpPr>
        <p:spPr>
          <a:xfrm>
            <a:off x="4418967" y="4537511"/>
            <a:ext cx="971741" cy="338554"/>
          </a:xfrm>
          <a:prstGeom prst="rect">
            <a:avLst/>
          </a:prstGeom>
        </p:spPr>
        <p:txBody>
          <a:bodyPr wrap="none">
            <a:spAutoFit/>
          </a:bodyPr>
          <a:lstStyle/>
          <a:p>
            <a:r>
              <a:rPr lang="zh-CN" altLang="en-US" sz="1600" dirty="0">
                <a:solidFill>
                  <a:schemeClr val="bg1"/>
                </a:solidFill>
                <a:latin typeface="Arial"/>
                <a:ea typeface="微软雅黑"/>
                <a:cs typeface="+mn-ea"/>
                <a:sym typeface="Arial"/>
              </a:rPr>
              <a:t>OPTION</a:t>
            </a:r>
          </a:p>
        </p:txBody>
      </p:sp>
      <p:sp>
        <p:nvSpPr>
          <p:cNvPr id="194" name="Shape 17"/>
          <p:cNvSpPr txBox="1"/>
          <p:nvPr/>
        </p:nvSpPr>
        <p:spPr>
          <a:xfrm>
            <a:off x="4635313" y="4811389"/>
            <a:ext cx="717439" cy="415487"/>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400" dirty="0">
                <a:solidFill>
                  <a:schemeClr val="bg1"/>
                </a:solidFill>
                <a:latin typeface="Arial"/>
                <a:ea typeface="微软雅黑"/>
                <a:cs typeface="+mn-ea"/>
                <a:sym typeface="Arial"/>
              </a:rPr>
              <a:t>title</a:t>
            </a:r>
            <a:endParaRPr lang="zh-CN" altLang="en-US" sz="2400" dirty="0">
              <a:solidFill>
                <a:schemeClr val="bg1"/>
              </a:solidFill>
              <a:latin typeface="Arial"/>
              <a:ea typeface="微软雅黑"/>
              <a:cs typeface="+mn-ea"/>
              <a:sym typeface="Arial"/>
            </a:endParaRPr>
          </a:p>
        </p:txBody>
      </p:sp>
      <p:sp>
        <p:nvSpPr>
          <p:cNvPr id="195" name="矩形 194"/>
          <p:cNvSpPr/>
          <p:nvPr/>
        </p:nvSpPr>
        <p:spPr>
          <a:xfrm>
            <a:off x="7415322" y="4537511"/>
            <a:ext cx="971741" cy="338554"/>
          </a:xfrm>
          <a:prstGeom prst="rect">
            <a:avLst/>
          </a:prstGeom>
        </p:spPr>
        <p:txBody>
          <a:bodyPr wrap="none">
            <a:spAutoFit/>
          </a:bodyPr>
          <a:lstStyle/>
          <a:p>
            <a:r>
              <a:rPr lang="zh-CN" altLang="en-US" sz="1600" dirty="0">
                <a:solidFill>
                  <a:schemeClr val="bg1"/>
                </a:solidFill>
                <a:latin typeface="Arial"/>
                <a:ea typeface="微软雅黑"/>
                <a:cs typeface="+mn-ea"/>
                <a:sym typeface="Arial"/>
              </a:rPr>
              <a:t>OPTION</a:t>
            </a:r>
          </a:p>
        </p:txBody>
      </p:sp>
      <p:sp>
        <p:nvSpPr>
          <p:cNvPr id="196" name="Shape 17"/>
          <p:cNvSpPr txBox="1"/>
          <p:nvPr/>
        </p:nvSpPr>
        <p:spPr>
          <a:xfrm>
            <a:off x="7631667" y="4811389"/>
            <a:ext cx="717439" cy="415487"/>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400" dirty="0">
                <a:solidFill>
                  <a:schemeClr val="bg1"/>
                </a:solidFill>
                <a:latin typeface="Arial"/>
                <a:ea typeface="微软雅黑"/>
                <a:cs typeface="+mn-ea"/>
                <a:sym typeface="Arial"/>
              </a:rPr>
              <a:t>title</a:t>
            </a:r>
            <a:endParaRPr lang="zh-CN" altLang="en-US" sz="2400" dirty="0">
              <a:solidFill>
                <a:schemeClr val="bg1"/>
              </a:solidFill>
              <a:latin typeface="Arial"/>
              <a:ea typeface="微软雅黑"/>
              <a:cs typeface="+mn-ea"/>
              <a:sym typeface="Arial"/>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p:cTn id="27" dur="500" fill="hold"/>
                                        <p:tgtEl>
                                          <p:spTgt spid="66"/>
                                        </p:tgtEl>
                                        <p:attrNameLst>
                                          <p:attrName>ppt_w</p:attrName>
                                        </p:attrNameLst>
                                      </p:cBhvr>
                                      <p:tavLst>
                                        <p:tav tm="0">
                                          <p:val>
                                            <p:fltVal val="0"/>
                                          </p:val>
                                        </p:tav>
                                        <p:tav tm="100000">
                                          <p:val>
                                            <p:strVal val="#ppt_w"/>
                                          </p:val>
                                        </p:tav>
                                      </p:tavLst>
                                    </p:anim>
                                    <p:anim calcmode="lin" valueType="num">
                                      <p:cBhvr>
                                        <p:cTn id="28" dur="500" fill="hold"/>
                                        <p:tgtEl>
                                          <p:spTgt spid="66"/>
                                        </p:tgtEl>
                                        <p:attrNameLst>
                                          <p:attrName>ppt_h</p:attrName>
                                        </p:attrNameLst>
                                      </p:cBhvr>
                                      <p:tavLst>
                                        <p:tav tm="0">
                                          <p:val>
                                            <p:fltVal val="0"/>
                                          </p:val>
                                        </p:tav>
                                        <p:tav tm="100000">
                                          <p:val>
                                            <p:strVal val="#ppt_h"/>
                                          </p:val>
                                        </p:tav>
                                      </p:tavLst>
                                    </p:anim>
                                    <p:animEffect transition="in" filter="fade">
                                      <p:cBhvr>
                                        <p:cTn id="29" dur="500"/>
                                        <p:tgtEl>
                                          <p:spTgt spid="6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 calcmode="lin" valueType="num">
                                      <p:cBhvr>
                                        <p:cTn id="32" dur="500" fill="hold"/>
                                        <p:tgtEl>
                                          <p:spTgt spid="67"/>
                                        </p:tgtEl>
                                        <p:attrNameLst>
                                          <p:attrName>ppt_w</p:attrName>
                                        </p:attrNameLst>
                                      </p:cBhvr>
                                      <p:tavLst>
                                        <p:tav tm="0">
                                          <p:val>
                                            <p:fltVal val="0"/>
                                          </p:val>
                                        </p:tav>
                                        <p:tav tm="100000">
                                          <p:val>
                                            <p:strVal val="#ppt_w"/>
                                          </p:val>
                                        </p:tav>
                                      </p:tavLst>
                                    </p:anim>
                                    <p:anim calcmode="lin" valueType="num">
                                      <p:cBhvr>
                                        <p:cTn id="33" dur="500" fill="hold"/>
                                        <p:tgtEl>
                                          <p:spTgt spid="67"/>
                                        </p:tgtEl>
                                        <p:attrNameLst>
                                          <p:attrName>ppt_h</p:attrName>
                                        </p:attrNameLst>
                                      </p:cBhvr>
                                      <p:tavLst>
                                        <p:tav tm="0">
                                          <p:val>
                                            <p:fltVal val="0"/>
                                          </p:val>
                                        </p:tav>
                                        <p:tav tm="100000">
                                          <p:val>
                                            <p:strVal val="#ppt_h"/>
                                          </p:val>
                                        </p:tav>
                                      </p:tavLst>
                                    </p:anim>
                                    <p:animEffect transition="in" filter="fade">
                                      <p:cBhvr>
                                        <p:cTn id="34" dur="500"/>
                                        <p:tgtEl>
                                          <p:spTgt spid="67"/>
                                        </p:tgtEl>
                                      </p:cBhvr>
                                    </p:animEffect>
                                  </p:childTnLst>
                                </p:cTn>
                              </p:par>
                              <p:par>
                                <p:cTn id="35" presetID="2" presetClass="entr" presetSubtype="4" decel="50000" fill="hold" grpId="0" nodeType="withEffect">
                                  <p:stCondLst>
                                    <p:cond delay="0"/>
                                  </p:stCondLst>
                                  <p:childTnLst>
                                    <p:set>
                                      <p:cBhvr>
                                        <p:cTn id="36" dur="1" fill="hold">
                                          <p:stCondLst>
                                            <p:cond delay="0"/>
                                          </p:stCondLst>
                                        </p:cTn>
                                        <p:tgtEl>
                                          <p:spTgt spid="187"/>
                                        </p:tgtEl>
                                        <p:attrNameLst>
                                          <p:attrName>style.visibility</p:attrName>
                                        </p:attrNameLst>
                                      </p:cBhvr>
                                      <p:to>
                                        <p:strVal val="visible"/>
                                      </p:to>
                                    </p:set>
                                    <p:anim calcmode="lin" valueType="num">
                                      <p:cBhvr additive="base">
                                        <p:cTn id="37" dur="1500" fill="hold"/>
                                        <p:tgtEl>
                                          <p:spTgt spid="187"/>
                                        </p:tgtEl>
                                        <p:attrNameLst>
                                          <p:attrName>ppt_x</p:attrName>
                                        </p:attrNameLst>
                                      </p:cBhvr>
                                      <p:tavLst>
                                        <p:tav tm="0">
                                          <p:val>
                                            <p:strVal val="#ppt_x"/>
                                          </p:val>
                                        </p:tav>
                                        <p:tav tm="100000">
                                          <p:val>
                                            <p:strVal val="#ppt_x"/>
                                          </p:val>
                                        </p:tav>
                                      </p:tavLst>
                                    </p:anim>
                                    <p:anim calcmode="lin" valueType="num">
                                      <p:cBhvr additive="base">
                                        <p:cTn id="38" dur="1500" fill="hold"/>
                                        <p:tgtEl>
                                          <p:spTgt spid="187"/>
                                        </p:tgtEl>
                                        <p:attrNameLst>
                                          <p:attrName>ppt_y</p:attrName>
                                        </p:attrNameLst>
                                      </p:cBhvr>
                                      <p:tavLst>
                                        <p:tav tm="0">
                                          <p:val>
                                            <p:strVal val="1+#ppt_h/2"/>
                                          </p:val>
                                        </p:tav>
                                        <p:tav tm="100000">
                                          <p:val>
                                            <p:strVal val="#ppt_y"/>
                                          </p:val>
                                        </p:tav>
                                      </p:tavLst>
                                    </p:anim>
                                  </p:childTnLst>
                                </p:cTn>
                              </p:par>
                              <p:par>
                                <p:cTn id="39" presetID="2" presetClass="entr" presetSubtype="4" decel="50000" fill="hold" grpId="0" nodeType="withEffect">
                                  <p:stCondLst>
                                    <p:cond delay="1000"/>
                                  </p:stCondLst>
                                  <p:childTnLst>
                                    <p:set>
                                      <p:cBhvr>
                                        <p:cTn id="40" dur="1" fill="hold">
                                          <p:stCondLst>
                                            <p:cond delay="0"/>
                                          </p:stCondLst>
                                        </p:cTn>
                                        <p:tgtEl>
                                          <p:spTgt spid="188"/>
                                        </p:tgtEl>
                                        <p:attrNameLst>
                                          <p:attrName>style.visibility</p:attrName>
                                        </p:attrNameLst>
                                      </p:cBhvr>
                                      <p:to>
                                        <p:strVal val="visible"/>
                                      </p:to>
                                    </p:set>
                                    <p:anim calcmode="lin" valueType="num">
                                      <p:cBhvr additive="base">
                                        <p:cTn id="41" dur="1500" fill="hold"/>
                                        <p:tgtEl>
                                          <p:spTgt spid="188"/>
                                        </p:tgtEl>
                                        <p:attrNameLst>
                                          <p:attrName>ppt_x</p:attrName>
                                        </p:attrNameLst>
                                      </p:cBhvr>
                                      <p:tavLst>
                                        <p:tav tm="0">
                                          <p:val>
                                            <p:strVal val="#ppt_x"/>
                                          </p:val>
                                        </p:tav>
                                        <p:tav tm="100000">
                                          <p:val>
                                            <p:strVal val="#ppt_x"/>
                                          </p:val>
                                        </p:tav>
                                      </p:tavLst>
                                    </p:anim>
                                    <p:anim calcmode="lin" valueType="num">
                                      <p:cBhvr additive="base">
                                        <p:cTn id="42" dur="1500" fill="hold"/>
                                        <p:tgtEl>
                                          <p:spTgt spid="188"/>
                                        </p:tgtEl>
                                        <p:attrNameLst>
                                          <p:attrName>ppt_y</p:attrName>
                                        </p:attrNameLst>
                                      </p:cBhvr>
                                      <p:tavLst>
                                        <p:tav tm="0">
                                          <p:val>
                                            <p:strVal val="1+#ppt_h/2"/>
                                          </p:val>
                                        </p:tav>
                                        <p:tav tm="100000">
                                          <p:val>
                                            <p:strVal val="#ppt_y"/>
                                          </p:val>
                                        </p:tav>
                                      </p:tavLst>
                                    </p:anim>
                                  </p:childTnLst>
                                </p:cTn>
                              </p:par>
                              <p:par>
                                <p:cTn id="43" presetID="2" presetClass="entr" presetSubtype="4" decel="50000" fill="hold" grpId="0" nodeType="withEffect">
                                  <p:stCondLst>
                                    <p:cond delay="0"/>
                                  </p:stCondLst>
                                  <p:childTnLst>
                                    <p:set>
                                      <p:cBhvr>
                                        <p:cTn id="44" dur="1" fill="hold">
                                          <p:stCondLst>
                                            <p:cond delay="0"/>
                                          </p:stCondLst>
                                        </p:cTn>
                                        <p:tgtEl>
                                          <p:spTgt spid="189"/>
                                        </p:tgtEl>
                                        <p:attrNameLst>
                                          <p:attrName>style.visibility</p:attrName>
                                        </p:attrNameLst>
                                      </p:cBhvr>
                                      <p:to>
                                        <p:strVal val="visible"/>
                                      </p:to>
                                    </p:set>
                                    <p:anim calcmode="lin" valueType="num">
                                      <p:cBhvr additive="base">
                                        <p:cTn id="45" dur="1500" fill="hold"/>
                                        <p:tgtEl>
                                          <p:spTgt spid="189"/>
                                        </p:tgtEl>
                                        <p:attrNameLst>
                                          <p:attrName>ppt_x</p:attrName>
                                        </p:attrNameLst>
                                      </p:cBhvr>
                                      <p:tavLst>
                                        <p:tav tm="0">
                                          <p:val>
                                            <p:strVal val="#ppt_x"/>
                                          </p:val>
                                        </p:tav>
                                        <p:tav tm="100000">
                                          <p:val>
                                            <p:strVal val="#ppt_x"/>
                                          </p:val>
                                        </p:tav>
                                      </p:tavLst>
                                    </p:anim>
                                    <p:anim calcmode="lin" valueType="num">
                                      <p:cBhvr additive="base">
                                        <p:cTn id="46" dur="1500" fill="hold"/>
                                        <p:tgtEl>
                                          <p:spTgt spid="189"/>
                                        </p:tgtEl>
                                        <p:attrNameLst>
                                          <p:attrName>ppt_y</p:attrName>
                                        </p:attrNameLst>
                                      </p:cBhvr>
                                      <p:tavLst>
                                        <p:tav tm="0">
                                          <p:val>
                                            <p:strVal val="1+#ppt_h/2"/>
                                          </p:val>
                                        </p:tav>
                                        <p:tav tm="100000">
                                          <p:val>
                                            <p:strVal val="#ppt_y"/>
                                          </p:val>
                                        </p:tav>
                                      </p:tavLst>
                                    </p:anim>
                                  </p:childTnLst>
                                </p:cTn>
                              </p:par>
                              <p:par>
                                <p:cTn id="47" presetID="2" presetClass="entr" presetSubtype="4" decel="50000" fill="hold" grpId="0" nodeType="withEffect">
                                  <p:stCondLst>
                                    <p:cond delay="1000"/>
                                  </p:stCondLst>
                                  <p:childTnLst>
                                    <p:set>
                                      <p:cBhvr>
                                        <p:cTn id="48" dur="1" fill="hold">
                                          <p:stCondLst>
                                            <p:cond delay="0"/>
                                          </p:stCondLst>
                                        </p:cTn>
                                        <p:tgtEl>
                                          <p:spTgt spid="190"/>
                                        </p:tgtEl>
                                        <p:attrNameLst>
                                          <p:attrName>style.visibility</p:attrName>
                                        </p:attrNameLst>
                                      </p:cBhvr>
                                      <p:to>
                                        <p:strVal val="visible"/>
                                      </p:to>
                                    </p:set>
                                    <p:anim calcmode="lin" valueType="num">
                                      <p:cBhvr additive="base">
                                        <p:cTn id="49" dur="1500" fill="hold"/>
                                        <p:tgtEl>
                                          <p:spTgt spid="190"/>
                                        </p:tgtEl>
                                        <p:attrNameLst>
                                          <p:attrName>ppt_x</p:attrName>
                                        </p:attrNameLst>
                                      </p:cBhvr>
                                      <p:tavLst>
                                        <p:tav tm="0">
                                          <p:val>
                                            <p:strVal val="#ppt_x"/>
                                          </p:val>
                                        </p:tav>
                                        <p:tav tm="100000">
                                          <p:val>
                                            <p:strVal val="#ppt_x"/>
                                          </p:val>
                                        </p:tav>
                                      </p:tavLst>
                                    </p:anim>
                                    <p:anim calcmode="lin" valueType="num">
                                      <p:cBhvr additive="base">
                                        <p:cTn id="50" dur="1500" fill="hold"/>
                                        <p:tgtEl>
                                          <p:spTgt spid="190"/>
                                        </p:tgtEl>
                                        <p:attrNameLst>
                                          <p:attrName>ppt_y</p:attrName>
                                        </p:attrNameLst>
                                      </p:cBhvr>
                                      <p:tavLst>
                                        <p:tav tm="0">
                                          <p:val>
                                            <p:strVal val="1+#ppt_h/2"/>
                                          </p:val>
                                        </p:tav>
                                        <p:tav tm="100000">
                                          <p:val>
                                            <p:strVal val="#ppt_y"/>
                                          </p:val>
                                        </p:tav>
                                      </p:tavLst>
                                    </p:anim>
                                  </p:childTnLst>
                                </p:cTn>
                              </p:par>
                              <p:par>
                                <p:cTn id="51" presetID="2" presetClass="entr" presetSubtype="4" decel="50000" fill="hold" grpId="0" nodeType="withEffect">
                                  <p:stCondLst>
                                    <p:cond delay="0"/>
                                  </p:stCondLst>
                                  <p:childTnLst>
                                    <p:set>
                                      <p:cBhvr>
                                        <p:cTn id="52" dur="1" fill="hold">
                                          <p:stCondLst>
                                            <p:cond delay="0"/>
                                          </p:stCondLst>
                                        </p:cTn>
                                        <p:tgtEl>
                                          <p:spTgt spid="191"/>
                                        </p:tgtEl>
                                        <p:attrNameLst>
                                          <p:attrName>style.visibility</p:attrName>
                                        </p:attrNameLst>
                                      </p:cBhvr>
                                      <p:to>
                                        <p:strVal val="visible"/>
                                      </p:to>
                                    </p:set>
                                    <p:anim calcmode="lin" valueType="num">
                                      <p:cBhvr additive="base">
                                        <p:cTn id="53" dur="1500" fill="hold"/>
                                        <p:tgtEl>
                                          <p:spTgt spid="191"/>
                                        </p:tgtEl>
                                        <p:attrNameLst>
                                          <p:attrName>ppt_x</p:attrName>
                                        </p:attrNameLst>
                                      </p:cBhvr>
                                      <p:tavLst>
                                        <p:tav tm="0">
                                          <p:val>
                                            <p:strVal val="#ppt_x"/>
                                          </p:val>
                                        </p:tav>
                                        <p:tav tm="100000">
                                          <p:val>
                                            <p:strVal val="#ppt_x"/>
                                          </p:val>
                                        </p:tav>
                                      </p:tavLst>
                                    </p:anim>
                                    <p:anim calcmode="lin" valueType="num">
                                      <p:cBhvr additive="base">
                                        <p:cTn id="54" dur="1500" fill="hold"/>
                                        <p:tgtEl>
                                          <p:spTgt spid="191"/>
                                        </p:tgtEl>
                                        <p:attrNameLst>
                                          <p:attrName>ppt_y</p:attrName>
                                        </p:attrNameLst>
                                      </p:cBhvr>
                                      <p:tavLst>
                                        <p:tav tm="0">
                                          <p:val>
                                            <p:strVal val="1+#ppt_h/2"/>
                                          </p:val>
                                        </p:tav>
                                        <p:tav tm="100000">
                                          <p:val>
                                            <p:strVal val="#ppt_y"/>
                                          </p:val>
                                        </p:tav>
                                      </p:tavLst>
                                    </p:anim>
                                  </p:childTnLst>
                                </p:cTn>
                              </p:par>
                              <p:par>
                                <p:cTn id="55" presetID="2" presetClass="entr" presetSubtype="4" decel="50000" fill="hold" grpId="0" nodeType="withEffect">
                                  <p:stCondLst>
                                    <p:cond delay="1000"/>
                                  </p:stCondLst>
                                  <p:childTnLst>
                                    <p:set>
                                      <p:cBhvr>
                                        <p:cTn id="56" dur="1" fill="hold">
                                          <p:stCondLst>
                                            <p:cond delay="0"/>
                                          </p:stCondLst>
                                        </p:cTn>
                                        <p:tgtEl>
                                          <p:spTgt spid="192"/>
                                        </p:tgtEl>
                                        <p:attrNameLst>
                                          <p:attrName>style.visibility</p:attrName>
                                        </p:attrNameLst>
                                      </p:cBhvr>
                                      <p:to>
                                        <p:strVal val="visible"/>
                                      </p:to>
                                    </p:set>
                                    <p:anim calcmode="lin" valueType="num">
                                      <p:cBhvr additive="base">
                                        <p:cTn id="57" dur="1500" fill="hold"/>
                                        <p:tgtEl>
                                          <p:spTgt spid="192"/>
                                        </p:tgtEl>
                                        <p:attrNameLst>
                                          <p:attrName>ppt_x</p:attrName>
                                        </p:attrNameLst>
                                      </p:cBhvr>
                                      <p:tavLst>
                                        <p:tav tm="0">
                                          <p:val>
                                            <p:strVal val="#ppt_x"/>
                                          </p:val>
                                        </p:tav>
                                        <p:tav tm="100000">
                                          <p:val>
                                            <p:strVal val="#ppt_x"/>
                                          </p:val>
                                        </p:tav>
                                      </p:tavLst>
                                    </p:anim>
                                    <p:anim calcmode="lin" valueType="num">
                                      <p:cBhvr additive="base">
                                        <p:cTn id="58" dur="1500" fill="hold"/>
                                        <p:tgtEl>
                                          <p:spTgt spid="19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0"/>
                                        </p:tgtEl>
                                        <p:attrNameLst>
                                          <p:attrName>style.visibility</p:attrName>
                                        </p:attrNameLst>
                                      </p:cBhvr>
                                      <p:to>
                                        <p:strVal val="visible"/>
                                      </p:to>
                                    </p:set>
                                    <p:anim calcmode="lin" valueType="num">
                                      <p:cBhvr>
                                        <p:cTn id="63" dur="500" fill="hold"/>
                                        <p:tgtEl>
                                          <p:spTgt spid="150"/>
                                        </p:tgtEl>
                                        <p:attrNameLst>
                                          <p:attrName>ppt_w</p:attrName>
                                        </p:attrNameLst>
                                      </p:cBhvr>
                                      <p:tavLst>
                                        <p:tav tm="0">
                                          <p:val>
                                            <p:fltVal val="0"/>
                                          </p:val>
                                        </p:tav>
                                        <p:tav tm="100000">
                                          <p:val>
                                            <p:strVal val="#ppt_w"/>
                                          </p:val>
                                        </p:tav>
                                      </p:tavLst>
                                    </p:anim>
                                    <p:anim calcmode="lin" valueType="num">
                                      <p:cBhvr>
                                        <p:cTn id="64" dur="500" fill="hold"/>
                                        <p:tgtEl>
                                          <p:spTgt spid="150"/>
                                        </p:tgtEl>
                                        <p:attrNameLst>
                                          <p:attrName>ppt_h</p:attrName>
                                        </p:attrNameLst>
                                      </p:cBhvr>
                                      <p:tavLst>
                                        <p:tav tm="0">
                                          <p:val>
                                            <p:fltVal val="0"/>
                                          </p:val>
                                        </p:tav>
                                        <p:tav tm="100000">
                                          <p:val>
                                            <p:strVal val="#ppt_h"/>
                                          </p:val>
                                        </p:tav>
                                      </p:tavLst>
                                    </p:anim>
                                    <p:animEffect transition="in" filter="fade">
                                      <p:cBhvr>
                                        <p:cTn id="65" dur="500"/>
                                        <p:tgtEl>
                                          <p:spTgt spid="15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49"/>
                                        </p:tgtEl>
                                        <p:attrNameLst>
                                          <p:attrName>style.visibility</p:attrName>
                                        </p:attrNameLst>
                                      </p:cBhvr>
                                      <p:to>
                                        <p:strVal val="visible"/>
                                      </p:to>
                                    </p:set>
                                    <p:anim calcmode="lin" valueType="num">
                                      <p:cBhvr>
                                        <p:cTn id="70" dur="500" fill="hold"/>
                                        <p:tgtEl>
                                          <p:spTgt spid="149"/>
                                        </p:tgtEl>
                                        <p:attrNameLst>
                                          <p:attrName>ppt_w</p:attrName>
                                        </p:attrNameLst>
                                      </p:cBhvr>
                                      <p:tavLst>
                                        <p:tav tm="0">
                                          <p:val>
                                            <p:fltVal val="0"/>
                                          </p:val>
                                        </p:tav>
                                        <p:tav tm="100000">
                                          <p:val>
                                            <p:strVal val="#ppt_w"/>
                                          </p:val>
                                        </p:tav>
                                      </p:tavLst>
                                    </p:anim>
                                    <p:anim calcmode="lin" valueType="num">
                                      <p:cBhvr>
                                        <p:cTn id="71" dur="500" fill="hold"/>
                                        <p:tgtEl>
                                          <p:spTgt spid="149"/>
                                        </p:tgtEl>
                                        <p:attrNameLst>
                                          <p:attrName>ppt_h</p:attrName>
                                        </p:attrNameLst>
                                      </p:cBhvr>
                                      <p:tavLst>
                                        <p:tav tm="0">
                                          <p:val>
                                            <p:fltVal val="0"/>
                                          </p:val>
                                        </p:tav>
                                        <p:tav tm="100000">
                                          <p:val>
                                            <p:strVal val="#ppt_h"/>
                                          </p:val>
                                        </p:tav>
                                      </p:tavLst>
                                    </p:anim>
                                    <p:animEffect transition="in" filter="fade">
                                      <p:cBhvr>
                                        <p:cTn id="72" dur="500"/>
                                        <p:tgtEl>
                                          <p:spTgt spid="14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94"/>
                                        </p:tgtEl>
                                        <p:attrNameLst>
                                          <p:attrName>style.visibility</p:attrName>
                                        </p:attrNameLst>
                                      </p:cBhvr>
                                      <p:to>
                                        <p:strVal val="visible"/>
                                      </p:to>
                                    </p:set>
                                    <p:anim calcmode="lin" valueType="num">
                                      <p:cBhvr>
                                        <p:cTn id="77" dur="500" fill="hold"/>
                                        <p:tgtEl>
                                          <p:spTgt spid="194"/>
                                        </p:tgtEl>
                                        <p:attrNameLst>
                                          <p:attrName>ppt_w</p:attrName>
                                        </p:attrNameLst>
                                      </p:cBhvr>
                                      <p:tavLst>
                                        <p:tav tm="0">
                                          <p:val>
                                            <p:fltVal val="0"/>
                                          </p:val>
                                        </p:tav>
                                        <p:tav tm="100000">
                                          <p:val>
                                            <p:strVal val="#ppt_w"/>
                                          </p:val>
                                        </p:tav>
                                      </p:tavLst>
                                    </p:anim>
                                    <p:anim calcmode="lin" valueType="num">
                                      <p:cBhvr>
                                        <p:cTn id="78" dur="500" fill="hold"/>
                                        <p:tgtEl>
                                          <p:spTgt spid="194"/>
                                        </p:tgtEl>
                                        <p:attrNameLst>
                                          <p:attrName>ppt_h</p:attrName>
                                        </p:attrNameLst>
                                      </p:cBhvr>
                                      <p:tavLst>
                                        <p:tav tm="0">
                                          <p:val>
                                            <p:fltVal val="0"/>
                                          </p:val>
                                        </p:tav>
                                        <p:tav tm="100000">
                                          <p:val>
                                            <p:strVal val="#ppt_h"/>
                                          </p:val>
                                        </p:tav>
                                      </p:tavLst>
                                    </p:anim>
                                    <p:animEffect transition="in" filter="fade">
                                      <p:cBhvr>
                                        <p:cTn id="79" dur="500"/>
                                        <p:tgtEl>
                                          <p:spTgt spid="19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93"/>
                                        </p:tgtEl>
                                        <p:attrNameLst>
                                          <p:attrName>style.visibility</p:attrName>
                                        </p:attrNameLst>
                                      </p:cBhvr>
                                      <p:to>
                                        <p:strVal val="visible"/>
                                      </p:to>
                                    </p:set>
                                    <p:anim calcmode="lin" valueType="num">
                                      <p:cBhvr>
                                        <p:cTn id="84" dur="500" fill="hold"/>
                                        <p:tgtEl>
                                          <p:spTgt spid="193"/>
                                        </p:tgtEl>
                                        <p:attrNameLst>
                                          <p:attrName>ppt_w</p:attrName>
                                        </p:attrNameLst>
                                      </p:cBhvr>
                                      <p:tavLst>
                                        <p:tav tm="0">
                                          <p:val>
                                            <p:fltVal val="0"/>
                                          </p:val>
                                        </p:tav>
                                        <p:tav tm="100000">
                                          <p:val>
                                            <p:strVal val="#ppt_w"/>
                                          </p:val>
                                        </p:tav>
                                      </p:tavLst>
                                    </p:anim>
                                    <p:anim calcmode="lin" valueType="num">
                                      <p:cBhvr>
                                        <p:cTn id="85" dur="500" fill="hold"/>
                                        <p:tgtEl>
                                          <p:spTgt spid="193"/>
                                        </p:tgtEl>
                                        <p:attrNameLst>
                                          <p:attrName>ppt_h</p:attrName>
                                        </p:attrNameLst>
                                      </p:cBhvr>
                                      <p:tavLst>
                                        <p:tav tm="0">
                                          <p:val>
                                            <p:fltVal val="0"/>
                                          </p:val>
                                        </p:tav>
                                        <p:tav tm="100000">
                                          <p:val>
                                            <p:strVal val="#ppt_h"/>
                                          </p:val>
                                        </p:tav>
                                      </p:tavLst>
                                    </p:anim>
                                    <p:animEffect transition="in" filter="fade">
                                      <p:cBhvr>
                                        <p:cTn id="86" dur="500"/>
                                        <p:tgtEl>
                                          <p:spTgt spid="193"/>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96"/>
                                        </p:tgtEl>
                                        <p:attrNameLst>
                                          <p:attrName>style.visibility</p:attrName>
                                        </p:attrNameLst>
                                      </p:cBhvr>
                                      <p:to>
                                        <p:strVal val="visible"/>
                                      </p:to>
                                    </p:set>
                                    <p:anim calcmode="lin" valueType="num">
                                      <p:cBhvr>
                                        <p:cTn id="91" dur="500" fill="hold"/>
                                        <p:tgtEl>
                                          <p:spTgt spid="196"/>
                                        </p:tgtEl>
                                        <p:attrNameLst>
                                          <p:attrName>ppt_w</p:attrName>
                                        </p:attrNameLst>
                                      </p:cBhvr>
                                      <p:tavLst>
                                        <p:tav tm="0">
                                          <p:val>
                                            <p:fltVal val="0"/>
                                          </p:val>
                                        </p:tav>
                                        <p:tav tm="100000">
                                          <p:val>
                                            <p:strVal val="#ppt_w"/>
                                          </p:val>
                                        </p:tav>
                                      </p:tavLst>
                                    </p:anim>
                                    <p:anim calcmode="lin" valueType="num">
                                      <p:cBhvr>
                                        <p:cTn id="92" dur="500" fill="hold"/>
                                        <p:tgtEl>
                                          <p:spTgt spid="196"/>
                                        </p:tgtEl>
                                        <p:attrNameLst>
                                          <p:attrName>ppt_h</p:attrName>
                                        </p:attrNameLst>
                                      </p:cBhvr>
                                      <p:tavLst>
                                        <p:tav tm="0">
                                          <p:val>
                                            <p:fltVal val="0"/>
                                          </p:val>
                                        </p:tav>
                                        <p:tav tm="100000">
                                          <p:val>
                                            <p:strVal val="#ppt_h"/>
                                          </p:val>
                                        </p:tav>
                                      </p:tavLst>
                                    </p:anim>
                                    <p:animEffect transition="in" filter="fade">
                                      <p:cBhvr>
                                        <p:cTn id="93" dur="500"/>
                                        <p:tgtEl>
                                          <p:spTgt spid="196"/>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95"/>
                                        </p:tgtEl>
                                        <p:attrNameLst>
                                          <p:attrName>style.visibility</p:attrName>
                                        </p:attrNameLst>
                                      </p:cBhvr>
                                      <p:to>
                                        <p:strVal val="visible"/>
                                      </p:to>
                                    </p:set>
                                    <p:anim calcmode="lin" valueType="num">
                                      <p:cBhvr>
                                        <p:cTn id="98" dur="500" fill="hold"/>
                                        <p:tgtEl>
                                          <p:spTgt spid="195"/>
                                        </p:tgtEl>
                                        <p:attrNameLst>
                                          <p:attrName>ppt_w</p:attrName>
                                        </p:attrNameLst>
                                      </p:cBhvr>
                                      <p:tavLst>
                                        <p:tav tm="0">
                                          <p:val>
                                            <p:fltVal val="0"/>
                                          </p:val>
                                        </p:tav>
                                        <p:tav tm="100000">
                                          <p:val>
                                            <p:strVal val="#ppt_w"/>
                                          </p:val>
                                        </p:tav>
                                      </p:tavLst>
                                    </p:anim>
                                    <p:anim calcmode="lin" valueType="num">
                                      <p:cBhvr>
                                        <p:cTn id="99" dur="500" fill="hold"/>
                                        <p:tgtEl>
                                          <p:spTgt spid="195"/>
                                        </p:tgtEl>
                                        <p:attrNameLst>
                                          <p:attrName>ppt_h</p:attrName>
                                        </p:attrNameLst>
                                      </p:cBhvr>
                                      <p:tavLst>
                                        <p:tav tm="0">
                                          <p:val>
                                            <p:fltVal val="0"/>
                                          </p:val>
                                        </p:tav>
                                        <p:tav tm="100000">
                                          <p:val>
                                            <p:strVal val="#ppt_h"/>
                                          </p:val>
                                        </p:tav>
                                      </p:tavLst>
                                    </p:anim>
                                    <p:animEffect transition="in" filter="fade">
                                      <p:cBhvr>
                                        <p:cTn id="100"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bldLvl="0" animBg="1"/>
      <p:bldP spid="64" grpId="0" bldLvl="0" animBg="1"/>
      <p:bldP spid="65" grpId="0" bldLvl="0" animBg="1"/>
      <p:bldP spid="66" grpId="0" bldLvl="0" animBg="1"/>
      <p:bldP spid="67" grpId="0" bldLvl="0" animBg="1"/>
      <p:bldP spid="187" grpId="0"/>
      <p:bldP spid="188" grpId="0"/>
      <p:bldP spid="189" grpId="0"/>
      <p:bldP spid="190" grpId="0"/>
      <p:bldP spid="191" grpId="0"/>
      <p:bldP spid="192" grpId="0"/>
      <p:bldP spid="149" grpId="0"/>
      <p:bldP spid="150" grpId="0"/>
      <p:bldP spid="193" grpId="0"/>
      <p:bldP spid="194" grpId="0"/>
      <p:bldP spid="195" grpId="0"/>
      <p:bldP spid="1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210820"/>
            <a:ext cx="12192000" cy="6647180"/>
            <a:chOff x="0" y="332"/>
            <a:chExt cx="19200" cy="10468"/>
          </a:xfrm>
        </p:grpSpPr>
        <p:sp>
          <p:nvSpPr>
            <p:cNvPr id="5" name="矩形 4"/>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37" name="矩形 36"/>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8" name="FLYING IMPRESSION FID FEIZHAO    qq:1964271550"/>
              <p:cNvSpPr txBox="1"/>
              <p:nvPr/>
            </p:nvSpPr>
            <p:spPr>
              <a:xfrm>
                <a:off x="504" y="332"/>
                <a:ext cx="4053" cy="721"/>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39"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
        <p:nvSpPr>
          <p:cNvPr id="6" name="矩形 5"/>
          <p:cNvSpPr/>
          <p:nvPr/>
        </p:nvSpPr>
        <p:spPr>
          <a:xfrm>
            <a:off x="5303520" y="1939619"/>
            <a:ext cx="6868160" cy="320973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cs typeface="+mn-ea"/>
              <a:sym typeface="Arial"/>
            </a:endParaRPr>
          </a:p>
        </p:txBody>
      </p:sp>
      <p:sp>
        <p:nvSpPr>
          <p:cNvPr id="7" name="TextBox 8"/>
          <p:cNvSpPr txBox="1"/>
          <p:nvPr/>
        </p:nvSpPr>
        <p:spPr>
          <a:xfrm>
            <a:off x="9278262" y="2519673"/>
            <a:ext cx="2673284" cy="1610505"/>
          </a:xfrm>
          <a:prstGeom prst="rect">
            <a:avLst/>
          </a:prstGeom>
          <a:noFill/>
        </p:spPr>
        <p:txBody>
          <a:bodyPr wrap="square" rtlCol="0">
            <a:spAutoFit/>
          </a:bodyPr>
          <a:lstStyle/>
          <a:p>
            <a:pPr>
              <a:lnSpc>
                <a:spcPct val="150000"/>
              </a:lnSpc>
            </a:pPr>
            <a:r>
              <a:rPr lang="en-US" altLang="zh-CN" sz="1400" dirty="0">
                <a:solidFill>
                  <a:schemeClr val="bg1"/>
                </a:solidFill>
                <a:latin typeface="Arial"/>
                <a:ea typeface="微软雅黑"/>
                <a:cs typeface="+mn-ea"/>
                <a:sym typeface="Arial"/>
              </a:rPr>
              <a:t>Add title text</a:t>
            </a:r>
          </a:p>
          <a:p>
            <a:pPr>
              <a:lnSpc>
                <a:spcPct val="190000"/>
              </a:lnSpc>
              <a:buClr>
                <a:srgbClr val="5E5E5E"/>
              </a:buClr>
              <a:buSzPct val="25000"/>
            </a:pPr>
            <a:r>
              <a:rPr lang="en-US" altLang="zh-CN" sz="1200" dirty="0">
                <a:solidFill>
                  <a:schemeClr val="bg1"/>
                </a:solidFill>
                <a:latin typeface="Arial"/>
                <a:ea typeface="微软雅黑"/>
                <a:cs typeface="+mn-ea"/>
                <a:sym typeface="Arial"/>
              </a:rPr>
              <a:t>Click here to add content, content to match the title. </a:t>
            </a:r>
            <a:endParaRPr lang="zh-CN" altLang="en-US" sz="1400" dirty="0">
              <a:solidFill>
                <a:schemeClr val="tx1">
                  <a:lumMod val="65000"/>
                  <a:lumOff val="35000"/>
                </a:schemeClr>
              </a:solidFill>
              <a:latin typeface="Arial"/>
              <a:ea typeface="微软雅黑"/>
              <a:cs typeface="+mn-ea"/>
              <a:sym typeface="Arial"/>
            </a:endParaRPr>
          </a:p>
          <a:p>
            <a:pPr>
              <a:lnSpc>
                <a:spcPct val="120000"/>
              </a:lnSpc>
              <a:buClr>
                <a:srgbClr val="5E5E5E"/>
              </a:buClr>
              <a:buSzPct val="25000"/>
            </a:pPr>
            <a:endParaRPr lang="it-IT" altLang="zh-CN" sz="1400" dirty="0">
              <a:solidFill>
                <a:schemeClr val="bg1"/>
              </a:solidFill>
              <a:latin typeface="Arial"/>
              <a:ea typeface="微软雅黑"/>
              <a:cs typeface="+mn-ea"/>
              <a:sym typeface="Arial"/>
            </a:endParaRPr>
          </a:p>
          <a:p>
            <a:pPr>
              <a:lnSpc>
                <a:spcPct val="120000"/>
              </a:lnSpc>
              <a:buClr>
                <a:srgbClr val="5E5E5E"/>
              </a:buClr>
              <a:buSzPct val="25000"/>
            </a:pPr>
            <a:endParaRPr lang="it-IT" altLang="zh-CN" sz="1400" dirty="0">
              <a:solidFill>
                <a:schemeClr val="bg1"/>
              </a:solidFill>
              <a:latin typeface="Arial"/>
              <a:ea typeface="微软雅黑"/>
              <a:cs typeface="+mn-ea"/>
              <a:sym typeface="Arial"/>
            </a:endParaRPr>
          </a:p>
        </p:txBody>
      </p:sp>
      <p:sp>
        <p:nvSpPr>
          <p:cNvPr id="8" name="Rectangle 11"/>
          <p:cNvSpPr/>
          <p:nvPr/>
        </p:nvSpPr>
        <p:spPr>
          <a:xfrm>
            <a:off x="3536528" y="2279416"/>
            <a:ext cx="2056469" cy="380617"/>
          </a:xfrm>
          <a:prstGeom prst="rect">
            <a:avLst/>
          </a:prstGeom>
        </p:spPr>
        <p:txBody>
          <a:bodyPr wrap="square">
            <a:spAutoFit/>
          </a:bodyPr>
          <a:lstStyle/>
          <a:p>
            <a:pPr>
              <a:lnSpc>
                <a:spcPct val="150000"/>
              </a:lnSpc>
            </a:pPr>
            <a:r>
              <a:rPr lang="en-US" altLang="zh-CN" sz="1400" dirty="0">
                <a:latin typeface="Arial"/>
                <a:ea typeface="微软雅黑"/>
                <a:cs typeface="+mn-ea"/>
                <a:sym typeface="Arial"/>
              </a:rPr>
              <a:t>Add title text</a:t>
            </a:r>
            <a:endParaRPr lang="en-US" sz="1400" dirty="0">
              <a:latin typeface="Arial"/>
              <a:ea typeface="微软雅黑"/>
              <a:cs typeface="+mn-ea"/>
              <a:sym typeface="Arial"/>
            </a:endParaRPr>
          </a:p>
        </p:txBody>
      </p:sp>
      <p:sp>
        <p:nvSpPr>
          <p:cNvPr id="9" name="TextBox 12"/>
          <p:cNvSpPr txBox="1"/>
          <p:nvPr/>
        </p:nvSpPr>
        <p:spPr>
          <a:xfrm>
            <a:off x="3536529" y="2958031"/>
            <a:ext cx="2436392" cy="698717"/>
          </a:xfrm>
          <a:prstGeom prst="rect">
            <a:avLst/>
          </a:prstGeom>
          <a:noFill/>
        </p:spPr>
        <p:txBody>
          <a:bodyPr wrap="square" rtlCol="0">
            <a:spAutoFit/>
          </a:bodyPr>
          <a:lstStyle/>
          <a:p>
            <a:pPr>
              <a:lnSpc>
                <a:spcPct val="150000"/>
              </a:lnSpc>
            </a:pPr>
            <a:r>
              <a:rPr lang="en-US" altLang="zh-CN" sz="1400" dirty="0">
                <a:latin typeface="Arial"/>
                <a:ea typeface="微软雅黑"/>
                <a:cs typeface="+mn-ea"/>
                <a:sym typeface="Arial"/>
              </a:rPr>
              <a:t>Click here to add content, content to match the title. </a:t>
            </a:r>
          </a:p>
        </p:txBody>
      </p:sp>
      <p:sp>
        <p:nvSpPr>
          <p:cNvPr id="10" name="Rectangle 14"/>
          <p:cNvSpPr/>
          <p:nvPr/>
        </p:nvSpPr>
        <p:spPr>
          <a:xfrm>
            <a:off x="3536528" y="3814649"/>
            <a:ext cx="2056469" cy="380617"/>
          </a:xfrm>
          <a:prstGeom prst="rect">
            <a:avLst/>
          </a:prstGeom>
        </p:spPr>
        <p:txBody>
          <a:bodyPr wrap="square">
            <a:spAutoFit/>
          </a:bodyPr>
          <a:lstStyle/>
          <a:p>
            <a:pPr>
              <a:lnSpc>
                <a:spcPct val="150000"/>
              </a:lnSpc>
            </a:pPr>
            <a:r>
              <a:rPr lang="en-US" altLang="zh-CN" sz="1400" dirty="0">
                <a:latin typeface="Arial"/>
                <a:ea typeface="微软雅黑"/>
                <a:cs typeface="+mn-ea"/>
                <a:sym typeface="Arial"/>
              </a:rPr>
              <a:t>Add title text</a:t>
            </a:r>
            <a:endParaRPr lang="en-US" sz="1400" dirty="0">
              <a:latin typeface="Arial"/>
              <a:ea typeface="微软雅黑"/>
              <a:cs typeface="+mn-ea"/>
              <a:sym typeface="Arial"/>
            </a:endParaRPr>
          </a:p>
        </p:txBody>
      </p:sp>
      <p:sp>
        <p:nvSpPr>
          <p:cNvPr id="11" name="TextBox 15"/>
          <p:cNvSpPr txBox="1"/>
          <p:nvPr/>
        </p:nvSpPr>
        <p:spPr>
          <a:xfrm>
            <a:off x="3536529" y="4394839"/>
            <a:ext cx="2436392" cy="698717"/>
          </a:xfrm>
          <a:prstGeom prst="rect">
            <a:avLst/>
          </a:prstGeom>
          <a:noFill/>
        </p:spPr>
        <p:txBody>
          <a:bodyPr wrap="square" rtlCol="0">
            <a:spAutoFit/>
          </a:bodyPr>
          <a:lstStyle/>
          <a:p>
            <a:pPr>
              <a:lnSpc>
                <a:spcPct val="150000"/>
              </a:lnSpc>
            </a:pPr>
            <a:r>
              <a:rPr lang="en-US" sz="1400" dirty="0">
                <a:latin typeface="Arial"/>
                <a:ea typeface="微软雅黑"/>
                <a:cs typeface="+mn-ea"/>
                <a:sym typeface="Arial"/>
              </a:rPr>
              <a:t>Click here to add content, content to match the title. </a:t>
            </a:r>
          </a:p>
        </p:txBody>
      </p:sp>
      <p:grpSp>
        <p:nvGrpSpPr>
          <p:cNvPr id="12" name="组合 11"/>
          <p:cNvGrpSpPr/>
          <p:nvPr/>
        </p:nvGrpSpPr>
        <p:grpSpPr>
          <a:xfrm>
            <a:off x="319737" y="2123017"/>
            <a:ext cx="3072851" cy="2843793"/>
            <a:chOff x="697042" y="1968500"/>
            <a:chExt cx="1765092" cy="2132845"/>
          </a:xfrm>
        </p:grpSpPr>
        <p:grpSp>
          <p:nvGrpSpPr>
            <p:cNvPr id="33" name="组合 32"/>
            <p:cNvGrpSpPr/>
            <p:nvPr/>
          </p:nvGrpSpPr>
          <p:grpSpPr>
            <a:xfrm>
              <a:off x="1217166" y="2613018"/>
              <a:ext cx="725642" cy="907650"/>
              <a:chOff x="1576300" y="638590"/>
              <a:chExt cx="725642" cy="907650"/>
            </a:xfrm>
          </p:grpSpPr>
          <p:sp>
            <p:nvSpPr>
              <p:cNvPr id="34" name="矩形 33"/>
              <p:cNvSpPr/>
              <p:nvPr/>
            </p:nvSpPr>
            <p:spPr>
              <a:xfrm>
                <a:off x="1639785" y="970242"/>
                <a:ext cx="662157" cy="315663"/>
              </a:xfrm>
              <a:prstGeom prst="rect">
                <a:avLst/>
              </a:prstGeom>
            </p:spPr>
            <p:txBody>
              <a:bodyPr wrap="none">
                <a:spAutoFit/>
              </a:bodyPr>
              <a:lstStyle/>
              <a:p>
                <a:pPr algn="ctr"/>
                <a:r>
                  <a:rPr lang="zh-CN" altLang="en-US" sz="2135" dirty="0">
                    <a:solidFill>
                      <a:schemeClr val="accent6"/>
                    </a:solidFill>
                    <a:latin typeface="Arial"/>
                    <a:ea typeface="微软雅黑"/>
                    <a:cs typeface="+mn-ea"/>
                    <a:sym typeface="Arial"/>
                  </a:rPr>
                  <a:t>PHOTO</a:t>
                </a:r>
              </a:p>
            </p:txBody>
          </p:sp>
          <p:sp>
            <p:nvSpPr>
              <p:cNvPr id="35" name="矩形 34"/>
              <p:cNvSpPr/>
              <p:nvPr/>
            </p:nvSpPr>
            <p:spPr>
              <a:xfrm>
                <a:off x="1576300" y="1315407"/>
                <a:ext cx="724845" cy="230833"/>
              </a:xfrm>
              <a:prstGeom prst="rect">
                <a:avLst/>
              </a:prstGeom>
            </p:spPr>
            <p:txBody>
              <a:bodyPr wrap="none">
                <a:spAutoFit/>
              </a:bodyPr>
              <a:lstStyle/>
              <a:p>
                <a:pPr algn="ctr"/>
                <a:r>
                  <a:rPr lang="zh-CN" altLang="en-US" sz="1400" dirty="0">
                    <a:solidFill>
                      <a:schemeClr val="accent6"/>
                    </a:solidFill>
                    <a:latin typeface="Arial"/>
                    <a:ea typeface="微软雅黑"/>
                    <a:cs typeface="+mn-ea"/>
                    <a:sym typeface="Arial"/>
                  </a:rPr>
                  <a:t>点此替换图片</a:t>
                </a:r>
              </a:p>
            </p:txBody>
          </p:sp>
          <p:pic>
            <p:nvPicPr>
              <p:cNvPr id="36" name="图片 35"/>
              <p:cNvPicPr>
                <a:picLocks noChangeAspect="1"/>
              </p:cNvPicPr>
              <p:nvPr/>
            </p:nvPicPr>
            <p:blipFill>
              <a:blip r:embed="rId4" cstate="email"/>
              <a:stretch>
                <a:fillRect/>
              </a:stretch>
            </p:blipFill>
            <p:spPr>
              <a:xfrm>
                <a:off x="1805036" y="638590"/>
                <a:ext cx="331652" cy="331652"/>
              </a:xfrm>
              <a:prstGeom prst="rect">
                <a:avLst/>
              </a:prstGeom>
            </p:spPr>
          </p:pic>
        </p:grpSp>
        <p:sp>
          <p:nvSpPr>
            <p:cNvPr id="13" name="矩形 12"/>
            <p:cNvSpPr/>
            <p:nvPr/>
          </p:nvSpPr>
          <p:spPr>
            <a:xfrm>
              <a:off x="697042" y="1968500"/>
              <a:ext cx="1765092" cy="2132845"/>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a:ea typeface="微软雅黑"/>
                <a:cs typeface="+mn-ea"/>
                <a:sym typeface="Arial"/>
              </a:endParaRPr>
            </a:p>
          </p:txBody>
        </p:sp>
      </p:grpSp>
      <p:grpSp>
        <p:nvGrpSpPr>
          <p:cNvPr id="14" name="组合 13"/>
          <p:cNvGrpSpPr/>
          <p:nvPr/>
        </p:nvGrpSpPr>
        <p:grpSpPr>
          <a:xfrm>
            <a:off x="5857841" y="2123018"/>
            <a:ext cx="3072851" cy="2843793"/>
            <a:chOff x="4948167" y="1968500"/>
            <a:chExt cx="1765092" cy="2132845"/>
          </a:xfrm>
        </p:grpSpPr>
        <p:grpSp>
          <p:nvGrpSpPr>
            <p:cNvPr id="15" name="组合 14"/>
            <p:cNvGrpSpPr/>
            <p:nvPr/>
          </p:nvGrpSpPr>
          <p:grpSpPr>
            <a:xfrm>
              <a:off x="5488596" y="2613018"/>
              <a:ext cx="725642" cy="907650"/>
              <a:chOff x="1576300" y="638590"/>
              <a:chExt cx="725642" cy="907650"/>
            </a:xfrm>
          </p:grpSpPr>
          <p:sp>
            <p:nvSpPr>
              <p:cNvPr id="16" name="矩形 15"/>
              <p:cNvSpPr/>
              <p:nvPr/>
            </p:nvSpPr>
            <p:spPr>
              <a:xfrm>
                <a:off x="1639785" y="970242"/>
                <a:ext cx="662157" cy="315663"/>
              </a:xfrm>
              <a:prstGeom prst="rect">
                <a:avLst/>
              </a:prstGeom>
            </p:spPr>
            <p:txBody>
              <a:bodyPr wrap="none">
                <a:spAutoFit/>
              </a:bodyPr>
              <a:lstStyle/>
              <a:p>
                <a:pPr algn="ctr"/>
                <a:r>
                  <a:rPr lang="zh-CN" altLang="en-US" sz="2135" dirty="0">
                    <a:solidFill>
                      <a:schemeClr val="accent6"/>
                    </a:solidFill>
                    <a:latin typeface="Arial"/>
                    <a:ea typeface="微软雅黑"/>
                    <a:cs typeface="+mn-ea"/>
                    <a:sym typeface="Arial"/>
                  </a:rPr>
                  <a:t>PHOTO</a:t>
                </a:r>
              </a:p>
            </p:txBody>
          </p:sp>
          <p:sp>
            <p:nvSpPr>
              <p:cNvPr id="17" name="矩形 16"/>
              <p:cNvSpPr/>
              <p:nvPr/>
            </p:nvSpPr>
            <p:spPr>
              <a:xfrm>
                <a:off x="1576300" y="1315407"/>
                <a:ext cx="724845" cy="230833"/>
              </a:xfrm>
              <a:prstGeom prst="rect">
                <a:avLst/>
              </a:prstGeom>
            </p:spPr>
            <p:txBody>
              <a:bodyPr wrap="none">
                <a:spAutoFit/>
              </a:bodyPr>
              <a:lstStyle/>
              <a:p>
                <a:pPr algn="ctr"/>
                <a:r>
                  <a:rPr lang="zh-CN" altLang="en-US" sz="1400" dirty="0">
                    <a:solidFill>
                      <a:schemeClr val="accent6"/>
                    </a:solidFill>
                    <a:latin typeface="Arial"/>
                    <a:ea typeface="微软雅黑"/>
                    <a:cs typeface="+mn-ea"/>
                    <a:sym typeface="Arial"/>
                  </a:rPr>
                  <a:t>点此替换图片</a:t>
                </a:r>
              </a:p>
            </p:txBody>
          </p:sp>
          <p:pic>
            <p:nvPicPr>
              <p:cNvPr id="18" name="图片 17"/>
              <p:cNvPicPr>
                <a:picLocks noChangeAspect="1"/>
              </p:cNvPicPr>
              <p:nvPr/>
            </p:nvPicPr>
            <p:blipFill>
              <a:blip r:embed="rId4" cstate="email"/>
              <a:stretch>
                <a:fillRect/>
              </a:stretch>
            </p:blipFill>
            <p:spPr>
              <a:xfrm>
                <a:off x="1805036" y="638590"/>
                <a:ext cx="331652" cy="331652"/>
              </a:xfrm>
              <a:prstGeom prst="rect">
                <a:avLst/>
              </a:prstGeom>
            </p:spPr>
          </p:pic>
        </p:grpSp>
        <p:sp>
          <p:nvSpPr>
            <p:cNvPr id="19" name="矩形 18"/>
            <p:cNvSpPr/>
            <p:nvPr/>
          </p:nvSpPr>
          <p:spPr>
            <a:xfrm>
              <a:off x="4948167" y="1968500"/>
              <a:ext cx="1765092" cy="2132845"/>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2"/>
                </a:solidFill>
                <a:latin typeface="Arial"/>
                <a:ea typeface="微软雅黑"/>
                <a:cs typeface="+mn-ea"/>
                <a:sym typeface="Arial"/>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anim calcmode="lin" valueType="num">
                                      <p:cBhvr>
                                        <p:cTn id="18" dur="750" fill="hold"/>
                                        <p:tgtEl>
                                          <p:spTgt spid="10"/>
                                        </p:tgtEl>
                                        <p:attrNameLst>
                                          <p:attrName>ppt_x</p:attrName>
                                        </p:attrNameLst>
                                      </p:cBhvr>
                                      <p:tavLst>
                                        <p:tav tm="0">
                                          <p:val>
                                            <p:strVal val="#ppt_x"/>
                                          </p:val>
                                        </p:tav>
                                        <p:tav tm="100000">
                                          <p:val>
                                            <p:strVal val="#ppt_x"/>
                                          </p:val>
                                        </p:tav>
                                      </p:tavLst>
                                    </p:anim>
                                    <p:anim calcmode="lin" valueType="num">
                                      <p:cBhvr>
                                        <p:cTn id="19" dur="75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6420261" y="1979922"/>
            <a:ext cx="2536418" cy="1535392"/>
            <a:chOff x="6420261" y="1979922"/>
            <a:chExt cx="2536418" cy="1535392"/>
          </a:xfrm>
        </p:grpSpPr>
        <p:sp>
          <p:nvSpPr>
            <p:cNvPr id="14" name="Right Arrow 13"/>
            <p:cNvSpPr/>
            <p:nvPr/>
          </p:nvSpPr>
          <p:spPr>
            <a:xfrm>
              <a:off x="6764924" y="1979922"/>
              <a:ext cx="1876590" cy="1535392"/>
            </a:xfrm>
            <a:prstGeom prst="rightArrow">
              <a:avLst>
                <a:gd name="adj1" fmla="val 60084"/>
                <a:gd name="adj2" fmla="val 53921"/>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a:ea typeface="微软雅黑"/>
                <a:sym typeface="Arial"/>
              </a:endParaRPr>
            </a:p>
          </p:txBody>
        </p:sp>
        <p:sp>
          <p:nvSpPr>
            <p:cNvPr id="15" name="Oval 14"/>
            <p:cNvSpPr/>
            <p:nvPr/>
          </p:nvSpPr>
          <p:spPr>
            <a:xfrm>
              <a:off x="6420261" y="2411934"/>
              <a:ext cx="689325" cy="68932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a:ea typeface="微软雅黑"/>
                <a:sym typeface="Arial"/>
              </a:endParaRPr>
            </a:p>
          </p:txBody>
        </p:sp>
        <p:sp>
          <p:nvSpPr>
            <p:cNvPr id="17" name="TextBox 16"/>
            <p:cNvSpPr txBox="1"/>
            <p:nvPr/>
          </p:nvSpPr>
          <p:spPr>
            <a:xfrm>
              <a:off x="7054387" y="2519260"/>
              <a:ext cx="1902292"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latin typeface="Arial"/>
                  <a:ea typeface="微软雅黑"/>
                  <a:cs typeface="Arial Unicode MS" panose="020B0604020202020204" pitchFamily="34" charset="-122"/>
                  <a:sym typeface="Arial"/>
                </a:rPr>
                <a:t>PART 03</a:t>
              </a:r>
              <a:endParaRPr lang="en-GB" altLang="zh-CN" sz="2400" b="1" dirty="0">
                <a:solidFill>
                  <a:schemeClr val="bg1"/>
                </a:solidFill>
                <a:effectLst>
                  <a:outerShdw blurRad="38100" dist="38100" dir="2700000" algn="tl">
                    <a:srgbClr val="000000">
                      <a:alpha val="43137"/>
                    </a:srgbClr>
                  </a:outerShdw>
                </a:effectLst>
                <a:latin typeface="Arial"/>
                <a:ea typeface="微软雅黑"/>
                <a:cs typeface="Arial Unicode MS" panose="020B0604020202020204" pitchFamily="34" charset="-122"/>
                <a:sym typeface="Arial"/>
              </a:endParaRPr>
            </a:p>
          </p:txBody>
        </p:sp>
        <p:sp>
          <p:nvSpPr>
            <p:cNvPr id="42" name="AutoShape 4"/>
            <p:cNvSpPr/>
            <p:nvPr/>
          </p:nvSpPr>
          <p:spPr bwMode="auto">
            <a:xfrm>
              <a:off x="6621549" y="2609309"/>
              <a:ext cx="286748" cy="2877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Arial"/>
                <a:ea typeface="微软雅黑"/>
                <a:sym typeface="Arial"/>
              </a:endParaRPr>
            </a:p>
          </p:txBody>
        </p:sp>
      </p:grpSp>
      <p:grpSp>
        <p:nvGrpSpPr>
          <p:cNvPr id="51" name="组合 56"/>
          <p:cNvGrpSpPr/>
          <p:nvPr/>
        </p:nvGrpSpPr>
        <p:grpSpPr>
          <a:xfrm>
            <a:off x="6055678" y="3856428"/>
            <a:ext cx="2772160" cy="1030962"/>
            <a:chOff x="3624780" y="2292717"/>
            <a:chExt cx="2772160" cy="1030962"/>
          </a:xfrm>
        </p:grpSpPr>
        <p:sp>
          <p:nvSpPr>
            <p:cNvPr id="52" name="文本框 31"/>
            <p:cNvSpPr txBox="1"/>
            <p:nvPr/>
          </p:nvSpPr>
          <p:spPr>
            <a:xfrm>
              <a:off x="3943970" y="2292717"/>
              <a:ext cx="2133781" cy="461665"/>
            </a:xfrm>
            <a:prstGeom prst="rect">
              <a:avLst/>
            </a:prstGeom>
            <a:noFill/>
          </p:spPr>
          <p:txBody>
            <a:bodyPr wrap="square" rtlCol="0">
              <a:spAutoFit/>
              <a:scene3d>
                <a:camera prst="orthographicFront"/>
                <a:lightRig rig="threePt" dir="t"/>
              </a:scene3d>
              <a:sp3d contourW="12700"/>
            </a:bodyPr>
            <a:lstStyle>
              <a:defPPr>
                <a:defRPr lang="zh-CN"/>
              </a:defPPr>
              <a:lvl1pPr algn="ctr" defTabSz="457200">
                <a:defRPr sz="2400" b="1">
                  <a:solidFill>
                    <a:schemeClr val="tx1">
                      <a:lumMod val="75000"/>
                      <a:lumOff val="2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53" name="文本框 32"/>
            <p:cNvSpPr txBox="1"/>
            <p:nvPr/>
          </p:nvSpPr>
          <p:spPr>
            <a:xfrm>
              <a:off x="3624780" y="2750893"/>
              <a:ext cx="2772160" cy="572786"/>
            </a:xfrm>
            <a:prstGeom prst="rect">
              <a:avLst/>
            </a:prstGeom>
            <a:noFill/>
          </p:spPr>
          <p:txBody>
            <a:bodyPr wrap="square" rtlCol="0">
              <a:spAutoFit/>
              <a:scene3d>
                <a:camera prst="orthographicFront"/>
                <a:lightRig rig="threePt" dir="t"/>
              </a:scene3d>
              <a:sp3d contourW="12700"/>
            </a:bodyPr>
            <a:lstStyle/>
            <a:p>
              <a:pPr lvl="0" algn="ctr" defTabSz="913765">
                <a:lnSpc>
                  <a:spcPct val="150000"/>
                </a:lnSpc>
                <a:spcBef>
                  <a:spcPct val="0"/>
                </a:spcBef>
                <a:spcAft>
                  <a:spcPct val="0"/>
                </a:spcAft>
                <a:buClrTx/>
                <a:buSzTx/>
                <a:defRPr/>
              </a:pPr>
              <a:r>
                <a:rPr lang="en-US" altLang="zh-CN" sz="1100" dirty="0">
                  <a:solidFill>
                    <a:schemeClr val="tx1">
                      <a:lumMod val="65000"/>
                      <a:lumOff val="35000"/>
                    </a:schemeClr>
                  </a:solidFill>
                  <a:latin typeface="Arial"/>
                  <a:ea typeface="微软雅黑"/>
                  <a:cs typeface="+mn-ea"/>
                  <a:sym typeface="Arial"/>
                </a:rPr>
                <a:t>Click here to add content, content to match the title. </a:t>
              </a:r>
              <a:endParaRPr lang="en-US" altLang="zh-CN" sz="1100" dirty="0">
                <a:solidFill>
                  <a:schemeClr val="tx1">
                    <a:lumMod val="75000"/>
                    <a:lumOff val="25000"/>
                  </a:schemeClr>
                </a:solidFill>
                <a:latin typeface="Arial"/>
                <a:ea typeface="微软雅黑"/>
                <a:cs typeface="+mn-ea"/>
                <a:sym typeface="Arial"/>
              </a:endParaRPr>
            </a:p>
          </p:txBody>
        </p:sp>
      </p:grpSp>
      <p:grpSp>
        <p:nvGrpSpPr>
          <p:cNvPr id="22" name="组合 21"/>
          <p:cNvGrpSpPr/>
          <p:nvPr/>
        </p:nvGrpSpPr>
        <p:grpSpPr>
          <a:xfrm>
            <a:off x="3405348" y="1979922"/>
            <a:ext cx="2221253" cy="1535392"/>
            <a:chOff x="3405348" y="1979922"/>
            <a:chExt cx="2221253" cy="1535392"/>
          </a:xfrm>
        </p:grpSpPr>
        <p:sp>
          <p:nvSpPr>
            <p:cNvPr id="9" name="Right Arrow 8"/>
            <p:cNvSpPr/>
            <p:nvPr/>
          </p:nvSpPr>
          <p:spPr>
            <a:xfrm>
              <a:off x="3750011" y="1979922"/>
              <a:ext cx="1876590" cy="1535392"/>
            </a:xfrm>
            <a:prstGeom prst="rightArrow">
              <a:avLst>
                <a:gd name="adj1" fmla="val 60084"/>
                <a:gd name="adj2" fmla="val 53921"/>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a:ea typeface="微软雅黑"/>
                <a:sym typeface="Arial"/>
              </a:endParaRPr>
            </a:p>
          </p:txBody>
        </p:sp>
        <p:sp>
          <p:nvSpPr>
            <p:cNvPr id="10" name="Oval 9"/>
            <p:cNvSpPr/>
            <p:nvPr/>
          </p:nvSpPr>
          <p:spPr>
            <a:xfrm>
              <a:off x="3405348" y="2411934"/>
              <a:ext cx="689325" cy="68932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a:ea typeface="微软雅黑"/>
                <a:sym typeface="Arial"/>
              </a:endParaRPr>
            </a:p>
          </p:txBody>
        </p:sp>
        <p:sp>
          <p:nvSpPr>
            <p:cNvPr id="12" name="TextBox 11"/>
            <p:cNvSpPr txBox="1"/>
            <p:nvPr/>
          </p:nvSpPr>
          <p:spPr>
            <a:xfrm>
              <a:off x="4039473" y="2519261"/>
              <a:ext cx="1425078"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latin typeface="Arial"/>
                  <a:ea typeface="微软雅黑"/>
                  <a:cs typeface="Arial Unicode MS" panose="020B0604020202020204" pitchFamily="34" charset="-122"/>
                  <a:sym typeface="Arial"/>
                </a:rPr>
                <a:t>PART 02</a:t>
              </a:r>
              <a:endParaRPr lang="en-GB" altLang="zh-CN" sz="2400" b="1" dirty="0">
                <a:solidFill>
                  <a:schemeClr val="bg1"/>
                </a:solidFill>
                <a:effectLst>
                  <a:outerShdw blurRad="38100" dist="38100" dir="2700000" algn="tl">
                    <a:srgbClr val="000000">
                      <a:alpha val="43137"/>
                    </a:srgbClr>
                  </a:outerShdw>
                </a:effectLst>
                <a:latin typeface="Arial"/>
                <a:ea typeface="微软雅黑"/>
                <a:cs typeface="Arial Unicode MS" panose="020B0604020202020204" pitchFamily="34" charset="-122"/>
                <a:sym typeface="Arial"/>
              </a:endParaRPr>
            </a:p>
          </p:txBody>
        </p:sp>
        <p:sp>
          <p:nvSpPr>
            <p:cNvPr id="50" name="AutoShape 139"/>
            <p:cNvSpPr/>
            <p:nvPr/>
          </p:nvSpPr>
          <p:spPr bwMode="auto">
            <a:xfrm>
              <a:off x="3601824" y="2612076"/>
              <a:ext cx="296374" cy="28725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Arial"/>
                <a:ea typeface="微软雅黑"/>
                <a:sym typeface="Arial"/>
              </a:endParaRPr>
            </a:p>
          </p:txBody>
        </p:sp>
      </p:grpSp>
      <p:grpSp>
        <p:nvGrpSpPr>
          <p:cNvPr id="54" name="组合 56"/>
          <p:cNvGrpSpPr/>
          <p:nvPr/>
        </p:nvGrpSpPr>
        <p:grpSpPr>
          <a:xfrm>
            <a:off x="3030252" y="3846269"/>
            <a:ext cx="2772160" cy="1041121"/>
            <a:chOff x="3624780" y="2282558"/>
            <a:chExt cx="2772160" cy="1041121"/>
          </a:xfrm>
        </p:grpSpPr>
        <p:sp>
          <p:nvSpPr>
            <p:cNvPr id="55" name="文本框 31"/>
            <p:cNvSpPr txBox="1"/>
            <p:nvPr/>
          </p:nvSpPr>
          <p:spPr>
            <a:xfrm>
              <a:off x="3943970" y="2282558"/>
              <a:ext cx="2133781" cy="461665"/>
            </a:xfrm>
            <a:prstGeom prst="rect">
              <a:avLst/>
            </a:prstGeom>
            <a:noFill/>
          </p:spPr>
          <p:txBody>
            <a:bodyPr wrap="square" rtlCol="0">
              <a:spAutoFit/>
              <a:scene3d>
                <a:camera prst="orthographicFront"/>
                <a:lightRig rig="threePt" dir="t"/>
              </a:scene3d>
              <a:sp3d contourW="12700"/>
            </a:bodyPr>
            <a:lstStyle>
              <a:defPPr>
                <a:defRPr lang="zh-CN"/>
              </a:defPPr>
              <a:lvl1pPr algn="ctr" defTabSz="457200">
                <a:defRPr sz="2400" b="1">
                  <a:solidFill>
                    <a:schemeClr val="tx1">
                      <a:lumMod val="75000"/>
                      <a:lumOff val="2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56" name="文本框 32"/>
            <p:cNvSpPr txBox="1"/>
            <p:nvPr/>
          </p:nvSpPr>
          <p:spPr>
            <a:xfrm>
              <a:off x="3624780" y="2750893"/>
              <a:ext cx="2772160" cy="572786"/>
            </a:xfrm>
            <a:prstGeom prst="rect">
              <a:avLst/>
            </a:prstGeom>
            <a:noFill/>
          </p:spPr>
          <p:txBody>
            <a:bodyPr wrap="square" rtlCol="0">
              <a:spAutoFit/>
              <a:scene3d>
                <a:camera prst="orthographicFront"/>
                <a:lightRig rig="threePt" dir="t"/>
              </a:scene3d>
              <a:sp3d contourW="12700"/>
            </a:bodyPr>
            <a:lstStyle/>
            <a:p>
              <a:pPr lvl="0" algn="ctr" defTabSz="913765">
                <a:lnSpc>
                  <a:spcPct val="150000"/>
                </a:lnSpc>
                <a:spcBef>
                  <a:spcPct val="0"/>
                </a:spcBef>
                <a:spcAft>
                  <a:spcPct val="0"/>
                </a:spcAft>
                <a:buClrTx/>
                <a:buSzTx/>
                <a:defRPr/>
              </a:pPr>
              <a:r>
                <a:rPr lang="en-US" altLang="zh-CN" sz="1100" dirty="0">
                  <a:solidFill>
                    <a:schemeClr val="tx1">
                      <a:lumMod val="65000"/>
                      <a:lumOff val="35000"/>
                    </a:schemeClr>
                  </a:solidFill>
                  <a:latin typeface="Arial"/>
                  <a:ea typeface="微软雅黑"/>
                  <a:cs typeface="+mn-ea"/>
                  <a:sym typeface="Arial"/>
                </a:rPr>
                <a:t>Click here to add content, content to match the title. </a:t>
              </a:r>
              <a:endParaRPr lang="en-US" altLang="zh-CN" sz="1100" dirty="0">
                <a:solidFill>
                  <a:schemeClr val="tx1">
                    <a:lumMod val="50000"/>
                    <a:lumOff val="50000"/>
                  </a:schemeClr>
                </a:solidFill>
                <a:latin typeface="Arial"/>
                <a:ea typeface="微软雅黑"/>
                <a:cs typeface="+mn-ea"/>
                <a:sym typeface="Arial"/>
              </a:endParaRPr>
            </a:p>
          </p:txBody>
        </p:sp>
      </p:grpSp>
      <p:grpSp>
        <p:nvGrpSpPr>
          <p:cNvPr id="21" name="组合 20"/>
          <p:cNvGrpSpPr/>
          <p:nvPr/>
        </p:nvGrpSpPr>
        <p:grpSpPr>
          <a:xfrm>
            <a:off x="609577" y="1979922"/>
            <a:ext cx="2421133" cy="1535392"/>
            <a:chOff x="609577" y="1979922"/>
            <a:chExt cx="2421133" cy="1535392"/>
          </a:xfrm>
        </p:grpSpPr>
        <p:sp>
          <p:nvSpPr>
            <p:cNvPr id="4" name="Right Arrow 3"/>
            <p:cNvSpPr/>
            <p:nvPr/>
          </p:nvSpPr>
          <p:spPr>
            <a:xfrm>
              <a:off x="954240" y="1979922"/>
              <a:ext cx="1876590" cy="1535392"/>
            </a:xfrm>
            <a:prstGeom prst="rightArrow">
              <a:avLst>
                <a:gd name="adj1" fmla="val 60084"/>
                <a:gd name="adj2" fmla="val 53921"/>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a:ea typeface="微软雅黑"/>
                <a:sym typeface="Arial"/>
              </a:endParaRPr>
            </a:p>
          </p:txBody>
        </p:sp>
        <p:sp>
          <p:nvSpPr>
            <p:cNvPr id="5" name="Oval 4"/>
            <p:cNvSpPr/>
            <p:nvPr/>
          </p:nvSpPr>
          <p:spPr>
            <a:xfrm>
              <a:off x="609577" y="2411934"/>
              <a:ext cx="689325" cy="68932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a:ea typeface="微软雅黑"/>
                <a:sym typeface="Arial"/>
              </a:endParaRPr>
            </a:p>
          </p:txBody>
        </p:sp>
        <p:sp>
          <p:nvSpPr>
            <p:cNvPr id="7" name="TextBox 6"/>
            <p:cNvSpPr txBox="1"/>
            <p:nvPr/>
          </p:nvSpPr>
          <p:spPr>
            <a:xfrm>
              <a:off x="1203809" y="2519292"/>
              <a:ext cx="1826901"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a:ea typeface="微软雅黑"/>
                  <a:cs typeface="Arial Unicode MS" panose="020B0604020202020204" pitchFamily="34" charset="-122"/>
                  <a:sym typeface="Arial"/>
                </a:rPr>
                <a:t>PART 01</a:t>
              </a:r>
              <a:endParaRPr lang="en-GB" sz="2400" b="1" dirty="0">
                <a:solidFill>
                  <a:schemeClr val="bg1"/>
                </a:solidFill>
                <a:effectLst>
                  <a:outerShdw blurRad="38100" dist="38100" dir="2700000" algn="tl">
                    <a:srgbClr val="000000">
                      <a:alpha val="43137"/>
                    </a:srgbClr>
                  </a:outerShdw>
                </a:effectLst>
                <a:latin typeface="Arial"/>
                <a:ea typeface="微软雅黑"/>
                <a:cs typeface="Arial Unicode MS" panose="020B0604020202020204" pitchFamily="34" charset="-122"/>
                <a:sym typeface="Arial"/>
              </a:endParaRPr>
            </a:p>
          </p:txBody>
        </p:sp>
        <p:grpSp>
          <p:nvGrpSpPr>
            <p:cNvPr id="43" name="Group 42"/>
            <p:cNvGrpSpPr/>
            <p:nvPr/>
          </p:nvGrpSpPr>
          <p:grpSpPr>
            <a:xfrm>
              <a:off x="806053" y="2598575"/>
              <a:ext cx="296374" cy="296374"/>
              <a:chOff x="8216107" y="1647825"/>
              <a:chExt cx="464344" cy="464344"/>
            </a:xfrm>
          </p:grpSpPr>
          <p:sp>
            <p:nvSpPr>
              <p:cNvPr id="44"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Arial"/>
                  <a:ea typeface="微软雅黑"/>
                  <a:sym typeface="Arial"/>
                </a:endParaRPr>
              </a:p>
            </p:txBody>
          </p:sp>
          <p:sp>
            <p:nvSpPr>
              <p:cNvPr id="45"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Arial"/>
                  <a:ea typeface="微软雅黑"/>
                  <a:sym typeface="Arial"/>
                </a:endParaRPr>
              </a:p>
            </p:txBody>
          </p:sp>
        </p:grpSp>
      </p:grpSp>
      <p:grpSp>
        <p:nvGrpSpPr>
          <p:cNvPr id="57" name="组合 56"/>
          <p:cNvGrpSpPr/>
          <p:nvPr/>
        </p:nvGrpSpPr>
        <p:grpSpPr>
          <a:xfrm>
            <a:off x="353645" y="3825949"/>
            <a:ext cx="2772160" cy="1061441"/>
            <a:chOff x="3624780" y="2262238"/>
            <a:chExt cx="2772160" cy="1061441"/>
          </a:xfrm>
        </p:grpSpPr>
        <p:sp>
          <p:nvSpPr>
            <p:cNvPr id="58" name="文本框 31"/>
            <p:cNvSpPr txBox="1"/>
            <p:nvPr/>
          </p:nvSpPr>
          <p:spPr>
            <a:xfrm>
              <a:off x="3943970" y="2262238"/>
              <a:ext cx="2133781" cy="461665"/>
            </a:xfrm>
            <a:prstGeom prst="rect">
              <a:avLst/>
            </a:prstGeom>
            <a:noFill/>
          </p:spPr>
          <p:txBody>
            <a:bodyPr wrap="square" rtlCol="0">
              <a:spAutoFit/>
              <a:scene3d>
                <a:camera prst="orthographicFront"/>
                <a:lightRig rig="threePt" dir="t"/>
              </a:scene3d>
              <a:sp3d contourW="12700"/>
            </a:bodyPr>
            <a:lstStyle/>
            <a:p>
              <a:pPr algn="ctr" defTabSz="457200"/>
              <a:r>
                <a:rPr lang="en-US" altLang="zh-CN" sz="2400" b="1" dirty="0">
                  <a:solidFill>
                    <a:schemeClr val="tx1">
                      <a:lumMod val="75000"/>
                      <a:lumOff val="25000"/>
                    </a:schemeClr>
                  </a:solidFill>
                  <a:latin typeface="Arial"/>
                  <a:ea typeface="微软雅黑"/>
                  <a:cs typeface="+mn-ea"/>
                  <a:sym typeface="Arial"/>
                </a:rPr>
                <a:t>Add title text</a:t>
              </a:r>
              <a:endParaRPr lang="zh-CN" altLang="en-US" sz="2400" b="1" dirty="0">
                <a:solidFill>
                  <a:schemeClr val="tx1">
                    <a:lumMod val="75000"/>
                    <a:lumOff val="25000"/>
                  </a:schemeClr>
                </a:solidFill>
                <a:latin typeface="Arial"/>
                <a:ea typeface="微软雅黑"/>
                <a:cs typeface="+mn-ea"/>
                <a:sym typeface="Arial"/>
              </a:endParaRPr>
            </a:p>
          </p:txBody>
        </p:sp>
        <p:sp>
          <p:nvSpPr>
            <p:cNvPr id="59" name="文本框 32"/>
            <p:cNvSpPr txBox="1"/>
            <p:nvPr/>
          </p:nvSpPr>
          <p:spPr>
            <a:xfrm>
              <a:off x="3624780" y="2750893"/>
              <a:ext cx="2772160" cy="572786"/>
            </a:xfrm>
            <a:prstGeom prst="rect">
              <a:avLst/>
            </a:prstGeom>
            <a:noFill/>
          </p:spPr>
          <p:txBody>
            <a:bodyPr wrap="square" rtlCol="0">
              <a:spAutoFit/>
              <a:scene3d>
                <a:camera prst="orthographicFront"/>
                <a:lightRig rig="threePt" dir="t"/>
              </a:scene3d>
              <a:sp3d contourW="12700"/>
            </a:bodyPr>
            <a:lstStyle/>
            <a:p>
              <a:pPr lvl="0" algn="ctr" defTabSz="913765">
                <a:lnSpc>
                  <a:spcPct val="150000"/>
                </a:lnSpc>
                <a:spcBef>
                  <a:spcPct val="0"/>
                </a:spcBef>
                <a:spcAft>
                  <a:spcPct val="0"/>
                </a:spcAft>
                <a:buClrTx/>
                <a:buSzTx/>
                <a:defRPr/>
              </a:pPr>
              <a:r>
                <a:rPr lang="en-US" altLang="zh-CN" sz="1100" dirty="0">
                  <a:solidFill>
                    <a:schemeClr val="tx1">
                      <a:lumMod val="65000"/>
                      <a:lumOff val="35000"/>
                    </a:schemeClr>
                  </a:solidFill>
                  <a:latin typeface="Arial"/>
                  <a:ea typeface="微软雅黑"/>
                  <a:cs typeface="+mn-ea"/>
                  <a:sym typeface="Arial"/>
                </a:rPr>
                <a:t>Click here to add content, content to match the title. </a:t>
              </a:r>
              <a:endParaRPr lang="en-US" altLang="zh-CN" sz="1100" dirty="0">
                <a:solidFill>
                  <a:schemeClr val="tx1">
                    <a:lumMod val="50000"/>
                    <a:lumOff val="50000"/>
                  </a:schemeClr>
                </a:solidFill>
                <a:latin typeface="Arial"/>
                <a:ea typeface="微软雅黑"/>
                <a:cs typeface="+mn-ea"/>
                <a:sym typeface="Arial"/>
              </a:endParaRPr>
            </a:p>
          </p:txBody>
        </p:sp>
      </p:grpSp>
      <p:grpSp>
        <p:nvGrpSpPr>
          <p:cNvPr id="24" name="组合 23"/>
          <p:cNvGrpSpPr/>
          <p:nvPr/>
        </p:nvGrpSpPr>
        <p:grpSpPr>
          <a:xfrm>
            <a:off x="9416905" y="1979922"/>
            <a:ext cx="2501389" cy="1535392"/>
            <a:chOff x="9416905" y="1979922"/>
            <a:chExt cx="2501389" cy="1535392"/>
          </a:xfrm>
        </p:grpSpPr>
        <p:sp>
          <p:nvSpPr>
            <p:cNvPr id="68" name="Right Arrow 3"/>
            <p:cNvSpPr/>
            <p:nvPr/>
          </p:nvSpPr>
          <p:spPr>
            <a:xfrm>
              <a:off x="9761568" y="1979922"/>
              <a:ext cx="1876590" cy="1535392"/>
            </a:xfrm>
            <a:prstGeom prst="rightArrow">
              <a:avLst>
                <a:gd name="adj1" fmla="val 60084"/>
                <a:gd name="adj2" fmla="val 53921"/>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a:ea typeface="微软雅黑"/>
                <a:sym typeface="Arial"/>
              </a:endParaRPr>
            </a:p>
          </p:txBody>
        </p:sp>
        <p:sp>
          <p:nvSpPr>
            <p:cNvPr id="69" name="Oval 4"/>
            <p:cNvSpPr/>
            <p:nvPr/>
          </p:nvSpPr>
          <p:spPr>
            <a:xfrm>
              <a:off x="9416905" y="2411934"/>
              <a:ext cx="689325" cy="68932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a:ea typeface="微软雅黑"/>
                <a:sym typeface="Arial"/>
              </a:endParaRPr>
            </a:p>
          </p:txBody>
        </p:sp>
        <p:sp>
          <p:nvSpPr>
            <p:cNvPr id="70" name="TextBox 69"/>
            <p:cNvSpPr txBox="1"/>
            <p:nvPr/>
          </p:nvSpPr>
          <p:spPr>
            <a:xfrm>
              <a:off x="10011138" y="2519292"/>
              <a:ext cx="1907156"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latin typeface="Arial"/>
                  <a:ea typeface="微软雅黑"/>
                  <a:cs typeface="Arial Unicode MS" panose="020B0604020202020204" pitchFamily="34" charset="-122"/>
                  <a:sym typeface="Arial"/>
                </a:rPr>
                <a:t>PART 04</a:t>
              </a:r>
              <a:endParaRPr lang="en-GB" altLang="zh-CN" sz="2400" b="1" dirty="0">
                <a:solidFill>
                  <a:schemeClr val="bg1"/>
                </a:solidFill>
                <a:effectLst>
                  <a:outerShdw blurRad="38100" dist="38100" dir="2700000" algn="tl">
                    <a:srgbClr val="000000">
                      <a:alpha val="43137"/>
                    </a:srgbClr>
                  </a:outerShdw>
                </a:effectLst>
                <a:latin typeface="Arial"/>
                <a:ea typeface="微软雅黑"/>
                <a:cs typeface="Arial Unicode MS" panose="020B0604020202020204" pitchFamily="34" charset="-122"/>
                <a:sym typeface="Arial"/>
              </a:endParaRPr>
            </a:p>
          </p:txBody>
        </p:sp>
        <p:grpSp>
          <p:nvGrpSpPr>
            <p:cNvPr id="65" name="Group 42"/>
            <p:cNvGrpSpPr/>
            <p:nvPr/>
          </p:nvGrpSpPr>
          <p:grpSpPr>
            <a:xfrm>
              <a:off x="9613381" y="2598575"/>
              <a:ext cx="296374" cy="296374"/>
              <a:chOff x="8216107" y="1647825"/>
              <a:chExt cx="464344" cy="464344"/>
            </a:xfrm>
          </p:grpSpPr>
          <p:sp>
            <p:nvSpPr>
              <p:cNvPr id="66"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Arial"/>
                  <a:ea typeface="微软雅黑"/>
                  <a:sym typeface="Arial"/>
                </a:endParaRPr>
              </a:p>
            </p:txBody>
          </p:sp>
          <p:sp>
            <p:nvSpPr>
              <p:cNvPr id="67"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Arial"/>
                  <a:ea typeface="微软雅黑"/>
                  <a:sym typeface="Arial"/>
                </a:endParaRPr>
              </a:p>
            </p:txBody>
          </p:sp>
        </p:grpSp>
      </p:grpSp>
      <p:grpSp>
        <p:nvGrpSpPr>
          <p:cNvPr id="71" name="组合 70"/>
          <p:cNvGrpSpPr/>
          <p:nvPr/>
        </p:nvGrpSpPr>
        <p:grpSpPr>
          <a:xfrm>
            <a:off x="9160973" y="3894770"/>
            <a:ext cx="2772160" cy="992620"/>
            <a:chOff x="3624780" y="2331059"/>
            <a:chExt cx="2772160" cy="992620"/>
          </a:xfrm>
        </p:grpSpPr>
        <p:sp>
          <p:nvSpPr>
            <p:cNvPr id="72" name="文本框 31"/>
            <p:cNvSpPr txBox="1"/>
            <p:nvPr/>
          </p:nvSpPr>
          <p:spPr>
            <a:xfrm>
              <a:off x="3943970" y="2331059"/>
              <a:ext cx="2133781" cy="461665"/>
            </a:xfrm>
            <a:prstGeom prst="rect">
              <a:avLst/>
            </a:prstGeom>
            <a:noFill/>
          </p:spPr>
          <p:txBody>
            <a:bodyPr wrap="square" rtlCol="0">
              <a:spAutoFit/>
              <a:scene3d>
                <a:camera prst="orthographicFront"/>
                <a:lightRig rig="threePt" dir="t"/>
              </a:scene3d>
              <a:sp3d contourW="12700"/>
            </a:bodyPr>
            <a:lstStyle>
              <a:defPPr>
                <a:defRPr lang="zh-CN"/>
              </a:defPPr>
              <a:lvl1pPr algn="ctr" defTabSz="457200">
                <a:defRPr sz="2400" b="1">
                  <a:solidFill>
                    <a:schemeClr val="tx1">
                      <a:lumMod val="75000"/>
                      <a:lumOff val="2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73" name="文本框 32"/>
            <p:cNvSpPr txBox="1"/>
            <p:nvPr/>
          </p:nvSpPr>
          <p:spPr>
            <a:xfrm>
              <a:off x="3624780" y="2750893"/>
              <a:ext cx="2772160" cy="572786"/>
            </a:xfrm>
            <a:prstGeom prst="rect">
              <a:avLst/>
            </a:prstGeom>
            <a:noFill/>
          </p:spPr>
          <p:txBody>
            <a:bodyPr wrap="square" rtlCol="0">
              <a:spAutoFit/>
              <a:scene3d>
                <a:camera prst="orthographicFront"/>
                <a:lightRig rig="threePt" dir="t"/>
              </a:scene3d>
              <a:sp3d contourW="12700"/>
            </a:bodyPr>
            <a:lstStyle/>
            <a:p>
              <a:pPr lvl="0" algn="ctr" defTabSz="913765">
                <a:lnSpc>
                  <a:spcPct val="150000"/>
                </a:lnSpc>
                <a:spcBef>
                  <a:spcPct val="0"/>
                </a:spcBef>
                <a:spcAft>
                  <a:spcPct val="0"/>
                </a:spcAft>
                <a:buClrTx/>
                <a:buSzTx/>
                <a:defRPr/>
              </a:pPr>
              <a:r>
                <a:rPr lang="en-US" altLang="zh-CN" sz="1100" dirty="0">
                  <a:solidFill>
                    <a:schemeClr val="tx1">
                      <a:lumMod val="65000"/>
                      <a:lumOff val="35000"/>
                    </a:schemeClr>
                  </a:solidFill>
                  <a:latin typeface="Arial"/>
                  <a:ea typeface="微软雅黑"/>
                  <a:cs typeface="+mn-ea"/>
                  <a:sym typeface="Arial"/>
                </a:rPr>
                <a:t>Click here to add content, content to match the title. </a:t>
              </a:r>
              <a:endParaRPr lang="en-US" altLang="zh-CN" sz="1100" dirty="0">
                <a:solidFill>
                  <a:schemeClr val="tx1">
                    <a:lumMod val="75000"/>
                    <a:lumOff val="25000"/>
                  </a:schemeClr>
                </a:solidFill>
                <a:latin typeface="Arial"/>
                <a:ea typeface="微软雅黑"/>
                <a:cs typeface="+mn-ea"/>
                <a:sym typeface="Arial"/>
              </a:endParaRPr>
            </a:p>
          </p:txBody>
        </p:sp>
      </p:grpSp>
      <p:grpSp>
        <p:nvGrpSpPr>
          <p:cNvPr id="49" name="组合 48"/>
          <p:cNvGrpSpPr/>
          <p:nvPr/>
        </p:nvGrpSpPr>
        <p:grpSpPr>
          <a:xfrm>
            <a:off x="-33994" y="379762"/>
            <a:ext cx="12238634" cy="6113677"/>
            <a:chOff x="-33994" y="379762"/>
            <a:chExt cx="12238634" cy="6113677"/>
          </a:xfrm>
        </p:grpSpPr>
        <p:cxnSp>
          <p:nvCxnSpPr>
            <p:cNvPr id="74" name="直接连接符 73"/>
            <p:cNvCxnSpPr/>
            <p:nvPr/>
          </p:nvCxnSpPr>
          <p:spPr>
            <a:xfrm>
              <a:off x="3981000" y="499125"/>
              <a:ext cx="8223640" cy="0"/>
            </a:xfrm>
            <a:prstGeom prst="line">
              <a:avLst/>
            </a:prstGeom>
            <a:ln w="127000">
              <a:gradFill flip="none" rotWithShape="1">
                <a:gsLst>
                  <a:gs pos="0">
                    <a:srgbClr val="2D7CDB"/>
                  </a:gs>
                  <a:gs pos="100000">
                    <a:srgbClr val="2D7CDB">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flipV="1">
              <a:off x="523874" y="472993"/>
              <a:ext cx="282179" cy="282179"/>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76" name="文本框 34"/>
            <p:cNvSpPr txBox="1"/>
            <p:nvPr/>
          </p:nvSpPr>
          <p:spPr>
            <a:xfrm>
              <a:off x="1000613" y="386494"/>
              <a:ext cx="3687693" cy="430887"/>
            </a:xfrm>
            <a:prstGeom prst="rect">
              <a:avLst/>
            </a:prstGeom>
            <a:noFill/>
          </p:spPr>
          <p:txBody>
            <a:bodyPr vert="horz" wrap="square" lIns="0" tIns="0" rIns="0" bIns="0" rtlCol="0">
              <a:spAutoFit/>
            </a:bodyPr>
            <a:lstStyle/>
            <a:p>
              <a:r>
                <a:rPr lang="en-US" altLang="zh-CN" sz="2800" b="1" cap="all" dirty="0">
                  <a:solidFill>
                    <a:schemeClr val="tx1">
                      <a:lumMod val="75000"/>
                      <a:lumOff val="25000"/>
                    </a:schemeClr>
                  </a:solidFill>
                  <a:latin typeface="Arial"/>
                  <a:ea typeface="微软雅黑"/>
                  <a:sym typeface="Arial"/>
                </a:rPr>
                <a:t>CONTENTS</a:t>
              </a:r>
              <a:endParaRPr lang="zh-CN" altLang="en-US" sz="2800" b="1" cap="all" dirty="0">
                <a:solidFill>
                  <a:schemeClr val="tx1">
                    <a:lumMod val="75000"/>
                    <a:lumOff val="25000"/>
                  </a:schemeClr>
                </a:solidFill>
                <a:latin typeface="Arial"/>
                <a:ea typeface="微软雅黑"/>
                <a:sym typeface="Arial"/>
              </a:endParaRPr>
            </a:p>
          </p:txBody>
        </p:sp>
        <p:sp>
          <p:nvSpPr>
            <p:cNvPr id="77" name="文本框 37"/>
            <p:cNvSpPr txBox="1"/>
            <p:nvPr/>
          </p:nvSpPr>
          <p:spPr>
            <a:xfrm>
              <a:off x="8715736" y="379762"/>
              <a:ext cx="3032568" cy="215444"/>
            </a:xfrm>
            <a:prstGeom prst="rect">
              <a:avLst/>
            </a:prstGeom>
            <a:noFill/>
          </p:spPr>
          <p:txBody>
            <a:bodyPr vert="horz" wrap="square" lIns="0" tIns="0" rIns="0" bIns="0" rtlCol="0">
              <a:spAutoFit/>
            </a:bodyPr>
            <a:lstStyle/>
            <a:p>
              <a:pPr algn="dist"/>
              <a:r>
                <a:rPr lang="en-US" altLang="zh-CN" sz="1400" b="1" cap="all" dirty="0">
                  <a:solidFill>
                    <a:schemeClr val="bg1"/>
                  </a:solidFill>
                  <a:latin typeface="Arial"/>
                  <a:ea typeface="微软雅黑"/>
                  <a:sym typeface="Arial"/>
                </a:rPr>
                <a:t>business</a:t>
              </a:r>
              <a:endParaRPr lang="zh-CN" altLang="en-US" sz="1400" b="1" cap="all" dirty="0">
                <a:solidFill>
                  <a:schemeClr val="bg1"/>
                </a:solidFill>
                <a:latin typeface="Arial"/>
                <a:ea typeface="微软雅黑"/>
                <a:sym typeface="Arial"/>
              </a:endParaRPr>
            </a:p>
          </p:txBody>
        </p:sp>
        <p:grpSp>
          <p:nvGrpSpPr>
            <p:cNvPr id="78" name="组合 77"/>
            <p:cNvGrpSpPr/>
            <p:nvPr/>
          </p:nvGrpSpPr>
          <p:grpSpPr>
            <a:xfrm>
              <a:off x="11461546" y="6215751"/>
              <a:ext cx="194079" cy="204393"/>
              <a:chOff x="11470877" y="363591"/>
              <a:chExt cx="194079" cy="204393"/>
            </a:xfrm>
          </p:grpSpPr>
          <p:sp>
            <p:nvSpPr>
              <p:cNvPr id="82" name="椭圆 81"/>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3" name="椭圆 82"/>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4" name="椭圆 83"/>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5" name="椭圆 84"/>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6" name="椭圆 85"/>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7" name="椭圆 86"/>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8" name="椭圆 87"/>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9" name="椭圆 88"/>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90" name="椭圆 89"/>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cxnSp>
          <p:nvCxnSpPr>
            <p:cNvPr id="79" name="直接连接符 78"/>
            <p:cNvCxnSpPr/>
            <p:nvPr/>
          </p:nvCxnSpPr>
          <p:spPr>
            <a:xfrm>
              <a:off x="-33994" y="6391925"/>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0" name="文本框 35"/>
            <p:cNvSpPr txBox="1"/>
            <p:nvPr/>
          </p:nvSpPr>
          <p:spPr>
            <a:xfrm>
              <a:off x="875999" y="6277995"/>
              <a:ext cx="2262591" cy="215444"/>
            </a:xfrm>
            <a:prstGeom prst="rect">
              <a:avLst/>
            </a:prstGeom>
            <a:noFill/>
          </p:spPr>
          <p:txBody>
            <a:bodyPr vert="horz" wrap="square" lIns="0" tIns="0" rIns="0" bIns="0" rtlCol="0">
              <a:spAutoFit/>
            </a:bodyPr>
            <a:lstStyle/>
            <a:p>
              <a:pPr algn="dist"/>
              <a:r>
                <a:rPr lang="en-US" altLang="zh-CN" sz="1400" b="1" cap="all" dirty="0">
                  <a:solidFill>
                    <a:schemeClr val="bg1"/>
                  </a:solidFill>
                  <a:latin typeface="Arial"/>
                  <a:ea typeface="微软雅黑"/>
                  <a:sym typeface="Arial"/>
                </a:rPr>
                <a:t>YOUR NAME</a:t>
              </a:r>
              <a:endParaRPr lang="zh-CN" altLang="en-US" sz="1400" b="1" cap="all" dirty="0">
                <a:solidFill>
                  <a:schemeClr val="bg1"/>
                </a:solidFill>
                <a:latin typeface="Arial"/>
                <a:ea typeface="微软雅黑"/>
                <a:sym typeface="Arial"/>
              </a:endParaRPr>
            </a:p>
          </p:txBody>
        </p:sp>
        <p:sp>
          <p:nvSpPr>
            <p:cNvPr id="81" name="文本框 34"/>
            <p:cNvSpPr txBox="1"/>
            <p:nvPr/>
          </p:nvSpPr>
          <p:spPr>
            <a:xfrm>
              <a:off x="8706405" y="6232517"/>
              <a:ext cx="2452283" cy="215444"/>
            </a:xfrm>
            <a:prstGeom prst="rect">
              <a:avLst/>
            </a:prstGeom>
            <a:noFill/>
          </p:spPr>
          <p:txBody>
            <a:bodyPr vert="horz" wrap="square" lIns="0" tIns="0" rIns="0" bIns="0" rtlCol="0">
              <a:spAutoFit/>
            </a:bodyPr>
            <a:lstStyle/>
            <a:p>
              <a:pPr algn="dist"/>
              <a:r>
                <a:rPr lang="en-US" altLang="zh-CN" sz="1400" b="1" cap="all" dirty="0">
                  <a:solidFill>
                    <a:schemeClr val="tx1">
                      <a:lumMod val="65000"/>
                      <a:lumOff val="35000"/>
                    </a:schemeClr>
                  </a:solidFill>
                  <a:latin typeface="Arial"/>
                  <a:ea typeface="微软雅黑"/>
                  <a:sym typeface="Arial"/>
                </a:rPr>
                <a:t>ADD YOUR SLOGAN HERE</a:t>
              </a:r>
              <a:endParaRPr lang="zh-CN" altLang="en-US" sz="1400" b="1" cap="all" dirty="0">
                <a:solidFill>
                  <a:schemeClr val="tx1">
                    <a:lumMod val="75000"/>
                    <a:lumOff val="25000"/>
                  </a:schemeClr>
                </a:solidFill>
                <a:latin typeface="Arial"/>
                <a:ea typeface="微软雅黑"/>
                <a:sym typeface="Arial"/>
              </a:endParaRPr>
            </a:p>
          </p:txBody>
        </p:sp>
      </p:grpSp>
      <p:sp>
        <p:nvSpPr>
          <p:cNvPr id="60"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37" presetClass="entr" presetSubtype="0"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900" decel="100000" fill="hold"/>
                                        <p:tgtEl>
                                          <p:spTgt spid="5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1000"/>
                                        <p:tgtEl>
                                          <p:spTgt spid="54"/>
                                        </p:tgtEl>
                                      </p:cBhvr>
                                    </p:animEffect>
                                    <p:anim calcmode="lin" valueType="num">
                                      <p:cBhvr>
                                        <p:cTn id="35" dur="1000" fill="hold"/>
                                        <p:tgtEl>
                                          <p:spTgt spid="54"/>
                                        </p:tgtEl>
                                        <p:attrNameLst>
                                          <p:attrName>ppt_x</p:attrName>
                                        </p:attrNameLst>
                                      </p:cBhvr>
                                      <p:tavLst>
                                        <p:tav tm="0">
                                          <p:val>
                                            <p:strVal val="#ppt_x"/>
                                          </p:val>
                                        </p:tav>
                                        <p:tav tm="100000">
                                          <p:val>
                                            <p:strVal val="#ppt_x"/>
                                          </p:val>
                                        </p:tav>
                                      </p:tavLst>
                                    </p:anim>
                                    <p:anim calcmode="lin" valueType="num">
                                      <p:cBhvr>
                                        <p:cTn id="36" dur="900" decel="100000" fill="hold"/>
                                        <p:tgtEl>
                                          <p:spTgt spid="5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1000"/>
                                        <p:tgtEl>
                                          <p:spTgt spid="71"/>
                                        </p:tgtEl>
                                      </p:cBhvr>
                                    </p:animEffect>
                                    <p:anim calcmode="lin" valueType="num">
                                      <p:cBhvr>
                                        <p:cTn id="47" dur="1000" fill="hold"/>
                                        <p:tgtEl>
                                          <p:spTgt spid="71"/>
                                        </p:tgtEl>
                                        <p:attrNameLst>
                                          <p:attrName>ppt_x</p:attrName>
                                        </p:attrNameLst>
                                      </p:cBhvr>
                                      <p:tavLst>
                                        <p:tav tm="0">
                                          <p:val>
                                            <p:strVal val="#ppt_x"/>
                                          </p:val>
                                        </p:tav>
                                        <p:tav tm="100000">
                                          <p:val>
                                            <p:strVal val="#ppt_x"/>
                                          </p:val>
                                        </p:tav>
                                      </p:tavLst>
                                    </p:anim>
                                    <p:anim calcmode="lin" valueType="num">
                                      <p:cBhvr>
                                        <p:cTn id="48" dur="900" decel="100000" fill="hold"/>
                                        <p:tgtEl>
                                          <p:spTgt spid="71"/>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占位符 3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4915042" y="2409546"/>
            <a:ext cx="2600590" cy="2404872"/>
          </a:xfrm>
        </p:spPr>
      </p:pic>
      <p:sp>
        <p:nvSpPr>
          <p:cNvPr id="35" name="Oval 3"/>
          <p:cNvSpPr/>
          <p:nvPr/>
        </p:nvSpPr>
        <p:spPr>
          <a:xfrm>
            <a:off x="7161965" y="2205139"/>
            <a:ext cx="253546" cy="253546"/>
          </a:xfrm>
          <a:prstGeom prst="ellipse">
            <a:avLst/>
          </a:prstGeom>
          <a:gradFill flip="none" rotWithShape="1">
            <a:gsLst>
              <a:gs pos="100000">
                <a:srgbClr val="14ADE9"/>
              </a:gs>
              <a:gs pos="4000">
                <a:schemeClr val="accent5"/>
              </a:gs>
            </a:gsLst>
            <a:lin ang="13500000" scaled="0"/>
            <a:tileRect/>
          </a:gradFill>
          <a:ln w="57150">
            <a:solidFill>
              <a:schemeClr val="bg2"/>
            </a:solidFill>
          </a:ln>
          <a:effectLst>
            <a:outerShdw blurRad="101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Arial"/>
              <a:ea typeface="微软雅黑"/>
              <a:cs typeface="+mn-ea"/>
              <a:sym typeface="Arial"/>
            </a:endParaRPr>
          </a:p>
        </p:txBody>
      </p:sp>
      <p:sp>
        <p:nvSpPr>
          <p:cNvPr id="36" name="Oval 4"/>
          <p:cNvSpPr/>
          <p:nvPr/>
        </p:nvSpPr>
        <p:spPr>
          <a:xfrm>
            <a:off x="5388439" y="4790936"/>
            <a:ext cx="253546" cy="253546"/>
          </a:xfrm>
          <a:prstGeom prst="ellipse">
            <a:avLst/>
          </a:prstGeom>
          <a:gradFill flip="none" rotWithShape="1">
            <a:gsLst>
              <a:gs pos="100000">
                <a:srgbClr val="14ADE9"/>
              </a:gs>
              <a:gs pos="4000">
                <a:schemeClr val="accent5"/>
              </a:gs>
            </a:gsLst>
            <a:lin ang="13500000" scaled="0"/>
            <a:tileRect/>
          </a:gradFill>
          <a:ln w="57150">
            <a:solidFill>
              <a:schemeClr val="bg2"/>
            </a:solidFill>
          </a:ln>
          <a:effectLst>
            <a:outerShdw blurRad="101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Arial"/>
              <a:ea typeface="微软雅黑"/>
              <a:cs typeface="+mn-ea"/>
              <a:sym typeface="Arial"/>
            </a:endParaRPr>
          </a:p>
        </p:txBody>
      </p:sp>
      <p:sp>
        <p:nvSpPr>
          <p:cNvPr id="37" name="Oval 5"/>
          <p:cNvSpPr/>
          <p:nvPr/>
        </p:nvSpPr>
        <p:spPr>
          <a:xfrm>
            <a:off x="5099685" y="3230426"/>
            <a:ext cx="253546" cy="253546"/>
          </a:xfrm>
          <a:prstGeom prst="ellipse">
            <a:avLst/>
          </a:prstGeom>
          <a:gradFill flip="none" rotWithShape="1">
            <a:gsLst>
              <a:gs pos="100000">
                <a:srgbClr val="14ADE9"/>
              </a:gs>
              <a:gs pos="4000">
                <a:schemeClr val="accent5"/>
              </a:gs>
            </a:gsLst>
            <a:lin ang="13500000" scaled="0"/>
            <a:tileRect/>
          </a:gradFill>
          <a:ln w="57150">
            <a:solidFill>
              <a:schemeClr val="bg2"/>
            </a:solidFill>
          </a:ln>
          <a:effectLst>
            <a:outerShdw blurRad="101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Arial"/>
              <a:ea typeface="微软雅黑"/>
              <a:cs typeface="+mn-ea"/>
              <a:sym typeface="Arial"/>
            </a:endParaRPr>
          </a:p>
        </p:txBody>
      </p:sp>
      <p:sp>
        <p:nvSpPr>
          <p:cNvPr id="92" name="Oval 6"/>
          <p:cNvSpPr/>
          <p:nvPr/>
        </p:nvSpPr>
        <p:spPr>
          <a:xfrm>
            <a:off x="7388859" y="3700533"/>
            <a:ext cx="253546" cy="253546"/>
          </a:xfrm>
          <a:prstGeom prst="ellipse">
            <a:avLst/>
          </a:prstGeom>
          <a:gradFill flip="none" rotWithShape="1">
            <a:gsLst>
              <a:gs pos="100000">
                <a:srgbClr val="14ADE9"/>
              </a:gs>
              <a:gs pos="4000">
                <a:schemeClr val="accent5"/>
              </a:gs>
            </a:gsLst>
            <a:lin ang="13500000" scaled="0"/>
            <a:tileRect/>
          </a:gradFill>
          <a:ln w="57150">
            <a:solidFill>
              <a:schemeClr val="bg2"/>
            </a:solidFill>
          </a:ln>
          <a:effectLst>
            <a:outerShdw blurRad="101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Arial"/>
              <a:ea typeface="微软雅黑"/>
              <a:cs typeface="+mn-ea"/>
              <a:sym typeface="Arial"/>
            </a:endParaRPr>
          </a:p>
        </p:txBody>
      </p:sp>
      <p:sp>
        <p:nvSpPr>
          <p:cNvPr id="93" name="Freeform: Shape 29"/>
          <p:cNvSpPr/>
          <p:nvPr/>
        </p:nvSpPr>
        <p:spPr>
          <a:xfrm>
            <a:off x="4169343" y="2380114"/>
            <a:ext cx="930442" cy="850231"/>
          </a:xfrm>
          <a:custGeom>
            <a:avLst/>
            <a:gdLst>
              <a:gd name="connsiteX0" fmla="*/ 930442 w 930442"/>
              <a:gd name="connsiteY0" fmla="*/ 850231 h 850231"/>
              <a:gd name="connsiteX1" fmla="*/ 433137 w 930442"/>
              <a:gd name="connsiteY1" fmla="*/ 0 h 850231"/>
              <a:gd name="connsiteX2" fmla="*/ 0 w 930442"/>
              <a:gd name="connsiteY2" fmla="*/ 0 h 850231"/>
            </a:gdLst>
            <a:ahLst/>
            <a:cxnLst>
              <a:cxn ang="0">
                <a:pos x="connsiteX0" y="connsiteY0"/>
              </a:cxn>
              <a:cxn ang="0">
                <a:pos x="connsiteX1" y="connsiteY1"/>
              </a:cxn>
              <a:cxn ang="0">
                <a:pos x="connsiteX2" y="connsiteY2"/>
              </a:cxn>
            </a:cxnLst>
            <a:rect l="l" t="t" r="r" b="b"/>
            <a:pathLst>
              <a:path w="930442" h="850231">
                <a:moveTo>
                  <a:pt x="930442" y="850231"/>
                </a:moveTo>
                <a:lnTo>
                  <a:pt x="433137" y="0"/>
                </a:lnTo>
                <a:lnTo>
                  <a:pt x="0" y="0"/>
                </a:lnTo>
              </a:path>
            </a:pathLst>
          </a:custGeom>
          <a:noFill/>
          <a:ln>
            <a:solidFill>
              <a:srgbClr val="3889B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Arial"/>
              <a:ea typeface="微软雅黑"/>
              <a:cs typeface="+mn-ea"/>
              <a:sym typeface="Arial"/>
            </a:endParaRPr>
          </a:p>
        </p:txBody>
      </p:sp>
      <p:sp>
        <p:nvSpPr>
          <p:cNvPr id="94" name="Freeform: Shape 30"/>
          <p:cNvSpPr/>
          <p:nvPr/>
        </p:nvSpPr>
        <p:spPr>
          <a:xfrm>
            <a:off x="4265492" y="4574090"/>
            <a:ext cx="978568" cy="401053"/>
          </a:xfrm>
          <a:custGeom>
            <a:avLst/>
            <a:gdLst>
              <a:gd name="connsiteX0" fmla="*/ 978568 w 978568"/>
              <a:gd name="connsiteY0" fmla="*/ 401053 h 401053"/>
              <a:gd name="connsiteX1" fmla="*/ 417094 w 978568"/>
              <a:gd name="connsiteY1" fmla="*/ 401053 h 401053"/>
              <a:gd name="connsiteX2" fmla="*/ 0 w 978568"/>
              <a:gd name="connsiteY2" fmla="*/ 0 h 401053"/>
            </a:gdLst>
            <a:ahLst/>
            <a:cxnLst>
              <a:cxn ang="0">
                <a:pos x="connsiteX0" y="connsiteY0"/>
              </a:cxn>
              <a:cxn ang="0">
                <a:pos x="connsiteX1" y="connsiteY1"/>
              </a:cxn>
              <a:cxn ang="0">
                <a:pos x="connsiteX2" y="connsiteY2"/>
              </a:cxn>
            </a:cxnLst>
            <a:rect l="l" t="t" r="r" b="b"/>
            <a:pathLst>
              <a:path w="978568" h="401053">
                <a:moveTo>
                  <a:pt x="978568" y="401053"/>
                </a:moveTo>
                <a:lnTo>
                  <a:pt x="417094" y="401053"/>
                </a:lnTo>
                <a:lnTo>
                  <a:pt x="0" y="0"/>
                </a:lnTo>
              </a:path>
            </a:pathLst>
          </a:custGeom>
          <a:noFill/>
          <a:ln>
            <a:solidFill>
              <a:srgbClr val="3889B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Arial"/>
              <a:ea typeface="微软雅黑"/>
              <a:cs typeface="+mn-ea"/>
              <a:sym typeface="Arial"/>
            </a:endParaRPr>
          </a:p>
        </p:txBody>
      </p:sp>
      <p:sp>
        <p:nvSpPr>
          <p:cNvPr id="95" name="Freeform: Shape 31"/>
          <p:cNvSpPr/>
          <p:nvPr/>
        </p:nvSpPr>
        <p:spPr>
          <a:xfrm>
            <a:off x="7291278" y="1515552"/>
            <a:ext cx="449179" cy="689810"/>
          </a:xfrm>
          <a:custGeom>
            <a:avLst/>
            <a:gdLst>
              <a:gd name="connsiteX0" fmla="*/ 0 w 449179"/>
              <a:gd name="connsiteY0" fmla="*/ 689810 h 689810"/>
              <a:gd name="connsiteX1" fmla="*/ 80211 w 449179"/>
              <a:gd name="connsiteY1" fmla="*/ 0 h 689810"/>
              <a:gd name="connsiteX2" fmla="*/ 449179 w 449179"/>
              <a:gd name="connsiteY2" fmla="*/ 0 h 689810"/>
            </a:gdLst>
            <a:ahLst/>
            <a:cxnLst>
              <a:cxn ang="0">
                <a:pos x="connsiteX0" y="connsiteY0"/>
              </a:cxn>
              <a:cxn ang="0">
                <a:pos x="connsiteX1" y="connsiteY1"/>
              </a:cxn>
              <a:cxn ang="0">
                <a:pos x="connsiteX2" y="connsiteY2"/>
              </a:cxn>
            </a:cxnLst>
            <a:rect l="l" t="t" r="r" b="b"/>
            <a:pathLst>
              <a:path w="449179" h="689810">
                <a:moveTo>
                  <a:pt x="0" y="689810"/>
                </a:moveTo>
                <a:lnTo>
                  <a:pt x="80211" y="0"/>
                </a:lnTo>
                <a:lnTo>
                  <a:pt x="449179" y="0"/>
                </a:lnTo>
              </a:path>
            </a:pathLst>
          </a:custGeom>
          <a:noFill/>
          <a:ln>
            <a:solidFill>
              <a:srgbClr val="3889B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Arial"/>
              <a:ea typeface="微软雅黑"/>
              <a:cs typeface="+mn-ea"/>
              <a:sym typeface="Arial"/>
            </a:endParaRPr>
          </a:p>
        </p:txBody>
      </p:sp>
      <p:sp>
        <p:nvSpPr>
          <p:cNvPr id="96" name="Freeform: Shape 32"/>
          <p:cNvSpPr/>
          <p:nvPr/>
        </p:nvSpPr>
        <p:spPr>
          <a:xfrm>
            <a:off x="7629491" y="4181796"/>
            <a:ext cx="753979" cy="593558"/>
          </a:xfrm>
          <a:custGeom>
            <a:avLst/>
            <a:gdLst>
              <a:gd name="connsiteX0" fmla="*/ 0 w 753979"/>
              <a:gd name="connsiteY0" fmla="*/ 0 h 593558"/>
              <a:gd name="connsiteX1" fmla="*/ 352926 w 753979"/>
              <a:gd name="connsiteY1" fmla="*/ 593558 h 593558"/>
              <a:gd name="connsiteX2" fmla="*/ 753979 w 753979"/>
              <a:gd name="connsiteY2" fmla="*/ 593558 h 593558"/>
            </a:gdLst>
            <a:ahLst/>
            <a:cxnLst>
              <a:cxn ang="0">
                <a:pos x="connsiteX0" y="connsiteY0"/>
              </a:cxn>
              <a:cxn ang="0">
                <a:pos x="connsiteX1" y="connsiteY1"/>
              </a:cxn>
              <a:cxn ang="0">
                <a:pos x="connsiteX2" y="connsiteY2"/>
              </a:cxn>
            </a:cxnLst>
            <a:rect l="l" t="t" r="r" b="b"/>
            <a:pathLst>
              <a:path w="753979" h="593558">
                <a:moveTo>
                  <a:pt x="0" y="0"/>
                </a:moveTo>
                <a:lnTo>
                  <a:pt x="352926" y="593558"/>
                </a:lnTo>
                <a:lnTo>
                  <a:pt x="753979" y="593558"/>
                </a:lnTo>
              </a:path>
            </a:pathLst>
          </a:custGeom>
          <a:noFill/>
          <a:ln>
            <a:solidFill>
              <a:srgbClr val="3889B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Arial"/>
              <a:ea typeface="微软雅黑"/>
              <a:cs typeface="+mn-ea"/>
              <a:sym typeface="Arial"/>
            </a:endParaRPr>
          </a:p>
        </p:txBody>
      </p:sp>
      <p:sp>
        <p:nvSpPr>
          <p:cNvPr id="97" name="Rectangle 29"/>
          <p:cNvSpPr/>
          <p:nvPr/>
        </p:nvSpPr>
        <p:spPr>
          <a:xfrm>
            <a:off x="2035639" y="2505783"/>
            <a:ext cx="1897418" cy="525465"/>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rPr>
              <a:t>Click here to add content, content to match the title. </a:t>
            </a:r>
            <a:endParaRPr kumimoji="0" lang="zh-CN" altLang="en-US" sz="1000" b="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endParaRPr>
          </a:p>
        </p:txBody>
      </p:sp>
      <p:sp>
        <p:nvSpPr>
          <p:cNvPr id="98" name="Rectangle 30"/>
          <p:cNvSpPr/>
          <p:nvPr/>
        </p:nvSpPr>
        <p:spPr>
          <a:xfrm>
            <a:off x="2914995" y="2250091"/>
            <a:ext cx="174875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rPr>
              <a:t>Add title text</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endParaRPr>
          </a:p>
        </p:txBody>
      </p:sp>
      <p:sp>
        <p:nvSpPr>
          <p:cNvPr id="99" name="Rectangle 29"/>
          <p:cNvSpPr/>
          <p:nvPr/>
        </p:nvSpPr>
        <p:spPr>
          <a:xfrm>
            <a:off x="1644751" y="4774616"/>
            <a:ext cx="1897418" cy="525465"/>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rPr>
              <a:t>Click here to add content, content to match the title. </a:t>
            </a:r>
            <a:endParaRPr kumimoji="0" lang="zh-CN" altLang="en-US" sz="1000" b="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endParaRPr>
          </a:p>
        </p:txBody>
      </p:sp>
      <p:sp>
        <p:nvSpPr>
          <p:cNvPr id="100" name="Rectangle 30"/>
          <p:cNvSpPr/>
          <p:nvPr/>
        </p:nvSpPr>
        <p:spPr>
          <a:xfrm>
            <a:off x="2506521" y="4456116"/>
            <a:ext cx="174875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rPr>
              <a:t>Add title text</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endParaRPr>
          </a:p>
        </p:txBody>
      </p:sp>
      <p:sp>
        <p:nvSpPr>
          <p:cNvPr id="101" name="Rectangle 29"/>
          <p:cNvSpPr/>
          <p:nvPr/>
        </p:nvSpPr>
        <p:spPr>
          <a:xfrm>
            <a:off x="8016312" y="1650486"/>
            <a:ext cx="1897418" cy="52546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rPr>
              <a:t>Click here to add content, content to match the title. </a:t>
            </a:r>
            <a:endParaRPr kumimoji="0" lang="zh-CN" altLang="en-US" sz="1000" b="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endParaRPr>
          </a:p>
        </p:txBody>
      </p:sp>
      <p:sp>
        <p:nvSpPr>
          <p:cNvPr id="102" name="Rectangle 30"/>
          <p:cNvSpPr/>
          <p:nvPr/>
        </p:nvSpPr>
        <p:spPr>
          <a:xfrm>
            <a:off x="8016312" y="1331248"/>
            <a:ext cx="174875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rPr>
              <a:t>Add title text</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endParaRPr>
          </a:p>
        </p:txBody>
      </p:sp>
      <p:sp>
        <p:nvSpPr>
          <p:cNvPr id="103" name="Rectangle 29"/>
          <p:cNvSpPr/>
          <p:nvPr/>
        </p:nvSpPr>
        <p:spPr>
          <a:xfrm>
            <a:off x="8641152" y="4815053"/>
            <a:ext cx="1897418" cy="52546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rPr>
              <a:t>Click here to add content, content to match the title. </a:t>
            </a:r>
            <a:endParaRPr kumimoji="0" lang="zh-CN" altLang="en-US" sz="1000" b="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endParaRPr>
          </a:p>
        </p:txBody>
      </p:sp>
      <p:sp>
        <p:nvSpPr>
          <p:cNvPr id="104" name="Rectangle 30"/>
          <p:cNvSpPr/>
          <p:nvPr/>
        </p:nvSpPr>
        <p:spPr>
          <a:xfrm>
            <a:off x="8641152" y="4495815"/>
            <a:ext cx="174875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rPr>
              <a:t>Add title text</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Arial"/>
              <a:ea typeface="微软雅黑"/>
              <a:cs typeface="+mn-ea"/>
              <a:sym typeface="Arial"/>
            </a:endParaRPr>
          </a:p>
        </p:txBody>
      </p:sp>
      <p:grpSp>
        <p:nvGrpSpPr>
          <p:cNvPr id="41" name="组合 40"/>
          <p:cNvGrpSpPr/>
          <p:nvPr/>
        </p:nvGrpSpPr>
        <p:grpSpPr>
          <a:xfrm>
            <a:off x="0" y="210820"/>
            <a:ext cx="12192000" cy="6647180"/>
            <a:chOff x="0" y="332"/>
            <a:chExt cx="19200" cy="10468"/>
          </a:xfrm>
        </p:grpSpPr>
        <p:sp>
          <p:nvSpPr>
            <p:cNvPr id="5" name="矩形 4"/>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6" name="矩形 5"/>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8" name="FLYING IMPRESSION FID FEIZHAO    qq:1964271550"/>
              <p:cNvSpPr txBox="1"/>
              <p:nvPr/>
            </p:nvSpPr>
            <p:spPr>
              <a:xfrm>
                <a:off x="504" y="332"/>
                <a:ext cx="4053" cy="721"/>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39"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 calcmode="lin" valueType="num">
                                      <p:cBhvr>
                                        <p:cTn id="22" dur="500" fill="hold"/>
                                        <p:tgtEl>
                                          <p:spTgt spid="92"/>
                                        </p:tgtEl>
                                        <p:attrNameLst>
                                          <p:attrName>ppt_w</p:attrName>
                                        </p:attrNameLst>
                                      </p:cBhvr>
                                      <p:tavLst>
                                        <p:tav tm="0">
                                          <p:val>
                                            <p:fltVal val="0"/>
                                          </p:val>
                                        </p:tav>
                                        <p:tav tm="100000">
                                          <p:val>
                                            <p:strVal val="#ppt_w"/>
                                          </p:val>
                                        </p:tav>
                                      </p:tavLst>
                                    </p:anim>
                                    <p:anim calcmode="lin" valueType="num">
                                      <p:cBhvr>
                                        <p:cTn id="23" dur="500" fill="hold"/>
                                        <p:tgtEl>
                                          <p:spTgt spid="92"/>
                                        </p:tgtEl>
                                        <p:attrNameLst>
                                          <p:attrName>ppt_h</p:attrName>
                                        </p:attrNameLst>
                                      </p:cBhvr>
                                      <p:tavLst>
                                        <p:tav tm="0">
                                          <p:val>
                                            <p:fltVal val="0"/>
                                          </p:val>
                                        </p:tav>
                                        <p:tav tm="100000">
                                          <p:val>
                                            <p:strVal val="#ppt_h"/>
                                          </p:val>
                                        </p:tav>
                                      </p:tavLst>
                                    </p:anim>
                                    <p:animEffect transition="in" filter="fade">
                                      <p:cBhvr>
                                        <p:cTn id="24" dur="500"/>
                                        <p:tgtEl>
                                          <p:spTgt spid="9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wipe(left)">
                                      <p:cBhvr>
                                        <p:cTn id="28" dur="500"/>
                                        <p:tgtEl>
                                          <p:spTgt spid="9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wipe(right)">
                                      <p:cBhvr>
                                        <p:cTn id="31" dur="500"/>
                                        <p:tgtEl>
                                          <p:spTgt spid="9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wipe(left)">
                                      <p:cBhvr>
                                        <p:cTn id="34" dur="500"/>
                                        <p:tgtEl>
                                          <p:spTgt spid="9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wipe(right)">
                                      <p:cBhvr>
                                        <p:cTn id="37" dur="500"/>
                                        <p:tgtEl>
                                          <p:spTgt spid="94"/>
                                        </p:tgtEl>
                                      </p:cBhvr>
                                    </p:animEffect>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1000"/>
                                        <p:tgtEl>
                                          <p:spTgt spid="97"/>
                                        </p:tgtEl>
                                      </p:cBhvr>
                                    </p:animEffect>
                                    <p:anim calcmode="lin" valueType="num">
                                      <p:cBhvr>
                                        <p:cTn id="42" dur="1000" fill="hold"/>
                                        <p:tgtEl>
                                          <p:spTgt spid="97"/>
                                        </p:tgtEl>
                                        <p:attrNameLst>
                                          <p:attrName>ppt_x</p:attrName>
                                        </p:attrNameLst>
                                      </p:cBhvr>
                                      <p:tavLst>
                                        <p:tav tm="0">
                                          <p:val>
                                            <p:strVal val="#ppt_x"/>
                                          </p:val>
                                        </p:tav>
                                        <p:tav tm="100000">
                                          <p:val>
                                            <p:strVal val="#ppt_x"/>
                                          </p:val>
                                        </p:tav>
                                      </p:tavLst>
                                    </p:anim>
                                    <p:anim calcmode="lin" valueType="num">
                                      <p:cBhvr>
                                        <p:cTn id="43" dur="1000" fill="hold"/>
                                        <p:tgtEl>
                                          <p:spTgt spid="9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1000"/>
                                        <p:tgtEl>
                                          <p:spTgt spid="98"/>
                                        </p:tgtEl>
                                      </p:cBhvr>
                                    </p:animEffect>
                                    <p:anim calcmode="lin" valueType="num">
                                      <p:cBhvr>
                                        <p:cTn id="47" dur="1000" fill="hold"/>
                                        <p:tgtEl>
                                          <p:spTgt spid="98"/>
                                        </p:tgtEl>
                                        <p:attrNameLst>
                                          <p:attrName>ppt_x</p:attrName>
                                        </p:attrNameLst>
                                      </p:cBhvr>
                                      <p:tavLst>
                                        <p:tav tm="0">
                                          <p:val>
                                            <p:strVal val="#ppt_x"/>
                                          </p:val>
                                        </p:tav>
                                        <p:tav tm="100000">
                                          <p:val>
                                            <p:strVal val="#ppt_x"/>
                                          </p:val>
                                        </p:tav>
                                      </p:tavLst>
                                    </p:anim>
                                    <p:anim calcmode="lin" valueType="num">
                                      <p:cBhvr>
                                        <p:cTn id="48" dur="1000" fill="hold"/>
                                        <p:tgtEl>
                                          <p:spTgt spid="98"/>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2" presetClass="entr" presetSubtype="0" fill="hold" grpId="0" nodeType="after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1000"/>
                                        <p:tgtEl>
                                          <p:spTgt spid="99"/>
                                        </p:tgtEl>
                                      </p:cBhvr>
                                    </p:animEffect>
                                    <p:anim calcmode="lin" valueType="num">
                                      <p:cBhvr>
                                        <p:cTn id="53" dur="1000" fill="hold"/>
                                        <p:tgtEl>
                                          <p:spTgt spid="99"/>
                                        </p:tgtEl>
                                        <p:attrNameLst>
                                          <p:attrName>ppt_x</p:attrName>
                                        </p:attrNameLst>
                                      </p:cBhvr>
                                      <p:tavLst>
                                        <p:tav tm="0">
                                          <p:val>
                                            <p:strVal val="#ppt_x"/>
                                          </p:val>
                                        </p:tav>
                                        <p:tav tm="100000">
                                          <p:val>
                                            <p:strVal val="#ppt_x"/>
                                          </p:val>
                                        </p:tav>
                                      </p:tavLst>
                                    </p:anim>
                                    <p:anim calcmode="lin" valueType="num">
                                      <p:cBhvr>
                                        <p:cTn id="54" dur="1000" fill="hold"/>
                                        <p:tgtEl>
                                          <p:spTgt spid="9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1000"/>
                                        <p:tgtEl>
                                          <p:spTgt spid="100"/>
                                        </p:tgtEl>
                                      </p:cBhvr>
                                    </p:animEffect>
                                    <p:anim calcmode="lin" valueType="num">
                                      <p:cBhvr>
                                        <p:cTn id="58" dur="1000" fill="hold"/>
                                        <p:tgtEl>
                                          <p:spTgt spid="100"/>
                                        </p:tgtEl>
                                        <p:attrNameLst>
                                          <p:attrName>ppt_x</p:attrName>
                                        </p:attrNameLst>
                                      </p:cBhvr>
                                      <p:tavLst>
                                        <p:tav tm="0">
                                          <p:val>
                                            <p:strVal val="#ppt_x"/>
                                          </p:val>
                                        </p:tav>
                                        <p:tav tm="100000">
                                          <p:val>
                                            <p:strVal val="#ppt_x"/>
                                          </p:val>
                                        </p:tav>
                                      </p:tavLst>
                                    </p:anim>
                                    <p:anim calcmode="lin" valueType="num">
                                      <p:cBhvr>
                                        <p:cTn id="59" dur="1000" fill="hold"/>
                                        <p:tgtEl>
                                          <p:spTgt spid="100"/>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fade">
                                      <p:cBhvr>
                                        <p:cTn id="63" dur="1000"/>
                                        <p:tgtEl>
                                          <p:spTgt spid="101"/>
                                        </p:tgtEl>
                                      </p:cBhvr>
                                    </p:animEffect>
                                    <p:anim calcmode="lin" valueType="num">
                                      <p:cBhvr>
                                        <p:cTn id="64" dur="1000" fill="hold"/>
                                        <p:tgtEl>
                                          <p:spTgt spid="101"/>
                                        </p:tgtEl>
                                        <p:attrNameLst>
                                          <p:attrName>ppt_x</p:attrName>
                                        </p:attrNameLst>
                                      </p:cBhvr>
                                      <p:tavLst>
                                        <p:tav tm="0">
                                          <p:val>
                                            <p:strVal val="#ppt_x"/>
                                          </p:val>
                                        </p:tav>
                                        <p:tav tm="100000">
                                          <p:val>
                                            <p:strVal val="#ppt_x"/>
                                          </p:val>
                                        </p:tav>
                                      </p:tavLst>
                                    </p:anim>
                                    <p:anim calcmode="lin" valueType="num">
                                      <p:cBhvr>
                                        <p:cTn id="65" dur="1000" fill="hold"/>
                                        <p:tgtEl>
                                          <p:spTgt spid="10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fade">
                                      <p:cBhvr>
                                        <p:cTn id="68" dur="1000"/>
                                        <p:tgtEl>
                                          <p:spTgt spid="102"/>
                                        </p:tgtEl>
                                      </p:cBhvr>
                                    </p:animEffect>
                                    <p:anim calcmode="lin" valueType="num">
                                      <p:cBhvr>
                                        <p:cTn id="69" dur="1000" fill="hold"/>
                                        <p:tgtEl>
                                          <p:spTgt spid="102"/>
                                        </p:tgtEl>
                                        <p:attrNameLst>
                                          <p:attrName>ppt_x</p:attrName>
                                        </p:attrNameLst>
                                      </p:cBhvr>
                                      <p:tavLst>
                                        <p:tav tm="0">
                                          <p:val>
                                            <p:strVal val="#ppt_x"/>
                                          </p:val>
                                        </p:tav>
                                        <p:tav tm="100000">
                                          <p:val>
                                            <p:strVal val="#ppt_x"/>
                                          </p:val>
                                        </p:tav>
                                      </p:tavLst>
                                    </p:anim>
                                    <p:anim calcmode="lin" valueType="num">
                                      <p:cBhvr>
                                        <p:cTn id="70" dur="1000" fill="hold"/>
                                        <p:tgtEl>
                                          <p:spTgt spid="102"/>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42" presetClass="entr" presetSubtype="0" fill="hold" grpId="0" nodeType="afterEffect">
                                  <p:stCondLst>
                                    <p:cond delay="0"/>
                                  </p:stCondLst>
                                  <p:childTnLst>
                                    <p:set>
                                      <p:cBhvr>
                                        <p:cTn id="73" dur="1" fill="hold">
                                          <p:stCondLst>
                                            <p:cond delay="0"/>
                                          </p:stCondLst>
                                        </p:cTn>
                                        <p:tgtEl>
                                          <p:spTgt spid="103"/>
                                        </p:tgtEl>
                                        <p:attrNameLst>
                                          <p:attrName>style.visibility</p:attrName>
                                        </p:attrNameLst>
                                      </p:cBhvr>
                                      <p:to>
                                        <p:strVal val="visible"/>
                                      </p:to>
                                    </p:set>
                                    <p:animEffect transition="in" filter="fade">
                                      <p:cBhvr>
                                        <p:cTn id="74" dur="1000"/>
                                        <p:tgtEl>
                                          <p:spTgt spid="103"/>
                                        </p:tgtEl>
                                      </p:cBhvr>
                                    </p:animEffect>
                                    <p:anim calcmode="lin" valueType="num">
                                      <p:cBhvr>
                                        <p:cTn id="75" dur="1000" fill="hold"/>
                                        <p:tgtEl>
                                          <p:spTgt spid="103"/>
                                        </p:tgtEl>
                                        <p:attrNameLst>
                                          <p:attrName>ppt_x</p:attrName>
                                        </p:attrNameLst>
                                      </p:cBhvr>
                                      <p:tavLst>
                                        <p:tav tm="0">
                                          <p:val>
                                            <p:strVal val="#ppt_x"/>
                                          </p:val>
                                        </p:tav>
                                        <p:tav tm="100000">
                                          <p:val>
                                            <p:strVal val="#ppt_x"/>
                                          </p:val>
                                        </p:tav>
                                      </p:tavLst>
                                    </p:anim>
                                    <p:anim calcmode="lin" valueType="num">
                                      <p:cBhvr>
                                        <p:cTn id="76" dur="1000" fill="hold"/>
                                        <p:tgtEl>
                                          <p:spTgt spid="10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04"/>
                                        </p:tgtEl>
                                        <p:attrNameLst>
                                          <p:attrName>style.visibility</p:attrName>
                                        </p:attrNameLst>
                                      </p:cBhvr>
                                      <p:to>
                                        <p:strVal val="visible"/>
                                      </p:to>
                                    </p:set>
                                    <p:animEffect transition="in" filter="fade">
                                      <p:cBhvr>
                                        <p:cTn id="79" dur="1000"/>
                                        <p:tgtEl>
                                          <p:spTgt spid="104"/>
                                        </p:tgtEl>
                                      </p:cBhvr>
                                    </p:animEffect>
                                    <p:anim calcmode="lin" valueType="num">
                                      <p:cBhvr>
                                        <p:cTn id="80" dur="1000" fill="hold"/>
                                        <p:tgtEl>
                                          <p:spTgt spid="104"/>
                                        </p:tgtEl>
                                        <p:attrNameLst>
                                          <p:attrName>ppt_x</p:attrName>
                                        </p:attrNameLst>
                                      </p:cBhvr>
                                      <p:tavLst>
                                        <p:tav tm="0">
                                          <p:val>
                                            <p:strVal val="#ppt_x"/>
                                          </p:val>
                                        </p:tav>
                                        <p:tav tm="100000">
                                          <p:val>
                                            <p:strVal val="#ppt_x"/>
                                          </p:val>
                                        </p:tav>
                                      </p:tavLst>
                                    </p:anim>
                                    <p:anim calcmode="lin" valueType="num">
                                      <p:cBhvr>
                                        <p:cTn id="81"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92" grpId="0" bldLvl="0" animBg="1"/>
      <p:bldP spid="93" grpId="0" bldLvl="0" animBg="1"/>
      <p:bldP spid="94" grpId="0" bldLvl="0" animBg="1"/>
      <p:bldP spid="95" grpId="0" bldLvl="0" animBg="1"/>
      <p:bldP spid="96" grpId="0" bldLvl="0" animBg="1"/>
      <p:bldP spid="97" grpId="0"/>
      <p:bldP spid="98" grpId="0"/>
      <p:bldP spid="99" grpId="0"/>
      <p:bldP spid="100" grpId="0"/>
      <p:bldP spid="101" grpId="0"/>
      <p:bldP spid="102" grpId="0"/>
      <p:bldP spid="103" grpId="0"/>
      <p:bldP spid="1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40" y="1206500"/>
            <a:ext cx="12192000" cy="4445000"/>
          </a:xfrm>
          <a:prstGeom prst="rect">
            <a:avLst/>
          </a:prstGeom>
        </p:spPr>
      </p:pic>
      <p:sp>
        <p:nvSpPr>
          <p:cNvPr id="39" name="矩形 38"/>
          <p:cNvSpPr/>
          <p:nvPr/>
        </p:nvSpPr>
        <p:spPr>
          <a:xfrm>
            <a:off x="-38662" y="0"/>
            <a:ext cx="75746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latin typeface="Arial"/>
              <a:ea typeface="微软雅黑"/>
              <a:sym typeface="Arial"/>
            </a:endParaRPr>
          </a:p>
        </p:txBody>
      </p:sp>
      <p:sp>
        <p:nvSpPr>
          <p:cNvPr id="18" name="椭圆 17"/>
          <p:cNvSpPr/>
          <p:nvPr/>
        </p:nvSpPr>
        <p:spPr>
          <a:xfrm flipV="1">
            <a:off x="523874" y="391969"/>
            <a:ext cx="214313" cy="214313"/>
          </a:xfrm>
          <a:prstGeom prst="ellipse">
            <a:avLst/>
          </a:prstGeom>
          <a:solidFill>
            <a:schemeClr val="bg1"/>
          </a:solidFill>
          <a:ln>
            <a:solidFill>
              <a:srgbClr val="0D2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5" name="椭圆 44"/>
          <p:cNvSpPr/>
          <p:nvPr/>
        </p:nvSpPr>
        <p:spPr>
          <a:xfrm>
            <a:off x="5958869" y="1815512"/>
            <a:ext cx="3154262" cy="3154262"/>
          </a:xfrm>
          <a:prstGeom prst="ellipse">
            <a:avLst/>
          </a:prstGeom>
          <a:noFill/>
          <a:ln w="165100">
            <a:solidFill>
              <a:schemeClr val="accent1">
                <a:lumMod val="20000"/>
                <a:lumOff val="8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6" name="椭圆 35"/>
          <p:cNvSpPr/>
          <p:nvPr/>
        </p:nvSpPr>
        <p:spPr>
          <a:xfrm flipV="1">
            <a:off x="11407477" y="1596729"/>
            <a:ext cx="187325" cy="18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2" name="文本框 31"/>
          <p:cNvSpPr txBox="1"/>
          <p:nvPr/>
        </p:nvSpPr>
        <p:spPr>
          <a:xfrm>
            <a:off x="11381411" y="2011463"/>
            <a:ext cx="246221" cy="3289742"/>
          </a:xfrm>
          <a:prstGeom prst="rect">
            <a:avLst/>
          </a:prstGeom>
          <a:noFill/>
        </p:spPr>
        <p:txBody>
          <a:bodyPr vert="eaVert" wrap="square" lIns="0" tIns="0" rIns="0" bIns="0" rtlCol="0">
            <a:spAutoFit/>
          </a:bodyPr>
          <a:lstStyle/>
          <a:p>
            <a:pPr algn="dist"/>
            <a:r>
              <a:rPr lang="en-US" altLang="zh-CN" sz="1600" cap="all" dirty="0">
                <a:solidFill>
                  <a:schemeClr val="bg1"/>
                </a:solidFill>
                <a:latin typeface="Arial"/>
                <a:ea typeface="微软雅黑"/>
                <a:cs typeface="Arial Unicode MS" panose="020B0604020202020204" pitchFamily="34" charset="-122"/>
                <a:sym typeface="Arial"/>
              </a:rPr>
              <a:t>Create  your  business</a:t>
            </a:r>
            <a:endParaRPr lang="zh-CN" altLang="en-US" sz="1600" cap="all" dirty="0">
              <a:solidFill>
                <a:schemeClr val="bg1"/>
              </a:solidFill>
              <a:latin typeface="Arial"/>
              <a:ea typeface="微软雅黑"/>
              <a:cs typeface="Arial Unicode MS" panose="020B0604020202020204" pitchFamily="34" charset="-122"/>
              <a:sym typeface="Arial"/>
            </a:endParaRPr>
          </a:p>
        </p:txBody>
      </p:sp>
      <p:sp>
        <p:nvSpPr>
          <p:cNvPr id="52" name="文本框 51"/>
          <p:cNvSpPr txBox="1"/>
          <p:nvPr/>
        </p:nvSpPr>
        <p:spPr>
          <a:xfrm>
            <a:off x="1083992" y="2110714"/>
            <a:ext cx="5040000" cy="1107996"/>
          </a:xfrm>
          <a:prstGeom prst="rect">
            <a:avLst/>
          </a:prstGeom>
          <a:noFill/>
        </p:spPr>
        <p:txBody>
          <a:bodyPr wrap="square" lIns="0" tIns="0" rIns="0" bIns="0" rtlCol="0">
            <a:spAutoFit/>
          </a:bodyPr>
          <a:lstStyle>
            <a:defPPr>
              <a:defRPr lang="zh-CN"/>
            </a:defPPr>
            <a:lvl1pPr>
              <a:defRPr sz="7200" b="1" cap="all">
                <a:blipFill dpi="0" rotWithShape="1">
                  <a:blip r:embed="rId4"/>
                  <a:srcRect/>
                  <a:tile tx="0" ty="6350" sx="100000" sy="100000" flip="none" algn="b"/>
                </a:blipFill>
                <a:latin typeface="Arial"/>
                <a:ea typeface="微软雅黑"/>
              </a:defRPr>
            </a:lvl1pPr>
          </a:lstStyle>
          <a:p>
            <a:r>
              <a:rPr lang="en-US" altLang="zh-CN" dirty="0">
                <a:sym typeface="Arial"/>
              </a:rPr>
              <a:t>PART 04</a:t>
            </a:r>
            <a:endParaRPr lang="zh-CN" altLang="en-US" dirty="0">
              <a:sym typeface="Arial"/>
            </a:endParaRPr>
          </a:p>
        </p:txBody>
      </p:sp>
      <p:sp>
        <p:nvSpPr>
          <p:cNvPr id="53" name="文本框 52"/>
          <p:cNvSpPr txBox="1"/>
          <p:nvPr/>
        </p:nvSpPr>
        <p:spPr>
          <a:xfrm>
            <a:off x="1015651" y="395825"/>
            <a:ext cx="4065635" cy="215444"/>
          </a:xfrm>
          <a:prstGeom prst="rect">
            <a:avLst/>
          </a:prstGeom>
          <a:noFill/>
        </p:spPr>
        <p:txBody>
          <a:bodyPr vert="horz" wrap="square" lIns="0" tIns="0" rIns="0" bIns="0" rtlCol="0">
            <a:spAutoFit/>
          </a:bodyPr>
          <a:lstStyle/>
          <a:p>
            <a:pPr algn="dist"/>
            <a:r>
              <a:rPr lang="en-US" altLang="zh-CN" sz="1400" b="1" cap="all" dirty="0">
                <a:solidFill>
                  <a:schemeClr val="tx1">
                    <a:lumMod val="65000"/>
                    <a:lumOff val="35000"/>
                  </a:schemeClr>
                </a:solidFill>
                <a:latin typeface="Arial"/>
                <a:ea typeface="微软雅黑"/>
                <a:sym typeface="Arial"/>
              </a:rPr>
              <a:t>ENTER YOUR SLOGAN IN HERE</a:t>
            </a:r>
            <a:endParaRPr lang="zh-CN" altLang="en-US" sz="1400" b="1" cap="all" dirty="0">
              <a:solidFill>
                <a:schemeClr val="tx1">
                  <a:lumMod val="75000"/>
                  <a:lumOff val="25000"/>
                </a:schemeClr>
              </a:solidFill>
              <a:latin typeface="Arial"/>
              <a:ea typeface="微软雅黑"/>
              <a:sym typeface="Arial"/>
            </a:endParaRPr>
          </a:p>
        </p:txBody>
      </p:sp>
      <p:cxnSp>
        <p:nvCxnSpPr>
          <p:cNvPr id="42" name="直接连接符 41"/>
          <p:cNvCxnSpPr/>
          <p:nvPr/>
        </p:nvCxnSpPr>
        <p:spPr>
          <a:xfrm>
            <a:off x="-33994" y="5583403"/>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3994" y="1268760"/>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9" name="文本框 32"/>
          <p:cNvSpPr txBox="1"/>
          <p:nvPr/>
        </p:nvSpPr>
        <p:spPr>
          <a:xfrm>
            <a:off x="1547774" y="3137807"/>
            <a:ext cx="4355108" cy="553998"/>
          </a:xfrm>
          <a:prstGeom prst="rect">
            <a:avLst/>
          </a:prstGeom>
          <a:noFill/>
        </p:spPr>
        <p:txBody>
          <a:bodyPr wrap="square" lIns="0" tIns="0" rIns="0" bIns="0" rtlCol="0">
            <a:spAutoFit/>
          </a:bodyPr>
          <a:lstStyle>
            <a:defPPr>
              <a:defRPr lang="zh-CN"/>
            </a:defPPr>
            <a:lvl1pPr>
              <a:defRPr sz="3600" b="1" cap="all">
                <a:latin typeface="Arial"/>
                <a:ea typeface="微软雅黑"/>
                <a:cs typeface="Arial Unicode MS" panose="020B0604020202020204" pitchFamily="34" charset="-122"/>
              </a:defRPr>
            </a:lvl1pPr>
          </a:lstStyle>
          <a:p>
            <a:r>
              <a:rPr lang="en-US" altLang="zh-CN" dirty="0">
                <a:sym typeface="Arial"/>
              </a:rPr>
              <a:t>Add title text</a:t>
            </a:r>
            <a:endParaRPr lang="zh-CN" altLang="en-US" dirty="0">
              <a:sym typeface="Arial"/>
            </a:endParaRPr>
          </a:p>
        </p:txBody>
      </p:sp>
      <p:sp>
        <p:nvSpPr>
          <p:cNvPr id="50" name="文本框 22"/>
          <p:cNvSpPr txBox="1"/>
          <p:nvPr/>
        </p:nvSpPr>
        <p:spPr>
          <a:xfrm>
            <a:off x="1096544" y="3781488"/>
            <a:ext cx="3849697" cy="738664"/>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spcBef>
                <a:spcPts val="0"/>
              </a:spcBef>
              <a:spcAft>
                <a:spcPts val="0"/>
              </a:spcAft>
              <a:buClrTx/>
              <a:buSzTx/>
              <a:buFontTx/>
              <a:buNone/>
              <a:defRPr/>
            </a:pPr>
            <a:r>
              <a:rPr kumimoji="0" lang="en-US" altLang="zh-CN" sz="1400" b="0" u="none" strike="noStrike" kern="1200" cap="none" spc="0" normalizeH="0" baseline="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The user can demonstrate on a projector or computer</a:t>
            </a:r>
            <a:r>
              <a:rPr kumimoji="0" lang="en-US" altLang="zh-CN" sz="1400" b="0" u="none" strike="noStrike" kern="1200" cap="none" spc="0" normalizeH="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 </a:t>
            </a:r>
            <a:r>
              <a:rPr kumimoji="0" lang="en-US" altLang="zh-CN" sz="1400" b="0" u="none" strike="noStrike" kern="1200" cap="none" spc="0" normalizeH="0" baseline="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or print the presentation and </a:t>
            </a:r>
          </a:p>
          <a:p>
            <a:pPr marL="0" marR="0" lvl="0" indent="0" defTabSz="914400" rtl="0" eaLnBrk="1" fontAlgn="auto" latinLnBrk="0" hangingPunct="1">
              <a:spcBef>
                <a:spcPts val="0"/>
              </a:spcBef>
              <a:spcAft>
                <a:spcPts val="0"/>
              </a:spcAft>
              <a:buClrTx/>
              <a:buSzTx/>
              <a:buFontTx/>
              <a:buNone/>
              <a:defRPr/>
            </a:pPr>
            <a:r>
              <a:rPr kumimoji="0" lang="en-US" altLang="zh-CN" sz="1400" b="0" u="none" strike="noStrike" kern="1200" cap="none" spc="0" normalizeH="0" baseline="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make it into a film to be used</a:t>
            </a:r>
          </a:p>
        </p:txBody>
      </p:sp>
      <p:sp>
        <p:nvSpPr>
          <p:cNvPr id="51" name="等腰三角形 50"/>
          <p:cNvSpPr/>
          <p:nvPr/>
        </p:nvSpPr>
        <p:spPr>
          <a:xfrm rot="5400000">
            <a:off x="1171578" y="3352581"/>
            <a:ext cx="241954" cy="208581"/>
          </a:xfrm>
          <a:prstGeom prst="triangle">
            <a:avLst/>
          </a:prstGeom>
          <a:solidFill>
            <a:srgbClr val="2E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Arial"/>
              <a:ea typeface="微软雅黑"/>
              <a:sym typeface="Arial"/>
            </a:endParaRPr>
          </a:p>
        </p:txBody>
      </p:sp>
      <p:sp>
        <p:nvSpPr>
          <p:cNvPr id="47" name="椭圆 46"/>
          <p:cNvSpPr/>
          <p:nvPr/>
        </p:nvSpPr>
        <p:spPr>
          <a:xfrm rot="775672">
            <a:off x="-372761" y="4899044"/>
            <a:ext cx="1368715" cy="1368715"/>
          </a:xfrm>
          <a:prstGeom prst="ellipse">
            <a:avLst/>
          </a:prstGeom>
          <a:blipFill dpi="0" rotWithShape="1">
            <a:blip r:embed="rId5" cstate="screen">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59" name="组合 58"/>
          <p:cNvGrpSpPr/>
          <p:nvPr/>
        </p:nvGrpSpPr>
        <p:grpSpPr>
          <a:xfrm>
            <a:off x="11461546" y="6215751"/>
            <a:ext cx="194079" cy="204393"/>
            <a:chOff x="11470877" y="363591"/>
            <a:chExt cx="194079" cy="204393"/>
          </a:xfrm>
        </p:grpSpPr>
        <p:sp>
          <p:nvSpPr>
            <p:cNvPr id="60" name="椭圆 59"/>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1" name="椭圆 60"/>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2" name="椭圆 61"/>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3" name="椭圆 62"/>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4" name="椭圆 63"/>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5" name="椭圆 64"/>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6" name="椭圆 65"/>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7" name="椭圆 66"/>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8" name="椭圆 67"/>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sp>
        <p:nvSpPr>
          <p:cNvPr id="69" name="文本框 34"/>
          <p:cNvSpPr txBox="1"/>
          <p:nvPr/>
        </p:nvSpPr>
        <p:spPr>
          <a:xfrm>
            <a:off x="8313576" y="6204524"/>
            <a:ext cx="2835781" cy="215444"/>
          </a:xfrm>
          <a:prstGeom prst="rect">
            <a:avLst/>
          </a:prstGeom>
          <a:noFill/>
        </p:spPr>
        <p:txBody>
          <a:bodyPr vert="horz" wrap="square" lIns="0" tIns="0" rIns="0" bIns="0" rtlCol="0">
            <a:spAutoFit/>
          </a:bodyPr>
          <a:lstStyle/>
          <a:p>
            <a:pPr algn="dist"/>
            <a:r>
              <a:rPr lang="en-US" altLang="zh-CN" sz="1400" b="1" cap="all" dirty="0">
                <a:solidFill>
                  <a:schemeClr val="tx1">
                    <a:lumMod val="65000"/>
                    <a:lumOff val="35000"/>
                  </a:schemeClr>
                </a:solidFill>
                <a:latin typeface="Arial"/>
                <a:ea typeface="微软雅黑"/>
                <a:sym typeface="Arial"/>
              </a:rPr>
              <a:t>Create your </a:t>
            </a:r>
            <a:r>
              <a:rPr lang="en-US" altLang="zh-CN" sz="1400" b="1" cap="all" dirty="0">
                <a:solidFill>
                  <a:schemeClr val="tx1">
                    <a:lumMod val="75000"/>
                    <a:lumOff val="25000"/>
                  </a:schemeClr>
                </a:solidFill>
                <a:latin typeface="Arial"/>
                <a:ea typeface="微软雅黑"/>
                <a:sym typeface="Arial"/>
              </a:rPr>
              <a:t>business</a:t>
            </a:r>
            <a:endParaRPr lang="zh-CN" altLang="en-US" sz="1400" b="1" cap="all" dirty="0">
              <a:solidFill>
                <a:schemeClr val="tx1">
                  <a:lumMod val="75000"/>
                  <a:lumOff val="25000"/>
                </a:schemeClr>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advTm="3000">
        <p14:shred dir="ou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childTnLst>
                          </p:cTn>
                        </p:par>
                        <p:par>
                          <p:cTn id="36" fill="hold">
                            <p:stCondLst>
                              <p:cond delay="1000"/>
                            </p:stCondLst>
                            <p:childTnLst>
                              <p:par>
                                <p:cTn id="37" presetID="16" presetClass="entr" presetSubtype="37"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outVertical)">
                                      <p:cBhvr>
                                        <p:cTn id="39" dur="500"/>
                                        <p:tgtEl>
                                          <p:spTgt spid="46"/>
                                        </p:tgtEl>
                                      </p:cBhvr>
                                    </p:animEffect>
                                  </p:childTnLst>
                                </p:cTn>
                              </p:par>
                              <p:par>
                                <p:cTn id="40" presetID="16" presetClass="entr" presetSubtype="37"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outVertical)">
                                      <p:cBhvr>
                                        <p:cTn id="42" dur="500"/>
                                        <p:tgtEl>
                                          <p:spTgt spid="41"/>
                                        </p:tgtEl>
                                      </p:cBhvr>
                                    </p:animEffect>
                                  </p:childTnLst>
                                </p:cTn>
                              </p:par>
                              <p:par>
                                <p:cTn id="43" presetID="16" presetClass="entr" presetSubtype="37"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outVertical)">
                                      <p:cBhvr>
                                        <p:cTn id="45" dur="500"/>
                                        <p:tgtEl>
                                          <p:spTgt spid="42"/>
                                        </p:tgtEl>
                                      </p:cBhvr>
                                    </p:animEffect>
                                  </p:childTnLst>
                                </p:cTn>
                              </p:par>
                            </p:childTnLst>
                          </p:cTn>
                        </p:par>
                        <p:par>
                          <p:cTn id="46" fill="hold">
                            <p:stCondLst>
                              <p:cond delay="1500"/>
                            </p:stCondLst>
                            <p:childTnLst>
                              <p:par>
                                <p:cTn id="47" presetID="31"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1000" fill="hold"/>
                                        <p:tgtEl>
                                          <p:spTgt spid="47"/>
                                        </p:tgtEl>
                                        <p:attrNameLst>
                                          <p:attrName>ppt_w</p:attrName>
                                        </p:attrNameLst>
                                      </p:cBhvr>
                                      <p:tavLst>
                                        <p:tav tm="0">
                                          <p:val>
                                            <p:fltVal val="0"/>
                                          </p:val>
                                        </p:tav>
                                        <p:tav tm="100000">
                                          <p:val>
                                            <p:strVal val="#ppt_w"/>
                                          </p:val>
                                        </p:tav>
                                      </p:tavLst>
                                    </p:anim>
                                    <p:anim calcmode="lin" valueType="num">
                                      <p:cBhvr>
                                        <p:cTn id="56" dur="1000" fill="hold"/>
                                        <p:tgtEl>
                                          <p:spTgt spid="47"/>
                                        </p:tgtEl>
                                        <p:attrNameLst>
                                          <p:attrName>ppt_h</p:attrName>
                                        </p:attrNameLst>
                                      </p:cBhvr>
                                      <p:tavLst>
                                        <p:tav tm="0">
                                          <p:val>
                                            <p:fltVal val="0"/>
                                          </p:val>
                                        </p:tav>
                                        <p:tav tm="100000">
                                          <p:val>
                                            <p:strVal val="#ppt_h"/>
                                          </p:val>
                                        </p:tav>
                                      </p:tavLst>
                                    </p:anim>
                                    <p:anim calcmode="lin" valueType="num">
                                      <p:cBhvr>
                                        <p:cTn id="57" dur="1000" fill="hold"/>
                                        <p:tgtEl>
                                          <p:spTgt spid="47"/>
                                        </p:tgtEl>
                                        <p:attrNameLst>
                                          <p:attrName>style.rotation</p:attrName>
                                        </p:attrNameLst>
                                      </p:cBhvr>
                                      <p:tavLst>
                                        <p:tav tm="0">
                                          <p:val>
                                            <p:fltVal val="90"/>
                                          </p:val>
                                        </p:tav>
                                        <p:tav tm="100000">
                                          <p:val>
                                            <p:fltVal val="0"/>
                                          </p:val>
                                        </p:tav>
                                      </p:tavLst>
                                    </p:anim>
                                    <p:animEffect transition="in" filter="fade">
                                      <p:cBhvr>
                                        <p:cTn id="58" dur="1000"/>
                                        <p:tgtEl>
                                          <p:spTgt spid="47"/>
                                        </p:tgtEl>
                                      </p:cBhvr>
                                    </p:animEffect>
                                  </p:childTnLst>
                                </p:cTn>
                              </p:par>
                            </p:childTnLst>
                          </p:cTn>
                        </p:par>
                        <p:par>
                          <p:cTn id="59" fill="hold">
                            <p:stCondLst>
                              <p:cond delay="2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52"/>
                                        </p:tgtEl>
                                        <p:attrNameLst>
                                          <p:attrName>ppt_y</p:attrName>
                                        </p:attrNameLst>
                                      </p:cBhvr>
                                      <p:tavLst>
                                        <p:tav tm="0">
                                          <p:val>
                                            <p:strVal val="#ppt_y"/>
                                          </p:val>
                                        </p:tav>
                                        <p:tav tm="100000">
                                          <p:val>
                                            <p:strVal val="#ppt_y"/>
                                          </p:val>
                                        </p:tav>
                                      </p:tavLst>
                                    </p:anim>
                                    <p:anim calcmode="lin" valueType="num">
                                      <p:cBhvr>
                                        <p:cTn id="64"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52"/>
                                        </p:tgtEl>
                                      </p:cBhvr>
                                    </p:animEffect>
                                  </p:childTnLst>
                                </p:cTn>
                              </p:par>
                            </p:childTnLst>
                          </p:cTn>
                        </p:par>
                        <p:par>
                          <p:cTn id="67" fill="hold">
                            <p:stCondLst>
                              <p:cond delay="3250"/>
                            </p:stCondLst>
                            <p:childTnLst>
                              <p:par>
                                <p:cTn id="68" presetID="2" presetClass="entr" presetSubtype="8"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fill="hold"/>
                                        <p:tgtEl>
                                          <p:spTgt spid="51"/>
                                        </p:tgtEl>
                                        <p:attrNameLst>
                                          <p:attrName>ppt_x</p:attrName>
                                        </p:attrNameLst>
                                      </p:cBhvr>
                                      <p:tavLst>
                                        <p:tav tm="0">
                                          <p:val>
                                            <p:strVal val="0-#ppt_w/2"/>
                                          </p:val>
                                        </p:tav>
                                        <p:tav tm="100000">
                                          <p:val>
                                            <p:strVal val="#ppt_x"/>
                                          </p:val>
                                        </p:tav>
                                      </p:tavLst>
                                    </p:anim>
                                    <p:anim calcmode="lin" valueType="num">
                                      <p:cBhvr additive="base">
                                        <p:cTn id="71" dur="500" fill="hold"/>
                                        <p:tgtEl>
                                          <p:spTgt spid="51"/>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0-#ppt_w/2"/>
                                          </p:val>
                                        </p:tav>
                                        <p:tav tm="100000">
                                          <p:val>
                                            <p:strVal val="#ppt_x"/>
                                          </p:val>
                                        </p:tav>
                                      </p:tavLst>
                                    </p:anim>
                                    <p:anim calcmode="lin" valueType="num">
                                      <p:cBhvr additive="base">
                                        <p:cTn id="75" dur="500" fill="hold"/>
                                        <p:tgtEl>
                                          <p:spTgt spid="49"/>
                                        </p:tgtEl>
                                        <p:attrNameLst>
                                          <p:attrName>ppt_y</p:attrName>
                                        </p:attrNameLst>
                                      </p:cBhvr>
                                      <p:tavLst>
                                        <p:tav tm="0">
                                          <p:val>
                                            <p:strVal val="#ppt_y"/>
                                          </p:val>
                                        </p:tav>
                                        <p:tav tm="100000">
                                          <p:val>
                                            <p:strVal val="#ppt_y"/>
                                          </p:val>
                                        </p:tav>
                                      </p:tavLst>
                                    </p:anim>
                                  </p:childTnLst>
                                </p:cTn>
                              </p:par>
                            </p:childTnLst>
                          </p:cTn>
                        </p:par>
                        <p:par>
                          <p:cTn id="76" fill="hold">
                            <p:stCondLst>
                              <p:cond delay="3750"/>
                            </p:stCondLst>
                            <p:childTnLst>
                              <p:par>
                                <p:cTn id="77" presetID="22" presetClass="entr" presetSubtype="8"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5" grpId="0" animBg="1"/>
      <p:bldP spid="36" grpId="0" animBg="1"/>
      <p:bldP spid="32" grpId="0"/>
      <p:bldP spid="52" grpId="0"/>
      <p:bldP spid="53" grpId="0"/>
      <p:bldP spid="49" grpId="0"/>
      <p:bldP spid="50" grpId="0"/>
      <p:bldP spid="51" grpId="0" animBg="1"/>
      <p:bldP spid="47" grpId="0" animBg="1"/>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7"/>
          <p:cNvGrpSpPr/>
          <p:nvPr/>
        </p:nvGrpSpPr>
        <p:grpSpPr>
          <a:xfrm>
            <a:off x="1379829" y="1997538"/>
            <a:ext cx="2570620" cy="3056524"/>
            <a:chOff x="1063195" y="1618223"/>
            <a:chExt cx="1938313" cy="2291862"/>
          </a:xfrm>
          <a:solidFill>
            <a:schemeClr val="accent5"/>
          </a:solidFill>
        </p:grpSpPr>
        <p:sp>
          <p:nvSpPr>
            <p:cNvPr id="10" name="Rectangle 8"/>
            <p:cNvSpPr/>
            <p:nvPr/>
          </p:nvSpPr>
          <p:spPr>
            <a:xfrm>
              <a:off x="1063195" y="1618223"/>
              <a:ext cx="1938313" cy="1986898"/>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微软雅黑"/>
                <a:cs typeface="+mn-ea"/>
                <a:sym typeface="Arial"/>
              </a:endParaRPr>
            </a:p>
          </p:txBody>
        </p:sp>
        <p:cxnSp>
          <p:nvCxnSpPr>
            <p:cNvPr id="9" name="Straight Arrow Connector 14"/>
            <p:cNvCxnSpPr/>
            <p:nvPr/>
          </p:nvCxnSpPr>
          <p:spPr>
            <a:xfrm>
              <a:off x="1512699" y="3908630"/>
              <a:ext cx="829920" cy="1455"/>
            </a:xfrm>
            <a:prstGeom prst="straightConnector1">
              <a:avLst/>
            </a:prstGeom>
            <a:grpFill/>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29"/>
          <p:cNvGrpSpPr/>
          <p:nvPr/>
        </p:nvGrpSpPr>
        <p:grpSpPr>
          <a:xfrm>
            <a:off x="3669280" y="2346634"/>
            <a:ext cx="2570620" cy="3086179"/>
            <a:chOff x="2789499" y="1879984"/>
            <a:chExt cx="1938313" cy="2314099"/>
          </a:xfrm>
          <a:solidFill>
            <a:schemeClr val="accent6"/>
          </a:solidFill>
        </p:grpSpPr>
        <p:cxnSp>
          <p:nvCxnSpPr>
            <p:cNvPr id="14" name="Straight Arrow Connector 12"/>
            <p:cNvCxnSpPr/>
            <p:nvPr/>
          </p:nvCxnSpPr>
          <p:spPr>
            <a:xfrm>
              <a:off x="3364058" y="1879984"/>
              <a:ext cx="829920" cy="1455"/>
            </a:xfrm>
            <a:prstGeom prst="straightConnector1">
              <a:avLst/>
            </a:prstGeom>
            <a:grpFill/>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25"/>
            <p:cNvGrpSpPr/>
            <p:nvPr/>
          </p:nvGrpSpPr>
          <p:grpSpPr>
            <a:xfrm>
              <a:off x="2789499" y="2207185"/>
              <a:ext cx="1938313" cy="1986898"/>
              <a:chOff x="2789499" y="2207185"/>
              <a:chExt cx="1938313" cy="1986898"/>
            </a:xfrm>
            <a:grpFill/>
          </p:grpSpPr>
          <p:sp>
            <p:nvSpPr>
              <p:cNvPr id="16" name="Rectangle 9"/>
              <p:cNvSpPr/>
              <p:nvPr/>
            </p:nvSpPr>
            <p:spPr>
              <a:xfrm>
                <a:off x="2789499" y="2207185"/>
                <a:ext cx="1938313" cy="1986898"/>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微软雅黑"/>
                  <a:cs typeface="+mn-ea"/>
                  <a:sym typeface="Arial"/>
                </a:endParaRPr>
              </a:p>
            </p:txBody>
          </p:sp>
          <p:sp>
            <p:nvSpPr>
              <p:cNvPr id="17" name="Rectangle 17"/>
              <p:cNvSpPr/>
              <p:nvPr/>
            </p:nvSpPr>
            <p:spPr>
              <a:xfrm>
                <a:off x="2928926" y="2285998"/>
                <a:ext cx="1543758" cy="346169"/>
              </a:xfrm>
              <a:prstGeom prst="rect">
                <a:avLst/>
              </a:prstGeom>
              <a:noFill/>
            </p:spPr>
            <p:txBody>
              <a:bodyPr wrap="none">
                <a:spAutoFit/>
              </a:bodyPr>
              <a:lstStyle/>
              <a:p>
                <a:r>
                  <a:rPr lang="en-US" altLang="zh-CN" sz="2400" b="1" dirty="0">
                    <a:solidFill>
                      <a:schemeClr val="bg1"/>
                    </a:solidFill>
                    <a:effectLst>
                      <a:outerShdw blurRad="38100" dist="38100" dir="2700000" algn="tl">
                        <a:srgbClr val="000000">
                          <a:alpha val="43137"/>
                        </a:srgbClr>
                      </a:outerShdw>
                    </a:effectLst>
                    <a:latin typeface="Arial"/>
                    <a:ea typeface="微软雅黑"/>
                    <a:cs typeface="+mn-ea"/>
                    <a:sym typeface="Arial"/>
                  </a:rPr>
                  <a:t>Add title text</a:t>
                </a:r>
              </a:p>
            </p:txBody>
          </p:sp>
          <p:sp>
            <p:nvSpPr>
              <p:cNvPr id="18" name="Rectangle 21"/>
              <p:cNvSpPr/>
              <p:nvPr/>
            </p:nvSpPr>
            <p:spPr>
              <a:xfrm>
                <a:off x="2928927" y="2643188"/>
                <a:ext cx="1440552" cy="480358"/>
              </a:xfrm>
              <a:prstGeom prst="rect">
                <a:avLst/>
              </a:prstGeom>
              <a:noFill/>
            </p:spPr>
            <p:txBody>
              <a:bodyPr wrap="square">
                <a:spAutoFit/>
              </a:bodyPr>
              <a:lstStyle/>
              <a:p>
                <a:pPr>
                  <a:lnSpc>
                    <a:spcPts val="2300"/>
                  </a:lnSpc>
                  <a:spcBef>
                    <a:spcPts val="400"/>
                  </a:spcBef>
                  <a:defRPr/>
                </a:pPr>
                <a:r>
                  <a:rPr lang="en-US" altLang="zh-CN" sz="1100" dirty="0">
                    <a:solidFill>
                      <a:schemeClr val="bg1"/>
                    </a:solidFill>
                    <a:effectLst>
                      <a:outerShdw blurRad="38100" dist="38100" dir="2700000" algn="tl">
                        <a:srgbClr val="000000">
                          <a:alpha val="43137"/>
                        </a:srgbClr>
                      </a:outerShdw>
                    </a:effectLst>
                    <a:latin typeface="Arial"/>
                    <a:ea typeface="微软雅黑"/>
                    <a:cs typeface="+mn-ea"/>
                    <a:sym typeface="Arial"/>
                  </a:rPr>
                  <a:t>Click here to add content, content to match the title. </a:t>
                </a:r>
                <a:endParaRPr lang="zh-CN" altLang="en-US" sz="1100" dirty="0">
                  <a:solidFill>
                    <a:schemeClr val="bg1"/>
                  </a:solidFill>
                  <a:effectLst>
                    <a:outerShdw blurRad="38100" dist="38100" dir="2700000" algn="tl">
                      <a:srgbClr val="000000">
                        <a:alpha val="43137"/>
                      </a:srgbClr>
                    </a:outerShdw>
                  </a:effectLst>
                  <a:latin typeface="Arial"/>
                  <a:ea typeface="微软雅黑"/>
                  <a:cs typeface="+mn-ea"/>
                  <a:sym typeface="Arial"/>
                </a:endParaRPr>
              </a:p>
            </p:txBody>
          </p:sp>
        </p:grpSp>
      </p:grpSp>
      <p:grpSp>
        <p:nvGrpSpPr>
          <p:cNvPr id="19" name="Group 30"/>
          <p:cNvGrpSpPr/>
          <p:nvPr/>
        </p:nvGrpSpPr>
        <p:grpSpPr>
          <a:xfrm>
            <a:off x="5955250" y="1997538"/>
            <a:ext cx="2570620" cy="3056524"/>
            <a:chOff x="4513178" y="1618223"/>
            <a:chExt cx="1938313" cy="2291862"/>
          </a:xfrm>
        </p:grpSpPr>
        <p:cxnSp>
          <p:nvCxnSpPr>
            <p:cNvPr id="20" name="Straight Arrow Connector 13"/>
            <p:cNvCxnSpPr/>
            <p:nvPr/>
          </p:nvCxnSpPr>
          <p:spPr>
            <a:xfrm>
              <a:off x="5023898" y="3908630"/>
              <a:ext cx="829920" cy="1455"/>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10"/>
            <p:cNvSpPr/>
            <p:nvPr/>
          </p:nvSpPr>
          <p:spPr>
            <a:xfrm>
              <a:off x="4513178" y="1618223"/>
              <a:ext cx="1938313" cy="1986898"/>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微软雅黑"/>
                <a:cs typeface="+mn-ea"/>
                <a:sym typeface="Arial"/>
              </a:endParaRPr>
            </a:p>
          </p:txBody>
        </p:sp>
      </p:grpSp>
      <p:grpSp>
        <p:nvGrpSpPr>
          <p:cNvPr id="25" name="Group 31"/>
          <p:cNvGrpSpPr/>
          <p:nvPr/>
        </p:nvGrpSpPr>
        <p:grpSpPr>
          <a:xfrm>
            <a:off x="8241221" y="2346634"/>
            <a:ext cx="2570620" cy="3086180"/>
            <a:chOff x="6236858" y="1879984"/>
            <a:chExt cx="1938313" cy="2314099"/>
          </a:xfrm>
        </p:grpSpPr>
        <p:cxnSp>
          <p:nvCxnSpPr>
            <p:cNvPr id="26" name="Straight Arrow Connector 15"/>
            <p:cNvCxnSpPr/>
            <p:nvPr/>
          </p:nvCxnSpPr>
          <p:spPr>
            <a:xfrm>
              <a:off x="6929454" y="1879984"/>
              <a:ext cx="829920" cy="1455"/>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7"/>
            <p:cNvGrpSpPr/>
            <p:nvPr/>
          </p:nvGrpSpPr>
          <p:grpSpPr>
            <a:xfrm>
              <a:off x="6236858" y="2207185"/>
              <a:ext cx="1938313" cy="1986898"/>
              <a:chOff x="6236858" y="2207185"/>
              <a:chExt cx="1938313" cy="1986898"/>
            </a:xfrm>
          </p:grpSpPr>
          <p:sp>
            <p:nvSpPr>
              <p:cNvPr id="28" name="Rectangle 11"/>
              <p:cNvSpPr/>
              <p:nvPr/>
            </p:nvSpPr>
            <p:spPr>
              <a:xfrm>
                <a:off x="6236858" y="2207185"/>
                <a:ext cx="1938313" cy="1986898"/>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微软雅黑"/>
                  <a:cs typeface="+mn-ea"/>
                  <a:sym typeface="Arial"/>
                </a:endParaRPr>
              </a:p>
            </p:txBody>
          </p:sp>
          <p:sp>
            <p:nvSpPr>
              <p:cNvPr id="29" name="Rectangle 18"/>
              <p:cNvSpPr/>
              <p:nvPr/>
            </p:nvSpPr>
            <p:spPr>
              <a:xfrm>
                <a:off x="6429388" y="2285998"/>
                <a:ext cx="1543758" cy="346169"/>
              </a:xfrm>
              <a:prstGeom prst="rect">
                <a:avLst/>
              </a:prstGeom>
              <a:noFill/>
            </p:spPr>
            <p:txBody>
              <a:bodyPr wrap="none">
                <a:spAutoFit/>
              </a:bodyPr>
              <a:lstStyle/>
              <a:p>
                <a:r>
                  <a:rPr lang="en-US" altLang="zh-CN" sz="2400" b="1" dirty="0">
                    <a:solidFill>
                      <a:schemeClr val="bg1"/>
                    </a:solidFill>
                    <a:effectLst>
                      <a:outerShdw blurRad="38100" dist="38100" dir="2700000" algn="tl">
                        <a:srgbClr val="000000">
                          <a:alpha val="43137"/>
                        </a:srgbClr>
                      </a:outerShdw>
                    </a:effectLst>
                    <a:latin typeface="Arial"/>
                    <a:ea typeface="微软雅黑"/>
                    <a:cs typeface="+mn-ea"/>
                    <a:sym typeface="Arial"/>
                  </a:rPr>
                  <a:t>Add title text</a:t>
                </a:r>
              </a:p>
            </p:txBody>
          </p:sp>
          <p:sp>
            <p:nvSpPr>
              <p:cNvPr id="30" name="Rectangle 23"/>
              <p:cNvSpPr/>
              <p:nvPr/>
            </p:nvSpPr>
            <p:spPr>
              <a:xfrm>
                <a:off x="6429388" y="2571750"/>
                <a:ext cx="1428760" cy="480357"/>
              </a:xfrm>
              <a:prstGeom prst="rect">
                <a:avLst/>
              </a:prstGeom>
            </p:spPr>
            <p:txBody>
              <a:bodyPr wrap="square">
                <a:spAutoFit/>
              </a:bodyPr>
              <a:lstStyle/>
              <a:p>
                <a:pPr>
                  <a:lnSpc>
                    <a:spcPts val="2300"/>
                  </a:lnSpc>
                  <a:spcBef>
                    <a:spcPts val="400"/>
                  </a:spcBef>
                  <a:defRPr/>
                </a:pPr>
                <a:r>
                  <a:rPr lang="en-US" altLang="zh-CN" sz="1100" dirty="0">
                    <a:solidFill>
                      <a:schemeClr val="bg1"/>
                    </a:solidFill>
                    <a:effectLst>
                      <a:outerShdw blurRad="38100" dist="38100" dir="2700000" algn="tl">
                        <a:srgbClr val="000000">
                          <a:alpha val="43137"/>
                        </a:srgbClr>
                      </a:outerShdw>
                    </a:effectLst>
                    <a:latin typeface="Arial"/>
                    <a:ea typeface="微软雅黑"/>
                    <a:cs typeface="+mn-ea"/>
                    <a:sym typeface="Arial"/>
                  </a:rPr>
                  <a:t>Click here to add content, content to match the title. </a:t>
                </a:r>
                <a:endParaRPr lang="zh-CN" altLang="en-US" sz="1100" dirty="0">
                  <a:solidFill>
                    <a:schemeClr val="bg1"/>
                  </a:solidFill>
                  <a:effectLst>
                    <a:outerShdw blurRad="38100" dist="38100" dir="2700000" algn="tl">
                      <a:srgbClr val="000000">
                        <a:alpha val="43137"/>
                      </a:srgbClr>
                    </a:outerShdw>
                  </a:effectLst>
                  <a:latin typeface="Arial"/>
                  <a:ea typeface="微软雅黑"/>
                  <a:cs typeface="+mn-ea"/>
                  <a:sym typeface="Arial"/>
                </a:endParaRPr>
              </a:p>
            </p:txBody>
          </p:sp>
        </p:grpSp>
      </p:grpSp>
      <p:grpSp>
        <p:nvGrpSpPr>
          <p:cNvPr id="41" name="组合 40"/>
          <p:cNvGrpSpPr/>
          <p:nvPr/>
        </p:nvGrpSpPr>
        <p:grpSpPr>
          <a:xfrm>
            <a:off x="0" y="210820"/>
            <a:ext cx="12192000" cy="6647180"/>
            <a:chOff x="0" y="332"/>
            <a:chExt cx="19200" cy="10468"/>
          </a:xfrm>
        </p:grpSpPr>
        <p:sp>
          <p:nvSpPr>
            <p:cNvPr id="5" name="矩形 4"/>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37" name="矩形 36"/>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8" name="FLYING IMPRESSION FID FEIZHAO    qq:1964271550"/>
              <p:cNvSpPr txBox="1"/>
              <p:nvPr/>
            </p:nvSpPr>
            <p:spPr>
              <a:xfrm>
                <a:off x="504" y="332"/>
                <a:ext cx="4053" cy="721"/>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39"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Left)">
                                      <p:cBhvr>
                                        <p:cTn id="11" dur="500"/>
                                        <p:tgtEl>
                                          <p:spTgt spid="13"/>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slide(fromLeft)">
                                      <p:cBhvr>
                                        <p:cTn id="15" dur="500"/>
                                        <p:tgtEl>
                                          <p:spTgt spid="19"/>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Left)">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210820"/>
            <a:ext cx="12192000" cy="6647180"/>
            <a:chOff x="0" y="332"/>
            <a:chExt cx="19200" cy="10468"/>
          </a:xfrm>
        </p:grpSpPr>
        <p:sp>
          <p:nvSpPr>
            <p:cNvPr id="5" name="矩形 4"/>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37" name="矩形 36"/>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8" name="FLYING IMPRESSION FID FEIZHAO    qq:1964271550"/>
              <p:cNvSpPr txBox="1"/>
              <p:nvPr/>
            </p:nvSpPr>
            <p:spPr>
              <a:xfrm>
                <a:off x="504" y="332"/>
                <a:ext cx="4053" cy="721"/>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39"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
        <p:nvSpPr>
          <p:cNvPr id="6" name="椭圆 5"/>
          <p:cNvSpPr/>
          <p:nvPr/>
        </p:nvSpPr>
        <p:spPr>
          <a:xfrm>
            <a:off x="2873375" y="2045790"/>
            <a:ext cx="1516742" cy="1516742"/>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7" name="椭圆 6"/>
          <p:cNvSpPr/>
          <p:nvPr/>
        </p:nvSpPr>
        <p:spPr>
          <a:xfrm>
            <a:off x="7916818" y="2045790"/>
            <a:ext cx="1516742" cy="1516742"/>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8" name="椭圆 7"/>
          <p:cNvSpPr/>
          <p:nvPr/>
        </p:nvSpPr>
        <p:spPr>
          <a:xfrm>
            <a:off x="4812937" y="1541418"/>
            <a:ext cx="2525486" cy="2525486"/>
          </a:xfrm>
          <a:prstGeom prst="ellipse">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9" name="椭圆 8"/>
          <p:cNvSpPr/>
          <p:nvPr/>
        </p:nvSpPr>
        <p:spPr>
          <a:xfrm>
            <a:off x="957944" y="2045790"/>
            <a:ext cx="1516742" cy="1516742"/>
          </a:xfrm>
          <a:prstGeom prst="ellipse">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10" name="椭圆 9"/>
          <p:cNvSpPr/>
          <p:nvPr/>
        </p:nvSpPr>
        <p:spPr>
          <a:xfrm>
            <a:off x="9782289" y="2045790"/>
            <a:ext cx="1516742" cy="1516742"/>
          </a:xfrm>
          <a:prstGeom prst="ellipse">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11" name="Oval 6"/>
          <p:cNvSpPr/>
          <p:nvPr/>
        </p:nvSpPr>
        <p:spPr>
          <a:xfrm>
            <a:off x="1324430" y="2412963"/>
            <a:ext cx="783769" cy="782397"/>
          </a:xfrm>
          <a:custGeom>
            <a:avLst/>
            <a:gdLst>
              <a:gd name="connsiteX0" fmla="*/ 164777 w 604110"/>
              <a:gd name="connsiteY0" fmla="*/ 264973 h 603052"/>
              <a:gd name="connsiteX1" fmla="*/ 457609 w 604110"/>
              <a:gd name="connsiteY1" fmla="*/ 264973 h 603052"/>
              <a:gd name="connsiteX2" fmla="*/ 485066 w 604110"/>
              <a:gd name="connsiteY2" fmla="*/ 292388 h 603052"/>
              <a:gd name="connsiteX3" fmla="*/ 457609 w 604110"/>
              <a:gd name="connsiteY3" fmla="*/ 319802 h 603052"/>
              <a:gd name="connsiteX4" fmla="*/ 164777 w 604110"/>
              <a:gd name="connsiteY4" fmla="*/ 319802 h 603052"/>
              <a:gd name="connsiteX5" fmla="*/ 137320 w 604110"/>
              <a:gd name="connsiteY5" fmla="*/ 292388 h 603052"/>
              <a:gd name="connsiteX6" fmla="*/ 164777 w 604110"/>
              <a:gd name="connsiteY6" fmla="*/ 264973 h 603052"/>
              <a:gd name="connsiteX7" fmla="*/ 164777 w 604110"/>
              <a:gd name="connsiteY7" fmla="*/ 137038 h 603052"/>
              <a:gd name="connsiteX8" fmla="*/ 457609 w 604110"/>
              <a:gd name="connsiteY8" fmla="*/ 137038 h 603052"/>
              <a:gd name="connsiteX9" fmla="*/ 485066 w 604110"/>
              <a:gd name="connsiteY9" fmla="*/ 164453 h 603052"/>
              <a:gd name="connsiteX10" fmla="*/ 457609 w 604110"/>
              <a:gd name="connsiteY10" fmla="*/ 191867 h 603052"/>
              <a:gd name="connsiteX11" fmla="*/ 164777 w 604110"/>
              <a:gd name="connsiteY11" fmla="*/ 191867 h 603052"/>
              <a:gd name="connsiteX12" fmla="*/ 137320 w 604110"/>
              <a:gd name="connsiteY12" fmla="*/ 164453 h 603052"/>
              <a:gd name="connsiteX13" fmla="*/ 164777 w 604110"/>
              <a:gd name="connsiteY13" fmla="*/ 137038 h 603052"/>
              <a:gd name="connsiteX14" fmla="*/ 54919 w 604110"/>
              <a:gd name="connsiteY14" fmla="*/ 54823 h 603052"/>
              <a:gd name="connsiteX15" fmla="*/ 54919 w 604110"/>
              <a:gd name="connsiteY15" fmla="*/ 420355 h 603052"/>
              <a:gd name="connsiteX16" fmla="*/ 137298 w 604110"/>
              <a:gd name="connsiteY16" fmla="*/ 420355 h 603052"/>
              <a:gd name="connsiteX17" fmla="*/ 164757 w 604110"/>
              <a:gd name="connsiteY17" fmla="*/ 447766 h 603052"/>
              <a:gd name="connsiteX18" fmla="*/ 164757 w 604110"/>
              <a:gd name="connsiteY18" fmla="*/ 523011 h 603052"/>
              <a:gd name="connsiteX19" fmla="*/ 304664 w 604110"/>
              <a:gd name="connsiteY19" fmla="*/ 425289 h 603052"/>
              <a:gd name="connsiteX20" fmla="*/ 320316 w 604110"/>
              <a:gd name="connsiteY20" fmla="*/ 420355 h 603052"/>
              <a:gd name="connsiteX21" fmla="*/ 549191 w 604110"/>
              <a:gd name="connsiteY21" fmla="*/ 420355 h 603052"/>
              <a:gd name="connsiteX22" fmla="*/ 549191 w 604110"/>
              <a:gd name="connsiteY22" fmla="*/ 54823 h 603052"/>
              <a:gd name="connsiteX23" fmla="*/ 27460 w 604110"/>
              <a:gd name="connsiteY23" fmla="*/ 0 h 603052"/>
              <a:gd name="connsiteX24" fmla="*/ 576650 w 604110"/>
              <a:gd name="connsiteY24" fmla="*/ 0 h 603052"/>
              <a:gd name="connsiteX25" fmla="*/ 604110 w 604110"/>
              <a:gd name="connsiteY25" fmla="*/ 27411 h 603052"/>
              <a:gd name="connsiteX26" fmla="*/ 604110 w 604110"/>
              <a:gd name="connsiteY26" fmla="*/ 447766 h 603052"/>
              <a:gd name="connsiteX27" fmla="*/ 576650 w 604110"/>
              <a:gd name="connsiteY27" fmla="*/ 475178 h 603052"/>
              <a:gd name="connsiteX28" fmla="*/ 328965 w 604110"/>
              <a:gd name="connsiteY28" fmla="*/ 475178 h 603052"/>
              <a:gd name="connsiteX29" fmla="*/ 153087 w 604110"/>
              <a:gd name="connsiteY29" fmla="*/ 598118 h 603052"/>
              <a:gd name="connsiteX30" fmla="*/ 137298 w 604110"/>
              <a:gd name="connsiteY30" fmla="*/ 603052 h 603052"/>
              <a:gd name="connsiteX31" fmla="*/ 124666 w 604110"/>
              <a:gd name="connsiteY31" fmla="*/ 599900 h 603052"/>
              <a:gd name="connsiteX32" fmla="*/ 109838 w 604110"/>
              <a:gd name="connsiteY32" fmla="*/ 575641 h 603052"/>
              <a:gd name="connsiteX33" fmla="*/ 109838 w 604110"/>
              <a:gd name="connsiteY33" fmla="*/ 475178 h 603052"/>
              <a:gd name="connsiteX34" fmla="*/ 27460 w 604110"/>
              <a:gd name="connsiteY34" fmla="*/ 475178 h 603052"/>
              <a:gd name="connsiteX35" fmla="*/ 0 w 604110"/>
              <a:gd name="connsiteY35" fmla="*/ 447766 h 603052"/>
              <a:gd name="connsiteX36" fmla="*/ 0 w 604110"/>
              <a:gd name="connsiteY36" fmla="*/ 27411 h 603052"/>
              <a:gd name="connsiteX37" fmla="*/ 27460 w 604110"/>
              <a:gd name="connsiteY37"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4110" h="603052">
                <a:moveTo>
                  <a:pt x="164777" y="264973"/>
                </a:moveTo>
                <a:lnTo>
                  <a:pt x="457609" y="264973"/>
                </a:lnTo>
                <a:cubicBezTo>
                  <a:pt x="472848" y="264973"/>
                  <a:pt x="485066" y="277310"/>
                  <a:pt x="485066" y="292388"/>
                </a:cubicBezTo>
                <a:cubicBezTo>
                  <a:pt x="485066" y="307603"/>
                  <a:pt x="472848" y="319802"/>
                  <a:pt x="457609" y="319802"/>
                </a:cubicBezTo>
                <a:lnTo>
                  <a:pt x="164777" y="319802"/>
                </a:lnTo>
                <a:cubicBezTo>
                  <a:pt x="149676" y="319802"/>
                  <a:pt x="137320" y="307603"/>
                  <a:pt x="137320" y="292388"/>
                </a:cubicBezTo>
                <a:cubicBezTo>
                  <a:pt x="137320" y="277310"/>
                  <a:pt x="149676" y="264973"/>
                  <a:pt x="164777" y="264973"/>
                </a:cubicBezTo>
                <a:close/>
                <a:moveTo>
                  <a:pt x="164777" y="137038"/>
                </a:moveTo>
                <a:lnTo>
                  <a:pt x="457609" y="137038"/>
                </a:lnTo>
                <a:cubicBezTo>
                  <a:pt x="472848" y="137038"/>
                  <a:pt x="485066" y="149375"/>
                  <a:pt x="485066" y="164453"/>
                </a:cubicBezTo>
                <a:cubicBezTo>
                  <a:pt x="485066" y="179531"/>
                  <a:pt x="472848" y="191867"/>
                  <a:pt x="457609" y="191867"/>
                </a:cubicBezTo>
                <a:lnTo>
                  <a:pt x="164777" y="191867"/>
                </a:lnTo>
                <a:cubicBezTo>
                  <a:pt x="149676" y="191867"/>
                  <a:pt x="137320" y="179531"/>
                  <a:pt x="137320" y="164453"/>
                </a:cubicBezTo>
                <a:cubicBezTo>
                  <a:pt x="137320" y="149375"/>
                  <a:pt x="149676" y="137038"/>
                  <a:pt x="164777" y="137038"/>
                </a:cubicBezTo>
                <a:close/>
                <a:moveTo>
                  <a:pt x="54919" y="54823"/>
                </a:moveTo>
                <a:lnTo>
                  <a:pt x="54919" y="420355"/>
                </a:lnTo>
                <a:lnTo>
                  <a:pt x="137298" y="420355"/>
                </a:lnTo>
                <a:cubicBezTo>
                  <a:pt x="152401" y="420355"/>
                  <a:pt x="164757" y="432553"/>
                  <a:pt x="164757" y="447766"/>
                </a:cubicBezTo>
                <a:lnTo>
                  <a:pt x="164757" y="523011"/>
                </a:lnTo>
                <a:lnTo>
                  <a:pt x="304664" y="425289"/>
                </a:lnTo>
                <a:cubicBezTo>
                  <a:pt x="309194" y="422000"/>
                  <a:pt x="314686" y="420355"/>
                  <a:pt x="320316" y="420355"/>
                </a:cubicBezTo>
                <a:lnTo>
                  <a:pt x="549191" y="420355"/>
                </a:lnTo>
                <a:lnTo>
                  <a:pt x="549191" y="54823"/>
                </a:lnTo>
                <a:close/>
                <a:moveTo>
                  <a:pt x="27460" y="0"/>
                </a:moveTo>
                <a:lnTo>
                  <a:pt x="576650" y="0"/>
                </a:lnTo>
                <a:cubicBezTo>
                  <a:pt x="591753" y="0"/>
                  <a:pt x="604110" y="12335"/>
                  <a:pt x="604110" y="27411"/>
                </a:cubicBezTo>
                <a:lnTo>
                  <a:pt x="604110" y="447766"/>
                </a:lnTo>
                <a:cubicBezTo>
                  <a:pt x="604110" y="462843"/>
                  <a:pt x="591753" y="475178"/>
                  <a:pt x="576650" y="475178"/>
                </a:cubicBezTo>
                <a:lnTo>
                  <a:pt x="328965" y="475178"/>
                </a:lnTo>
                <a:lnTo>
                  <a:pt x="153087" y="598118"/>
                </a:lnTo>
                <a:cubicBezTo>
                  <a:pt x="148282" y="601408"/>
                  <a:pt x="142790" y="603052"/>
                  <a:pt x="137298" y="603052"/>
                </a:cubicBezTo>
                <a:cubicBezTo>
                  <a:pt x="132904" y="603052"/>
                  <a:pt x="128648" y="602093"/>
                  <a:pt x="124666" y="599900"/>
                </a:cubicBezTo>
                <a:cubicBezTo>
                  <a:pt x="115467" y="595240"/>
                  <a:pt x="109838" y="585920"/>
                  <a:pt x="109838" y="575641"/>
                </a:cubicBezTo>
                <a:lnTo>
                  <a:pt x="109838" y="475178"/>
                </a:lnTo>
                <a:lnTo>
                  <a:pt x="27460" y="475178"/>
                </a:lnTo>
                <a:cubicBezTo>
                  <a:pt x="12357" y="475178"/>
                  <a:pt x="0" y="462843"/>
                  <a:pt x="0" y="447766"/>
                </a:cubicBezTo>
                <a:lnTo>
                  <a:pt x="0" y="27411"/>
                </a:lnTo>
                <a:cubicBezTo>
                  <a:pt x="0" y="12335"/>
                  <a:pt x="12357" y="0"/>
                  <a:pt x="274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a:cs typeface="+mn-ea"/>
              <a:sym typeface="Arial"/>
            </a:endParaRPr>
          </a:p>
        </p:txBody>
      </p:sp>
      <p:sp>
        <p:nvSpPr>
          <p:cNvPr id="12" name="Oval 7"/>
          <p:cNvSpPr/>
          <p:nvPr/>
        </p:nvSpPr>
        <p:spPr>
          <a:xfrm>
            <a:off x="10148775" y="2506477"/>
            <a:ext cx="783770" cy="595368"/>
          </a:xfrm>
          <a:custGeom>
            <a:avLst/>
            <a:gdLst>
              <a:gd name="T0" fmla="*/ 2664 w 2711"/>
              <a:gd name="T1" fmla="*/ 1581 h 2062"/>
              <a:gd name="T2" fmla="*/ 909 w 2711"/>
              <a:gd name="T3" fmla="*/ 1581 h 2062"/>
              <a:gd name="T4" fmla="*/ 861 w 2711"/>
              <a:gd name="T5" fmla="*/ 1534 h 2062"/>
              <a:gd name="T6" fmla="*/ 861 w 2711"/>
              <a:gd name="T7" fmla="*/ 434 h 2062"/>
              <a:gd name="T8" fmla="*/ 909 w 2711"/>
              <a:gd name="T9" fmla="*/ 386 h 2062"/>
              <a:gd name="T10" fmla="*/ 2664 w 2711"/>
              <a:gd name="T11" fmla="*/ 386 h 2062"/>
              <a:gd name="T12" fmla="*/ 2711 w 2711"/>
              <a:gd name="T13" fmla="*/ 434 h 2062"/>
              <a:gd name="T14" fmla="*/ 2711 w 2711"/>
              <a:gd name="T15" fmla="*/ 1534 h 2062"/>
              <a:gd name="T16" fmla="*/ 2664 w 2711"/>
              <a:gd name="T17" fmla="*/ 1581 h 2062"/>
              <a:gd name="T18" fmla="*/ 2177 w 2711"/>
              <a:gd name="T19" fmla="*/ 1928 h 2062"/>
              <a:gd name="T20" fmla="*/ 2000 w 2711"/>
              <a:gd name="T21" fmla="*/ 1928 h 2062"/>
              <a:gd name="T22" fmla="*/ 2000 w 2711"/>
              <a:gd name="T23" fmla="*/ 1715 h 2062"/>
              <a:gd name="T24" fmla="*/ 1573 w 2711"/>
              <a:gd name="T25" fmla="*/ 1715 h 2062"/>
              <a:gd name="T26" fmla="*/ 1573 w 2711"/>
              <a:gd name="T27" fmla="*/ 1928 h 2062"/>
              <a:gd name="T28" fmla="*/ 1395 w 2711"/>
              <a:gd name="T29" fmla="*/ 1928 h 2062"/>
              <a:gd name="T30" fmla="*/ 1329 w 2711"/>
              <a:gd name="T31" fmla="*/ 1995 h 2062"/>
              <a:gd name="T32" fmla="*/ 1395 w 2711"/>
              <a:gd name="T33" fmla="*/ 2062 h 2062"/>
              <a:gd name="T34" fmla="*/ 1640 w 2711"/>
              <a:gd name="T35" fmla="*/ 2062 h 2062"/>
              <a:gd name="T36" fmla="*/ 1933 w 2711"/>
              <a:gd name="T37" fmla="*/ 2062 h 2062"/>
              <a:gd name="T38" fmla="*/ 2177 w 2711"/>
              <a:gd name="T39" fmla="*/ 2062 h 2062"/>
              <a:gd name="T40" fmla="*/ 2244 w 2711"/>
              <a:gd name="T41" fmla="*/ 1995 h 2062"/>
              <a:gd name="T42" fmla="*/ 2177 w 2711"/>
              <a:gd name="T43" fmla="*/ 1928 h 2062"/>
              <a:gd name="T44" fmla="*/ 1065 w 2711"/>
              <a:gd name="T45" fmla="*/ 253 h 2062"/>
              <a:gd name="T46" fmla="*/ 909 w 2711"/>
              <a:gd name="T47" fmla="*/ 253 h 2062"/>
              <a:gd name="T48" fmla="*/ 880 w 2711"/>
              <a:gd name="T49" fmla="*/ 255 h 2062"/>
              <a:gd name="T50" fmla="*/ 863 w 2711"/>
              <a:gd name="T51" fmla="*/ 253 h 2062"/>
              <a:gd name="T52" fmla="*/ 201 w 2711"/>
              <a:gd name="T53" fmla="*/ 253 h 2062"/>
              <a:gd name="T54" fmla="*/ 135 w 2711"/>
              <a:gd name="T55" fmla="*/ 320 h 2062"/>
              <a:gd name="T56" fmla="*/ 201 w 2711"/>
              <a:gd name="T57" fmla="*/ 386 h 2062"/>
              <a:gd name="T58" fmla="*/ 735 w 2711"/>
              <a:gd name="T59" fmla="*/ 386 h 2062"/>
              <a:gd name="T60" fmla="*/ 728 w 2711"/>
              <a:gd name="T61" fmla="*/ 434 h 2062"/>
              <a:gd name="T62" fmla="*/ 728 w 2711"/>
              <a:gd name="T63" fmla="*/ 558 h 2062"/>
              <a:gd name="T64" fmla="*/ 201 w 2711"/>
              <a:gd name="T65" fmla="*/ 558 h 2062"/>
              <a:gd name="T66" fmla="*/ 135 w 2711"/>
              <a:gd name="T67" fmla="*/ 624 h 2062"/>
              <a:gd name="T68" fmla="*/ 201 w 2711"/>
              <a:gd name="T69" fmla="*/ 691 h 2062"/>
              <a:gd name="T70" fmla="*/ 728 w 2711"/>
              <a:gd name="T71" fmla="*/ 691 h 2062"/>
              <a:gd name="T72" fmla="*/ 728 w 2711"/>
              <a:gd name="T73" fmla="*/ 863 h 2062"/>
              <a:gd name="T74" fmla="*/ 201 w 2711"/>
              <a:gd name="T75" fmla="*/ 863 h 2062"/>
              <a:gd name="T76" fmla="*/ 135 w 2711"/>
              <a:gd name="T77" fmla="*/ 929 h 2062"/>
              <a:gd name="T78" fmla="*/ 201 w 2711"/>
              <a:gd name="T79" fmla="*/ 996 h 2062"/>
              <a:gd name="T80" fmla="*/ 728 w 2711"/>
              <a:gd name="T81" fmla="*/ 996 h 2062"/>
              <a:gd name="T82" fmla="*/ 728 w 2711"/>
              <a:gd name="T83" fmla="*/ 1534 h 2062"/>
              <a:gd name="T84" fmla="*/ 909 w 2711"/>
              <a:gd name="T85" fmla="*/ 1715 h 2062"/>
              <a:gd name="T86" fmla="*/ 1065 w 2711"/>
              <a:gd name="T87" fmla="*/ 1715 h 2062"/>
              <a:gd name="T88" fmla="*/ 1065 w 2711"/>
              <a:gd name="T89" fmla="*/ 1995 h 2062"/>
              <a:gd name="T90" fmla="*/ 998 w 2711"/>
              <a:gd name="T91" fmla="*/ 2062 h 2062"/>
              <a:gd name="T92" fmla="*/ 67 w 2711"/>
              <a:gd name="T93" fmla="*/ 2062 h 2062"/>
              <a:gd name="T94" fmla="*/ 0 w 2711"/>
              <a:gd name="T95" fmla="*/ 1995 h 2062"/>
              <a:gd name="T96" fmla="*/ 0 w 2711"/>
              <a:gd name="T97" fmla="*/ 66 h 2062"/>
              <a:gd name="T98" fmla="*/ 67 w 2711"/>
              <a:gd name="T99" fmla="*/ 0 h 2062"/>
              <a:gd name="T100" fmla="*/ 998 w 2711"/>
              <a:gd name="T101" fmla="*/ 0 h 2062"/>
              <a:gd name="T102" fmla="*/ 1065 w 2711"/>
              <a:gd name="T103" fmla="*/ 66 h 2062"/>
              <a:gd name="T104" fmla="*/ 1065 w 2711"/>
              <a:gd name="T105" fmla="*/ 253 h 2062"/>
              <a:gd name="T106" fmla="*/ 430 w 2711"/>
              <a:gd name="T107" fmla="*/ 1569 h 2062"/>
              <a:gd name="T108" fmla="*/ 532 w 2711"/>
              <a:gd name="T109" fmla="*/ 1672 h 2062"/>
              <a:gd name="T110" fmla="*/ 635 w 2711"/>
              <a:gd name="T111" fmla="*/ 1569 h 2062"/>
              <a:gd name="T112" fmla="*/ 532 w 2711"/>
              <a:gd name="T113" fmla="*/ 1466 h 2062"/>
              <a:gd name="T114" fmla="*/ 430 w 2711"/>
              <a:gd name="T115" fmla="*/ 1569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2062">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a:cs typeface="+mn-ea"/>
              <a:sym typeface="Arial"/>
            </a:endParaRPr>
          </a:p>
        </p:txBody>
      </p:sp>
      <p:grpSp>
        <p:nvGrpSpPr>
          <p:cNvPr id="13" name="组合 12"/>
          <p:cNvGrpSpPr/>
          <p:nvPr/>
        </p:nvGrpSpPr>
        <p:grpSpPr>
          <a:xfrm>
            <a:off x="1324430" y="4280819"/>
            <a:ext cx="9407478" cy="1904205"/>
            <a:chOff x="-1065424" y="2755920"/>
            <a:chExt cx="9407478" cy="1904205"/>
          </a:xfrm>
        </p:grpSpPr>
        <p:sp>
          <p:nvSpPr>
            <p:cNvPr id="14" name="文本框 13"/>
            <p:cNvSpPr txBox="1"/>
            <p:nvPr/>
          </p:nvSpPr>
          <p:spPr>
            <a:xfrm>
              <a:off x="2706468" y="2755920"/>
              <a:ext cx="1877437" cy="461665"/>
            </a:xfrm>
            <a:prstGeom prst="rect">
              <a:avLst/>
            </a:prstGeom>
            <a:noFill/>
          </p:spPr>
          <p:txBody>
            <a:bodyPr wrap="none" rtlCol="0">
              <a:spAutoFit/>
              <a:scene3d>
                <a:camera prst="orthographicFront"/>
                <a:lightRig rig="threePt" dir="t"/>
              </a:scene3d>
              <a:sp3d contourW="12700"/>
            </a:bodyPr>
            <a:lstStyle/>
            <a:p>
              <a:pPr algn="ctr"/>
              <a:r>
                <a:rPr lang="en-US" altLang="zh-CN" sz="2400" dirty="0">
                  <a:latin typeface="Arial"/>
                  <a:ea typeface="微软雅黑"/>
                  <a:cs typeface="+mn-ea"/>
                  <a:sym typeface="Arial"/>
                </a:rPr>
                <a:t>Add title text</a:t>
              </a:r>
              <a:endParaRPr lang="zh-CN" altLang="en-US" sz="2400" dirty="0">
                <a:latin typeface="Arial"/>
                <a:ea typeface="微软雅黑"/>
                <a:cs typeface="+mn-ea"/>
                <a:sym typeface="Arial"/>
              </a:endParaRPr>
            </a:p>
          </p:txBody>
        </p:sp>
        <p:sp>
          <p:nvSpPr>
            <p:cNvPr id="15" name="文本框 14"/>
            <p:cNvSpPr txBox="1"/>
            <p:nvPr/>
          </p:nvSpPr>
          <p:spPr>
            <a:xfrm>
              <a:off x="-1065424" y="3238197"/>
              <a:ext cx="9407478" cy="1421928"/>
            </a:xfrm>
            <a:prstGeom prst="rect">
              <a:avLst/>
            </a:prstGeom>
            <a:noFill/>
          </p:spPr>
          <p:txBody>
            <a:bodyPr wrap="square" rtlCol="0">
              <a:spAutoFit/>
              <a:scene3d>
                <a:camera prst="orthographicFront"/>
                <a:lightRig rig="threePt" dir="t"/>
              </a:scene3d>
              <a:sp3d contourW="12700"/>
            </a:bodyPr>
            <a:lstStyle/>
            <a:p>
              <a:pPr lvl="0" algn="ctr" defTabSz="913765">
                <a:lnSpc>
                  <a:spcPct val="180000"/>
                </a:lnSpc>
                <a:spcBef>
                  <a:spcPct val="0"/>
                </a:spcBef>
                <a:spcAft>
                  <a:spcPct val="0"/>
                </a:spcAft>
                <a:buClrTx/>
                <a:buSzTx/>
                <a:defRPr/>
              </a:pPr>
              <a:r>
                <a:rPr lang="en-US" altLang="zh-CN" sz="1200" dirty="0">
                  <a:solidFill>
                    <a:schemeClr val="tx1">
                      <a:lumMod val="65000"/>
                      <a:lumOff val="35000"/>
                    </a:schemeClr>
                  </a:solidFill>
                  <a:latin typeface="Arial"/>
                  <a:ea typeface="微软雅黑"/>
                  <a:cs typeface="+mn-ea"/>
                  <a:sym typeface="Arial"/>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en-US" altLang="zh-CN" sz="1200" dirty="0">
                <a:solidFill>
                  <a:schemeClr val="tx1">
                    <a:lumMod val="50000"/>
                    <a:lumOff val="50000"/>
                  </a:schemeClr>
                </a:solidFill>
                <a:latin typeface="Arial"/>
                <a:ea typeface="微软雅黑"/>
                <a:cs typeface="+mn-ea"/>
                <a:sym typeface="Arial"/>
              </a:endParaRPr>
            </a:p>
            <a:p>
              <a:pPr lvl="0" algn="l" defTabSz="913765">
                <a:lnSpc>
                  <a:spcPct val="180000"/>
                </a:lnSpc>
                <a:spcBef>
                  <a:spcPct val="0"/>
                </a:spcBef>
                <a:spcAft>
                  <a:spcPct val="0"/>
                </a:spcAft>
                <a:buClrTx/>
                <a:buSzTx/>
                <a:defRPr/>
              </a:pPr>
              <a:endParaRPr lang="en-US" altLang="zh-CN" sz="1200" dirty="0">
                <a:solidFill>
                  <a:schemeClr val="tx1">
                    <a:lumMod val="50000"/>
                    <a:lumOff val="50000"/>
                  </a:schemeClr>
                </a:solidFill>
                <a:latin typeface="Arial"/>
                <a:ea typeface="微软雅黑"/>
                <a:cs typeface="+mn-ea"/>
                <a:sym typeface="Arial"/>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500"/>
                            </p:stCondLst>
                            <p:childTnLst>
                              <p:par>
                                <p:cTn id="39" presetID="42"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633536" y="1925542"/>
            <a:ext cx="2821712" cy="1926934"/>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93" name="Subtitle 2"/>
          <p:cNvSpPr txBox="1"/>
          <p:nvPr/>
        </p:nvSpPr>
        <p:spPr>
          <a:xfrm>
            <a:off x="799594" y="4839435"/>
            <a:ext cx="3021660" cy="710229"/>
          </a:xfrm>
          <a:prstGeom prst="rect">
            <a:avLst/>
          </a:prstGeom>
        </p:spPr>
        <p:txBody>
          <a:bodyPr vert="horz" wrap="square" lIns="108745" tIns="54373" rIns="108745" bIns="54373" rtlCol="0">
            <a:spAutoFit/>
          </a:bodyPr>
          <a:lstStyle>
            <a:defPPr>
              <a:defRPr lang="zh-CN"/>
            </a:defPPr>
            <a:lvl1pPr indent="0" algn="r" defTabSz="1087755">
              <a:lnSpc>
                <a:spcPts val="2500"/>
              </a:lnSpc>
              <a:spcBef>
                <a:spcPct val="20000"/>
              </a:spcBef>
              <a:buFont typeface="Arial" panose="020B0604020202020204"/>
              <a:buNone/>
              <a:defRPr sz="1200">
                <a:solidFill>
                  <a:schemeClr val="tx1">
                    <a:lumMod val="95000"/>
                    <a:lumOff val="5000"/>
                  </a:schemeClr>
                </a:solidFill>
                <a:latin typeface="仓耳玄三M W05" panose="02020400000000000000" pitchFamily="18" charset="-122"/>
                <a:ea typeface="仓耳玄三M W05" panose="02020400000000000000" pitchFamily="18" charset="-122"/>
                <a:cs typeface="Open Sans Light"/>
              </a:defRPr>
            </a:lvl1pPr>
            <a:lvl2pPr marL="1087755" indent="0" algn="ctr" defTabSz="1087755">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755">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755">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755">
              <a:spcBef>
                <a:spcPct val="20000"/>
              </a:spcBef>
              <a:buFont typeface="Arial" panose="020B0604020202020204"/>
              <a:buNone/>
              <a:defRPr sz="4800">
                <a:solidFill>
                  <a:schemeClr val="tx1">
                    <a:tint val="75000"/>
                  </a:schemeClr>
                </a:solidFill>
              </a:defRPr>
            </a:lvl6pPr>
            <a:lvl7pPr marL="6525895" indent="0" algn="ctr" defTabSz="1087755">
              <a:spcBef>
                <a:spcPct val="20000"/>
              </a:spcBef>
              <a:buFont typeface="Arial" panose="020B0604020202020204"/>
              <a:buNone/>
              <a:defRPr sz="4800">
                <a:solidFill>
                  <a:schemeClr val="tx1">
                    <a:tint val="75000"/>
                  </a:schemeClr>
                </a:solidFill>
              </a:defRPr>
            </a:lvl7pPr>
            <a:lvl8pPr marL="7613650" indent="0" algn="ctr" defTabSz="1087755">
              <a:spcBef>
                <a:spcPct val="20000"/>
              </a:spcBef>
              <a:buFont typeface="Arial" panose="020B0604020202020204"/>
              <a:buNone/>
              <a:defRPr sz="4800">
                <a:solidFill>
                  <a:schemeClr val="tx1">
                    <a:tint val="75000"/>
                  </a:schemeClr>
                </a:solidFill>
              </a:defRPr>
            </a:lvl8pPr>
            <a:lvl9pPr marL="8701405" indent="0" algn="ctr" defTabSz="1087755">
              <a:spcBef>
                <a:spcPct val="20000"/>
              </a:spcBef>
              <a:buFont typeface="Arial" panose="020B0604020202020204"/>
              <a:buNone/>
              <a:defRPr sz="4800">
                <a:solidFill>
                  <a:schemeClr val="tx1">
                    <a:tint val="75000"/>
                  </a:schemeClr>
                </a:solidFill>
              </a:defRPr>
            </a:lvl9pPr>
          </a:lstStyle>
          <a:p>
            <a:pPr lvl="0" algn="l">
              <a:lnSpc>
                <a:spcPts val="2500"/>
              </a:lnSpc>
              <a:spcBef>
                <a:spcPts val="400"/>
              </a:spcBef>
              <a:defRPr/>
            </a:pPr>
            <a:r>
              <a:rPr lang="en-US" altLang="zh-CN" dirty="0">
                <a:solidFill>
                  <a:schemeClr val="tx1">
                    <a:lumMod val="85000"/>
                    <a:lumOff val="15000"/>
                  </a:schemeClr>
                </a:solidFill>
                <a:latin typeface="Arial"/>
                <a:ea typeface="微软雅黑"/>
                <a:cs typeface="+mn-ea"/>
                <a:sym typeface="Arial"/>
              </a:rPr>
              <a:t>Click here to add content, content to match the title. </a:t>
            </a:r>
            <a:endParaRPr lang="en-US" altLang="zh-CN" dirty="0">
              <a:latin typeface="Arial"/>
              <a:ea typeface="微软雅黑"/>
              <a:cs typeface="+mn-ea"/>
              <a:sym typeface="Arial"/>
            </a:endParaRPr>
          </a:p>
        </p:txBody>
      </p:sp>
      <p:cxnSp>
        <p:nvCxnSpPr>
          <p:cNvPr id="94" name="Straight Connector 53"/>
          <p:cNvCxnSpPr/>
          <p:nvPr/>
        </p:nvCxnSpPr>
        <p:spPr>
          <a:xfrm>
            <a:off x="766141" y="4942965"/>
            <a:ext cx="0" cy="647479"/>
          </a:xfrm>
          <a:prstGeom prst="line">
            <a:avLst/>
          </a:prstGeom>
          <a:ln w="38100">
            <a:solidFill>
              <a:srgbClr val="3889BB"/>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0" y="210820"/>
            <a:ext cx="12192000" cy="6647180"/>
            <a:chOff x="0" y="332"/>
            <a:chExt cx="19200" cy="10468"/>
          </a:xfrm>
        </p:grpSpPr>
        <p:sp>
          <p:nvSpPr>
            <p:cNvPr id="5" name="矩形 4"/>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37" name="矩形 36"/>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8" name="FLYING IMPRESSION FID FEIZHAO    qq:1964271550"/>
              <p:cNvSpPr txBox="1"/>
              <p:nvPr/>
            </p:nvSpPr>
            <p:spPr>
              <a:xfrm>
                <a:off x="504" y="332"/>
                <a:ext cx="4053" cy="721"/>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39"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pic>
        <p:nvPicPr>
          <p:cNvPr id="90" name="Picture Placeholder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5831" y="2521850"/>
            <a:ext cx="5374887" cy="3463087"/>
          </a:xfrm>
          <a:prstGeom prst="rect">
            <a:avLst/>
          </a:prstGeom>
        </p:spPr>
      </p:pic>
      <p:sp>
        <p:nvSpPr>
          <p:cNvPr id="12" name="Subtitle 2"/>
          <p:cNvSpPr txBox="1"/>
          <p:nvPr/>
        </p:nvSpPr>
        <p:spPr>
          <a:xfrm>
            <a:off x="7061710" y="1057084"/>
            <a:ext cx="4153689" cy="705933"/>
          </a:xfrm>
          <a:prstGeom prst="rect">
            <a:avLst/>
          </a:prstGeom>
        </p:spPr>
        <p:txBody>
          <a:bodyPr vert="horz" wrap="square" lIns="108745" tIns="54373" rIns="108745" bIns="54373" rtlCol="0">
            <a:spAutoFit/>
          </a:bodyPr>
          <a:lstStyle>
            <a:defPPr>
              <a:defRPr lang="zh-CN"/>
            </a:defPPr>
            <a:lvl1pPr indent="0" algn="r" defTabSz="1087755">
              <a:lnSpc>
                <a:spcPts val="2500"/>
              </a:lnSpc>
              <a:spcBef>
                <a:spcPct val="20000"/>
              </a:spcBef>
              <a:buFont typeface="Arial" panose="020B0604020202020204"/>
              <a:buNone/>
              <a:defRPr sz="1200">
                <a:solidFill>
                  <a:schemeClr val="tx1">
                    <a:lumMod val="95000"/>
                    <a:lumOff val="5000"/>
                  </a:schemeClr>
                </a:solidFill>
                <a:latin typeface="仓耳玄三M W05" panose="02020400000000000000" pitchFamily="18" charset="-122"/>
                <a:ea typeface="仓耳玄三M W05" panose="02020400000000000000" pitchFamily="18" charset="-122"/>
                <a:cs typeface="Open Sans Light"/>
              </a:defRPr>
            </a:lvl1pPr>
            <a:lvl2pPr marL="1087755" indent="0" algn="ctr" defTabSz="1087755">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755">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755">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755">
              <a:spcBef>
                <a:spcPct val="20000"/>
              </a:spcBef>
              <a:buFont typeface="Arial" panose="020B0604020202020204"/>
              <a:buNone/>
              <a:defRPr sz="4800">
                <a:solidFill>
                  <a:schemeClr val="tx1">
                    <a:tint val="75000"/>
                  </a:schemeClr>
                </a:solidFill>
              </a:defRPr>
            </a:lvl6pPr>
            <a:lvl7pPr marL="6525895" indent="0" algn="ctr" defTabSz="1087755">
              <a:spcBef>
                <a:spcPct val="20000"/>
              </a:spcBef>
              <a:buFont typeface="Arial" panose="020B0604020202020204"/>
              <a:buNone/>
              <a:defRPr sz="4800">
                <a:solidFill>
                  <a:schemeClr val="tx1">
                    <a:tint val="75000"/>
                  </a:schemeClr>
                </a:solidFill>
              </a:defRPr>
            </a:lvl7pPr>
            <a:lvl8pPr marL="7613650" indent="0" algn="ctr" defTabSz="1087755">
              <a:spcBef>
                <a:spcPct val="20000"/>
              </a:spcBef>
              <a:buFont typeface="Arial" panose="020B0604020202020204"/>
              <a:buNone/>
              <a:defRPr sz="4800">
                <a:solidFill>
                  <a:schemeClr val="tx1">
                    <a:tint val="75000"/>
                  </a:schemeClr>
                </a:solidFill>
              </a:defRPr>
            </a:lvl8pPr>
            <a:lvl9pPr marL="8701405" indent="0" algn="ctr" defTabSz="1087755">
              <a:spcBef>
                <a:spcPct val="20000"/>
              </a:spcBef>
              <a:buFont typeface="Arial" panose="020B0604020202020204"/>
              <a:buNone/>
              <a:defRPr sz="4800">
                <a:solidFill>
                  <a:schemeClr val="tx1">
                    <a:tint val="75000"/>
                  </a:schemeClr>
                </a:solidFill>
              </a:defRPr>
            </a:lvl9pPr>
          </a:lstStyle>
          <a:p>
            <a:pPr lvl="0" algn="l">
              <a:spcBef>
                <a:spcPts val="400"/>
              </a:spcBef>
              <a:defRPr/>
            </a:pPr>
            <a:r>
              <a:rPr lang="en-US" altLang="zh-CN" dirty="0">
                <a:solidFill>
                  <a:schemeClr val="tx1">
                    <a:lumMod val="85000"/>
                    <a:lumOff val="15000"/>
                  </a:schemeClr>
                </a:solidFill>
                <a:latin typeface="Arial"/>
                <a:ea typeface="微软雅黑"/>
                <a:cs typeface="+mn-ea"/>
                <a:sym typeface="Arial"/>
              </a:rPr>
              <a:t>Click here to add text content, such as keywords, some brief introductions, etc.</a:t>
            </a:r>
            <a:endParaRPr lang="zh-CN" altLang="en-US" dirty="0">
              <a:solidFill>
                <a:schemeClr val="tx1">
                  <a:lumMod val="85000"/>
                  <a:lumOff val="15000"/>
                </a:schemeClr>
              </a:solidFill>
              <a:latin typeface="Arial"/>
              <a:ea typeface="微软雅黑"/>
              <a:cs typeface="+mn-ea"/>
              <a:sym typeface="Arial"/>
            </a:endParaRPr>
          </a:p>
        </p:txBody>
      </p:sp>
      <p:cxnSp>
        <p:nvCxnSpPr>
          <p:cNvPr id="13" name="Straight Connector 53"/>
          <p:cNvCxnSpPr/>
          <p:nvPr/>
        </p:nvCxnSpPr>
        <p:spPr>
          <a:xfrm>
            <a:off x="6918586" y="1098720"/>
            <a:ext cx="0" cy="1028663"/>
          </a:xfrm>
          <a:prstGeom prst="line">
            <a:avLst/>
          </a:prstGeom>
          <a:ln w="38100">
            <a:solidFill>
              <a:srgbClr val="3889B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wipe(up)">
                                      <p:cBhvr>
                                        <p:cTn id="13" dur="500"/>
                                        <p:tgtEl>
                                          <p:spTgt spid="94"/>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additive="base">
                                        <p:cTn id="17" dur="500" fill="hold"/>
                                        <p:tgtEl>
                                          <p:spTgt spid="93"/>
                                        </p:tgtEl>
                                        <p:attrNameLst>
                                          <p:attrName>ppt_x</p:attrName>
                                        </p:attrNameLst>
                                      </p:cBhvr>
                                      <p:tavLst>
                                        <p:tav tm="0">
                                          <p:val>
                                            <p:strVal val="#ppt_x"/>
                                          </p:val>
                                        </p:tav>
                                        <p:tav tm="100000">
                                          <p:val>
                                            <p:strVal val="#ppt_x"/>
                                          </p:val>
                                        </p:tav>
                                      </p:tavLst>
                                    </p:anim>
                                    <p:anim calcmode="lin" valueType="num">
                                      <p:cBhvr additive="base">
                                        <p:cTn id="18" dur="500" fill="hold"/>
                                        <p:tgtEl>
                                          <p:spTgt spid="9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750" fill="hold"/>
                                        <p:tgtEl>
                                          <p:spTgt spid="89"/>
                                        </p:tgtEl>
                                        <p:attrNameLst>
                                          <p:attrName>ppt_x</p:attrName>
                                        </p:attrNameLst>
                                      </p:cBhvr>
                                      <p:tavLst>
                                        <p:tav tm="0">
                                          <p:val>
                                            <p:strVal val="1+#ppt_w/2"/>
                                          </p:val>
                                        </p:tav>
                                        <p:tav tm="100000">
                                          <p:val>
                                            <p:strVal val="#ppt_x"/>
                                          </p:val>
                                        </p:tav>
                                      </p:tavLst>
                                    </p:anim>
                                    <p:anim calcmode="lin" valueType="num">
                                      <p:cBhvr additive="base">
                                        <p:cTn id="23" dur="750" fill="hold"/>
                                        <p:tgtEl>
                                          <p:spTgt spid="8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ldLvl="0" animBg="1"/>
      <p:bldP spid="93"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210820"/>
            <a:ext cx="12192000" cy="6647180"/>
            <a:chOff x="0" y="332"/>
            <a:chExt cx="19200" cy="10468"/>
          </a:xfrm>
        </p:grpSpPr>
        <p:sp>
          <p:nvSpPr>
            <p:cNvPr id="5" name="矩形 4"/>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37" name="矩形 36"/>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8" name="FLYING IMPRESSION FID FEIZHAO    qq:1964271550"/>
              <p:cNvSpPr txBox="1"/>
              <p:nvPr/>
            </p:nvSpPr>
            <p:spPr>
              <a:xfrm>
                <a:off x="504" y="332"/>
                <a:ext cx="4053" cy="721"/>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39"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
        <p:nvSpPr>
          <p:cNvPr id="6" name="图文框 5"/>
          <p:cNvSpPr/>
          <p:nvPr/>
        </p:nvSpPr>
        <p:spPr>
          <a:xfrm>
            <a:off x="954405" y="2624455"/>
            <a:ext cx="10405745" cy="2778125"/>
          </a:xfrm>
          <a:prstGeom prst="frame">
            <a:avLst>
              <a:gd name="adj1" fmla="val 1343"/>
            </a:avLst>
          </a:prstGeom>
          <a:solidFill>
            <a:srgbClr val="3889BB"/>
          </a:solidFill>
          <a:ln>
            <a:solidFill>
              <a:srgbClr val="388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cs typeface="+mn-ea"/>
              <a:sym typeface="Arial"/>
            </a:endParaRPr>
          </a:p>
        </p:txBody>
      </p:sp>
      <p:sp>
        <p:nvSpPr>
          <p:cNvPr id="7" name="矩形 6"/>
          <p:cNvSpPr/>
          <p:nvPr/>
        </p:nvSpPr>
        <p:spPr>
          <a:xfrm>
            <a:off x="1797685" y="1673225"/>
            <a:ext cx="8718550" cy="1800225"/>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cs typeface="+mn-ea"/>
              <a:sym typeface="Arial"/>
            </a:endParaRPr>
          </a:p>
        </p:txBody>
      </p:sp>
      <p:sp>
        <p:nvSpPr>
          <p:cNvPr id="8" name="computer-screen-with-pie-graph-symbol_30881"/>
          <p:cNvSpPr>
            <a:spLocks noChangeAspect="1"/>
          </p:cNvSpPr>
          <p:nvPr/>
        </p:nvSpPr>
        <p:spPr bwMode="auto">
          <a:xfrm>
            <a:off x="5922645" y="2181860"/>
            <a:ext cx="467995" cy="405765"/>
          </a:xfrm>
          <a:custGeom>
            <a:avLst/>
            <a:gdLst>
              <a:gd name="connsiteX0" fmla="*/ 532049 w 608203"/>
              <a:gd name="connsiteY0" fmla="*/ 336380 h 527124"/>
              <a:gd name="connsiteX1" fmla="*/ 530242 w 608203"/>
              <a:gd name="connsiteY1" fmla="*/ 338184 h 527124"/>
              <a:gd name="connsiteX2" fmla="*/ 530242 w 608203"/>
              <a:gd name="connsiteY2" fmla="*/ 353392 h 527124"/>
              <a:gd name="connsiteX3" fmla="*/ 530500 w 608203"/>
              <a:gd name="connsiteY3" fmla="*/ 353650 h 527124"/>
              <a:gd name="connsiteX4" fmla="*/ 533598 w 608203"/>
              <a:gd name="connsiteY4" fmla="*/ 353650 h 527124"/>
              <a:gd name="connsiteX5" fmla="*/ 533856 w 608203"/>
              <a:gd name="connsiteY5" fmla="*/ 353392 h 527124"/>
              <a:gd name="connsiteX6" fmla="*/ 533598 w 608203"/>
              <a:gd name="connsiteY6" fmla="*/ 353392 h 527124"/>
              <a:gd name="connsiteX7" fmla="*/ 533598 w 608203"/>
              <a:gd name="connsiteY7" fmla="*/ 338184 h 527124"/>
              <a:gd name="connsiteX8" fmla="*/ 532049 w 608203"/>
              <a:gd name="connsiteY8" fmla="*/ 336380 h 527124"/>
              <a:gd name="connsiteX9" fmla="*/ 379740 w 608203"/>
              <a:gd name="connsiteY9" fmla="*/ 336380 h 527124"/>
              <a:gd name="connsiteX10" fmla="*/ 377933 w 608203"/>
              <a:gd name="connsiteY10" fmla="*/ 338184 h 527124"/>
              <a:gd name="connsiteX11" fmla="*/ 377933 w 608203"/>
              <a:gd name="connsiteY11" fmla="*/ 353392 h 527124"/>
              <a:gd name="connsiteX12" fmla="*/ 378191 w 608203"/>
              <a:gd name="connsiteY12" fmla="*/ 353650 h 527124"/>
              <a:gd name="connsiteX13" fmla="*/ 381289 w 608203"/>
              <a:gd name="connsiteY13" fmla="*/ 353650 h 527124"/>
              <a:gd name="connsiteX14" fmla="*/ 381547 w 608203"/>
              <a:gd name="connsiteY14" fmla="*/ 353392 h 527124"/>
              <a:gd name="connsiteX15" fmla="*/ 381547 w 608203"/>
              <a:gd name="connsiteY15" fmla="*/ 338184 h 527124"/>
              <a:gd name="connsiteX16" fmla="*/ 379740 w 608203"/>
              <a:gd name="connsiteY16" fmla="*/ 336380 h 527124"/>
              <a:gd name="connsiteX17" fmla="*/ 228464 w 608203"/>
              <a:gd name="connsiteY17" fmla="*/ 336380 h 527124"/>
              <a:gd name="connsiteX18" fmla="*/ 226657 w 608203"/>
              <a:gd name="connsiteY18" fmla="*/ 338184 h 527124"/>
              <a:gd name="connsiteX19" fmla="*/ 226657 w 608203"/>
              <a:gd name="connsiteY19" fmla="*/ 353392 h 527124"/>
              <a:gd name="connsiteX20" fmla="*/ 226915 w 608203"/>
              <a:gd name="connsiteY20" fmla="*/ 353650 h 527124"/>
              <a:gd name="connsiteX21" fmla="*/ 230012 w 608203"/>
              <a:gd name="connsiteY21" fmla="*/ 353650 h 527124"/>
              <a:gd name="connsiteX22" fmla="*/ 230271 w 608203"/>
              <a:gd name="connsiteY22" fmla="*/ 353392 h 527124"/>
              <a:gd name="connsiteX23" fmla="*/ 230271 w 608203"/>
              <a:gd name="connsiteY23" fmla="*/ 338184 h 527124"/>
              <a:gd name="connsiteX24" fmla="*/ 228464 w 608203"/>
              <a:gd name="connsiteY24" fmla="*/ 336380 h 527124"/>
              <a:gd name="connsiteX25" fmla="*/ 76154 w 608203"/>
              <a:gd name="connsiteY25" fmla="*/ 336380 h 527124"/>
              <a:gd name="connsiteX26" fmla="*/ 74605 w 608203"/>
              <a:gd name="connsiteY26" fmla="*/ 338184 h 527124"/>
              <a:gd name="connsiteX27" fmla="*/ 74605 w 608203"/>
              <a:gd name="connsiteY27" fmla="*/ 353392 h 527124"/>
              <a:gd name="connsiteX28" fmla="*/ 74863 w 608203"/>
              <a:gd name="connsiteY28" fmla="*/ 353650 h 527124"/>
              <a:gd name="connsiteX29" fmla="*/ 77703 w 608203"/>
              <a:gd name="connsiteY29" fmla="*/ 353650 h 527124"/>
              <a:gd name="connsiteX30" fmla="*/ 77961 w 608203"/>
              <a:gd name="connsiteY30" fmla="*/ 353392 h 527124"/>
              <a:gd name="connsiteX31" fmla="*/ 77961 w 608203"/>
              <a:gd name="connsiteY31" fmla="*/ 338184 h 527124"/>
              <a:gd name="connsiteX32" fmla="*/ 76154 w 608203"/>
              <a:gd name="connsiteY32" fmla="*/ 336380 h 527124"/>
              <a:gd name="connsiteX33" fmla="*/ 385640 w 608203"/>
              <a:gd name="connsiteY33" fmla="*/ 296446 h 527124"/>
              <a:gd name="connsiteX34" fmla="*/ 385640 w 608203"/>
              <a:gd name="connsiteY34" fmla="*/ 307253 h 527124"/>
              <a:gd name="connsiteX35" fmla="*/ 383836 w 608203"/>
              <a:gd name="connsiteY35" fmla="*/ 311626 h 527124"/>
              <a:gd name="connsiteX36" fmla="*/ 379713 w 608203"/>
              <a:gd name="connsiteY36" fmla="*/ 313170 h 527124"/>
              <a:gd name="connsiteX37" fmla="*/ 375589 w 608203"/>
              <a:gd name="connsiteY37" fmla="*/ 311626 h 527124"/>
              <a:gd name="connsiteX38" fmla="*/ 373785 w 608203"/>
              <a:gd name="connsiteY38" fmla="*/ 307253 h 527124"/>
              <a:gd name="connsiteX39" fmla="*/ 373785 w 608203"/>
              <a:gd name="connsiteY39" fmla="*/ 304680 h 527124"/>
              <a:gd name="connsiteX40" fmla="*/ 377909 w 608203"/>
              <a:gd name="connsiteY40" fmla="*/ 302107 h 527124"/>
              <a:gd name="connsiteX41" fmla="*/ 377909 w 608203"/>
              <a:gd name="connsiteY41" fmla="*/ 307767 h 527124"/>
              <a:gd name="connsiteX42" fmla="*/ 379713 w 608203"/>
              <a:gd name="connsiteY42" fmla="*/ 309568 h 527124"/>
              <a:gd name="connsiteX43" fmla="*/ 381517 w 608203"/>
              <a:gd name="connsiteY43" fmla="*/ 307767 h 527124"/>
              <a:gd name="connsiteX44" fmla="*/ 381517 w 608203"/>
              <a:gd name="connsiteY44" fmla="*/ 299534 h 527124"/>
              <a:gd name="connsiteX45" fmla="*/ 385640 w 608203"/>
              <a:gd name="connsiteY45" fmla="*/ 296446 h 527124"/>
              <a:gd name="connsiteX46" fmla="*/ 222493 w 608203"/>
              <a:gd name="connsiteY46" fmla="*/ 296446 h 527124"/>
              <a:gd name="connsiteX47" fmla="*/ 226641 w 608203"/>
              <a:gd name="connsiteY47" fmla="*/ 299534 h 527124"/>
              <a:gd name="connsiteX48" fmla="*/ 226641 w 608203"/>
              <a:gd name="connsiteY48" fmla="*/ 307767 h 527124"/>
              <a:gd name="connsiteX49" fmla="*/ 228456 w 608203"/>
              <a:gd name="connsiteY49" fmla="*/ 309568 h 527124"/>
              <a:gd name="connsiteX50" fmla="*/ 230271 w 608203"/>
              <a:gd name="connsiteY50" fmla="*/ 307767 h 527124"/>
              <a:gd name="connsiteX51" fmla="*/ 230271 w 608203"/>
              <a:gd name="connsiteY51" fmla="*/ 302107 h 527124"/>
              <a:gd name="connsiteX52" fmla="*/ 234419 w 608203"/>
              <a:gd name="connsiteY52" fmla="*/ 304680 h 527124"/>
              <a:gd name="connsiteX53" fmla="*/ 234419 w 608203"/>
              <a:gd name="connsiteY53" fmla="*/ 307253 h 527124"/>
              <a:gd name="connsiteX54" fmla="*/ 232604 w 608203"/>
              <a:gd name="connsiteY54" fmla="*/ 311626 h 527124"/>
              <a:gd name="connsiteX55" fmla="*/ 228456 w 608203"/>
              <a:gd name="connsiteY55" fmla="*/ 313170 h 527124"/>
              <a:gd name="connsiteX56" fmla="*/ 224308 w 608203"/>
              <a:gd name="connsiteY56" fmla="*/ 311626 h 527124"/>
              <a:gd name="connsiteX57" fmla="*/ 222493 w 608203"/>
              <a:gd name="connsiteY57" fmla="*/ 307253 h 527124"/>
              <a:gd name="connsiteX58" fmla="*/ 569992 w 608203"/>
              <a:gd name="connsiteY58" fmla="*/ 290741 h 527124"/>
              <a:gd name="connsiteX59" fmla="*/ 568177 w 608203"/>
              <a:gd name="connsiteY59" fmla="*/ 292545 h 527124"/>
              <a:gd name="connsiteX60" fmla="*/ 568177 w 608203"/>
              <a:gd name="connsiteY60" fmla="*/ 307756 h 527124"/>
              <a:gd name="connsiteX61" fmla="*/ 569992 w 608203"/>
              <a:gd name="connsiteY61" fmla="*/ 309561 h 527124"/>
              <a:gd name="connsiteX62" fmla="*/ 571807 w 608203"/>
              <a:gd name="connsiteY62" fmla="*/ 307756 h 527124"/>
              <a:gd name="connsiteX63" fmla="*/ 571807 w 608203"/>
              <a:gd name="connsiteY63" fmla="*/ 292545 h 527124"/>
              <a:gd name="connsiteX64" fmla="*/ 569992 w 608203"/>
              <a:gd name="connsiteY64" fmla="*/ 290741 h 527124"/>
              <a:gd name="connsiteX65" fmla="*/ 532028 w 608203"/>
              <a:gd name="connsiteY65" fmla="*/ 290741 h 527124"/>
              <a:gd name="connsiteX66" fmla="*/ 530213 w 608203"/>
              <a:gd name="connsiteY66" fmla="*/ 292545 h 527124"/>
              <a:gd name="connsiteX67" fmla="*/ 530213 w 608203"/>
              <a:gd name="connsiteY67" fmla="*/ 307756 h 527124"/>
              <a:gd name="connsiteX68" fmla="*/ 532028 w 608203"/>
              <a:gd name="connsiteY68" fmla="*/ 309561 h 527124"/>
              <a:gd name="connsiteX69" fmla="*/ 533843 w 608203"/>
              <a:gd name="connsiteY69" fmla="*/ 307756 h 527124"/>
              <a:gd name="connsiteX70" fmla="*/ 533843 w 608203"/>
              <a:gd name="connsiteY70" fmla="*/ 292545 h 527124"/>
              <a:gd name="connsiteX71" fmla="*/ 532028 w 608203"/>
              <a:gd name="connsiteY71" fmla="*/ 290741 h 527124"/>
              <a:gd name="connsiteX72" fmla="*/ 493817 w 608203"/>
              <a:gd name="connsiteY72" fmla="*/ 290741 h 527124"/>
              <a:gd name="connsiteX73" fmla="*/ 492013 w 608203"/>
              <a:gd name="connsiteY73" fmla="*/ 292545 h 527124"/>
              <a:gd name="connsiteX74" fmla="*/ 492013 w 608203"/>
              <a:gd name="connsiteY74" fmla="*/ 307756 h 527124"/>
              <a:gd name="connsiteX75" fmla="*/ 493817 w 608203"/>
              <a:gd name="connsiteY75" fmla="*/ 309561 h 527124"/>
              <a:gd name="connsiteX76" fmla="*/ 495621 w 608203"/>
              <a:gd name="connsiteY76" fmla="*/ 307756 h 527124"/>
              <a:gd name="connsiteX77" fmla="*/ 495621 w 608203"/>
              <a:gd name="connsiteY77" fmla="*/ 292545 h 527124"/>
              <a:gd name="connsiteX78" fmla="*/ 493817 w 608203"/>
              <a:gd name="connsiteY78" fmla="*/ 290741 h 527124"/>
              <a:gd name="connsiteX79" fmla="*/ 455888 w 608203"/>
              <a:gd name="connsiteY79" fmla="*/ 290741 h 527124"/>
              <a:gd name="connsiteX80" fmla="*/ 454073 w 608203"/>
              <a:gd name="connsiteY80" fmla="*/ 292545 h 527124"/>
              <a:gd name="connsiteX81" fmla="*/ 454073 w 608203"/>
              <a:gd name="connsiteY81" fmla="*/ 307756 h 527124"/>
              <a:gd name="connsiteX82" fmla="*/ 455888 w 608203"/>
              <a:gd name="connsiteY82" fmla="*/ 309561 h 527124"/>
              <a:gd name="connsiteX83" fmla="*/ 457703 w 608203"/>
              <a:gd name="connsiteY83" fmla="*/ 307756 h 527124"/>
              <a:gd name="connsiteX84" fmla="*/ 457703 w 608203"/>
              <a:gd name="connsiteY84" fmla="*/ 292545 h 527124"/>
              <a:gd name="connsiteX85" fmla="*/ 455888 w 608203"/>
              <a:gd name="connsiteY85" fmla="*/ 290741 h 527124"/>
              <a:gd name="connsiteX86" fmla="*/ 417689 w 608203"/>
              <a:gd name="connsiteY86" fmla="*/ 290741 h 527124"/>
              <a:gd name="connsiteX87" fmla="*/ 415889 w 608203"/>
              <a:gd name="connsiteY87" fmla="*/ 292545 h 527124"/>
              <a:gd name="connsiteX88" fmla="*/ 415889 w 608203"/>
              <a:gd name="connsiteY88" fmla="*/ 307756 h 527124"/>
              <a:gd name="connsiteX89" fmla="*/ 417689 w 608203"/>
              <a:gd name="connsiteY89" fmla="*/ 309561 h 527124"/>
              <a:gd name="connsiteX90" fmla="*/ 419489 w 608203"/>
              <a:gd name="connsiteY90" fmla="*/ 307756 h 527124"/>
              <a:gd name="connsiteX91" fmla="*/ 419489 w 608203"/>
              <a:gd name="connsiteY91" fmla="*/ 292545 h 527124"/>
              <a:gd name="connsiteX92" fmla="*/ 417689 w 608203"/>
              <a:gd name="connsiteY92" fmla="*/ 290741 h 527124"/>
              <a:gd name="connsiteX93" fmla="*/ 190527 w 608203"/>
              <a:gd name="connsiteY93" fmla="*/ 290741 h 527124"/>
              <a:gd name="connsiteX94" fmla="*/ 188723 w 608203"/>
              <a:gd name="connsiteY94" fmla="*/ 292545 h 527124"/>
              <a:gd name="connsiteX95" fmla="*/ 188723 w 608203"/>
              <a:gd name="connsiteY95" fmla="*/ 307756 h 527124"/>
              <a:gd name="connsiteX96" fmla="*/ 190527 w 608203"/>
              <a:gd name="connsiteY96" fmla="*/ 309561 h 527124"/>
              <a:gd name="connsiteX97" fmla="*/ 192331 w 608203"/>
              <a:gd name="connsiteY97" fmla="*/ 307756 h 527124"/>
              <a:gd name="connsiteX98" fmla="*/ 192331 w 608203"/>
              <a:gd name="connsiteY98" fmla="*/ 292545 h 527124"/>
              <a:gd name="connsiteX99" fmla="*/ 190527 w 608203"/>
              <a:gd name="connsiteY99" fmla="*/ 290741 h 527124"/>
              <a:gd name="connsiteX100" fmla="*/ 152280 w 608203"/>
              <a:gd name="connsiteY100" fmla="*/ 290741 h 527124"/>
              <a:gd name="connsiteX101" fmla="*/ 150476 w 608203"/>
              <a:gd name="connsiteY101" fmla="*/ 292545 h 527124"/>
              <a:gd name="connsiteX102" fmla="*/ 150476 w 608203"/>
              <a:gd name="connsiteY102" fmla="*/ 307756 h 527124"/>
              <a:gd name="connsiteX103" fmla="*/ 152280 w 608203"/>
              <a:gd name="connsiteY103" fmla="*/ 309561 h 527124"/>
              <a:gd name="connsiteX104" fmla="*/ 154084 w 608203"/>
              <a:gd name="connsiteY104" fmla="*/ 307756 h 527124"/>
              <a:gd name="connsiteX105" fmla="*/ 154084 w 608203"/>
              <a:gd name="connsiteY105" fmla="*/ 292545 h 527124"/>
              <a:gd name="connsiteX106" fmla="*/ 152280 w 608203"/>
              <a:gd name="connsiteY106" fmla="*/ 290741 h 527124"/>
              <a:gd name="connsiteX107" fmla="*/ 114351 w 608203"/>
              <a:gd name="connsiteY107" fmla="*/ 290741 h 527124"/>
              <a:gd name="connsiteX108" fmla="*/ 112536 w 608203"/>
              <a:gd name="connsiteY108" fmla="*/ 292545 h 527124"/>
              <a:gd name="connsiteX109" fmla="*/ 112536 w 608203"/>
              <a:gd name="connsiteY109" fmla="*/ 307756 h 527124"/>
              <a:gd name="connsiteX110" fmla="*/ 114351 w 608203"/>
              <a:gd name="connsiteY110" fmla="*/ 309561 h 527124"/>
              <a:gd name="connsiteX111" fmla="*/ 116166 w 608203"/>
              <a:gd name="connsiteY111" fmla="*/ 307756 h 527124"/>
              <a:gd name="connsiteX112" fmla="*/ 116166 w 608203"/>
              <a:gd name="connsiteY112" fmla="*/ 292545 h 527124"/>
              <a:gd name="connsiteX113" fmla="*/ 114351 w 608203"/>
              <a:gd name="connsiteY113" fmla="*/ 290741 h 527124"/>
              <a:gd name="connsiteX114" fmla="*/ 76410 w 608203"/>
              <a:gd name="connsiteY114" fmla="*/ 290741 h 527124"/>
              <a:gd name="connsiteX115" fmla="*/ 74610 w 608203"/>
              <a:gd name="connsiteY115" fmla="*/ 292545 h 527124"/>
              <a:gd name="connsiteX116" fmla="*/ 74610 w 608203"/>
              <a:gd name="connsiteY116" fmla="*/ 307756 h 527124"/>
              <a:gd name="connsiteX117" fmla="*/ 76410 w 608203"/>
              <a:gd name="connsiteY117" fmla="*/ 309561 h 527124"/>
              <a:gd name="connsiteX118" fmla="*/ 77953 w 608203"/>
              <a:gd name="connsiteY118" fmla="*/ 307756 h 527124"/>
              <a:gd name="connsiteX119" fmla="*/ 77953 w 608203"/>
              <a:gd name="connsiteY119" fmla="*/ 292545 h 527124"/>
              <a:gd name="connsiteX120" fmla="*/ 76410 w 608203"/>
              <a:gd name="connsiteY120" fmla="*/ 290741 h 527124"/>
              <a:gd name="connsiteX121" fmla="*/ 38211 w 608203"/>
              <a:gd name="connsiteY121" fmla="*/ 290741 h 527124"/>
              <a:gd name="connsiteX122" fmla="*/ 36396 w 608203"/>
              <a:gd name="connsiteY122" fmla="*/ 292545 h 527124"/>
              <a:gd name="connsiteX123" fmla="*/ 36396 w 608203"/>
              <a:gd name="connsiteY123" fmla="*/ 307756 h 527124"/>
              <a:gd name="connsiteX124" fmla="*/ 38211 w 608203"/>
              <a:gd name="connsiteY124" fmla="*/ 309561 h 527124"/>
              <a:gd name="connsiteX125" fmla="*/ 40026 w 608203"/>
              <a:gd name="connsiteY125" fmla="*/ 307756 h 527124"/>
              <a:gd name="connsiteX126" fmla="*/ 40026 w 608203"/>
              <a:gd name="connsiteY126" fmla="*/ 292545 h 527124"/>
              <a:gd name="connsiteX127" fmla="*/ 38211 w 608203"/>
              <a:gd name="connsiteY127" fmla="*/ 290741 h 527124"/>
              <a:gd name="connsiteX128" fmla="*/ 569992 w 608203"/>
              <a:gd name="connsiteY128" fmla="*/ 287131 h 527124"/>
              <a:gd name="connsiteX129" fmla="*/ 574140 w 608203"/>
              <a:gd name="connsiteY129" fmla="*/ 288678 h 527124"/>
              <a:gd name="connsiteX130" fmla="*/ 575955 w 608203"/>
              <a:gd name="connsiteY130" fmla="*/ 293319 h 527124"/>
              <a:gd name="connsiteX131" fmla="*/ 575955 w 608203"/>
              <a:gd name="connsiteY131" fmla="*/ 307241 h 527124"/>
              <a:gd name="connsiteX132" fmla="*/ 574140 w 608203"/>
              <a:gd name="connsiteY132" fmla="*/ 311623 h 527124"/>
              <a:gd name="connsiteX133" fmla="*/ 569992 w 608203"/>
              <a:gd name="connsiteY133" fmla="*/ 313170 h 527124"/>
              <a:gd name="connsiteX134" fmla="*/ 565844 w 608203"/>
              <a:gd name="connsiteY134" fmla="*/ 311623 h 527124"/>
              <a:gd name="connsiteX135" fmla="*/ 564029 w 608203"/>
              <a:gd name="connsiteY135" fmla="*/ 307241 h 527124"/>
              <a:gd name="connsiteX136" fmla="*/ 564029 w 608203"/>
              <a:gd name="connsiteY136" fmla="*/ 293319 h 527124"/>
              <a:gd name="connsiteX137" fmla="*/ 565844 w 608203"/>
              <a:gd name="connsiteY137" fmla="*/ 288678 h 527124"/>
              <a:gd name="connsiteX138" fmla="*/ 569992 w 608203"/>
              <a:gd name="connsiteY138" fmla="*/ 287131 h 527124"/>
              <a:gd name="connsiteX139" fmla="*/ 532028 w 608203"/>
              <a:gd name="connsiteY139" fmla="*/ 287131 h 527124"/>
              <a:gd name="connsiteX140" fmla="*/ 536176 w 608203"/>
              <a:gd name="connsiteY140" fmla="*/ 288678 h 527124"/>
              <a:gd name="connsiteX141" fmla="*/ 537991 w 608203"/>
              <a:gd name="connsiteY141" fmla="*/ 293319 h 527124"/>
              <a:gd name="connsiteX142" fmla="*/ 537991 w 608203"/>
              <a:gd name="connsiteY142" fmla="*/ 307241 h 527124"/>
              <a:gd name="connsiteX143" fmla="*/ 536176 w 608203"/>
              <a:gd name="connsiteY143" fmla="*/ 311623 h 527124"/>
              <a:gd name="connsiteX144" fmla="*/ 532028 w 608203"/>
              <a:gd name="connsiteY144" fmla="*/ 313170 h 527124"/>
              <a:gd name="connsiteX145" fmla="*/ 527880 w 608203"/>
              <a:gd name="connsiteY145" fmla="*/ 311623 h 527124"/>
              <a:gd name="connsiteX146" fmla="*/ 526065 w 608203"/>
              <a:gd name="connsiteY146" fmla="*/ 307241 h 527124"/>
              <a:gd name="connsiteX147" fmla="*/ 526065 w 608203"/>
              <a:gd name="connsiteY147" fmla="*/ 293319 h 527124"/>
              <a:gd name="connsiteX148" fmla="*/ 527880 w 608203"/>
              <a:gd name="connsiteY148" fmla="*/ 288678 h 527124"/>
              <a:gd name="connsiteX149" fmla="*/ 532028 w 608203"/>
              <a:gd name="connsiteY149" fmla="*/ 287131 h 527124"/>
              <a:gd name="connsiteX150" fmla="*/ 493817 w 608203"/>
              <a:gd name="connsiteY150" fmla="*/ 287131 h 527124"/>
              <a:gd name="connsiteX151" fmla="*/ 497940 w 608203"/>
              <a:gd name="connsiteY151" fmla="*/ 288678 h 527124"/>
              <a:gd name="connsiteX152" fmla="*/ 499744 w 608203"/>
              <a:gd name="connsiteY152" fmla="*/ 293319 h 527124"/>
              <a:gd name="connsiteX153" fmla="*/ 499744 w 608203"/>
              <a:gd name="connsiteY153" fmla="*/ 307241 h 527124"/>
              <a:gd name="connsiteX154" fmla="*/ 497940 w 608203"/>
              <a:gd name="connsiteY154" fmla="*/ 311623 h 527124"/>
              <a:gd name="connsiteX155" fmla="*/ 493817 w 608203"/>
              <a:gd name="connsiteY155" fmla="*/ 313170 h 527124"/>
              <a:gd name="connsiteX156" fmla="*/ 489693 w 608203"/>
              <a:gd name="connsiteY156" fmla="*/ 311623 h 527124"/>
              <a:gd name="connsiteX157" fmla="*/ 487889 w 608203"/>
              <a:gd name="connsiteY157" fmla="*/ 307241 h 527124"/>
              <a:gd name="connsiteX158" fmla="*/ 487889 w 608203"/>
              <a:gd name="connsiteY158" fmla="*/ 293319 h 527124"/>
              <a:gd name="connsiteX159" fmla="*/ 489693 w 608203"/>
              <a:gd name="connsiteY159" fmla="*/ 288678 h 527124"/>
              <a:gd name="connsiteX160" fmla="*/ 493817 w 608203"/>
              <a:gd name="connsiteY160" fmla="*/ 287131 h 527124"/>
              <a:gd name="connsiteX161" fmla="*/ 455888 w 608203"/>
              <a:gd name="connsiteY161" fmla="*/ 287131 h 527124"/>
              <a:gd name="connsiteX162" fmla="*/ 460036 w 608203"/>
              <a:gd name="connsiteY162" fmla="*/ 288678 h 527124"/>
              <a:gd name="connsiteX163" fmla="*/ 461851 w 608203"/>
              <a:gd name="connsiteY163" fmla="*/ 293319 h 527124"/>
              <a:gd name="connsiteX164" fmla="*/ 461851 w 608203"/>
              <a:gd name="connsiteY164" fmla="*/ 307241 h 527124"/>
              <a:gd name="connsiteX165" fmla="*/ 460036 w 608203"/>
              <a:gd name="connsiteY165" fmla="*/ 311623 h 527124"/>
              <a:gd name="connsiteX166" fmla="*/ 455888 w 608203"/>
              <a:gd name="connsiteY166" fmla="*/ 313170 h 527124"/>
              <a:gd name="connsiteX167" fmla="*/ 451740 w 608203"/>
              <a:gd name="connsiteY167" fmla="*/ 311623 h 527124"/>
              <a:gd name="connsiteX168" fmla="*/ 449925 w 608203"/>
              <a:gd name="connsiteY168" fmla="*/ 307241 h 527124"/>
              <a:gd name="connsiteX169" fmla="*/ 449925 w 608203"/>
              <a:gd name="connsiteY169" fmla="*/ 293319 h 527124"/>
              <a:gd name="connsiteX170" fmla="*/ 451740 w 608203"/>
              <a:gd name="connsiteY170" fmla="*/ 288678 h 527124"/>
              <a:gd name="connsiteX171" fmla="*/ 455888 w 608203"/>
              <a:gd name="connsiteY171" fmla="*/ 287131 h 527124"/>
              <a:gd name="connsiteX172" fmla="*/ 417689 w 608203"/>
              <a:gd name="connsiteY172" fmla="*/ 287131 h 527124"/>
              <a:gd name="connsiteX173" fmla="*/ 421804 w 608203"/>
              <a:gd name="connsiteY173" fmla="*/ 288678 h 527124"/>
              <a:gd name="connsiteX174" fmla="*/ 423604 w 608203"/>
              <a:gd name="connsiteY174" fmla="*/ 293319 h 527124"/>
              <a:gd name="connsiteX175" fmla="*/ 423604 w 608203"/>
              <a:gd name="connsiteY175" fmla="*/ 307241 h 527124"/>
              <a:gd name="connsiteX176" fmla="*/ 421804 w 608203"/>
              <a:gd name="connsiteY176" fmla="*/ 311623 h 527124"/>
              <a:gd name="connsiteX177" fmla="*/ 417689 w 608203"/>
              <a:gd name="connsiteY177" fmla="*/ 313170 h 527124"/>
              <a:gd name="connsiteX178" fmla="*/ 413574 w 608203"/>
              <a:gd name="connsiteY178" fmla="*/ 311623 h 527124"/>
              <a:gd name="connsiteX179" fmla="*/ 412031 w 608203"/>
              <a:gd name="connsiteY179" fmla="*/ 307241 h 527124"/>
              <a:gd name="connsiteX180" fmla="*/ 412031 w 608203"/>
              <a:gd name="connsiteY180" fmla="*/ 293319 h 527124"/>
              <a:gd name="connsiteX181" fmla="*/ 413574 w 608203"/>
              <a:gd name="connsiteY181" fmla="*/ 288678 h 527124"/>
              <a:gd name="connsiteX182" fmla="*/ 417689 w 608203"/>
              <a:gd name="connsiteY182" fmla="*/ 287131 h 527124"/>
              <a:gd name="connsiteX183" fmla="*/ 190527 w 608203"/>
              <a:gd name="connsiteY183" fmla="*/ 287131 h 527124"/>
              <a:gd name="connsiteX184" fmla="*/ 194650 w 608203"/>
              <a:gd name="connsiteY184" fmla="*/ 288678 h 527124"/>
              <a:gd name="connsiteX185" fmla="*/ 196454 w 608203"/>
              <a:gd name="connsiteY185" fmla="*/ 293319 h 527124"/>
              <a:gd name="connsiteX186" fmla="*/ 196454 w 608203"/>
              <a:gd name="connsiteY186" fmla="*/ 307241 h 527124"/>
              <a:gd name="connsiteX187" fmla="*/ 194650 w 608203"/>
              <a:gd name="connsiteY187" fmla="*/ 311623 h 527124"/>
              <a:gd name="connsiteX188" fmla="*/ 190527 w 608203"/>
              <a:gd name="connsiteY188" fmla="*/ 313170 h 527124"/>
              <a:gd name="connsiteX189" fmla="*/ 186403 w 608203"/>
              <a:gd name="connsiteY189" fmla="*/ 311623 h 527124"/>
              <a:gd name="connsiteX190" fmla="*/ 184599 w 608203"/>
              <a:gd name="connsiteY190" fmla="*/ 307241 h 527124"/>
              <a:gd name="connsiteX191" fmla="*/ 184599 w 608203"/>
              <a:gd name="connsiteY191" fmla="*/ 293319 h 527124"/>
              <a:gd name="connsiteX192" fmla="*/ 186403 w 608203"/>
              <a:gd name="connsiteY192" fmla="*/ 288678 h 527124"/>
              <a:gd name="connsiteX193" fmla="*/ 190527 w 608203"/>
              <a:gd name="connsiteY193" fmla="*/ 287131 h 527124"/>
              <a:gd name="connsiteX194" fmla="*/ 152280 w 608203"/>
              <a:gd name="connsiteY194" fmla="*/ 287131 h 527124"/>
              <a:gd name="connsiteX195" fmla="*/ 156404 w 608203"/>
              <a:gd name="connsiteY195" fmla="*/ 288678 h 527124"/>
              <a:gd name="connsiteX196" fmla="*/ 158208 w 608203"/>
              <a:gd name="connsiteY196" fmla="*/ 293319 h 527124"/>
              <a:gd name="connsiteX197" fmla="*/ 158208 w 608203"/>
              <a:gd name="connsiteY197" fmla="*/ 307241 h 527124"/>
              <a:gd name="connsiteX198" fmla="*/ 156404 w 608203"/>
              <a:gd name="connsiteY198" fmla="*/ 311623 h 527124"/>
              <a:gd name="connsiteX199" fmla="*/ 152280 w 608203"/>
              <a:gd name="connsiteY199" fmla="*/ 313170 h 527124"/>
              <a:gd name="connsiteX200" fmla="*/ 148157 w 608203"/>
              <a:gd name="connsiteY200" fmla="*/ 311623 h 527124"/>
              <a:gd name="connsiteX201" fmla="*/ 146353 w 608203"/>
              <a:gd name="connsiteY201" fmla="*/ 307241 h 527124"/>
              <a:gd name="connsiteX202" fmla="*/ 146353 w 608203"/>
              <a:gd name="connsiteY202" fmla="*/ 293319 h 527124"/>
              <a:gd name="connsiteX203" fmla="*/ 148157 w 608203"/>
              <a:gd name="connsiteY203" fmla="*/ 288678 h 527124"/>
              <a:gd name="connsiteX204" fmla="*/ 152280 w 608203"/>
              <a:gd name="connsiteY204" fmla="*/ 287131 h 527124"/>
              <a:gd name="connsiteX205" fmla="*/ 114351 w 608203"/>
              <a:gd name="connsiteY205" fmla="*/ 287131 h 527124"/>
              <a:gd name="connsiteX206" fmla="*/ 118499 w 608203"/>
              <a:gd name="connsiteY206" fmla="*/ 288678 h 527124"/>
              <a:gd name="connsiteX207" fmla="*/ 120314 w 608203"/>
              <a:gd name="connsiteY207" fmla="*/ 293319 h 527124"/>
              <a:gd name="connsiteX208" fmla="*/ 120314 w 608203"/>
              <a:gd name="connsiteY208" fmla="*/ 307241 h 527124"/>
              <a:gd name="connsiteX209" fmla="*/ 118499 w 608203"/>
              <a:gd name="connsiteY209" fmla="*/ 311623 h 527124"/>
              <a:gd name="connsiteX210" fmla="*/ 114351 w 608203"/>
              <a:gd name="connsiteY210" fmla="*/ 313170 h 527124"/>
              <a:gd name="connsiteX211" fmla="*/ 110203 w 608203"/>
              <a:gd name="connsiteY211" fmla="*/ 311623 h 527124"/>
              <a:gd name="connsiteX212" fmla="*/ 108388 w 608203"/>
              <a:gd name="connsiteY212" fmla="*/ 307241 h 527124"/>
              <a:gd name="connsiteX213" fmla="*/ 108388 w 608203"/>
              <a:gd name="connsiteY213" fmla="*/ 293319 h 527124"/>
              <a:gd name="connsiteX214" fmla="*/ 110203 w 608203"/>
              <a:gd name="connsiteY214" fmla="*/ 288678 h 527124"/>
              <a:gd name="connsiteX215" fmla="*/ 114351 w 608203"/>
              <a:gd name="connsiteY215" fmla="*/ 287131 h 527124"/>
              <a:gd name="connsiteX216" fmla="*/ 76410 w 608203"/>
              <a:gd name="connsiteY216" fmla="*/ 287131 h 527124"/>
              <a:gd name="connsiteX217" fmla="*/ 80268 w 608203"/>
              <a:gd name="connsiteY217" fmla="*/ 288678 h 527124"/>
              <a:gd name="connsiteX218" fmla="*/ 82068 w 608203"/>
              <a:gd name="connsiteY218" fmla="*/ 293319 h 527124"/>
              <a:gd name="connsiteX219" fmla="*/ 82068 w 608203"/>
              <a:gd name="connsiteY219" fmla="*/ 307241 h 527124"/>
              <a:gd name="connsiteX220" fmla="*/ 80268 w 608203"/>
              <a:gd name="connsiteY220" fmla="*/ 311623 h 527124"/>
              <a:gd name="connsiteX221" fmla="*/ 76410 w 608203"/>
              <a:gd name="connsiteY221" fmla="*/ 313170 h 527124"/>
              <a:gd name="connsiteX222" fmla="*/ 72038 w 608203"/>
              <a:gd name="connsiteY222" fmla="*/ 311623 h 527124"/>
              <a:gd name="connsiteX223" fmla="*/ 70495 w 608203"/>
              <a:gd name="connsiteY223" fmla="*/ 307241 h 527124"/>
              <a:gd name="connsiteX224" fmla="*/ 70495 w 608203"/>
              <a:gd name="connsiteY224" fmla="*/ 293319 h 527124"/>
              <a:gd name="connsiteX225" fmla="*/ 72038 w 608203"/>
              <a:gd name="connsiteY225" fmla="*/ 288678 h 527124"/>
              <a:gd name="connsiteX226" fmla="*/ 76410 w 608203"/>
              <a:gd name="connsiteY226" fmla="*/ 287131 h 527124"/>
              <a:gd name="connsiteX227" fmla="*/ 38211 w 608203"/>
              <a:gd name="connsiteY227" fmla="*/ 287131 h 527124"/>
              <a:gd name="connsiteX228" fmla="*/ 42359 w 608203"/>
              <a:gd name="connsiteY228" fmla="*/ 288678 h 527124"/>
              <a:gd name="connsiteX229" fmla="*/ 44174 w 608203"/>
              <a:gd name="connsiteY229" fmla="*/ 293319 h 527124"/>
              <a:gd name="connsiteX230" fmla="*/ 44174 w 608203"/>
              <a:gd name="connsiteY230" fmla="*/ 307241 h 527124"/>
              <a:gd name="connsiteX231" fmla="*/ 42359 w 608203"/>
              <a:gd name="connsiteY231" fmla="*/ 311623 h 527124"/>
              <a:gd name="connsiteX232" fmla="*/ 38211 w 608203"/>
              <a:gd name="connsiteY232" fmla="*/ 313170 h 527124"/>
              <a:gd name="connsiteX233" fmla="*/ 34063 w 608203"/>
              <a:gd name="connsiteY233" fmla="*/ 311623 h 527124"/>
              <a:gd name="connsiteX234" fmla="*/ 32248 w 608203"/>
              <a:gd name="connsiteY234" fmla="*/ 307241 h 527124"/>
              <a:gd name="connsiteX235" fmla="*/ 32248 w 608203"/>
              <a:gd name="connsiteY235" fmla="*/ 293319 h 527124"/>
              <a:gd name="connsiteX236" fmla="*/ 34063 w 608203"/>
              <a:gd name="connsiteY236" fmla="*/ 288678 h 527124"/>
              <a:gd name="connsiteX237" fmla="*/ 38211 w 608203"/>
              <a:gd name="connsiteY237" fmla="*/ 287131 h 527124"/>
              <a:gd name="connsiteX238" fmla="*/ 184599 w 608203"/>
              <a:gd name="connsiteY238" fmla="*/ 247473 h 527124"/>
              <a:gd name="connsiteX239" fmla="*/ 188710 w 608203"/>
              <a:gd name="connsiteY239" fmla="*/ 255724 h 527124"/>
              <a:gd name="connsiteX240" fmla="*/ 188710 w 608203"/>
              <a:gd name="connsiteY240" fmla="*/ 262170 h 527124"/>
              <a:gd name="connsiteX241" fmla="*/ 190508 w 608203"/>
              <a:gd name="connsiteY241" fmla="*/ 263975 h 527124"/>
              <a:gd name="connsiteX242" fmla="*/ 192307 w 608203"/>
              <a:gd name="connsiteY242" fmla="*/ 262170 h 527124"/>
              <a:gd name="connsiteX243" fmla="*/ 192307 w 608203"/>
              <a:gd name="connsiteY243" fmla="*/ 261912 h 527124"/>
              <a:gd name="connsiteX244" fmla="*/ 194619 w 608203"/>
              <a:gd name="connsiteY244" fmla="*/ 265779 h 527124"/>
              <a:gd name="connsiteX245" fmla="*/ 194619 w 608203"/>
              <a:gd name="connsiteY245" fmla="*/ 266037 h 527124"/>
              <a:gd name="connsiteX246" fmla="*/ 190508 w 608203"/>
              <a:gd name="connsiteY246" fmla="*/ 267584 h 527124"/>
              <a:gd name="connsiteX247" fmla="*/ 186398 w 608203"/>
              <a:gd name="connsiteY247" fmla="*/ 266037 h 527124"/>
              <a:gd name="connsiteX248" fmla="*/ 184599 w 608203"/>
              <a:gd name="connsiteY248" fmla="*/ 261654 h 527124"/>
              <a:gd name="connsiteX249" fmla="*/ 184599 w 608203"/>
              <a:gd name="connsiteY249" fmla="*/ 247731 h 527124"/>
              <a:gd name="connsiteX250" fmla="*/ 184599 w 608203"/>
              <a:gd name="connsiteY250" fmla="*/ 247473 h 527124"/>
              <a:gd name="connsiteX251" fmla="*/ 569992 w 608203"/>
              <a:gd name="connsiteY251" fmla="*/ 245156 h 527124"/>
              <a:gd name="connsiteX252" fmla="*/ 568177 w 608203"/>
              <a:gd name="connsiteY252" fmla="*/ 246960 h 527124"/>
              <a:gd name="connsiteX253" fmla="*/ 568177 w 608203"/>
              <a:gd name="connsiteY253" fmla="*/ 262429 h 527124"/>
              <a:gd name="connsiteX254" fmla="*/ 569992 w 608203"/>
              <a:gd name="connsiteY254" fmla="*/ 263976 h 527124"/>
              <a:gd name="connsiteX255" fmla="*/ 571807 w 608203"/>
              <a:gd name="connsiteY255" fmla="*/ 262429 h 527124"/>
              <a:gd name="connsiteX256" fmla="*/ 571807 w 608203"/>
              <a:gd name="connsiteY256" fmla="*/ 246960 h 527124"/>
              <a:gd name="connsiteX257" fmla="*/ 569992 w 608203"/>
              <a:gd name="connsiteY257" fmla="*/ 245156 h 527124"/>
              <a:gd name="connsiteX258" fmla="*/ 493817 w 608203"/>
              <a:gd name="connsiteY258" fmla="*/ 245156 h 527124"/>
              <a:gd name="connsiteX259" fmla="*/ 492013 w 608203"/>
              <a:gd name="connsiteY259" fmla="*/ 246960 h 527124"/>
              <a:gd name="connsiteX260" fmla="*/ 492013 w 608203"/>
              <a:gd name="connsiteY260" fmla="*/ 262429 h 527124"/>
              <a:gd name="connsiteX261" fmla="*/ 493817 w 608203"/>
              <a:gd name="connsiteY261" fmla="*/ 263976 h 527124"/>
              <a:gd name="connsiteX262" fmla="*/ 495621 w 608203"/>
              <a:gd name="connsiteY262" fmla="*/ 262429 h 527124"/>
              <a:gd name="connsiteX263" fmla="*/ 495621 w 608203"/>
              <a:gd name="connsiteY263" fmla="*/ 246960 h 527124"/>
              <a:gd name="connsiteX264" fmla="*/ 493817 w 608203"/>
              <a:gd name="connsiteY264" fmla="*/ 245156 h 527124"/>
              <a:gd name="connsiteX265" fmla="*/ 455888 w 608203"/>
              <a:gd name="connsiteY265" fmla="*/ 245156 h 527124"/>
              <a:gd name="connsiteX266" fmla="*/ 454073 w 608203"/>
              <a:gd name="connsiteY266" fmla="*/ 246960 h 527124"/>
              <a:gd name="connsiteX267" fmla="*/ 454073 w 608203"/>
              <a:gd name="connsiteY267" fmla="*/ 262429 h 527124"/>
              <a:gd name="connsiteX268" fmla="*/ 455888 w 608203"/>
              <a:gd name="connsiteY268" fmla="*/ 263976 h 527124"/>
              <a:gd name="connsiteX269" fmla="*/ 457703 w 608203"/>
              <a:gd name="connsiteY269" fmla="*/ 262429 h 527124"/>
              <a:gd name="connsiteX270" fmla="*/ 457703 w 608203"/>
              <a:gd name="connsiteY270" fmla="*/ 246960 h 527124"/>
              <a:gd name="connsiteX271" fmla="*/ 455888 w 608203"/>
              <a:gd name="connsiteY271" fmla="*/ 245156 h 527124"/>
              <a:gd name="connsiteX272" fmla="*/ 152280 w 608203"/>
              <a:gd name="connsiteY272" fmla="*/ 245156 h 527124"/>
              <a:gd name="connsiteX273" fmla="*/ 150476 w 608203"/>
              <a:gd name="connsiteY273" fmla="*/ 246960 h 527124"/>
              <a:gd name="connsiteX274" fmla="*/ 150476 w 608203"/>
              <a:gd name="connsiteY274" fmla="*/ 262429 h 527124"/>
              <a:gd name="connsiteX275" fmla="*/ 152280 w 608203"/>
              <a:gd name="connsiteY275" fmla="*/ 263976 h 527124"/>
              <a:gd name="connsiteX276" fmla="*/ 154084 w 608203"/>
              <a:gd name="connsiteY276" fmla="*/ 262429 h 527124"/>
              <a:gd name="connsiteX277" fmla="*/ 154084 w 608203"/>
              <a:gd name="connsiteY277" fmla="*/ 246960 h 527124"/>
              <a:gd name="connsiteX278" fmla="*/ 152280 w 608203"/>
              <a:gd name="connsiteY278" fmla="*/ 245156 h 527124"/>
              <a:gd name="connsiteX279" fmla="*/ 114351 w 608203"/>
              <a:gd name="connsiteY279" fmla="*/ 245156 h 527124"/>
              <a:gd name="connsiteX280" fmla="*/ 112536 w 608203"/>
              <a:gd name="connsiteY280" fmla="*/ 246960 h 527124"/>
              <a:gd name="connsiteX281" fmla="*/ 112536 w 608203"/>
              <a:gd name="connsiteY281" fmla="*/ 262429 h 527124"/>
              <a:gd name="connsiteX282" fmla="*/ 114351 w 608203"/>
              <a:gd name="connsiteY282" fmla="*/ 263976 h 527124"/>
              <a:gd name="connsiteX283" fmla="*/ 116166 w 608203"/>
              <a:gd name="connsiteY283" fmla="*/ 262429 h 527124"/>
              <a:gd name="connsiteX284" fmla="*/ 116166 w 608203"/>
              <a:gd name="connsiteY284" fmla="*/ 246960 h 527124"/>
              <a:gd name="connsiteX285" fmla="*/ 114351 w 608203"/>
              <a:gd name="connsiteY285" fmla="*/ 245156 h 527124"/>
              <a:gd name="connsiteX286" fmla="*/ 38211 w 608203"/>
              <a:gd name="connsiteY286" fmla="*/ 245156 h 527124"/>
              <a:gd name="connsiteX287" fmla="*/ 36396 w 608203"/>
              <a:gd name="connsiteY287" fmla="*/ 246960 h 527124"/>
              <a:gd name="connsiteX288" fmla="*/ 36396 w 608203"/>
              <a:gd name="connsiteY288" fmla="*/ 262429 h 527124"/>
              <a:gd name="connsiteX289" fmla="*/ 38211 w 608203"/>
              <a:gd name="connsiteY289" fmla="*/ 263976 h 527124"/>
              <a:gd name="connsiteX290" fmla="*/ 40026 w 608203"/>
              <a:gd name="connsiteY290" fmla="*/ 262429 h 527124"/>
              <a:gd name="connsiteX291" fmla="*/ 40026 w 608203"/>
              <a:gd name="connsiteY291" fmla="*/ 246960 h 527124"/>
              <a:gd name="connsiteX292" fmla="*/ 38211 w 608203"/>
              <a:gd name="connsiteY292" fmla="*/ 245156 h 527124"/>
              <a:gd name="connsiteX293" fmla="*/ 569992 w 608203"/>
              <a:gd name="connsiteY293" fmla="*/ 241546 h 527124"/>
              <a:gd name="connsiteX294" fmla="*/ 574140 w 608203"/>
              <a:gd name="connsiteY294" fmla="*/ 243351 h 527124"/>
              <a:gd name="connsiteX295" fmla="*/ 575955 w 608203"/>
              <a:gd name="connsiteY295" fmla="*/ 247734 h 527124"/>
              <a:gd name="connsiteX296" fmla="*/ 575955 w 608203"/>
              <a:gd name="connsiteY296" fmla="*/ 261656 h 527124"/>
              <a:gd name="connsiteX297" fmla="*/ 574140 w 608203"/>
              <a:gd name="connsiteY297" fmla="*/ 266038 h 527124"/>
              <a:gd name="connsiteX298" fmla="*/ 569992 w 608203"/>
              <a:gd name="connsiteY298" fmla="*/ 267585 h 527124"/>
              <a:gd name="connsiteX299" fmla="*/ 565844 w 608203"/>
              <a:gd name="connsiteY299" fmla="*/ 266038 h 527124"/>
              <a:gd name="connsiteX300" fmla="*/ 564029 w 608203"/>
              <a:gd name="connsiteY300" fmla="*/ 261656 h 527124"/>
              <a:gd name="connsiteX301" fmla="*/ 564029 w 608203"/>
              <a:gd name="connsiteY301" fmla="*/ 247734 h 527124"/>
              <a:gd name="connsiteX302" fmla="*/ 565844 w 608203"/>
              <a:gd name="connsiteY302" fmla="*/ 243351 h 527124"/>
              <a:gd name="connsiteX303" fmla="*/ 569992 w 608203"/>
              <a:gd name="connsiteY303" fmla="*/ 241546 h 527124"/>
              <a:gd name="connsiteX304" fmla="*/ 529946 w 608203"/>
              <a:gd name="connsiteY304" fmla="*/ 241546 h 527124"/>
              <a:gd name="connsiteX305" fmla="*/ 534109 w 608203"/>
              <a:gd name="connsiteY305" fmla="*/ 241546 h 527124"/>
              <a:gd name="connsiteX306" fmla="*/ 534109 w 608203"/>
              <a:gd name="connsiteY306" fmla="*/ 267585 h 527124"/>
              <a:gd name="connsiteX307" fmla="*/ 529946 w 608203"/>
              <a:gd name="connsiteY307" fmla="*/ 267585 h 527124"/>
              <a:gd name="connsiteX308" fmla="*/ 493817 w 608203"/>
              <a:gd name="connsiteY308" fmla="*/ 241546 h 527124"/>
              <a:gd name="connsiteX309" fmla="*/ 497940 w 608203"/>
              <a:gd name="connsiteY309" fmla="*/ 243351 h 527124"/>
              <a:gd name="connsiteX310" fmla="*/ 499744 w 608203"/>
              <a:gd name="connsiteY310" fmla="*/ 247734 h 527124"/>
              <a:gd name="connsiteX311" fmla="*/ 499744 w 608203"/>
              <a:gd name="connsiteY311" fmla="*/ 261656 h 527124"/>
              <a:gd name="connsiteX312" fmla="*/ 497940 w 608203"/>
              <a:gd name="connsiteY312" fmla="*/ 266038 h 527124"/>
              <a:gd name="connsiteX313" fmla="*/ 493817 w 608203"/>
              <a:gd name="connsiteY313" fmla="*/ 267585 h 527124"/>
              <a:gd name="connsiteX314" fmla="*/ 489693 w 608203"/>
              <a:gd name="connsiteY314" fmla="*/ 266038 h 527124"/>
              <a:gd name="connsiteX315" fmla="*/ 487889 w 608203"/>
              <a:gd name="connsiteY315" fmla="*/ 261656 h 527124"/>
              <a:gd name="connsiteX316" fmla="*/ 487889 w 608203"/>
              <a:gd name="connsiteY316" fmla="*/ 247734 h 527124"/>
              <a:gd name="connsiteX317" fmla="*/ 489693 w 608203"/>
              <a:gd name="connsiteY317" fmla="*/ 243351 h 527124"/>
              <a:gd name="connsiteX318" fmla="*/ 493817 w 608203"/>
              <a:gd name="connsiteY318" fmla="*/ 241546 h 527124"/>
              <a:gd name="connsiteX319" fmla="*/ 455888 w 608203"/>
              <a:gd name="connsiteY319" fmla="*/ 241546 h 527124"/>
              <a:gd name="connsiteX320" fmla="*/ 460036 w 608203"/>
              <a:gd name="connsiteY320" fmla="*/ 243351 h 527124"/>
              <a:gd name="connsiteX321" fmla="*/ 461851 w 608203"/>
              <a:gd name="connsiteY321" fmla="*/ 247734 h 527124"/>
              <a:gd name="connsiteX322" fmla="*/ 461851 w 608203"/>
              <a:gd name="connsiteY322" fmla="*/ 261656 h 527124"/>
              <a:gd name="connsiteX323" fmla="*/ 460036 w 608203"/>
              <a:gd name="connsiteY323" fmla="*/ 266038 h 527124"/>
              <a:gd name="connsiteX324" fmla="*/ 455888 w 608203"/>
              <a:gd name="connsiteY324" fmla="*/ 267585 h 527124"/>
              <a:gd name="connsiteX325" fmla="*/ 451740 w 608203"/>
              <a:gd name="connsiteY325" fmla="*/ 266038 h 527124"/>
              <a:gd name="connsiteX326" fmla="*/ 449925 w 608203"/>
              <a:gd name="connsiteY326" fmla="*/ 261656 h 527124"/>
              <a:gd name="connsiteX327" fmla="*/ 449925 w 608203"/>
              <a:gd name="connsiteY327" fmla="*/ 247734 h 527124"/>
              <a:gd name="connsiteX328" fmla="*/ 451740 w 608203"/>
              <a:gd name="connsiteY328" fmla="*/ 243351 h 527124"/>
              <a:gd name="connsiteX329" fmla="*/ 455888 w 608203"/>
              <a:gd name="connsiteY329" fmla="*/ 241546 h 527124"/>
              <a:gd name="connsiteX330" fmla="*/ 152280 w 608203"/>
              <a:gd name="connsiteY330" fmla="*/ 241546 h 527124"/>
              <a:gd name="connsiteX331" fmla="*/ 156404 w 608203"/>
              <a:gd name="connsiteY331" fmla="*/ 243351 h 527124"/>
              <a:gd name="connsiteX332" fmla="*/ 158208 w 608203"/>
              <a:gd name="connsiteY332" fmla="*/ 247734 h 527124"/>
              <a:gd name="connsiteX333" fmla="*/ 158208 w 608203"/>
              <a:gd name="connsiteY333" fmla="*/ 261656 h 527124"/>
              <a:gd name="connsiteX334" fmla="*/ 156404 w 608203"/>
              <a:gd name="connsiteY334" fmla="*/ 266038 h 527124"/>
              <a:gd name="connsiteX335" fmla="*/ 152280 w 608203"/>
              <a:gd name="connsiteY335" fmla="*/ 267585 h 527124"/>
              <a:gd name="connsiteX336" fmla="*/ 148157 w 608203"/>
              <a:gd name="connsiteY336" fmla="*/ 266038 h 527124"/>
              <a:gd name="connsiteX337" fmla="*/ 146353 w 608203"/>
              <a:gd name="connsiteY337" fmla="*/ 261656 h 527124"/>
              <a:gd name="connsiteX338" fmla="*/ 146353 w 608203"/>
              <a:gd name="connsiteY338" fmla="*/ 247734 h 527124"/>
              <a:gd name="connsiteX339" fmla="*/ 148157 w 608203"/>
              <a:gd name="connsiteY339" fmla="*/ 243351 h 527124"/>
              <a:gd name="connsiteX340" fmla="*/ 152280 w 608203"/>
              <a:gd name="connsiteY340" fmla="*/ 241546 h 527124"/>
              <a:gd name="connsiteX341" fmla="*/ 114351 w 608203"/>
              <a:gd name="connsiteY341" fmla="*/ 241546 h 527124"/>
              <a:gd name="connsiteX342" fmla="*/ 118499 w 608203"/>
              <a:gd name="connsiteY342" fmla="*/ 243351 h 527124"/>
              <a:gd name="connsiteX343" fmla="*/ 120314 w 608203"/>
              <a:gd name="connsiteY343" fmla="*/ 247734 h 527124"/>
              <a:gd name="connsiteX344" fmla="*/ 120314 w 608203"/>
              <a:gd name="connsiteY344" fmla="*/ 261656 h 527124"/>
              <a:gd name="connsiteX345" fmla="*/ 118499 w 608203"/>
              <a:gd name="connsiteY345" fmla="*/ 266038 h 527124"/>
              <a:gd name="connsiteX346" fmla="*/ 114351 w 608203"/>
              <a:gd name="connsiteY346" fmla="*/ 267585 h 527124"/>
              <a:gd name="connsiteX347" fmla="*/ 110203 w 608203"/>
              <a:gd name="connsiteY347" fmla="*/ 266038 h 527124"/>
              <a:gd name="connsiteX348" fmla="*/ 108388 w 608203"/>
              <a:gd name="connsiteY348" fmla="*/ 261656 h 527124"/>
              <a:gd name="connsiteX349" fmla="*/ 108388 w 608203"/>
              <a:gd name="connsiteY349" fmla="*/ 247734 h 527124"/>
              <a:gd name="connsiteX350" fmla="*/ 110203 w 608203"/>
              <a:gd name="connsiteY350" fmla="*/ 243351 h 527124"/>
              <a:gd name="connsiteX351" fmla="*/ 114351 w 608203"/>
              <a:gd name="connsiteY351" fmla="*/ 241546 h 527124"/>
              <a:gd name="connsiteX352" fmla="*/ 74094 w 608203"/>
              <a:gd name="connsiteY352" fmla="*/ 241546 h 527124"/>
              <a:gd name="connsiteX353" fmla="*/ 78187 w 608203"/>
              <a:gd name="connsiteY353" fmla="*/ 241546 h 527124"/>
              <a:gd name="connsiteX354" fmla="*/ 78187 w 608203"/>
              <a:gd name="connsiteY354" fmla="*/ 267585 h 527124"/>
              <a:gd name="connsiteX355" fmla="*/ 74094 w 608203"/>
              <a:gd name="connsiteY355" fmla="*/ 267585 h 527124"/>
              <a:gd name="connsiteX356" fmla="*/ 38211 w 608203"/>
              <a:gd name="connsiteY356" fmla="*/ 241546 h 527124"/>
              <a:gd name="connsiteX357" fmla="*/ 42359 w 608203"/>
              <a:gd name="connsiteY357" fmla="*/ 243351 h 527124"/>
              <a:gd name="connsiteX358" fmla="*/ 44174 w 608203"/>
              <a:gd name="connsiteY358" fmla="*/ 247734 h 527124"/>
              <a:gd name="connsiteX359" fmla="*/ 44174 w 608203"/>
              <a:gd name="connsiteY359" fmla="*/ 261656 h 527124"/>
              <a:gd name="connsiteX360" fmla="*/ 42359 w 608203"/>
              <a:gd name="connsiteY360" fmla="*/ 266038 h 527124"/>
              <a:gd name="connsiteX361" fmla="*/ 38211 w 608203"/>
              <a:gd name="connsiteY361" fmla="*/ 267585 h 527124"/>
              <a:gd name="connsiteX362" fmla="*/ 34063 w 608203"/>
              <a:gd name="connsiteY362" fmla="*/ 266038 h 527124"/>
              <a:gd name="connsiteX363" fmla="*/ 32248 w 608203"/>
              <a:gd name="connsiteY363" fmla="*/ 261656 h 527124"/>
              <a:gd name="connsiteX364" fmla="*/ 32248 w 608203"/>
              <a:gd name="connsiteY364" fmla="*/ 247734 h 527124"/>
              <a:gd name="connsiteX365" fmla="*/ 34063 w 608203"/>
              <a:gd name="connsiteY365" fmla="*/ 243351 h 527124"/>
              <a:gd name="connsiteX366" fmla="*/ 38211 w 608203"/>
              <a:gd name="connsiteY366" fmla="*/ 241546 h 527124"/>
              <a:gd name="connsiteX367" fmla="*/ 532028 w 608203"/>
              <a:gd name="connsiteY367" fmla="*/ 200297 h 527124"/>
              <a:gd name="connsiteX368" fmla="*/ 530213 w 608203"/>
              <a:gd name="connsiteY368" fmla="*/ 202099 h 527124"/>
              <a:gd name="connsiteX369" fmla="*/ 530213 w 608203"/>
              <a:gd name="connsiteY369" fmla="*/ 217553 h 527124"/>
              <a:gd name="connsiteX370" fmla="*/ 532028 w 608203"/>
              <a:gd name="connsiteY370" fmla="*/ 219356 h 527124"/>
              <a:gd name="connsiteX371" fmla="*/ 533843 w 608203"/>
              <a:gd name="connsiteY371" fmla="*/ 217553 h 527124"/>
              <a:gd name="connsiteX372" fmla="*/ 533843 w 608203"/>
              <a:gd name="connsiteY372" fmla="*/ 202099 h 527124"/>
              <a:gd name="connsiteX373" fmla="*/ 532028 w 608203"/>
              <a:gd name="connsiteY373" fmla="*/ 200297 h 527124"/>
              <a:gd name="connsiteX374" fmla="*/ 76410 w 608203"/>
              <a:gd name="connsiteY374" fmla="*/ 200297 h 527124"/>
              <a:gd name="connsiteX375" fmla="*/ 74610 w 608203"/>
              <a:gd name="connsiteY375" fmla="*/ 202099 h 527124"/>
              <a:gd name="connsiteX376" fmla="*/ 74610 w 608203"/>
              <a:gd name="connsiteY376" fmla="*/ 217553 h 527124"/>
              <a:gd name="connsiteX377" fmla="*/ 76410 w 608203"/>
              <a:gd name="connsiteY377" fmla="*/ 219356 h 527124"/>
              <a:gd name="connsiteX378" fmla="*/ 77953 w 608203"/>
              <a:gd name="connsiteY378" fmla="*/ 217553 h 527124"/>
              <a:gd name="connsiteX379" fmla="*/ 77953 w 608203"/>
              <a:gd name="connsiteY379" fmla="*/ 202099 h 527124"/>
              <a:gd name="connsiteX380" fmla="*/ 76410 w 608203"/>
              <a:gd name="connsiteY380" fmla="*/ 200297 h 527124"/>
              <a:gd name="connsiteX381" fmla="*/ 567910 w 608203"/>
              <a:gd name="connsiteY381" fmla="*/ 196948 h 527124"/>
              <a:gd name="connsiteX382" fmla="*/ 572073 w 608203"/>
              <a:gd name="connsiteY382" fmla="*/ 196948 h 527124"/>
              <a:gd name="connsiteX383" fmla="*/ 572073 w 608203"/>
              <a:gd name="connsiteY383" fmla="*/ 222704 h 527124"/>
              <a:gd name="connsiteX384" fmla="*/ 567910 w 608203"/>
              <a:gd name="connsiteY384" fmla="*/ 222704 h 527124"/>
              <a:gd name="connsiteX385" fmla="*/ 532028 w 608203"/>
              <a:gd name="connsiteY385" fmla="*/ 196948 h 527124"/>
              <a:gd name="connsiteX386" fmla="*/ 536176 w 608203"/>
              <a:gd name="connsiteY386" fmla="*/ 198494 h 527124"/>
              <a:gd name="connsiteX387" fmla="*/ 537991 w 608203"/>
              <a:gd name="connsiteY387" fmla="*/ 202872 h 527124"/>
              <a:gd name="connsiteX388" fmla="*/ 537991 w 608203"/>
              <a:gd name="connsiteY388" fmla="*/ 216780 h 527124"/>
              <a:gd name="connsiteX389" fmla="*/ 536176 w 608203"/>
              <a:gd name="connsiteY389" fmla="*/ 221159 h 527124"/>
              <a:gd name="connsiteX390" fmla="*/ 532028 w 608203"/>
              <a:gd name="connsiteY390" fmla="*/ 222704 h 527124"/>
              <a:gd name="connsiteX391" fmla="*/ 527880 w 608203"/>
              <a:gd name="connsiteY391" fmla="*/ 221159 h 527124"/>
              <a:gd name="connsiteX392" fmla="*/ 526065 w 608203"/>
              <a:gd name="connsiteY392" fmla="*/ 216780 h 527124"/>
              <a:gd name="connsiteX393" fmla="*/ 526065 w 608203"/>
              <a:gd name="connsiteY393" fmla="*/ 202872 h 527124"/>
              <a:gd name="connsiteX394" fmla="*/ 527880 w 608203"/>
              <a:gd name="connsiteY394" fmla="*/ 198494 h 527124"/>
              <a:gd name="connsiteX395" fmla="*/ 532028 w 608203"/>
              <a:gd name="connsiteY395" fmla="*/ 196948 h 527124"/>
              <a:gd name="connsiteX396" fmla="*/ 491770 w 608203"/>
              <a:gd name="connsiteY396" fmla="*/ 196948 h 527124"/>
              <a:gd name="connsiteX397" fmla="*/ 495863 w 608203"/>
              <a:gd name="connsiteY397" fmla="*/ 196948 h 527124"/>
              <a:gd name="connsiteX398" fmla="*/ 495863 w 608203"/>
              <a:gd name="connsiteY398" fmla="*/ 222704 h 527124"/>
              <a:gd name="connsiteX399" fmla="*/ 491770 w 608203"/>
              <a:gd name="connsiteY399" fmla="*/ 222704 h 527124"/>
              <a:gd name="connsiteX400" fmla="*/ 453806 w 608203"/>
              <a:gd name="connsiteY400" fmla="*/ 196948 h 527124"/>
              <a:gd name="connsiteX401" fmla="*/ 457969 w 608203"/>
              <a:gd name="connsiteY401" fmla="*/ 196948 h 527124"/>
              <a:gd name="connsiteX402" fmla="*/ 457969 w 608203"/>
              <a:gd name="connsiteY402" fmla="*/ 222704 h 527124"/>
              <a:gd name="connsiteX403" fmla="*/ 453806 w 608203"/>
              <a:gd name="connsiteY403" fmla="*/ 222704 h 527124"/>
              <a:gd name="connsiteX404" fmla="*/ 150234 w 608203"/>
              <a:gd name="connsiteY404" fmla="*/ 196948 h 527124"/>
              <a:gd name="connsiteX405" fmla="*/ 154397 w 608203"/>
              <a:gd name="connsiteY405" fmla="*/ 196948 h 527124"/>
              <a:gd name="connsiteX406" fmla="*/ 154397 w 608203"/>
              <a:gd name="connsiteY406" fmla="*/ 222704 h 527124"/>
              <a:gd name="connsiteX407" fmla="*/ 150234 w 608203"/>
              <a:gd name="connsiteY407" fmla="*/ 222704 h 527124"/>
              <a:gd name="connsiteX408" fmla="*/ 112270 w 608203"/>
              <a:gd name="connsiteY408" fmla="*/ 196948 h 527124"/>
              <a:gd name="connsiteX409" fmla="*/ 116433 w 608203"/>
              <a:gd name="connsiteY409" fmla="*/ 196948 h 527124"/>
              <a:gd name="connsiteX410" fmla="*/ 116433 w 608203"/>
              <a:gd name="connsiteY410" fmla="*/ 222704 h 527124"/>
              <a:gd name="connsiteX411" fmla="*/ 112270 w 608203"/>
              <a:gd name="connsiteY411" fmla="*/ 222704 h 527124"/>
              <a:gd name="connsiteX412" fmla="*/ 76410 w 608203"/>
              <a:gd name="connsiteY412" fmla="*/ 196948 h 527124"/>
              <a:gd name="connsiteX413" fmla="*/ 80268 w 608203"/>
              <a:gd name="connsiteY413" fmla="*/ 198494 h 527124"/>
              <a:gd name="connsiteX414" fmla="*/ 82068 w 608203"/>
              <a:gd name="connsiteY414" fmla="*/ 202872 h 527124"/>
              <a:gd name="connsiteX415" fmla="*/ 82068 w 608203"/>
              <a:gd name="connsiteY415" fmla="*/ 216780 h 527124"/>
              <a:gd name="connsiteX416" fmla="*/ 80268 w 608203"/>
              <a:gd name="connsiteY416" fmla="*/ 221159 h 527124"/>
              <a:gd name="connsiteX417" fmla="*/ 76410 w 608203"/>
              <a:gd name="connsiteY417" fmla="*/ 222704 h 527124"/>
              <a:gd name="connsiteX418" fmla="*/ 72038 w 608203"/>
              <a:gd name="connsiteY418" fmla="*/ 221159 h 527124"/>
              <a:gd name="connsiteX419" fmla="*/ 70495 w 608203"/>
              <a:gd name="connsiteY419" fmla="*/ 216780 h 527124"/>
              <a:gd name="connsiteX420" fmla="*/ 70495 w 608203"/>
              <a:gd name="connsiteY420" fmla="*/ 202872 h 527124"/>
              <a:gd name="connsiteX421" fmla="*/ 72038 w 608203"/>
              <a:gd name="connsiteY421" fmla="*/ 198494 h 527124"/>
              <a:gd name="connsiteX422" fmla="*/ 76410 w 608203"/>
              <a:gd name="connsiteY422" fmla="*/ 196948 h 527124"/>
              <a:gd name="connsiteX423" fmla="*/ 36129 w 608203"/>
              <a:gd name="connsiteY423" fmla="*/ 196948 h 527124"/>
              <a:gd name="connsiteX424" fmla="*/ 40292 w 608203"/>
              <a:gd name="connsiteY424" fmla="*/ 196948 h 527124"/>
              <a:gd name="connsiteX425" fmla="*/ 40292 w 608203"/>
              <a:gd name="connsiteY425" fmla="*/ 222704 h 527124"/>
              <a:gd name="connsiteX426" fmla="*/ 36129 w 608203"/>
              <a:gd name="connsiteY426" fmla="*/ 222704 h 527124"/>
              <a:gd name="connsiteX427" fmla="*/ 569992 w 608203"/>
              <a:gd name="connsiteY427" fmla="*/ 154641 h 527124"/>
              <a:gd name="connsiteX428" fmla="*/ 568177 w 608203"/>
              <a:gd name="connsiteY428" fmla="*/ 156443 h 527124"/>
              <a:gd name="connsiteX429" fmla="*/ 568177 w 608203"/>
              <a:gd name="connsiteY429" fmla="*/ 171897 h 527124"/>
              <a:gd name="connsiteX430" fmla="*/ 569992 w 608203"/>
              <a:gd name="connsiteY430" fmla="*/ 173700 h 527124"/>
              <a:gd name="connsiteX431" fmla="*/ 571807 w 608203"/>
              <a:gd name="connsiteY431" fmla="*/ 171897 h 527124"/>
              <a:gd name="connsiteX432" fmla="*/ 571807 w 608203"/>
              <a:gd name="connsiteY432" fmla="*/ 156443 h 527124"/>
              <a:gd name="connsiteX433" fmla="*/ 569992 w 608203"/>
              <a:gd name="connsiteY433" fmla="*/ 154641 h 527124"/>
              <a:gd name="connsiteX434" fmla="*/ 532028 w 608203"/>
              <a:gd name="connsiteY434" fmla="*/ 154641 h 527124"/>
              <a:gd name="connsiteX435" fmla="*/ 530213 w 608203"/>
              <a:gd name="connsiteY435" fmla="*/ 156443 h 527124"/>
              <a:gd name="connsiteX436" fmla="*/ 530213 w 608203"/>
              <a:gd name="connsiteY436" fmla="*/ 171897 h 527124"/>
              <a:gd name="connsiteX437" fmla="*/ 532028 w 608203"/>
              <a:gd name="connsiteY437" fmla="*/ 173700 h 527124"/>
              <a:gd name="connsiteX438" fmla="*/ 533843 w 608203"/>
              <a:gd name="connsiteY438" fmla="*/ 171897 h 527124"/>
              <a:gd name="connsiteX439" fmla="*/ 533843 w 608203"/>
              <a:gd name="connsiteY439" fmla="*/ 156443 h 527124"/>
              <a:gd name="connsiteX440" fmla="*/ 532028 w 608203"/>
              <a:gd name="connsiteY440" fmla="*/ 154641 h 527124"/>
              <a:gd name="connsiteX441" fmla="*/ 493817 w 608203"/>
              <a:gd name="connsiteY441" fmla="*/ 154641 h 527124"/>
              <a:gd name="connsiteX442" fmla="*/ 492013 w 608203"/>
              <a:gd name="connsiteY442" fmla="*/ 156443 h 527124"/>
              <a:gd name="connsiteX443" fmla="*/ 492013 w 608203"/>
              <a:gd name="connsiteY443" fmla="*/ 171897 h 527124"/>
              <a:gd name="connsiteX444" fmla="*/ 493817 w 608203"/>
              <a:gd name="connsiteY444" fmla="*/ 173700 h 527124"/>
              <a:gd name="connsiteX445" fmla="*/ 495621 w 608203"/>
              <a:gd name="connsiteY445" fmla="*/ 171897 h 527124"/>
              <a:gd name="connsiteX446" fmla="*/ 495621 w 608203"/>
              <a:gd name="connsiteY446" fmla="*/ 156443 h 527124"/>
              <a:gd name="connsiteX447" fmla="*/ 493817 w 608203"/>
              <a:gd name="connsiteY447" fmla="*/ 154641 h 527124"/>
              <a:gd name="connsiteX448" fmla="*/ 455888 w 608203"/>
              <a:gd name="connsiteY448" fmla="*/ 154641 h 527124"/>
              <a:gd name="connsiteX449" fmla="*/ 454073 w 608203"/>
              <a:gd name="connsiteY449" fmla="*/ 156443 h 527124"/>
              <a:gd name="connsiteX450" fmla="*/ 454073 w 608203"/>
              <a:gd name="connsiteY450" fmla="*/ 171897 h 527124"/>
              <a:gd name="connsiteX451" fmla="*/ 455888 w 608203"/>
              <a:gd name="connsiteY451" fmla="*/ 173700 h 527124"/>
              <a:gd name="connsiteX452" fmla="*/ 457703 w 608203"/>
              <a:gd name="connsiteY452" fmla="*/ 171897 h 527124"/>
              <a:gd name="connsiteX453" fmla="*/ 457703 w 608203"/>
              <a:gd name="connsiteY453" fmla="*/ 156443 h 527124"/>
              <a:gd name="connsiteX454" fmla="*/ 455888 w 608203"/>
              <a:gd name="connsiteY454" fmla="*/ 154641 h 527124"/>
              <a:gd name="connsiteX455" fmla="*/ 114351 w 608203"/>
              <a:gd name="connsiteY455" fmla="*/ 154641 h 527124"/>
              <a:gd name="connsiteX456" fmla="*/ 112536 w 608203"/>
              <a:gd name="connsiteY456" fmla="*/ 156443 h 527124"/>
              <a:gd name="connsiteX457" fmla="*/ 112536 w 608203"/>
              <a:gd name="connsiteY457" fmla="*/ 171897 h 527124"/>
              <a:gd name="connsiteX458" fmla="*/ 114351 w 608203"/>
              <a:gd name="connsiteY458" fmla="*/ 173700 h 527124"/>
              <a:gd name="connsiteX459" fmla="*/ 116166 w 608203"/>
              <a:gd name="connsiteY459" fmla="*/ 171897 h 527124"/>
              <a:gd name="connsiteX460" fmla="*/ 116166 w 608203"/>
              <a:gd name="connsiteY460" fmla="*/ 156443 h 527124"/>
              <a:gd name="connsiteX461" fmla="*/ 114351 w 608203"/>
              <a:gd name="connsiteY461" fmla="*/ 154641 h 527124"/>
              <a:gd name="connsiteX462" fmla="*/ 76410 w 608203"/>
              <a:gd name="connsiteY462" fmla="*/ 154641 h 527124"/>
              <a:gd name="connsiteX463" fmla="*/ 74610 w 608203"/>
              <a:gd name="connsiteY463" fmla="*/ 156443 h 527124"/>
              <a:gd name="connsiteX464" fmla="*/ 74610 w 608203"/>
              <a:gd name="connsiteY464" fmla="*/ 171897 h 527124"/>
              <a:gd name="connsiteX465" fmla="*/ 76410 w 608203"/>
              <a:gd name="connsiteY465" fmla="*/ 173700 h 527124"/>
              <a:gd name="connsiteX466" fmla="*/ 77953 w 608203"/>
              <a:gd name="connsiteY466" fmla="*/ 171897 h 527124"/>
              <a:gd name="connsiteX467" fmla="*/ 77953 w 608203"/>
              <a:gd name="connsiteY467" fmla="*/ 156443 h 527124"/>
              <a:gd name="connsiteX468" fmla="*/ 76410 w 608203"/>
              <a:gd name="connsiteY468" fmla="*/ 154641 h 527124"/>
              <a:gd name="connsiteX469" fmla="*/ 38211 w 608203"/>
              <a:gd name="connsiteY469" fmla="*/ 154641 h 527124"/>
              <a:gd name="connsiteX470" fmla="*/ 36396 w 608203"/>
              <a:gd name="connsiteY470" fmla="*/ 156443 h 527124"/>
              <a:gd name="connsiteX471" fmla="*/ 36396 w 608203"/>
              <a:gd name="connsiteY471" fmla="*/ 171897 h 527124"/>
              <a:gd name="connsiteX472" fmla="*/ 38211 w 608203"/>
              <a:gd name="connsiteY472" fmla="*/ 173700 h 527124"/>
              <a:gd name="connsiteX473" fmla="*/ 40026 w 608203"/>
              <a:gd name="connsiteY473" fmla="*/ 171897 h 527124"/>
              <a:gd name="connsiteX474" fmla="*/ 40026 w 608203"/>
              <a:gd name="connsiteY474" fmla="*/ 156443 h 527124"/>
              <a:gd name="connsiteX475" fmla="*/ 38211 w 608203"/>
              <a:gd name="connsiteY475" fmla="*/ 154641 h 527124"/>
              <a:gd name="connsiteX476" fmla="*/ 569992 w 608203"/>
              <a:gd name="connsiteY476" fmla="*/ 151292 h 527124"/>
              <a:gd name="connsiteX477" fmla="*/ 574140 w 608203"/>
              <a:gd name="connsiteY477" fmla="*/ 152838 h 527124"/>
              <a:gd name="connsiteX478" fmla="*/ 575955 w 608203"/>
              <a:gd name="connsiteY478" fmla="*/ 157216 h 527124"/>
              <a:gd name="connsiteX479" fmla="*/ 575955 w 608203"/>
              <a:gd name="connsiteY479" fmla="*/ 171124 h 527124"/>
              <a:gd name="connsiteX480" fmla="*/ 574140 w 608203"/>
              <a:gd name="connsiteY480" fmla="*/ 175503 h 527124"/>
              <a:gd name="connsiteX481" fmla="*/ 569992 w 608203"/>
              <a:gd name="connsiteY481" fmla="*/ 177048 h 527124"/>
              <a:gd name="connsiteX482" fmla="*/ 565844 w 608203"/>
              <a:gd name="connsiteY482" fmla="*/ 175503 h 527124"/>
              <a:gd name="connsiteX483" fmla="*/ 564029 w 608203"/>
              <a:gd name="connsiteY483" fmla="*/ 171124 h 527124"/>
              <a:gd name="connsiteX484" fmla="*/ 564029 w 608203"/>
              <a:gd name="connsiteY484" fmla="*/ 157216 h 527124"/>
              <a:gd name="connsiteX485" fmla="*/ 565844 w 608203"/>
              <a:gd name="connsiteY485" fmla="*/ 152838 h 527124"/>
              <a:gd name="connsiteX486" fmla="*/ 569992 w 608203"/>
              <a:gd name="connsiteY486" fmla="*/ 151292 h 527124"/>
              <a:gd name="connsiteX487" fmla="*/ 532028 w 608203"/>
              <a:gd name="connsiteY487" fmla="*/ 151292 h 527124"/>
              <a:gd name="connsiteX488" fmla="*/ 536176 w 608203"/>
              <a:gd name="connsiteY488" fmla="*/ 152838 h 527124"/>
              <a:gd name="connsiteX489" fmla="*/ 537991 w 608203"/>
              <a:gd name="connsiteY489" fmla="*/ 157216 h 527124"/>
              <a:gd name="connsiteX490" fmla="*/ 537991 w 608203"/>
              <a:gd name="connsiteY490" fmla="*/ 171124 h 527124"/>
              <a:gd name="connsiteX491" fmla="*/ 536176 w 608203"/>
              <a:gd name="connsiteY491" fmla="*/ 175503 h 527124"/>
              <a:gd name="connsiteX492" fmla="*/ 532028 w 608203"/>
              <a:gd name="connsiteY492" fmla="*/ 177048 h 527124"/>
              <a:gd name="connsiteX493" fmla="*/ 527880 w 608203"/>
              <a:gd name="connsiteY493" fmla="*/ 175503 h 527124"/>
              <a:gd name="connsiteX494" fmla="*/ 526065 w 608203"/>
              <a:gd name="connsiteY494" fmla="*/ 171124 h 527124"/>
              <a:gd name="connsiteX495" fmla="*/ 526065 w 608203"/>
              <a:gd name="connsiteY495" fmla="*/ 157216 h 527124"/>
              <a:gd name="connsiteX496" fmla="*/ 527880 w 608203"/>
              <a:gd name="connsiteY496" fmla="*/ 152838 h 527124"/>
              <a:gd name="connsiteX497" fmla="*/ 532028 w 608203"/>
              <a:gd name="connsiteY497" fmla="*/ 151292 h 527124"/>
              <a:gd name="connsiteX498" fmla="*/ 493817 w 608203"/>
              <a:gd name="connsiteY498" fmla="*/ 151292 h 527124"/>
              <a:gd name="connsiteX499" fmla="*/ 497940 w 608203"/>
              <a:gd name="connsiteY499" fmla="*/ 152838 h 527124"/>
              <a:gd name="connsiteX500" fmla="*/ 499744 w 608203"/>
              <a:gd name="connsiteY500" fmla="*/ 157216 h 527124"/>
              <a:gd name="connsiteX501" fmla="*/ 499744 w 608203"/>
              <a:gd name="connsiteY501" fmla="*/ 171124 h 527124"/>
              <a:gd name="connsiteX502" fmla="*/ 497940 w 608203"/>
              <a:gd name="connsiteY502" fmla="*/ 175503 h 527124"/>
              <a:gd name="connsiteX503" fmla="*/ 493817 w 608203"/>
              <a:gd name="connsiteY503" fmla="*/ 177048 h 527124"/>
              <a:gd name="connsiteX504" fmla="*/ 489693 w 608203"/>
              <a:gd name="connsiteY504" fmla="*/ 175503 h 527124"/>
              <a:gd name="connsiteX505" fmla="*/ 487889 w 608203"/>
              <a:gd name="connsiteY505" fmla="*/ 171124 h 527124"/>
              <a:gd name="connsiteX506" fmla="*/ 487889 w 608203"/>
              <a:gd name="connsiteY506" fmla="*/ 157216 h 527124"/>
              <a:gd name="connsiteX507" fmla="*/ 489693 w 608203"/>
              <a:gd name="connsiteY507" fmla="*/ 152838 h 527124"/>
              <a:gd name="connsiteX508" fmla="*/ 493817 w 608203"/>
              <a:gd name="connsiteY508" fmla="*/ 151292 h 527124"/>
              <a:gd name="connsiteX509" fmla="*/ 455888 w 608203"/>
              <a:gd name="connsiteY509" fmla="*/ 151292 h 527124"/>
              <a:gd name="connsiteX510" fmla="*/ 460036 w 608203"/>
              <a:gd name="connsiteY510" fmla="*/ 152838 h 527124"/>
              <a:gd name="connsiteX511" fmla="*/ 461851 w 608203"/>
              <a:gd name="connsiteY511" fmla="*/ 157216 h 527124"/>
              <a:gd name="connsiteX512" fmla="*/ 461851 w 608203"/>
              <a:gd name="connsiteY512" fmla="*/ 171124 h 527124"/>
              <a:gd name="connsiteX513" fmla="*/ 460036 w 608203"/>
              <a:gd name="connsiteY513" fmla="*/ 175503 h 527124"/>
              <a:gd name="connsiteX514" fmla="*/ 455888 w 608203"/>
              <a:gd name="connsiteY514" fmla="*/ 177048 h 527124"/>
              <a:gd name="connsiteX515" fmla="*/ 451740 w 608203"/>
              <a:gd name="connsiteY515" fmla="*/ 175503 h 527124"/>
              <a:gd name="connsiteX516" fmla="*/ 449925 w 608203"/>
              <a:gd name="connsiteY516" fmla="*/ 171124 h 527124"/>
              <a:gd name="connsiteX517" fmla="*/ 449925 w 608203"/>
              <a:gd name="connsiteY517" fmla="*/ 157216 h 527124"/>
              <a:gd name="connsiteX518" fmla="*/ 451740 w 608203"/>
              <a:gd name="connsiteY518" fmla="*/ 152838 h 527124"/>
              <a:gd name="connsiteX519" fmla="*/ 455888 w 608203"/>
              <a:gd name="connsiteY519" fmla="*/ 151292 h 527124"/>
              <a:gd name="connsiteX520" fmla="*/ 152323 w 608203"/>
              <a:gd name="connsiteY520" fmla="*/ 151292 h 527124"/>
              <a:gd name="connsiteX521" fmla="*/ 153621 w 608203"/>
              <a:gd name="connsiteY521" fmla="*/ 151550 h 527124"/>
              <a:gd name="connsiteX522" fmla="*/ 153102 w 608203"/>
              <a:gd name="connsiteY522" fmla="*/ 155421 h 527124"/>
              <a:gd name="connsiteX523" fmla="*/ 152323 w 608203"/>
              <a:gd name="connsiteY523" fmla="*/ 154647 h 527124"/>
              <a:gd name="connsiteX524" fmla="*/ 150506 w 608203"/>
              <a:gd name="connsiteY524" fmla="*/ 156453 h 527124"/>
              <a:gd name="connsiteX525" fmla="*/ 150506 w 608203"/>
              <a:gd name="connsiteY525" fmla="*/ 171935 h 527124"/>
              <a:gd name="connsiteX526" fmla="*/ 151804 w 608203"/>
              <a:gd name="connsiteY526" fmla="*/ 172967 h 527124"/>
              <a:gd name="connsiteX527" fmla="*/ 151804 w 608203"/>
              <a:gd name="connsiteY527" fmla="*/ 176837 h 527124"/>
              <a:gd name="connsiteX528" fmla="*/ 148170 w 608203"/>
              <a:gd name="connsiteY528" fmla="*/ 175547 h 527124"/>
              <a:gd name="connsiteX529" fmla="*/ 146353 w 608203"/>
              <a:gd name="connsiteY529" fmla="*/ 171161 h 527124"/>
              <a:gd name="connsiteX530" fmla="*/ 146353 w 608203"/>
              <a:gd name="connsiteY530" fmla="*/ 157227 h 527124"/>
              <a:gd name="connsiteX531" fmla="*/ 148170 w 608203"/>
              <a:gd name="connsiteY531" fmla="*/ 152840 h 527124"/>
              <a:gd name="connsiteX532" fmla="*/ 152323 w 608203"/>
              <a:gd name="connsiteY532" fmla="*/ 151292 h 527124"/>
              <a:gd name="connsiteX533" fmla="*/ 114351 w 608203"/>
              <a:gd name="connsiteY533" fmla="*/ 151292 h 527124"/>
              <a:gd name="connsiteX534" fmla="*/ 118499 w 608203"/>
              <a:gd name="connsiteY534" fmla="*/ 152838 h 527124"/>
              <a:gd name="connsiteX535" fmla="*/ 120314 w 608203"/>
              <a:gd name="connsiteY535" fmla="*/ 157216 h 527124"/>
              <a:gd name="connsiteX536" fmla="*/ 120314 w 608203"/>
              <a:gd name="connsiteY536" fmla="*/ 171124 h 527124"/>
              <a:gd name="connsiteX537" fmla="*/ 118499 w 608203"/>
              <a:gd name="connsiteY537" fmla="*/ 175503 h 527124"/>
              <a:gd name="connsiteX538" fmla="*/ 114351 w 608203"/>
              <a:gd name="connsiteY538" fmla="*/ 177048 h 527124"/>
              <a:gd name="connsiteX539" fmla="*/ 110203 w 608203"/>
              <a:gd name="connsiteY539" fmla="*/ 175503 h 527124"/>
              <a:gd name="connsiteX540" fmla="*/ 108388 w 608203"/>
              <a:gd name="connsiteY540" fmla="*/ 171124 h 527124"/>
              <a:gd name="connsiteX541" fmla="*/ 108388 w 608203"/>
              <a:gd name="connsiteY541" fmla="*/ 157216 h 527124"/>
              <a:gd name="connsiteX542" fmla="*/ 110203 w 608203"/>
              <a:gd name="connsiteY542" fmla="*/ 152838 h 527124"/>
              <a:gd name="connsiteX543" fmla="*/ 114351 w 608203"/>
              <a:gd name="connsiteY543" fmla="*/ 151292 h 527124"/>
              <a:gd name="connsiteX544" fmla="*/ 76410 w 608203"/>
              <a:gd name="connsiteY544" fmla="*/ 151292 h 527124"/>
              <a:gd name="connsiteX545" fmla="*/ 80268 w 608203"/>
              <a:gd name="connsiteY545" fmla="*/ 152838 h 527124"/>
              <a:gd name="connsiteX546" fmla="*/ 82068 w 608203"/>
              <a:gd name="connsiteY546" fmla="*/ 157216 h 527124"/>
              <a:gd name="connsiteX547" fmla="*/ 82068 w 608203"/>
              <a:gd name="connsiteY547" fmla="*/ 171124 h 527124"/>
              <a:gd name="connsiteX548" fmla="*/ 80268 w 608203"/>
              <a:gd name="connsiteY548" fmla="*/ 175503 h 527124"/>
              <a:gd name="connsiteX549" fmla="*/ 76410 w 608203"/>
              <a:gd name="connsiteY549" fmla="*/ 177048 h 527124"/>
              <a:gd name="connsiteX550" fmla="*/ 72038 w 608203"/>
              <a:gd name="connsiteY550" fmla="*/ 175503 h 527124"/>
              <a:gd name="connsiteX551" fmla="*/ 70495 w 608203"/>
              <a:gd name="connsiteY551" fmla="*/ 171124 h 527124"/>
              <a:gd name="connsiteX552" fmla="*/ 70495 w 608203"/>
              <a:gd name="connsiteY552" fmla="*/ 157216 h 527124"/>
              <a:gd name="connsiteX553" fmla="*/ 72038 w 608203"/>
              <a:gd name="connsiteY553" fmla="*/ 152838 h 527124"/>
              <a:gd name="connsiteX554" fmla="*/ 76410 w 608203"/>
              <a:gd name="connsiteY554" fmla="*/ 151292 h 527124"/>
              <a:gd name="connsiteX555" fmla="*/ 38211 w 608203"/>
              <a:gd name="connsiteY555" fmla="*/ 151292 h 527124"/>
              <a:gd name="connsiteX556" fmla="*/ 42359 w 608203"/>
              <a:gd name="connsiteY556" fmla="*/ 152838 h 527124"/>
              <a:gd name="connsiteX557" fmla="*/ 44174 w 608203"/>
              <a:gd name="connsiteY557" fmla="*/ 157216 h 527124"/>
              <a:gd name="connsiteX558" fmla="*/ 44174 w 608203"/>
              <a:gd name="connsiteY558" fmla="*/ 171124 h 527124"/>
              <a:gd name="connsiteX559" fmla="*/ 42359 w 608203"/>
              <a:gd name="connsiteY559" fmla="*/ 175503 h 527124"/>
              <a:gd name="connsiteX560" fmla="*/ 38211 w 608203"/>
              <a:gd name="connsiteY560" fmla="*/ 177048 h 527124"/>
              <a:gd name="connsiteX561" fmla="*/ 34063 w 608203"/>
              <a:gd name="connsiteY561" fmla="*/ 175503 h 527124"/>
              <a:gd name="connsiteX562" fmla="*/ 32248 w 608203"/>
              <a:gd name="connsiteY562" fmla="*/ 171124 h 527124"/>
              <a:gd name="connsiteX563" fmla="*/ 32248 w 608203"/>
              <a:gd name="connsiteY563" fmla="*/ 157216 h 527124"/>
              <a:gd name="connsiteX564" fmla="*/ 34063 w 608203"/>
              <a:gd name="connsiteY564" fmla="*/ 152838 h 527124"/>
              <a:gd name="connsiteX565" fmla="*/ 38211 w 608203"/>
              <a:gd name="connsiteY565" fmla="*/ 151292 h 527124"/>
              <a:gd name="connsiteX566" fmla="*/ 569992 w 608203"/>
              <a:gd name="connsiteY566" fmla="*/ 109313 h 527124"/>
              <a:gd name="connsiteX567" fmla="*/ 568177 w 608203"/>
              <a:gd name="connsiteY567" fmla="*/ 110858 h 527124"/>
              <a:gd name="connsiteX568" fmla="*/ 568177 w 608203"/>
              <a:gd name="connsiteY568" fmla="*/ 126312 h 527124"/>
              <a:gd name="connsiteX569" fmla="*/ 569992 w 608203"/>
              <a:gd name="connsiteY569" fmla="*/ 128115 h 527124"/>
              <a:gd name="connsiteX570" fmla="*/ 571807 w 608203"/>
              <a:gd name="connsiteY570" fmla="*/ 126312 h 527124"/>
              <a:gd name="connsiteX571" fmla="*/ 571807 w 608203"/>
              <a:gd name="connsiteY571" fmla="*/ 110858 h 527124"/>
              <a:gd name="connsiteX572" fmla="*/ 569992 w 608203"/>
              <a:gd name="connsiteY572" fmla="*/ 109313 h 527124"/>
              <a:gd name="connsiteX573" fmla="*/ 493817 w 608203"/>
              <a:gd name="connsiteY573" fmla="*/ 109313 h 527124"/>
              <a:gd name="connsiteX574" fmla="*/ 492013 w 608203"/>
              <a:gd name="connsiteY574" fmla="*/ 110858 h 527124"/>
              <a:gd name="connsiteX575" fmla="*/ 492013 w 608203"/>
              <a:gd name="connsiteY575" fmla="*/ 126312 h 527124"/>
              <a:gd name="connsiteX576" fmla="*/ 493817 w 608203"/>
              <a:gd name="connsiteY576" fmla="*/ 128115 h 527124"/>
              <a:gd name="connsiteX577" fmla="*/ 495621 w 608203"/>
              <a:gd name="connsiteY577" fmla="*/ 126312 h 527124"/>
              <a:gd name="connsiteX578" fmla="*/ 495621 w 608203"/>
              <a:gd name="connsiteY578" fmla="*/ 110858 h 527124"/>
              <a:gd name="connsiteX579" fmla="*/ 493817 w 608203"/>
              <a:gd name="connsiteY579" fmla="*/ 109313 h 527124"/>
              <a:gd name="connsiteX580" fmla="*/ 455888 w 608203"/>
              <a:gd name="connsiteY580" fmla="*/ 109313 h 527124"/>
              <a:gd name="connsiteX581" fmla="*/ 454073 w 608203"/>
              <a:gd name="connsiteY581" fmla="*/ 110858 h 527124"/>
              <a:gd name="connsiteX582" fmla="*/ 454073 w 608203"/>
              <a:gd name="connsiteY582" fmla="*/ 126312 h 527124"/>
              <a:gd name="connsiteX583" fmla="*/ 455888 w 608203"/>
              <a:gd name="connsiteY583" fmla="*/ 128115 h 527124"/>
              <a:gd name="connsiteX584" fmla="*/ 457703 w 608203"/>
              <a:gd name="connsiteY584" fmla="*/ 126312 h 527124"/>
              <a:gd name="connsiteX585" fmla="*/ 457703 w 608203"/>
              <a:gd name="connsiteY585" fmla="*/ 110858 h 527124"/>
              <a:gd name="connsiteX586" fmla="*/ 455888 w 608203"/>
              <a:gd name="connsiteY586" fmla="*/ 109313 h 527124"/>
              <a:gd name="connsiteX587" fmla="*/ 152280 w 608203"/>
              <a:gd name="connsiteY587" fmla="*/ 109313 h 527124"/>
              <a:gd name="connsiteX588" fmla="*/ 150476 w 608203"/>
              <a:gd name="connsiteY588" fmla="*/ 110858 h 527124"/>
              <a:gd name="connsiteX589" fmla="*/ 150476 w 608203"/>
              <a:gd name="connsiteY589" fmla="*/ 126312 h 527124"/>
              <a:gd name="connsiteX590" fmla="*/ 152280 w 608203"/>
              <a:gd name="connsiteY590" fmla="*/ 128115 h 527124"/>
              <a:gd name="connsiteX591" fmla="*/ 154084 w 608203"/>
              <a:gd name="connsiteY591" fmla="*/ 126312 h 527124"/>
              <a:gd name="connsiteX592" fmla="*/ 154084 w 608203"/>
              <a:gd name="connsiteY592" fmla="*/ 110858 h 527124"/>
              <a:gd name="connsiteX593" fmla="*/ 152280 w 608203"/>
              <a:gd name="connsiteY593" fmla="*/ 109313 h 527124"/>
              <a:gd name="connsiteX594" fmla="*/ 114351 w 608203"/>
              <a:gd name="connsiteY594" fmla="*/ 109313 h 527124"/>
              <a:gd name="connsiteX595" fmla="*/ 112536 w 608203"/>
              <a:gd name="connsiteY595" fmla="*/ 110858 h 527124"/>
              <a:gd name="connsiteX596" fmla="*/ 112536 w 608203"/>
              <a:gd name="connsiteY596" fmla="*/ 126312 h 527124"/>
              <a:gd name="connsiteX597" fmla="*/ 114351 w 608203"/>
              <a:gd name="connsiteY597" fmla="*/ 128115 h 527124"/>
              <a:gd name="connsiteX598" fmla="*/ 116166 w 608203"/>
              <a:gd name="connsiteY598" fmla="*/ 126312 h 527124"/>
              <a:gd name="connsiteX599" fmla="*/ 116166 w 608203"/>
              <a:gd name="connsiteY599" fmla="*/ 110858 h 527124"/>
              <a:gd name="connsiteX600" fmla="*/ 114351 w 608203"/>
              <a:gd name="connsiteY600" fmla="*/ 109313 h 527124"/>
              <a:gd name="connsiteX601" fmla="*/ 38211 w 608203"/>
              <a:gd name="connsiteY601" fmla="*/ 109313 h 527124"/>
              <a:gd name="connsiteX602" fmla="*/ 36396 w 608203"/>
              <a:gd name="connsiteY602" fmla="*/ 110858 h 527124"/>
              <a:gd name="connsiteX603" fmla="*/ 36396 w 608203"/>
              <a:gd name="connsiteY603" fmla="*/ 126312 h 527124"/>
              <a:gd name="connsiteX604" fmla="*/ 38211 w 608203"/>
              <a:gd name="connsiteY604" fmla="*/ 128115 h 527124"/>
              <a:gd name="connsiteX605" fmla="*/ 40026 w 608203"/>
              <a:gd name="connsiteY605" fmla="*/ 126312 h 527124"/>
              <a:gd name="connsiteX606" fmla="*/ 40026 w 608203"/>
              <a:gd name="connsiteY606" fmla="*/ 110858 h 527124"/>
              <a:gd name="connsiteX607" fmla="*/ 38211 w 608203"/>
              <a:gd name="connsiteY607" fmla="*/ 109313 h 527124"/>
              <a:gd name="connsiteX608" fmla="*/ 417689 w 608203"/>
              <a:gd name="connsiteY608" fmla="*/ 109310 h 527124"/>
              <a:gd name="connsiteX609" fmla="*/ 415889 w 608203"/>
              <a:gd name="connsiteY609" fmla="*/ 110854 h 527124"/>
              <a:gd name="connsiteX610" fmla="*/ 415889 w 608203"/>
              <a:gd name="connsiteY610" fmla="*/ 126292 h 527124"/>
              <a:gd name="connsiteX611" fmla="*/ 417689 w 608203"/>
              <a:gd name="connsiteY611" fmla="*/ 128093 h 527124"/>
              <a:gd name="connsiteX612" fmla="*/ 419489 w 608203"/>
              <a:gd name="connsiteY612" fmla="*/ 126292 h 527124"/>
              <a:gd name="connsiteX613" fmla="*/ 419489 w 608203"/>
              <a:gd name="connsiteY613" fmla="*/ 110854 h 527124"/>
              <a:gd name="connsiteX614" fmla="*/ 417689 w 608203"/>
              <a:gd name="connsiteY614" fmla="*/ 109310 h 527124"/>
              <a:gd name="connsiteX615" fmla="*/ 569992 w 608203"/>
              <a:gd name="connsiteY615" fmla="*/ 105707 h 527124"/>
              <a:gd name="connsiteX616" fmla="*/ 574140 w 608203"/>
              <a:gd name="connsiteY616" fmla="*/ 107253 h 527124"/>
              <a:gd name="connsiteX617" fmla="*/ 575955 w 608203"/>
              <a:gd name="connsiteY617" fmla="*/ 111631 h 527124"/>
              <a:gd name="connsiteX618" fmla="*/ 575955 w 608203"/>
              <a:gd name="connsiteY618" fmla="*/ 125797 h 527124"/>
              <a:gd name="connsiteX619" fmla="*/ 574140 w 608203"/>
              <a:gd name="connsiteY619" fmla="*/ 129918 h 527124"/>
              <a:gd name="connsiteX620" fmla="*/ 569992 w 608203"/>
              <a:gd name="connsiteY620" fmla="*/ 131463 h 527124"/>
              <a:gd name="connsiteX621" fmla="*/ 565844 w 608203"/>
              <a:gd name="connsiteY621" fmla="*/ 129918 h 527124"/>
              <a:gd name="connsiteX622" fmla="*/ 564029 w 608203"/>
              <a:gd name="connsiteY622" fmla="*/ 125797 h 527124"/>
              <a:gd name="connsiteX623" fmla="*/ 564029 w 608203"/>
              <a:gd name="connsiteY623" fmla="*/ 111631 h 527124"/>
              <a:gd name="connsiteX624" fmla="*/ 565844 w 608203"/>
              <a:gd name="connsiteY624" fmla="*/ 107253 h 527124"/>
              <a:gd name="connsiteX625" fmla="*/ 569992 w 608203"/>
              <a:gd name="connsiteY625" fmla="*/ 105707 h 527124"/>
              <a:gd name="connsiteX626" fmla="*/ 529946 w 608203"/>
              <a:gd name="connsiteY626" fmla="*/ 105707 h 527124"/>
              <a:gd name="connsiteX627" fmla="*/ 534109 w 608203"/>
              <a:gd name="connsiteY627" fmla="*/ 105707 h 527124"/>
              <a:gd name="connsiteX628" fmla="*/ 534109 w 608203"/>
              <a:gd name="connsiteY628" fmla="*/ 131463 h 527124"/>
              <a:gd name="connsiteX629" fmla="*/ 529946 w 608203"/>
              <a:gd name="connsiteY629" fmla="*/ 131463 h 527124"/>
              <a:gd name="connsiteX630" fmla="*/ 493817 w 608203"/>
              <a:gd name="connsiteY630" fmla="*/ 105707 h 527124"/>
              <a:gd name="connsiteX631" fmla="*/ 497940 w 608203"/>
              <a:gd name="connsiteY631" fmla="*/ 107253 h 527124"/>
              <a:gd name="connsiteX632" fmla="*/ 499744 w 608203"/>
              <a:gd name="connsiteY632" fmla="*/ 111631 h 527124"/>
              <a:gd name="connsiteX633" fmla="*/ 499744 w 608203"/>
              <a:gd name="connsiteY633" fmla="*/ 125797 h 527124"/>
              <a:gd name="connsiteX634" fmla="*/ 497940 w 608203"/>
              <a:gd name="connsiteY634" fmla="*/ 129918 h 527124"/>
              <a:gd name="connsiteX635" fmla="*/ 493817 w 608203"/>
              <a:gd name="connsiteY635" fmla="*/ 131463 h 527124"/>
              <a:gd name="connsiteX636" fmla="*/ 489693 w 608203"/>
              <a:gd name="connsiteY636" fmla="*/ 129918 h 527124"/>
              <a:gd name="connsiteX637" fmla="*/ 487889 w 608203"/>
              <a:gd name="connsiteY637" fmla="*/ 125797 h 527124"/>
              <a:gd name="connsiteX638" fmla="*/ 487889 w 608203"/>
              <a:gd name="connsiteY638" fmla="*/ 111631 h 527124"/>
              <a:gd name="connsiteX639" fmla="*/ 489693 w 608203"/>
              <a:gd name="connsiteY639" fmla="*/ 107253 h 527124"/>
              <a:gd name="connsiteX640" fmla="*/ 493817 w 608203"/>
              <a:gd name="connsiteY640" fmla="*/ 105707 h 527124"/>
              <a:gd name="connsiteX641" fmla="*/ 455888 w 608203"/>
              <a:gd name="connsiteY641" fmla="*/ 105707 h 527124"/>
              <a:gd name="connsiteX642" fmla="*/ 460036 w 608203"/>
              <a:gd name="connsiteY642" fmla="*/ 107253 h 527124"/>
              <a:gd name="connsiteX643" fmla="*/ 461851 w 608203"/>
              <a:gd name="connsiteY643" fmla="*/ 111631 h 527124"/>
              <a:gd name="connsiteX644" fmla="*/ 461851 w 608203"/>
              <a:gd name="connsiteY644" fmla="*/ 125797 h 527124"/>
              <a:gd name="connsiteX645" fmla="*/ 460036 w 608203"/>
              <a:gd name="connsiteY645" fmla="*/ 129918 h 527124"/>
              <a:gd name="connsiteX646" fmla="*/ 455888 w 608203"/>
              <a:gd name="connsiteY646" fmla="*/ 131463 h 527124"/>
              <a:gd name="connsiteX647" fmla="*/ 451740 w 608203"/>
              <a:gd name="connsiteY647" fmla="*/ 129918 h 527124"/>
              <a:gd name="connsiteX648" fmla="*/ 449925 w 608203"/>
              <a:gd name="connsiteY648" fmla="*/ 125797 h 527124"/>
              <a:gd name="connsiteX649" fmla="*/ 449925 w 608203"/>
              <a:gd name="connsiteY649" fmla="*/ 111631 h 527124"/>
              <a:gd name="connsiteX650" fmla="*/ 451740 w 608203"/>
              <a:gd name="connsiteY650" fmla="*/ 107253 h 527124"/>
              <a:gd name="connsiteX651" fmla="*/ 455888 w 608203"/>
              <a:gd name="connsiteY651" fmla="*/ 105707 h 527124"/>
              <a:gd name="connsiteX652" fmla="*/ 417689 w 608203"/>
              <a:gd name="connsiteY652" fmla="*/ 105707 h 527124"/>
              <a:gd name="connsiteX653" fmla="*/ 421804 w 608203"/>
              <a:gd name="connsiteY653" fmla="*/ 107251 h 527124"/>
              <a:gd name="connsiteX654" fmla="*/ 423604 w 608203"/>
              <a:gd name="connsiteY654" fmla="*/ 111625 h 527124"/>
              <a:gd name="connsiteX655" fmla="*/ 423604 w 608203"/>
              <a:gd name="connsiteY655" fmla="*/ 125778 h 527124"/>
              <a:gd name="connsiteX656" fmla="*/ 421804 w 608203"/>
              <a:gd name="connsiteY656" fmla="*/ 129895 h 527124"/>
              <a:gd name="connsiteX657" fmla="*/ 418718 w 608203"/>
              <a:gd name="connsiteY657" fmla="*/ 131181 h 527124"/>
              <a:gd name="connsiteX658" fmla="*/ 412031 w 608203"/>
              <a:gd name="connsiteY658" fmla="*/ 120117 h 527124"/>
              <a:gd name="connsiteX659" fmla="*/ 412031 w 608203"/>
              <a:gd name="connsiteY659" fmla="*/ 111625 h 527124"/>
              <a:gd name="connsiteX660" fmla="*/ 413574 w 608203"/>
              <a:gd name="connsiteY660" fmla="*/ 107251 h 527124"/>
              <a:gd name="connsiteX661" fmla="*/ 417689 w 608203"/>
              <a:gd name="connsiteY661" fmla="*/ 105707 h 527124"/>
              <a:gd name="connsiteX662" fmla="*/ 152280 w 608203"/>
              <a:gd name="connsiteY662" fmla="*/ 105707 h 527124"/>
              <a:gd name="connsiteX663" fmla="*/ 156404 w 608203"/>
              <a:gd name="connsiteY663" fmla="*/ 107253 h 527124"/>
              <a:gd name="connsiteX664" fmla="*/ 158208 w 608203"/>
              <a:gd name="connsiteY664" fmla="*/ 111631 h 527124"/>
              <a:gd name="connsiteX665" fmla="*/ 158208 w 608203"/>
              <a:gd name="connsiteY665" fmla="*/ 125797 h 527124"/>
              <a:gd name="connsiteX666" fmla="*/ 156404 w 608203"/>
              <a:gd name="connsiteY666" fmla="*/ 129918 h 527124"/>
              <a:gd name="connsiteX667" fmla="*/ 152280 w 608203"/>
              <a:gd name="connsiteY667" fmla="*/ 131463 h 527124"/>
              <a:gd name="connsiteX668" fmla="*/ 148157 w 608203"/>
              <a:gd name="connsiteY668" fmla="*/ 129918 h 527124"/>
              <a:gd name="connsiteX669" fmla="*/ 146353 w 608203"/>
              <a:gd name="connsiteY669" fmla="*/ 125797 h 527124"/>
              <a:gd name="connsiteX670" fmla="*/ 146353 w 608203"/>
              <a:gd name="connsiteY670" fmla="*/ 111631 h 527124"/>
              <a:gd name="connsiteX671" fmla="*/ 148157 w 608203"/>
              <a:gd name="connsiteY671" fmla="*/ 107253 h 527124"/>
              <a:gd name="connsiteX672" fmla="*/ 152280 w 608203"/>
              <a:gd name="connsiteY672" fmla="*/ 105707 h 527124"/>
              <a:gd name="connsiteX673" fmla="*/ 114351 w 608203"/>
              <a:gd name="connsiteY673" fmla="*/ 105707 h 527124"/>
              <a:gd name="connsiteX674" fmla="*/ 118499 w 608203"/>
              <a:gd name="connsiteY674" fmla="*/ 107253 h 527124"/>
              <a:gd name="connsiteX675" fmla="*/ 120314 w 608203"/>
              <a:gd name="connsiteY675" fmla="*/ 111631 h 527124"/>
              <a:gd name="connsiteX676" fmla="*/ 120314 w 608203"/>
              <a:gd name="connsiteY676" fmla="*/ 125797 h 527124"/>
              <a:gd name="connsiteX677" fmla="*/ 118499 w 608203"/>
              <a:gd name="connsiteY677" fmla="*/ 129918 h 527124"/>
              <a:gd name="connsiteX678" fmla="*/ 114351 w 608203"/>
              <a:gd name="connsiteY678" fmla="*/ 131463 h 527124"/>
              <a:gd name="connsiteX679" fmla="*/ 110203 w 608203"/>
              <a:gd name="connsiteY679" fmla="*/ 129918 h 527124"/>
              <a:gd name="connsiteX680" fmla="*/ 108388 w 608203"/>
              <a:gd name="connsiteY680" fmla="*/ 125797 h 527124"/>
              <a:gd name="connsiteX681" fmla="*/ 108388 w 608203"/>
              <a:gd name="connsiteY681" fmla="*/ 111631 h 527124"/>
              <a:gd name="connsiteX682" fmla="*/ 110203 w 608203"/>
              <a:gd name="connsiteY682" fmla="*/ 107253 h 527124"/>
              <a:gd name="connsiteX683" fmla="*/ 114351 w 608203"/>
              <a:gd name="connsiteY683" fmla="*/ 105707 h 527124"/>
              <a:gd name="connsiteX684" fmla="*/ 74094 w 608203"/>
              <a:gd name="connsiteY684" fmla="*/ 105707 h 527124"/>
              <a:gd name="connsiteX685" fmla="*/ 78187 w 608203"/>
              <a:gd name="connsiteY685" fmla="*/ 105707 h 527124"/>
              <a:gd name="connsiteX686" fmla="*/ 78187 w 608203"/>
              <a:gd name="connsiteY686" fmla="*/ 131463 h 527124"/>
              <a:gd name="connsiteX687" fmla="*/ 74094 w 608203"/>
              <a:gd name="connsiteY687" fmla="*/ 131463 h 527124"/>
              <a:gd name="connsiteX688" fmla="*/ 38211 w 608203"/>
              <a:gd name="connsiteY688" fmla="*/ 105707 h 527124"/>
              <a:gd name="connsiteX689" fmla="*/ 42359 w 608203"/>
              <a:gd name="connsiteY689" fmla="*/ 107253 h 527124"/>
              <a:gd name="connsiteX690" fmla="*/ 44174 w 608203"/>
              <a:gd name="connsiteY690" fmla="*/ 111631 h 527124"/>
              <a:gd name="connsiteX691" fmla="*/ 44174 w 608203"/>
              <a:gd name="connsiteY691" fmla="*/ 125797 h 527124"/>
              <a:gd name="connsiteX692" fmla="*/ 42359 w 608203"/>
              <a:gd name="connsiteY692" fmla="*/ 129918 h 527124"/>
              <a:gd name="connsiteX693" fmla="*/ 38211 w 608203"/>
              <a:gd name="connsiteY693" fmla="*/ 131463 h 527124"/>
              <a:gd name="connsiteX694" fmla="*/ 34063 w 608203"/>
              <a:gd name="connsiteY694" fmla="*/ 129918 h 527124"/>
              <a:gd name="connsiteX695" fmla="*/ 32248 w 608203"/>
              <a:gd name="connsiteY695" fmla="*/ 125797 h 527124"/>
              <a:gd name="connsiteX696" fmla="*/ 32248 w 608203"/>
              <a:gd name="connsiteY696" fmla="*/ 111631 h 527124"/>
              <a:gd name="connsiteX697" fmla="*/ 34063 w 608203"/>
              <a:gd name="connsiteY697" fmla="*/ 107253 h 527124"/>
              <a:gd name="connsiteX698" fmla="*/ 38211 w 608203"/>
              <a:gd name="connsiteY698" fmla="*/ 105707 h 527124"/>
              <a:gd name="connsiteX699" fmla="*/ 304101 w 608203"/>
              <a:gd name="connsiteY699" fmla="*/ 76775 h 527124"/>
              <a:gd name="connsiteX700" fmla="*/ 421557 w 608203"/>
              <a:gd name="connsiteY700" fmla="*/ 194067 h 527124"/>
              <a:gd name="connsiteX701" fmla="*/ 304101 w 608203"/>
              <a:gd name="connsiteY701" fmla="*/ 311617 h 527124"/>
              <a:gd name="connsiteX702" fmla="*/ 186645 w 608203"/>
              <a:gd name="connsiteY702" fmla="*/ 194067 h 527124"/>
              <a:gd name="connsiteX703" fmla="*/ 304101 w 608203"/>
              <a:gd name="connsiteY703" fmla="*/ 194067 h 527124"/>
              <a:gd name="connsiteX704" fmla="*/ 532028 w 608203"/>
              <a:gd name="connsiteY704" fmla="*/ 62130 h 527124"/>
              <a:gd name="connsiteX705" fmla="*/ 530213 w 608203"/>
              <a:gd name="connsiteY705" fmla="*/ 63932 h 527124"/>
              <a:gd name="connsiteX706" fmla="*/ 530213 w 608203"/>
              <a:gd name="connsiteY706" fmla="*/ 79386 h 527124"/>
              <a:gd name="connsiteX707" fmla="*/ 532028 w 608203"/>
              <a:gd name="connsiteY707" fmla="*/ 80931 h 527124"/>
              <a:gd name="connsiteX708" fmla="*/ 533843 w 608203"/>
              <a:gd name="connsiteY708" fmla="*/ 79386 h 527124"/>
              <a:gd name="connsiteX709" fmla="*/ 533843 w 608203"/>
              <a:gd name="connsiteY709" fmla="*/ 63932 h 527124"/>
              <a:gd name="connsiteX710" fmla="*/ 532028 w 608203"/>
              <a:gd name="connsiteY710" fmla="*/ 62130 h 527124"/>
              <a:gd name="connsiteX711" fmla="*/ 379713 w 608203"/>
              <a:gd name="connsiteY711" fmla="*/ 62130 h 527124"/>
              <a:gd name="connsiteX712" fmla="*/ 377909 w 608203"/>
              <a:gd name="connsiteY712" fmla="*/ 63932 h 527124"/>
              <a:gd name="connsiteX713" fmla="*/ 377909 w 608203"/>
              <a:gd name="connsiteY713" fmla="*/ 79386 h 527124"/>
              <a:gd name="connsiteX714" fmla="*/ 379713 w 608203"/>
              <a:gd name="connsiteY714" fmla="*/ 80931 h 527124"/>
              <a:gd name="connsiteX715" fmla="*/ 381517 w 608203"/>
              <a:gd name="connsiteY715" fmla="*/ 79386 h 527124"/>
              <a:gd name="connsiteX716" fmla="*/ 381517 w 608203"/>
              <a:gd name="connsiteY716" fmla="*/ 63932 h 527124"/>
              <a:gd name="connsiteX717" fmla="*/ 379713 w 608203"/>
              <a:gd name="connsiteY717" fmla="*/ 62130 h 527124"/>
              <a:gd name="connsiteX718" fmla="*/ 76410 w 608203"/>
              <a:gd name="connsiteY718" fmla="*/ 62130 h 527124"/>
              <a:gd name="connsiteX719" fmla="*/ 74610 w 608203"/>
              <a:gd name="connsiteY719" fmla="*/ 63932 h 527124"/>
              <a:gd name="connsiteX720" fmla="*/ 74610 w 608203"/>
              <a:gd name="connsiteY720" fmla="*/ 79386 h 527124"/>
              <a:gd name="connsiteX721" fmla="*/ 76410 w 608203"/>
              <a:gd name="connsiteY721" fmla="*/ 80931 h 527124"/>
              <a:gd name="connsiteX722" fmla="*/ 77953 w 608203"/>
              <a:gd name="connsiteY722" fmla="*/ 79386 h 527124"/>
              <a:gd name="connsiteX723" fmla="*/ 77953 w 608203"/>
              <a:gd name="connsiteY723" fmla="*/ 63932 h 527124"/>
              <a:gd name="connsiteX724" fmla="*/ 76410 w 608203"/>
              <a:gd name="connsiteY724" fmla="*/ 62130 h 527124"/>
              <a:gd name="connsiteX725" fmla="*/ 567910 w 608203"/>
              <a:gd name="connsiteY725" fmla="*/ 58781 h 527124"/>
              <a:gd name="connsiteX726" fmla="*/ 572073 w 608203"/>
              <a:gd name="connsiteY726" fmla="*/ 58781 h 527124"/>
              <a:gd name="connsiteX727" fmla="*/ 572073 w 608203"/>
              <a:gd name="connsiteY727" fmla="*/ 84537 h 527124"/>
              <a:gd name="connsiteX728" fmla="*/ 567910 w 608203"/>
              <a:gd name="connsiteY728" fmla="*/ 84537 h 527124"/>
              <a:gd name="connsiteX729" fmla="*/ 532028 w 608203"/>
              <a:gd name="connsiteY729" fmla="*/ 58781 h 527124"/>
              <a:gd name="connsiteX730" fmla="*/ 536176 w 608203"/>
              <a:gd name="connsiteY730" fmla="*/ 60327 h 527124"/>
              <a:gd name="connsiteX731" fmla="*/ 537991 w 608203"/>
              <a:gd name="connsiteY731" fmla="*/ 64705 h 527124"/>
              <a:gd name="connsiteX732" fmla="*/ 537991 w 608203"/>
              <a:gd name="connsiteY732" fmla="*/ 78613 h 527124"/>
              <a:gd name="connsiteX733" fmla="*/ 536176 w 608203"/>
              <a:gd name="connsiteY733" fmla="*/ 82992 h 527124"/>
              <a:gd name="connsiteX734" fmla="*/ 532028 w 608203"/>
              <a:gd name="connsiteY734" fmla="*/ 84537 h 527124"/>
              <a:gd name="connsiteX735" fmla="*/ 527880 w 608203"/>
              <a:gd name="connsiteY735" fmla="*/ 82992 h 527124"/>
              <a:gd name="connsiteX736" fmla="*/ 526065 w 608203"/>
              <a:gd name="connsiteY736" fmla="*/ 78613 h 527124"/>
              <a:gd name="connsiteX737" fmla="*/ 526065 w 608203"/>
              <a:gd name="connsiteY737" fmla="*/ 64705 h 527124"/>
              <a:gd name="connsiteX738" fmla="*/ 527880 w 608203"/>
              <a:gd name="connsiteY738" fmla="*/ 60327 h 527124"/>
              <a:gd name="connsiteX739" fmla="*/ 532028 w 608203"/>
              <a:gd name="connsiteY739" fmla="*/ 58781 h 527124"/>
              <a:gd name="connsiteX740" fmla="*/ 491770 w 608203"/>
              <a:gd name="connsiteY740" fmla="*/ 58781 h 527124"/>
              <a:gd name="connsiteX741" fmla="*/ 495863 w 608203"/>
              <a:gd name="connsiteY741" fmla="*/ 58781 h 527124"/>
              <a:gd name="connsiteX742" fmla="*/ 495863 w 608203"/>
              <a:gd name="connsiteY742" fmla="*/ 84537 h 527124"/>
              <a:gd name="connsiteX743" fmla="*/ 491770 w 608203"/>
              <a:gd name="connsiteY743" fmla="*/ 84537 h 527124"/>
              <a:gd name="connsiteX744" fmla="*/ 453806 w 608203"/>
              <a:gd name="connsiteY744" fmla="*/ 58781 h 527124"/>
              <a:gd name="connsiteX745" fmla="*/ 457969 w 608203"/>
              <a:gd name="connsiteY745" fmla="*/ 58781 h 527124"/>
              <a:gd name="connsiteX746" fmla="*/ 457969 w 608203"/>
              <a:gd name="connsiteY746" fmla="*/ 84537 h 527124"/>
              <a:gd name="connsiteX747" fmla="*/ 453806 w 608203"/>
              <a:gd name="connsiteY747" fmla="*/ 84537 h 527124"/>
              <a:gd name="connsiteX748" fmla="*/ 415630 w 608203"/>
              <a:gd name="connsiteY748" fmla="*/ 58781 h 527124"/>
              <a:gd name="connsiteX749" fmla="*/ 419723 w 608203"/>
              <a:gd name="connsiteY749" fmla="*/ 58781 h 527124"/>
              <a:gd name="connsiteX750" fmla="*/ 419723 w 608203"/>
              <a:gd name="connsiteY750" fmla="*/ 84537 h 527124"/>
              <a:gd name="connsiteX751" fmla="*/ 415630 w 608203"/>
              <a:gd name="connsiteY751" fmla="*/ 84537 h 527124"/>
              <a:gd name="connsiteX752" fmla="*/ 379713 w 608203"/>
              <a:gd name="connsiteY752" fmla="*/ 58781 h 527124"/>
              <a:gd name="connsiteX753" fmla="*/ 383836 w 608203"/>
              <a:gd name="connsiteY753" fmla="*/ 60327 h 527124"/>
              <a:gd name="connsiteX754" fmla="*/ 385640 w 608203"/>
              <a:gd name="connsiteY754" fmla="*/ 64705 h 527124"/>
              <a:gd name="connsiteX755" fmla="*/ 385640 w 608203"/>
              <a:gd name="connsiteY755" fmla="*/ 78613 h 527124"/>
              <a:gd name="connsiteX756" fmla="*/ 383836 w 608203"/>
              <a:gd name="connsiteY756" fmla="*/ 82992 h 527124"/>
              <a:gd name="connsiteX757" fmla="*/ 379713 w 608203"/>
              <a:gd name="connsiteY757" fmla="*/ 84537 h 527124"/>
              <a:gd name="connsiteX758" fmla="*/ 375589 w 608203"/>
              <a:gd name="connsiteY758" fmla="*/ 82992 h 527124"/>
              <a:gd name="connsiteX759" fmla="*/ 373785 w 608203"/>
              <a:gd name="connsiteY759" fmla="*/ 78613 h 527124"/>
              <a:gd name="connsiteX760" fmla="*/ 373785 w 608203"/>
              <a:gd name="connsiteY760" fmla="*/ 64705 h 527124"/>
              <a:gd name="connsiteX761" fmla="*/ 375589 w 608203"/>
              <a:gd name="connsiteY761" fmla="*/ 60327 h 527124"/>
              <a:gd name="connsiteX762" fmla="*/ 379713 w 608203"/>
              <a:gd name="connsiteY762" fmla="*/ 58781 h 527124"/>
              <a:gd name="connsiteX763" fmla="*/ 188480 w 608203"/>
              <a:gd name="connsiteY763" fmla="*/ 58781 h 527124"/>
              <a:gd name="connsiteX764" fmla="*/ 192573 w 608203"/>
              <a:gd name="connsiteY764" fmla="*/ 58781 h 527124"/>
              <a:gd name="connsiteX765" fmla="*/ 192573 w 608203"/>
              <a:gd name="connsiteY765" fmla="*/ 84537 h 527124"/>
              <a:gd name="connsiteX766" fmla="*/ 188480 w 608203"/>
              <a:gd name="connsiteY766" fmla="*/ 84537 h 527124"/>
              <a:gd name="connsiteX767" fmla="*/ 150234 w 608203"/>
              <a:gd name="connsiteY767" fmla="*/ 58781 h 527124"/>
              <a:gd name="connsiteX768" fmla="*/ 154397 w 608203"/>
              <a:gd name="connsiteY768" fmla="*/ 58781 h 527124"/>
              <a:gd name="connsiteX769" fmla="*/ 154397 w 608203"/>
              <a:gd name="connsiteY769" fmla="*/ 84537 h 527124"/>
              <a:gd name="connsiteX770" fmla="*/ 150234 w 608203"/>
              <a:gd name="connsiteY770" fmla="*/ 84537 h 527124"/>
              <a:gd name="connsiteX771" fmla="*/ 112270 w 608203"/>
              <a:gd name="connsiteY771" fmla="*/ 58781 h 527124"/>
              <a:gd name="connsiteX772" fmla="*/ 116433 w 608203"/>
              <a:gd name="connsiteY772" fmla="*/ 58781 h 527124"/>
              <a:gd name="connsiteX773" fmla="*/ 116433 w 608203"/>
              <a:gd name="connsiteY773" fmla="*/ 84537 h 527124"/>
              <a:gd name="connsiteX774" fmla="*/ 112270 w 608203"/>
              <a:gd name="connsiteY774" fmla="*/ 84537 h 527124"/>
              <a:gd name="connsiteX775" fmla="*/ 76410 w 608203"/>
              <a:gd name="connsiteY775" fmla="*/ 58781 h 527124"/>
              <a:gd name="connsiteX776" fmla="*/ 80268 w 608203"/>
              <a:gd name="connsiteY776" fmla="*/ 60327 h 527124"/>
              <a:gd name="connsiteX777" fmla="*/ 82068 w 608203"/>
              <a:gd name="connsiteY777" fmla="*/ 64705 h 527124"/>
              <a:gd name="connsiteX778" fmla="*/ 82068 w 608203"/>
              <a:gd name="connsiteY778" fmla="*/ 78613 h 527124"/>
              <a:gd name="connsiteX779" fmla="*/ 80268 w 608203"/>
              <a:gd name="connsiteY779" fmla="*/ 82992 h 527124"/>
              <a:gd name="connsiteX780" fmla="*/ 76410 w 608203"/>
              <a:gd name="connsiteY780" fmla="*/ 84537 h 527124"/>
              <a:gd name="connsiteX781" fmla="*/ 72038 w 608203"/>
              <a:gd name="connsiteY781" fmla="*/ 82992 h 527124"/>
              <a:gd name="connsiteX782" fmla="*/ 70495 w 608203"/>
              <a:gd name="connsiteY782" fmla="*/ 78613 h 527124"/>
              <a:gd name="connsiteX783" fmla="*/ 70495 w 608203"/>
              <a:gd name="connsiteY783" fmla="*/ 64705 h 527124"/>
              <a:gd name="connsiteX784" fmla="*/ 72038 w 608203"/>
              <a:gd name="connsiteY784" fmla="*/ 60327 h 527124"/>
              <a:gd name="connsiteX785" fmla="*/ 76410 w 608203"/>
              <a:gd name="connsiteY785" fmla="*/ 58781 h 527124"/>
              <a:gd name="connsiteX786" fmla="*/ 36129 w 608203"/>
              <a:gd name="connsiteY786" fmla="*/ 58781 h 527124"/>
              <a:gd name="connsiteX787" fmla="*/ 40292 w 608203"/>
              <a:gd name="connsiteY787" fmla="*/ 58781 h 527124"/>
              <a:gd name="connsiteX788" fmla="*/ 40292 w 608203"/>
              <a:gd name="connsiteY788" fmla="*/ 84537 h 527124"/>
              <a:gd name="connsiteX789" fmla="*/ 36129 w 608203"/>
              <a:gd name="connsiteY789" fmla="*/ 84537 h 527124"/>
              <a:gd name="connsiteX790" fmla="*/ 282685 w 608203"/>
              <a:gd name="connsiteY790" fmla="*/ 55394 h 527124"/>
              <a:gd name="connsiteX791" fmla="*/ 282685 w 608203"/>
              <a:gd name="connsiteY791" fmla="*/ 172674 h 527124"/>
              <a:gd name="connsiteX792" fmla="*/ 165194 w 608203"/>
              <a:gd name="connsiteY792" fmla="*/ 172674 h 527124"/>
              <a:gd name="connsiteX793" fmla="*/ 282685 w 608203"/>
              <a:gd name="connsiteY793" fmla="*/ 55394 h 527124"/>
              <a:gd name="connsiteX794" fmla="*/ 568190 w 608203"/>
              <a:gd name="connsiteY794" fmla="*/ 23972 h 527124"/>
              <a:gd name="connsiteX795" fmla="*/ 568190 w 608203"/>
              <a:gd name="connsiteY795" fmla="*/ 33767 h 527124"/>
              <a:gd name="connsiteX796" fmla="*/ 569997 w 608203"/>
              <a:gd name="connsiteY796" fmla="*/ 35571 h 527124"/>
              <a:gd name="connsiteX797" fmla="*/ 571804 w 608203"/>
              <a:gd name="connsiteY797" fmla="*/ 33767 h 527124"/>
              <a:gd name="connsiteX798" fmla="*/ 571804 w 608203"/>
              <a:gd name="connsiteY798" fmla="*/ 26034 h 527124"/>
              <a:gd name="connsiteX799" fmla="*/ 568190 w 608203"/>
              <a:gd name="connsiteY799" fmla="*/ 23972 h 527124"/>
              <a:gd name="connsiteX800" fmla="*/ 40013 w 608203"/>
              <a:gd name="connsiteY800" fmla="*/ 23972 h 527124"/>
              <a:gd name="connsiteX801" fmla="*/ 36399 w 608203"/>
              <a:gd name="connsiteY801" fmla="*/ 26034 h 527124"/>
              <a:gd name="connsiteX802" fmla="*/ 36399 w 608203"/>
              <a:gd name="connsiteY802" fmla="*/ 33767 h 527124"/>
              <a:gd name="connsiteX803" fmla="*/ 38206 w 608203"/>
              <a:gd name="connsiteY803" fmla="*/ 35313 h 527124"/>
              <a:gd name="connsiteX804" fmla="*/ 40013 w 608203"/>
              <a:gd name="connsiteY804" fmla="*/ 33767 h 527124"/>
              <a:gd name="connsiteX805" fmla="*/ 530242 w 608203"/>
              <a:gd name="connsiteY805" fmla="*/ 21394 h 527124"/>
              <a:gd name="connsiteX806" fmla="*/ 530242 w 608203"/>
              <a:gd name="connsiteY806" fmla="*/ 33767 h 527124"/>
              <a:gd name="connsiteX807" fmla="*/ 532049 w 608203"/>
              <a:gd name="connsiteY807" fmla="*/ 35571 h 527124"/>
              <a:gd name="connsiteX808" fmla="*/ 533856 w 608203"/>
              <a:gd name="connsiteY808" fmla="*/ 33767 h 527124"/>
              <a:gd name="connsiteX809" fmla="*/ 533856 w 608203"/>
              <a:gd name="connsiteY809" fmla="*/ 21394 h 527124"/>
              <a:gd name="connsiteX810" fmla="*/ 492035 w 608203"/>
              <a:gd name="connsiteY810" fmla="*/ 21394 h 527124"/>
              <a:gd name="connsiteX811" fmla="*/ 492035 w 608203"/>
              <a:gd name="connsiteY811" fmla="*/ 33767 h 527124"/>
              <a:gd name="connsiteX812" fmla="*/ 493842 w 608203"/>
              <a:gd name="connsiteY812" fmla="*/ 35571 h 527124"/>
              <a:gd name="connsiteX813" fmla="*/ 495650 w 608203"/>
              <a:gd name="connsiteY813" fmla="*/ 33767 h 527124"/>
              <a:gd name="connsiteX814" fmla="*/ 495650 w 608203"/>
              <a:gd name="connsiteY814" fmla="*/ 21394 h 527124"/>
              <a:gd name="connsiteX815" fmla="*/ 454087 w 608203"/>
              <a:gd name="connsiteY815" fmla="*/ 21394 h 527124"/>
              <a:gd name="connsiteX816" fmla="*/ 454087 w 608203"/>
              <a:gd name="connsiteY816" fmla="*/ 33767 h 527124"/>
              <a:gd name="connsiteX817" fmla="*/ 455894 w 608203"/>
              <a:gd name="connsiteY817" fmla="*/ 35571 h 527124"/>
              <a:gd name="connsiteX818" fmla="*/ 457701 w 608203"/>
              <a:gd name="connsiteY818" fmla="*/ 33767 h 527124"/>
              <a:gd name="connsiteX819" fmla="*/ 457701 w 608203"/>
              <a:gd name="connsiteY819" fmla="*/ 21394 h 527124"/>
              <a:gd name="connsiteX820" fmla="*/ 415881 w 608203"/>
              <a:gd name="connsiteY820" fmla="*/ 21394 h 527124"/>
              <a:gd name="connsiteX821" fmla="*/ 415881 w 608203"/>
              <a:gd name="connsiteY821" fmla="*/ 33767 h 527124"/>
              <a:gd name="connsiteX822" fmla="*/ 417688 w 608203"/>
              <a:gd name="connsiteY822" fmla="*/ 35571 h 527124"/>
              <a:gd name="connsiteX823" fmla="*/ 419495 w 608203"/>
              <a:gd name="connsiteY823" fmla="*/ 33767 h 527124"/>
              <a:gd name="connsiteX824" fmla="*/ 419495 w 608203"/>
              <a:gd name="connsiteY824" fmla="*/ 21394 h 527124"/>
              <a:gd name="connsiteX825" fmla="*/ 377933 w 608203"/>
              <a:gd name="connsiteY825" fmla="*/ 21394 h 527124"/>
              <a:gd name="connsiteX826" fmla="*/ 377933 w 608203"/>
              <a:gd name="connsiteY826" fmla="*/ 33767 h 527124"/>
              <a:gd name="connsiteX827" fmla="*/ 379740 w 608203"/>
              <a:gd name="connsiteY827" fmla="*/ 35571 h 527124"/>
              <a:gd name="connsiteX828" fmla="*/ 381547 w 608203"/>
              <a:gd name="connsiteY828" fmla="*/ 33767 h 527124"/>
              <a:gd name="connsiteX829" fmla="*/ 381547 w 608203"/>
              <a:gd name="connsiteY829" fmla="*/ 21394 h 527124"/>
              <a:gd name="connsiteX830" fmla="*/ 339985 w 608203"/>
              <a:gd name="connsiteY830" fmla="*/ 21394 h 527124"/>
              <a:gd name="connsiteX831" fmla="*/ 339985 w 608203"/>
              <a:gd name="connsiteY831" fmla="*/ 33767 h 527124"/>
              <a:gd name="connsiteX832" fmla="*/ 341792 w 608203"/>
              <a:gd name="connsiteY832" fmla="*/ 35571 h 527124"/>
              <a:gd name="connsiteX833" fmla="*/ 343341 w 608203"/>
              <a:gd name="connsiteY833" fmla="*/ 33767 h 527124"/>
              <a:gd name="connsiteX834" fmla="*/ 343341 w 608203"/>
              <a:gd name="connsiteY834" fmla="*/ 21394 h 527124"/>
              <a:gd name="connsiteX835" fmla="*/ 302811 w 608203"/>
              <a:gd name="connsiteY835" fmla="*/ 21394 h 527124"/>
              <a:gd name="connsiteX836" fmla="*/ 302811 w 608203"/>
              <a:gd name="connsiteY836" fmla="*/ 33767 h 527124"/>
              <a:gd name="connsiteX837" fmla="*/ 304618 w 608203"/>
              <a:gd name="connsiteY837" fmla="*/ 35571 h 527124"/>
              <a:gd name="connsiteX838" fmla="*/ 306425 w 608203"/>
              <a:gd name="connsiteY838" fmla="*/ 33767 h 527124"/>
              <a:gd name="connsiteX839" fmla="*/ 306425 w 608203"/>
              <a:gd name="connsiteY839" fmla="*/ 21394 h 527124"/>
              <a:gd name="connsiteX840" fmla="*/ 264863 w 608203"/>
              <a:gd name="connsiteY840" fmla="*/ 21394 h 527124"/>
              <a:gd name="connsiteX841" fmla="*/ 264863 w 608203"/>
              <a:gd name="connsiteY841" fmla="*/ 33767 h 527124"/>
              <a:gd name="connsiteX842" fmla="*/ 266670 w 608203"/>
              <a:gd name="connsiteY842" fmla="*/ 35571 h 527124"/>
              <a:gd name="connsiteX843" fmla="*/ 268477 w 608203"/>
              <a:gd name="connsiteY843" fmla="*/ 33767 h 527124"/>
              <a:gd name="connsiteX844" fmla="*/ 268477 w 608203"/>
              <a:gd name="connsiteY844" fmla="*/ 21394 h 527124"/>
              <a:gd name="connsiteX845" fmla="*/ 226657 w 608203"/>
              <a:gd name="connsiteY845" fmla="*/ 21394 h 527124"/>
              <a:gd name="connsiteX846" fmla="*/ 226657 w 608203"/>
              <a:gd name="connsiteY846" fmla="*/ 33767 h 527124"/>
              <a:gd name="connsiteX847" fmla="*/ 228464 w 608203"/>
              <a:gd name="connsiteY847" fmla="*/ 35571 h 527124"/>
              <a:gd name="connsiteX848" fmla="*/ 230271 w 608203"/>
              <a:gd name="connsiteY848" fmla="*/ 33767 h 527124"/>
              <a:gd name="connsiteX849" fmla="*/ 230271 w 608203"/>
              <a:gd name="connsiteY849" fmla="*/ 21394 h 527124"/>
              <a:gd name="connsiteX850" fmla="*/ 188708 w 608203"/>
              <a:gd name="connsiteY850" fmla="*/ 21394 h 527124"/>
              <a:gd name="connsiteX851" fmla="*/ 188708 w 608203"/>
              <a:gd name="connsiteY851" fmla="*/ 33767 h 527124"/>
              <a:gd name="connsiteX852" fmla="*/ 190515 w 608203"/>
              <a:gd name="connsiteY852" fmla="*/ 35571 h 527124"/>
              <a:gd name="connsiteX853" fmla="*/ 192322 w 608203"/>
              <a:gd name="connsiteY853" fmla="*/ 33767 h 527124"/>
              <a:gd name="connsiteX854" fmla="*/ 192322 w 608203"/>
              <a:gd name="connsiteY854" fmla="*/ 21394 h 527124"/>
              <a:gd name="connsiteX855" fmla="*/ 150502 w 608203"/>
              <a:gd name="connsiteY855" fmla="*/ 21394 h 527124"/>
              <a:gd name="connsiteX856" fmla="*/ 150502 w 608203"/>
              <a:gd name="connsiteY856" fmla="*/ 33767 h 527124"/>
              <a:gd name="connsiteX857" fmla="*/ 152309 w 608203"/>
              <a:gd name="connsiteY857" fmla="*/ 35571 h 527124"/>
              <a:gd name="connsiteX858" fmla="*/ 154116 w 608203"/>
              <a:gd name="connsiteY858" fmla="*/ 33767 h 527124"/>
              <a:gd name="connsiteX859" fmla="*/ 154116 w 608203"/>
              <a:gd name="connsiteY859" fmla="*/ 21394 h 527124"/>
              <a:gd name="connsiteX860" fmla="*/ 112553 w 608203"/>
              <a:gd name="connsiteY860" fmla="*/ 21394 h 527124"/>
              <a:gd name="connsiteX861" fmla="*/ 112553 w 608203"/>
              <a:gd name="connsiteY861" fmla="*/ 33767 h 527124"/>
              <a:gd name="connsiteX862" fmla="*/ 114361 w 608203"/>
              <a:gd name="connsiteY862" fmla="*/ 35571 h 527124"/>
              <a:gd name="connsiteX863" fmla="*/ 116168 w 608203"/>
              <a:gd name="connsiteY863" fmla="*/ 33767 h 527124"/>
              <a:gd name="connsiteX864" fmla="*/ 116168 w 608203"/>
              <a:gd name="connsiteY864" fmla="*/ 21394 h 527124"/>
              <a:gd name="connsiteX865" fmla="*/ 74605 w 608203"/>
              <a:gd name="connsiteY865" fmla="*/ 21394 h 527124"/>
              <a:gd name="connsiteX866" fmla="*/ 74605 w 608203"/>
              <a:gd name="connsiteY866" fmla="*/ 33767 h 527124"/>
              <a:gd name="connsiteX867" fmla="*/ 76412 w 608203"/>
              <a:gd name="connsiteY867" fmla="*/ 35571 h 527124"/>
              <a:gd name="connsiteX868" fmla="*/ 77961 w 608203"/>
              <a:gd name="connsiteY868" fmla="*/ 33767 h 527124"/>
              <a:gd name="connsiteX869" fmla="*/ 77961 w 608203"/>
              <a:gd name="connsiteY869" fmla="*/ 21394 h 527124"/>
              <a:gd name="connsiteX870" fmla="*/ 52662 w 608203"/>
              <a:gd name="connsiteY870" fmla="*/ 21394 h 527124"/>
              <a:gd name="connsiteX871" fmla="*/ 44144 w 608203"/>
              <a:gd name="connsiteY871" fmla="*/ 22683 h 527124"/>
              <a:gd name="connsiteX872" fmla="*/ 44144 w 608203"/>
              <a:gd name="connsiteY872" fmla="*/ 32993 h 527124"/>
              <a:gd name="connsiteX873" fmla="*/ 42336 w 608203"/>
              <a:gd name="connsiteY873" fmla="*/ 37375 h 527124"/>
              <a:gd name="connsiteX874" fmla="*/ 38206 w 608203"/>
              <a:gd name="connsiteY874" fmla="*/ 38922 h 527124"/>
              <a:gd name="connsiteX875" fmla="*/ 34076 w 608203"/>
              <a:gd name="connsiteY875" fmla="*/ 37375 h 527124"/>
              <a:gd name="connsiteX876" fmla="*/ 32269 w 608203"/>
              <a:gd name="connsiteY876" fmla="*/ 32993 h 527124"/>
              <a:gd name="connsiteX877" fmla="*/ 32269 w 608203"/>
              <a:gd name="connsiteY877" fmla="*/ 29127 h 527124"/>
              <a:gd name="connsiteX878" fmla="*/ 21426 w 608203"/>
              <a:gd name="connsiteY878" fmla="*/ 52326 h 527124"/>
              <a:gd name="connsiteX879" fmla="*/ 21426 w 608203"/>
              <a:gd name="connsiteY879" fmla="*/ 322719 h 527124"/>
              <a:gd name="connsiteX880" fmla="*/ 36141 w 608203"/>
              <a:gd name="connsiteY880" fmla="*/ 349010 h 527124"/>
              <a:gd name="connsiteX881" fmla="*/ 36141 w 608203"/>
              <a:gd name="connsiteY881" fmla="*/ 332771 h 527124"/>
              <a:gd name="connsiteX882" fmla="*/ 40271 w 608203"/>
              <a:gd name="connsiteY882" fmla="*/ 332771 h 527124"/>
              <a:gd name="connsiteX883" fmla="*/ 40271 w 608203"/>
              <a:gd name="connsiteY883" fmla="*/ 351073 h 527124"/>
              <a:gd name="connsiteX884" fmla="*/ 52662 w 608203"/>
              <a:gd name="connsiteY884" fmla="*/ 353650 h 527124"/>
              <a:gd name="connsiteX885" fmla="*/ 70733 w 608203"/>
              <a:gd name="connsiteY885" fmla="*/ 353650 h 527124"/>
              <a:gd name="connsiteX886" fmla="*/ 70475 w 608203"/>
              <a:gd name="connsiteY886" fmla="*/ 352877 h 527124"/>
              <a:gd name="connsiteX887" fmla="*/ 70475 w 608203"/>
              <a:gd name="connsiteY887" fmla="*/ 338958 h 527124"/>
              <a:gd name="connsiteX888" fmla="*/ 72282 w 608203"/>
              <a:gd name="connsiteY888" fmla="*/ 334318 h 527124"/>
              <a:gd name="connsiteX889" fmla="*/ 76412 w 608203"/>
              <a:gd name="connsiteY889" fmla="*/ 332771 h 527124"/>
              <a:gd name="connsiteX890" fmla="*/ 80543 w 608203"/>
              <a:gd name="connsiteY890" fmla="*/ 334318 h 527124"/>
              <a:gd name="connsiteX891" fmla="*/ 82350 w 608203"/>
              <a:gd name="connsiteY891" fmla="*/ 338958 h 527124"/>
              <a:gd name="connsiteX892" fmla="*/ 82350 w 608203"/>
              <a:gd name="connsiteY892" fmla="*/ 352877 h 527124"/>
              <a:gd name="connsiteX893" fmla="*/ 81834 w 608203"/>
              <a:gd name="connsiteY893" fmla="*/ 353650 h 527124"/>
              <a:gd name="connsiteX894" fmla="*/ 112295 w 608203"/>
              <a:gd name="connsiteY894" fmla="*/ 353650 h 527124"/>
              <a:gd name="connsiteX895" fmla="*/ 112295 w 608203"/>
              <a:gd name="connsiteY895" fmla="*/ 332771 h 527124"/>
              <a:gd name="connsiteX896" fmla="*/ 116426 w 608203"/>
              <a:gd name="connsiteY896" fmla="*/ 332771 h 527124"/>
              <a:gd name="connsiteX897" fmla="*/ 116426 w 608203"/>
              <a:gd name="connsiteY897" fmla="*/ 353650 h 527124"/>
              <a:gd name="connsiteX898" fmla="*/ 150243 w 608203"/>
              <a:gd name="connsiteY898" fmla="*/ 353650 h 527124"/>
              <a:gd name="connsiteX899" fmla="*/ 150243 w 608203"/>
              <a:gd name="connsiteY899" fmla="*/ 332771 h 527124"/>
              <a:gd name="connsiteX900" fmla="*/ 154374 w 608203"/>
              <a:gd name="connsiteY900" fmla="*/ 332771 h 527124"/>
              <a:gd name="connsiteX901" fmla="*/ 154374 w 608203"/>
              <a:gd name="connsiteY901" fmla="*/ 353650 h 527124"/>
              <a:gd name="connsiteX902" fmla="*/ 188708 w 608203"/>
              <a:gd name="connsiteY902" fmla="*/ 353650 h 527124"/>
              <a:gd name="connsiteX903" fmla="*/ 188708 w 608203"/>
              <a:gd name="connsiteY903" fmla="*/ 332771 h 527124"/>
              <a:gd name="connsiteX904" fmla="*/ 192839 w 608203"/>
              <a:gd name="connsiteY904" fmla="*/ 332771 h 527124"/>
              <a:gd name="connsiteX905" fmla="*/ 192839 w 608203"/>
              <a:gd name="connsiteY905" fmla="*/ 353650 h 527124"/>
              <a:gd name="connsiteX906" fmla="*/ 223042 w 608203"/>
              <a:gd name="connsiteY906" fmla="*/ 353650 h 527124"/>
              <a:gd name="connsiteX907" fmla="*/ 222784 w 608203"/>
              <a:gd name="connsiteY907" fmla="*/ 352877 h 527124"/>
              <a:gd name="connsiteX908" fmla="*/ 222784 w 608203"/>
              <a:gd name="connsiteY908" fmla="*/ 338958 h 527124"/>
              <a:gd name="connsiteX909" fmla="*/ 224591 w 608203"/>
              <a:gd name="connsiteY909" fmla="*/ 334318 h 527124"/>
              <a:gd name="connsiteX910" fmla="*/ 228722 w 608203"/>
              <a:gd name="connsiteY910" fmla="*/ 332771 h 527124"/>
              <a:gd name="connsiteX911" fmla="*/ 232852 w 608203"/>
              <a:gd name="connsiteY911" fmla="*/ 334318 h 527124"/>
              <a:gd name="connsiteX912" fmla="*/ 234659 w 608203"/>
              <a:gd name="connsiteY912" fmla="*/ 338958 h 527124"/>
              <a:gd name="connsiteX913" fmla="*/ 234659 w 608203"/>
              <a:gd name="connsiteY913" fmla="*/ 352877 h 527124"/>
              <a:gd name="connsiteX914" fmla="*/ 234143 w 608203"/>
              <a:gd name="connsiteY914" fmla="*/ 353650 h 527124"/>
              <a:gd name="connsiteX915" fmla="*/ 264605 w 608203"/>
              <a:gd name="connsiteY915" fmla="*/ 353650 h 527124"/>
              <a:gd name="connsiteX916" fmla="*/ 264605 w 608203"/>
              <a:gd name="connsiteY916" fmla="*/ 332771 h 527124"/>
              <a:gd name="connsiteX917" fmla="*/ 268735 w 608203"/>
              <a:gd name="connsiteY917" fmla="*/ 332771 h 527124"/>
              <a:gd name="connsiteX918" fmla="*/ 268735 w 608203"/>
              <a:gd name="connsiteY918" fmla="*/ 353650 h 527124"/>
              <a:gd name="connsiteX919" fmla="*/ 302811 w 608203"/>
              <a:gd name="connsiteY919" fmla="*/ 353650 h 527124"/>
              <a:gd name="connsiteX920" fmla="*/ 302811 w 608203"/>
              <a:gd name="connsiteY920" fmla="*/ 332771 h 527124"/>
              <a:gd name="connsiteX921" fmla="*/ 306683 w 608203"/>
              <a:gd name="connsiteY921" fmla="*/ 332771 h 527124"/>
              <a:gd name="connsiteX922" fmla="*/ 306683 w 608203"/>
              <a:gd name="connsiteY922" fmla="*/ 353650 h 527124"/>
              <a:gd name="connsiteX923" fmla="*/ 339727 w 608203"/>
              <a:gd name="connsiteY923" fmla="*/ 353650 h 527124"/>
              <a:gd name="connsiteX924" fmla="*/ 339727 w 608203"/>
              <a:gd name="connsiteY924" fmla="*/ 332771 h 527124"/>
              <a:gd name="connsiteX925" fmla="*/ 343857 w 608203"/>
              <a:gd name="connsiteY925" fmla="*/ 332771 h 527124"/>
              <a:gd name="connsiteX926" fmla="*/ 343857 w 608203"/>
              <a:gd name="connsiteY926" fmla="*/ 353650 h 527124"/>
              <a:gd name="connsiteX927" fmla="*/ 374319 w 608203"/>
              <a:gd name="connsiteY927" fmla="*/ 353650 h 527124"/>
              <a:gd name="connsiteX928" fmla="*/ 373802 w 608203"/>
              <a:gd name="connsiteY928" fmla="*/ 352877 h 527124"/>
              <a:gd name="connsiteX929" fmla="*/ 373802 w 608203"/>
              <a:gd name="connsiteY929" fmla="*/ 338958 h 527124"/>
              <a:gd name="connsiteX930" fmla="*/ 375609 w 608203"/>
              <a:gd name="connsiteY930" fmla="*/ 334318 h 527124"/>
              <a:gd name="connsiteX931" fmla="*/ 379740 w 608203"/>
              <a:gd name="connsiteY931" fmla="*/ 332771 h 527124"/>
              <a:gd name="connsiteX932" fmla="*/ 383870 w 608203"/>
              <a:gd name="connsiteY932" fmla="*/ 334318 h 527124"/>
              <a:gd name="connsiteX933" fmla="*/ 385677 w 608203"/>
              <a:gd name="connsiteY933" fmla="*/ 338958 h 527124"/>
              <a:gd name="connsiteX934" fmla="*/ 385677 w 608203"/>
              <a:gd name="connsiteY934" fmla="*/ 352877 h 527124"/>
              <a:gd name="connsiteX935" fmla="*/ 385419 w 608203"/>
              <a:gd name="connsiteY935" fmla="*/ 353650 h 527124"/>
              <a:gd name="connsiteX936" fmla="*/ 415881 w 608203"/>
              <a:gd name="connsiteY936" fmla="*/ 353650 h 527124"/>
              <a:gd name="connsiteX937" fmla="*/ 415881 w 608203"/>
              <a:gd name="connsiteY937" fmla="*/ 332771 h 527124"/>
              <a:gd name="connsiteX938" fmla="*/ 420011 w 608203"/>
              <a:gd name="connsiteY938" fmla="*/ 332771 h 527124"/>
              <a:gd name="connsiteX939" fmla="*/ 420011 w 608203"/>
              <a:gd name="connsiteY939" fmla="*/ 353650 h 527124"/>
              <a:gd name="connsiteX940" fmla="*/ 453829 w 608203"/>
              <a:gd name="connsiteY940" fmla="*/ 353650 h 527124"/>
              <a:gd name="connsiteX941" fmla="*/ 453829 w 608203"/>
              <a:gd name="connsiteY941" fmla="*/ 332771 h 527124"/>
              <a:gd name="connsiteX942" fmla="*/ 457960 w 608203"/>
              <a:gd name="connsiteY942" fmla="*/ 332771 h 527124"/>
              <a:gd name="connsiteX943" fmla="*/ 457960 w 608203"/>
              <a:gd name="connsiteY943" fmla="*/ 353650 h 527124"/>
              <a:gd name="connsiteX944" fmla="*/ 492035 w 608203"/>
              <a:gd name="connsiteY944" fmla="*/ 353650 h 527124"/>
              <a:gd name="connsiteX945" fmla="*/ 492035 w 608203"/>
              <a:gd name="connsiteY945" fmla="*/ 332771 h 527124"/>
              <a:gd name="connsiteX946" fmla="*/ 495908 w 608203"/>
              <a:gd name="connsiteY946" fmla="*/ 332771 h 527124"/>
              <a:gd name="connsiteX947" fmla="*/ 495908 w 608203"/>
              <a:gd name="connsiteY947" fmla="*/ 353650 h 527124"/>
              <a:gd name="connsiteX948" fmla="*/ 526369 w 608203"/>
              <a:gd name="connsiteY948" fmla="*/ 353650 h 527124"/>
              <a:gd name="connsiteX949" fmla="*/ 526111 w 608203"/>
              <a:gd name="connsiteY949" fmla="*/ 352877 h 527124"/>
              <a:gd name="connsiteX950" fmla="*/ 526111 w 608203"/>
              <a:gd name="connsiteY950" fmla="*/ 338958 h 527124"/>
              <a:gd name="connsiteX951" fmla="*/ 527918 w 608203"/>
              <a:gd name="connsiteY951" fmla="*/ 334318 h 527124"/>
              <a:gd name="connsiteX952" fmla="*/ 532049 w 608203"/>
              <a:gd name="connsiteY952" fmla="*/ 332771 h 527124"/>
              <a:gd name="connsiteX953" fmla="*/ 536179 w 608203"/>
              <a:gd name="connsiteY953" fmla="*/ 334318 h 527124"/>
              <a:gd name="connsiteX954" fmla="*/ 537986 w 608203"/>
              <a:gd name="connsiteY954" fmla="*/ 338958 h 527124"/>
              <a:gd name="connsiteX955" fmla="*/ 537986 w 608203"/>
              <a:gd name="connsiteY955" fmla="*/ 352877 h 527124"/>
              <a:gd name="connsiteX956" fmla="*/ 537470 w 608203"/>
              <a:gd name="connsiteY956" fmla="*/ 353650 h 527124"/>
              <a:gd name="connsiteX957" fmla="*/ 555540 w 608203"/>
              <a:gd name="connsiteY957" fmla="*/ 353650 h 527124"/>
              <a:gd name="connsiteX958" fmla="*/ 567932 w 608203"/>
              <a:gd name="connsiteY958" fmla="*/ 351073 h 527124"/>
              <a:gd name="connsiteX959" fmla="*/ 567932 w 608203"/>
              <a:gd name="connsiteY959" fmla="*/ 332771 h 527124"/>
              <a:gd name="connsiteX960" fmla="*/ 572062 w 608203"/>
              <a:gd name="connsiteY960" fmla="*/ 332771 h 527124"/>
              <a:gd name="connsiteX961" fmla="*/ 572062 w 608203"/>
              <a:gd name="connsiteY961" fmla="*/ 349010 h 527124"/>
              <a:gd name="connsiteX962" fmla="*/ 586777 w 608203"/>
              <a:gd name="connsiteY962" fmla="*/ 322719 h 527124"/>
              <a:gd name="connsiteX963" fmla="*/ 586777 w 608203"/>
              <a:gd name="connsiteY963" fmla="*/ 52326 h 527124"/>
              <a:gd name="connsiteX964" fmla="*/ 575934 w 608203"/>
              <a:gd name="connsiteY964" fmla="*/ 29127 h 527124"/>
              <a:gd name="connsiteX965" fmla="*/ 575934 w 608203"/>
              <a:gd name="connsiteY965" fmla="*/ 32993 h 527124"/>
              <a:gd name="connsiteX966" fmla="*/ 574127 w 608203"/>
              <a:gd name="connsiteY966" fmla="*/ 37375 h 527124"/>
              <a:gd name="connsiteX967" fmla="*/ 569997 w 608203"/>
              <a:gd name="connsiteY967" fmla="*/ 38922 h 527124"/>
              <a:gd name="connsiteX968" fmla="*/ 565867 w 608203"/>
              <a:gd name="connsiteY968" fmla="*/ 37375 h 527124"/>
              <a:gd name="connsiteX969" fmla="*/ 564059 w 608203"/>
              <a:gd name="connsiteY969" fmla="*/ 32993 h 527124"/>
              <a:gd name="connsiteX970" fmla="*/ 564059 w 608203"/>
              <a:gd name="connsiteY970" fmla="*/ 22683 h 527124"/>
              <a:gd name="connsiteX971" fmla="*/ 555540 w 608203"/>
              <a:gd name="connsiteY971" fmla="*/ 21394 h 527124"/>
              <a:gd name="connsiteX972" fmla="*/ 537728 w 608203"/>
              <a:gd name="connsiteY972" fmla="*/ 21394 h 527124"/>
              <a:gd name="connsiteX973" fmla="*/ 537728 w 608203"/>
              <a:gd name="connsiteY973" fmla="*/ 32993 h 527124"/>
              <a:gd name="connsiteX974" fmla="*/ 535921 w 608203"/>
              <a:gd name="connsiteY974" fmla="*/ 37375 h 527124"/>
              <a:gd name="connsiteX975" fmla="*/ 531791 w 608203"/>
              <a:gd name="connsiteY975" fmla="*/ 38922 h 527124"/>
              <a:gd name="connsiteX976" fmla="*/ 527660 w 608203"/>
              <a:gd name="connsiteY976" fmla="*/ 37375 h 527124"/>
              <a:gd name="connsiteX977" fmla="*/ 526111 w 608203"/>
              <a:gd name="connsiteY977" fmla="*/ 32993 h 527124"/>
              <a:gd name="connsiteX978" fmla="*/ 526111 w 608203"/>
              <a:gd name="connsiteY978" fmla="*/ 21394 h 527124"/>
              <a:gd name="connsiteX979" fmla="*/ 499780 w 608203"/>
              <a:gd name="connsiteY979" fmla="*/ 21394 h 527124"/>
              <a:gd name="connsiteX980" fmla="*/ 499780 w 608203"/>
              <a:gd name="connsiteY980" fmla="*/ 32993 h 527124"/>
              <a:gd name="connsiteX981" fmla="*/ 497973 w 608203"/>
              <a:gd name="connsiteY981" fmla="*/ 37375 h 527124"/>
              <a:gd name="connsiteX982" fmla="*/ 493842 w 608203"/>
              <a:gd name="connsiteY982" fmla="*/ 38922 h 527124"/>
              <a:gd name="connsiteX983" fmla="*/ 489712 w 608203"/>
              <a:gd name="connsiteY983" fmla="*/ 37375 h 527124"/>
              <a:gd name="connsiteX984" fmla="*/ 487905 w 608203"/>
              <a:gd name="connsiteY984" fmla="*/ 32993 h 527124"/>
              <a:gd name="connsiteX985" fmla="*/ 487905 w 608203"/>
              <a:gd name="connsiteY985" fmla="*/ 21394 h 527124"/>
              <a:gd name="connsiteX986" fmla="*/ 461574 w 608203"/>
              <a:gd name="connsiteY986" fmla="*/ 21394 h 527124"/>
              <a:gd name="connsiteX987" fmla="*/ 461574 w 608203"/>
              <a:gd name="connsiteY987" fmla="*/ 32993 h 527124"/>
              <a:gd name="connsiteX988" fmla="*/ 459767 w 608203"/>
              <a:gd name="connsiteY988" fmla="*/ 37375 h 527124"/>
              <a:gd name="connsiteX989" fmla="*/ 455636 w 608203"/>
              <a:gd name="connsiteY989" fmla="*/ 38922 h 527124"/>
              <a:gd name="connsiteX990" fmla="*/ 451506 w 608203"/>
              <a:gd name="connsiteY990" fmla="*/ 37375 h 527124"/>
              <a:gd name="connsiteX991" fmla="*/ 449957 w 608203"/>
              <a:gd name="connsiteY991" fmla="*/ 32993 h 527124"/>
              <a:gd name="connsiteX992" fmla="*/ 449957 w 608203"/>
              <a:gd name="connsiteY992" fmla="*/ 21394 h 527124"/>
              <a:gd name="connsiteX993" fmla="*/ 423625 w 608203"/>
              <a:gd name="connsiteY993" fmla="*/ 21394 h 527124"/>
              <a:gd name="connsiteX994" fmla="*/ 423625 w 608203"/>
              <a:gd name="connsiteY994" fmla="*/ 32993 h 527124"/>
              <a:gd name="connsiteX995" fmla="*/ 421818 w 608203"/>
              <a:gd name="connsiteY995" fmla="*/ 37375 h 527124"/>
              <a:gd name="connsiteX996" fmla="*/ 417688 w 608203"/>
              <a:gd name="connsiteY996" fmla="*/ 38922 h 527124"/>
              <a:gd name="connsiteX997" fmla="*/ 413558 w 608203"/>
              <a:gd name="connsiteY997" fmla="*/ 37375 h 527124"/>
              <a:gd name="connsiteX998" fmla="*/ 411751 w 608203"/>
              <a:gd name="connsiteY998" fmla="*/ 32993 h 527124"/>
              <a:gd name="connsiteX999" fmla="*/ 411751 w 608203"/>
              <a:gd name="connsiteY999" fmla="*/ 21394 h 527124"/>
              <a:gd name="connsiteX1000" fmla="*/ 385677 w 608203"/>
              <a:gd name="connsiteY1000" fmla="*/ 21394 h 527124"/>
              <a:gd name="connsiteX1001" fmla="*/ 385677 w 608203"/>
              <a:gd name="connsiteY1001" fmla="*/ 32993 h 527124"/>
              <a:gd name="connsiteX1002" fmla="*/ 383870 w 608203"/>
              <a:gd name="connsiteY1002" fmla="*/ 37375 h 527124"/>
              <a:gd name="connsiteX1003" fmla="*/ 379740 w 608203"/>
              <a:gd name="connsiteY1003" fmla="*/ 38922 h 527124"/>
              <a:gd name="connsiteX1004" fmla="*/ 375609 w 608203"/>
              <a:gd name="connsiteY1004" fmla="*/ 37375 h 527124"/>
              <a:gd name="connsiteX1005" fmla="*/ 373802 w 608203"/>
              <a:gd name="connsiteY1005" fmla="*/ 32993 h 527124"/>
              <a:gd name="connsiteX1006" fmla="*/ 373802 w 608203"/>
              <a:gd name="connsiteY1006" fmla="*/ 21394 h 527124"/>
              <a:gd name="connsiteX1007" fmla="*/ 347471 w 608203"/>
              <a:gd name="connsiteY1007" fmla="*/ 21394 h 527124"/>
              <a:gd name="connsiteX1008" fmla="*/ 347471 w 608203"/>
              <a:gd name="connsiteY1008" fmla="*/ 32993 h 527124"/>
              <a:gd name="connsiteX1009" fmla="*/ 345664 w 608203"/>
              <a:gd name="connsiteY1009" fmla="*/ 37375 h 527124"/>
              <a:gd name="connsiteX1010" fmla="*/ 341534 w 608203"/>
              <a:gd name="connsiteY1010" fmla="*/ 38922 h 527124"/>
              <a:gd name="connsiteX1011" fmla="*/ 337403 w 608203"/>
              <a:gd name="connsiteY1011" fmla="*/ 37375 h 527124"/>
              <a:gd name="connsiteX1012" fmla="*/ 335854 w 608203"/>
              <a:gd name="connsiteY1012" fmla="*/ 32993 h 527124"/>
              <a:gd name="connsiteX1013" fmla="*/ 335854 w 608203"/>
              <a:gd name="connsiteY1013" fmla="*/ 21394 h 527124"/>
              <a:gd name="connsiteX1014" fmla="*/ 310556 w 608203"/>
              <a:gd name="connsiteY1014" fmla="*/ 21394 h 527124"/>
              <a:gd name="connsiteX1015" fmla="*/ 310556 w 608203"/>
              <a:gd name="connsiteY1015" fmla="*/ 32993 h 527124"/>
              <a:gd name="connsiteX1016" fmla="*/ 308748 w 608203"/>
              <a:gd name="connsiteY1016" fmla="*/ 37375 h 527124"/>
              <a:gd name="connsiteX1017" fmla="*/ 304618 w 608203"/>
              <a:gd name="connsiteY1017" fmla="*/ 38922 h 527124"/>
              <a:gd name="connsiteX1018" fmla="*/ 300488 w 608203"/>
              <a:gd name="connsiteY1018" fmla="*/ 37375 h 527124"/>
              <a:gd name="connsiteX1019" fmla="*/ 298681 w 608203"/>
              <a:gd name="connsiteY1019" fmla="*/ 32993 h 527124"/>
              <a:gd name="connsiteX1020" fmla="*/ 298681 w 608203"/>
              <a:gd name="connsiteY1020" fmla="*/ 21394 h 527124"/>
              <a:gd name="connsiteX1021" fmla="*/ 272349 w 608203"/>
              <a:gd name="connsiteY1021" fmla="*/ 21394 h 527124"/>
              <a:gd name="connsiteX1022" fmla="*/ 272349 w 608203"/>
              <a:gd name="connsiteY1022" fmla="*/ 32993 h 527124"/>
              <a:gd name="connsiteX1023" fmla="*/ 270542 w 608203"/>
              <a:gd name="connsiteY1023" fmla="*/ 37375 h 527124"/>
              <a:gd name="connsiteX1024" fmla="*/ 266670 w 608203"/>
              <a:gd name="connsiteY1024" fmla="*/ 38922 h 527124"/>
              <a:gd name="connsiteX1025" fmla="*/ 262539 w 608203"/>
              <a:gd name="connsiteY1025" fmla="*/ 37375 h 527124"/>
              <a:gd name="connsiteX1026" fmla="*/ 260732 w 608203"/>
              <a:gd name="connsiteY1026" fmla="*/ 32993 h 527124"/>
              <a:gd name="connsiteX1027" fmla="*/ 260732 w 608203"/>
              <a:gd name="connsiteY1027" fmla="*/ 21394 h 527124"/>
              <a:gd name="connsiteX1028" fmla="*/ 234401 w 608203"/>
              <a:gd name="connsiteY1028" fmla="*/ 21394 h 527124"/>
              <a:gd name="connsiteX1029" fmla="*/ 234401 w 608203"/>
              <a:gd name="connsiteY1029" fmla="*/ 32993 h 527124"/>
              <a:gd name="connsiteX1030" fmla="*/ 232594 w 608203"/>
              <a:gd name="connsiteY1030" fmla="*/ 37375 h 527124"/>
              <a:gd name="connsiteX1031" fmla="*/ 228464 w 608203"/>
              <a:gd name="connsiteY1031" fmla="*/ 38922 h 527124"/>
              <a:gd name="connsiteX1032" fmla="*/ 224333 w 608203"/>
              <a:gd name="connsiteY1032" fmla="*/ 37375 h 527124"/>
              <a:gd name="connsiteX1033" fmla="*/ 222526 w 608203"/>
              <a:gd name="connsiteY1033" fmla="*/ 32993 h 527124"/>
              <a:gd name="connsiteX1034" fmla="*/ 222526 w 608203"/>
              <a:gd name="connsiteY1034" fmla="*/ 21394 h 527124"/>
              <a:gd name="connsiteX1035" fmla="*/ 196453 w 608203"/>
              <a:gd name="connsiteY1035" fmla="*/ 21394 h 527124"/>
              <a:gd name="connsiteX1036" fmla="*/ 196453 w 608203"/>
              <a:gd name="connsiteY1036" fmla="*/ 32993 h 527124"/>
              <a:gd name="connsiteX1037" fmla="*/ 194646 w 608203"/>
              <a:gd name="connsiteY1037" fmla="*/ 37375 h 527124"/>
              <a:gd name="connsiteX1038" fmla="*/ 190515 w 608203"/>
              <a:gd name="connsiteY1038" fmla="*/ 38922 h 527124"/>
              <a:gd name="connsiteX1039" fmla="*/ 186385 w 608203"/>
              <a:gd name="connsiteY1039" fmla="*/ 37375 h 527124"/>
              <a:gd name="connsiteX1040" fmla="*/ 184578 w 608203"/>
              <a:gd name="connsiteY1040" fmla="*/ 32993 h 527124"/>
              <a:gd name="connsiteX1041" fmla="*/ 184578 w 608203"/>
              <a:gd name="connsiteY1041" fmla="*/ 21394 h 527124"/>
              <a:gd name="connsiteX1042" fmla="*/ 158246 w 608203"/>
              <a:gd name="connsiteY1042" fmla="*/ 21394 h 527124"/>
              <a:gd name="connsiteX1043" fmla="*/ 158246 w 608203"/>
              <a:gd name="connsiteY1043" fmla="*/ 32993 h 527124"/>
              <a:gd name="connsiteX1044" fmla="*/ 156439 w 608203"/>
              <a:gd name="connsiteY1044" fmla="*/ 37375 h 527124"/>
              <a:gd name="connsiteX1045" fmla="*/ 152309 w 608203"/>
              <a:gd name="connsiteY1045" fmla="*/ 38922 h 527124"/>
              <a:gd name="connsiteX1046" fmla="*/ 148178 w 608203"/>
              <a:gd name="connsiteY1046" fmla="*/ 37375 h 527124"/>
              <a:gd name="connsiteX1047" fmla="*/ 146371 w 608203"/>
              <a:gd name="connsiteY1047" fmla="*/ 32993 h 527124"/>
              <a:gd name="connsiteX1048" fmla="*/ 146371 w 608203"/>
              <a:gd name="connsiteY1048" fmla="*/ 21394 h 527124"/>
              <a:gd name="connsiteX1049" fmla="*/ 120298 w 608203"/>
              <a:gd name="connsiteY1049" fmla="*/ 21394 h 527124"/>
              <a:gd name="connsiteX1050" fmla="*/ 120298 w 608203"/>
              <a:gd name="connsiteY1050" fmla="*/ 32993 h 527124"/>
              <a:gd name="connsiteX1051" fmla="*/ 118491 w 608203"/>
              <a:gd name="connsiteY1051" fmla="*/ 37375 h 527124"/>
              <a:gd name="connsiteX1052" fmla="*/ 114361 w 608203"/>
              <a:gd name="connsiteY1052" fmla="*/ 38922 h 527124"/>
              <a:gd name="connsiteX1053" fmla="*/ 110230 w 608203"/>
              <a:gd name="connsiteY1053" fmla="*/ 37375 h 527124"/>
              <a:gd name="connsiteX1054" fmla="*/ 108423 w 608203"/>
              <a:gd name="connsiteY1054" fmla="*/ 32993 h 527124"/>
              <a:gd name="connsiteX1055" fmla="*/ 108423 w 608203"/>
              <a:gd name="connsiteY1055" fmla="*/ 21394 h 527124"/>
              <a:gd name="connsiteX1056" fmla="*/ 82350 w 608203"/>
              <a:gd name="connsiteY1056" fmla="*/ 21394 h 527124"/>
              <a:gd name="connsiteX1057" fmla="*/ 82350 w 608203"/>
              <a:gd name="connsiteY1057" fmla="*/ 32993 h 527124"/>
              <a:gd name="connsiteX1058" fmla="*/ 80543 w 608203"/>
              <a:gd name="connsiteY1058" fmla="*/ 37375 h 527124"/>
              <a:gd name="connsiteX1059" fmla="*/ 76412 w 608203"/>
              <a:gd name="connsiteY1059" fmla="*/ 38922 h 527124"/>
              <a:gd name="connsiteX1060" fmla="*/ 72282 w 608203"/>
              <a:gd name="connsiteY1060" fmla="*/ 37375 h 527124"/>
              <a:gd name="connsiteX1061" fmla="*/ 70475 w 608203"/>
              <a:gd name="connsiteY1061" fmla="*/ 32993 h 527124"/>
              <a:gd name="connsiteX1062" fmla="*/ 70475 w 608203"/>
              <a:gd name="connsiteY1062" fmla="*/ 21394 h 527124"/>
              <a:gd name="connsiteX1063" fmla="*/ 52662 w 608203"/>
              <a:gd name="connsiteY1063" fmla="*/ 0 h 527124"/>
              <a:gd name="connsiteX1064" fmla="*/ 555540 w 608203"/>
              <a:gd name="connsiteY1064" fmla="*/ 0 h 527124"/>
              <a:gd name="connsiteX1065" fmla="*/ 608203 w 608203"/>
              <a:gd name="connsiteY1065" fmla="*/ 52326 h 527124"/>
              <a:gd name="connsiteX1066" fmla="*/ 608203 w 608203"/>
              <a:gd name="connsiteY1066" fmla="*/ 386902 h 527124"/>
              <a:gd name="connsiteX1067" fmla="*/ 555540 w 608203"/>
              <a:gd name="connsiteY1067" fmla="*/ 439485 h 527124"/>
              <a:gd name="connsiteX1068" fmla="*/ 325528 w 608203"/>
              <a:gd name="connsiteY1068" fmla="*/ 439485 h 527124"/>
              <a:gd name="connsiteX1069" fmla="*/ 325528 w 608203"/>
              <a:gd name="connsiteY1069" fmla="*/ 484078 h 527124"/>
              <a:gd name="connsiteX1070" fmla="*/ 486614 w 608203"/>
              <a:gd name="connsiteY1070" fmla="*/ 484078 h 527124"/>
              <a:gd name="connsiteX1071" fmla="*/ 508041 w 608203"/>
              <a:gd name="connsiteY1071" fmla="*/ 505472 h 527124"/>
              <a:gd name="connsiteX1072" fmla="*/ 508041 w 608203"/>
              <a:gd name="connsiteY1072" fmla="*/ 527124 h 527124"/>
              <a:gd name="connsiteX1073" fmla="*/ 100162 w 608203"/>
              <a:gd name="connsiteY1073" fmla="*/ 527124 h 527124"/>
              <a:gd name="connsiteX1074" fmla="*/ 100162 w 608203"/>
              <a:gd name="connsiteY1074" fmla="*/ 505472 h 527124"/>
              <a:gd name="connsiteX1075" fmla="*/ 121589 w 608203"/>
              <a:gd name="connsiteY1075" fmla="*/ 484078 h 527124"/>
              <a:gd name="connsiteX1076" fmla="*/ 282675 w 608203"/>
              <a:gd name="connsiteY1076" fmla="*/ 484078 h 527124"/>
              <a:gd name="connsiteX1077" fmla="*/ 282675 w 608203"/>
              <a:gd name="connsiteY1077" fmla="*/ 439485 h 527124"/>
              <a:gd name="connsiteX1078" fmla="*/ 52662 w 608203"/>
              <a:gd name="connsiteY1078" fmla="*/ 439485 h 527124"/>
              <a:gd name="connsiteX1079" fmla="*/ 0 w 608203"/>
              <a:gd name="connsiteY1079" fmla="*/ 386902 h 527124"/>
              <a:gd name="connsiteX1080" fmla="*/ 0 w 608203"/>
              <a:gd name="connsiteY1080" fmla="*/ 52326 h 527124"/>
              <a:gd name="connsiteX1081" fmla="*/ 52662 w 608203"/>
              <a:gd name="connsiteY1081" fmla="*/ 0 h 5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Lst>
            <a:rect l="l" t="t" r="r" b="b"/>
            <a:pathLst>
              <a:path w="608203" h="527124">
                <a:moveTo>
                  <a:pt x="532049" y="336380"/>
                </a:moveTo>
                <a:cubicBezTo>
                  <a:pt x="530758" y="336380"/>
                  <a:pt x="530242" y="336896"/>
                  <a:pt x="530242" y="338184"/>
                </a:cubicBezTo>
                <a:lnTo>
                  <a:pt x="530242" y="353392"/>
                </a:lnTo>
                <a:cubicBezTo>
                  <a:pt x="530242" y="353650"/>
                  <a:pt x="530500" y="353650"/>
                  <a:pt x="530500" y="353650"/>
                </a:cubicBezTo>
                <a:lnTo>
                  <a:pt x="533598" y="353650"/>
                </a:lnTo>
                <a:cubicBezTo>
                  <a:pt x="533598" y="353650"/>
                  <a:pt x="533856" y="353650"/>
                  <a:pt x="533856" y="353392"/>
                </a:cubicBezTo>
                <a:lnTo>
                  <a:pt x="533598" y="353392"/>
                </a:lnTo>
                <a:lnTo>
                  <a:pt x="533598" y="338184"/>
                </a:lnTo>
                <a:cubicBezTo>
                  <a:pt x="533598" y="336896"/>
                  <a:pt x="533081" y="336380"/>
                  <a:pt x="532049" y="336380"/>
                </a:cubicBezTo>
                <a:close/>
                <a:moveTo>
                  <a:pt x="379740" y="336380"/>
                </a:moveTo>
                <a:cubicBezTo>
                  <a:pt x="378449" y="336380"/>
                  <a:pt x="377933" y="336896"/>
                  <a:pt x="377933" y="338184"/>
                </a:cubicBezTo>
                <a:lnTo>
                  <a:pt x="377933" y="353392"/>
                </a:lnTo>
                <a:cubicBezTo>
                  <a:pt x="377933" y="353650"/>
                  <a:pt x="378191" y="353650"/>
                  <a:pt x="378191" y="353650"/>
                </a:cubicBezTo>
                <a:lnTo>
                  <a:pt x="381289" y="353650"/>
                </a:lnTo>
                <a:cubicBezTo>
                  <a:pt x="381289" y="353650"/>
                  <a:pt x="381547" y="353650"/>
                  <a:pt x="381547" y="353392"/>
                </a:cubicBezTo>
                <a:lnTo>
                  <a:pt x="381547" y="338184"/>
                </a:lnTo>
                <a:cubicBezTo>
                  <a:pt x="381547" y="336896"/>
                  <a:pt x="381031" y="336380"/>
                  <a:pt x="379740" y="336380"/>
                </a:cubicBezTo>
                <a:close/>
                <a:moveTo>
                  <a:pt x="228464" y="336380"/>
                </a:moveTo>
                <a:cubicBezTo>
                  <a:pt x="227173" y="336380"/>
                  <a:pt x="226657" y="336896"/>
                  <a:pt x="226657" y="338184"/>
                </a:cubicBezTo>
                <a:lnTo>
                  <a:pt x="226657" y="353392"/>
                </a:lnTo>
                <a:cubicBezTo>
                  <a:pt x="226657" y="353650"/>
                  <a:pt x="226915" y="353650"/>
                  <a:pt x="226915" y="353650"/>
                </a:cubicBezTo>
                <a:lnTo>
                  <a:pt x="230012" y="353650"/>
                </a:lnTo>
                <a:cubicBezTo>
                  <a:pt x="230012" y="353650"/>
                  <a:pt x="230271" y="353650"/>
                  <a:pt x="230271" y="353392"/>
                </a:cubicBezTo>
                <a:lnTo>
                  <a:pt x="230271" y="338184"/>
                </a:lnTo>
                <a:cubicBezTo>
                  <a:pt x="230271" y="336896"/>
                  <a:pt x="229754" y="336380"/>
                  <a:pt x="228464" y="336380"/>
                </a:cubicBezTo>
                <a:close/>
                <a:moveTo>
                  <a:pt x="76154" y="336380"/>
                </a:moveTo>
                <a:cubicBezTo>
                  <a:pt x="75122" y="336380"/>
                  <a:pt x="74605" y="336896"/>
                  <a:pt x="74605" y="338184"/>
                </a:cubicBezTo>
                <a:lnTo>
                  <a:pt x="74605" y="353392"/>
                </a:lnTo>
                <a:cubicBezTo>
                  <a:pt x="74605" y="353650"/>
                  <a:pt x="74605" y="353650"/>
                  <a:pt x="74863" y="353650"/>
                </a:cubicBezTo>
                <a:lnTo>
                  <a:pt x="77703" y="353650"/>
                </a:lnTo>
                <a:cubicBezTo>
                  <a:pt x="77703" y="353650"/>
                  <a:pt x="77961" y="353650"/>
                  <a:pt x="77961" y="353392"/>
                </a:cubicBezTo>
                <a:lnTo>
                  <a:pt x="77961" y="338184"/>
                </a:lnTo>
                <a:cubicBezTo>
                  <a:pt x="77961" y="336896"/>
                  <a:pt x="77445" y="336380"/>
                  <a:pt x="76154" y="336380"/>
                </a:cubicBezTo>
                <a:close/>
                <a:moveTo>
                  <a:pt x="385640" y="296446"/>
                </a:moveTo>
                <a:lnTo>
                  <a:pt x="385640" y="307253"/>
                </a:lnTo>
                <a:cubicBezTo>
                  <a:pt x="385640" y="309054"/>
                  <a:pt x="384867" y="310597"/>
                  <a:pt x="383836" y="311626"/>
                </a:cubicBezTo>
                <a:cubicBezTo>
                  <a:pt x="382548" y="312656"/>
                  <a:pt x="381259" y="313170"/>
                  <a:pt x="379713" y="313170"/>
                </a:cubicBezTo>
                <a:cubicBezTo>
                  <a:pt x="378166" y="313170"/>
                  <a:pt x="376620" y="312656"/>
                  <a:pt x="375589" y="311626"/>
                </a:cubicBezTo>
                <a:cubicBezTo>
                  <a:pt x="374301" y="310597"/>
                  <a:pt x="373785" y="309054"/>
                  <a:pt x="373785" y="307253"/>
                </a:cubicBezTo>
                <a:lnTo>
                  <a:pt x="373785" y="304680"/>
                </a:lnTo>
                <a:cubicBezTo>
                  <a:pt x="375074" y="303908"/>
                  <a:pt x="376620" y="302879"/>
                  <a:pt x="377909" y="302107"/>
                </a:cubicBezTo>
                <a:lnTo>
                  <a:pt x="377909" y="307767"/>
                </a:lnTo>
                <a:cubicBezTo>
                  <a:pt x="377909" y="309054"/>
                  <a:pt x="378424" y="309568"/>
                  <a:pt x="379713" y="309568"/>
                </a:cubicBezTo>
                <a:cubicBezTo>
                  <a:pt x="381001" y="309568"/>
                  <a:pt x="381517" y="309054"/>
                  <a:pt x="381517" y="307767"/>
                </a:cubicBezTo>
                <a:lnTo>
                  <a:pt x="381517" y="299534"/>
                </a:lnTo>
                <a:cubicBezTo>
                  <a:pt x="382805" y="298505"/>
                  <a:pt x="384352" y="297475"/>
                  <a:pt x="385640" y="296446"/>
                </a:cubicBezTo>
                <a:close/>
                <a:moveTo>
                  <a:pt x="222493" y="296446"/>
                </a:moveTo>
                <a:cubicBezTo>
                  <a:pt x="224049" y="297475"/>
                  <a:pt x="225345" y="298505"/>
                  <a:pt x="226641" y="299534"/>
                </a:cubicBezTo>
                <a:lnTo>
                  <a:pt x="226641" y="307767"/>
                </a:lnTo>
                <a:cubicBezTo>
                  <a:pt x="226641" y="309054"/>
                  <a:pt x="227419" y="309568"/>
                  <a:pt x="228456" y="309568"/>
                </a:cubicBezTo>
                <a:cubicBezTo>
                  <a:pt x="229753" y="309568"/>
                  <a:pt x="230271" y="309054"/>
                  <a:pt x="230271" y="307767"/>
                </a:cubicBezTo>
                <a:lnTo>
                  <a:pt x="230271" y="302107"/>
                </a:lnTo>
                <a:cubicBezTo>
                  <a:pt x="231567" y="302879"/>
                  <a:pt x="233123" y="303650"/>
                  <a:pt x="234419" y="304680"/>
                </a:cubicBezTo>
                <a:lnTo>
                  <a:pt x="234419" y="307253"/>
                </a:lnTo>
                <a:cubicBezTo>
                  <a:pt x="234419" y="309054"/>
                  <a:pt x="233901" y="310597"/>
                  <a:pt x="232604" y="311626"/>
                </a:cubicBezTo>
                <a:cubicBezTo>
                  <a:pt x="231567" y="312656"/>
                  <a:pt x="230012" y="313170"/>
                  <a:pt x="228456" y="313170"/>
                </a:cubicBezTo>
                <a:cubicBezTo>
                  <a:pt x="226901" y="313170"/>
                  <a:pt x="225604" y="312656"/>
                  <a:pt x="224308" y="311626"/>
                </a:cubicBezTo>
                <a:cubicBezTo>
                  <a:pt x="223271" y="310597"/>
                  <a:pt x="222493" y="309054"/>
                  <a:pt x="222493" y="307253"/>
                </a:cubicBezTo>
                <a:close/>
                <a:moveTo>
                  <a:pt x="569992" y="290741"/>
                </a:moveTo>
                <a:cubicBezTo>
                  <a:pt x="568955" y="290741"/>
                  <a:pt x="568177" y="291256"/>
                  <a:pt x="568177" y="292545"/>
                </a:cubicBezTo>
                <a:lnTo>
                  <a:pt x="568177" y="307756"/>
                </a:lnTo>
                <a:cubicBezTo>
                  <a:pt x="568177" y="309045"/>
                  <a:pt x="568955" y="309561"/>
                  <a:pt x="569992" y="309561"/>
                </a:cubicBezTo>
                <a:cubicBezTo>
                  <a:pt x="571289" y="309561"/>
                  <a:pt x="571807" y="309045"/>
                  <a:pt x="571807" y="307756"/>
                </a:cubicBezTo>
                <a:lnTo>
                  <a:pt x="571807" y="292545"/>
                </a:lnTo>
                <a:cubicBezTo>
                  <a:pt x="571807" y="291256"/>
                  <a:pt x="571289" y="290741"/>
                  <a:pt x="569992" y="290741"/>
                </a:cubicBezTo>
                <a:close/>
                <a:moveTo>
                  <a:pt x="532028" y="290741"/>
                </a:moveTo>
                <a:cubicBezTo>
                  <a:pt x="530732" y="290741"/>
                  <a:pt x="530213" y="291256"/>
                  <a:pt x="530213" y="292545"/>
                </a:cubicBezTo>
                <a:lnTo>
                  <a:pt x="530213" y="307756"/>
                </a:lnTo>
                <a:cubicBezTo>
                  <a:pt x="530213" y="309045"/>
                  <a:pt x="530732" y="309561"/>
                  <a:pt x="532028" y="309561"/>
                </a:cubicBezTo>
                <a:cubicBezTo>
                  <a:pt x="533065" y="309561"/>
                  <a:pt x="533843" y="309045"/>
                  <a:pt x="533843" y="307756"/>
                </a:cubicBezTo>
                <a:lnTo>
                  <a:pt x="533843" y="292545"/>
                </a:lnTo>
                <a:cubicBezTo>
                  <a:pt x="533843" y="291256"/>
                  <a:pt x="533065" y="290741"/>
                  <a:pt x="532028" y="290741"/>
                </a:cubicBezTo>
                <a:close/>
                <a:moveTo>
                  <a:pt x="493817" y="290741"/>
                </a:moveTo>
                <a:cubicBezTo>
                  <a:pt x="492786" y="290741"/>
                  <a:pt x="492013" y="291256"/>
                  <a:pt x="492013" y="292545"/>
                </a:cubicBezTo>
                <a:lnTo>
                  <a:pt x="492013" y="307756"/>
                </a:lnTo>
                <a:cubicBezTo>
                  <a:pt x="492013" y="309045"/>
                  <a:pt x="492786" y="309561"/>
                  <a:pt x="493817" y="309561"/>
                </a:cubicBezTo>
                <a:cubicBezTo>
                  <a:pt x="495105" y="309561"/>
                  <a:pt x="495621" y="309045"/>
                  <a:pt x="495621" y="307756"/>
                </a:cubicBezTo>
                <a:lnTo>
                  <a:pt x="495621" y="292545"/>
                </a:lnTo>
                <a:cubicBezTo>
                  <a:pt x="495621" y="291256"/>
                  <a:pt x="495105" y="290741"/>
                  <a:pt x="493817" y="290741"/>
                </a:cubicBezTo>
                <a:close/>
                <a:moveTo>
                  <a:pt x="455888" y="290741"/>
                </a:moveTo>
                <a:cubicBezTo>
                  <a:pt x="454592" y="290741"/>
                  <a:pt x="454073" y="291256"/>
                  <a:pt x="454073" y="292545"/>
                </a:cubicBezTo>
                <a:lnTo>
                  <a:pt x="454073" y="307756"/>
                </a:lnTo>
                <a:cubicBezTo>
                  <a:pt x="454073" y="309045"/>
                  <a:pt x="454592" y="309561"/>
                  <a:pt x="455888" y="309561"/>
                </a:cubicBezTo>
                <a:cubicBezTo>
                  <a:pt x="456925" y="309561"/>
                  <a:pt x="457703" y="309045"/>
                  <a:pt x="457703" y="307756"/>
                </a:cubicBezTo>
                <a:lnTo>
                  <a:pt x="457703" y="292545"/>
                </a:lnTo>
                <a:cubicBezTo>
                  <a:pt x="457703" y="291256"/>
                  <a:pt x="456925" y="290741"/>
                  <a:pt x="455888" y="290741"/>
                </a:cubicBezTo>
                <a:close/>
                <a:moveTo>
                  <a:pt x="417689" y="290741"/>
                </a:moveTo>
                <a:cubicBezTo>
                  <a:pt x="416660" y="290741"/>
                  <a:pt x="415889" y="291256"/>
                  <a:pt x="415889" y="292545"/>
                </a:cubicBezTo>
                <a:lnTo>
                  <a:pt x="415889" y="307756"/>
                </a:lnTo>
                <a:cubicBezTo>
                  <a:pt x="415889" y="309045"/>
                  <a:pt x="416660" y="309561"/>
                  <a:pt x="417689" y="309561"/>
                </a:cubicBezTo>
                <a:cubicBezTo>
                  <a:pt x="418975" y="309561"/>
                  <a:pt x="419489" y="309045"/>
                  <a:pt x="419489" y="307756"/>
                </a:cubicBezTo>
                <a:lnTo>
                  <a:pt x="419489" y="292545"/>
                </a:lnTo>
                <a:cubicBezTo>
                  <a:pt x="419489" y="291256"/>
                  <a:pt x="418975" y="290741"/>
                  <a:pt x="417689" y="290741"/>
                </a:cubicBezTo>
                <a:close/>
                <a:moveTo>
                  <a:pt x="190527" y="290741"/>
                </a:moveTo>
                <a:cubicBezTo>
                  <a:pt x="189238" y="290741"/>
                  <a:pt x="188723" y="291256"/>
                  <a:pt x="188723" y="292545"/>
                </a:cubicBezTo>
                <a:lnTo>
                  <a:pt x="188723" y="307756"/>
                </a:lnTo>
                <a:cubicBezTo>
                  <a:pt x="188723" y="309045"/>
                  <a:pt x="189238" y="309561"/>
                  <a:pt x="190527" y="309561"/>
                </a:cubicBezTo>
                <a:cubicBezTo>
                  <a:pt x="191815" y="309561"/>
                  <a:pt x="192331" y="309045"/>
                  <a:pt x="192331" y="307756"/>
                </a:cubicBezTo>
                <a:lnTo>
                  <a:pt x="192331" y="292545"/>
                </a:lnTo>
                <a:cubicBezTo>
                  <a:pt x="192331" y="291256"/>
                  <a:pt x="191815" y="290741"/>
                  <a:pt x="190527" y="290741"/>
                </a:cubicBezTo>
                <a:close/>
                <a:moveTo>
                  <a:pt x="152280" y="290741"/>
                </a:moveTo>
                <a:cubicBezTo>
                  <a:pt x="151249" y="290741"/>
                  <a:pt x="150476" y="291256"/>
                  <a:pt x="150476" y="292545"/>
                </a:cubicBezTo>
                <a:lnTo>
                  <a:pt x="150476" y="307756"/>
                </a:lnTo>
                <a:cubicBezTo>
                  <a:pt x="150476" y="309045"/>
                  <a:pt x="151249" y="309561"/>
                  <a:pt x="152280" y="309561"/>
                </a:cubicBezTo>
                <a:cubicBezTo>
                  <a:pt x="153569" y="309561"/>
                  <a:pt x="154084" y="309045"/>
                  <a:pt x="154084" y="307756"/>
                </a:cubicBezTo>
                <a:lnTo>
                  <a:pt x="154084" y="292545"/>
                </a:lnTo>
                <a:cubicBezTo>
                  <a:pt x="154084" y="291256"/>
                  <a:pt x="153569" y="290741"/>
                  <a:pt x="152280" y="290741"/>
                </a:cubicBezTo>
                <a:close/>
                <a:moveTo>
                  <a:pt x="114351" y="290741"/>
                </a:moveTo>
                <a:cubicBezTo>
                  <a:pt x="113054" y="290741"/>
                  <a:pt x="112536" y="291256"/>
                  <a:pt x="112536" y="292545"/>
                </a:cubicBezTo>
                <a:lnTo>
                  <a:pt x="112536" y="307756"/>
                </a:lnTo>
                <a:cubicBezTo>
                  <a:pt x="112536" y="309045"/>
                  <a:pt x="113054" y="309561"/>
                  <a:pt x="114351" y="309561"/>
                </a:cubicBezTo>
                <a:cubicBezTo>
                  <a:pt x="115388" y="309561"/>
                  <a:pt x="116166" y="309045"/>
                  <a:pt x="116166" y="307756"/>
                </a:cubicBezTo>
                <a:lnTo>
                  <a:pt x="116166" y="292545"/>
                </a:lnTo>
                <a:cubicBezTo>
                  <a:pt x="116166" y="291256"/>
                  <a:pt x="115388" y="290741"/>
                  <a:pt x="114351" y="290741"/>
                </a:cubicBezTo>
                <a:close/>
                <a:moveTo>
                  <a:pt x="76410" y="290741"/>
                </a:moveTo>
                <a:cubicBezTo>
                  <a:pt x="75124" y="290741"/>
                  <a:pt x="74610" y="291256"/>
                  <a:pt x="74610" y="292545"/>
                </a:cubicBezTo>
                <a:lnTo>
                  <a:pt x="74610" y="307756"/>
                </a:lnTo>
                <a:cubicBezTo>
                  <a:pt x="74610" y="309045"/>
                  <a:pt x="75124" y="309561"/>
                  <a:pt x="76410" y="309561"/>
                </a:cubicBezTo>
                <a:cubicBezTo>
                  <a:pt x="77439" y="309561"/>
                  <a:pt x="77953" y="309045"/>
                  <a:pt x="77953" y="307756"/>
                </a:cubicBezTo>
                <a:lnTo>
                  <a:pt x="77953" y="292545"/>
                </a:lnTo>
                <a:cubicBezTo>
                  <a:pt x="77953" y="291256"/>
                  <a:pt x="77439" y="290741"/>
                  <a:pt x="76410" y="290741"/>
                </a:cubicBezTo>
                <a:close/>
                <a:moveTo>
                  <a:pt x="38211" y="290741"/>
                </a:moveTo>
                <a:cubicBezTo>
                  <a:pt x="36914" y="290741"/>
                  <a:pt x="36396" y="291256"/>
                  <a:pt x="36396" y="292545"/>
                </a:cubicBezTo>
                <a:lnTo>
                  <a:pt x="36396" y="307756"/>
                </a:lnTo>
                <a:cubicBezTo>
                  <a:pt x="36396" y="309045"/>
                  <a:pt x="37174" y="309561"/>
                  <a:pt x="38211" y="309561"/>
                </a:cubicBezTo>
                <a:cubicBezTo>
                  <a:pt x="39507" y="309561"/>
                  <a:pt x="40026" y="309045"/>
                  <a:pt x="40026" y="307756"/>
                </a:cubicBezTo>
                <a:lnTo>
                  <a:pt x="40026" y="292545"/>
                </a:lnTo>
                <a:cubicBezTo>
                  <a:pt x="40026" y="291256"/>
                  <a:pt x="39507" y="290741"/>
                  <a:pt x="38211" y="290741"/>
                </a:cubicBezTo>
                <a:close/>
                <a:moveTo>
                  <a:pt x="569992" y="287131"/>
                </a:moveTo>
                <a:cubicBezTo>
                  <a:pt x="571548" y="287131"/>
                  <a:pt x="572844" y="287647"/>
                  <a:pt x="574140" y="288678"/>
                </a:cubicBezTo>
                <a:cubicBezTo>
                  <a:pt x="575437" y="289967"/>
                  <a:pt x="575955" y="291256"/>
                  <a:pt x="575955" y="293319"/>
                </a:cubicBezTo>
                <a:lnTo>
                  <a:pt x="575955" y="307241"/>
                </a:lnTo>
                <a:cubicBezTo>
                  <a:pt x="575955" y="309045"/>
                  <a:pt x="575437" y="310592"/>
                  <a:pt x="574140" y="311623"/>
                </a:cubicBezTo>
                <a:cubicBezTo>
                  <a:pt x="573103" y="312655"/>
                  <a:pt x="571548" y="313170"/>
                  <a:pt x="569992" y="313170"/>
                </a:cubicBezTo>
                <a:cubicBezTo>
                  <a:pt x="568437" y="313170"/>
                  <a:pt x="567140" y="312655"/>
                  <a:pt x="565844" y="311623"/>
                </a:cubicBezTo>
                <a:cubicBezTo>
                  <a:pt x="564807" y="310592"/>
                  <a:pt x="564029" y="309045"/>
                  <a:pt x="564029" y="307241"/>
                </a:cubicBezTo>
                <a:lnTo>
                  <a:pt x="564029" y="293319"/>
                </a:lnTo>
                <a:cubicBezTo>
                  <a:pt x="564029" y="291256"/>
                  <a:pt x="564807" y="289967"/>
                  <a:pt x="565844" y="288678"/>
                </a:cubicBezTo>
                <a:cubicBezTo>
                  <a:pt x="567140" y="287647"/>
                  <a:pt x="568437" y="287131"/>
                  <a:pt x="569992" y="287131"/>
                </a:cubicBezTo>
                <a:close/>
                <a:moveTo>
                  <a:pt x="532028" y="287131"/>
                </a:moveTo>
                <a:cubicBezTo>
                  <a:pt x="533584" y="287131"/>
                  <a:pt x="534880" y="287647"/>
                  <a:pt x="536176" y="288678"/>
                </a:cubicBezTo>
                <a:cubicBezTo>
                  <a:pt x="537213" y="289967"/>
                  <a:pt x="537991" y="291256"/>
                  <a:pt x="537991" y="293319"/>
                </a:cubicBezTo>
                <a:lnTo>
                  <a:pt x="537991" y="307241"/>
                </a:lnTo>
                <a:cubicBezTo>
                  <a:pt x="537991" y="309045"/>
                  <a:pt x="537213" y="310592"/>
                  <a:pt x="536176" y="311623"/>
                </a:cubicBezTo>
                <a:cubicBezTo>
                  <a:pt x="534880" y="312655"/>
                  <a:pt x="533584" y="313170"/>
                  <a:pt x="532028" y="313170"/>
                </a:cubicBezTo>
                <a:cubicBezTo>
                  <a:pt x="530473" y="313170"/>
                  <a:pt x="528917" y="312655"/>
                  <a:pt x="527880" y="311623"/>
                </a:cubicBezTo>
                <a:cubicBezTo>
                  <a:pt x="526584" y="310592"/>
                  <a:pt x="526065" y="309045"/>
                  <a:pt x="526065" y="307241"/>
                </a:cubicBezTo>
                <a:lnTo>
                  <a:pt x="526065" y="293319"/>
                </a:lnTo>
                <a:cubicBezTo>
                  <a:pt x="526065" y="291256"/>
                  <a:pt x="526584" y="289967"/>
                  <a:pt x="527880" y="288678"/>
                </a:cubicBezTo>
                <a:cubicBezTo>
                  <a:pt x="528917" y="287647"/>
                  <a:pt x="530473" y="287131"/>
                  <a:pt x="532028" y="287131"/>
                </a:cubicBezTo>
                <a:close/>
                <a:moveTo>
                  <a:pt x="493817" y="287131"/>
                </a:moveTo>
                <a:cubicBezTo>
                  <a:pt x="495363" y="287131"/>
                  <a:pt x="496909" y="287647"/>
                  <a:pt x="497940" y="288678"/>
                </a:cubicBezTo>
                <a:cubicBezTo>
                  <a:pt x="499229" y="289967"/>
                  <a:pt x="499744" y="291256"/>
                  <a:pt x="499744" y="293319"/>
                </a:cubicBezTo>
                <a:lnTo>
                  <a:pt x="499744" y="307241"/>
                </a:lnTo>
                <a:cubicBezTo>
                  <a:pt x="499744" y="309045"/>
                  <a:pt x="499229" y="310592"/>
                  <a:pt x="497940" y="311623"/>
                </a:cubicBezTo>
                <a:cubicBezTo>
                  <a:pt x="496909" y="312655"/>
                  <a:pt x="495363" y="313170"/>
                  <a:pt x="493817" y="313170"/>
                </a:cubicBezTo>
                <a:cubicBezTo>
                  <a:pt x="492270" y="313170"/>
                  <a:pt x="490982" y="312655"/>
                  <a:pt x="489693" y="311623"/>
                </a:cubicBezTo>
                <a:cubicBezTo>
                  <a:pt x="488662" y="310592"/>
                  <a:pt x="487889" y="309045"/>
                  <a:pt x="487889" y="307241"/>
                </a:cubicBezTo>
                <a:lnTo>
                  <a:pt x="487889" y="293319"/>
                </a:lnTo>
                <a:cubicBezTo>
                  <a:pt x="487889" y="291256"/>
                  <a:pt x="488662" y="289967"/>
                  <a:pt x="489693" y="288678"/>
                </a:cubicBezTo>
                <a:cubicBezTo>
                  <a:pt x="490982" y="287647"/>
                  <a:pt x="492270" y="287131"/>
                  <a:pt x="493817" y="287131"/>
                </a:cubicBezTo>
                <a:close/>
                <a:moveTo>
                  <a:pt x="455888" y="287131"/>
                </a:moveTo>
                <a:cubicBezTo>
                  <a:pt x="457444" y="287131"/>
                  <a:pt x="458740" y="287647"/>
                  <a:pt x="460036" y="288678"/>
                </a:cubicBezTo>
                <a:cubicBezTo>
                  <a:pt x="461073" y="289967"/>
                  <a:pt x="461851" y="291256"/>
                  <a:pt x="461851" y="293319"/>
                </a:cubicBezTo>
                <a:lnTo>
                  <a:pt x="461851" y="307241"/>
                </a:lnTo>
                <a:cubicBezTo>
                  <a:pt x="461851" y="309045"/>
                  <a:pt x="461073" y="310592"/>
                  <a:pt x="460036" y="311623"/>
                </a:cubicBezTo>
                <a:cubicBezTo>
                  <a:pt x="458740" y="312655"/>
                  <a:pt x="457444" y="313170"/>
                  <a:pt x="455888" y="313170"/>
                </a:cubicBezTo>
                <a:cubicBezTo>
                  <a:pt x="454333" y="313170"/>
                  <a:pt x="452777" y="312655"/>
                  <a:pt x="451740" y="311623"/>
                </a:cubicBezTo>
                <a:cubicBezTo>
                  <a:pt x="450444" y="310592"/>
                  <a:pt x="449925" y="309045"/>
                  <a:pt x="449925" y="307241"/>
                </a:cubicBezTo>
                <a:lnTo>
                  <a:pt x="449925" y="293319"/>
                </a:lnTo>
                <a:cubicBezTo>
                  <a:pt x="449925" y="291256"/>
                  <a:pt x="450444" y="289967"/>
                  <a:pt x="451740" y="288678"/>
                </a:cubicBezTo>
                <a:cubicBezTo>
                  <a:pt x="452777" y="287647"/>
                  <a:pt x="454333" y="287131"/>
                  <a:pt x="455888" y="287131"/>
                </a:cubicBezTo>
                <a:close/>
                <a:moveTo>
                  <a:pt x="417689" y="287131"/>
                </a:moveTo>
                <a:cubicBezTo>
                  <a:pt x="419232" y="287131"/>
                  <a:pt x="420775" y="287647"/>
                  <a:pt x="421804" y="288678"/>
                </a:cubicBezTo>
                <a:cubicBezTo>
                  <a:pt x="423090" y="289967"/>
                  <a:pt x="423604" y="291256"/>
                  <a:pt x="423604" y="293319"/>
                </a:cubicBezTo>
                <a:lnTo>
                  <a:pt x="423604" y="307241"/>
                </a:lnTo>
                <a:cubicBezTo>
                  <a:pt x="423604" y="309045"/>
                  <a:pt x="423090" y="310592"/>
                  <a:pt x="421804" y="311623"/>
                </a:cubicBezTo>
                <a:cubicBezTo>
                  <a:pt x="420775" y="312655"/>
                  <a:pt x="419232" y="313170"/>
                  <a:pt x="417689" y="313170"/>
                </a:cubicBezTo>
                <a:cubicBezTo>
                  <a:pt x="416146" y="313170"/>
                  <a:pt x="414860" y="312655"/>
                  <a:pt x="413574" y="311623"/>
                </a:cubicBezTo>
                <a:cubicBezTo>
                  <a:pt x="412546" y="310592"/>
                  <a:pt x="412031" y="309045"/>
                  <a:pt x="412031" y="307241"/>
                </a:cubicBezTo>
                <a:lnTo>
                  <a:pt x="412031" y="293319"/>
                </a:lnTo>
                <a:cubicBezTo>
                  <a:pt x="412031" y="291256"/>
                  <a:pt x="412546" y="289967"/>
                  <a:pt x="413574" y="288678"/>
                </a:cubicBezTo>
                <a:cubicBezTo>
                  <a:pt x="414860" y="287647"/>
                  <a:pt x="416146" y="287131"/>
                  <a:pt x="417689" y="287131"/>
                </a:cubicBezTo>
                <a:close/>
                <a:moveTo>
                  <a:pt x="190527" y="287131"/>
                </a:moveTo>
                <a:cubicBezTo>
                  <a:pt x="192073" y="287131"/>
                  <a:pt x="193362" y="287647"/>
                  <a:pt x="194650" y="288678"/>
                </a:cubicBezTo>
                <a:cubicBezTo>
                  <a:pt x="195681" y="289967"/>
                  <a:pt x="196454" y="291256"/>
                  <a:pt x="196454" y="293319"/>
                </a:cubicBezTo>
                <a:lnTo>
                  <a:pt x="196454" y="307241"/>
                </a:lnTo>
                <a:cubicBezTo>
                  <a:pt x="196454" y="309045"/>
                  <a:pt x="195681" y="310592"/>
                  <a:pt x="194650" y="311623"/>
                </a:cubicBezTo>
                <a:cubicBezTo>
                  <a:pt x="193362" y="312655"/>
                  <a:pt x="192073" y="313170"/>
                  <a:pt x="190527" y="313170"/>
                </a:cubicBezTo>
                <a:cubicBezTo>
                  <a:pt x="188980" y="313170"/>
                  <a:pt x="187434" y="312655"/>
                  <a:pt x="186403" y="311623"/>
                </a:cubicBezTo>
                <a:cubicBezTo>
                  <a:pt x="185115" y="310592"/>
                  <a:pt x="184599" y="309045"/>
                  <a:pt x="184599" y="307241"/>
                </a:cubicBezTo>
                <a:lnTo>
                  <a:pt x="184599" y="293319"/>
                </a:lnTo>
                <a:cubicBezTo>
                  <a:pt x="184599" y="291256"/>
                  <a:pt x="185115" y="289967"/>
                  <a:pt x="186403" y="288678"/>
                </a:cubicBezTo>
                <a:cubicBezTo>
                  <a:pt x="187434" y="287647"/>
                  <a:pt x="188980" y="287131"/>
                  <a:pt x="190527" y="287131"/>
                </a:cubicBezTo>
                <a:close/>
                <a:moveTo>
                  <a:pt x="152280" y="287131"/>
                </a:moveTo>
                <a:cubicBezTo>
                  <a:pt x="153827" y="287131"/>
                  <a:pt x="155373" y="287647"/>
                  <a:pt x="156404" y="288678"/>
                </a:cubicBezTo>
                <a:cubicBezTo>
                  <a:pt x="157692" y="289967"/>
                  <a:pt x="158208" y="291256"/>
                  <a:pt x="158208" y="293319"/>
                </a:cubicBezTo>
                <a:lnTo>
                  <a:pt x="158208" y="307241"/>
                </a:lnTo>
                <a:cubicBezTo>
                  <a:pt x="158208" y="309045"/>
                  <a:pt x="157692" y="310592"/>
                  <a:pt x="156404" y="311623"/>
                </a:cubicBezTo>
                <a:cubicBezTo>
                  <a:pt x="155373" y="312655"/>
                  <a:pt x="153827" y="313170"/>
                  <a:pt x="152280" y="313170"/>
                </a:cubicBezTo>
                <a:cubicBezTo>
                  <a:pt x="150734" y="313170"/>
                  <a:pt x="149445" y="312655"/>
                  <a:pt x="148157" y="311623"/>
                </a:cubicBezTo>
                <a:cubicBezTo>
                  <a:pt x="147126" y="310592"/>
                  <a:pt x="146353" y="309045"/>
                  <a:pt x="146353" y="307241"/>
                </a:cubicBezTo>
                <a:lnTo>
                  <a:pt x="146353" y="293319"/>
                </a:lnTo>
                <a:cubicBezTo>
                  <a:pt x="146353" y="291256"/>
                  <a:pt x="147126" y="289967"/>
                  <a:pt x="148157" y="288678"/>
                </a:cubicBezTo>
                <a:cubicBezTo>
                  <a:pt x="149445" y="287647"/>
                  <a:pt x="150734" y="287131"/>
                  <a:pt x="152280" y="287131"/>
                </a:cubicBezTo>
                <a:close/>
                <a:moveTo>
                  <a:pt x="114351" y="287131"/>
                </a:moveTo>
                <a:cubicBezTo>
                  <a:pt x="115906" y="287131"/>
                  <a:pt x="117203" y="287647"/>
                  <a:pt x="118499" y="288678"/>
                </a:cubicBezTo>
                <a:cubicBezTo>
                  <a:pt x="119795" y="289967"/>
                  <a:pt x="120314" y="291256"/>
                  <a:pt x="120314" y="293319"/>
                </a:cubicBezTo>
                <a:lnTo>
                  <a:pt x="120314" y="307241"/>
                </a:lnTo>
                <a:cubicBezTo>
                  <a:pt x="120314" y="309045"/>
                  <a:pt x="119536" y="310592"/>
                  <a:pt x="118499" y="311623"/>
                </a:cubicBezTo>
                <a:cubicBezTo>
                  <a:pt x="117203" y="312655"/>
                  <a:pt x="115906" y="313170"/>
                  <a:pt x="114351" y="313170"/>
                </a:cubicBezTo>
                <a:cubicBezTo>
                  <a:pt x="112795" y="313170"/>
                  <a:pt x="111240" y="312655"/>
                  <a:pt x="110203" y="311623"/>
                </a:cubicBezTo>
                <a:cubicBezTo>
                  <a:pt x="108906" y="310592"/>
                  <a:pt x="108388" y="309045"/>
                  <a:pt x="108388" y="307241"/>
                </a:cubicBezTo>
                <a:lnTo>
                  <a:pt x="108388" y="293319"/>
                </a:lnTo>
                <a:cubicBezTo>
                  <a:pt x="108388" y="291256"/>
                  <a:pt x="108906" y="289967"/>
                  <a:pt x="110203" y="288678"/>
                </a:cubicBezTo>
                <a:cubicBezTo>
                  <a:pt x="111240" y="287647"/>
                  <a:pt x="112795" y="287131"/>
                  <a:pt x="114351" y="287131"/>
                </a:cubicBezTo>
                <a:close/>
                <a:moveTo>
                  <a:pt x="76410" y="287131"/>
                </a:moveTo>
                <a:cubicBezTo>
                  <a:pt x="77953" y="287131"/>
                  <a:pt x="79239" y="287647"/>
                  <a:pt x="80268" y="288678"/>
                </a:cubicBezTo>
                <a:cubicBezTo>
                  <a:pt x="81553" y="289967"/>
                  <a:pt x="82068" y="291256"/>
                  <a:pt x="82068" y="293319"/>
                </a:cubicBezTo>
                <a:lnTo>
                  <a:pt x="82068" y="307241"/>
                </a:lnTo>
                <a:cubicBezTo>
                  <a:pt x="82068" y="309045"/>
                  <a:pt x="81553" y="310592"/>
                  <a:pt x="80268" y="311623"/>
                </a:cubicBezTo>
                <a:cubicBezTo>
                  <a:pt x="79239" y="312655"/>
                  <a:pt x="77953" y="313170"/>
                  <a:pt x="76410" y="313170"/>
                </a:cubicBezTo>
                <a:cubicBezTo>
                  <a:pt x="74610" y="313170"/>
                  <a:pt x="73324" y="312655"/>
                  <a:pt x="72038" y="311623"/>
                </a:cubicBezTo>
                <a:cubicBezTo>
                  <a:pt x="71009" y="310592"/>
                  <a:pt x="70495" y="309045"/>
                  <a:pt x="70495" y="307241"/>
                </a:cubicBezTo>
                <a:lnTo>
                  <a:pt x="70495" y="293319"/>
                </a:lnTo>
                <a:cubicBezTo>
                  <a:pt x="70495" y="291256"/>
                  <a:pt x="71009" y="289967"/>
                  <a:pt x="72038" y="288678"/>
                </a:cubicBezTo>
                <a:cubicBezTo>
                  <a:pt x="73324" y="287647"/>
                  <a:pt x="74610" y="287131"/>
                  <a:pt x="76410" y="287131"/>
                </a:cubicBezTo>
                <a:close/>
                <a:moveTo>
                  <a:pt x="38211" y="287131"/>
                </a:moveTo>
                <a:cubicBezTo>
                  <a:pt x="39766" y="287131"/>
                  <a:pt x="41063" y="287647"/>
                  <a:pt x="42359" y="288678"/>
                </a:cubicBezTo>
                <a:cubicBezTo>
                  <a:pt x="43655" y="289967"/>
                  <a:pt x="44174" y="291256"/>
                  <a:pt x="44174" y="293319"/>
                </a:cubicBezTo>
                <a:lnTo>
                  <a:pt x="44174" y="307241"/>
                </a:lnTo>
                <a:cubicBezTo>
                  <a:pt x="44174" y="309045"/>
                  <a:pt x="43655" y="310592"/>
                  <a:pt x="42359" y="311623"/>
                </a:cubicBezTo>
                <a:cubicBezTo>
                  <a:pt x="41063" y="312655"/>
                  <a:pt x="39766" y="313170"/>
                  <a:pt x="38211" y="313170"/>
                </a:cubicBezTo>
                <a:cubicBezTo>
                  <a:pt x="36655" y="313170"/>
                  <a:pt x="35359" y="312655"/>
                  <a:pt x="34063" y="311623"/>
                </a:cubicBezTo>
                <a:cubicBezTo>
                  <a:pt x="33026" y="310592"/>
                  <a:pt x="32248" y="309045"/>
                  <a:pt x="32248" y="307241"/>
                </a:cubicBezTo>
                <a:lnTo>
                  <a:pt x="32248" y="293319"/>
                </a:lnTo>
                <a:cubicBezTo>
                  <a:pt x="32248" y="291256"/>
                  <a:pt x="33026" y="289967"/>
                  <a:pt x="34063" y="288678"/>
                </a:cubicBezTo>
                <a:cubicBezTo>
                  <a:pt x="35359" y="287647"/>
                  <a:pt x="36655" y="287131"/>
                  <a:pt x="38211" y="287131"/>
                </a:cubicBezTo>
                <a:close/>
                <a:moveTo>
                  <a:pt x="184599" y="247473"/>
                </a:moveTo>
                <a:cubicBezTo>
                  <a:pt x="185884" y="250309"/>
                  <a:pt x="187168" y="253146"/>
                  <a:pt x="188710" y="255724"/>
                </a:cubicBezTo>
                <a:lnTo>
                  <a:pt x="188710" y="262170"/>
                </a:lnTo>
                <a:cubicBezTo>
                  <a:pt x="188710" y="263459"/>
                  <a:pt x="189224" y="263975"/>
                  <a:pt x="190508" y="263975"/>
                </a:cubicBezTo>
                <a:cubicBezTo>
                  <a:pt x="191536" y="263975"/>
                  <a:pt x="192307" y="263459"/>
                  <a:pt x="192307" y="262170"/>
                </a:cubicBezTo>
                <a:lnTo>
                  <a:pt x="192307" y="261912"/>
                </a:lnTo>
                <a:cubicBezTo>
                  <a:pt x="193078" y="263201"/>
                  <a:pt x="193848" y="264490"/>
                  <a:pt x="194619" y="265779"/>
                </a:cubicBezTo>
                <a:cubicBezTo>
                  <a:pt x="194619" y="265779"/>
                  <a:pt x="194619" y="266037"/>
                  <a:pt x="194619" y="266037"/>
                </a:cubicBezTo>
                <a:cubicBezTo>
                  <a:pt x="193335" y="267069"/>
                  <a:pt x="192050" y="267584"/>
                  <a:pt x="190508" y="267584"/>
                </a:cubicBezTo>
                <a:cubicBezTo>
                  <a:pt x="188967" y="267584"/>
                  <a:pt x="187425" y="267069"/>
                  <a:pt x="186398" y="266037"/>
                </a:cubicBezTo>
                <a:cubicBezTo>
                  <a:pt x="185113" y="265006"/>
                  <a:pt x="184599" y="263459"/>
                  <a:pt x="184599" y="261654"/>
                </a:cubicBezTo>
                <a:lnTo>
                  <a:pt x="184599" y="247731"/>
                </a:lnTo>
                <a:cubicBezTo>
                  <a:pt x="184599" y="247731"/>
                  <a:pt x="184599" y="247473"/>
                  <a:pt x="184599" y="247473"/>
                </a:cubicBezTo>
                <a:close/>
                <a:moveTo>
                  <a:pt x="569992" y="245156"/>
                </a:moveTo>
                <a:cubicBezTo>
                  <a:pt x="568955" y="245156"/>
                  <a:pt x="568177" y="245671"/>
                  <a:pt x="568177" y="246960"/>
                </a:cubicBezTo>
                <a:lnTo>
                  <a:pt x="568177" y="262429"/>
                </a:lnTo>
                <a:cubicBezTo>
                  <a:pt x="568177" y="263460"/>
                  <a:pt x="568955" y="263976"/>
                  <a:pt x="569992" y="263976"/>
                </a:cubicBezTo>
                <a:cubicBezTo>
                  <a:pt x="571289" y="263976"/>
                  <a:pt x="571807" y="263460"/>
                  <a:pt x="571807" y="262429"/>
                </a:cubicBezTo>
                <a:lnTo>
                  <a:pt x="571807" y="246960"/>
                </a:lnTo>
                <a:cubicBezTo>
                  <a:pt x="571807" y="245671"/>
                  <a:pt x="571289" y="245156"/>
                  <a:pt x="569992" y="245156"/>
                </a:cubicBezTo>
                <a:close/>
                <a:moveTo>
                  <a:pt x="493817" y="245156"/>
                </a:moveTo>
                <a:cubicBezTo>
                  <a:pt x="492786" y="245156"/>
                  <a:pt x="492013" y="245671"/>
                  <a:pt x="492013" y="246960"/>
                </a:cubicBezTo>
                <a:lnTo>
                  <a:pt x="492013" y="262429"/>
                </a:lnTo>
                <a:cubicBezTo>
                  <a:pt x="492013" y="263460"/>
                  <a:pt x="492786" y="263976"/>
                  <a:pt x="493817" y="263976"/>
                </a:cubicBezTo>
                <a:cubicBezTo>
                  <a:pt x="495105" y="263976"/>
                  <a:pt x="495621" y="263460"/>
                  <a:pt x="495621" y="262429"/>
                </a:cubicBezTo>
                <a:lnTo>
                  <a:pt x="495621" y="246960"/>
                </a:lnTo>
                <a:cubicBezTo>
                  <a:pt x="495621" y="245671"/>
                  <a:pt x="495105" y="245156"/>
                  <a:pt x="493817" y="245156"/>
                </a:cubicBezTo>
                <a:close/>
                <a:moveTo>
                  <a:pt x="455888" y="245156"/>
                </a:moveTo>
                <a:cubicBezTo>
                  <a:pt x="454592" y="245156"/>
                  <a:pt x="454073" y="245671"/>
                  <a:pt x="454073" y="246960"/>
                </a:cubicBezTo>
                <a:lnTo>
                  <a:pt x="454073" y="262429"/>
                </a:lnTo>
                <a:cubicBezTo>
                  <a:pt x="454073" y="263460"/>
                  <a:pt x="454592" y="263976"/>
                  <a:pt x="455888" y="263976"/>
                </a:cubicBezTo>
                <a:cubicBezTo>
                  <a:pt x="456925" y="263976"/>
                  <a:pt x="457703" y="263460"/>
                  <a:pt x="457703" y="262429"/>
                </a:cubicBezTo>
                <a:lnTo>
                  <a:pt x="457703" y="246960"/>
                </a:lnTo>
                <a:cubicBezTo>
                  <a:pt x="457703" y="245671"/>
                  <a:pt x="456925" y="245156"/>
                  <a:pt x="455888" y="245156"/>
                </a:cubicBezTo>
                <a:close/>
                <a:moveTo>
                  <a:pt x="152280" y="245156"/>
                </a:moveTo>
                <a:cubicBezTo>
                  <a:pt x="151249" y="245156"/>
                  <a:pt x="150476" y="245671"/>
                  <a:pt x="150476" y="246960"/>
                </a:cubicBezTo>
                <a:lnTo>
                  <a:pt x="150476" y="262429"/>
                </a:lnTo>
                <a:cubicBezTo>
                  <a:pt x="150476" y="263460"/>
                  <a:pt x="151249" y="263976"/>
                  <a:pt x="152280" y="263976"/>
                </a:cubicBezTo>
                <a:cubicBezTo>
                  <a:pt x="153569" y="263976"/>
                  <a:pt x="154084" y="263460"/>
                  <a:pt x="154084" y="262429"/>
                </a:cubicBezTo>
                <a:lnTo>
                  <a:pt x="154084" y="246960"/>
                </a:lnTo>
                <a:cubicBezTo>
                  <a:pt x="154084" y="245671"/>
                  <a:pt x="153569" y="245156"/>
                  <a:pt x="152280" y="245156"/>
                </a:cubicBezTo>
                <a:close/>
                <a:moveTo>
                  <a:pt x="114351" y="245156"/>
                </a:moveTo>
                <a:cubicBezTo>
                  <a:pt x="113054" y="245156"/>
                  <a:pt x="112536" y="245671"/>
                  <a:pt x="112536" y="246960"/>
                </a:cubicBezTo>
                <a:lnTo>
                  <a:pt x="112536" y="262429"/>
                </a:lnTo>
                <a:cubicBezTo>
                  <a:pt x="112536" y="263460"/>
                  <a:pt x="113054" y="263976"/>
                  <a:pt x="114351" y="263976"/>
                </a:cubicBezTo>
                <a:cubicBezTo>
                  <a:pt x="115388" y="263976"/>
                  <a:pt x="116166" y="263460"/>
                  <a:pt x="116166" y="262429"/>
                </a:cubicBezTo>
                <a:lnTo>
                  <a:pt x="116166" y="246960"/>
                </a:lnTo>
                <a:cubicBezTo>
                  <a:pt x="116166" y="245671"/>
                  <a:pt x="115388" y="245156"/>
                  <a:pt x="114351" y="245156"/>
                </a:cubicBezTo>
                <a:close/>
                <a:moveTo>
                  <a:pt x="38211" y="245156"/>
                </a:moveTo>
                <a:cubicBezTo>
                  <a:pt x="36914" y="245156"/>
                  <a:pt x="36396" y="245671"/>
                  <a:pt x="36396" y="246960"/>
                </a:cubicBezTo>
                <a:lnTo>
                  <a:pt x="36396" y="262429"/>
                </a:lnTo>
                <a:cubicBezTo>
                  <a:pt x="36396" y="263460"/>
                  <a:pt x="37174" y="263976"/>
                  <a:pt x="38211" y="263976"/>
                </a:cubicBezTo>
                <a:cubicBezTo>
                  <a:pt x="39507" y="263976"/>
                  <a:pt x="40026" y="263460"/>
                  <a:pt x="40026" y="262429"/>
                </a:cubicBezTo>
                <a:lnTo>
                  <a:pt x="40026" y="246960"/>
                </a:lnTo>
                <a:cubicBezTo>
                  <a:pt x="40026" y="245671"/>
                  <a:pt x="39507" y="245156"/>
                  <a:pt x="38211" y="245156"/>
                </a:cubicBezTo>
                <a:close/>
                <a:moveTo>
                  <a:pt x="569992" y="241546"/>
                </a:moveTo>
                <a:cubicBezTo>
                  <a:pt x="571548" y="241546"/>
                  <a:pt x="572844" y="242320"/>
                  <a:pt x="574140" y="243351"/>
                </a:cubicBezTo>
                <a:cubicBezTo>
                  <a:pt x="575437" y="244382"/>
                  <a:pt x="575955" y="245671"/>
                  <a:pt x="575955" y="247734"/>
                </a:cubicBezTo>
                <a:lnTo>
                  <a:pt x="575955" y="261656"/>
                </a:lnTo>
                <a:cubicBezTo>
                  <a:pt x="575955" y="263460"/>
                  <a:pt x="575437" y="265007"/>
                  <a:pt x="574140" y="266038"/>
                </a:cubicBezTo>
                <a:cubicBezTo>
                  <a:pt x="573103" y="267070"/>
                  <a:pt x="571548" y="267585"/>
                  <a:pt x="569992" y="267585"/>
                </a:cubicBezTo>
                <a:cubicBezTo>
                  <a:pt x="568437" y="267585"/>
                  <a:pt x="567140" y="267070"/>
                  <a:pt x="565844" y="266038"/>
                </a:cubicBezTo>
                <a:cubicBezTo>
                  <a:pt x="564807" y="265007"/>
                  <a:pt x="564029" y="263460"/>
                  <a:pt x="564029" y="261656"/>
                </a:cubicBezTo>
                <a:lnTo>
                  <a:pt x="564029" y="247734"/>
                </a:lnTo>
                <a:cubicBezTo>
                  <a:pt x="564029" y="245671"/>
                  <a:pt x="564807" y="244382"/>
                  <a:pt x="565844" y="243351"/>
                </a:cubicBezTo>
                <a:cubicBezTo>
                  <a:pt x="567140" y="242320"/>
                  <a:pt x="568437" y="241546"/>
                  <a:pt x="569992" y="241546"/>
                </a:cubicBezTo>
                <a:close/>
                <a:moveTo>
                  <a:pt x="529946" y="241546"/>
                </a:moveTo>
                <a:lnTo>
                  <a:pt x="534109" y="241546"/>
                </a:lnTo>
                <a:lnTo>
                  <a:pt x="534109" y="267585"/>
                </a:lnTo>
                <a:lnTo>
                  <a:pt x="529946" y="267585"/>
                </a:lnTo>
                <a:close/>
                <a:moveTo>
                  <a:pt x="493817" y="241546"/>
                </a:moveTo>
                <a:cubicBezTo>
                  <a:pt x="495363" y="241546"/>
                  <a:pt x="496909" y="242320"/>
                  <a:pt x="497940" y="243351"/>
                </a:cubicBezTo>
                <a:cubicBezTo>
                  <a:pt x="499229" y="244382"/>
                  <a:pt x="499744" y="245671"/>
                  <a:pt x="499744" y="247734"/>
                </a:cubicBezTo>
                <a:lnTo>
                  <a:pt x="499744" y="261656"/>
                </a:lnTo>
                <a:cubicBezTo>
                  <a:pt x="499744" y="263460"/>
                  <a:pt x="499229" y="265007"/>
                  <a:pt x="497940" y="266038"/>
                </a:cubicBezTo>
                <a:cubicBezTo>
                  <a:pt x="496909" y="267070"/>
                  <a:pt x="495363" y="267585"/>
                  <a:pt x="493817" y="267585"/>
                </a:cubicBezTo>
                <a:cubicBezTo>
                  <a:pt x="492270" y="267585"/>
                  <a:pt x="490982" y="267070"/>
                  <a:pt x="489693" y="266038"/>
                </a:cubicBezTo>
                <a:cubicBezTo>
                  <a:pt x="488662" y="265007"/>
                  <a:pt x="487889" y="263460"/>
                  <a:pt x="487889" y="261656"/>
                </a:cubicBezTo>
                <a:lnTo>
                  <a:pt x="487889" y="247734"/>
                </a:lnTo>
                <a:cubicBezTo>
                  <a:pt x="487889" y="245671"/>
                  <a:pt x="488662" y="244382"/>
                  <a:pt x="489693" y="243351"/>
                </a:cubicBezTo>
                <a:cubicBezTo>
                  <a:pt x="490982" y="242320"/>
                  <a:pt x="492270" y="241546"/>
                  <a:pt x="493817" y="241546"/>
                </a:cubicBezTo>
                <a:close/>
                <a:moveTo>
                  <a:pt x="455888" y="241546"/>
                </a:moveTo>
                <a:cubicBezTo>
                  <a:pt x="457444" y="241546"/>
                  <a:pt x="458740" y="242320"/>
                  <a:pt x="460036" y="243351"/>
                </a:cubicBezTo>
                <a:cubicBezTo>
                  <a:pt x="461073" y="244382"/>
                  <a:pt x="461851" y="245671"/>
                  <a:pt x="461851" y="247734"/>
                </a:cubicBezTo>
                <a:lnTo>
                  <a:pt x="461851" y="261656"/>
                </a:lnTo>
                <a:cubicBezTo>
                  <a:pt x="461851" y="263460"/>
                  <a:pt x="461073" y="265007"/>
                  <a:pt x="460036" y="266038"/>
                </a:cubicBezTo>
                <a:cubicBezTo>
                  <a:pt x="458740" y="267070"/>
                  <a:pt x="457444" y="267585"/>
                  <a:pt x="455888" y="267585"/>
                </a:cubicBezTo>
                <a:cubicBezTo>
                  <a:pt x="454333" y="267585"/>
                  <a:pt x="452777" y="267070"/>
                  <a:pt x="451740" y="266038"/>
                </a:cubicBezTo>
                <a:cubicBezTo>
                  <a:pt x="450444" y="265007"/>
                  <a:pt x="449925" y="263460"/>
                  <a:pt x="449925" y="261656"/>
                </a:cubicBezTo>
                <a:lnTo>
                  <a:pt x="449925" y="247734"/>
                </a:lnTo>
                <a:cubicBezTo>
                  <a:pt x="449925" y="245671"/>
                  <a:pt x="450444" y="244382"/>
                  <a:pt x="451740" y="243351"/>
                </a:cubicBezTo>
                <a:cubicBezTo>
                  <a:pt x="452777" y="242320"/>
                  <a:pt x="454333" y="241546"/>
                  <a:pt x="455888" y="241546"/>
                </a:cubicBezTo>
                <a:close/>
                <a:moveTo>
                  <a:pt x="152280" y="241546"/>
                </a:moveTo>
                <a:cubicBezTo>
                  <a:pt x="153827" y="241546"/>
                  <a:pt x="155373" y="242320"/>
                  <a:pt x="156404" y="243351"/>
                </a:cubicBezTo>
                <a:cubicBezTo>
                  <a:pt x="157692" y="244382"/>
                  <a:pt x="158208" y="245671"/>
                  <a:pt x="158208" y="247734"/>
                </a:cubicBezTo>
                <a:lnTo>
                  <a:pt x="158208" y="261656"/>
                </a:lnTo>
                <a:cubicBezTo>
                  <a:pt x="158208" y="263460"/>
                  <a:pt x="157692" y="265007"/>
                  <a:pt x="156404" y="266038"/>
                </a:cubicBezTo>
                <a:cubicBezTo>
                  <a:pt x="155373" y="267070"/>
                  <a:pt x="153827" y="267585"/>
                  <a:pt x="152280" y="267585"/>
                </a:cubicBezTo>
                <a:cubicBezTo>
                  <a:pt x="150734" y="267585"/>
                  <a:pt x="149445" y="267070"/>
                  <a:pt x="148157" y="266038"/>
                </a:cubicBezTo>
                <a:cubicBezTo>
                  <a:pt x="147126" y="265007"/>
                  <a:pt x="146353" y="263460"/>
                  <a:pt x="146353" y="261656"/>
                </a:cubicBezTo>
                <a:lnTo>
                  <a:pt x="146353" y="247734"/>
                </a:lnTo>
                <a:cubicBezTo>
                  <a:pt x="146353" y="245671"/>
                  <a:pt x="147126" y="244382"/>
                  <a:pt x="148157" y="243351"/>
                </a:cubicBezTo>
                <a:cubicBezTo>
                  <a:pt x="149445" y="242320"/>
                  <a:pt x="150734" y="241546"/>
                  <a:pt x="152280" y="241546"/>
                </a:cubicBezTo>
                <a:close/>
                <a:moveTo>
                  <a:pt x="114351" y="241546"/>
                </a:moveTo>
                <a:cubicBezTo>
                  <a:pt x="115906" y="241546"/>
                  <a:pt x="117203" y="242320"/>
                  <a:pt x="118499" y="243351"/>
                </a:cubicBezTo>
                <a:cubicBezTo>
                  <a:pt x="119795" y="244382"/>
                  <a:pt x="120314" y="245671"/>
                  <a:pt x="120314" y="247734"/>
                </a:cubicBezTo>
                <a:lnTo>
                  <a:pt x="120314" y="261656"/>
                </a:lnTo>
                <a:cubicBezTo>
                  <a:pt x="120314" y="263460"/>
                  <a:pt x="119536" y="265007"/>
                  <a:pt x="118499" y="266038"/>
                </a:cubicBezTo>
                <a:cubicBezTo>
                  <a:pt x="117203" y="267070"/>
                  <a:pt x="115906" y="267585"/>
                  <a:pt x="114351" y="267585"/>
                </a:cubicBezTo>
                <a:cubicBezTo>
                  <a:pt x="112795" y="267585"/>
                  <a:pt x="111240" y="267070"/>
                  <a:pt x="110203" y="266038"/>
                </a:cubicBezTo>
                <a:cubicBezTo>
                  <a:pt x="108906" y="265007"/>
                  <a:pt x="108388" y="263460"/>
                  <a:pt x="108388" y="261656"/>
                </a:cubicBezTo>
                <a:lnTo>
                  <a:pt x="108388" y="247734"/>
                </a:lnTo>
                <a:cubicBezTo>
                  <a:pt x="108388" y="245671"/>
                  <a:pt x="108906" y="244382"/>
                  <a:pt x="110203" y="243351"/>
                </a:cubicBezTo>
                <a:cubicBezTo>
                  <a:pt x="111240" y="242320"/>
                  <a:pt x="112795" y="241546"/>
                  <a:pt x="114351" y="241546"/>
                </a:cubicBezTo>
                <a:close/>
                <a:moveTo>
                  <a:pt x="74094" y="241546"/>
                </a:moveTo>
                <a:lnTo>
                  <a:pt x="78187" y="241546"/>
                </a:lnTo>
                <a:lnTo>
                  <a:pt x="78187" y="267585"/>
                </a:lnTo>
                <a:lnTo>
                  <a:pt x="74094" y="267585"/>
                </a:lnTo>
                <a:close/>
                <a:moveTo>
                  <a:pt x="38211" y="241546"/>
                </a:moveTo>
                <a:cubicBezTo>
                  <a:pt x="39766" y="241546"/>
                  <a:pt x="41063" y="242320"/>
                  <a:pt x="42359" y="243351"/>
                </a:cubicBezTo>
                <a:cubicBezTo>
                  <a:pt x="43655" y="244382"/>
                  <a:pt x="44174" y="245671"/>
                  <a:pt x="44174" y="247734"/>
                </a:cubicBezTo>
                <a:lnTo>
                  <a:pt x="44174" y="261656"/>
                </a:lnTo>
                <a:cubicBezTo>
                  <a:pt x="44174" y="263460"/>
                  <a:pt x="43655" y="265007"/>
                  <a:pt x="42359" y="266038"/>
                </a:cubicBezTo>
                <a:cubicBezTo>
                  <a:pt x="41063" y="267070"/>
                  <a:pt x="39766" y="267585"/>
                  <a:pt x="38211" y="267585"/>
                </a:cubicBezTo>
                <a:cubicBezTo>
                  <a:pt x="36655" y="267585"/>
                  <a:pt x="35359" y="267070"/>
                  <a:pt x="34063" y="266038"/>
                </a:cubicBezTo>
                <a:cubicBezTo>
                  <a:pt x="33026" y="265007"/>
                  <a:pt x="32248" y="263460"/>
                  <a:pt x="32248" y="261656"/>
                </a:cubicBezTo>
                <a:lnTo>
                  <a:pt x="32248" y="247734"/>
                </a:lnTo>
                <a:cubicBezTo>
                  <a:pt x="32248" y="245671"/>
                  <a:pt x="33026" y="244382"/>
                  <a:pt x="34063" y="243351"/>
                </a:cubicBezTo>
                <a:cubicBezTo>
                  <a:pt x="35359" y="242320"/>
                  <a:pt x="36655" y="241546"/>
                  <a:pt x="38211" y="241546"/>
                </a:cubicBezTo>
                <a:close/>
                <a:moveTo>
                  <a:pt x="532028" y="200297"/>
                </a:moveTo>
                <a:cubicBezTo>
                  <a:pt x="530732" y="200297"/>
                  <a:pt x="530213" y="201069"/>
                  <a:pt x="530213" y="202099"/>
                </a:cubicBezTo>
                <a:lnTo>
                  <a:pt x="530213" y="217553"/>
                </a:lnTo>
                <a:cubicBezTo>
                  <a:pt x="530213" y="218583"/>
                  <a:pt x="530732" y="219356"/>
                  <a:pt x="532028" y="219356"/>
                </a:cubicBezTo>
                <a:cubicBezTo>
                  <a:pt x="533065" y="219356"/>
                  <a:pt x="533843" y="218583"/>
                  <a:pt x="533843" y="217553"/>
                </a:cubicBezTo>
                <a:lnTo>
                  <a:pt x="533843" y="202099"/>
                </a:lnTo>
                <a:cubicBezTo>
                  <a:pt x="533843" y="201069"/>
                  <a:pt x="533065" y="200297"/>
                  <a:pt x="532028" y="200297"/>
                </a:cubicBezTo>
                <a:close/>
                <a:moveTo>
                  <a:pt x="76410" y="200297"/>
                </a:moveTo>
                <a:cubicBezTo>
                  <a:pt x="75124" y="200297"/>
                  <a:pt x="74610" y="201069"/>
                  <a:pt x="74610" y="202099"/>
                </a:cubicBezTo>
                <a:lnTo>
                  <a:pt x="74610" y="217553"/>
                </a:lnTo>
                <a:cubicBezTo>
                  <a:pt x="74610" y="218583"/>
                  <a:pt x="75124" y="219356"/>
                  <a:pt x="76410" y="219356"/>
                </a:cubicBezTo>
                <a:cubicBezTo>
                  <a:pt x="77439" y="219356"/>
                  <a:pt x="77953" y="218583"/>
                  <a:pt x="77953" y="217553"/>
                </a:cubicBezTo>
                <a:lnTo>
                  <a:pt x="77953" y="202099"/>
                </a:lnTo>
                <a:cubicBezTo>
                  <a:pt x="77953" y="201069"/>
                  <a:pt x="77439" y="200297"/>
                  <a:pt x="76410" y="200297"/>
                </a:cubicBezTo>
                <a:close/>
                <a:moveTo>
                  <a:pt x="567910" y="196948"/>
                </a:moveTo>
                <a:lnTo>
                  <a:pt x="572073" y="196948"/>
                </a:lnTo>
                <a:lnTo>
                  <a:pt x="572073" y="222704"/>
                </a:lnTo>
                <a:lnTo>
                  <a:pt x="567910" y="222704"/>
                </a:lnTo>
                <a:close/>
                <a:moveTo>
                  <a:pt x="532028" y="196948"/>
                </a:moveTo>
                <a:cubicBezTo>
                  <a:pt x="533584" y="196948"/>
                  <a:pt x="534880" y="197463"/>
                  <a:pt x="536176" y="198494"/>
                </a:cubicBezTo>
                <a:cubicBezTo>
                  <a:pt x="537213" y="199524"/>
                  <a:pt x="537991" y="201069"/>
                  <a:pt x="537991" y="202872"/>
                </a:cubicBezTo>
                <a:lnTo>
                  <a:pt x="537991" y="216780"/>
                </a:lnTo>
                <a:cubicBezTo>
                  <a:pt x="537991" y="218583"/>
                  <a:pt x="537213" y="220129"/>
                  <a:pt x="536176" y="221159"/>
                </a:cubicBezTo>
                <a:cubicBezTo>
                  <a:pt x="534880" y="222189"/>
                  <a:pt x="533584" y="222704"/>
                  <a:pt x="532028" y="222704"/>
                </a:cubicBezTo>
                <a:cubicBezTo>
                  <a:pt x="530473" y="222704"/>
                  <a:pt x="528917" y="222189"/>
                  <a:pt x="527880" y="221159"/>
                </a:cubicBezTo>
                <a:cubicBezTo>
                  <a:pt x="526584" y="220129"/>
                  <a:pt x="526065" y="218583"/>
                  <a:pt x="526065" y="216780"/>
                </a:cubicBezTo>
                <a:lnTo>
                  <a:pt x="526065" y="202872"/>
                </a:lnTo>
                <a:cubicBezTo>
                  <a:pt x="526065" y="201069"/>
                  <a:pt x="526584" y="199524"/>
                  <a:pt x="527880" y="198494"/>
                </a:cubicBezTo>
                <a:cubicBezTo>
                  <a:pt x="528917" y="197463"/>
                  <a:pt x="530473" y="196948"/>
                  <a:pt x="532028" y="196948"/>
                </a:cubicBezTo>
                <a:close/>
                <a:moveTo>
                  <a:pt x="491770" y="196948"/>
                </a:moveTo>
                <a:lnTo>
                  <a:pt x="495863" y="196948"/>
                </a:lnTo>
                <a:lnTo>
                  <a:pt x="495863" y="222704"/>
                </a:lnTo>
                <a:lnTo>
                  <a:pt x="491770" y="222704"/>
                </a:lnTo>
                <a:close/>
                <a:moveTo>
                  <a:pt x="453806" y="196948"/>
                </a:moveTo>
                <a:lnTo>
                  <a:pt x="457969" y="196948"/>
                </a:lnTo>
                <a:lnTo>
                  <a:pt x="457969" y="222704"/>
                </a:lnTo>
                <a:lnTo>
                  <a:pt x="453806" y="222704"/>
                </a:lnTo>
                <a:close/>
                <a:moveTo>
                  <a:pt x="150234" y="196948"/>
                </a:moveTo>
                <a:lnTo>
                  <a:pt x="154397" y="196948"/>
                </a:lnTo>
                <a:lnTo>
                  <a:pt x="154397" y="222704"/>
                </a:lnTo>
                <a:lnTo>
                  <a:pt x="150234" y="222704"/>
                </a:lnTo>
                <a:close/>
                <a:moveTo>
                  <a:pt x="112270" y="196948"/>
                </a:moveTo>
                <a:lnTo>
                  <a:pt x="116433" y="196948"/>
                </a:lnTo>
                <a:lnTo>
                  <a:pt x="116433" y="222704"/>
                </a:lnTo>
                <a:lnTo>
                  <a:pt x="112270" y="222704"/>
                </a:lnTo>
                <a:close/>
                <a:moveTo>
                  <a:pt x="76410" y="196948"/>
                </a:moveTo>
                <a:cubicBezTo>
                  <a:pt x="77953" y="196948"/>
                  <a:pt x="79239" y="197463"/>
                  <a:pt x="80268" y="198494"/>
                </a:cubicBezTo>
                <a:cubicBezTo>
                  <a:pt x="81553" y="199524"/>
                  <a:pt x="82068" y="201069"/>
                  <a:pt x="82068" y="202872"/>
                </a:cubicBezTo>
                <a:lnTo>
                  <a:pt x="82068" y="216780"/>
                </a:lnTo>
                <a:cubicBezTo>
                  <a:pt x="82068" y="218583"/>
                  <a:pt x="81553" y="220129"/>
                  <a:pt x="80268" y="221159"/>
                </a:cubicBezTo>
                <a:cubicBezTo>
                  <a:pt x="79239" y="222189"/>
                  <a:pt x="77953" y="222704"/>
                  <a:pt x="76410" y="222704"/>
                </a:cubicBezTo>
                <a:cubicBezTo>
                  <a:pt x="74610" y="222704"/>
                  <a:pt x="73324" y="222189"/>
                  <a:pt x="72038" y="221159"/>
                </a:cubicBezTo>
                <a:cubicBezTo>
                  <a:pt x="71009" y="220129"/>
                  <a:pt x="70495" y="218583"/>
                  <a:pt x="70495" y="216780"/>
                </a:cubicBezTo>
                <a:lnTo>
                  <a:pt x="70495" y="202872"/>
                </a:lnTo>
                <a:cubicBezTo>
                  <a:pt x="70495" y="201069"/>
                  <a:pt x="71009" y="199524"/>
                  <a:pt x="72038" y="198494"/>
                </a:cubicBezTo>
                <a:cubicBezTo>
                  <a:pt x="73324" y="197463"/>
                  <a:pt x="74610" y="196948"/>
                  <a:pt x="76410" y="196948"/>
                </a:cubicBezTo>
                <a:close/>
                <a:moveTo>
                  <a:pt x="36129" y="196948"/>
                </a:moveTo>
                <a:lnTo>
                  <a:pt x="40292" y="196948"/>
                </a:lnTo>
                <a:lnTo>
                  <a:pt x="40292" y="222704"/>
                </a:lnTo>
                <a:lnTo>
                  <a:pt x="36129" y="222704"/>
                </a:lnTo>
                <a:close/>
                <a:moveTo>
                  <a:pt x="569992" y="154641"/>
                </a:moveTo>
                <a:cubicBezTo>
                  <a:pt x="568955" y="154641"/>
                  <a:pt x="568177" y="155413"/>
                  <a:pt x="568177" y="156443"/>
                </a:cubicBezTo>
                <a:lnTo>
                  <a:pt x="568177" y="171897"/>
                </a:lnTo>
                <a:cubicBezTo>
                  <a:pt x="568177" y="172927"/>
                  <a:pt x="568955" y="173700"/>
                  <a:pt x="569992" y="173700"/>
                </a:cubicBezTo>
                <a:cubicBezTo>
                  <a:pt x="571289" y="173700"/>
                  <a:pt x="571807" y="172927"/>
                  <a:pt x="571807" y="171897"/>
                </a:cubicBezTo>
                <a:lnTo>
                  <a:pt x="571807" y="156443"/>
                </a:lnTo>
                <a:cubicBezTo>
                  <a:pt x="571807" y="155413"/>
                  <a:pt x="571289" y="154641"/>
                  <a:pt x="569992" y="154641"/>
                </a:cubicBezTo>
                <a:close/>
                <a:moveTo>
                  <a:pt x="532028" y="154641"/>
                </a:moveTo>
                <a:cubicBezTo>
                  <a:pt x="530732" y="154641"/>
                  <a:pt x="530213" y="155413"/>
                  <a:pt x="530213" y="156443"/>
                </a:cubicBezTo>
                <a:lnTo>
                  <a:pt x="530213" y="171897"/>
                </a:lnTo>
                <a:cubicBezTo>
                  <a:pt x="530213" y="172927"/>
                  <a:pt x="530732" y="173700"/>
                  <a:pt x="532028" y="173700"/>
                </a:cubicBezTo>
                <a:cubicBezTo>
                  <a:pt x="533065" y="173700"/>
                  <a:pt x="533843" y="172927"/>
                  <a:pt x="533843" y="171897"/>
                </a:cubicBezTo>
                <a:lnTo>
                  <a:pt x="533843" y="156443"/>
                </a:lnTo>
                <a:cubicBezTo>
                  <a:pt x="533843" y="155413"/>
                  <a:pt x="533065" y="154641"/>
                  <a:pt x="532028" y="154641"/>
                </a:cubicBezTo>
                <a:close/>
                <a:moveTo>
                  <a:pt x="493817" y="154641"/>
                </a:moveTo>
                <a:cubicBezTo>
                  <a:pt x="492786" y="154641"/>
                  <a:pt x="492013" y="155413"/>
                  <a:pt x="492013" y="156443"/>
                </a:cubicBezTo>
                <a:lnTo>
                  <a:pt x="492013" y="171897"/>
                </a:lnTo>
                <a:cubicBezTo>
                  <a:pt x="492013" y="172927"/>
                  <a:pt x="492786" y="173700"/>
                  <a:pt x="493817" y="173700"/>
                </a:cubicBezTo>
                <a:cubicBezTo>
                  <a:pt x="495105" y="173700"/>
                  <a:pt x="495621" y="172927"/>
                  <a:pt x="495621" y="171897"/>
                </a:cubicBezTo>
                <a:lnTo>
                  <a:pt x="495621" y="156443"/>
                </a:lnTo>
                <a:cubicBezTo>
                  <a:pt x="495621" y="155413"/>
                  <a:pt x="495105" y="154641"/>
                  <a:pt x="493817" y="154641"/>
                </a:cubicBezTo>
                <a:close/>
                <a:moveTo>
                  <a:pt x="455888" y="154641"/>
                </a:moveTo>
                <a:cubicBezTo>
                  <a:pt x="454592" y="154641"/>
                  <a:pt x="454073" y="155413"/>
                  <a:pt x="454073" y="156443"/>
                </a:cubicBezTo>
                <a:lnTo>
                  <a:pt x="454073" y="171897"/>
                </a:lnTo>
                <a:cubicBezTo>
                  <a:pt x="454073" y="172927"/>
                  <a:pt x="454592" y="173700"/>
                  <a:pt x="455888" y="173700"/>
                </a:cubicBezTo>
                <a:cubicBezTo>
                  <a:pt x="456925" y="173700"/>
                  <a:pt x="457703" y="172927"/>
                  <a:pt x="457703" y="171897"/>
                </a:cubicBezTo>
                <a:lnTo>
                  <a:pt x="457703" y="156443"/>
                </a:lnTo>
                <a:cubicBezTo>
                  <a:pt x="457703" y="155413"/>
                  <a:pt x="456925" y="154641"/>
                  <a:pt x="455888" y="154641"/>
                </a:cubicBezTo>
                <a:close/>
                <a:moveTo>
                  <a:pt x="114351" y="154641"/>
                </a:moveTo>
                <a:cubicBezTo>
                  <a:pt x="113054" y="154641"/>
                  <a:pt x="112536" y="155413"/>
                  <a:pt x="112536" y="156443"/>
                </a:cubicBezTo>
                <a:lnTo>
                  <a:pt x="112536" y="171897"/>
                </a:lnTo>
                <a:cubicBezTo>
                  <a:pt x="112536" y="172927"/>
                  <a:pt x="113054" y="173700"/>
                  <a:pt x="114351" y="173700"/>
                </a:cubicBezTo>
                <a:cubicBezTo>
                  <a:pt x="115388" y="173700"/>
                  <a:pt x="116166" y="172927"/>
                  <a:pt x="116166" y="171897"/>
                </a:cubicBezTo>
                <a:lnTo>
                  <a:pt x="116166" y="156443"/>
                </a:lnTo>
                <a:cubicBezTo>
                  <a:pt x="116166" y="155413"/>
                  <a:pt x="115388" y="154641"/>
                  <a:pt x="114351" y="154641"/>
                </a:cubicBezTo>
                <a:close/>
                <a:moveTo>
                  <a:pt x="76410" y="154641"/>
                </a:moveTo>
                <a:cubicBezTo>
                  <a:pt x="75124" y="154641"/>
                  <a:pt x="74610" y="155413"/>
                  <a:pt x="74610" y="156443"/>
                </a:cubicBezTo>
                <a:lnTo>
                  <a:pt x="74610" y="171897"/>
                </a:lnTo>
                <a:cubicBezTo>
                  <a:pt x="74610" y="172927"/>
                  <a:pt x="75124" y="173700"/>
                  <a:pt x="76410" y="173700"/>
                </a:cubicBezTo>
                <a:cubicBezTo>
                  <a:pt x="77439" y="173700"/>
                  <a:pt x="77953" y="172927"/>
                  <a:pt x="77953" y="171897"/>
                </a:cubicBezTo>
                <a:lnTo>
                  <a:pt x="77953" y="156443"/>
                </a:lnTo>
                <a:cubicBezTo>
                  <a:pt x="77953" y="155413"/>
                  <a:pt x="77439" y="154641"/>
                  <a:pt x="76410" y="154641"/>
                </a:cubicBezTo>
                <a:close/>
                <a:moveTo>
                  <a:pt x="38211" y="154641"/>
                </a:moveTo>
                <a:cubicBezTo>
                  <a:pt x="36914" y="154641"/>
                  <a:pt x="36396" y="155413"/>
                  <a:pt x="36396" y="156443"/>
                </a:cubicBezTo>
                <a:lnTo>
                  <a:pt x="36396" y="171897"/>
                </a:lnTo>
                <a:cubicBezTo>
                  <a:pt x="36396" y="172927"/>
                  <a:pt x="37174" y="173700"/>
                  <a:pt x="38211" y="173700"/>
                </a:cubicBezTo>
                <a:cubicBezTo>
                  <a:pt x="39507" y="173700"/>
                  <a:pt x="40026" y="172927"/>
                  <a:pt x="40026" y="171897"/>
                </a:cubicBezTo>
                <a:lnTo>
                  <a:pt x="40026" y="156443"/>
                </a:lnTo>
                <a:cubicBezTo>
                  <a:pt x="40026" y="155413"/>
                  <a:pt x="39507" y="154641"/>
                  <a:pt x="38211" y="154641"/>
                </a:cubicBezTo>
                <a:close/>
                <a:moveTo>
                  <a:pt x="569992" y="151292"/>
                </a:moveTo>
                <a:cubicBezTo>
                  <a:pt x="571548" y="151292"/>
                  <a:pt x="572844" y="151807"/>
                  <a:pt x="574140" y="152838"/>
                </a:cubicBezTo>
                <a:cubicBezTo>
                  <a:pt x="575437" y="153868"/>
                  <a:pt x="575955" y="155413"/>
                  <a:pt x="575955" y="157216"/>
                </a:cubicBezTo>
                <a:lnTo>
                  <a:pt x="575955" y="171124"/>
                </a:lnTo>
                <a:cubicBezTo>
                  <a:pt x="575955" y="173185"/>
                  <a:pt x="575437" y="174473"/>
                  <a:pt x="574140" y="175503"/>
                </a:cubicBezTo>
                <a:cubicBezTo>
                  <a:pt x="573103" y="176533"/>
                  <a:pt x="571548" y="177048"/>
                  <a:pt x="569992" y="177048"/>
                </a:cubicBezTo>
                <a:cubicBezTo>
                  <a:pt x="568437" y="177048"/>
                  <a:pt x="567140" y="176533"/>
                  <a:pt x="565844" y="175503"/>
                </a:cubicBezTo>
                <a:cubicBezTo>
                  <a:pt x="564807" y="174473"/>
                  <a:pt x="564029" y="173185"/>
                  <a:pt x="564029" y="171124"/>
                </a:cubicBezTo>
                <a:lnTo>
                  <a:pt x="564029" y="157216"/>
                </a:lnTo>
                <a:cubicBezTo>
                  <a:pt x="564029" y="155413"/>
                  <a:pt x="564807" y="153868"/>
                  <a:pt x="565844" y="152838"/>
                </a:cubicBezTo>
                <a:cubicBezTo>
                  <a:pt x="567140" y="151807"/>
                  <a:pt x="568437" y="151292"/>
                  <a:pt x="569992" y="151292"/>
                </a:cubicBezTo>
                <a:close/>
                <a:moveTo>
                  <a:pt x="532028" y="151292"/>
                </a:moveTo>
                <a:cubicBezTo>
                  <a:pt x="533584" y="151292"/>
                  <a:pt x="534880" y="151807"/>
                  <a:pt x="536176" y="152838"/>
                </a:cubicBezTo>
                <a:cubicBezTo>
                  <a:pt x="537213" y="153868"/>
                  <a:pt x="537991" y="155413"/>
                  <a:pt x="537991" y="157216"/>
                </a:cubicBezTo>
                <a:lnTo>
                  <a:pt x="537991" y="171124"/>
                </a:lnTo>
                <a:cubicBezTo>
                  <a:pt x="537991" y="173185"/>
                  <a:pt x="537213" y="174473"/>
                  <a:pt x="536176" y="175503"/>
                </a:cubicBezTo>
                <a:cubicBezTo>
                  <a:pt x="534880" y="176533"/>
                  <a:pt x="533584" y="177048"/>
                  <a:pt x="532028" y="177048"/>
                </a:cubicBezTo>
                <a:cubicBezTo>
                  <a:pt x="530473" y="177048"/>
                  <a:pt x="528917" y="176533"/>
                  <a:pt x="527880" y="175503"/>
                </a:cubicBezTo>
                <a:cubicBezTo>
                  <a:pt x="526584" y="174473"/>
                  <a:pt x="526065" y="173185"/>
                  <a:pt x="526065" y="171124"/>
                </a:cubicBezTo>
                <a:lnTo>
                  <a:pt x="526065" y="157216"/>
                </a:lnTo>
                <a:cubicBezTo>
                  <a:pt x="526065" y="155413"/>
                  <a:pt x="526584" y="153868"/>
                  <a:pt x="527880" y="152838"/>
                </a:cubicBezTo>
                <a:cubicBezTo>
                  <a:pt x="528917" y="151807"/>
                  <a:pt x="530473" y="151292"/>
                  <a:pt x="532028" y="151292"/>
                </a:cubicBezTo>
                <a:close/>
                <a:moveTo>
                  <a:pt x="493817" y="151292"/>
                </a:moveTo>
                <a:cubicBezTo>
                  <a:pt x="495363" y="151292"/>
                  <a:pt x="496909" y="151807"/>
                  <a:pt x="497940" y="152838"/>
                </a:cubicBezTo>
                <a:cubicBezTo>
                  <a:pt x="499229" y="153868"/>
                  <a:pt x="499744" y="155413"/>
                  <a:pt x="499744" y="157216"/>
                </a:cubicBezTo>
                <a:lnTo>
                  <a:pt x="499744" y="171124"/>
                </a:lnTo>
                <a:cubicBezTo>
                  <a:pt x="499744" y="173185"/>
                  <a:pt x="499229" y="174473"/>
                  <a:pt x="497940" y="175503"/>
                </a:cubicBezTo>
                <a:cubicBezTo>
                  <a:pt x="496909" y="176533"/>
                  <a:pt x="495363" y="177048"/>
                  <a:pt x="493817" y="177048"/>
                </a:cubicBezTo>
                <a:cubicBezTo>
                  <a:pt x="492270" y="177048"/>
                  <a:pt x="490982" y="176533"/>
                  <a:pt x="489693" y="175503"/>
                </a:cubicBezTo>
                <a:cubicBezTo>
                  <a:pt x="488662" y="174473"/>
                  <a:pt x="487889" y="173185"/>
                  <a:pt x="487889" y="171124"/>
                </a:cubicBezTo>
                <a:lnTo>
                  <a:pt x="487889" y="157216"/>
                </a:lnTo>
                <a:cubicBezTo>
                  <a:pt x="487889" y="155413"/>
                  <a:pt x="488662" y="153868"/>
                  <a:pt x="489693" y="152838"/>
                </a:cubicBezTo>
                <a:cubicBezTo>
                  <a:pt x="490982" y="151807"/>
                  <a:pt x="492270" y="151292"/>
                  <a:pt x="493817" y="151292"/>
                </a:cubicBezTo>
                <a:close/>
                <a:moveTo>
                  <a:pt x="455888" y="151292"/>
                </a:moveTo>
                <a:cubicBezTo>
                  <a:pt x="457444" y="151292"/>
                  <a:pt x="458740" y="151807"/>
                  <a:pt x="460036" y="152838"/>
                </a:cubicBezTo>
                <a:cubicBezTo>
                  <a:pt x="461073" y="153868"/>
                  <a:pt x="461851" y="155413"/>
                  <a:pt x="461851" y="157216"/>
                </a:cubicBezTo>
                <a:lnTo>
                  <a:pt x="461851" y="171124"/>
                </a:lnTo>
                <a:cubicBezTo>
                  <a:pt x="461851" y="173185"/>
                  <a:pt x="461073" y="174473"/>
                  <a:pt x="460036" y="175503"/>
                </a:cubicBezTo>
                <a:cubicBezTo>
                  <a:pt x="458740" y="176533"/>
                  <a:pt x="457444" y="177048"/>
                  <a:pt x="455888" y="177048"/>
                </a:cubicBezTo>
                <a:cubicBezTo>
                  <a:pt x="454333" y="177048"/>
                  <a:pt x="452777" y="176533"/>
                  <a:pt x="451740" y="175503"/>
                </a:cubicBezTo>
                <a:cubicBezTo>
                  <a:pt x="450444" y="174473"/>
                  <a:pt x="449925" y="173185"/>
                  <a:pt x="449925" y="171124"/>
                </a:cubicBezTo>
                <a:lnTo>
                  <a:pt x="449925" y="157216"/>
                </a:lnTo>
                <a:cubicBezTo>
                  <a:pt x="449925" y="155413"/>
                  <a:pt x="450444" y="153868"/>
                  <a:pt x="451740" y="152838"/>
                </a:cubicBezTo>
                <a:cubicBezTo>
                  <a:pt x="452777" y="151807"/>
                  <a:pt x="454333" y="151292"/>
                  <a:pt x="455888" y="151292"/>
                </a:cubicBezTo>
                <a:close/>
                <a:moveTo>
                  <a:pt x="152323" y="151292"/>
                </a:moveTo>
                <a:cubicBezTo>
                  <a:pt x="152842" y="151292"/>
                  <a:pt x="153102" y="151550"/>
                  <a:pt x="153621" y="151550"/>
                </a:cubicBezTo>
                <a:cubicBezTo>
                  <a:pt x="153361" y="152840"/>
                  <a:pt x="153102" y="154131"/>
                  <a:pt x="153102" y="155421"/>
                </a:cubicBezTo>
                <a:cubicBezTo>
                  <a:pt x="152842" y="155163"/>
                  <a:pt x="152842" y="154647"/>
                  <a:pt x="152323" y="154647"/>
                </a:cubicBezTo>
                <a:cubicBezTo>
                  <a:pt x="151285" y="154647"/>
                  <a:pt x="150506" y="155421"/>
                  <a:pt x="150506" y="156453"/>
                </a:cubicBezTo>
                <a:lnTo>
                  <a:pt x="150506" y="171935"/>
                </a:lnTo>
                <a:cubicBezTo>
                  <a:pt x="150506" y="172709"/>
                  <a:pt x="151285" y="172709"/>
                  <a:pt x="151804" y="172967"/>
                </a:cubicBezTo>
                <a:lnTo>
                  <a:pt x="151804" y="176837"/>
                </a:lnTo>
                <a:cubicBezTo>
                  <a:pt x="150506" y="176837"/>
                  <a:pt x="149208" y="176579"/>
                  <a:pt x="148170" y="175547"/>
                </a:cubicBezTo>
                <a:cubicBezTo>
                  <a:pt x="147131" y="174515"/>
                  <a:pt x="146353" y="172967"/>
                  <a:pt x="146353" y="171161"/>
                </a:cubicBezTo>
                <a:lnTo>
                  <a:pt x="146353" y="157227"/>
                </a:lnTo>
                <a:cubicBezTo>
                  <a:pt x="146353" y="155421"/>
                  <a:pt x="147131" y="153873"/>
                  <a:pt x="148170" y="152840"/>
                </a:cubicBezTo>
                <a:cubicBezTo>
                  <a:pt x="149468" y="151808"/>
                  <a:pt x="150765" y="151292"/>
                  <a:pt x="152323" y="151292"/>
                </a:cubicBezTo>
                <a:close/>
                <a:moveTo>
                  <a:pt x="114351" y="151292"/>
                </a:moveTo>
                <a:cubicBezTo>
                  <a:pt x="115906" y="151292"/>
                  <a:pt x="117203" y="151807"/>
                  <a:pt x="118499" y="152838"/>
                </a:cubicBezTo>
                <a:cubicBezTo>
                  <a:pt x="119795" y="153868"/>
                  <a:pt x="120314" y="155413"/>
                  <a:pt x="120314" y="157216"/>
                </a:cubicBezTo>
                <a:lnTo>
                  <a:pt x="120314" y="171124"/>
                </a:lnTo>
                <a:cubicBezTo>
                  <a:pt x="120314" y="173185"/>
                  <a:pt x="119536" y="174473"/>
                  <a:pt x="118499" y="175503"/>
                </a:cubicBezTo>
                <a:cubicBezTo>
                  <a:pt x="117203" y="176533"/>
                  <a:pt x="115906" y="177048"/>
                  <a:pt x="114351" y="177048"/>
                </a:cubicBezTo>
                <a:cubicBezTo>
                  <a:pt x="112795" y="177048"/>
                  <a:pt x="111240" y="176533"/>
                  <a:pt x="110203" y="175503"/>
                </a:cubicBezTo>
                <a:cubicBezTo>
                  <a:pt x="108906" y="174473"/>
                  <a:pt x="108388" y="173185"/>
                  <a:pt x="108388" y="171124"/>
                </a:cubicBezTo>
                <a:lnTo>
                  <a:pt x="108388" y="157216"/>
                </a:lnTo>
                <a:cubicBezTo>
                  <a:pt x="108388" y="155413"/>
                  <a:pt x="108906" y="153868"/>
                  <a:pt x="110203" y="152838"/>
                </a:cubicBezTo>
                <a:cubicBezTo>
                  <a:pt x="111240" y="151807"/>
                  <a:pt x="112795" y="151292"/>
                  <a:pt x="114351" y="151292"/>
                </a:cubicBezTo>
                <a:close/>
                <a:moveTo>
                  <a:pt x="76410" y="151292"/>
                </a:moveTo>
                <a:cubicBezTo>
                  <a:pt x="77953" y="151292"/>
                  <a:pt x="79239" y="151807"/>
                  <a:pt x="80268" y="152838"/>
                </a:cubicBezTo>
                <a:cubicBezTo>
                  <a:pt x="81553" y="153868"/>
                  <a:pt x="82068" y="155413"/>
                  <a:pt x="82068" y="157216"/>
                </a:cubicBezTo>
                <a:lnTo>
                  <a:pt x="82068" y="171124"/>
                </a:lnTo>
                <a:cubicBezTo>
                  <a:pt x="82068" y="173185"/>
                  <a:pt x="81553" y="174473"/>
                  <a:pt x="80268" y="175503"/>
                </a:cubicBezTo>
                <a:cubicBezTo>
                  <a:pt x="79239" y="176533"/>
                  <a:pt x="77953" y="177048"/>
                  <a:pt x="76410" y="177048"/>
                </a:cubicBezTo>
                <a:cubicBezTo>
                  <a:pt x="74610" y="177048"/>
                  <a:pt x="73324" y="176533"/>
                  <a:pt x="72038" y="175503"/>
                </a:cubicBezTo>
                <a:cubicBezTo>
                  <a:pt x="71009" y="174473"/>
                  <a:pt x="70495" y="173185"/>
                  <a:pt x="70495" y="171124"/>
                </a:cubicBezTo>
                <a:lnTo>
                  <a:pt x="70495" y="157216"/>
                </a:lnTo>
                <a:cubicBezTo>
                  <a:pt x="70495" y="155413"/>
                  <a:pt x="71009" y="153868"/>
                  <a:pt x="72038" y="152838"/>
                </a:cubicBezTo>
                <a:cubicBezTo>
                  <a:pt x="73324" y="151807"/>
                  <a:pt x="74610" y="151292"/>
                  <a:pt x="76410" y="151292"/>
                </a:cubicBezTo>
                <a:close/>
                <a:moveTo>
                  <a:pt x="38211" y="151292"/>
                </a:moveTo>
                <a:cubicBezTo>
                  <a:pt x="39766" y="151292"/>
                  <a:pt x="41063" y="151807"/>
                  <a:pt x="42359" y="152838"/>
                </a:cubicBezTo>
                <a:cubicBezTo>
                  <a:pt x="43655" y="153868"/>
                  <a:pt x="44174" y="155413"/>
                  <a:pt x="44174" y="157216"/>
                </a:cubicBezTo>
                <a:lnTo>
                  <a:pt x="44174" y="171124"/>
                </a:lnTo>
                <a:cubicBezTo>
                  <a:pt x="44174" y="173185"/>
                  <a:pt x="43655" y="174473"/>
                  <a:pt x="42359" y="175503"/>
                </a:cubicBezTo>
                <a:cubicBezTo>
                  <a:pt x="41063" y="176533"/>
                  <a:pt x="39766" y="177048"/>
                  <a:pt x="38211" y="177048"/>
                </a:cubicBezTo>
                <a:cubicBezTo>
                  <a:pt x="36655" y="177048"/>
                  <a:pt x="35359" y="176533"/>
                  <a:pt x="34063" y="175503"/>
                </a:cubicBezTo>
                <a:cubicBezTo>
                  <a:pt x="33026" y="174473"/>
                  <a:pt x="32248" y="173185"/>
                  <a:pt x="32248" y="171124"/>
                </a:cubicBezTo>
                <a:lnTo>
                  <a:pt x="32248" y="157216"/>
                </a:lnTo>
                <a:cubicBezTo>
                  <a:pt x="32248" y="155413"/>
                  <a:pt x="33026" y="153868"/>
                  <a:pt x="34063" y="152838"/>
                </a:cubicBezTo>
                <a:cubicBezTo>
                  <a:pt x="35359" y="151807"/>
                  <a:pt x="36655" y="151292"/>
                  <a:pt x="38211" y="151292"/>
                </a:cubicBezTo>
                <a:close/>
                <a:moveTo>
                  <a:pt x="569992" y="109313"/>
                </a:moveTo>
                <a:cubicBezTo>
                  <a:pt x="568955" y="109313"/>
                  <a:pt x="568177" y="109828"/>
                  <a:pt x="568177" y="110858"/>
                </a:cubicBezTo>
                <a:lnTo>
                  <a:pt x="568177" y="126312"/>
                </a:lnTo>
                <a:cubicBezTo>
                  <a:pt x="568177" y="127600"/>
                  <a:pt x="568955" y="128115"/>
                  <a:pt x="569992" y="128115"/>
                </a:cubicBezTo>
                <a:cubicBezTo>
                  <a:pt x="571289" y="128115"/>
                  <a:pt x="571807" y="127600"/>
                  <a:pt x="571807" y="126312"/>
                </a:cubicBezTo>
                <a:lnTo>
                  <a:pt x="571807" y="110858"/>
                </a:lnTo>
                <a:cubicBezTo>
                  <a:pt x="571807" y="109828"/>
                  <a:pt x="571289" y="109313"/>
                  <a:pt x="569992" y="109313"/>
                </a:cubicBezTo>
                <a:close/>
                <a:moveTo>
                  <a:pt x="493817" y="109313"/>
                </a:moveTo>
                <a:cubicBezTo>
                  <a:pt x="492786" y="109313"/>
                  <a:pt x="492013" y="109828"/>
                  <a:pt x="492013" y="110858"/>
                </a:cubicBezTo>
                <a:lnTo>
                  <a:pt x="492013" y="126312"/>
                </a:lnTo>
                <a:cubicBezTo>
                  <a:pt x="492013" y="127600"/>
                  <a:pt x="492786" y="128115"/>
                  <a:pt x="493817" y="128115"/>
                </a:cubicBezTo>
                <a:cubicBezTo>
                  <a:pt x="495105" y="128115"/>
                  <a:pt x="495621" y="127600"/>
                  <a:pt x="495621" y="126312"/>
                </a:cubicBezTo>
                <a:lnTo>
                  <a:pt x="495621" y="110858"/>
                </a:lnTo>
                <a:cubicBezTo>
                  <a:pt x="495621" y="109828"/>
                  <a:pt x="495105" y="109313"/>
                  <a:pt x="493817" y="109313"/>
                </a:cubicBezTo>
                <a:close/>
                <a:moveTo>
                  <a:pt x="455888" y="109313"/>
                </a:moveTo>
                <a:cubicBezTo>
                  <a:pt x="454592" y="109313"/>
                  <a:pt x="454073" y="109828"/>
                  <a:pt x="454073" y="110858"/>
                </a:cubicBezTo>
                <a:lnTo>
                  <a:pt x="454073" y="126312"/>
                </a:lnTo>
                <a:cubicBezTo>
                  <a:pt x="454073" y="127600"/>
                  <a:pt x="454592" y="128115"/>
                  <a:pt x="455888" y="128115"/>
                </a:cubicBezTo>
                <a:cubicBezTo>
                  <a:pt x="456925" y="128115"/>
                  <a:pt x="457703" y="127600"/>
                  <a:pt x="457703" y="126312"/>
                </a:cubicBezTo>
                <a:lnTo>
                  <a:pt x="457703" y="110858"/>
                </a:lnTo>
                <a:cubicBezTo>
                  <a:pt x="457703" y="109828"/>
                  <a:pt x="456925" y="109313"/>
                  <a:pt x="455888" y="109313"/>
                </a:cubicBezTo>
                <a:close/>
                <a:moveTo>
                  <a:pt x="152280" y="109313"/>
                </a:moveTo>
                <a:cubicBezTo>
                  <a:pt x="151249" y="109313"/>
                  <a:pt x="150476" y="109828"/>
                  <a:pt x="150476" y="110858"/>
                </a:cubicBezTo>
                <a:lnTo>
                  <a:pt x="150476" y="126312"/>
                </a:lnTo>
                <a:cubicBezTo>
                  <a:pt x="150476" y="127600"/>
                  <a:pt x="151249" y="128115"/>
                  <a:pt x="152280" y="128115"/>
                </a:cubicBezTo>
                <a:cubicBezTo>
                  <a:pt x="153569" y="128115"/>
                  <a:pt x="154084" y="127600"/>
                  <a:pt x="154084" y="126312"/>
                </a:cubicBezTo>
                <a:lnTo>
                  <a:pt x="154084" y="110858"/>
                </a:lnTo>
                <a:cubicBezTo>
                  <a:pt x="154084" y="109828"/>
                  <a:pt x="153569" y="109313"/>
                  <a:pt x="152280" y="109313"/>
                </a:cubicBezTo>
                <a:close/>
                <a:moveTo>
                  <a:pt x="114351" y="109313"/>
                </a:moveTo>
                <a:cubicBezTo>
                  <a:pt x="113054" y="109313"/>
                  <a:pt x="112536" y="109828"/>
                  <a:pt x="112536" y="110858"/>
                </a:cubicBezTo>
                <a:lnTo>
                  <a:pt x="112536" y="126312"/>
                </a:lnTo>
                <a:cubicBezTo>
                  <a:pt x="112536" y="127600"/>
                  <a:pt x="113054" y="128115"/>
                  <a:pt x="114351" y="128115"/>
                </a:cubicBezTo>
                <a:cubicBezTo>
                  <a:pt x="115388" y="128115"/>
                  <a:pt x="116166" y="127600"/>
                  <a:pt x="116166" y="126312"/>
                </a:cubicBezTo>
                <a:lnTo>
                  <a:pt x="116166" y="110858"/>
                </a:lnTo>
                <a:cubicBezTo>
                  <a:pt x="116166" y="109828"/>
                  <a:pt x="115388" y="109313"/>
                  <a:pt x="114351" y="109313"/>
                </a:cubicBezTo>
                <a:close/>
                <a:moveTo>
                  <a:pt x="38211" y="109313"/>
                </a:moveTo>
                <a:cubicBezTo>
                  <a:pt x="36914" y="109313"/>
                  <a:pt x="36396" y="109828"/>
                  <a:pt x="36396" y="110858"/>
                </a:cubicBezTo>
                <a:lnTo>
                  <a:pt x="36396" y="126312"/>
                </a:lnTo>
                <a:cubicBezTo>
                  <a:pt x="36396" y="127600"/>
                  <a:pt x="37174" y="128115"/>
                  <a:pt x="38211" y="128115"/>
                </a:cubicBezTo>
                <a:cubicBezTo>
                  <a:pt x="39507" y="128115"/>
                  <a:pt x="40026" y="127600"/>
                  <a:pt x="40026" y="126312"/>
                </a:cubicBezTo>
                <a:lnTo>
                  <a:pt x="40026" y="110858"/>
                </a:lnTo>
                <a:cubicBezTo>
                  <a:pt x="40026" y="109828"/>
                  <a:pt x="39507" y="109313"/>
                  <a:pt x="38211" y="109313"/>
                </a:cubicBezTo>
                <a:close/>
                <a:moveTo>
                  <a:pt x="417689" y="109310"/>
                </a:moveTo>
                <a:cubicBezTo>
                  <a:pt x="416660" y="109310"/>
                  <a:pt x="415889" y="109824"/>
                  <a:pt x="415889" y="110854"/>
                </a:cubicBezTo>
                <a:lnTo>
                  <a:pt x="415889" y="126292"/>
                </a:lnTo>
                <a:cubicBezTo>
                  <a:pt x="415889" y="127579"/>
                  <a:pt x="416660" y="128093"/>
                  <a:pt x="417689" y="128093"/>
                </a:cubicBezTo>
                <a:cubicBezTo>
                  <a:pt x="418975" y="128093"/>
                  <a:pt x="419489" y="127579"/>
                  <a:pt x="419489" y="126292"/>
                </a:cubicBezTo>
                <a:lnTo>
                  <a:pt x="419489" y="110854"/>
                </a:lnTo>
                <a:cubicBezTo>
                  <a:pt x="419489" y="109824"/>
                  <a:pt x="418975" y="109310"/>
                  <a:pt x="417689" y="109310"/>
                </a:cubicBezTo>
                <a:close/>
                <a:moveTo>
                  <a:pt x="569992" y="105707"/>
                </a:moveTo>
                <a:cubicBezTo>
                  <a:pt x="571548" y="105707"/>
                  <a:pt x="572844" y="106222"/>
                  <a:pt x="574140" y="107253"/>
                </a:cubicBezTo>
                <a:cubicBezTo>
                  <a:pt x="575437" y="108283"/>
                  <a:pt x="575955" y="109828"/>
                  <a:pt x="575955" y="111631"/>
                </a:cubicBezTo>
                <a:lnTo>
                  <a:pt x="575955" y="125797"/>
                </a:lnTo>
                <a:cubicBezTo>
                  <a:pt x="575955" y="127600"/>
                  <a:pt x="575437" y="128888"/>
                  <a:pt x="574140" y="129918"/>
                </a:cubicBezTo>
                <a:cubicBezTo>
                  <a:pt x="573103" y="130948"/>
                  <a:pt x="571548" y="131463"/>
                  <a:pt x="569992" y="131463"/>
                </a:cubicBezTo>
                <a:cubicBezTo>
                  <a:pt x="568437" y="131463"/>
                  <a:pt x="567140" y="130948"/>
                  <a:pt x="565844" y="129918"/>
                </a:cubicBezTo>
                <a:cubicBezTo>
                  <a:pt x="564807" y="128888"/>
                  <a:pt x="564029" y="127600"/>
                  <a:pt x="564029" y="125797"/>
                </a:cubicBezTo>
                <a:lnTo>
                  <a:pt x="564029" y="111631"/>
                </a:lnTo>
                <a:cubicBezTo>
                  <a:pt x="564029" y="109828"/>
                  <a:pt x="564807" y="108283"/>
                  <a:pt x="565844" y="107253"/>
                </a:cubicBezTo>
                <a:cubicBezTo>
                  <a:pt x="567140" y="106222"/>
                  <a:pt x="568437" y="105707"/>
                  <a:pt x="569992" y="105707"/>
                </a:cubicBezTo>
                <a:close/>
                <a:moveTo>
                  <a:pt x="529946" y="105707"/>
                </a:moveTo>
                <a:lnTo>
                  <a:pt x="534109" y="105707"/>
                </a:lnTo>
                <a:lnTo>
                  <a:pt x="534109" y="131463"/>
                </a:lnTo>
                <a:lnTo>
                  <a:pt x="529946" y="131463"/>
                </a:lnTo>
                <a:close/>
                <a:moveTo>
                  <a:pt x="493817" y="105707"/>
                </a:moveTo>
                <a:cubicBezTo>
                  <a:pt x="495363" y="105707"/>
                  <a:pt x="496909" y="106222"/>
                  <a:pt x="497940" y="107253"/>
                </a:cubicBezTo>
                <a:cubicBezTo>
                  <a:pt x="499229" y="108283"/>
                  <a:pt x="499744" y="109828"/>
                  <a:pt x="499744" y="111631"/>
                </a:cubicBezTo>
                <a:lnTo>
                  <a:pt x="499744" y="125797"/>
                </a:lnTo>
                <a:cubicBezTo>
                  <a:pt x="499744" y="127600"/>
                  <a:pt x="499229" y="128888"/>
                  <a:pt x="497940" y="129918"/>
                </a:cubicBezTo>
                <a:cubicBezTo>
                  <a:pt x="496909" y="130948"/>
                  <a:pt x="495363" y="131463"/>
                  <a:pt x="493817" y="131463"/>
                </a:cubicBezTo>
                <a:cubicBezTo>
                  <a:pt x="492270" y="131463"/>
                  <a:pt x="490982" y="130948"/>
                  <a:pt x="489693" y="129918"/>
                </a:cubicBezTo>
                <a:cubicBezTo>
                  <a:pt x="488662" y="128888"/>
                  <a:pt x="487889" y="127600"/>
                  <a:pt x="487889" y="125797"/>
                </a:cubicBezTo>
                <a:lnTo>
                  <a:pt x="487889" y="111631"/>
                </a:lnTo>
                <a:cubicBezTo>
                  <a:pt x="487889" y="109828"/>
                  <a:pt x="488662" y="108283"/>
                  <a:pt x="489693" y="107253"/>
                </a:cubicBezTo>
                <a:cubicBezTo>
                  <a:pt x="490982" y="106222"/>
                  <a:pt x="492270" y="105707"/>
                  <a:pt x="493817" y="105707"/>
                </a:cubicBezTo>
                <a:close/>
                <a:moveTo>
                  <a:pt x="455888" y="105707"/>
                </a:moveTo>
                <a:cubicBezTo>
                  <a:pt x="457444" y="105707"/>
                  <a:pt x="458740" y="106222"/>
                  <a:pt x="460036" y="107253"/>
                </a:cubicBezTo>
                <a:cubicBezTo>
                  <a:pt x="461073" y="108283"/>
                  <a:pt x="461851" y="109828"/>
                  <a:pt x="461851" y="111631"/>
                </a:cubicBezTo>
                <a:lnTo>
                  <a:pt x="461851" y="125797"/>
                </a:lnTo>
                <a:cubicBezTo>
                  <a:pt x="461851" y="127600"/>
                  <a:pt x="461073" y="128888"/>
                  <a:pt x="460036" y="129918"/>
                </a:cubicBezTo>
                <a:cubicBezTo>
                  <a:pt x="458740" y="130948"/>
                  <a:pt x="457444" y="131463"/>
                  <a:pt x="455888" y="131463"/>
                </a:cubicBezTo>
                <a:cubicBezTo>
                  <a:pt x="454333" y="131463"/>
                  <a:pt x="452777" y="130948"/>
                  <a:pt x="451740" y="129918"/>
                </a:cubicBezTo>
                <a:cubicBezTo>
                  <a:pt x="450444" y="128888"/>
                  <a:pt x="449925" y="127600"/>
                  <a:pt x="449925" y="125797"/>
                </a:cubicBezTo>
                <a:lnTo>
                  <a:pt x="449925" y="111631"/>
                </a:lnTo>
                <a:cubicBezTo>
                  <a:pt x="449925" y="109828"/>
                  <a:pt x="450444" y="108283"/>
                  <a:pt x="451740" y="107253"/>
                </a:cubicBezTo>
                <a:cubicBezTo>
                  <a:pt x="452777" y="106222"/>
                  <a:pt x="454333" y="105707"/>
                  <a:pt x="455888" y="105707"/>
                </a:cubicBezTo>
                <a:close/>
                <a:moveTo>
                  <a:pt x="417689" y="105707"/>
                </a:moveTo>
                <a:cubicBezTo>
                  <a:pt x="419232" y="105707"/>
                  <a:pt x="420775" y="106222"/>
                  <a:pt x="421804" y="107251"/>
                </a:cubicBezTo>
                <a:cubicBezTo>
                  <a:pt x="423090" y="108280"/>
                  <a:pt x="423604" y="109824"/>
                  <a:pt x="423604" y="111625"/>
                </a:cubicBezTo>
                <a:lnTo>
                  <a:pt x="423604" y="125778"/>
                </a:lnTo>
                <a:cubicBezTo>
                  <a:pt x="423604" y="127579"/>
                  <a:pt x="423090" y="128865"/>
                  <a:pt x="421804" y="129895"/>
                </a:cubicBezTo>
                <a:cubicBezTo>
                  <a:pt x="421032" y="130667"/>
                  <a:pt x="420004" y="130924"/>
                  <a:pt x="418718" y="131181"/>
                </a:cubicBezTo>
                <a:cubicBezTo>
                  <a:pt x="416660" y="127322"/>
                  <a:pt x="414346" y="123719"/>
                  <a:pt x="412031" y="120117"/>
                </a:cubicBezTo>
                <a:lnTo>
                  <a:pt x="412031" y="111625"/>
                </a:lnTo>
                <a:cubicBezTo>
                  <a:pt x="412031" y="109824"/>
                  <a:pt x="412546" y="108280"/>
                  <a:pt x="413574" y="107251"/>
                </a:cubicBezTo>
                <a:cubicBezTo>
                  <a:pt x="414860" y="106222"/>
                  <a:pt x="416146" y="105707"/>
                  <a:pt x="417689" y="105707"/>
                </a:cubicBezTo>
                <a:close/>
                <a:moveTo>
                  <a:pt x="152280" y="105707"/>
                </a:moveTo>
                <a:cubicBezTo>
                  <a:pt x="153827" y="105707"/>
                  <a:pt x="155373" y="106222"/>
                  <a:pt x="156404" y="107253"/>
                </a:cubicBezTo>
                <a:cubicBezTo>
                  <a:pt x="157692" y="108283"/>
                  <a:pt x="158208" y="109828"/>
                  <a:pt x="158208" y="111631"/>
                </a:cubicBezTo>
                <a:lnTo>
                  <a:pt x="158208" y="125797"/>
                </a:lnTo>
                <a:cubicBezTo>
                  <a:pt x="158208" y="127600"/>
                  <a:pt x="157692" y="128888"/>
                  <a:pt x="156404" y="129918"/>
                </a:cubicBezTo>
                <a:cubicBezTo>
                  <a:pt x="155373" y="130948"/>
                  <a:pt x="153827" y="131463"/>
                  <a:pt x="152280" y="131463"/>
                </a:cubicBezTo>
                <a:cubicBezTo>
                  <a:pt x="150734" y="131463"/>
                  <a:pt x="149445" y="130948"/>
                  <a:pt x="148157" y="129918"/>
                </a:cubicBezTo>
                <a:cubicBezTo>
                  <a:pt x="147126" y="128888"/>
                  <a:pt x="146353" y="127600"/>
                  <a:pt x="146353" y="125797"/>
                </a:cubicBezTo>
                <a:lnTo>
                  <a:pt x="146353" y="111631"/>
                </a:lnTo>
                <a:cubicBezTo>
                  <a:pt x="146353" y="109828"/>
                  <a:pt x="147126" y="108283"/>
                  <a:pt x="148157" y="107253"/>
                </a:cubicBezTo>
                <a:cubicBezTo>
                  <a:pt x="149445" y="106222"/>
                  <a:pt x="150734" y="105707"/>
                  <a:pt x="152280" y="105707"/>
                </a:cubicBezTo>
                <a:close/>
                <a:moveTo>
                  <a:pt x="114351" y="105707"/>
                </a:moveTo>
                <a:cubicBezTo>
                  <a:pt x="115906" y="105707"/>
                  <a:pt x="117203" y="106222"/>
                  <a:pt x="118499" y="107253"/>
                </a:cubicBezTo>
                <a:cubicBezTo>
                  <a:pt x="119795" y="108283"/>
                  <a:pt x="120314" y="109828"/>
                  <a:pt x="120314" y="111631"/>
                </a:cubicBezTo>
                <a:lnTo>
                  <a:pt x="120314" y="125797"/>
                </a:lnTo>
                <a:cubicBezTo>
                  <a:pt x="120314" y="127600"/>
                  <a:pt x="119536" y="128888"/>
                  <a:pt x="118499" y="129918"/>
                </a:cubicBezTo>
                <a:cubicBezTo>
                  <a:pt x="117203" y="130948"/>
                  <a:pt x="115906" y="131463"/>
                  <a:pt x="114351" y="131463"/>
                </a:cubicBezTo>
                <a:cubicBezTo>
                  <a:pt x="112795" y="131463"/>
                  <a:pt x="111240" y="130948"/>
                  <a:pt x="110203" y="129918"/>
                </a:cubicBezTo>
                <a:cubicBezTo>
                  <a:pt x="108906" y="128888"/>
                  <a:pt x="108388" y="127600"/>
                  <a:pt x="108388" y="125797"/>
                </a:cubicBezTo>
                <a:lnTo>
                  <a:pt x="108388" y="111631"/>
                </a:lnTo>
                <a:cubicBezTo>
                  <a:pt x="108388" y="109828"/>
                  <a:pt x="108906" y="108283"/>
                  <a:pt x="110203" y="107253"/>
                </a:cubicBezTo>
                <a:cubicBezTo>
                  <a:pt x="111240" y="106222"/>
                  <a:pt x="112795" y="105707"/>
                  <a:pt x="114351" y="105707"/>
                </a:cubicBezTo>
                <a:close/>
                <a:moveTo>
                  <a:pt x="74094" y="105707"/>
                </a:moveTo>
                <a:lnTo>
                  <a:pt x="78187" y="105707"/>
                </a:lnTo>
                <a:lnTo>
                  <a:pt x="78187" y="131463"/>
                </a:lnTo>
                <a:lnTo>
                  <a:pt x="74094" y="131463"/>
                </a:lnTo>
                <a:close/>
                <a:moveTo>
                  <a:pt x="38211" y="105707"/>
                </a:moveTo>
                <a:cubicBezTo>
                  <a:pt x="39766" y="105707"/>
                  <a:pt x="41063" y="106222"/>
                  <a:pt x="42359" y="107253"/>
                </a:cubicBezTo>
                <a:cubicBezTo>
                  <a:pt x="43655" y="108283"/>
                  <a:pt x="44174" y="109828"/>
                  <a:pt x="44174" y="111631"/>
                </a:cubicBezTo>
                <a:lnTo>
                  <a:pt x="44174" y="125797"/>
                </a:lnTo>
                <a:cubicBezTo>
                  <a:pt x="44174" y="127600"/>
                  <a:pt x="43655" y="128888"/>
                  <a:pt x="42359" y="129918"/>
                </a:cubicBezTo>
                <a:cubicBezTo>
                  <a:pt x="41063" y="130948"/>
                  <a:pt x="39766" y="131463"/>
                  <a:pt x="38211" y="131463"/>
                </a:cubicBezTo>
                <a:cubicBezTo>
                  <a:pt x="36655" y="131463"/>
                  <a:pt x="35359" y="130948"/>
                  <a:pt x="34063" y="129918"/>
                </a:cubicBezTo>
                <a:cubicBezTo>
                  <a:pt x="33026" y="128888"/>
                  <a:pt x="32248" y="127600"/>
                  <a:pt x="32248" y="125797"/>
                </a:cubicBezTo>
                <a:lnTo>
                  <a:pt x="32248" y="111631"/>
                </a:lnTo>
                <a:cubicBezTo>
                  <a:pt x="32248" y="109828"/>
                  <a:pt x="33026" y="108283"/>
                  <a:pt x="34063" y="107253"/>
                </a:cubicBezTo>
                <a:cubicBezTo>
                  <a:pt x="35359" y="106222"/>
                  <a:pt x="36655" y="105707"/>
                  <a:pt x="38211" y="105707"/>
                </a:cubicBezTo>
                <a:close/>
                <a:moveTo>
                  <a:pt x="304101" y="76775"/>
                </a:moveTo>
                <a:cubicBezTo>
                  <a:pt x="369154" y="76775"/>
                  <a:pt x="421557" y="129363"/>
                  <a:pt x="421557" y="194067"/>
                </a:cubicBezTo>
                <a:cubicBezTo>
                  <a:pt x="421557" y="259029"/>
                  <a:pt x="369154" y="311617"/>
                  <a:pt x="304101" y="311617"/>
                </a:cubicBezTo>
                <a:cubicBezTo>
                  <a:pt x="239307" y="311617"/>
                  <a:pt x="186645" y="259029"/>
                  <a:pt x="186645" y="194067"/>
                </a:cubicBezTo>
                <a:lnTo>
                  <a:pt x="304101" y="194067"/>
                </a:lnTo>
                <a:close/>
                <a:moveTo>
                  <a:pt x="532028" y="62130"/>
                </a:moveTo>
                <a:cubicBezTo>
                  <a:pt x="530732" y="62130"/>
                  <a:pt x="530213" y="62902"/>
                  <a:pt x="530213" y="63932"/>
                </a:cubicBezTo>
                <a:lnTo>
                  <a:pt x="530213" y="79386"/>
                </a:lnTo>
                <a:cubicBezTo>
                  <a:pt x="530213" y="80416"/>
                  <a:pt x="530732" y="80931"/>
                  <a:pt x="532028" y="80931"/>
                </a:cubicBezTo>
                <a:cubicBezTo>
                  <a:pt x="533065" y="80931"/>
                  <a:pt x="533843" y="80416"/>
                  <a:pt x="533843" y="79386"/>
                </a:cubicBezTo>
                <a:lnTo>
                  <a:pt x="533843" y="63932"/>
                </a:lnTo>
                <a:cubicBezTo>
                  <a:pt x="533843" y="62902"/>
                  <a:pt x="533065" y="62130"/>
                  <a:pt x="532028" y="62130"/>
                </a:cubicBezTo>
                <a:close/>
                <a:moveTo>
                  <a:pt x="379713" y="62130"/>
                </a:moveTo>
                <a:cubicBezTo>
                  <a:pt x="378424" y="62130"/>
                  <a:pt x="377909" y="62902"/>
                  <a:pt x="377909" y="63932"/>
                </a:cubicBezTo>
                <a:lnTo>
                  <a:pt x="377909" y="79386"/>
                </a:lnTo>
                <a:cubicBezTo>
                  <a:pt x="377909" y="80416"/>
                  <a:pt x="378424" y="80931"/>
                  <a:pt x="379713" y="80931"/>
                </a:cubicBezTo>
                <a:cubicBezTo>
                  <a:pt x="381001" y="80931"/>
                  <a:pt x="381517" y="80416"/>
                  <a:pt x="381517" y="79386"/>
                </a:cubicBezTo>
                <a:lnTo>
                  <a:pt x="381517" y="63932"/>
                </a:lnTo>
                <a:cubicBezTo>
                  <a:pt x="381517" y="62902"/>
                  <a:pt x="381001" y="62130"/>
                  <a:pt x="379713" y="62130"/>
                </a:cubicBezTo>
                <a:close/>
                <a:moveTo>
                  <a:pt x="76410" y="62130"/>
                </a:moveTo>
                <a:cubicBezTo>
                  <a:pt x="75124" y="62130"/>
                  <a:pt x="74610" y="62902"/>
                  <a:pt x="74610" y="63932"/>
                </a:cubicBezTo>
                <a:lnTo>
                  <a:pt x="74610" y="79386"/>
                </a:lnTo>
                <a:cubicBezTo>
                  <a:pt x="74610" y="80416"/>
                  <a:pt x="75124" y="80931"/>
                  <a:pt x="76410" y="80931"/>
                </a:cubicBezTo>
                <a:cubicBezTo>
                  <a:pt x="77439" y="80931"/>
                  <a:pt x="77953" y="80416"/>
                  <a:pt x="77953" y="79386"/>
                </a:cubicBezTo>
                <a:lnTo>
                  <a:pt x="77953" y="63932"/>
                </a:lnTo>
                <a:cubicBezTo>
                  <a:pt x="77953" y="62902"/>
                  <a:pt x="77439" y="62130"/>
                  <a:pt x="76410" y="62130"/>
                </a:cubicBezTo>
                <a:close/>
                <a:moveTo>
                  <a:pt x="567910" y="58781"/>
                </a:moveTo>
                <a:lnTo>
                  <a:pt x="572073" y="58781"/>
                </a:lnTo>
                <a:lnTo>
                  <a:pt x="572073" y="84537"/>
                </a:lnTo>
                <a:lnTo>
                  <a:pt x="567910" y="84537"/>
                </a:lnTo>
                <a:close/>
                <a:moveTo>
                  <a:pt x="532028" y="58781"/>
                </a:moveTo>
                <a:cubicBezTo>
                  <a:pt x="533584" y="58781"/>
                  <a:pt x="534880" y="59296"/>
                  <a:pt x="536176" y="60327"/>
                </a:cubicBezTo>
                <a:cubicBezTo>
                  <a:pt x="537213" y="61357"/>
                  <a:pt x="537991" y="62902"/>
                  <a:pt x="537991" y="64705"/>
                </a:cubicBezTo>
                <a:lnTo>
                  <a:pt x="537991" y="78613"/>
                </a:lnTo>
                <a:cubicBezTo>
                  <a:pt x="537991" y="80416"/>
                  <a:pt x="537213" y="81962"/>
                  <a:pt x="536176" y="82992"/>
                </a:cubicBezTo>
                <a:cubicBezTo>
                  <a:pt x="534880" y="84022"/>
                  <a:pt x="533584" y="84537"/>
                  <a:pt x="532028" y="84537"/>
                </a:cubicBezTo>
                <a:cubicBezTo>
                  <a:pt x="530473" y="84537"/>
                  <a:pt x="528917" y="84022"/>
                  <a:pt x="527880" y="82992"/>
                </a:cubicBezTo>
                <a:cubicBezTo>
                  <a:pt x="526584" y="81962"/>
                  <a:pt x="526065" y="80416"/>
                  <a:pt x="526065" y="78613"/>
                </a:cubicBezTo>
                <a:lnTo>
                  <a:pt x="526065" y="64705"/>
                </a:lnTo>
                <a:cubicBezTo>
                  <a:pt x="526065" y="62902"/>
                  <a:pt x="526584" y="61357"/>
                  <a:pt x="527880" y="60327"/>
                </a:cubicBezTo>
                <a:cubicBezTo>
                  <a:pt x="528917" y="59296"/>
                  <a:pt x="530473" y="58781"/>
                  <a:pt x="532028" y="58781"/>
                </a:cubicBezTo>
                <a:close/>
                <a:moveTo>
                  <a:pt x="491770" y="58781"/>
                </a:moveTo>
                <a:lnTo>
                  <a:pt x="495863" y="58781"/>
                </a:lnTo>
                <a:lnTo>
                  <a:pt x="495863" y="84537"/>
                </a:lnTo>
                <a:lnTo>
                  <a:pt x="491770" y="84537"/>
                </a:lnTo>
                <a:close/>
                <a:moveTo>
                  <a:pt x="453806" y="58781"/>
                </a:moveTo>
                <a:lnTo>
                  <a:pt x="457969" y="58781"/>
                </a:lnTo>
                <a:lnTo>
                  <a:pt x="457969" y="84537"/>
                </a:lnTo>
                <a:lnTo>
                  <a:pt x="453806" y="84537"/>
                </a:lnTo>
                <a:close/>
                <a:moveTo>
                  <a:pt x="415630" y="58781"/>
                </a:moveTo>
                <a:lnTo>
                  <a:pt x="419723" y="58781"/>
                </a:lnTo>
                <a:lnTo>
                  <a:pt x="419723" y="84537"/>
                </a:lnTo>
                <a:lnTo>
                  <a:pt x="415630" y="84537"/>
                </a:lnTo>
                <a:close/>
                <a:moveTo>
                  <a:pt x="379713" y="58781"/>
                </a:moveTo>
                <a:cubicBezTo>
                  <a:pt x="381259" y="58781"/>
                  <a:pt x="382548" y="59296"/>
                  <a:pt x="383836" y="60327"/>
                </a:cubicBezTo>
                <a:cubicBezTo>
                  <a:pt x="384867" y="61357"/>
                  <a:pt x="385640" y="62902"/>
                  <a:pt x="385640" y="64705"/>
                </a:cubicBezTo>
                <a:lnTo>
                  <a:pt x="385640" y="78613"/>
                </a:lnTo>
                <a:cubicBezTo>
                  <a:pt x="385640" y="80416"/>
                  <a:pt x="384867" y="81962"/>
                  <a:pt x="383836" y="82992"/>
                </a:cubicBezTo>
                <a:cubicBezTo>
                  <a:pt x="382548" y="84022"/>
                  <a:pt x="381259" y="84537"/>
                  <a:pt x="379713" y="84537"/>
                </a:cubicBezTo>
                <a:cubicBezTo>
                  <a:pt x="378166" y="84537"/>
                  <a:pt x="376620" y="84022"/>
                  <a:pt x="375589" y="82992"/>
                </a:cubicBezTo>
                <a:cubicBezTo>
                  <a:pt x="374301" y="81962"/>
                  <a:pt x="373785" y="80416"/>
                  <a:pt x="373785" y="78613"/>
                </a:cubicBezTo>
                <a:lnTo>
                  <a:pt x="373785" y="64705"/>
                </a:lnTo>
                <a:cubicBezTo>
                  <a:pt x="373785" y="62902"/>
                  <a:pt x="374301" y="61357"/>
                  <a:pt x="375589" y="60327"/>
                </a:cubicBezTo>
                <a:cubicBezTo>
                  <a:pt x="376620" y="59296"/>
                  <a:pt x="378166" y="58781"/>
                  <a:pt x="379713" y="58781"/>
                </a:cubicBezTo>
                <a:close/>
                <a:moveTo>
                  <a:pt x="188480" y="58781"/>
                </a:moveTo>
                <a:lnTo>
                  <a:pt x="192573" y="58781"/>
                </a:lnTo>
                <a:lnTo>
                  <a:pt x="192573" y="84537"/>
                </a:lnTo>
                <a:lnTo>
                  <a:pt x="188480" y="84537"/>
                </a:lnTo>
                <a:close/>
                <a:moveTo>
                  <a:pt x="150234" y="58781"/>
                </a:moveTo>
                <a:lnTo>
                  <a:pt x="154397" y="58781"/>
                </a:lnTo>
                <a:lnTo>
                  <a:pt x="154397" y="84537"/>
                </a:lnTo>
                <a:lnTo>
                  <a:pt x="150234" y="84537"/>
                </a:lnTo>
                <a:close/>
                <a:moveTo>
                  <a:pt x="112270" y="58781"/>
                </a:moveTo>
                <a:lnTo>
                  <a:pt x="116433" y="58781"/>
                </a:lnTo>
                <a:lnTo>
                  <a:pt x="116433" y="84537"/>
                </a:lnTo>
                <a:lnTo>
                  <a:pt x="112270" y="84537"/>
                </a:lnTo>
                <a:close/>
                <a:moveTo>
                  <a:pt x="76410" y="58781"/>
                </a:moveTo>
                <a:cubicBezTo>
                  <a:pt x="77953" y="58781"/>
                  <a:pt x="79239" y="59296"/>
                  <a:pt x="80268" y="60327"/>
                </a:cubicBezTo>
                <a:cubicBezTo>
                  <a:pt x="81553" y="61357"/>
                  <a:pt x="82068" y="62902"/>
                  <a:pt x="82068" y="64705"/>
                </a:cubicBezTo>
                <a:lnTo>
                  <a:pt x="82068" y="78613"/>
                </a:lnTo>
                <a:cubicBezTo>
                  <a:pt x="82068" y="80416"/>
                  <a:pt x="81553" y="81962"/>
                  <a:pt x="80268" y="82992"/>
                </a:cubicBezTo>
                <a:cubicBezTo>
                  <a:pt x="79239" y="84022"/>
                  <a:pt x="77953" y="84537"/>
                  <a:pt x="76410" y="84537"/>
                </a:cubicBezTo>
                <a:cubicBezTo>
                  <a:pt x="74610" y="84537"/>
                  <a:pt x="73324" y="84022"/>
                  <a:pt x="72038" y="82992"/>
                </a:cubicBezTo>
                <a:cubicBezTo>
                  <a:pt x="71009" y="81962"/>
                  <a:pt x="70495" y="80416"/>
                  <a:pt x="70495" y="78613"/>
                </a:cubicBezTo>
                <a:lnTo>
                  <a:pt x="70495" y="64705"/>
                </a:lnTo>
                <a:cubicBezTo>
                  <a:pt x="70495" y="62902"/>
                  <a:pt x="71009" y="61357"/>
                  <a:pt x="72038" y="60327"/>
                </a:cubicBezTo>
                <a:cubicBezTo>
                  <a:pt x="73324" y="59296"/>
                  <a:pt x="74610" y="58781"/>
                  <a:pt x="76410" y="58781"/>
                </a:cubicBezTo>
                <a:close/>
                <a:moveTo>
                  <a:pt x="36129" y="58781"/>
                </a:moveTo>
                <a:lnTo>
                  <a:pt x="40292" y="58781"/>
                </a:lnTo>
                <a:lnTo>
                  <a:pt x="40292" y="84537"/>
                </a:lnTo>
                <a:lnTo>
                  <a:pt x="36129" y="84537"/>
                </a:lnTo>
                <a:close/>
                <a:moveTo>
                  <a:pt x="282685" y="55394"/>
                </a:moveTo>
                <a:lnTo>
                  <a:pt x="282685" y="172674"/>
                </a:lnTo>
                <a:lnTo>
                  <a:pt x="165194" y="172674"/>
                </a:lnTo>
                <a:cubicBezTo>
                  <a:pt x="165194" y="107977"/>
                  <a:pt x="217872" y="55394"/>
                  <a:pt x="282685" y="55394"/>
                </a:cubicBezTo>
                <a:close/>
                <a:moveTo>
                  <a:pt x="568190" y="23972"/>
                </a:moveTo>
                <a:lnTo>
                  <a:pt x="568190" y="33767"/>
                </a:lnTo>
                <a:cubicBezTo>
                  <a:pt x="568190" y="34798"/>
                  <a:pt x="568964" y="35571"/>
                  <a:pt x="569997" y="35571"/>
                </a:cubicBezTo>
                <a:cubicBezTo>
                  <a:pt x="571288" y="35571"/>
                  <a:pt x="571804" y="34798"/>
                  <a:pt x="571804" y="33767"/>
                </a:cubicBezTo>
                <a:lnTo>
                  <a:pt x="571804" y="26034"/>
                </a:lnTo>
                <a:cubicBezTo>
                  <a:pt x="570771" y="25260"/>
                  <a:pt x="569481" y="24487"/>
                  <a:pt x="568190" y="23972"/>
                </a:cubicBezTo>
                <a:close/>
                <a:moveTo>
                  <a:pt x="40013" y="23972"/>
                </a:moveTo>
                <a:cubicBezTo>
                  <a:pt x="38722" y="24487"/>
                  <a:pt x="37690" y="25260"/>
                  <a:pt x="36399" y="26034"/>
                </a:cubicBezTo>
                <a:lnTo>
                  <a:pt x="36399" y="33767"/>
                </a:lnTo>
                <a:cubicBezTo>
                  <a:pt x="36399" y="34798"/>
                  <a:pt x="37173" y="35313"/>
                  <a:pt x="38206" y="35313"/>
                </a:cubicBezTo>
                <a:cubicBezTo>
                  <a:pt x="39497" y="35313"/>
                  <a:pt x="40013" y="34798"/>
                  <a:pt x="40013" y="33767"/>
                </a:cubicBezTo>
                <a:close/>
                <a:moveTo>
                  <a:pt x="530242" y="21394"/>
                </a:moveTo>
                <a:lnTo>
                  <a:pt x="530242" y="33767"/>
                </a:lnTo>
                <a:cubicBezTo>
                  <a:pt x="530242" y="34798"/>
                  <a:pt x="530758" y="35571"/>
                  <a:pt x="532049" y="35571"/>
                </a:cubicBezTo>
                <a:cubicBezTo>
                  <a:pt x="533081" y="35571"/>
                  <a:pt x="533856" y="34798"/>
                  <a:pt x="533856" y="33767"/>
                </a:cubicBezTo>
                <a:lnTo>
                  <a:pt x="533856" y="21394"/>
                </a:lnTo>
                <a:close/>
                <a:moveTo>
                  <a:pt x="492035" y="21394"/>
                </a:moveTo>
                <a:lnTo>
                  <a:pt x="492035" y="33767"/>
                </a:lnTo>
                <a:cubicBezTo>
                  <a:pt x="492035" y="34798"/>
                  <a:pt x="492810" y="35571"/>
                  <a:pt x="493842" y="35571"/>
                </a:cubicBezTo>
                <a:cubicBezTo>
                  <a:pt x="495133" y="35571"/>
                  <a:pt x="495650" y="34798"/>
                  <a:pt x="495650" y="33767"/>
                </a:cubicBezTo>
                <a:lnTo>
                  <a:pt x="495650" y="21394"/>
                </a:lnTo>
                <a:close/>
                <a:moveTo>
                  <a:pt x="454087" y="21394"/>
                </a:moveTo>
                <a:lnTo>
                  <a:pt x="454087" y="33767"/>
                </a:lnTo>
                <a:cubicBezTo>
                  <a:pt x="454087" y="34798"/>
                  <a:pt x="454604" y="35571"/>
                  <a:pt x="455894" y="35571"/>
                </a:cubicBezTo>
                <a:cubicBezTo>
                  <a:pt x="456927" y="35571"/>
                  <a:pt x="457701" y="34798"/>
                  <a:pt x="457701" y="33767"/>
                </a:cubicBezTo>
                <a:lnTo>
                  <a:pt x="457701" y="21394"/>
                </a:lnTo>
                <a:close/>
                <a:moveTo>
                  <a:pt x="415881" y="21394"/>
                </a:moveTo>
                <a:lnTo>
                  <a:pt x="415881" y="33767"/>
                </a:lnTo>
                <a:cubicBezTo>
                  <a:pt x="415881" y="34798"/>
                  <a:pt x="416655" y="35571"/>
                  <a:pt x="417688" y="35571"/>
                </a:cubicBezTo>
                <a:cubicBezTo>
                  <a:pt x="418979" y="35571"/>
                  <a:pt x="419495" y="34798"/>
                  <a:pt x="419495" y="33767"/>
                </a:cubicBezTo>
                <a:lnTo>
                  <a:pt x="419495" y="21394"/>
                </a:lnTo>
                <a:close/>
                <a:moveTo>
                  <a:pt x="377933" y="21394"/>
                </a:moveTo>
                <a:lnTo>
                  <a:pt x="377933" y="33767"/>
                </a:lnTo>
                <a:cubicBezTo>
                  <a:pt x="377933" y="34798"/>
                  <a:pt x="378449" y="35571"/>
                  <a:pt x="379740" y="35571"/>
                </a:cubicBezTo>
                <a:cubicBezTo>
                  <a:pt x="381031" y="35571"/>
                  <a:pt x="381547" y="34798"/>
                  <a:pt x="381547" y="33767"/>
                </a:cubicBezTo>
                <a:lnTo>
                  <a:pt x="381547" y="21394"/>
                </a:lnTo>
                <a:close/>
                <a:moveTo>
                  <a:pt x="339985" y="21394"/>
                </a:moveTo>
                <a:lnTo>
                  <a:pt x="339985" y="33767"/>
                </a:lnTo>
                <a:cubicBezTo>
                  <a:pt x="339985" y="34798"/>
                  <a:pt x="340501" y="35571"/>
                  <a:pt x="341792" y="35571"/>
                </a:cubicBezTo>
                <a:cubicBezTo>
                  <a:pt x="342824" y="35571"/>
                  <a:pt x="343341" y="34798"/>
                  <a:pt x="343341" y="33767"/>
                </a:cubicBezTo>
                <a:lnTo>
                  <a:pt x="343341" y="21394"/>
                </a:lnTo>
                <a:close/>
                <a:moveTo>
                  <a:pt x="302811" y="21394"/>
                </a:moveTo>
                <a:lnTo>
                  <a:pt x="302811" y="33767"/>
                </a:lnTo>
                <a:cubicBezTo>
                  <a:pt x="302811" y="34798"/>
                  <a:pt x="303327" y="35571"/>
                  <a:pt x="304618" y="35571"/>
                </a:cubicBezTo>
                <a:cubicBezTo>
                  <a:pt x="305909" y="35571"/>
                  <a:pt x="306425" y="34798"/>
                  <a:pt x="306425" y="33767"/>
                </a:cubicBezTo>
                <a:lnTo>
                  <a:pt x="306425" y="21394"/>
                </a:lnTo>
                <a:close/>
                <a:moveTo>
                  <a:pt x="264863" y="21394"/>
                </a:moveTo>
                <a:lnTo>
                  <a:pt x="264863" y="33767"/>
                </a:lnTo>
                <a:cubicBezTo>
                  <a:pt x="264863" y="34798"/>
                  <a:pt x="265379" y="35571"/>
                  <a:pt x="266670" y="35571"/>
                </a:cubicBezTo>
                <a:cubicBezTo>
                  <a:pt x="267702" y="35571"/>
                  <a:pt x="268477" y="34798"/>
                  <a:pt x="268477" y="33767"/>
                </a:cubicBezTo>
                <a:lnTo>
                  <a:pt x="268477" y="21394"/>
                </a:lnTo>
                <a:close/>
                <a:moveTo>
                  <a:pt x="226657" y="21394"/>
                </a:moveTo>
                <a:lnTo>
                  <a:pt x="226657" y="33767"/>
                </a:lnTo>
                <a:cubicBezTo>
                  <a:pt x="226657" y="34798"/>
                  <a:pt x="227173" y="35571"/>
                  <a:pt x="228464" y="35571"/>
                </a:cubicBezTo>
                <a:cubicBezTo>
                  <a:pt x="229754" y="35571"/>
                  <a:pt x="230271" y="34798"/>
                  <a:pt x="230271" y="33767"/>
                </a:cubicBezTo>
                <a:lnTo>
                  <a:pt x="230271" y="21394"/>
                </a:lnTo>
                <a:close/>
                <a:moveTo>
                  <a:pt x="188708" y="21394"/>
                </a:moveTo>
                <a:lnTo>
                  <a:pt x="188708" y="33767"/>
                </a:lnTo>
                <a:cubicBezTo>
                  <a:pt x="188708" y="34798"/>
                  <a:pt x="189225" y="35571"/>
                  <a:pt x="190515" y="35571"/>
                </a:cubicBezTo>
                <a:cubicBezTo>
                  <a:pt x="191806" y="35571"/>
                  <a:pt x="192322" y="34798"/>
                  <a:pt x="192322" y="33767"/>
                </a:cubicBezTo>
                <a:lnTo>
                  <a:pt x="192322" y="21394"/>
                </a:lnTo>
                <a:close/>
                <a:moveTo>
                  <a:pt x="150502" y="21394"/>
                </a:moveTo>
                <a:lnTo>
                  <a:pt x="150502" y="33767"/>
                </a:lnTo>
                <a:cubicBezTo>
                  <a:pt x="150502" y="34798"/>
                  <a:pt x="151276" y="35571"/>
                  <a:pt x="152309" y="35571"/>
                </a:cubicBezTo>
                <a:cubicBezTo>
                  <a:pt x="153599" y="35571"/>
                  <a:pt x="154116" y="34798"/>
                  <a:pt x="154116" y="33767"/>
                </a:cubicBezTo>
                <a:lnTo>
                  <a:pt x="154116" y="21394"/>
                </a:lnTo>
                <a:close/>
                <a:moveTo>
                  <a:pt x="112553" y="21394"/>
                </a:moveTo>
                <a:lnTo>
                  <a:pt x="112553" y="33767"/>
                </a:lnTo>
                <a:cubicBezTo>
                  <a:pt x="112553" y="34798"/>
                  <a:pt x="113070" y="35571"/>
                  <a:pt x="114361" y="35571"/>
                </a:cubicBezTo>
                <a:cubicBezTo>
                  <a:pt x="115393" y="35571"/>
                  <a:pt x="116168" y="34798"/>
                  <a:pt x="116168" y="33767"/>
                </a:cubicBezTo>
                <a:lnTo>
                  <a:pt x="116168" y="21394"/>
                </a:lnTo>
                <a:close/>
                <a:moveTo>
                  <a:pt x="74605" y="21394"/>
                </a:moveTo>
                <a:lnTo>
                  <a:pt x="74605" y="33767"/>
                </a:lnTo>
                <a:cubicBezTo>
                  <a:pt x="74605" y="34798"/>
                  <a:pt x="75122" y="35571"/>
                  <a:pt x="76412" y="35571"/>
                </a:cubicBezTo>
                <a:cubicBezTo>
                  <a:pt x="77445" y="35571"/>
                  <a:pt x="77961" y="34798"/>
                  <a:pt x="77961" y="33767"/>
                </a:cubicBezTo>
                <a:lnTo>
                  <a:pt x="77961" y="21394"/>
                </a:lnTo>
                <a:close/>
                <a:moveTo>
                  <a:pt x="52662" y="21394"/>
                </a:moveTo>
                <a:cubicBezTo>
                  <a:pt x="49565" y="21394"/>
                  <a:pt x="46983" y="21910"/>
                  <a:pt x="44144" y="22683"/>
                </a:cubicBezTo>
                <a:lnTo>
                  <a:pt x="44144" y="32993"/>
                </a:lnTo>
                <a:cubicBezTo>
                  <a:pt x="44144" y="34798"/>
                  <a:pt x="43627" y="36344"/>
                  <a:pt x="42336" y="37375"/>
                </a:cubicBezTo>
                <a:cubicBezTo>
                  <a:pt x="41304" y="38406"/>
                  <a:pt x="39755" y="38922"/>
                  <a:pt x="38206" y="38922"/>
                </a:cubicBezTo>
                <a:cubicBezTo>
                  <a:pt x="36657" y="38922"/>
                  <a:pt x="35366" y="38406"/>
                  <a:pt x="34076" y="37375"/>
                </a:cubicBezTo>
                <a:cubicBezTo>
                  <a:pt x="33043" y="36344"/>
                  <a:pt x="32269" y="34798"/>
                  <a:pt x="32269" y="32993"/>
                </a:cubicBezTo>
                <a:lnTo>
                  <a:pt x="32269" y="29127"/>
                </a:lnTo>
                <a:cubicBezTo>
                  <a:pt x="25815" y="34798"/>
                  <a:pt x="21426" y="43046"/>
                  <a:pt x="21426" y="52326"/>
                </a:cubicBezTo>
                <a:lnTo>
                  <a:pt x="21426" y="322719"/>
                </a:lnTo>
                <a:cubicBezTo>
                  <a:pt x="21426" y="333802"/>
                  <a:pt x="27364" y="343340"/>
                  <a:pt x="36141" y="349010"/>
                </a:cubicBezTo>
                <a:lnTo>
                  <a:pt x="36141" y="332771"/>
                </a:lnTo>
                <a:lnTo>
                  <a:pt x="40271" y="332771"/>
                </a:lnTo>
                <a:lnTo>
                  <a:pt x="40271" y="351073"/>
                </a:lnTo>
                <a:cubicBezTo>
                  <a:pt x="44144" y="352877"/>
                  <a:pt x="48274" y="353650"/>
                  <a:pt x="52662" y="353650"/>
                </a:cubicBezTo>
                <a:lnTo>
                  <a:pt x="70733" y="353650"/>
                </a:lnTo>
                <a:cubicBezTo>
                  <a:pt x="70733" y="353392"/>
                  <a:pt x="70475" y="353135"/>
                  <a:pt x="70475" y="352877"/>
                </a:cubicBezTo>
                <a:lnTo>
                  <a:pt x="70475" y="338958"/>
                </a:lnTo>
                <a:cubicBezTo>
                  <a:pt x="70475" y="336896"/>
                  <a:pt x="70991" y="335349"/>
                  <a:pt x="72282" y="334318"/>
                </a:cubicBezTo>
                <a:cubicBezTo>
                  <a:pt x="73315" y="333287"/>
                  <a:pt x="74863" y="332771"/>
                  <a:pt x="76412" y="332771"/>
                </a:cubicBezTo>
                <a:cubicBezTo>
                  <a:pt x="77961" y="332771"/>
                  <a:pt x="79252" y="333287"/>
                  <a:pt x="80543" y="334318"/>
                </a:cubicBezTo>
                <a:cubicBezTo>
                  <a:pt x="81575" y="335349"/>
                  <a:pt x="82350" y="336896"/>
                  <a:pt x="82350" y="338958"/>
                </a:cubicBezTo>
                <a:lnTo>
                  <a:pt x="82350" y="352877"/>
                </a:lnTo>
                <a:cubicBezTo>
                  <a:pt x="82350" y="353135"/>
                  <a:pt x="81834" y="353392"/>
                  <a:pt x="81834" y="353650"/>
                </a:cubicBezTo>
                <a:lnTo>
                  <a:pt x="112295" y="353650"/>
                </a:lnTo>
                <a:lnTo>
                  <a:pt x="112295" y="332771"/>
                </a:lnTo>
                <a:lnTo>
                  <a:pt x="116426" y="332771"/>
                </a:lnTo>
                <a:lnTo>
                  <a:pt x="116426" y="353650"/>
                </a:lnTo>
                <a:lnTo>
                  <a:pt x="150243" y="353650"/>
                </a:lnTo>
                <a:lnTo>
                  <a:pt x="150243" y="332771"/>
                </a:lnTo>
                <a:lnTo>
                  <a:pt x="154374" y="332771"/>
                </a:lnTo>
                <a:lnTo>
                  <a:pt x="154374" y="353650"/>
                </a:lnTo>
                <a:lnTo>
                  <a:pt x="188708" y="353650"/>
                </a:lnTo>
                <a:lnTo>
                  <a:pt x="188708" y="332771"/>
                </a:lnTo>
                <a:lnTo>
                  <a:pt x="192839" y="332771"/>
                </a:lnTo>
                <a:lnTo>
                  <a:pt x="192839" y="353650"/>
                </a:lnTo>
                <a:lnTo>
                  <a:pt x="223042" y="353650"/>
                </a:lnTo>
                <a:cubicBezTo>
                  <a:pt x="223042" y="353392"/>
                  <a:pt x="222784" y="353135"/>
                  <a:pt x="222784" y="352877"/>
                </a:cubicBezTo>
                <a:lnTo>
                  <a:pt x="222784" y="338958"/>
                </a:lnTo>
                <a:cubicBezTo>
                  <a:pt x="222784" y="336896"/>
                  <a:pt x="223301" y="335349"/>
                  <a:pt x="224591" y="334318"/>
                </a:cubicBezTo>
                <a:cubicBezTo>
                  <a:pt x="225624" y="333287"/>
                  <a:pt x="227173" y="332771"/>
                  <a:pt x="228722" y="332771"/>
                </a:cubicBezTo>
                <a:cubicBezTo>
                  <a:pt x="230271" y="332771"/>
                  <a:pt x="231561" y="333287"/>
                  <a:pt x="232852" y="334318"/>
                </a:cubicBezTo>
                <a:cubicBezTo>
                  <a:pt x="233885" y="335349"/>
                  <a:pt x="234659" y="336896"/>
                  <a:pt x="234659" y="338958"/>
                </a:cubicBezTo>
                <a:lnTo>
                  <a:pt x="234659" y="352877"/>
                </a:lnTo>
                <a:cubicBezTo>
                  <a:pt x="234659" y="353135"/>
                  <a:pt x="234143" y="353392"/>
                  <a:pt x="234143" y="353650"/>
                </a:cubicBezTo>
                <a:lnTo>
                  <a:pt x="264605" y="353650"/>
                </a:lnTo>
                <a:lnTo>
                  <a:pt x="264605" y="332771"/>
                </a:lnTo>
                <a:lnTo>
                  <a:pt x="268735" y="332771"/>
                </a:lnTo>
                <a:lnTo>
                  <a:pt x="268735" y="353650"/>
                </a:lnTo>
                <a:lnTo>
                  <a:pt x="302811" y="353650"/>
                </a:lnTo>
                <a:lnTo>
                  <a:pt x="302811" y="332771"/>
                </a:lnTo>
                <a:lnTo>
                  <a:pt x="306683" y="332771"/>
                </a:lnTo>
                <a:lnTo>
                  <a:pt x="306683" y="353650"/>
                </a:lnTo>
                <a:lnTo>
                  <a:pt x="339727" y="353650"/>
                </a:lnTo>
                <a:lnTo>
                  <a:pt x="339727" y="332771"/>
                </a:lnTo>
                <a:lnTo>
                  <a:pt x="343857" y="332771"/>
                </a:lnTo>
                <a:lnTo>
                  <a:pt x="343857" y="353650"/>
                </a:lnTo>
                <a:lnTo>
                  <a:pt x="374319" y="353650"/>
                </a:lnTo>
                <a:cubicBezTo>
                  <a:pt x="374319" y="353392"/>
                  <a:pt x="373802" y="353135"/>
                  <a:pt x="373802" y="352877"/>
                </a:cubicBezTo>
                <a:lnTo>
                  <a:pt x="373802" y="338958"/>
                </a:lnTo>
                <a:cubicBezTo>
                  <a:pt x="373802" y="336896"/>
                  <a:pt x="374577" y="335349"/>
                  <a:pt x="375609" y="334318"/>
                </a:cubicBezTo>
                <a:cubicBezTo>
                  <a:pt x="376900" y="333287"/>
                  <a:pt x="378191" y="332771"/>
                  <a:pt x="379740" y="332771"/>
                </a:cubicBezTo>
                <a:cubicBezTo>
                  <a:pt x="381289" y="332771"/>
                  <a:pt x="382838" y="333287"/>
                  <a:pt x="383870" y="334318"/>
                </a:cubicBezTo>
                <a:cubicBezTo>
                  <a:pt x="385161" y="335349"/>
                  <a:pt x="385677" y="336896"/>
                  <a:pt x="385677" y="338958"/>
                </a:cubicBezTo>
                <a:lnTo>
                  <a:pt x="385677" y="352877"/>
                </a:lnTo>
                <a:cubicBezTo>
                  <a:pt x="385677" y="353135"/>
                  <a:pt x="385419" y="353392"/>
                  <a:pt x="385419" y="353650"/>
                </a:cubicBezTo>
                <a:lnTo>
                  <a:pt x="415881" y="353650"/>
                </a:lnTo>
                <a:lnTo>
                  <a:pt x="415881" y="332771"/>
                </a:lnTo>
                <a:lnTo>
                  <a:pt x="420011" y="332771"/>
                </a:lnTo>
                <a:lnTo>
                  <a:pt x="420011" y="353650"/>
                </a:lnTo>
                <a:lnTo>
                  <a:pt x="453829" y="353650"/>
                </a:lnTo>
                <a:lnTo>
                  <a:pt x="453829" y="332771"/>
                </a:lnTo>
                <a:lnTo>
                  <a:pt x="457960" y="332771"/>
                </a:lnTo>
                <a:lnTo>
                  <a:pt x="457960" y="353650"/>
                </a:lnTo>
                <a:lnTo>
                  <a:pt x="492035" y="353650"/>
                </a:lnTo>
                <a:lnTo>
                  <a:pt x="492035" y="332771"/>
                </a:lnTo>
                <a:lnTo>
                  <a:pt x="495908" y="332771"/>
                </a:lnTo>
                <a:lnTo>
                  <a:pt x="495908" y="353650"/>
                </a:lnTo>
                <a:lnTo>
                  <a:pt x="526369" y="353650"/>
                </a:lnTo>
                <a:cubicBezTo>
                  <a:pt x="526369" y="353392"/>
                  <a:pt x="526111" y="353135"/>
                  <a:pt x="526111" y="352877"/>
                </a:cubicBezTo>
                <a:lnTo>
                  <a:pt x="526111" y="338958"/>
                </a:lnTo>
                <a:cubicBezTo>
                  <a:pt x="526111" y="336896"/>
                  <a:pt x="526628" y="335349"/>
                  <a:pt x="527918" y="334318"/>
                </a:cubicBezTo>
                <a:cubicBezTo>
                  <a:pt x="528951" y="333287"/>
                  <a:pt x="530500" y="332771"/>
                  <a:pt x="532049" y="332771"/>
                </a:cubicBezTo>
                <a:cubicBezTo>
                  <a:pt x="533598" y="332771"/>
                  <a:pt x="534888" y="333287"/>
                  <a:pt x="536179" y="334318"/>
                </a:cubicBezTo>
                <a:cubicBezTo>
                  <a:pt x="537212" y="335349"/>
                  <a:pt x="537986" y="336896"/>
                  <a:pt x="537986" y="338958"/>
                </a:cubicBezTo>
                <a:lnTo>
                  <a:pt x="537986" y="352877"/>
                </a:lnTo>
                <a:cubicBezTo>
                  <a:pt x="537986" y="353135"/>
                  <a:pt x="537728" y="353392"/>
                  <a:pt x="537470" y="353650"/>
                </a:cubicBezTo>
                <a:lnTo>
                  <a:pt x="555540" y="353650"/>
                </a:lnTo>
                <a:cubicBezTo>
                  <a:pt x="559929" y="353650"/>
                  <a:pt x="564059" y="352877"/>
                  <a:pt x="567932" y="351073"/>
                </a:cubicBezTo>
                <a:lnTo>
                  <a:pt x="567932" y="332771"/>
                </a:lnTo>
                <a:lnTo>
                  <a:pt x="572062" y="332771"/>
                </a:lnTo>
                <a:lnTo>
                  <a:pt x="572062" y="349010"/>
                </a:lnTo>
                <a:cubicBezTo>
                  <a:pt x="580839" y="343340"/>
                  <a:pt x="586777" y="333802"/>
                  <a:pt x="586777" y="322719"/>
                </a:cubicBezTo>
                <a:lnTo>
                  <a:pt x="586777" y="52326"/>
                </a:lnTo>
                <a:cubicBezTo>
                  <a:pt x="586777" y="43046"/>
                  <a:pt x="582388" y="34798"/>
                  <a:pt x="575934" y="29127"/>
                </a:cubicBezTo>
                <a:lnTo>
                  <a:pt x="575934" y="32993"/>
                </a:lnTo>
                <a:cubicBezTo>
                  <a:pt x="575934" y="34798"/>
                  <a:pt x="575160" y="36344"/>
                  <a:pt x="574127" y="37375"/>
                </a:cubicBezTo>
                <a:cubicBezTo>
                  <a:pt x="572837" y="38406"/>
                  <a:pt x="571546" y="38922"/>
                  <a:pt x="569997" y="38922"/>
                </a:cubicBezTo>
                <a:cubicBezTo>
                  <a:pt x="568448" y="38922"/>
                  <a:pt x="566899" y="38406"/>
                  <a:pt x="565867" y="37375"/>
                </a:cubicBezTo>
                <a:cubicBezTo>
                  <a:pt x="564576" y="36344"/>
                  <a:pt x="564059" y="34798"/>
                  <a:pt x="564059" y="32993"/>
                </a:cubicBezTo>
                <a:lnTo>
                  <a:pt x="564059" y="22683"/>
                </a:lnTo>
                <a:cubicBezTo>
                  <a:pt x="561220" y="21910"/>
                  <a:pt x="558638" y="21394"/>
                  <a:pt x="555540" y="21394"/>
                </a:cubicBezTo>
                <a:lnTo>
                  <a:pt x="537728" y="21394"/>
                </a:lnTo>
                <a:lnTo>
                  <a:pt x="537728" y="32993"/>
                </a:lnTo>
                <a:cubicBezTo>
                  <a:pt x="537728" y="34798"/>
                  <a:pt x="537212" y="36344"/>
                  <a:pt x="535921" y="37375"/>
                </a:cubicBezTo>
                <a:cubicBezTo>
                  <a:pt x="534888" y="38406"/>
                  <a:pt x="533340" y="38922"/>
                  <a:pt x="531791" y="38922"/>
                </a:cubicBezTo>
                <a:cubicBezTo>
                  <a:pt x="530242" y="38922"/>
                  <a:pt x="528951" y="38406"/>
                  <a:pt x="527660" y="37375"/>
                </a:cubicBezTo>
                <a:cubicBezTo>
                  <a:pt x="526628" y="36344"/>
                  <a:pt x="526111" y="34798"/>
                  <a:pt x="526111" y="32993"/>
                </a:cubicBezTo>
                <a:lnTo>
                  <a:pt x="526111" y="21394"/>
                </a:lnTo>
                <a:lnTo>
                  <a:pt x="499780" y="21394"/>
                </a:lnTo>
                <a:lnTo>
                  <a:pt x="499780" y="32993"/>
                </a:lnTo>
                <a:cubicBezTo>
                  <a:pt x="499780" y="34798"/>
                  <a:pt x="499264" y="36344"/>
                  <a:pt x="497973" y="37375"/>
                </a:cubicBezTo>
                <a:cubicBezTo>
                  <a:pt x="496682" y="38406"/>
                  <a:pt x="495391" y="38922"/>
                  <a:pt x="493842" y="38922"/>
                </a:cubicBezTo>
                <a:cubicBezTo>
                  <a:pt x="492294" y="38922"/>
                  <a:pt x="491003" y="38406"/>
                  <a:pt x="489712" y="37375"/>
                </a:cubicBezTo>
                <a:cubicBezTo>
                  <a:pt x="488679" y="36344"/>
                  <a:pt x="487905" y="34798"/>
                  <a:pt x="487905" y="32993"/>
                </a:cubicBezTo>
                <a:lnTo>
                  <a:pt x="487905" y="21394"/>
                </a:lnTo>
                <a:lnTo>
                  <a:pt x="461574" y="21394"/>
                </a:lnTo>
                <a:lnTo>
                  <a:pt x="461574" y="32993"/>
                </a:lnTo>
                <a:cubicBezTo>
                  <a:pt x="461574" y="34798"/>
                  <a:pt x="461057" y="36344"/>
                  <a:pt x="459767" y="37375"/>
                </a:cubicBezTo>
                <a:cubicBezTo>
                  <a:pt x="458734" y="38406"/>
                  <a:pt x="457185" y="38922"/>
                  <a:pt x="455636" y="38922"/>
                </a:cubicBezTo>
                <a:cubicBezTo>
                  <a:pt x="454087" y="38922"/>
                  <a:pt x="452797" y="38406"/>
                  <a:pt x="451506" y="37375"/>
                </a:cubicBezTo>
                <a:cubicBezTo>
                  <a:pt x="450473" y="36344"/>
                  <a:pt x="449957" y="34798"/>
                  <a:pt x="449957" y="32993"/>
                </a:cubicBezTo>
                <a:lnTo>
                  <a:pt x="449957" y="21394"/>
                </a:lnTo>
                <a:lnTo>
                  <a:pt x="423625" y="21394"/>
                </a:lnTo>
                <a:lnTo>
                  <a:pt x="423625" y="32993"/>
                </a:lnTo>
                <a:cubicBezTo>
                  <a:pt x="423625" y="34798"/>
                  <a:pt x="423109" y="36344"/>
                  <a:pt x="421818" y="37375"/>
                </a:cubicBezTo>
                <a:cubicBezTo>
                  <a:pt x="420786" y="38406"/>
                  <a:pt x="419237" y="38922"/>
                  <a:pt x="417688" y="38922"/>
                </a:cubicBezTo>
                <a:cubicBezTo>
                  <a:pt x="416139" y="38922"/>
                  <a:pt x="414848" y="38406"/>
                  <a:pt x="413558" y="37375"/>
                </a:cubicBezTo>
                <a:cubicBezTo>
                  <a:pt x="412525" y="36344"/>
                  <a:pt x="411751" y="34798"/>
                  <a:pt x="411751" y="32993"/>
                </a:cubicBezTo>
                <a:lnTo>
                  <a:pt x="411751" y="21394"/>
                </a:lnTo>
                <a:lnTo>
                  <a:pt x="385677" y="21394"/>
                </a:lnTo>
                <a:lnTo>
                  <a:pt x="385677" y="32993"/>
                </a:lnTo>
                <a:cubicBezTo>
                  <a:pt x="385677" y="34798"/>
                  <a:pt x="384903" y="36344"/>
                  <a:pt x="383870" y="37375"/>
                </a:cubicBezTo>
                <a:cubicBezTo>
                  <a:pt x="382580" y="38406"/>
                  <a:pt x="381289" y="38922"/>
                  <a:pt x="379740" y="38922"/>
                </a:cubicBezTo>
                <a:cubicBezTo>
                  <a:pt x="378191" y="38922"/>
                  <a:pt x="376642" y="38406"/>
                  <a:pt x="375609" y="37375"/>
                </a:cubicBezTo>
                <a:cubicBezTo>
                  <a:pt x="374319" y="36344"/>
                  <a:pt x="373802" y="34798"/>
                  <a:pt x="373802" y="32993"/>
                </a:cubicBezTo>
                <a:lnTo>
                  <a:pt x="373802" y="21394"/>
                </a:lnTo>
                <a:lnTo>
                  <a:pt x="347471" y="21394"/>
                </a:lnTo>
                <a:lnTo>
                  <a:pt x="347471" y="32993"/>
                </a:lnTo>
                <a:cubicBezTo>
                  <a:pt x="347471" y="34798"/>
                  <a:pt x="346955" y="36344"/>
                  <a:pt x="345664" y="37375"/>
                </a:cubicBezTo>
                <a:cubicBezTo>
                  <a:pt x="344631" y="38406"/>
                  <a:pt x="343082" y="38922"/>
                  <a:pt x="341534" y="38922"/>
                </a:cubicBezTo>
                <a:cubicBezTo>
                  <a:pt x="339985" y="38922"/>
                  <a:pt x="338694" y="38406"/>
                  <a:pt x="337403" y="37375"/>
                </a:cubicBezTo>
                <a:cubicBezTo>
                  <a:pt x="336371" y="36344"/>
                  <a:pt x="335854" y="34798"/>
                  <a:pt x="335854" y="32993"/>
                </a:cubicBezTo>
                <a:lnTo>
                  <a:pt x="335854" y="21394"/>
                </a:lnTo>
                <a:lnTo>
                  <a:pt x="310556" y="21394"/>
                </a:lnTo>
                <a:lnTo>
                  <a:pt x="310556" y="32993"/>
                </a:lnTo>
                <a:cubicBezTo>
                  <a:pt x="310556" y="34798"/>
                  <a:pt x="309781" y="36344"/>
                  <a:pt x="308748" y="37375"/>
                </a:cubicBezTo>
                <a:cubicBezTo>
                  <a:pt x="307458" y="38406"/>
                  <a:pt x="306167" y="38922"/>
                  <a:pt x="304618" y="38922"/>
                </a:cubicBezTo>
                <a:cubicBezTo>
                  <a:pt x="303069" y="38922"/>
                  <a:pt x="301520" y="38406"/>
                  <a:pt x="300488" y="37375"/>
                </a:cubicBezTo>
                <a:cubicBezTo>
                  <a:pt x="299197" y="36344"/>
                  <a:pt x="298681" y="34798"/>
                  <a:pt x="298681" y="32993"/>
                </a:cubicBezTo>
                <a:lnTo>
                  <a:pt x="298681" y="21394"/>
                </a:lnTo>
                <a:lnTo>
                  <a:pt x="272349" y="21394"/>
                </a:lnTo>
                <a:lnTo>
                  <a:pt x="272349" y="32993"/>
                </a:lnTo>
                <a:cubicBezTo>
                  <a:pt x="272349" y="34798"/>
                  <a:pt x="271833" y="36344"/>
                  <a:pt x="270542" y="37375"/>
                </a:cubicBezTo>
                <a:cubicBezTo>
                  <a:pt x="269510" y="38406"/>
                  <a:pt x="268219" y="38922"/>
                  <a:pt x="266670" y="38922"/>
                </a:cubicBezTo>
                <a:cubicBezTo>
                  <a:pt x="265121" y="38922"/>
                  <a:pt x="263572" y="38406"/>
                  <a:pt x="262539" y="37375"/>
                </a:cubicBezTo>
                <a:cubicBezTo>
                  <a:pt x="261249" y="36344"/>
                  <a:pt x="260732" y="34798"/>
                  <a:pt x="260732" y="32993"/>
                </a:cubicBezTo>
                <a:lnTo>
                  <a:pt x="260732" y="21394"/>
                </a:lnTo>
                <a:lnTo>
                  <a:pt x="234401" y="21394"/>
                </a:lnTo>
                <a:lnTo>
                  <a:pt x="234401" y="32993"/>
                </a:lnTo>
                <a:cubicBezTo>
                  <a:pt x="234401" y="34798"/>
                  <a:pt x="233885" y="36344"/>
                  <a:pt x="232594" y="37375"/>
                </a:cubicBezTo>
                <a:cubicBezTo>
                  <a:pt x="231561" y="38406"/>
                  <a:pt x="230012" y="38922"/>
                  <a:pt x="228464" y="38922"/>
                </a:cubicBezTo>
                <a:cubicBezTo>
                  <a:pt x="226915" y="38922"/>
                  <a:pt x="225624" y="38406"/>
                  <a:pt x="224333" y="37375"/>
                </a:cubicBezTo>
                <a:cubicBezTo>
                  <a:pt x="223301" y="36344"/>
                  <a:pt x="222526" y="34798"/>
                  <a:pt x="222526" y="32993"/>
                </a:cubicBezTo>
                <a:lnTo>
                  <a:pt x="222526" y="21394"/>
                </a:lnTo>
                <a:lnTo>
                  <a:pt x="196453" y="21394"/>
                </a:lnTo>
                <a:lnTo>
                  <a:pt x="196453" y="32993"/>
                </a:lnTo>
                <a:cubicBezTo>
                  <a:pt x="196453" y="34798"/>
                  <a:pt x="195678" y="36344"/>
                  <a:pt x="194646" y="37375"/>
                </a:cubicBezTo>
                <a:cubicBezTo>
                  <a:pt x="193355" y="38406"/>
                  <a:pt x="192064" y="38922"/>
                  <a:pt x="190515" y="38922"/>
                </a:cubicBezTo>
                <a:cubicBezTo>
                  <a:pt x="188967" y="38922"/>
                  <a:pt x="187418" y="38406"/>
                  <a:pt x="186385" y="37375"/>
                </a:cubicBezTo>
                <a:cubicBezTo>
                  <a:pt x="185094" y="36344"/>
                  <a:pt x="184578" y="34798"/>
                  <a:pt x="184578" y="32993"/>
                </a:cubicBezTo>
                <a:lnTo>
                  <a:pt x="184578" y="21394"/>
                </a:lnTo>
                <a:lnTo>
                  <a:pt x="158246" y="21394"/>
                </a:lnTo>
                <a:lnTo>
                  <a:pt x="158246" y="32993"/>
                </a:lnTo>
                <a:cubicBezTo>
                  <a:pt x="158246" y="34798"/>
                  <a:pt x="157730" y="36344"/>
                  <a:pt x="156439" y="37375"/>
                </a:cubicBezTo>
                <a:cubicBezTo>
                  <a:pt x="155406" y="38406"/>
                  <a:pt x="153858" y="38922"/>
                  <a:pt x="152309" y="38922"/>
                </a:cubicBezTo>
                <a:cubicBezTo>
                  <a:pt x="150760" y="38922"/>
                  <a:pt x="149469" y="38406"/>
                  <a:pt x="148178" y="37375"/>
                </a:cubicBezTo>
                <a:cubicBezTo>
                  <a:pt x="147146" y="36344"/>
                  <a:pt x="146371" y="34798"/>
                  <a:pt x="146371" y="32993"/>
                </a:cubicBezTo>
                <a:lnTo>
                  <a:pt x="146371" y="21394"/>
                </a:lnTo>
                <a:lnTo>
                  <a:pt x="120298" y="21394"/>
                </a:lnTo>
                <a:lnTo>
                  <a:pt x="120298" y="32993"/>
                </a:lnTo>
                <a:cubicBezTo>
                  <a:pt x="120298" y="34798"/>
                  <a:pt x="119782" y="36344"/>
                  <a:pt x="118491" y="37375"/>
                </a:cubicBezTo>
                <a:cubicBezTo>
                  <a:pt x="117200" y="38406"/>
                  <a:pt x="115909" y="38922"/>
                  <a:pt x="114361" y="38922"/>
                </a:cubicBezTo>
                <a:cubicBezTo>
                  <a:pt x="112812" y="38922"/>
                  <a:pt x="111521" y="38406"/>
                  <a:pt x="110230" y="37375"/>
                </a:cubicBezTo>
                <a:cubicBezTo>
                  <a:pt x="108939" y="36344"/>
                  <a:pt x="108423" y="34798"/>
                  <a:pt x="108423" y="32993"/>
                </a:cubicBezTo>
                <a:lnTo>
                  <a:pt x="108423" y="21394"/>
                </a:lnTo>
                <a:lnTo>
                  <a:pt x="82350" y="21394"/>
                </a:lnTo>
                <a:lnTo>
                  <a:pt x="82350" y="32993"/>
                </a:lnTo>
                <a:cubicBezTo>
                  <a:pt x="82350" y="34798"/>
                  <a:pt x="81575" y="36344"/>
                  <a:pt x="80543" y="37375"/>
                </a:cubicBezTo>
                <a:cubicBezTo>
                  <a:pt x="79252" y="38406"/>
                  <a:pt x="77961" y="38922"/>
                  <a:pt x="76412" y="38922"/>
                </a:cubicBezTo>
                <a:cubicBezTo>
                  <a:pt x="74863" y="38922"/>
                  <a:pt x="73315" y="38406"/>
                  <a:pt x="72282" y="37375"/>
                </a:cubicBezTo>
                <a:cubicBezTo>
                  <a:pt x="70991" y="36344"/>
                  <a:pt x="70475" y="34798"/>
                  <a:pt x="70475" y="32993"/>
                </a:cubicBezTo>
                <a:lnTo>
                  <a:pt x="70475" y="21394"/>
                </a:lnTo>
                <a:close/>
                <a:moveTo>
                  <a:pt x="52662" y="0"/>
                </a:moveTo>
                <a:lnTo>
                  <a:pt x="555540" y="0"/>
                </a:lnTo>
                <a:cubicBezTo>
                  <a:pt x="584712" y="0"/>
                  <a:pt x="608203" y="23456"/>
                  <a:pt x="608203" y="52326"/>
                </a:cubicBezTo>
                <a:lnTo>
                  <a:pt x="608203" y="386902"/>
                </a:lnTo>
                <a:cubicBezTo>
                  <a:pt x="608203" y="415771"/>
                  <a:pt x="584712" y="439485"/>
                  <a:pt x="555540" y="439485"/>
                </a:cubicBezTo>
                <a:lnTo>
                  <a:pt x="325528" y="439485"/>
                </a:lnTo>
                <a:lnTo>
                  <a:pt x="325528" y="484078"/>
                </a:lnTo>
                <a:lnTo>
                  <a:pt x="486614" y="484078"/>
                </a:lnTo>
                <a:lnTo>
                  <a:pt x="508041" y="505472"/>
                </a:lnTo>
                <a:lnTo>
                  <a:pt x="508041" y="527124"/>
                </a:lnTo>
                <a:lnTo>
                  <a:pt x="100162" y="527124"/>
                </a:lnTo>
                <a:lnTo>
                  <a:pt x="100162" y="505472"/>
                </a:lnTo>
                <a:lnTo>
                  <a:pt x="121589" y="484078"/>
                </a:lnTo>
                <a:lnTo>
                  <a:pt x="282675" y="484078"/>
                </a:lnTo>
                <a:lnTo>
                  <a:pt x="282675" y="439485"/>
                </a:lnTo>
                <a:lnTo>
                  <a:pt x="52662" y="439485"/>
                </a:lnTo>
                <a:cubicBezTo>
                  <a:pt x="23750" y="439485"/>
                  <a:pt x="0" y="415771"/>
                  <a:pt x="0" y="386902"/>
                </a:cubicBezTo>
                <a:lnTo>
                  <a:pt x="0" y="52326"/>
                </a:lnTo>
                <a:cubicBezTo>
                  <a:pt x="0" y="23456"/>
                  <a:pt x="23750" y="0"/>
                  <a:pt x="52662" y="0"/>
                </a:cubicBezTo>
                <a:close/>
              </a:path>
            </a:pathLst>
          </a:custGeom>
          <a:solidFill>
            <a:schemeClr val="bg1"/>
          </a:solidFill>
          <a:ln>
            <a:noFill/>
          </a:ln>
        </p:spPr>
        <p:txBody>
          <a:bodyPr/>
          <a:lstStyle/>
          <a:p>
            <a:endParaRPr lang="zh-CN" altLang="en-US">
              <a:latin typeface="Arial"/>
              <a:ea typeface="微软雅黑"/>
              <a:cs typeface="+mn-ea"/>
              <a:sym typeface="Arial"/>
            </a:endParaRPr>
          </a:p>
        </p:txBody>
      </p:sp>
      <p:sp>
        <p:nvSpPr>
          <p:cNvPr id="9" name="business-bars-graphic_15237"/>
          <p:cNvSpPr>
            <a:spLocks noChangeAspect="1"/>
          </p:cNvSpPr>
          <p:nvPr/>
        </p:nvSpPr>
        <p:spPr bwMode="auto">
          <a:xfrm>
            <a:off x="3154045" y="2181860"/>
            <a:ext cx="489585" cy="442595"/>
          </a:xfrm>
          <a:custGeom>
            <a:avLst/>
            <a:gdLst>
              <a:gd name="connsiteX0" fmla="*/ 41158 w 584292"/>
              <a:gd name="connsiteY0" fmla="*/ 446576 h 527936"/>
              <a:gd name="connsiteX1" fmla="*/ 543134 w 584292"/>
              <a:gd name="connsiteY1" fmla="*/ 446576 h 527936"/>
              <a:gd name="connsiteX2" fmla="*/ 584292 w 584292"/>
              <a:gd name="connsiteY2" fmla="*/ 487659 h 527936"/>
              <a:gd name="connsiteX3" fmla="*/ 543134 w 584292"/>
              <a:gd name="connsiteY3" fmla="*/ 527936 h 527936"/>
              <a:gd name="connsiteX4" fmla="*/ 41158 w 584292"/>
              <a:gd name="connsiteY4" fmla="*/ 527936 h 527936"/>
              <a:gd name="connsiteX5" fmla="*/ 0 w 584292"/>
              <a:gd name="connsiteY5" fmla="*/ 487659 h 527936"/>
              <a:gd name="connsiteX6" fmla="*/ 41158 w 584292"/>
              <a:gd name="connsiteY6" fmla="*/ 446576 h 527936"/>
              <a:gd name="connsiteX7" fmla="*/ 62981 w 584292"/>
              <a:gd name="connsiteY7" fmla="*/ 268438 h 527936"/>
              <a:gd name="connsiteX8" fmla="*/ 172707 w 584292"/>
              <a:gd name="connsiteY8" fmla="*/ 268438 h 527936"/>
              <a:gd name="connsiteX9" fmla="*/ 193684 w 584292"/>
              <a:gd name="connsiteY9" fmla="*/ 289386 h 527936"/>
              <a:gd name="connsiteX10" fmla="*/ 193684 w 584292"/>
              <a:gd name="connsiteY10" fmla="*/ 409434 h 527936"/>
              <a:gd name="connsiteX11" fmla="*/ 172707 w 584292"/>
              <a:gd name="connsiteY11" fmla="*/ 430382 h 527936"/>
              <a:gd name="connsiteX12" fmla="*/ 62981 w 584292"/>
              <a:gd name="connsiteY12" fmla="*/ 430382 h 527936"/>
              <a:gd name="connsiteX13" fmla="*/ 41198 w 584292"/>
              <a:gd name="connsiteY13" fmla="*/ 409434 h 527936"/>
              <a:gd name="connsiteX14" fmla="*/ 41198 w 584292"/>
              <a:gd name="connsiteY14" fmla="*/ 289386 h 527936"/>
              <a:gd name="connsiteX15" fmla="*/ 62981 w 584292"/>
              <a:gd name="connsiteY15" fmla="*/ 268438 h 527936"/>
              <a:gd name="connsiteX16" fmla="*/ 411585 w 584292"/>
              <a:gd name="connsiteY16" fmla="*/ 158834 h 527936"/>
              <a:gd name="connsiteX17" fmla="*/ 521311 w 584292"/>
              <a:gd name="connsiteY17" fmla="*/ 158834 h 527936"/>
              <a:gd name="connsiteX18" fmla="*/ 543094 w 584292"/>
              <a:gd name="connsiteY18" fmla="*/ 180590 h 527936"/>
              <a:gd name="connsiteX19" fmla="*/ 543094 w 584292"/>
              <a:gd name="connsiteY19" fmla="*/ 409431 h 527936"/>
              <a:gd name="connsiteX20" fmla="*/ 521311 w 584292"/>
              <a:gd name="connsiteY20" fmla="*/ 430381 h 527936"/>
              <a:gd name="connsiteX21" fmla="*/ 411585 w 584292"/>
              <a:gd name="connsiteY21" fmla="*/ 430381 h 527936"/>
              <a:gd name="connsiteX22" fmla="*/ 390608 w 584292"/>
              <a:gd name="connsiteY22" fmla="*/ 409431 h 527936"/>
              <a:gd name="connsiteX23" fmla="*/ 390608 w 584292"/>
              <a:gd name="connsiteY23" fmla="*/ 180590 h 527936"/>
              <a:gd name="connsiteX24" fmla="*/ 411585 w 584292"/>
              <a:gd name="connsiteY24" fmla="*/ 158834 h 527936"/>
              <a:gd name="connsiteX25" fmla="*/ 237226 w 584292"/>
              <a:gd name="connsiteY25" fmla="*/ 0 h 527936"/>
              <a:gd name="connsiteX26" fmla="*/ 347066 w 584292"/>
              <a:gd name="connsiteY26" fmla="*/ 0 h 527936"/>
              <a:gd name="connsiteX27" fmla="*/ 368065 w 584292"/>
              <a:gd name="connsiteY27" fmla="*/ 21761 h 527936"/>
              <a:gd name="connsiteX28" fmla="*/ 368065 w 584292"/>
              <a:gd name="connsiteY28" fmla="*/ 409426 h 527936"/>
              <a:gd name="connsiteX29" fmla="*/ 347066 w 584292"/>
              <a:gd name="connsiteY29" fmla="*/ 430381 h 527936"/>
              <a:gd name="connsiteX30" fmla="*/ 237226 w 584292"/>
              <a:gd name="connsiteY30" fmla="*/ 430381 h 527936"/>
              <a:gd name="connsiteX31" fmla="*/ 216227 w 584292"/>
              <a:gd name="connsiteY31" fmla="*/ 409426 h 527936"/>
              <a:gd name="connsiteX32" fmla="*/ 216227 w 584292"/>
              <a:gd name="connsiteY32" fmla="*/ 21761 h 527936"/>
              <a:gd name="connsiteX33" fmla="*/ 237226 w 584292"/>
              <a:gd name="connsiteY33" fmla="*/ 0 h 52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4292" h="527936">
                <a:moveTo>
                  <a:pt x="41158" y="446576"/>
                </a:moveTo>
                <a:lnTo>
                  <a:pt x="543134" y="446576"/>
                </a:lnTo>
                <a:cubicBezTo>
                  <a:pt x="565730" y="446576"/>
                  <a:pt x="584292" y="465104"/>
                  <a:pt x="584292" y="487659"/>
                </a:cubicBezTo>
                <a:cubicBezTo>
                  <a:pt x="584292" y="510214"/>
                  <a:pt x="565730" y="527936"/>
                  <a:pt x="543134" y="527936"/>
                </a:cubicBezTo>
                <a:lnTo>
                  <a:pt x="41158" y="527936"/>
                </a:lnTo>
                <a:cubicBezTo>
                  <a:pt x="18562" y="527936"/>
                  <a:pt x="0" y="510214"/>
                  <a:pt x="0" y="487659"/>
                </a:cubicBezTo>
                <a:cubicBezTo>
                  <a:pt x="0" y="465104"/>
                  <a:pt x="18562" y="446576"/>
                  <a:pt x="41158" y="446576"/>
                </a:cubicBezTo>
                <a:close/>
                <a:moveTo>
                  <a:pt x="62981" y="268438"/>
                </a:moveTo>
                <a:lnTo>
                  <a:pt x="172707" y="268438"/>
                </a:lnTo>
                <a:cubicBezTo>
                  <a:pt x="184002" y="268438"/>
                  <a:pt x="193684" y="278106"/>
                  <a:pt x="193684" y="289386"/>
                </a:cubicBezTo>
                <a:lnTo>
                  <a:pt x="193684" y="409434"/>
                </a:lnTo>
                <a:cubicBezTo>
                  <a:pt x="193684" y="420714"/>
                  <a:pt x="184002" y="430382"/>
                  <a:pt x="172707" y="430382"/>
                </a:cubicBezTo>
                <a:lnTo>
                  <a:pt x="62981" y="430382"/>
                </a:lnTo>
                <a:cubicBezTo>
                  <a:pt x="50879" y="430382"/>
                  <a:pt x="41198" y="420714"/>
                  <a:pt x="41198" y="409434"/>
                </a:cubicBezTo>
                <a:lnTo>
                  <a:pt x="41198" y="289386"/>
                </a:lnTo>
                <a:cubicBezTo>
                  <a:pt x="41198" y="278106"/>
                  <a:pt x="50879" y="268438"/>
                  <a:pt x="62981" y="268438"/>
                </a:cubicBezTo>
                <a:close/>
                <a:moveTo>
                  <a:pt x="411585" y="158834"/>
                </a:moveTo>
                <a:lnTo>
                  <a:pt x="521311" y="158834"/>
                </a:lnTo>
                <a:cubicBezTo>
                  <a:pt x="533413" y="158834"/>
                  <a:pt x="543094" y="168503"/>
                  <a:pt x="543094" y="180590"/>
                </a:cubicBezTo>
                <a:lnTo>
                  <a:pt x="543094" y="409431"/>
                </a:lnTo>
                <a:cubicBezTo>
                  <a:pt x="543094" y="420712"/>
                  <a:pt x="533413" y="430381"/>
                  <a:pt x="521311" y="430381"/>
                </a:cubicBezTo>
                <a:lnTo>
                  <a:pt x="411585" y="430381"/>
                </a:lnTo>
                <a:cubicBezTo>
                  <a:pt x="400290" y="430381"/>
                  <a:pt x="390608" y="420712"/>
                  <a:pt x="390608" y="409431"/>
                </a:cubicBezTo>
                <a:lnTo>
                  <a:pt x="390608" y="180590"/>
                </a:lnTo>
                <a:cubicBezTo>
                  <a:pt x="390608" y="168503"/>
                  <a:pt x="400290" y="158834"/>
                  <a:pt x="411585" y="158834"/>
                </a:cubicBezTo>
                <a:close/>
                <a:moveTo>
                  <a:pt x="237226" y="0"/>
                </a:moveTo>
                <a:lnTo>
                  <a:pt x="347066" y="0"/>
                </a:lnTo>
                <a:cubicBezTo>
                  <a:pt x="358373" y="0"/>
                  <a:pt x="368065" y="9672"/>
                  <a:pt x="368065" y="21761"/>
                </a:cubicBezTo>
                <a:lnTo>
                  <a:pt x="368065" y="409426"/>
                </a:lnTo>
                <a:cubicBezTo>
                  <a:pt x="368065" y="420710"/>
                  <a:pt x="358373" y="430381"/>
                  <a:pt x="347066" y="430381"/>
                </a:cubicBezTo>
                <a:lnTo>
                  <a:pt x="237226" y="430381"/>
                </a:lnTo>
                <a:cubicBezTo>
                  <a:pt x="225111" y="430381"/>
                  <a:pt x="216227" y="420710"/>
                  <a:pt x="216227" y="409426"/>
                </a:cubicBezTo>
                <a:lnTo>
                  <a:pt x="216227" y="21761"/>
                </a:lnTo>
                <a:cubicBezTo>
                  <a:pt x="216227" y="9672"/>
                  <a:pt x="225111" y="0"/>
                  <a:pt x="237226" y="0"/>
                </a:cubicBezTo>
                <a:close/>
              </a:path>
            </a:pathLst>
          </a:custGeom>
          <a:solidFill>
            <a:srgbClr val="3889BB"/>
          </a:solidFill>
          <a:ln>
            <a:noFill/>
          </a:ln>
        </p:spPr>
        <p:txBody>
          <a:bodyPr/>
          <a:lstStyle/>
          <a:p>
            <a:endParaRPr lang="zh-CN" altLang="en-US">
              <a:latin typeface="Arial"/>
              <a:ea typeface="微软雅黑"/>
              <a:cs typeface="+mn-ea"/>
              <a:sym typeface="Arial"/>
            </a:endParaRPr>
          </a:p>
        </p:txBody>
      </p:sp>
      <p:sp>
        <p:nvSpPr>
          <p:cNvPr id="10" name="data-analytics-circular-graphic_38929"/>
          <p:cNvSpPr>
            <a:spLocks noChangeAspect="1"/>
          </p:cNvSpPr>
          <p:nvPr/>
        </p:nvSpPr>
        <p:spPr bwMode="auto">
          <a:xfrm>
            <a:off x="8664575" y="2106295"/>
            <a:ext cx="486410" cy="481330"/>
          </a:xfrm>
          <a:custGeom>
            <a:avLst/>
            <a:gdLst>
              <a:gd name="connsiteX0" fmla="*/ 269730 w 593397"/>
              <a:gd name="connsiteY0" fmla="*/ 48345 h 586586"/>
              <a:gd name="connsiteX1" fmla="*/ 269730 w 593397"/>
              <a:gd name="connsiteY1" fmla="*/ 329207 h 586586"/>
              <a:gd name="connsiteX2" fmla="*/ 518251 w 593397"/>
              <a:gd name="connsiteY2" fmla="*/ 421753 h 586586"/>
              <a:gd name="connsiteX3" fmla="*/ 269730 w 593397"/>
              <a:gd name="connsiteY3" fmla="*/ 586586 h 586586"/>
              <a:gd name="connsiteX4" fmla="*/ 0 w 593397"/>
              <a:gd name="connsiteY4" fmla="*/ 317696 h 586586"/>
              <a:gd name="connsiteX5" fmla="*/ 269730 w 593397"/>
              <a:gd name="connsiteY5" fmla="*/ 48345 h 586586"/>
              <a:gd name="connsiteX6" fmla="*/ 323685 w 593397"/>
              <a:gd name="connsiteY6" fmla="*/ 0 h 586586"/>
              <a:gd name="connsiteX7" fmla="*/ 593397 w 593397"/>
              <a:gd name="connsiteY7" fmla="*/ 269372 h 586586"/>
              <a:gd name="connsiteX8" fmla="*/ 572189 w 593397"/>
              <a:gd name="connsiteY8" fmla="*/ 373437 h 586586"/>
              <a:gd name="connsiteX9" fmla="*/ 323685 w 593397"/>
              <a:gd name="connsiteY9" fmla="*/ 280884 h 58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397" h="586586">
                <a:moveTo>
                  <a:pt x="269730" y="48345"/>
                </a:moveTo>
                <a:lnTo>
                  <a:pt x="269730" y="329207"/>
                </a:lnTo>
                <a:lnTo>
                  <a:pt x="518251" y="421753"/>
                </a:lnTo>
                <a:cubicBezTo>
                  <a:pt x="477215" y="518903"/>
                  <a:pt x="381311" y="586586"/>
                  <a:pt x="269730" y="586586"/>
                </a:cubicBezTo>
                <a:cubicBezTo>
                  <a:pt x="120802" y="586586"/>
                  <a:pt x="0" y="466414"/>
                  <a:pt x="0" y="317696"/>
                </a:cubicBezTo>
                <a:cubicBezTo>
                  <a:pt x="0" y="168977"/>
                  <a:pt x="120802" y="48345"/>
                  <a:pt x="269730" y="48345"/>
                </a:cubicBezTo>
                <a:close/>
                <a:moveTo>
                  <a:pt x="323685" y="0"/>
                </a:moveTo>
                <a:cubicBezTo>
                  <a:pt x="472603" y="0"/>
                  <a:pt x="593397" y="120642"/>
                  <a:pt x="593397" y="269372"/>
                </a:cubicBezTo>
                <a:cubicBezTo>
                  <a:pt x="593397" y="306209"/>
                  <a:pt x="585559" y="341665"/>
                  <a:pt x="572189" y="373437"/>
                </a:cubicBezTo>
                <a:lnTo>
                  <a:pt x="323685" y="280884"/>
                </a:lnTo>
                <a:close/>
              </a:path>
            </a:pathLst>
          </a:custGeom>
          <a:solidFill>
            <a:schemeClr val="bg1"/>
          </a:solidFill>
          <a:ln>
            <a:noFill/>
          </a:ln>
        </p:spPr>
        <p:txBody>
          <a:bodyPr/>
          <a:lstStyle/>
          <a:p>
            <a:endParaRPr lang="zh-CN" altLang="en-US">
              <a:latin typeface="Arial"/>
              <a:ea typeface="微软雅黑"/>
              <a:cs typeface="+mn-ea"/>
              <a:sym typeface="Arial"/>
            </a:endParaRPr>
          </a:p>
        </p:txBody>
      </p:sp>
      <p:sp>
        <p:nvSpPr>
          <p:cNvPr id="11" name="文本框 10"/>
          <p:cNvSpPr txBox="1"/>
          <p:nvPr/>
        </p:nvSpPr>
        <p:spPr>
          <a:xfrm>
            <a:off x="2889250" y="2804795"/>
            <a:ext cx="1018540" cy="337185"/>
          </a:xfrm>
          <a:prstGeom prst="rect">
            <a:avLst/>
          </a:prstGeom>
          <a:noFill/>
        </p:spPr>
        <p:txBody>
          <a:bodyPr wrap="square" rtlCol="0">
            <a:spAutoFit/>
          </a:bodyPr>
          <a:lstStyle/>
          <a:p>
            <a:pPr lvl="0" algn="ctr">
              <a:spcBef>
                <a:spcPts val="0"/>
              </a:spcBef>
              <a:spcAft>
                <a:spcPts val="0"/>
              </a:spcAft>
            </a:pPr>
            <a:r>
              <a:rPr lang="en-US" altLang="zh-CN" sz="1600" b="1" dirty="0">
                <a:solidFill>
                  <a:schemeClr val="accent1"/>
                </a:solidFill>
                <a:latin typeface="Arial"/>
                <a:ea typeface="微软雅黑"/>
                <a:cs typeface="+mn-ea"/>
                <a:sym typeface="Arial"/>
              </a:rPr>
              <a:t>TITLE</a:t>
            </a:r>
          </a:p>
        </p:txBody>
      </p:sp>
      <p:sp>
        <p:nvSpPr>
          <p:cNvPr id="12" name="文本框 11"/>
          <p:cNvSpPr txBox="1"/>
          <p:nvPr/>
        </p:nvSpPr>
        <p:spPr>
          <a:xfrm>
            <a:off x="5647690" y="2804795"/>
            <a:ext cx="1018540" cy="337185"/>
          </a:xfrm>
          <a:prstGeom prst="rect">
            <a:avLst/>
          </a:prstGeom>
          <a:noFill/>
        </p:spPr>
        <p:txBody>
          <a:bodyPr wrap="square" rtlCol="0">
            <a:spAutoFit/>
          </a:bodyPr>
          <a:lstStyle/>
          <a:p>
            <a:pPr lvl="0" algn="ctr">
              <a:spcBef>
                <a:spcPts val="0"/>
              </a:spcBef>
              <a:spcAft>
                <a:spcPts val="0"/>
              </a:spcAft>
            </a:pPr>
            <a:r>
              <a:rPr lang="en-US" altLang="zh-CN" sz="1600" b="1" dirty="0">
                <a:solidFill>
                  <a:schemeClr val="bg1"/>
                </a:solidFill>
                <a:latin typeface="Arial"/>
                <a:ea typeface="微软雅黑"/>
                <a:cs typeface="+mn-ea"/>
                <a:sym typeface="Arial"/>
              </a:rPr>
              <a:t>TITLE</a:t>
            </a:r>
          </a:p>
        </p:txBody>
      </p:sp>
      <p:sp>
        <p:nvSpPr>
          <p:cNvPr id="13" name="文本框 12"/>
          <p:cNvSpPr txBox="1"/>
          <p:nvPr/>
        </p:nvSpPr>
        <p:spPr>
          <a:xfrm>
            <a:off x="8398510" y="2804795"/>
            <a:ext cx="1018540" cy="337185"/>
          </a:xfrm>
          <a:prstGeom prst="rect">
            <a:avLst/>
          </a:prstGeom>
          <a:noFill/>
        </p:spPr>
        <p:txBody>
          <a:bodyPr wrap="square" rtlCol="0">
            <a:spAutoFit/>
          </a:bodyPr>
          <a:lstStyle/>
          <a:p>
            <a:pPr lvl="0" algn="ctr">
              <a:spcBef>
                <a:spcPts val="0"/>
              </a:spcBef>
              <a:spcAft>
                <a:spcPts val="0"/>
              </a:spcAft>
            </a:pPr>
            <a:r>
              <a:rPr lang="en-US" altLang="zh-CN" sz="1600" b="1" dirty="0">
                <a:solidFill>
                  <a:schemeClr val="bg1"/>
                </a:solidFill>
                <a:latin typeface="Arial"/>
                <a:ea typeface="微软雅黑"/>
                <a:cs typeface="+mn-ea"/>
                <a:sym typeface="Arial"/>
              </a:rPr>
              <a:t>TITLE</a:t>
            </a:r>
          </a:p>
        </p:txBody>
      </p:sp>
      <p:grpSp>
        <p:nvGrpSpPr>
          <p:cNvPr id="67" name="组合 66"/>
          <p:cNvGrpSpPr/>
          <p:nvPr/>
        </p:nvGrpSpPr>
        <p:grpSpPr>
          <a:xfrm>
            <a:off x="2319655" y="3657599"/>
            <a:ext cx="2157095" cy="1312863"/>
            <a:chOff x="8197129" y="2118492"/>
            <a:chExt cx="2881543" cy="1313327"/>
          </a:xfrm>
        </p:grpSpPr>
        <p:sp>
          <p:nvSpPr>
            <p:cNvPr id="68" name="矩形 67"/>
            <p:cNvSpPr/>
            <p:nvPr/>
          </p:nvSpPr>
          <p:spPr>
            <a:xfrm>
              <a:off x="8576721" y="2118492"/>
              <a:ext cx="2501951" cy="400893"/>
            </a:xfrm>
            <a:prstGeom prst="rect">
              <a:avLst/>
            </a:prstGeom>
          </p:spPr>
          <p:txBody>
            <a:bodyPr wrap="square">
              <a:spAutoFit/>
              <a:scene3d>
                <a:camera prst="orthographicFront"/>
                <a:lightRig rig="threePt" dir="t"/>
              </a:scene3d>
              <a:sp3d contourW="12700"/>
            </a:bodyPr>
            <a:lstStyle/>
            <a:p>
              <a:pPr>
                <a:lnSpc>
                  <a:spcPct val="120000"/>
                </a:lnSpc>
              </a:pPr>
              <a:r>
                <a:rPr lang="en-US" altLang="zh-CN" dirty="0">
                  <a:solidFill>
                    <a:schemeClr val="tx1">
                      <a:lumMod val="75000"/>
                      <a:lumOff val="25000"/>
                    </a:schemeClr>
                  </a:solidFill>
                  <a:latin typeface="Arial"/>
                  <a:ea typeface="微软雅黑"/>
                  <a:cs typeface="+mn-ea"/>
                  <a:sym typeface="Arial"/>
                </a:rPr>
                <a:t>Add title text</a:t>
              </a:r>
              <a:endParaRPr lang="zh-CN" altLang="en-US" dirty="0">
                <a:solidFill>
                  <a:schemeClr val="tx1">
                    <a:lumMod val="75000"/>
                    <a:lumOff val="25000"/>
                  </a:schemeClr>
                </a:solidFill>
                <a:latin typeface="Arial"/>
                <a:ea typeface="微软雅黑"/>
                <a:cs typeface="+mn-ea"/>
                <a:sym typeface="Arial"/>
              </a:endParaRPr>
            </a:p>
          </p:txBody>
        </p:sp>
        <p:sp>
          <p:nvSpPr>
            <p:cNvPr id="69" name="文本框 68"/>
            <p:cNvSpPr txBox="1"/>
            <p:nvPr/>
          </p:nvSpPr>
          <p:spPr>
            <a:xfrm>
              <a:off x="8197129" y="2542351"/>
              <a:ext cx="2881536" cy="889468"/>
            </a:xfrm>
            <a:prstGeom prst="rect">
              <a:avLst/>
            </a:prstGeom>
            <a:noFill/>
          </p:spPr>
          <p:txBody>
            <a:bodyPr wrap="square" rtlCol="0">
              <a:spAutoFit/>
              <a:scene3d>
                <a:camera prst="orthographicFront"/>
                <a:lightRig rig="threePt" dir="t"/>
              </a:scene3d>
              <a:sp3d contourW="12700"/>
            </a:bodyPr>
            <a:lstStyle/>
            <a:p>
              <a:pPr marL="0" lvl="2" algn="ctr">
                <a:lnSpc>
                  <a:spcPct val="150000"/>
                </a:lnSpc>
              </a:pPr>
              <a:r>
                <a:rPr lang="en-US" altLang="zh-CN" sz="1200" kern="100" dirty="0">
                  <a:solidFill>
                    <a:srgbClr val="7F7F7F"/>
                  </a:solidFill>
                  <a:latin typeface="Arial"/>
                  <a:ea typeface="微软雅黑"/>
                  <a:cs typeface="+mn-ea"/>
                  <a:sym typeface="Arial"/>
                </a:rPr>
                <a:t>Click here to add text content, such as keywords, some brief introductions, etc.</a:t>
              </a:r>
              <a:endParaRPr lang="en-US" altLang="zh-CN" sz="1200" dirty="0">
                <a:solidFill>
                  <a:schemeClr val="bg1">
                    <a:lumMod val="50000"/>
                  </a:schemeClr>
                </a:solidFill>
                <a:latin typeface="Arial"/>
                <a:ea typeface="微软雅黑"/>
                <a:cs typeface="+mn-ea"/>
                <a:sym typeface="Arial"/>
              </a:endParaRPr>
            </a:p>
          </p:txBody>
        </p:sp>
      </p:grpSp>
      <p:grpSp>
        <p:nvGrpSpPr>
          <p:cNvPr id="14" name="组合 13"/>
          <p:cNvGrpSpPr/>
          <p:nvPr/>
        </p:nvGrpSpPr>
        <p:grpSpPr>
          <a:xfrm>
            <a:off x="5078095" y="3657599"/>
            <a:ext cx="2157095" cy="1312863"/>
            <a:chOff x="8197129" y="2118492"/>
            <a:chExt cx="2881543" cy="1313327"/>
          </a:xfrm>
        </p:grpSpPr>
        <p:sp>
          <p:nvSpPr>
            <p:cNvPr id="62" name="矩形 61"/>
            <p:cNvSpPr/>
            <p:nvPr/>
          </p:nvSpPr>
          <p:spPr>
            <a:xfrm>
              <a:off x="8576721" y="2118492"/>
              <a:ext cx="2501951" cy="400893"/>
            </a:xfrm>
            <a:prstGeom prst="rect">
              <a:avLst/>
            </a:prstGeom>
          </p:spPr>
          <p:txBody>
            <a:bodyPr wrap="square">
              <a:spAutoFit/>
              <a:scene3d>
                <a:camera prst="orthographicFront"/>
                <a:lightRig rig="threePt" dir="t"/>
              </a:scene3d>
              <a:sp3d contourW="12700"/>
            </a:bodyPr>
            <a:lstStyle/>
            <a:p>
              <a:pPr>
                <a:lnSpc>
                  <a:spcPct val="120000"/>
                </a:lnSpc>
              </a:pPr>
              <a:r>
                <a:rPr lang="en-US" altLang="zh-CN" dirty="0">
                  <a:solidFill>
                    <a:schemeClr val="tx1">
                      <a:lumMod val="75000"/>
                      <a:lumOff val="25000"/>
                    </a:schemeClr>
                  </a:solidFill>
                  <a:latin typeface="Arial"/>
                  <a:ea typeface="微软雅黑"/>
                  <a:cs typeface="+mn-ea"/>
                  <a:sym typeface="Arial"/>
                </a:rPr>
                <a:t>Add title text</a:t>
              </a:r>
              <a:endParaRPr lang="zh-CN" altLang="en-US" dirty="0">
                <a:solidFill>
                  <a:schemeClr val="tx1">
                    <a:lumMod val="75000"/>
                    <a:lumOff val="25000"/>
                  </a:schemeClr>
                </a:solidFill>
                <a:latin typeface="Arial"/>
                <a:ea typeface="微软雅黑"/>
                <a:cs typeface="+mn-ea"/>
                <a:sym typeface="Arial"/>
              </a:endParaRPr>
            </a:p>
          </p:txBody>
        </p:sp>
        <p:sp>
          <p:nvSpPr>
            <p:cNvPr id="63" name="文本框 62"/>
            <p:cNvSpPr txBox="1"/>
            <p:nvPr/>
          </p:nvSpPr>
          <p:spPr>
            <a:xfrm>
              <a:off x="8197129" y="2542351"/>
              <a:ext cx="2881536" cy="889468"/>
            </a:xfrm>
            <a:prstGeom prst="rect">
              <a:avLst/>
            </a:prstGeom>
            <a:noFill/>
          </p:spPr>
          <p:txBody>
            <a:bodyPr wrap="square" rtlCol="0">
              <a:spAutoFit/>
              <a:scene3d>
                <a:camera prst="orthographicFront"/>
                <a:lightRig rig="threePt" dir="t"/>
              </a:scene3d>
              <a:sp3d contourW="12700"/>
            </a:bodyPr>
            <a:lstStyle/>
            <a:p>
              <a:pPr marL="0" lvl="2" algn="ctr">
                <a:lnSpc>
                  <a:spcPct val="150000"/>
                </a:lnSpc>
              </a:pPr>
              <a:r>
                <a:rPr lang="en-US" altLang="zh-CN" sz="1200" kern="100" dirty="0">
                  <a:solidFill>
                    <a:srgbClr val="7F7F7F"/>
                  </a:solidFill>
                  <a:latin typeface="Arial"/>
                  <a:ea typeface="微软雅黑"/>
                  <a:cs typeface="+mn-ea"/>
                  <a:sym typeface="Arial"/>
                </a:rPr>
                <a:t>Click here to add text content, such as keywords, some brief introductions, etc.</a:t>
              </a:r>
              <a:endParaRPr lang="en-US" altLang="zh-CN" sz="1200" dirty="0">
                <a:solidFill>
                  <a:schemeClr val="bg1">
                    <a:lumMod val="50000"/>
                  </a:schemeClr>
                </a:solidFill>
                <a:latin typeface="Arial"/>
                <a:ea typeface="微软雅黑"/>
                <a:cs typeface="+mn-ea"/>
                <a:sym typeface="Arial"/>
              </a:endParaRPr>
            </a:p>
          </p:txBody>
        </p:sp>
      </p:grpSp>
      <p:grpSp>
        <p:nvGrpSpPr>
          <p:cNvPr id="64" name="组合 63"/>
          <p:cNvGrpSpPr/>
          <p:nvPr/>
        </p:nvGrpSpPr>
        <p:grpSpPr>
          <a:xfrm>
            <a:off x="7889875" y="3657599"/>
            <a:ext cx="2157095" cy="1312863"/>
            <a:chOff x="8197129" y="2118492"/>
            <a:chExt cx="2881543" cy="1313327"/>
          </a:xfrm>
        </p:grpSpPr>
        <p:sp>
          <p:nvSpPr>
            <p:cNvPr id="65" name="矩形 64"/>
            <p:cNvSpPr/>
            <p:nvPr/>
          </p:nvSpPr>
          <p:spPr>
            <a:xfrm>
              <a:off x="8576721" y="2118492"/>
              <a:ext cx="2501951" cy="400893"/>
            </a:xfrm>
            <a:prstGeom prst="rect">
              <a:avLst/>
            </a:prstGeom>
          </p:spPr>
          <p:txBody>
            <a:bodyPr wrap="square">
              <a:spAutoFit/>
              <a:scene3d>
                <a:camera prst="orthographicFront"/>
                <a:lightRig rig="threePt" dir="t"/>
              </a:scene3d>
              <a:sp3d contourW="12700"/>
            </a:bodyPr>
            <a:lstStyle/>
            <a:p>
              <a:pPr>
                <a:lnSpc>
                  <a:spcPct val="120000"/>
                </a:lnSpc>
              </a:pPr>
              <a:r>
                <a:rPr lang="en-US" altLang="zh-CN" dirty="0">
                  <a:solidFill>
                    <a:schemeClr val="tx1">
                      <a:lumMod val="75000"/>
                      <a:lumOff val="25000"/>
                    </a:schemeClr>
                  </a:solidFill>
                  <a:latin typeface="Arial"/>
                  <a:ea typeface="微软雅黑"/>
                  <a:cs typeface="+mn-ea"/>
                  <a:sym typeface="Arial"/>
                </a:rPr>
                <a:t>Add title text</a:t>
              </a:r>
              <a:endParaRPr lang="zh-CN" altLang="en-US" dirty="0">
                <a:solidFill>
                  <a:schemeClr val="tx1">
                    <a:lumMod val="75000"/>
                    <a:lumOff val="25000"/>
                  </a:schemeClr>
                </a:solidFill>
                <a:latin typeface="Arial"/>
                <a:ea typeface="微软雅黑"/>
                <a:cs typeface="+mn-ea"/>
                <a:sym typeface="Arial"/>
              </a:endParaRPr>
            </a:p>
          </p:txBody>
        </p:sp>
        <p:sp>
          <p:nvSpPr>
            <p:cNvPr id="66" name="文本框 65"/>
            <p:cNvSpPr txBox="1"/>
            <p:nvPr/>
          </p:nvSpPr>
          <p:spPr>
            <a:xfrm>
              <a:off x="8197129" y="2542351"/>
              <a:ext cx="2881536" cy="889468"/>
            </a:xfrm>
            <a:prstGeom prst="rect">
              <a:avLst/>
            </a:prstGeom>
            <a:noFill/>
          </p:spPr>
          <p:txBody>
            <a:bodyPr wrap="square" rtlCol="0">
              <a:spAutoFit/>
              <a:scene3d>
                <a:camera prst="orthographicFront"/>
                <a:lightRig rig="threePt" dir="t"/>
              </a:scene3d>
              <a:sp3d contourW="12700"/>
            </a:bodyPr>
            <a:lstStyle/>
            <a:p>
              <a:pPr marL="0" lvl="2" algn="ctr">
                <a:lnSpc>
                  <a:spcPct val="150000"/>
                </a:lnSpc>
              </a:pPr>
              <a:r>
                <a:rPr lang="en-US" altLang="zh-CN" sz="1200" kern="100" dirty="0">
                  <a:solidFill>
                    <a:srgbClr val="7F7F7F"/>
                  </a:solidFill>
                  <a:latin typeface="Arial"/>
                  <a:ea typeface="微软雅黑"/>
                  <a:cs typeface="+mn-ea"/>
                  <a:sym typeface="Arial"/>
                </a:rPr>
                <a:t>Click here to add text content, such as keywords, some brief introductions, etc.</a:t>
              </a:r>
              <a:endParaRPr lang="en-US" altLang="zh-CN" sz="1200" dirty="0">
                <a:solidFill>
                  <a:schemeClr val="bg1">
                    <a:lumMod val="50000"/>
                  </a:schemeClr>
                </a:solidFill>
                <a:latin typeface="Arial"/>
                <a:ea typeface="微软雅黑"/>
                <a:cs typeface="+mn-ea"/>
                <a:sym typeface="Arial"/>
              </a:endParaRPr>
            </a:p>
          </p:txBody>
        </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 presetClass="entr" presetSubtype="2" fill="hold"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1+#ppt_w/2"/>
                                          </p:val>
                                        </p:tav>
                                        <p:tav tm="100000">
                                          <p:val>
                                            <p:strVal val="#ppt_x"/>
                                          </p:val>
                                        </p:tav>
                                      </p:tavLst>
                                    </p:anim>
                                    <p:anim calcmode="lin" valueType="num">
                                      <p:cBhvr additive="base">
                                        <p:cTn id="49" dur="500" fill="hold"/>
                                        <p:tgtEl>
                                          <p:spTgt spid="67"/>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 presetClass="entr" presetSubtype="2" fill="hold"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additive="base">
                                        <p:cTn id="58" dur="500" fill="hold"/>
                                        <p:tgtEl>
                                          <p:spTgt spid="64"/>
                                        </p:tgtEl>
                                        <p:attrNameLst>
                                          <p:attrName>ppt_x</p:attrName>
                                        </p:attrNameLst>
                                      </p:cBhvr>
                                      <p:tavLst>
                                        <p:tav tm="0">
                                          <p:val>
                                            <p:strVal val="1+#ppt_w/2"/>
                                          </p:val>
                                        </p:tav>
                                        <p:tav tm="100000">
                                          <p:val>
                                            <p:strVal val="#ppt_x"/>
                                          </p:val>
                                        </p:tav>
                                      </p:tavLst>
                                    </p:anim>
                                    <p:anim calcmode="lin" valueType="num">
                                      <p:cBhvr additive="base">
                                        <p:cTn id="59"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descr="C:\Users\HUDEYU\Desktop\网站图片\摄图网_501201003.jpg摄图网_501201003"/>
          <p:cNvPicPr>
            <a:picLocks noGrp="1" noChangeAspect="1"/>
          </p:cNvPicPr>
          <p:nvPr>
            <p:ph type="pic" sz="quarter" idx="13"/>
          </p:nvPr>
        </p:nvPicPr>
        <p:blipFill>
          <a:blip r:embed="rId3" cstate="email"/>
          <a:srcRect/>
          <a:stretch>
            <a:fillRect/>
          </a:stretch>
        </p:blipFill>
        <p:spPr>
          <a:xfrm>
            <a:off x="7288730" y="1146175"/>
            <a:ext cx="3367194" cy="4953000"/>
          </a:xfrm>
        </p:spPr>
      </p:pic>
      <p:sp>
        <p:nvSpPr>
          <p:cNvPr id="10" name="椭圆 9"/>
          <p:cNvSpPr/>
          <p:nvPr/>
        </p:nvSpPr>
        <p:spPr>
          <a:xfrm>
            <a:off x="1576716" y="1840428"/>
            <a:ext cx="489625" cy="489625"/>
          </a:xfrm>
          <a:prstGeom prst="ellipse">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cs typeface="+mn-ea"/>
              <a:sym typeface="Arial"/>
            </a:endParaRPr>
          </a:p>
        </p:txBody>
      </p:sp>
      <p:sp>
        <p:nvSpPr>
          <p:cNvPr id="12" name="TextBox 46"/>
          <p:cNvSpPr txBox="1">
            <a:spLocks noChangeArrowheads="1"/>
          </p:cNvSpPr>
          <p:nvPr/>
        </p:nvSpPr>
        <p:spPr bwMode="auto">
          <a:xfrm>
            <a:off x="2495818" y="1729481"/>
            <a:ext cx="3169089"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defTabSz="1218565">
              <a:lnSpc>
                <a:spcPts val="2500"/>
              </a:lnSpc>
            </a:pPr>
            <a:r>
              <a:rPr lang="en-US" altLang="zh-CN" sz="1400" dirty="0">
                <a:latin typeface="Arial"/>
                <a:ea typeface="微软雅黑"/>
                <a:cs typeface="+mn-ea"/>
                <a:sym typeface="Arial"/>
              </a:rPr>
              <a:t>Click here to add text content, such as keywords, some brief introductions, etc.</a:t>
            </a:r>
            <a:endParaRPr lang="zh-CN" altLang="en-US" sz="1400" dirty="0">
              <a:latin typeface="Arial"/>
              <a:ea typeface="微软雅黑"/>
              <a:cs typeface="+mn-ea"/>
              <a:sym typeface="Arial"/>
            </a:endParaRPr>
          </a:p>
        </p:txBody>
      </p:sp>
      <p:sp>
        <p:nvSpPr>
          <p:cNvPr id="14" name="椭圆 13"/>
          <p:cNvSpPr/>
          <p:nvPr/>
        </p:nvSpPr>
        <p:spPr>
          <a:xfrm>
            <a:off x="1576716" y="3232768"/>
            <a:ext cx="489625" cy="489625"/>
          </a:xfrm>
          <a:prstGeom prst="ellipse">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cs typeface="+mn-ea"/>
              <a:sym typeface="Arial"/>
            </a:endParaRPr>
          </a:p>
        </p:txBody>
      </p:sp>
      <p:sp>
        <p:nvSpPr>
          <p:cNvPr id="15" name="TextBox 46"/>
          <p:cNvSpPr txBox="1">
            <a:spLocks noChangeArrowheads="1"/>
          </p:cNvSpPr>
          <p:nvPr/>
        </p:nvSpPr>
        <p:spPr bwMode="auto">
          <a:xfrm>
            <a:off x="2495818" y="3121821"/>
            <a:ext cx="3169089"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defTabSz="1218565">
              <a:lnSpc>
                <a:spcPts val="2500"/>
              </a:lnSpc>
            </a:pPr>
            <a:r>
              <a:rPr lang="en-US" altLang="zh-CN" sz="1400" dirty="0">
                <a:latin typeface="Arial"/>
                <a:ea typeface="微软雅黑"/>
                <a:cs typeface="+mn-ea"/>
                <a:sym typeface="Arial"/>
              </a:rPr>
              <a:t>Click here to add text content, such as keywords, some brief introductions, etc.</a:t>
            </a:r>
            <a:endParaRPr lang="zh-CN" altLang="en-US" sz="1400" dirty="0">
              <a:latin typeface="Arial"/>
              <a:ea typeface="微软雅黑"/>
              <a:cs typeface="+mn-ea"/>
              <a:sym typeface="Arial"/>
            </a:endParaRPr>
          </a:p>
        </p:txBody>
      </p:sp>
      <p:sp>
        <p:nvSpPr>
          <p:cNvPr id="16" name="椭圆 15"/>
          <p:cNvSpPr/>
          <p:nvPr/>
        </p:nvSpPr>
        <p:spPr>
          <a:xfrm>
            <a:off x="1576716" y="4622622"/>
            <a:ext cx="489625" cy="489625"/>
          </a:xfrm>
          <a:prstGeom prst="ellipse">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cs typeface="+mn-ea"/>
              <a:sym typeface="Arial"/>
            </a:endParaRPr>
          </a:p>
        </p:txBody>
      </p:sp>
      <p:sp>
        <p:nvSpPr>
          <p:cNvPr id="17" name="TextBox 46"/>
          <p:cNvSpPr txBox="1">
            <a:spLocks noChangeArrowheads="1"/>
          </p:cNvSpPr>
          <p:nvPr/>
        </p:nvSpPr>
        <p:spPr bwMode="auto">
          <a:xfrm>
            <a:off x="2495818" y="4511675"/>
            <a:ext cx="3169089"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defTabSz="1218565">
              <a:lnSpc>
                <a:spcPts val="2500"/>
              </a:lnSpc>
            </a:pPr>
            <a:r>
              <a:rPr lang="en-US" altLang="zh-CN" sz="1400" dirty="0">
                <a:latin typeface="Arial"/>
                <a:ea typeface="微软雅黑"/>
                <a:cs typeface="+mn-ea"/>
                <a:sym typeface="Arial"/>
              </a:rPr>
              <a:t>Click here to add text content, such as keywords, some brief introductions, etc.</a:t>
            </a:r>
            <a:endParaRPr lang="zh-CN" altLang="en-US" sz="1400" dirty="0">
              <a:latin typeface="Arial"/>
              <a:ea typeface="微软雅黑"/>
              <a:cs typeface="+mn-ea"/>
              <a:sym typeface="Arial"/>
            </a:endParaRPr>
          </a:p>
        </p:txBody>
      </p:sp>
      <p:pic>
        <p:nvPicPr>
          <p:cNvPr id="6"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5970" y="1664691"/>
            <a:ext cx="3058670" cy="4115404"/>
          </a:xfrm>
          <a:prstGeom prst="rect">
            <a:avLst/>
          </a:prstGeom>
        </p:spPr>
      </p:pic>
      <p:sp>
        <p:nvSpPr>
          <p:cNvPr id="574" name="Rechteck"/>
          <p:cNvSpPr/>
          <p:nvPr/>
        </p:nvSpPr>
        <p:spPr>
          <a:xfrm>
            <a:off x="6595021" y="4511674"/>
            <a:ext cx="1867844" cy="700441"/>
          </a:xfrm>
          <a:prstGeom prst="rect">
            <a:avLst/>
          </a:prstGeom>
          <a:blipFill>
            <a:blip r:embed="rId5" cstate="screen">
              <a:extLst>
                <a:ext uri="{28A0092B-C50C-407E-A947-70E740481C1C}">
                  <a14:useLocalDpi xmlns:a14="http://schemas.microsoft.com/office/drawing/2010/main"/>
                </a:ext>
              </a:extLst>
            </a:blip>
            <a:stretch>
              <a:fillRect/>
            </a:stretch>
          </a:blip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sz="1600" kern="0" dirty="0">
              <a:solidFill>
                <a:srgbClr val="FFFFFF"/>
              </a:solidFill>
              <a:latin typeface="Arial"/>
              <a:ea typeface="微软雅黑"/>
              <a:cs typeface="+mn-ea"/>
              <a:sym typeface="Arial"/>
            </a:endParaRPr>
          </a:p>
        </p:txBody>
      </p:sp>
      <p:grpSp>
        <p:nvGrpSpPr>
          <p:cNvPr id="41" name="组合 40"/>
          <p:cNvGrpSpPr/>
          <p:nvPr/>
        </p:nvGrpSpPr>
        <p:grpSpPr>
          <a:xfrm>
            <a:off x="0" y="210820"/>
            <a:ext cx="12192000" cy="6647180"/>
            <a:chOff x="0" y="332"/>
            <a:chExt cx="19200" cy="10468"/>
          </a:xfrm>
        </p:grpSpPr>
        <p:sp>
          <p:nvSpPr>
            <p:cNvPr id="5" name="矩形 4"/>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37" name="矩形 36"/>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8" name="FLYING IMPRESSION FID FEIZHAO    qq:1964271550"/>
              <p:cNvSpPr txBox="1"/>
              <p:nvPr/>
            </p:nvSpPr>
            <p:spPr>
              <a:xfrm>
                <a:off x="504" y="332"/>
                <a:ext cx="4053" cy="721"/>
              </a:xfrm>
              <a:prstGeom prst="rect">
                <a:avLst/>
              </a:prstGeom>
              <a:noFill/>
            </p:spPr>
            <p:txBody>
              <a:bodyPr wrap="square" rtlCol="0">
                <a:spAutoFit/>
              </a:bodyPr>
              <a:lstStyle/>
              <a:p>
                <a:pPr algn="l">
                  <a:lnSpc>
                    <a:spcPct val="130000"/>
                  </a:lnSpc>
                </a:pPr>
                <a:r>
                  <a:rPr lang="en-US" altLang="zh-CN" sz="2000" b="1" dirty="0">
                    <a:solidFill>
                      <a:schemeClr val="tx1">
                        <a:lumMod val="65000"/>
                        <a:lumOff val="35000"/>
                      </a:schemeClr>
                    </a:solidFill>
                    <a:latin typeface="Arial"/>
                    <a:ea typeface="微软雅黑"/>
                    <a:cs typeface="+mn-ea"/>
                    <a:sym typeface="Arial"/>
                  </a:rPr>
                  <a:t>Add title text</a:t>
                </a:r>
                <a:endParaRPr lang="zh-CN" altLang="en-US" sz="2000" b="1" dirty="0">
                  <a:solidFill>
                    <a:schemeClr val="tx1">
                      <a:lumMod val="65000"/>
                      <a:lumOff val="35000"/>
                    </a:schemeClr>
                  </a:solidFill>
                  <a:latin typeface="Arial"/>
                  <a:ea typeface="微软雅黑"/>
                  <a:cs typeface="+mn-ea"/>
                  <a:sym typeface="Arial"/>
                </a:endParaRPr>
              </a:p>
            </p:txBody>
          </p:sp>
          <p:sp>
            <p:nvSpPr>
              <p:cNvPr id="39"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vertical)">
                                      <p:cBhvr>
                                        <p:cTn id="11" dur="7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par>
                          <p:cTn id="17" fill="hold">
                            <p:stCondLst>
                              <p:cond delay="500"/>
                            </p:stCondLst>
                            <p:childTnLst>
                              <p:par>
                                <p:cTn id="18" presetID="14" presetClass="entr" presetSubtype="5"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vertical)">
                                      <p:cBhvr>
                                        <p:cTn id="20" dur="75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par>
                          <p:cTn id="26" fill="hold">
                            <p:stCondLst>
                              <p:cond delay="500"/>
                            </p:stCondLst>
                            <p:childTnLst>
                              <p:par>
                                <p:cTn id="27" presetID="14" presetClass="entr" presetSubtype="5"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vertical)">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p:bldP spid="14" grpId="0" bldLvl="0" animBg="1"/>
      <p:bldP spid="15" grpId="0"/>
      <p:bldP spid="16" grpId="0" bldLvl="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40" y="1206500"/>
            <a:ext cx="12192000" cy="4445000"/>
          </a:xfrm>
          <a:prstGeom prst="rect">
            <a:avLst/>
          </a:prstGeom>
        </p:spPr>
      </p:pic>
      <p:sp>
        <p:nvSpPr>
          <p:cNvPr id="52" name="椭圆 51"/>
          <p:cNvSpPr/>
          <p:nvPr/>
        </p:nvSpPr>
        <p:spPr>
          <a:xfrm>
            <a:off x="9427048" y="4827318"/>
            <a:ext cx="1504669" cy="1504669"/>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2" name="椭圆 11"/>
          <p:cNvSpPr/>
          <p:nvPr/>
        </p:nvSpPr>
        <p:spPr>
          <a:xfrm>
            <a:off x="10287859" y="2046650"/>
            <a:ext cx="3810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 name="椭圆 5"/>
          <p:cNvSpPr/>
          <p:nvPr/>
        </p:nvSpPr>
        <p:spPr>
          <a:xfrm rot="775672">
            <a:off x="2347317" y="2024408"/>
            <a:ext cx="2171700" cy="2171700"/>
          </a:xfrm>
          <a:prstGeom prst="ellipse">
            <a:avLst/>
          </a:prstGeom>
          <a:blipFill dpi="0" rotWithShape="1">
            <a:blip r:embed="rId4" cstate="screen">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4" name="椭圆 13"/>
          <p:cNvSpPr/>
          <p:nvPr/>
        </p:nvSpPr>
        <p:spPr>
          <a:xfrm flipV="1">
            <a:off x="538355" y="2834465"/>
            <a:ext cx="187325" cy="187325"/>
          </a:xfrm>
          <a:prstGeom prst="ellipse">
            <a:avLst/>
          </a:prstGeom>
          <a:solidFill>
            <a:srgbClr val="388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2" name="文本框 31"/>
          <p:cNvSpPr txBox="1"/>
          <p:nvPr/>
        </p:nvSpPr>
        <p:spPr>
          <a:xfrm>
            <a:off x="2534852" y="2585575"/>
            <a:ext cx="8044405" cy="1292662"/>
          </a:xfrm>
          <a:prstGeom prst="rect">
            <a:avLst/>
          </a:prstGeom>
          <a:noFill/>
        </p:spPr>
        <p:txBody>
          <a:bodyPr wrap="square" lIns="0" tIns="0" rIns="0" bIns="0" rtlCol="0">
            <a:spAutoFit/>
          </a:bodyPr>
          <a:lstStyle/>
          <a:p>
            <a:pPr algn="ctr"/>
            <a:r>
              <a:rPr lang="en-US" altLang="zh-CN" sz="8400" dirty="0">
                <a:solidFill>
                  <a:schemeClr val="bg1"/>
                </a:solidFill>
                <a:effectLst>
                  <a:outerShdw blurRad="38100" dist="38100" dir="2700000" algn="tl">
                    <a:srgbClr val="000000">
                      <a:alpha val="43137"/>
                    </a:srgbClr>
                  </a:outerShdw>
                </a:effectLst>
                <a:latin typeface="Arial Black" pitchFamily="34" charset="0"/>
                <a:ea typeface="微软雅黑"/>
                <a:sym typeface="Arial"/>
              </a:rPr>
              <a:t>THANK YOU!</a:t>
            </a:r>
            <a:endParaRPr lang="zh-CN" altLang="en-US" sz="8400" dirty="0">
              <a:solidFill>
                <a:schemeClr val="bg1"/>
              </a:solidFill>
              <a:effectLst>
                <a:outerShdw blurRad="38100" dist="38100" dir="2700000" algn="tl">
                  <a:srgbClr val="000000">
                    <a:alpha val="43137"/>
                  </a:srgbClr>
                </a:outerShdw>
              </a:effectLst>
              <a:latin typeface="Arial Black" pitchFamily="34" charset="0"/>
              <a:ea typeface="微软雅黑"/>
              <a:sym typeface="Arial"/>
            </a:endParaRPr>
          </a:p>
        </p:txBody>
      </p:sp>
      <p:sp>
        <p:nvSpPr>
          <p:cNvPr id="33" name="文本框 32"/>
          <p:cNvSpPr txBox="1"/>
          <p:nvPr/>
        </p:nvSpPr>
        <p:spPr>
          <a:xfrm>
            <a:off x="6824841" y="3831795"/>
            <a:ext cx="2871159" cy="369332"/>
          </a:xfrm>
          <a:prstGeom prst="rect">
            <a:avLst/>
          </a:prstGeom>
          <a:noFill/>
        </p:spPr>
        <p:txBody>
          <a:bodyPr wrap="square" lIns="0" tIns="0" rIns="0" bIns="0" rtlCol="0">
            <a:spAutoFit/>
          </a:bodyPr>
          <a:lstStyle/>
          <a:p>
            <a:pPr algn="dist"/>
            <a:r>
              <a:rPr lang="en-US" altLang="zh-CN" sz="2400" b="1" cap="all" dirty="0">
                <a:solidFill>
                  <a:schemeClr val="bg1"/>
                </a:solidFill>
                <a:latin typeface="Arial"/>
                <a:ea typeface="微软雅黑"/>
                <a:cs typeface="Arial Unicode MS" panose="020B0604020202020204" pitchFamily="34" charset="-122"/>
                <a:sym typeface="Arial"/>
              </a:rPr>
              <a:t>SPERKER NAME</a:t>
            </a:r>
            <a:endParaRPr lang="zh-CN" altLang="en-US" sz="2400" b="1" cap="all" dirty="0">
              <a:solidFill>
                <a:schemeClr val="bg1"/>
              </a:solidFill>
              <a:latin typeface="Arial"/>
              <a:ea typeface="微软雅黑"/>
              <a:cs typeface="Arial Unicode MS" panose="020B0604020202020204" pitchFamily="34" charset="-122"/>
              <a:sym typeface="Arial"/>
            </a:endParaRPr>
          </a:p>
        </p:txBody>
      </p:sp>
      <p:sp>
        <p:nvSpPr>
          <p:cNvPr id="34" name="文本框 33"/>
          <p:cNvSpPr txBox="1"/>
          <p:nvPr/>
        </p:nvSpPr>
        <p:spPr>
          <a:xfrm>
            <a:off x="555073" y="3239868"/>
            <a:ext cx="161583" cy="1985469"/>
          </a:xfrm>
          <a:prstGeom prst="rect">
            <a:avLst/>
          </a:prstGeom>
          <a:noFill/>
        </p:spPr>
        <p:txBody>
          <a:bodyPr vert="eaVert" wrap="square" lIns="0" tIns="0" rIns="0" bIns="0" rtlCol="0">
            <a:spAutoFit/>
          </a:bodyPr>
          <a:lstStyle/>
          <a:p>
            <a:pPr algn="dist"/>
            <a:r>
              <a:rPr lang="en-US" altLang="zh-CN" sz="1050" cap="all" dirty="0">
                <a:solidFill>
                  <a:schemeClr val="tx1">
                    <a:lumMod val="75000"/>
                    <a:lumOff val="25000"/>
                  </a:schemeClr>
                </a:solidFill>
                <a:latin typeface="Arial"/>
                <a:ea typeface="微软雅黑"/>
                <a:cs typeface="Arial Unicode MS" panose="020B0604020202020204" pitchFamily="34" charset="-122"/>
                <a:sym typeface="Arial"/>
              </a:rPr>
              <a:t>Create  your  business</a:t>
            </a:r>
            <a:endParaRPr lang="zh-CN" altLang="en-US" sz="1050" cap="all" dirty="0">
              <a:solidFill>
                <a:schemeClr val="tx1">
                  <a:lumMod val="75000"/>
                  <a:lumOff val="25000"/>
                </a:schemeClr>
              </a:solidFill>
              <a:latin typeface="Arial"/>
              <a:ea typeface="微软雅黑"/>
              <a:cs typeface="Arial Unicode MS" panose="020B0604020202020204" pitchFamily="34" charset="-122"/>
              <a:sym typeface="Arial"/>
            </a:endParaRPr>
          </a:p>
        </p:txBody>
      </p:sp>
      <p:sp>
        <p:nvSpPr>
          <p:cNvPr id="40" name="文本框 22"/>
          <p:cNvSpPr txBox="1"/>
          <p:nvPr/>
        </p:nvSpPr>
        <p:spPr>
          <a:xfrm>
            <a:off x="5286000" y="4261441"/>
            <a:ext cx="4528526" cy="430887"/>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100" b="0" u="none" strike="noStrike" kern="1200" cap="none" spc="0" normalizeH="0" baseline="0" noProof="0" dirty="0">
                <a:ln>
                  <a:noFill/>
                </a:ln>
                <a:solidFill>
                  <a:schemeClr val="bg1"/>
                </a:solidFill>
                <a:effectLst/>
                <a:uLnTx/>
                <a:uFillTx/>
                <a:latin typeface="Arial"/>
                <a:ea typeface="微软雅黑"/>
                <a:cs typeface="Arial Unicode MS" panose="020B0604020202020204" pitchFamily="34" charset="-122"/>
                <a:sym typeface="Arial"/>
              </a:rPr>
              <a:t>The user can demonstrate on a projector or computer</a:t>
            </a:r>
            <a:r>
              <a:rPr kumimoji="0" lang="en-US" altLang="zh-CN" sz="1100" b="0" u="none" strike="noStrike" kern="1200" cap="none" spc="0" normalizeH="0" noProof="0" dirty="0">
                <a:ln>
                  <a:noFill/>
                </a:ln>
                <a:solidFill>
                  <a:schemeClr val="bg1"/>
                </a:solidFill>
                <a:effectLst/>
                <a:uLnTx/>
                <a:uFillTx/>
                <a:latin typeface="Arial"/>
                <a:ea typeface="微软雅黑"/>
                <a:cs typeface="Arial Unicode MS" panose="020B0604020202020204" pitchFamily="34" charset="-122"/>
                <a:sym typeface="Arial"/>
              </a:rPr>
              <a:t> </a:t>
            </a:r>
            <a:r>
              <a:rPr kumimoji="0" lang="en-US" altLang="zh-CN" sz="1100" b="0" u="none" strike="noStrike" kern="1200" cap="none" spc="0" normalizeH="0" baseline="0" noProof="0" dirty="0">
                <a:ln>
                  <a:noFill/>
                </a:ln>
                <a:solidFill>
                  <a:schemeClr val="bg1"/>
                </a:solidFill>
                <a:effectLst/>
                <a:uLnTx/>
                <a:uFillTx/>
                <a:latin typeface="Arial"/>
                <a:ea typeface="微软雅黑"/>
                <a:cs typeface="Arial Unicode MS" panose="020B0604020202020204" pitchFamily="34" charset="-122"/>
                <a:sym typeface="Arial"/>
              </a:rPr>
              <a:t>or print the presentation and make it into a film to be used in a wider field</a:t>
            </a:r>
          </a:p>
        </p:txBody>
      </p:sp>
      <p:sp>
        <p:nvSpPr>
          <p:cNvPr id="3" name="等腰三角形 2"/>
          <p:cNvSpPr/>
          <p:nvPr/>
        </p:nvSpPr>
        <p:spPr>
          <a:xfrm rot="5400000">
            <a:off x="6439314" y="3912157"/>
            <a:ext cx="241954" cy="2085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3" name="椭圆 12"/>
          <p:cNvSpPr/>
          <p:nvPr/>
        </p:nvSpPr>
        <p:spPr>
          <a:xfrm>
            <a:off x="2001000" y="3333531"/>
            <a:ext cx="987526" cy="1011604"/>
          </a:xfrm>
          <a:prstGeom prst="ellipse">
            <a:avLst/>
          </a:prstGeom>
          <a:noFill/>
          <a:ln w="254000">
            <a:solidFill>
              <a:schemeClr val="accent1">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2" name="组合 1"/>
          <p:cNvGrpSpPr/>
          <p:nvPr/>
        </p:nvGrpSpPr>
        <p:grpSpPr>
          <a:xfrm>
            <a:off x="-33994" y="379762"/>
            <a:ext cx="12238634" cy="6113677"/>
            <a:chOff x="-33994" y="379762"/>
            <a:chExt cx="12238634" cy="6113677"/>
          </a:xfrm>
        </p:grpSpPr>
        <p:cxnSp>
          <p:nvCxnSpPr>
            <p:cNvPr id="7" name="直接连接符 6"/>
            <p:cNvCxnSpPr/>
            <p:nvPr/>
          </p:nvCxnSpPr>
          <p:spPr>
            <a:xfrm>
              <a:off x="3981000" y="499125"/>
              <a:ext cx="8223640" cy="0"/>
            </a:xfrm>
            <a:prstGeom prst="line">
              <a:avLst/>
            </a:prstGeom>
            <a:ln w="127000">
              <a:gradFill flip="none" rotWithShape="1">
                <a:gsLst>
                  <a:gs pos="0">
                    <a:srgbClr val="2D7CDB"/>
                  </a:gs>
                  <a:gs pos="100000">
                    <a:srgbClr val="2D7CDB">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flipV="1">
              <a:off x="523874" y="391969"/>
              <a:ext cx="214313" cy="214313"/>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5" name="文本框 34"/>
            <p:cNvSpPr txBox="1"/>
            <p:nvPr/>
          </p:nvSpPr>
          <p:spPr>
            <a:xfrm>
              <a:off x="1000613" y="386494"/>
              <a:ext cx="2537749" cy="215444"/>
            </a:xfrm>
            <a:prstGeom prst="rect">
              <a:avLst/>
            </a:prstGeom>
            <a:noFill/>
          </p:spPr>
          <p:txBody>
            <a:bodyPr vert="horz" wrap="square" lIns="0" tIns="0" rIns="0" bIns="0" rtlCol="0">
              <a:spAutoFit/>
            </a:bodyPr>
            <a:lstStyle/>
            <a:p>
              <a:pPr algn="dist"/>
              <a:r>
                <a:rPr lang="en-US" altLang="zh-CN" sz="1400" b="1" cap="all" dirty="0">
                  <a:solidFill>
                    <a:schemeClr val="tx1">
                      <a:lumMod val="65000"/>
                      <a:lumOff val="35000"/>
                    </a:schemeClr>
                  </a:solidFill>
                  <a:latin typeface="Arial"/>
                  <a:ea typeface="微软雅黑"/>
                  <a:sym typeface="Arial"/>
                </a:rPr>
                <a:t>ADD YOUR LOGO HERE</a:t>
              </a:r>
              <a:endParaRPr lang="zh-CN" altLang="en-US" sz="1400" b="1" cap="all" dirty="0">
                <a:solidFill>
                  <a:schemeClr val="tx1">
                    <a:lumMod val="75000"/>
                    <a:lumOff val="25000"/>
                  </a:schemeClr>
                </a:solidFill>
                <a:latin typeface="Arial"/>
                <a:ea typeface="微软雅黑"/>
                <a:sym typeface="Arial"/>
              </a:endParaRPr>
            </a:p>
          </p:txBody>
        </p:sp>
        <p:sp>
          <p:nvSpPr>
            <p:cNvPr id="38" name="文本框 37"/>
            <p:cNvSpPr txBox="1"/>
            <p:nvPr/>
          </p:nvSpPr>
          <p:spPr>
            <a:xfrm>
              <a:off x="8715736" y="379762"/>
              <a:ext cx="3032568" cy="215444"/>
            </a:xfrm>
            <a:prstGeom prst="rect">
              <a:avLst/>
            </a:prstGeom>
            <a:noFill/>
          </p:spPr>
          <p:txBody>
            <a:bodyPr vert="horz" wrap="square" lIns="0" tIns="0" rIns="0" bIns="0" rtlCol="0">
              <a:spAutoFit/>
            </a:bodyPr>
            <a:lstStyle/>
            <a:p>
              <a:pPr algn="dist"/>
              <a:r>
                <a:rPr lang="en-US" altLang="zh-CN" sz="1400" b="1" cap="all" dirty="0">
                  <a:solidFill>
                    <a:schemeClr val="bg1"/>
                  </a:solidFill>
                  <a:latin typeface="Arial"/>
                  <a:ea typeface="微软雅黑"/>
                  <a:sym typeface="Arial"/>
                </a:rPr>
                <a:t>business</a:t>
              </a:r>
              <a:endParaRPr lang="zh-CN" altLang="en-US" sz="1400" b="1" cap="all" dirty="0">
                <a:solidFill>
                  <a:schemeClr val="bg1"/>
                </a:solidFill>
                <a:latin typeface="Arial"/>
                <a:ea typeface="微软雅黑"/>
                <a:sym typeface="Arial"/>
              </a:endParaRPr>
            </a:p>
          </p:txBody>
        </p:sp>
        <p:grpSp>
          <p:nvGrpSpPr>
            <p:cNvPr id="42" name="组合 41"/>
            <p:cNvGrpSpPr/>
            <p:nvPr/>
          </p:nvGrpSpPr>
          <p:grpSpPr>
            <a:xfrm>
              <a:off x="11461546" y="6215751"/>
              <a:ext cx="194079" cy="204393"/>
              <a:chOff x="11470877" y="363591"/>
              <a:chExt cx="194079" cy="204393"/>
            </a:xfrm>
          </p:grpSpPr>
          <p:sp>
            <p:nvSpPr>
              <p:cNvPr id="43" name="椭圆 42"/>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4" name="椭圆 43"/>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5" name="椭圆 44"/>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6" name="椭圆 45"/>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7" name="椭圆 46"/>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8" name="椭圆 47"/>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9" name="椭圆 48"/>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50" name="椭圆 49"/>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51" name="椭圆 50"/>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cxnSp>
          <p:nvCxnSpPr>
            <p:cNvPr id="53" name="直接连接符 52"/>
            <p:cNvCxnSpPr/>
            <p:nvPr/>
          </p:nvCxnSpPr>
          <p:spPr>
            <a:xfrm>
              <a:off x="-33994" y="6391925"/>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4" name="文本框 35"/>
            <p:cNvSpPr txBox="1"/>
            <p:nvPr/>
          </p:nvSpPr>
          <p:spPr>
            <a:xfrm>
              <a:off x="875999" y="6277995"/>
              <a:ext cx="2262591" cy="215444"/>
            </a:xfrm>
            <a:prstGeom prst="rect">
              <a:avLst/>
            </a:prstGeom>
            <a:noFill/>
          </p:spPr>
          <p:txBody>
            <a:bodyPr vert="horz" wrap="square" lIns="0" tIns="0" rIns="0" bIns="0" rtlCol="0">
              <a:spAutoFit/>
            </a:bodyPr>
            <a:lstStyle/>
            <a:p>
              <a:pPr algn="dist"/>
              <a:r>
                <a:rPr lang="en-US" altLang="zh-CN" sz="1400" b="1" cap="all" dirty="0">
                  <a:solidFill>
                    <a:schemeClr val="bg1"/>
                  </a:solidFill>
                  <a:latin typeface="Arial"/>
                  <a:ea typeface="微软雅黑"/>
                  <a:sym typeface="Arial"/>
                </a:rPr>
                <a:t>YOUR NAME</a:t>
              </a:r>
              <a:endParaRPr lang="zh-CN" altLang="en-US" sz="1400" b="1" cap="all" dirty="0">
                <a:solidFill>
                  <a:schemeClr val="bg1"/>
                </a:solidFill>
                <a:latin typeface="Arial"/>
                <a:ea typeface="微软雅黑"/>
                <a:sym typeface="Arial"/>
              </a:endParaRPr>
            </a:p>
          </p:txBody>
        </p:sp>
        <p:sp>
          <p:nvSpPr>
            <p:cNvPr id="31" name="文本框 34"/>
            <p:cNvSpPr txBox="1"/>
            <p:nvPr/>
          </p:nvSpPr>
          <p:spPr>
            <a:xfrm>
              <a:off x="8706405" y="6232517"/>
              <a:ext cx="2452283" cy="215444"/>
            </a:xfrm>
            <a:prstGeom prst="rect">
              <a:avLst/>
            </a:prstGeom>
            <a:noFill/>
          </p:spPr>
          <p:txBody>
            <a:bodyPr vert="horz" wrap="square" lIns="0" tIns="0" rIns="0" bIns="0" rtlCol="0">
              <a:spAutoFit/>
            </a:bodyPr>
            <a:lstStyle/>
            <a:p>
              <a:pPr algn="dist"/>
              <a:r>
                <a:rPr lang="en-US" altLang="zh-CN" sz="1400" b="1" cap="all" dirty="0">
                  <a:solidFill>
                    <a:schemeClr val="tx1">
                      <a:lumMod val="65000"/>
                      <a:lumOff val="35000"/>
                    </a:schemeClr>
                  </a:solidFill>
                  <a:latin typeface="Arial"/>
                  <a:ea typeface="微软雅黑"/>
                  <a:sym typeface="Arial"/>
                </a:rPr>
                <a:t>ADD YOUR SLOGAN HERE</a:t>
              </a:r>
              <a:endParaRPr lang="zh-CN" altLang="en-US" sz="1400" b="1" cap="all" dirty="0">
                <a:solidFill>
                  <a:schemeClr val="tx1">
                    <a:lumMod val="75000"/>
                    <a:lumOff val="25000"/>
                  </a:schemeClr>
                </a:solidFill>
                <a:latin typeface="Arial"/>
                <a:ea typeface="微软雅黑"/>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750" advTm="3000">
        <p14:shred dir="ou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1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2"/>
                                        </p:tgtEl>
                                        <p:attrNameLst>
                                          <p:attrName>ppt_y</p:attrName>
                                        </p:attrNameLst>
                                      </p:cBhvr>
                                      <p:tavLst>
                                        <p:tav tm="0">
                                          <p:val>
                                            <p:strVal val="#ppt_y"/>
                                          </p:val>
                                        </p:tav>
                                        <p:tav tm="100000">
                                          <p:val>
                                            <p:strVal val="#ppt_y"/>
                                          </p:val>
                                        </p:tav>
                                      </p:tavLst>
                                    </p:anim>
                                    <p:anim calcmode="lin" valueType="num">
                                      <p:cBhvr>
                                        <p:cTn id="3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2"/>
                                        </p:tgtEl>
                                      </p:cBhvr>
                                    </p:animEffect>
                                  </p:childTnLst>
                                </p:cTn>
                              </p:par>
                            </p:childTnLst>
                          </p:cTn>
                        </p:par>
                        <p:par>
                          <p:cTn id="42" fill="hold">
                            <p:stCondLst>
                              <p:cond delay="1950"/>
                            </p:stCondLst>
                            <p:childTnLst>
                              <p:par>
                                <p:cTn id="43" presetID="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0-#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0-#ppt_w/2"/>
                                          </p:val>
                                        </p:tav>
                                        <p:tav tm="100000">
                                          <p:val>
                                            <p:strVal val="#ppt_x"/>
                                          </p:val>
                                        </p:tav>
                                      </p:tavLst>
                                    </p:anim>
                                    <p:anim calcmode="lin" valueType="num">
                                      <p:cBhvr additive="base">
                                        <p:cTn id="50" dur="500" fill="hold"/>
                                        <p:tgtEl>
                                          <p:spTgt spid="3"/>
                                        </p:tgtEl>
                                        <p:attrNameLst>
                                          <p:attrName>ppt_y</p:attrName>
                                        </p:attrNameLst>
                                      </p:cBhvr>
                                      <p:tavLst>
                                        <p:tav tm="0">
                                          <p:val>
                                            <p:strVal val="#ppt_y"/>
                                          </p:val>
                                        </p:tav>
                                        <p:tav tm="100000">
                                          <p:val>
                                            <p:strVal val="#ppt_y"/>
                                          </p:val>
                                        </p:tav>
                                      </p:tavLst>
                                    </p:anim>
                                  </p:childTnLst>
                                </p:cTn>
                              </p:par>
                            </p:childTnLst>
                          </p:cTn>
                        </p:par>
                        <p:par>
                          <p:cTn id="51" fill="hold">
                            <p:stCondLst>
                              <p:cond delay="2450"/>
                            </p:stCondLst>
                            <p:childTnLst>
                              <p:par>
                                <p:cTn id="52" presetID="22" presetClass="entr" presetSubtype="2"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right)">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14" grpId="0" animBg="1"/>
      <p:bldP spid="32" grpId="0"/>
      <p:bldP spid="33" grpId="0"/>
      <p:bldP spid="34" grpId="0"/>
      <p:bldP spid="40" grpId="0"/>
      <p:bldP spid="3"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40" y="1206500"/>
            <a:ext cx="12192000" cy="4445000"/>
          </a:xfrm>
          <a:prstGeom prst="rect">
            <a:avLst/>
          </a:prstGeom>
        </p:spPr>
      </p:pic>
      <p:sp>
        <p:nvSpPr>
          <p:cNvPr id="39" name="矩形 38"/>
          <p:cNvSpPr/>
          <p:nvPr/>
        </p:nvSpPr>
        <p:spPr>
          <a:xfrm>
            <a:off x="-38662" y="0"/>
            <a:ext cx="75746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latin typeface="Arial"/>
              <a:ea typeface="微软雅黑"/>
              <a:sym typeface="Arial"/>
            </a:endParaRPr>
          </a:p>
        </p:txBody>
      </p:sp>
      <p:sp>
        <p:nvSpPr>
          <p:cNvPr id="18" name="椭圆 17"/>
          <p:cNvSpPr/>
          <p:nvPr/>
        </p:nvSpPr>
        <p:spPr>
          <a:xfrm flipV="1">
            <a:off x="523874" y="391969"/>
            <a:ext cx="214313" cy="214313"/>
          </a:xfrm>
          <a:prstGeom prst="ellipse">
            <a:avLst/>
          </a:prstGeom>
          <a:solidFill>
            <a:schemeClr val="bg1"/>
          </a:solidFill>
          <a:ln>
            <a:solidFill>
              <a:srgbClr val="0D2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5" name="椭圆 44"/>
          <p:cNvSpPr/>
          <p:nvPr/>
        </p:nvSpPr>
        <p:spPr>
          <a:xfrm>
            <a:off x="5958869" y="1815512"/>
            <a:ext cx="3154262" cy="3154262"/>
          </a:xfrm>
          <a:prstGeom prst="ellipse">
            <a:avLst/>
          </a:prstGeom>
          <a:noFill/>
          <a:ln w="165100">
            <a:solidFill>
              <a:schemeClr val="accent1">
                <a:lumMod val="20000"/>
                <a:lumOff val="8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6" name="椭圆 35"/>
          <p:cNvSpPr/>
          <p:nvPr/>
        </p:nvSpPr>
        <p:spPr>
          <a:xfrm flipV="1">
            <a:off x="11407477" y="1596729"/>
            <a:ext cx="187325" cy="18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2" name="文本框 31"/>
          <p:cNvSpPr txBox="1"/>
          <p:nvPr/>
        </p:nvSpPr>
        <p:spPr>
          <a:xfrm>
            <a:off x="11381411" y="2011463"/>
            <a:ext cx="246221" cy="3289742"/>
          </a:xfrm>
          <a:prstGeom prst="rect">
            <a:avLst/>
          </a:prstGeom>
          <a:noFill/>
        </p:spPr>
        <p:txBody>
          <a:bodyPr vert="eaVert" wrap="square" lIns="0" tIns="0" rIns="0" bIns="0" rtlCol="0">
            <a:spAutoFit/>
          </a:bodyPr>
          <a:lstStyle/>
          <a:p>
            <a:pPr algn="dist"/>
            <a:r>
              <a:rPr lang="en-US" altLang="zh-CN" sz="1600" cap="all" dirty="0">
                <a:solidFill>
                  <a:schemeClr val="bg1"/>
                </a:solidFill>
                <a:latin typeface="Arial"/>
                <a:ea typeface="微软雅黑"/>
                <a:cs typeface="Arial Unicode MS" panose="020B0604020202020204" pitchFamily="34" charset="-122"/>
                <a:sym typeface="Arial"/>
              </a:rPr>
              <a:t>Create  your  business</a:t>
            </a:r>
            <a:endParaRPr lang="zh-CN" altLang="en-US" sz="1600" cap="all" dirty="0">
              <a:solidFill>
                <a:schemeClr val="bg1"/>
              </a:solidFill>
              <a:latin typeface="Arial"/>
              <a:ea typeface="微软雅黑"/>
              <a:cs typeface="Arial Unicode MS" panose="020B0604020202020204" pitchFamily="34" charset="-122"/>
              <a:sym typeface="Arial"/>
            </a:endParaRPr>
          </a:p>
        </p:txBody>
      </p:sp>
      <p:sp>
        <p:nvSpPr>
          <p:cNvPr id="52" name="文本框 51"/>
          <p:cNvSpPr txBox="1"/>
          <p:nvPr/>
        </p:nvSpPr>
        <p:spPr>
          <a:xfrm>
            <a:off x="1083992" y="2110714"/>
            <a:ext cx="5040000" cy="1107996"/>
          </a:xfrm>
          <a:prstGeom prst="rect">
            <a:avLst/>
          </a:prstGeom>
          <a:noFill/>
        </p:spPr>
        <p:txBody>
          <a:bodyPr wrap="square" lIns="0" tIns="0" rIns="0" bIns="0" rtlCol="0">
            <a:spAutoFit/>
          </a:bodyPr>
          <a:lstStyle/>
          <a:p>
            <a:r>
              <a:rPr lang="en-US" altLang="zh-CN" sz="7200" b="1" cap="all" dirty="0">
                <a:blipFill dpi="0" rotWithShape="1">
                  <a:blip r:embed="rId4"/>
                  <a:srcRect/>
                  <a:tile tx="0" ty="6350" sx="100000" sy="100000" flip="none" algn="b"/>
                </a:blipFill>
                <a:latin typeface="Arial"/>
                <a:ea typeface="微软雅黑"/>
                <a:sym typeface="Arial"/>
              </a:rPr>
              <a:t>PART 01</a:t>
            </a:r>
            <a:endParaRPr lang="zh-CN" altLang="en-US" sz="7200" b="1" cap="all" dirty="0">
              <a:blipFill dpi="0" rotWithShape="1">
                <a:blip r:embed="rId4"/>
                <a:srcRect/>
                <a:tile tx="0" ty="6350" sx="100000" sy="100000" flip="none" algn="b"/>
              </a:blipFill>
              <a:latin typeface="Arial"/>
              <a:ea typeface="微软雅黑"/>
              <a:sym typeface="Arial"/>
            </a:endParaRPr>
          </a:p>
        </p:txBody>
      </p:sp>
      <p:sp>
        <p:nvSpPr>
          <p:cNvPr id="53" name="文本框 52"/>
          <p:cNvSpPr txBox="1"/>
          <p:nvPr/>
        </p:nvSpPr>
        <p:spPr>
          <a:xfrm>
            <a:off x="1015651" y="395825"/>
            <a:ext cx="4065635" cy="215444"/>
          </a:xfrm>
          <a:prstGeom prst="rect">
            <a:avLst/>
          </a:prstGeom>
          <a:noFill/>
        </p:spPr>
        <p:txBody>
          <a:bodyPr vert="horz" wrap="square" lIns="0" tIns="0" rIns="0" bIns="0" rtlCol="0">
            <a:spAutoFit/>
          </a:bodyPr>
          <a:lstStyle/>
          <a:p>
            <a:pPr algn="dist"/>
            <a:r>
              <a:rPr lang="en-US" altLang="zh-CN" sz="1400" b="1" cap="all" dirty="0">
                <a:solidFill>
                  <a:schemeClr val="tx1">
                    <a:lumMod val="65000"/>
                    <a:lumOff val="35000"/>
                  </a:schemeClr>
                </a:solidFill>
                <a:latin typeface="Arial"/>
                <a:ea typeface="微软雅黑"/>
                <a:sym typeface="Arial"/>
              </a:rPr>
              <a:t>ENTER YOUR SLOGAN IN HERE</a:t>
            </a:r>
            <a:endParaRPr lang="zh-CN" altLang="en-US" sz="1400" b="1" cap="all" dirty="0">
              <a:solidFill>
                <a:schemeClr val="tx1">
                  <a:lumMod val="75000"/>
                  <a:lumOff val="25000"/>
                </a:schemeClr>
              </a:solidFill>
              <a:latin typeface="Arial"/>
              <a:ea typeface="微软雅黑"/>
              <a:sym typeface="Arial"/>
            </a:endParaRPr>
          </a:p>
        </p:txBody>
      </p:sp>
      <p:cxnSp>
        <p:nvCxnSpPr>
          <p:cNvPr id="42" name="直接连接符 41"/>
          <p:cNvCxnSpPr/>
          <p:nvPr/>
        </p:nvCxnSpPr>
        <p:spPr>
          <a:xfrm>
            <a:off x="-33994" y="5583403"/>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3994" y="1268760"/>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9" name="文本框 32"/>
          <p:cNvSpPr txBox="1"/>
          <p:nvPr/>
        </p:nvSpPr>
        <p:spPr>
          <a:xfrm>
            <a:off x="1547774" y="3137807"/>
            <a:ext cx="4355108" cy="553998"/>
          </a:xfrm>
          <a:prstGeom prst="rect">
            <a:avLst/>
          </a:prstGeom>
          <a:noFill/>
        </p:spPr>
        <p:txBody>
          <a:bodyPr wrap="square" lIns="0" tIns="0" rIns="0" bIns="0" rtlCol="0">
            <a:spAutoFit/>
          </a:bodyPr>
          <a:lstStyle/>
          <a:p>
            <a:r>
              <a:rPr lang="en-US" altLang="zh-CN" sz="3600" b="1" cap="all" dirty="0">
                <a:latin typeface="Arial"/>
                <a:ea typeface="微软雅黑"/>
                <a:cs typeface="Arial Unicode MS" panose="020B0604020202020204" pitchFamily="34" charset="-122"/>
                <a:sym typeface="Arial"/>
              </a:rPr>
              <a:t>Add title text</a:t>
            </a:r>
            <a:endParaRPr lang="zh-CN" altLang="en-US" sz="3600" b="1" cap="all" dirty="0">
              <a:latin typeface="Arial"/>
              <a:ea typeface="微软雅黑"/>
              <a:cs typeface="Arial Unicode MS" panose="020B0604020202020204" pitchFamily="34" charset="-122"/>
              <a:sym typeface="Arial"/>
            </a:endParaRPr>
          </a:p>
        </p:txBody>
      </p:sp>
      <p:sp>
        <p:nvSpPr>
          <p:cNvPr id="50" name="文本框 22"/>
          <p:cNvSpPr txBox="1"/>
          <p:nvPr/>
        </p:nvSpPr>
        <p:spPr>
          <a:xfrm>
            <a:off x="1096544" y="3781488"/>
            <a:ext cx="3849697" cy="738664"/>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spcBef>
                <a:spcPts val="0"/>
              </a:spcBef>
              <a:spcAft>
                <a:spcPts val="0"/>
              </a:spcAft>
              <a:buClrTx/>
              <a:buSzTx/>
              <a:buFontTx/>
              <a:buNone/>
              <a:defRPr/>
            </a:pPr>
            <a:r>
              <a:rPr kumimoji="0" lang="en-US" altLang="zh-CN" sz="1400" b="0" u="none" strike="noStrike" kern="1200" cap="none" spc="0" normalizeH="0" baseline="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The user can demonstrate on a projector or computer</a:t>
            </a:r>
            <a:r>
              <a:rPr kumimoji="0" lang="en-US" altLang="zh-CN" sz="1400" b="0" u="none" strike="noStrike" kern="1200" cap="none" spc="0" normalizeH="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 </a:t>
            </a:r>
            <a:r>
              <a:rPr kumimoji="0" lang="en-US" altLang="zh-CN" sz="1400" b="0" u="none" strike="noStrike" kern="1200" cap="none" spc="0" normalizeH="0" baseline="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or print the presentation and </a:t>
            </a:r>
          </a:p>
          <a:p>
            <a:pPr marL="0" marR="0" lvl="0" indent="0" defTabSz="914400" rtl="0" eaLnBrk="1" fontAlgn="auto" latinLnBrk="0" hangingPunct="1">
              <a:spcBef>
                <a:spcPts val="0"/>
              </a:spcBef>
              <a:spcAft>
                <a:spcPts val="0"/>
              </a:spcAft>
              <a:buClrTx/>
              <a:buSzTx/>
              <a:buFontTx/>
              <a:buNone/>
              <a:defRPr/>
            </a:pPr>
            <a:r>
              <a:rPr kumimoji="0" lang="en-US" altLang="zh-CN" sz="1400" b="0" u="none" strike="noStrike" kern="1200" cap="none" spc="0" normalizeH="0" baseline="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make it into a film to be used</a:t>
            </a:r>
          </a:p>
        </p:txBody>
      </p:sp>
      <p:sp>
        <p:nvSpPr>
          <p:cNvPr id="51" name="等腰三角形 50"/>
          <p:cNvSpPr/>
          <p:nvPr/>
        </p:nvSpPr>
        <p:spPr>
          <a:xfrm rot="5400000">
            <a:off x="1171578" y="3352581"/>
            <a:ext cx="241954" cy="208581"/>
          </a:xfrm>
          <a:prstGeom prst="triangle">
            <a:avLst/>
          </a:prstGeom>
          <a:solidFill>
            <a:srgbClr val="2E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Arial"/>
              <a:ea typeface="微软雅黑"/>
              <a:sym typeface="Arial"/>
            </a:endParaRPr>
          </a:p>
        </p:txBody>
      </p:sp>
      <p:sp>
        <p:nvSpPr>
          <p:cNvPr id="47" name="椭圆 46"/>
          <p:cNvSpPr/>
          <p:nvPr/>
        </p:nvSpPr>
        <p:spPr>
          <a:xfrm rot="775672">
            <a:off x="-372761" y="4899044"/>
            <a:ext cx="1368715" cy="1368715"/>
          </a:xfrm>
          <a:prstGeom prst="ellipse">
            <a:avLst/>
          </a:prstGeom>
          <a:blipFill dpi="0" rotWithShape="1">
            <a:blip r:embed="rId5" cstate="screen">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59" name="组合 58"/>
          <p:cNvGrpSpPr/>
          <p:nvPr/>
        </p:nvGrpSpPr>
        <p:grpSpPr>
          <a:xfrm>
            <a:off x="11461546" y="6215751"/>
            <a:ext cx="194079" cy="204393"/>
            <a:chOff x="11470877" y="363591"/>
            <a:chExt cx="194079" cy="204393"/>
          </a:xfrm>
        </p:grpSpPr>
        <p:sp>
          <p:nvSpPr>
            <p:cNvPr id="60" name="椭圆 59"/>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1" name="椭圆 60"/>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2" name="椭圆 61"/>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3" name="椭圆 62"/>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4" name="椭圆 63"/>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5" name="椭圆 64"/>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6" name="椭圆 65"/>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7" name="椭圆 66"/>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8" name="椭圆 67"/>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sp>
        <p:nvSpPr>
          <p:cNvPr id="69" name="文本框 34"/>
          <p:cNvSpPr txBox="1"/>
          <p:nvPr/>
        </p:nvSpPr>
        <p:spPr>
          <a:xfrm>
            <a:off x="8313576" y="6204524"/>
            <a:ext cx="2835781" cy="215444"/>
          </a:xfrm>
          <a:prstGeom prst="rect">
            <a:avLst/>
          </a:prstGeom>
          <a:noFill/>
        </p:spPr>
        <p:txBody>
          <a:bodyPr vert="horz" wrap="square" lIns="0" tIns="0" rIns="0" bIns="0" rtlCol="0">
            <a:spAutoFit/>
          </a:bodyPr>
          <a:lstStyle/>
          <a:p>
            <a:pPr algn="dist"/>
            <a:r>
              <a:rPr lang="en-US" altLang="zh-CN" sz="1400" b="1" cap="all" dirty="0">
                <a:solidFill>
                  <a:schemeClr val="tx1">
                    <a:lumMod val="65000"/>
                    <a:lumOff val="35000"/>
                  </a:schemeClr>
                </a:solidFill>
                <a:latin typeface="Arial"/>
                <a:ea typeface="微软雅黑"/>
                <a:sym typeface="Arial"/>
              </a:rPr>
              <a:t>Create your </a:t>
            </a:r>
            <a:r>
              <a:rPr lang="en-US" altLang="zh-CN" sz="1400" b="1" cap="all" dirty="0">
                <a:solidFill>
                  <a:schemeClr val="tx1">
                    <a:lumMod val="75000"/>
                    <a:lumOff val="25000"/>
                  </a:schemeClr>
                </a:solidFill>
                <a:latin typeface="Arial"/>
                <a:ea typeface="微软雅黑"/>
                <a:sym typeface="Arial"/>
              </a:rPr>
              <a:t>business</a:t>
            </a:r>
            <a:endParaRPr lang="zh-CN" altLang="en-US" sz="1400" b="1" cap="all" dirty="0">
              <a:solidFill>
                <a:schemeClr val="tx1">
                  <a:lumMod val="75000"/>
                  <a:lumOff val="25000"/>
                </a:schemeClr>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advTm="3000">
        <p14:shred dir="ou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childTnLst>
                          </p:cTn>
                        </p:par>
                        <p:par>
                          <p:cTn id="36" fill="hold">
                            <p:stCondLst>
                              <p:cond delay="1000"/>
                            </p:stCondLst>
                            <p:childTnLst>
                              <p:par>
                                <p:cTn id="37" presetID="16" presetClass="entr" presetSubtype="37"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outVertical)">
                                      <p:cBhvr>
                                        <p:cTn id="39" dur="500"/>
                                        <p:tgtEl>
                                          <p:spTgt spid="46"/>
                                        </p:tgtEl>
                                      </p:cBhvr>
                                    </p:animEffect>
                                  </p:childTnLst>
                                </p:cTn>
                              </p:par>
                              <p:par>
                                <p:cTn id="40" presetID="16" presetClass="entr" presetSubtype="37"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outVertical)">
                                      <p:cBhvr>
                                        <p:cTn id="42" dur="500"/>
                                        <p:tgtEl>
                                          <p:spTgt spid="41"/>
                                        </p:tgtEl>
                                      </p:cBhvr>
                                    </p:animEffect>
                                  </p:childTnLst>
                                </p:cTn>
                              </p:par>
                              <p:par>
                                <p:cTn id="43" presetID="16" presetClass="entr" presetSubtype="37"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outVertical)">
                                      <p:cBhvr>
                                        <p:cTn id="45" dur="500"/>
                                        <p:tgtEl>
                                          <p:spTgt spid="42"/>
                                        </p:tgtEl>
                                      </p:cBhvr>
                                    </p:animEffect>
                                  </p:childTnLst>
                                </p:cTn>
                              </p:par>
                            </p:childTnLst>
                          </p:cTn>
                        </p:par>
                        <p:par>
                          <p:cTn id="46" fill="hold">
                            <p:stCondLst>
                              <p:cond delay="1500"/>
                            </p:stCondLst>
                            <p:childTnLst>
                              <p:par>
                                <p:cTn id="47" presetID="31"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1000" fill="hold"/>
                                        <p:tgtEl>
                                          <p:spTgt spid="47"/>
                                        </p:tgtEl>
                                        <p:attrNameLst>
                                          <p:attrName>ppt_w</p:attrName>
                                        </p:attrNameLst>
                                      </p:cBhvr>
                                      <p:tavLst>
                                        <p:tav tm="0">
                                          <p:val>
                                            <p:fltVal val="0"/>
                                          </p:val>
                                        </p:tav>
                                        <p:tav tm="100000">
                                          <p:val>
                                            <p:strVal val="#ppt_w"/>
                                          </p:val>
                                        </p:tav>
                                      </p:tavLst>
                                    </p:anim>
                                    <p:anim calcmode="lin" valueType="num">
                                      <p:cBhvr>
                                        <p:cTn id="56" dur="1000" fill="hold"/>
                                        <p:tgtEl>
                                          <p:spTgt spid="47"/>
                                        </p:tgtEl>
                                        <p:attrNameLst>
                                          <p:attrName>ppt_h</p:attrName>
                                        </p:attrNameLst>
                                      </p:cBhvr>
                                      <p:tavLst>
                                        <p:tav tm="0">
                                          <p:val>
                                            <p:fltVal val="0"/>
                                          </p:val>
                                        </p:tav>
                                        <p:tav tm="100000">
                                          <p:val>
                                            <p:strVal val="#ppt_h"/>
                                          </p:val>
                                        </p:tav>
                                      </p:tavLst>
                                    </p:anim>
                                    <p:anim calcmode="lin" valueType="num">
                                      <p:cBhvr>
                                        <p:cTn id="57" dur="1000" fill="hold"/>
                                        <p:tgtEl>
                                          <p:spTgt spid="47"/>
                                        </p:tgtEl>
                                        <p:attrNameLst>
                                          <p:attrName>style.rotation</p:attrName>
                                        </p:attrNameLst>
                                      </p:cBhvr>
                                      <p:tavLst>
                                        <p:tav tm="0">
                                          <p:val>
                                            <p:fltVal val="90"/>
                                          </p:val>
                                        </p:tav>
                                        <p:tav tm="100000">
                                          <p:val>
                                            <p:fltVal val="0"/>
                                          </p:val>
                                        </p:tav>
                                      </p:tavLst>
                                    </p:anim>
                                    <p:animEffect transition="in" filter="fade">
                                      <p:cBhvr>
                                        <p:cTn id="58" dur="1000"/>
                                        <p:tgtEl>
                                          <p:spTgt spid="47"/>
                                        </p:tgtEl>
                                      </p:cBhvr>
                                    </p:animEffect>
                                  </p:childTnLst>
                                </p:cTn>
                              </p:par>
                            </p:childTnLst>
                          </p:cTn>
                        </p:par>
                        <p:par>
                          <p:cTn id="59" fill="hold">
                            <p:stCondLst>
                              <p:cond delay="2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52"/>
                                        </p:tgtEl>
                                        <p:attrNameLst>
                                          <p:attrName>ppt_y</p:attrName>
                                        </p:attrNameLst>
                                      </p:cBhvr>
                                      <p:tavLst>
                                        <p:tav tm="0">
                                          <p:val>
                                            <p:strVal val="#ppt_y"/>
                                          </p:val>
                                        </p:tav>
                                        <p:tav tm="100000">
                                          <p:val>
                                            <p:strVal val="#ppt_y"/>
                                          </p:val>
                                        </p:tav>
                                      </p:tavLst>
                                    </p:anim>
                                    <p:anim calcmode="lin" valueType="num">
                                      <p:cBhvr>
                                        <p:cTn id="64"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52"/>
                                        </p:tgtEl>
                                      </p:cBhvr>
                                    </p:animEffect>
                                  </p:childTnLst>
                                </p:cTn>
                              </p:par>
                            </p:childTnLst>
                          </p:cTn>
                        </p:par>
                        <p:par>
                          <p:cTn id="67" fill="hold">
                            <p:stCondLst>
                              <p:cond delay="3299"/>
                            </p:stCondLst>
                            <p:childTnLst>
                              <p:par>
                                <p:cTn id="68" presetID="2" presetClass="entr" presetSubtype="8"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fill="hold"/>
                                        <p:tgtEl>
                                          <p:spTgt spid="51"/>
                                        </p:tgtEl>
                                        <p:attrNameLst>
                                          <p:attrName>ppt_x</p:attrName>
                                        </p:attrNameLst>
                                      </p:cBhvr>
                                      <p:tavLst>
                                        <p:tav tm="0">
                                          <p:val>
                                            <p:strVal val="0-#ppt_w/2"/>
                                          </p:val>
                                        </p:tav>
                                        <p:tav tm="100000">
                                          <p:val>
                                            <p:strVal val="#ppt_x"/>
                                          </p:val>
                                        </p:tav>
                                      </p:tavLst>
                                    </p:anim>
                                    <p:anim calcmode="lin" valueType="num">
                                      <p:cBhvr additive="base">
                                        <p:cTn id="71" dur="500" fill="hold"/>
                                        <p:tgtEl>
                                          <p:spTgt spid="51"/>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0-#ppt_w/2"/>
                                          </p:val>
                                        </p:tav>
                                        <p:tav tm="100000">
                                          <p:val>
                                            <p:strVal val="#ppt_x"/>
                                          </p:val>
                                        </p:tav>
                                      </p:tavLst>
                                    </p:anim>
                                    <p:anim calcmode="lin" valueType="num">
                                      <p:cBhvr additive="base">
                                        <p:cTn id="75" dur="500" fill="hold"/>
                                        <p:tgtEl>
                                          <p:spTgt spid="49"/>
                                        </p:tgtEl>
                                        <p:attrNameLst>
                                          <p:attrName>ppt_y</p:attrName>
                                        </p:attrNameLst>
                                      </p:cBhvr>
                                      <p:tavLst>
                                        <p:tav tm="0">
                                          <p:val>
                                            <p:strVal val="#ppt_y"/>
                                          </p:val>
                                        </p:tav>
                                        <p:tav tm="100000">
                                          <p:val>
                                            <p:strVal val="#ppt_y"/>
                                          </p:val>
                                        </p:tav>
                                      </p:tavLst>
                                    </p:anim>
                                  </p:childTnLst>
                                </p:cTn>
                              </p:par>
                            </p:childTnLst>
                          </p:cTn>
                        </p:par>
                        <p:par>
                          <p:cTn id="76" fill="hold">
                            <p:stCondLst>
                              <p:cond delay="3799"/>
                            </p:stCondLst>
                            <p:childTnLst>
                              <p:par>
                                <p:cTn id="77" presetID="22" presetClass="entr" presetSubtype="8"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5" grpId="0" animBg="1"/>
      <p:bldP spid="36" grpId="0" animBg="1"/>
      <p:bldP spid="32" grpId="0"/>
      <p:bldP spid="52" grpId="0"/>
      <p:bldP spid="53" grpId="0"/>
      <p:bldP spid="49" grpId="0"/>
      <p:bldP spid="50" grpId="0"/>
      <p:bldP spid="51" grpId="0" animBg="1"/>
      <p:bldP spid="47" grpId="0" animBg="1"/>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274574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cs typeface="+mn-ea"/>
              <a:sym typeface="Arial"/>
            </a:endParaRPr>
          </a:p>
        </p:txBody>
      </p:sp>
      <p:sp>
        <p:nvSpPr>
          <p:cNvPr id="10" name="矩形 9"/>
          <p:cNvSpPr/>
          <p:nvPr/>
        </p:nvSpPr>
        <p:spPr>
          <a:xfrm>
            <a:off x="6099175" y="4265295"/>
            <a:ext cx="2786380" cy="1510665"/>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a:ea typeface="微软雅黑"/>
              <a:cs typeface="+mn-ea"/>
              <a:sym typeface="Arial"/>
            </a:endParaRPr>
          </a:p>
        </p:txBody>
      </p:sp>
      <p:grpSp>
        <p:nvGrpSpPr>
          <p:cNvPr id="6" name="组合 5"/>
          <p:cNvGrpSpPr/>
          <p:nvPr/>
        </p:nvGrpSpPr>
        <p:grpSpPr>
          <a:xfrm>
            <a:off x="672465" y="3198496"/>
            <a:ext cx="4005580" cy="687836"/>
            <a:chOff x="1085274" y="2349127"/>
            <a:chExt cx="3342005" cy="687881"/>
          </a:xfrm>
        </p:grpSpPr>
        <p:sp>
          <p:nvSpPr>
            <p:cNvPr id="42" name="文本框 41"/>
            <p:cNvSpPr txBox="1"/>
            <p:nvPr/>
          </p:nvSpPr>
          <p:spPr>
            <a:xfrm>
              <a:off x="1085274" y="2349127"/>
              <a:ext cx="2133781" cy="368324"/>
            </a:xfrm>
            <a:prstGeom prst="rect">
              <a:avLst/>
            </a:prstGeom>
            <a:noFill/>
          </p:spPr>
          <p:txBody>
            <a:bodyPr wrap="square" rtlCol="0">
              <a:spAutoFit/>
              <a:scene3d>
                <a:camera prst="orthographicFront"/>
                <a:lightRig rig="threePt" dir="t"/>
              </a:scene3d>
              <a:sp3d contourW="12700"/>
            </a:bodyPr>
            <a:lstStyle/>
            <a:p>
              <a:r>
                <a:rPr lang="en-US" altLang="zh-CN" dirty="0">
                  <a:solidFill>
                    <a:schemeClr val="tx1">
                      <a:lumMod val="75000"/>
                      <a:lumOff val="25000"/>
                    </a:schemeClr>
                  </a:solidFill>
                  <a:latin typeface="Arial"/>
                  <a:ea typeface="微软雅黑"/>
                  <a:cs typeface="+mn-ea"/>
                  <a:sym typeface="Arial"/>
                </a:rPr>
                <a:t>Add title text</a:t>
              </a:r>
              <a:endParaRPr lang="zh-CN" altLang="en-US" dirty="0">
                <a:solidFill>
                  <a:schemeClr val="tx1">
                    <a:lumMod val="75000"/>
                    <a:lumOff val="25000"/>
                  </a:schemeClr>
                </a:solidFill>
                <a:latin typeface="Arial"/>
                <a:ea typeface="微软雅黑"/>
                <a:cs typeface="+mn-ea"/>
                <a:sym typeface="Arial"/>
              </a:endParaRPr>
            </a:p>
          </p:txBody>
        </p:sp>
        <p:sp>
          <p:nvSpPr>
            <p:cNvPr id="43" name="文本框 42"/>
            <p:cNvSpPr txBox="1"/>
            <p:nvPr/>
          </p:nvSpPr>
          <p:spPr>
            <a:xfrm>
              <a:off x="1122104" y="2660277"/>
              <a:ext cx="3305175" cy="376731"/>
            </a:xfrm>
            <a:prstGeom prst="rect">
              <a:avLst/>
            </a:prstGeom>
            <a:noFill/>
          </p:spPr>
          <p:txBody>
            <a:bodyPr wrap="square" rtlCol="0">
              <a:spAutoFit/>
              <a:scene3d>
                <a:camera prst="orthographicFront"/>
                <a:lightRig rig="threePt" dir="t"/>
              </a:scene3d>
              <a:sp3d contourW="12700"/>
            </a:bodyPr>
            <a:lstStyle/>
            <a:p>
              <a:pPr lvl="0" algn="l" defTabSz="913765">
                <a:lnSpc>
                  <a:spcPct val="180000"/>
                </a:lnSpc>
                <a:spcBef>
                  <a:spcPct val="0"/>
                </a:spcBef>
                <a:spcAft>
                  <a:spcPct val="0"/>
                </a:spcAft>
                <a:buClrTx/>
                <a:buSzTx/>
                <a:defRPr/>
              </a:pPr>
              <a:r>
                <a:rPr lang="en-US" altLang="zh-CN" sz="1200" dirty="0">
                  <a:solidFill>
                    <a:schemeClr val="tx1">
                      <a:lumMod val="65000"/>
                      <a:lumOff val="35000"/>
                    </a:schemeClr>
                  </a:solidFill>
                  <a:latin typeface="Arial"/>
                  <a:ea typeface="微软雅黑"/>
                  <a:cs typeface="+mn-ea"/>
                  <a:sym typeface="Arial"/>
                </a:rPr>
                <a:t>Click here to add content, content to match the title. </a:t>
              </a:r>
              <a:endParaRPr lang="en-US" altLang="zh-CN" sz="1200" dirty="0">
                <a:solidFill>
                  <a:schemeClr val="tx1">
                    <a:lumMod val="50000"/>
                    <a:lumOff val="50000"/>
                  </a:schemeClr>
                </a:solidFill>
                <a:latin typeface="Arial"/>
                <a:ea typeface="微软雅黑"/>
                <a:cs typeface="+mn-ea"/>
                <a:sym typeface="Arial"/>
              </a:endParaRPr>
            </a:p>
          </p:txBody>
        </p:sp>
      </p:grpSp>
      <p:grpSp>
        <p:nvGrpSpPr>
          <p:cNvPr id="11" name="组合 10"/>
          <p:cNvGrpSpPr/>
          <p:nvPr/>
        </p:nvGrpSpPr>
        <p:grpSpPr>
          <a:xfrm>
            <a:off x="717108" y="4646296"/>
            <a:ext cx="2581717" cy="965620"/>
            <a:chOff x="1122104" y="2343413"/>
            <a:chExt cx="3305175" cy="965652"/>
          </a:xfrm>
        </p:grpSpPr>
        <p:sp>
          <p:nvSpPr>
            <p:cNvPr id="14" name="文本框 13"/>
            <p:cNvSpPr txBox="1"/>
            <p:nvPr/>
          </p:nvSpPr>
          <p:spPr>
            <a:xfrm>
              <a:off x="1184452" y="2343413"/>
              <a:ext cx="2724170" cy="369344"/>
            </a:xfrm>
            <a:prstGeom prst="rect">
              <a:avLst/>
            </a:prstGeom>
            <a:noFill/>
          </p:spPr>
          <p:txBody>
            <a:bodyPr wrap="square" rtlCol="0">
              <a:spAutoFit/>
              <a:scene3d>
                <a:camera prst="orthographicFront"/>
                <a:lightRig rig="threePt" dir="t"/>
              </a:scene3d>
              <a:sp3d contourW="12700"/>
            </a:bodyPr>
            <a:lstStyle/>
            <a:p>
              <a:r>
                <a:rPr lang="en-US" altLang="zh-CN" dirty="0">
                  <a:solidFill>
                    <a:schemeClr val="tx1">
                      <a:lumMod val="75000"/>
                      <a:lumOff val="25000"/>
                    </a:schemeClr>
                  </a:solidFill>
                  <a:latin typeface="Arial"/>
                  <a:ea typeface="微软雅黑"/>
                  <a:cs typeface="+mn-ea"/>
                  <a:sym typeface="Arial"/>
                </a:rPr>
                <a:t>01.Add title text</a:t>
              </a:r>
              <a:endParaRPr lang="zh-CN" altLang="en-US" dirty="0">
                <a:solidFill>
                  <a:schemeClr val="tx1">
                    <a:lumMod val="75000"/>
                    <a:lumOff val="25000"/>
                  </a:schemeClr>
                </a:solidFill>
                <a:latin typeface="Arial"/>
                <a:ea typeface="微软雅黑"/>
                <a:cs typeface="+mn-ea"/>
                <a:sym typeface="Arial"/>
              </a:endParaRPr>
            </a:p>
          </p:txBody>
        </p:sp>
        <p:sp>
          <p:nvSpPr>
            <p:cNvPr id="15" name="文本框 14"/>
            <p:cNvSpPr txBox="1"/>
            <p:nvPr/>
          </p:nvSpPr>
          <p:spPr>
            <a:xfrm>
              <a:off x="1122104" y="2660277"/>
              <a:ext cx="3305175" cy="648788"/>
            </a:xfrm>
            <a:prstGeom prst="rect">
              <a:avLst/>
            </a:prstGeom>
            <a:noFill/>
          </p:spPr>
          <p:txBody>
            <a:bodyPr wrap="square" rtlCol="0">
              <a:spAutoFit/>
              <a:scene3d>
                <a:camera prst="orthographicFront"/>
                <a:lightRig rig="threePt" dir="t"/>
              </a:scene3d>
              <a:sp3d contourW="12700"/>
            </a:bodyPr>
            <a:lstStyle/>
            <a:p>
              <a:pPr lvl="0" algn="l" defTabSz="913765">
                <a:lnSpc>
                  <a:spcPct val="160000"/>
                </a:lnSpc>
                <a:spcBef>
                  <a:spcPct val="0"/>
                </a:spcBef>
                <a:spcAft>
                  <a:spcPct val="0"/>
                </a:spcAft>
                <a:buClrTx/>
                <a:buSzTx/>
                <a:defRPr/>
              </a:pPr>
              <a:r>
                <a:rPr lang="en-US" altLang="zh-CN" sz="1200" dirty="0">
                  <a:solidFill>
                    <a:schemeClr val="tx1">
                      <a:lumMod val="65000"/>
                      <a:lumOff val="35000"/>
                    </a:schemeClr>
                  </a:solidFill>
                  <a:latin typeface="Arial"/>
                  <a:ea typeface="微软雅黑"/>
                  <a:cs typeface="+mn-ea"/>
                  <a:sym typeface="Arial"/>
                </a:rPr>
                <a:t>Click here to add content, content to match the title. </a:t>
              </a:r>
              <a:endParaRPr lang="en-US" altLang="zh-CN" sz="1200" dirty="0">
                <a:solidFill>
                  <a:schemeClr val="tx1">
                    <a:lumMod val="50000"/>
                    <a:lumOff val="50000"/>
                  </a:schemeClr>
                </a:solidFill>
                <a:latin typeface="Arial"/>
                <a:ea typeface="微软雅黑"/>
                <a:cs typeface="+mn-ea"/>
                <a:sym typeface="Arial"/>
              </a:endParaRPr>
            </a:p>
          </p:txBody>
        </p:sp>
      </p:grpSp>
      <p:grpSp>
        <p:nvGrpSpPr>
          <p:cNvPr id="16" name="组合 15"/>
          <p:cNvGrpSpPr/>
          <p:nvPr/>
        </p:nvGrpSpPr>
        <p:grpSpPr>
          <a:xfrm>
            <a:off x="3386648" y="4646296"/>
            <a:ext cx="2581717" cy="965620"/>
            <a:chOff x="1122104" y="2343413"/>
            <a:chExt cx="3305175" cy="965652"/>
          </a:xfrm>
        </p:grpSpPr>
        <p:sp>
          <p:nvSpPr>
            <p:cNvPr id="17" name="文本框 16"/>
            <p:cNvSpPr txBox="1"/>
            <p:nvPr/>
          </p:nvSpPr>
          <p:spPr>
            <a:xfrm>
              <a:off x="1184452" y="2343413"/>
              <a:ext cx="2301247" cy="369344"/>
            </a:xfrm>
            <a:prstGeom prst="rect">
              <a:avLst/>
            </a:prstGeom>
            <a:noFill/>
          </p:spPr>
          <p:txBody>
            <a:bodyPr wrap="square" rtlCol="0">
              <a:spAutoFit/>
              <a:scene3d>
                <a:camera prst="orthographicFront"/>
                <a:lightRig rig="threePt" dir="t"/>
              </a:scene3d>
              <a:sp3d contourW="12700"/>
            </a:bodyPr>
            <a:lstStyle/>
            <a:p>
              <a:r>
                <a:rPr lang="en-US" altLang="zh-CN" dirty="0">
                  <a:solidFill>
                    <a:schemeClr val="tx1">
                      <a:lumMod val="75000"/>
                      <a:lumOff val="25000"/>
                    </a:schemeClr>
                  </a:solidFill>
                  <a:latin typeface="Arial"/>
                  <a:ea typeface="微软雅黑"/>
                  <a:cs typeface="+mn-ea"/>
                  <a:sym typeface="Arial"/>
                </a:rPr>
                <a:t>02.Add title text</a:t>
              </a:r>
              <a:endParaRPr lang="zh-CN" altLang="en-US" dirty="0">
                <a:solidFill>
                  <a:schemeClr val="tx1">
                    <a:lumMod val="75000"/>
                    <a:lumOff val="25000"/>
                  </a:schemeClr>
                </a:solidFill>
                <a:latin typeface="Arial"/>
                <a:ea typeface="微软雅黑"/>
                <a:cs typeface="+mn-ea"/>
                <a:sym typeface="Arial"/>
              </a:endParaRPr>
            </a:p>
          </p:txBody>
        </p:sp>
        <p:sp>
          <p:nvSpPr>
            <p:cNvPr id="18" name="文本框 17"/>
            <p:cNvSpPr txBox="1"/>
            <p:nvPr/>
          </p:nvSpPr>
          <p:spPr>
            <a:xfrm>
              <a:off x="1122104" y="2660277"/>
              <a:ext cx="3305175" cy="648788"/>
            </a:xfrm>
            <a:prstGeom prst="rect">
              <a:avLst/>
            </a:prstGeom>
            <a:noFill/>
          </p:spPr>
          <p:txBody>
            <a:bodyPr wrap="square" rtlCol="0">
              <a:spAutoFit/>
              <a:scene3d>
                <a:camera prst="orthographicFront"/>
                <a:lightRig rig="threePt" dir="t"/>
              </a:scene3d>
              <a:sp3d contourW="12700"/>
            </a:bodyPr>
            <a:lstStyle/>
            <a:p>
              <a:pPr lvl="0" algn="l" defTabSz="913765">
                <a:lnSpc>
                  <a:spcPct val="160000"/>
                </a:lnSpc>
                <a:spcBef>
                  <a:spcPct val="0"/>
                </a:spcBef>
                <a:spcAft>
                  <a:spcPct val="0"/>
                </a:spcAft>
                <a:buClrTx/>
                <a:buSzTx/>
                <a:defRPr/>
              </a:pPr>
              <a:r>
                <a:rPr lang="en-US" altLang="zh-CN" sz="1200" dirty="0">
                  <a:solidFill>
                    <a:schemeClr val="tx1">
                      <a:lumMod val="65000"/>
                      <a:lumOff val="35000"/>
                    </a:schemeClr>
                  </a:solidFill>
                  <a:latin typeface="Arial"/>
                  <a:ea typeface="微软雅黑"/>
                  <a:cs typeface="+mn-ea"/>
                  <a:sym typeface="Arial"/>
                </a:rPr>
                <a:t>Click here to add content, content to match the title. </a:t>
              </a:r>
              <a:endParaRPr lang="en-US" altLang="zh-CN" sz="1200" dirty="0">
                <a:solidFill>
                  <a:schemeClr val="tx1">
                    <a:lumMod val="50000"/>
                    <a:lumOff val="50000"/>
                  </a:schemeClr>
                </a:solidFill>
                <a:latin typeface="Arial"/>
                <a:ea typeface="微软雅黑"/>
                <a:cs typeface="+mn-ea"/>
                <a:sym typeface="Arial"/>
              </a:endParaRPr>
            </a:p>
          </p:txBody>
        </p:sp>
      </p:grpSp>
      <p:grpSp>
        <p:nvGrpSpPr>
          <p:cNvPr id="19" name="组合 18"/>
          <p:cNvGrpSpPr/>
          <p:nvPr/>
        </p:nvGrpSpPr>
        <p:grpSpPr>
          <a:xfrm>
            <a:off x="6099368" y="4646296"/>
            <a:ext cx="2581717" cy="965620"/>
            <a:chOff x="1122104" y="2343413"/>
            <a:chExt cx="3305175" cy="965652"/>
          </a:xfrm>
        </p:grpSpPr>
        <p:sp>
          <p:nvSpPr>
            <p:cNvPr id="20" name="文本框 19"/>
            <p:cNvSpPr txBox="1"/>
            <p:nvPr/>
          </p:nvSpPr>
          <p:spPr>
            <a:xfrm>
              <a:off x="1184452" y="2343413"/>
              <a:ext cx="2692049" cy="369344"/>
            </a:xfrm>
            <a:prstGeom prst="rect">
              <a:avLst/>
            </a:prstGeom>
            <a:noFill/>
          </p:spPr>
          <p:txBody>
            <a:bodyPr wrap="square" rtlCol="0">
              <a:spAutoFit/>
              <a:scene3d>
                <a:camera prst="orthographicFront"/>
                <a:lightRig rig="threePt" dir="t"/>
              </a:scene3d>
              <a:sp3d contourW="12700"/>
            </a:bodyPr>
            <a:lstStyle/>
            <a:p>
              <a:r>
                <a:rPr lang="en-US" altLang="zh-CN" dirty="0">
                  <a:solidFill>
                    <a:schemeClr val="bg2"/>
                  </a:solidFill>
                  <a:latin typeface="Arial"/>
                  <a:ea typeface="微软雅黑"/>
                  <a:cs typeface="+mn-ea"/>
                  <a:sym typeface="Arial"/>
                </a:rPr>
                <a:t>03.Add title text</a:t>
              </a:r>
              <a:endParaRPr lang="zh-CN" altLang="en-US" dirty="0">
                <a:solidFill>
                  <a:schemeClr val="bg2"/>
                </a:solidFill>
                <a:latin typeface="Arial"/>
                <a:ea typeface="微软雅黑"/>
                <a:cs typeface="+mn-ea"/>
                <a:sym typeface="Arial"/>
              </a:endParaRPr>
            </a:p>
          </p:txBody>
        </p:sp>
        <p:sp>
          <p:nvSpPr>
            <p:cNvPr id="12" name="文本框 11"/>
            <p:cNvSpPr txBox="1"/>
            <p:nvPr/>
          </p:nvSpPr>
          <p:spPr>
            <a:xfrm>
              <a:off x="1122104" y="2660277"/>
              <a:ext cx="3305175" cy="648788"/>
            </a:xfrm>
            <a:prstGeom prst="rect">
              <a:avLst/>
            </a:prstGeom>
            <a:noFill/>
          </p:spPr>
          <p:txBody>
            <a:bodyPr wrap="square" rtlCol="0">
              <a:spAutoFit/>
              <a:scene3d>
                <a:camera prst="orthographicFront"/>
                <a:lightRig rig="threePt" dir="t"/>
              </a:scene3d>
              <a:sp3d contourW="12700"/>
            </a:bodyPr>
            <a:lstStyle/>
            <a:p>
              <a:pPr lvl="0" algn="l" defTabSz="913765">
                <a:lnSpc>
                  <a:spcPct val="160000"/>
                </a:lnSpc>
                <a:spcBef>
                  <a:spcPct val="0"/>
                </a:spcBef>
                <a:spcAft>
                  <a:spcPct val="0"/>
                </a:spcAft>
                <a:buClrTx/>
                <a:buSzTx/>
                <a:defRPr/>
              </a:pPr>
              <a:r>
                <a:rPr lang="en-US" altLang="zh-CN" sz="1200" dirty="0">
                  <a:solidFill>
                    <a:schemeClr val="bg2"/>
                  </a:solidFill>
                  <a:latin typeface="Arial"/>
                  <a:ea typeface="微软雅黑"/>
                  <a:cs typeface="+mn-ea"/>
                  <a:sym typeface="Arial"/>
                </a:rPr>
                <a:t>Click here to add content, content to match the title. </a:t>
              </a:r>
              <a:endParaRPr lang="zh-CN" altLang="en-US" sz="1200" dirty="0">
                <a:solidFill>
                  <a:schemeClr val="bg2"/>
                </a:solidFill>
                <a:latin typeface="Arial"/>
                <a:ea typeface="微软雅黑"/>
                <a:cs typeface="+mn-ea"/>
                <a:sym typeface="Arial"/>
              </a:endParaRPr>
            </a:p>
          </p:txBody>
        </p:sp>
      </p:grpSp>
      <p:grpSp>
        <p:nvGrpSpPr>
          <p:cNvPr id="22" name="组合 21"/>
          <p:cNvGrpSpPr/>
          <p:nvPr/>
        </p:nvGrpSpPr>
        <p:grpSpPr>
          <a:xfrm>
            <a:off x="9113078" y="4646296"/>
            <a:ext cx="2581717" cy="965620"/>
            <a:chOff x="1122104" y="2343413"/>
            <a:chExt cx="3305175" cy="965652"/>
          </a:xfrm>
        </p:grpSpPr>
        <p:sp>
          <p:nvSpPr>
            <p:cNvPr id="23" name="文本框 22"/>
            <p:cNvSpPr txBox="1"/>
            <p:nvPr/>
          </p:nvSpPr>
          <p:spPr>
            <a:xfrm>
              <a:off x="1184452" y="2343413"/>
              <a:ext cx="2560712" cy="369344"/>
            </a:xfrm>
            <a:prstGeom prst="rect">
              <a:avLst/>
            </a:prstGeom>
            <a:noFill/>
          </p:spPr>
          <p:txBody>
            <a:bodyPr wrap="square" rtlCol="0">
              <a:spAutoFit/>
              <a:scene3d>
                <a:camera prst="orthographicFront"/>
                <a:lightRig rig="threePt" dir="t"/>
              </a:scene3d>
              <a:sp3d contourW="12700"/>
            </a:bodyPr>
            <a:lstStyle/>
            <a:p>
              <a:r>
                <a:rPr lang="en-US" altLang="zh-CN" dirty="0">
                  <a:solidFill>
                    <a:schemeClr val="tx1">
                      <a:lumMod val="75000"/>
                      <a:lumOff val="25000"/>
                    </a:schemeClr>
                  </a:solidFill>
                  <a:latin typeface="Arial"/>
                  <a:ea typeface="微软雅黑"/>
                  <a:cs typeface="+mn-ea"/>
                  <a:sym typeface="Arial"/>
                </a:rPr>
                <a:t>04.Add title text</a:t>
              </a:r>
              <a:endParaRPr lang="zh-CN" altLang="en-US" dirty="0">
                <a:solidFill>
                  <a:schemeClr val="tx1">
                    <a:lumMod val="75000"/>
                    <a:lumOff val="25000"/>
                  </a:schemeClr>
                </a:solidFill>
                <a:latin typeface="Arial"/>
                <a:ea typeface="微软雅黑"/>
                <a:cs typeface="+mn-ea"/>
                <a:sym typeface="Arial"/>
              </a:endParaRPr>
            </a:p>
          </p:txBody>
        </p:sp>
        <p:sp>
          <p:nvSpPr>
            <p:cNvPr id="24" name="文本框 23"/>
            <p:cNvSpPr txBox="1"/>
            <p:nvPr/>
          </p:nvSpPr>
          <p:spPr>
            <a:xfrm>
              <a:off x="1122104" y="2660277"/>
              <a:ext cx="3305175" cy="648788"/>
            </a:xfrm>
            <a:prstGeom prst="rect">
              <a:avLst/>
            </a:prstGeom>
            <a:noFill/>
          </p:spPr>
          <p:txBody>
            <a:bodyPr wrap="square" rtlCol="0">
              <a:spAutoFit/>
              <a:scene3d>
                <a:camera prst="orthographicFront"/>
                <a:lightRig rig="threePt" dir="t"/>
              </a:scene3d>
              <a:sp3d contourW="12700"/>
            </a:bodyPr>
            <a:lstStyle/>
            <a:p>
              <a:pPr lvl="0" algn="l" defTabSz="913765">
                <a:lnSpc>
                  <a:spcPct val="160000"/>
                </a:lnSpc>
                <a:spcBef>
                  <a:spcPct val="0"/>
                </a:spcBef>
                <a:spcAft>
                  <a:spcPct val="0"/>
                </a:spcAft>
                <a:buClrTx/>
                <a:buSzTx/>
                <a:defRPr/>
              </a:pPr>
              <a:r>
                <a:rPr lang="en-US" altLang="zh-CN" sz="1200" dirty="0">
                  <a:solidFill>
                    <a:schemeClr val="tx1">
                      <a:lumMod val="65000"/>
                      <a:lumOff val="35000"/>
                    </a:schemeClr>
                  </a:solidFill>
                  <a:latin typeface="Arial"/>
                  <a:ea typeface="微软雅黑"/>
                  <a:cs typeface="+mn-ea"/>
                  <a:sym typeface="Arial"/>
                </a:rPr>
                <a:t>Click here to add content, content to match the title. </a:t>
              </a:r>
              <a:endParaRPr lang="en-US" altLang="zh-CN" sz="1200" dirty="0">
                <a:solidFill>
                  <a:schemeClr val="tx1">
                    <a:lumMod val="50000"/>
                    <a:lumOff val="50000"/>
                  </a:schemeClr>
                </a:solidFill>
                <a:latin typeface="Arial"/>
                <a:ea typeface="微软雅黑"/>
                <a:cs typeface="+mn-ea"/>
                <a:sym typeface="Arial"/>
              </a:endParaRPr>
            </a:p>
          </p:txBody>
        </p:sp>
      </p:grpSp>
      <p:sp>
        <p:nvSpPr>
          <p:cNvPr id="26" name="矩形 25"/>
          <p:cNvSpPr/>
          <p:nvPr/>
        </p:nvSpPr>
        <p:spPr>
          <a:xfrm>
            <a:off x="0" y="2034073"/>
            <a:ext cx="12192000" cy="711032"/>
          </a:xfrm>
          <a:prstGeom prst="rect">
            <a:avLst/>
          </a:prstGeom>
          <a:gradFill flip="none" rotWithShape="1">
            <a:gsLst>
              <a:gs pos="100000">
                <a:srgbClr val="14ADE9">
                  <a:alpha val="13000"/>
                </a:srgbClr>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cs typeface="+mn-ea"/>
              <a:sym typeface="Arial"/>
            </a:endParaRPr>
          </a:p>
        </p:txBody>
      </p:sp>
      <p:sp>
        <p:nvSpPr>
          <p:cNvPr id="30" name="矩形 29"/>
          <p:cNvSpPr/>
          <p:nvPr/>
        </p:nvSpPr>
        <p:spPr>
          <a:xfrm>
            <a:off x="222250" y="330200"/>
            <a:ext cx="76200" cy="55562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1" name="FLYING IMPRESSION FID FEIZHAO    qq:1964271550"/>
          <p:cNvSpPr txBox="1"/>
          <p:nvPr/>
        </p:nvSpPr>
        <p:spPr>
          <a:xfrm>
            <a:off x="320040" y="210820"/>
            <a:ext cx="2573655" cy="458074"/>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32" name="FLYING IMPRESSION FID FEIZHAO    qq:1964271550"/>
          <p:cNvSpPr txBox="1"/>
          <p:nvPr/>
        </p:nvSpPr>
        <p:spPr>
          <a:xfrm>
            <a:off x="344805" y="673735"/>
            <a:ext cx="2486025" cy="220766"/>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210820"/>
            <a:ext cx="12192000" cy="6647180"/>
            <a:chOff x="0" y="332"/>
            <a:chExt cx="19200" cy="10468"/>
          </a:xfrm>
        </p:grpSpPr>
        <p:sp>
          <p:nvSpPr>
            <p:cNvPr id="5" name="矩形 4"/>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40" name="组合 39"/>
            <p:cNvGrpSpPr/>
            <p:nvPr/>
          </p:nvGrpSpPr>
          <p:grpSpPr>
            <a:xfrm>
              <a:off x="350" y="332"/>
              <a:ext cx="4207" cy="1077"/>
              <a:chOff x="350" y="332"/>
              <a:chExt cx="4207" cy="1077"/>
            </a:xfrm>
          </p:grpSpPr>
          <p:sp>
            <p:nvSpPr>
              <p:cNvPr id="37" name="矩形 36"/>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8" name="FLYING IMPRESSION FID FEIZHAO    qq:1964271550"/>
              <p:cNvSpPr txBox="1"/>
              <p:nvPr/>
            </p:nvSpPr>
            <p:spPr>
              <a:xfrm>
                <a:off x="504" y="332"/>
                <a:ext cx="4053" cy="721"/>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39" name="FLYING IMPRESSION FID FEIZHAO    qq:1964271550"/>
              <p:cNvSpPr txBox="1"/>
              <p:nvPr/>
            </p:nvSpPr>
            <p:spPr>
              <a:xfrm>
                <a:off x="543" y="1061"/>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
        <p:nvSpPr>
          <p:cNvPr id="29" name="Oval 343"/>
          <p:cNvSpPr>
            <a:spLocks noChangeArrowheads="1"/>
          </p:cNvSpPr>
          <p:nvPr/>
        </p:nvSpPr>
        <p:spPr bwMode="auto">
          <a:xfrm>
            <a:off x="6836016" y="2641618"/>
            <a:ext cx="1323145" cy="1327160"/>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txBody>
          <a:bodyPr vert="horz" wrap="square" lIns="121920" tIns="60960" rIns="121920" bIns="60960" numCol="1" anchor="t" anchorCtr="0" compatLnSpc="1"/>
          <a:lstStyle/>
          <a:p>
            <a:endParaRPr lang="zh-CN" altLang="en-US" sz="2000" dirty="0">
              <a:latin typeface="Arial"/>
              <a:ea typeface="微软雅黑"/>
              <a:cs typeface="+mn-ea"/>
              <a:sym typeface="Arial"/>
            </a:endParaRPr>
          </a:p>
        </p:txBody>
      </p:sp>
      <p:sp>
        <p:nvSpPr>
          <p:cNvPr id="30" name="Oval 342"/>
          <p:cNvSpPr>
            <a:spLocks noChangeArrowheads="1"/>
          </p:cNvSpPr>
          <p:nvPr/>
        </p:nvSpPr>
        <p:spPr bwMode="auto">
          <a:xfrm>
            <a:off x="4052329" y="1883127"/>
            <a:ext cx="1323144" cy="1327160"/>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txBody>
          <a:bodyPr vert="horz" wrap="square" lIns="121920" tIns="60960" rIns="121920" bIns="60960" numCol="1" anchor="t" anchorCtr="0" compatLnSpc="1"/>
          <a:lstStyle/>
          <a:p>
            <a:endParaRPr lang="zh-CN" altLang="en-US" sz="2000" dirty="0">
              <a:latin typeface="Arial"/>
              <a:ea typeface="微软雅黑"/>
              <a:cs typeface="+mn-ea"/>
              <a:sym typeface="Arial"/>
            </a:endParaRPr>
          </a:p>
        </p:txBody>
      </p:sp>
      <p:sp>
        <p:nvSpPr>
          <p:cNvPr id="31" name="Oval 345"/>
          <p:cNvSpPr>
            <a:spLocks noChangeArrowheads="1"/>
          </p:cNvSpPr>
          <p:nvPr/>
        </p:nvSpPr>
        <p:spPr bwMode="auto">
          <a:xfrm>
            <a:off x="4074755" y="3445652"/>
            <a:ext cx="1303067" cy="1305075"/>
          </a:xfrm>
          <a:prstGeom prst="ellipse">
            <a:avLst/>
          </a:prstGeom>
          <a:blipFill>
            <a:blip r:embed="rId5" cstate="screen">
              <a:extLst>
                <a:ext uri="{28A0092B-C50C-407E-A947-70E740481C1C}">
                  <a14:useLocalDpi xmlns:a14="http://schemas.microsoft.com/office/drawing/2010/main"/>
                </a:ext>
              </a:extLst>
            </a:blip>
            <a:stretch>
              <a:fillRect/>
            </a:stretch>
          </a:blipFill>
          <a:ln>
            <a:noFill/>
          </a:ln>
        </p:spPr>
        <p:txBody>
          <a:bodyPr vert="horz" wrap="square" lIns="121920" tIns="60960" rIns="121920" bIns="60960" numCol="1" anchor="t" anchorCtr="0" compatLnSpc="1"/>
          <a:lstStyle/>
          <a:p>
            <a:endParaRPr lang="zh-CN" altLang="en-US" sz="2000" dirty="0">
              <a:latin typeface="Arial"/>
              <a:ea typeface="微软雅黑"/>
              <a:cs typeface="+mn-ea"/>
              <a:sym typeface="Arial"/>
            </a:endParaRPr>
          </a:p>
        </p:txBody>
      </p:sp>
      <p:sp>
        <p:nvSpPr>
          <p:cNvPr id="34" name="Oval 345"/>
          <p:cNvSpPr>
            <a:spLocks noChangeArrowheads="1"/>
          </p:cNvSpPr>
          <p:nvPr/>
        </p:nvSpPr>
        <p:spPr bwMode="auto">
          <a:xfrm>
            <a:off x="6805325" y="4262567"/>
            <a:ext cx="1303067" cy="1305075"/>
          </a:xfrm>
          <a:prstGeom prst="ellipse">
            <a:avLst/>
          </a:prstGeom>
          <a:blipFill>
            <a:blip r:embed="rId6" cstate="screen">
              <a:extLst>
                <a:ext uri="{28A0092B-C50C-407E-A947-70E740481C1C}">
                  <a14:useLocalDpi xmlns:a14="http://schemas.microsoft.com/office/drawing/2010/main"/>
                </a:ext>
              </a:extLst>
            </a:blip>
            <a:stretch>
              <a:fillRect/>
            </a:stretch>
          </a:blipFill>
          <a:ln>
            <a:noFill/>
          </a:ln>
        </p:spPr>
        <p:txBody>
          <a:bodyPr vert="horz" wrap="square" lIns="121920" tIns="60960" rIns="121920" bIns="60960" numCol="1" anchor="t" anchorCtr="0" compatLnSpc="1"/>
          <a:lstStyle/>
          <a:p>
            <a:endParaRPr lang="zh-CN" altLang="en-US" sz="2000" dirty="0">
              <a:latin typeface="Arial"/>
              <a:ea typeface="微软雅黑"/>
              <a:cs typeface="+mn-ea"/>
              <a:sym typeface="Arial"/>
            </a:endParaRPr>
          </a:p>
        </p:txBody>
      </p:sp>
      <p:sp>
        <p:nvSpPr>
          <p:cNvPr id="65" name="Freeform 7"/>
          <p:cNvSpPr/>
          <p:nvPr/>
        </p:nvSpPr>
        <p:spPr bwMode="auto">
          <a:xfrm>
            <a:off x="6007525" y="4786486"/>
            <a:ext cx="717551" cy="1058333"/>
          </a:xfrm>
          <a:custGeom>
            <a:avLst/>
            <a:gdLst>
              <a:gd name="T0" fmla="*/ 198 w 326"/>
              <a:gd name="T1" fmla="*/ 8 h 483"/>
              <a:gd name="T2" fmla="*/ 231 w 326"/>
              <a:gd name="T3" fmla="*/ 42 h 483"/>
              <a:gd name="T4" fmla="*/ 228 w 326"/>
              <a:gd name="T5" fmla="*/ 50 h 483"/>
              <a:gd name="T6" fmla="*/ 150 w 326"/>
              <a:gd name="T7" fmla="*/ 50 h 483"/>
              <a:gd name="T8" fmla="*/ 0 w 326"/>
              <a:gd name="T9" fmla="*/ 200 h 483"/>
              <a:gd name="T10" fmla="*/ 0 w 326"/>
              <a:gd name="T11" fmla="*/ 426 h 483"/>
              <a:gd name="T12" fmla="*/ 48 w 326"/>
              <a:gd name="T13" fmla="*/ 483 h 483"/>
              <a:gd name="T14" fmla="*/ 48 w 326"/>
              <a:gd name="T15" fmla="*/ 200 h 483"/>
              <a:gd name="T16" fmla="*/ 150 w 326"/>
              <a:gd name="T17" fmla="*/ 99 h 483"/>
              <a:gd name="T18" fmla="*/ 228 w 326"/>
              <a:gd name="T19" fmla="*/ 99 h 483"/>
              <a:gd name="T20" fmla="*/ 231 w 326"/>
              <a:gd name="T21" fmla="*/ 107 h 483"/>
              <a:gd name="T22" fmla="*/ 198 w 326"/>
              <a:gd name="T23" fmla="*/ 140 h 483"/>
              <a:gd name="T24" fmla="*/ 202 w 326"/>
              <a:gd name="T25" fmla="*/ 149 h 483"/>
              <a:gd name="T26" fmla="*/ 251 w 326"/>
              <a:gd name="T27" fmla="*/ 149 h 483"/>
              <a:gd name="T28" fmla="*/ 254 w 326"/>
              <a:gd name="T29" fmla="*/ 147 h 483"/>
              <a:gd name="T30" fmla="*/ 324 w 326"/>
              <a:gd name="T31" fmla="*/ 78 h 483"/>
              <a:gd name="T32" fmla="*/ 324 w 326"/>
              <a:gd name="T33" fmla="*/ 71 h 483"/>
              <a:gd name="T34" fmla="*/ 254 w 326"/>
              <a:gd name="T35" fmla="*/ 1 h 483"/>
              <a:gd name="T36" fmla="*/ 251 w 326"/>
              <a:gd name="T37" fmla="*/ 0 h 483"/>
              <a:gd name="T38" fmla="*/ 202 w 326"/>
              <a:gd name="T39" fmla="*/ 0 h 483"/>
              <a:gd name="T40" fmla="*/ 198 w 326"/>
              <a:gd name="T41" fmla="*/ 8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6" h="483">
                <a:moveTo>
                  <a:pt x="198" y="8"/>
                </a:moveTo>
                <a:cubicBezTo>
                  <a:pt x="231" y="42"/>
                  <a:pt x="231" y="42"/>
                  <a:pt x="231" y="42"/>
                </a:cubicBezTo>
                <a:cubicBezTo>
                  <a:pt x="235" y="45"/>
                  <a:pt x="232" y="50"/>
                  <a:pt x="228" y="50"/>
                </a:cubicBezTo>
                <a:cubicBezTo>
                  <a:pt x="150" y="50"/>
                  <a:pt x="150" y="50"/>
                  <a:pt x="150" y="50"/>
                </a:cubicBezTo>
                <a:cubicBezTo>
                  <a:pt x="67" y="50"/>
                  <a:pt x="0" y="117"/>
                  <a:pt x="0" y="200"/>
                </a:cubicBezTo>
                <a:cubicBezTo>
                  <a:pt x="0" y="426"/>
                  <a:pt x="0" y="426"/>
                  <a:pt x="0" y="426"/>
                </a:cubicBezTo>
                <a:cubicBezTo>
                  <a:pt x="20" y="441"/>
                  <a:pt x="37" y="461"/>
                  <a:pt x="48" y="483"/>
                </a:cubicBezTo>
                <a:cubicBezTo>
                  <a:pt x="48" y="200"/>
                  <a:pt x="48" y="200"/>
                  <a:pt x="48" y="200"/>
                </a:cubicBezTo>
                <a:cubicBezTo>
                  <a:pt x="48" y="144"/>
                  <a:pt x="94" y="99"/>
                  <a:pt x="150" y="99"/>
                </a:cubicBezTo>
                <a:cubicBezTo>
                  <a:pt x="228" y="99"/>
                  <a:pt x="228" y="99"/>
                  <a:pt x="228" y="99"/>
                </a:cubicBezTo>
                <a:cubicBezTo>
                  <a:pt x="232" y="99"/>
                  <a:pt x="235" y="104"/>
                  <a:pt x="231" y="107"/>
                </a:cubicBezTo>
                <a:cubicBezTo>
                  <a:pt x="198" y="140"/>
                  <a:pt x="198" y="140"/>
                  <a:pt x="198" y="140"/>
                </a:cubicBezTo>
                <a:cubicBezTo>
                  <a:pt x="195" y="143"/>
                  <a:pt x="197" y="149"/>
                  <a:pt x="202" y="149"/>
                </a:cubicBezTo>
                <a:cubicBezTo>
                  <a:pt x="251" y="149"/>
                  <a:pt x="251" y="149"/>
                  <a:pt x="251" y="149"/>
                </a:cubicBezTo>
                <a:cubicBezTo>
                  <a:pt x="252" y="149"/>
                  <a:pt x="253" y="148"/>
                  <a:pt x="254" y="147"/>
                </a:cubicBezTo>
                <a:cubicBezTo>
                  <a:pt x="324" y="78"/>
                  <a:pt x="324" y="78"/>
                  <a:pt x="324" y="78"/>
                </a:cubicBezTo>
                <a:cubicBezTo>
                  <a:pt x="326" y="76"/>
                  <a:pt x="326" y="73"/>
                  <a:pt x="324" y="71"/>
                </a:cubicBezTo>
                <a:cubicBezTo>
                  <a:pt x="254" y="1"/>
                  <a:pt x="254" y="1"/>
                  <a:pt x="254" y="1"/>
                </a:cubicBezTo>
                <a:cubicBezTo>
                  <a:pt x="253" y="0"/>
                  <a:pt x="252" y="0"/>
                  <a:pt x="251" y="0"/>
                </a:cubicBezTo>
                <a:cubicBezTo>
                  <a:pt x="202" y="0"/>
                  <a:pt x="202" y="0"/>
                  <a:pt x="202" y="0"/>
                </a:cubicBezTo>
                <a:cubicBezTo>
                  <a:pt x="197" y="0"/>
                  <a:pt x="195" y="5"/>
                  <a:pt x="198" y="8"/>
                </a:cubicBezTo>
                <a:close/>
              </a:path>
            </a:pathLst>
          </a:custGeom>
          <a:gradFill flip="none" rotWithShape="1">
            <a:gsLst>
              <a:gs pos="100000">
                <a:srgbClr val="14ADE9"/>
              </a:gs>
              <a:gs pos="4000">
                <a:schemeClr val="accent5"/>
              </a:gs>
            </a:gsLst>
            <a:lin ang="13500000" scaled="0"/>
            <a:tileRect/>
          </a:gradFill>
          <a:ln>
            <a:noFill/>
          </a:ln>
        </p:spPr>
        <p:txBody>
          <a:bodyPr vert="horz" wrap="square" lIns="121920" tIns="60960" rIns="121920" bIns="60960" numCol="1" anchor="t" anchorCtr="0" compatLnSpc="1"/>
          <a:lstStyle/>
          <a:p>
            <a:endParaRPr lang="zh-CN" altLang="en-US" sz="2000" dirty="0">
              <a:latin typeface="Arial"/>
              <a:ea typeface="微软雅黑"/>
              <a:cs typeface="+mn-ea"/>
              <a:sym typeface="Arial"/>
            </a:endParaRPr>
          </a:p>
        </p:txBody>
      </p:sp>
      <p:sp>
        <p:nvSpPr>
          <p:cNvPr id="66" name="Freeform 8"/>
          <p:cNvSpPr/>
          <p:nvPr/>
        </p:nvSpPr>
        <p:spPr bwMode="auto">
          <a:xfrm>
            <a:off x="6007525" y="3139719"/>
            <a:ext cx="717551" cy="1058333"/>
          </a:xfrm>
          <a:custGeom>
            <a:avLst/>
            <a:gdLst>
              <a:gd name="T0" fmla="*/ 198 w 326"/>
              <a:gd name="T1" fmla="*/ 9 h 484"/>
              <a:gd name="T2" fmla="*/ 231 w 326"/>
              <a:gd name="T3" fmla="*/ 42 h 484"/>
              <a:gd name="T4" fmla="*/ 228 w 326"/>
              <a:gd name="T5" fmla="*/ 50 h 484"/>
              <a:gd name="T6" fmla="*/ 150 w 326"/>
              <a:gd name="T7" fmla="*/ 50 h 484"/>
              <a:gd name="T8" fmla="*/ 0 w 326"/>
              <a:gd name="T9" fmla="*/ 200 h 484"/>
              <a:gd name="T10" fmla="*/ 0 w 326"/>
              <a:gd name="T11" fmla="*/ 427 h 484"/>
              <a:gd name="T12" fmla="*/ 48 w 326"/>
              <a:gd name="T13" fmla="*/ 484 h 484"/>
              <a:gd name="T14" fmla="*/ 48 w 326"/>
              <a:gd name="T15" fmla="*/ 200 h 484"/>
              <a:gd name="T16" fmla="*/ 150 w 326"/>
              <a:gd name="T17" fmla="*/ 99 h 484"/>
              <a:gd name="T18" fmla="*/ 228 w 326"/>
              <a:gd name="T19" fmla="*/ 99 h 484"/>
              <a:gd name="T20" fmla="*/ 231 w 326"/>
              <a:gd name="T21" fmla="*/ 107 h 484"/>
              <a:gd name="T22" fmla="*/ 198 w 326"/>
              <a:gd name="T23" fmla="*/ 141 h 484"/>
              <a:gd name="T24" fmla="*/ 202 w 326"/>
              <a:gd name="T25" fmla="*/ 149 h 484"/>
              <a:gd name="T26" fmla="*/ 251 w 326"/>
              <a:gd name="T27" fmla="*/ 149 h 484"/>
              <a:gd name="T28" fmla="*/ 254 w 326"/>
              <a:gd name="T29" fmla="*/ 148 h 484"/>
              <a:gd name="T30" fmla="*/ 324 w 326"/>
              <a:gd name="T31" fmla="*/ 78 h 484"/>
              <a:gd name="T32" fmla="*/ 324 w 326"/>
              <a:gd name="T33" fmla="*/ 71 h 484"/>
              <a:gd name="T34" fmla="*/ 254 w 326"/>
              <a:gd name="T35" fmla="*/ 2 h 484"/>
              <a:gd name="T36" fmla="*/ 251 w 326"/>
              <a:gd name="T37" fmla="*/ 0 h 484"/>
              <a:gd name="T38" fmla="*/ 202 w 326"/>
              <a:gd name="T39" fmla="*/ 0 h 484"/>
              <a:gd name="T40" fmla="*/ 198 w 326"/>
              <a:gd name="T41" fmla="*/ 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6" h="484">
                <a:moveTo>
                  <a:pt x="198" y="9"/>
                </a:moveTo>
                <a:cubicBezTo>
                  <a:pt x="231" y="42"/>
                  <a:pt x="231" y="42"/>
                  <a:pt x="231" y="42"/>
                </a:cubicBezTo>
                <a:cubicBezTo>
                  <a:pt x="235" y="45"/>
                  <a:pt x="232" y="50"/>
                  <a:pt x="228" y="50"/>
                </a:cubicBezTo>
                <a:cubicBezTo>
                  <a:pt x="150" y="50"/>
                  <a:pt x="150" y="50"/>
                  <a:pt x="150" y="50"/>
                </a:cubicBezTo>
                <a:cubicBezTo>
                  <a:pt x="67" y="50"/>
                  <a:pt x="0" y="118"/>
                  <a:pt x="0" y="200"/>
                </a:cubicBezTo>
                <a:cubicBezTo>
                  <a:pt x="0" y="427"/>
                  <a:pt x="0" y="427"/>
                  <a:pt x="0" y="427"/>
                </a:cubicBezTo>
                <a:cubicBezTo>
                  <a:pt x="20" y="442"/>
                  <a:pt x="37" y="461"/>
                  <a:pt x="48" y="484"/>
                </a:cubicBezTo>
                <a:cubicBezTo>
                  <a:pt x="48" y="200"/>
                  <a:pt x="48" y="200"/>
                  <a:pt x="48" y="200"/>
                </a:cubicBezTo>
                <a:cubicBezTo>
                  <a:pt x="48" y="144"/>
                  <a:pt x="94" y="99"/>
                  <a:pt x="150" y="99"/>
                </a:cubicBezTo>
                <a:cubicBezTo>
                  <a:pt x="228" y="99"/>
                  <a:pt x="228" y="99"/>
                  <a:pt x="228" y="99"/>
                </a:cubicBezTo>
                <a:cubicBezTo>
                  <a:pt x="232" y="99"/>
                  <a:pt x="235" y="104"/>
                  <a:pt x="231" y="107"/>
                </a:cubicBezTo>
                <a:cubicBezTo>
                  <a:pt x="198" y="141"/>
                  <a:pt x="198" y="141"/>
                  <a:pt x="198" y="141"/>
                </a:cubicBezTo>
                <a:cubicBezTo>
                  <a:pt x="195" y="144"/>
                  <a:pt x="197" y="149"/>
                  <a:pt x="202" y="149"/>
                </a:cubicBezTo>
                <a:cubicBezTo>
                  <a:pt x="251" y="149"/>
                  <a:pt x="251" y="149"/>
                  <a:pt x="251" y="149"/>
                </a:cubicBezTo>
                <a:cubicBezTo>
                  <a:pt x="252" y="149"/>
                  <a:pt x="253" y="149"/>
                  <a:pt x="254" y="148"/>
                </a:cubicBezTo>
                <a:cubicBezTo>
                  <a:pt x="324" y="78"/>
                  <a:pt x="324" y="78"/>
                  <a:pt x="324" y="78"/>
                </a:cubicBezTo>
                <a:cubicBezTo>
                  <a:pt x="326" y="76"/>
                  <a:pt x="326" y="73"/>
                  <a:pt x="324" y="71"/>
                </a:cubicBezTo>
                <a:cubicBezTo>
                  <a:pt x="254" y="2"/>
                  <a:pt x="254" y="2"/>
                  <a:pt x="254" y="2"/>
                </a:cubicBezTo>
                <a:cubicBezTo>
                  <a:pt x="253" y="1"/>
                  <a:pt x="252" y="0"/>
                  <a:pt x="251" y="0"/>
                </a:cubicBezTo>
                <a:cubicBezTo>
                  <a:pt x="202" y="0"/>
                  <a:pt x="202" y="0"/>
                  <a:pt x="202" y="0"/>
                </a:cubicBezTo>
                <a:cubicBezTo>
                  <a:pt x="197" y="0"/>
                  <a:pt x="195" y="6"/>
                  <a:pt x="198" y="9"/>
                </a:cubicBezTo>
                <a:close/>
              </a:path>
            </a:pathLst>
          </a:custGeom>
          <a:gradFill flip="none" rotWithShape="1">
            <a:gsLst>
              <a:gs pos="100000">
                <a:srgbClr val="14ADE9"/>
              </a:gs>
              <a:gs pos="4000">
                <a:schemeClr val="accent5"/>
              </a:gs>
            </a:gsLst>
            <a:lin ang="13500000" scaled="0"/>
            <a:tileRect/>
          </a:gradFill>
          <a:ln>
            <a:noFill/>
          </a:ln>
        </p:spPr>
        <p:txBody>
          <a:bodyPr vert="horz" wrap="square" lIns="121920" tIns="60960" rIns="121920" bIns="60960" numCol="1" anchor="t" anchorCtr="0" compatLnSpc="1"/>
          <a:lstStyle/>
          <a:p>
            <a:endParaRPr lang="zh-CN" altLang="en-US" sz="2000" dirty="0">
              <a:latin typeface="Arial"/>
              <a:ea typeface="微软雅黑"/>
              <a:cs typeface="+mn-ea"/>
              <a:sym typeface="Arial"/>
            </a:endParaRPr>
          </a:p>
        </p:txBody>
      </p:sp>
      <p:sp>
        <p:nvSpPr>
          <p:cNvPr id="67" name="Freeform 9"/>
          <p:cNvSpPr/>
          <p:nvPr/>
        </p:nvSpPr>
        <p:spPr bwMode="auto">
          <a:xfrm>
            <a:off x="5408508" y="3969453"/>
            <a:ext cx="715433" cy="1058333"/>
          </a:xfrm>
          <a:custGeom>
            <a:avLst/>
            <a:gdLst>
              <a:gd name="T0" fmla="*/ 128 w 326"/>
              <a:gd name="T1" fmla="*/ 9 h 484"/>
              <a:gd name="T2" fmla="*/ 94 w 326"/>
              <a:gd name="T3" fmla="*/ 42 h 484"/>
              <a:gd name="T4" fmla="*/ 98 w 326"/>
              <a:gd name="T5" fmla="*/ 50 h 484"/>
              <a:gd name="T6" fmla="*/ 176 w 326"/>
              <a:gd name="T7" fmla="*/ 50 h 484"/>
              <a:gd name="T8" fmla="*/ 326 w 326"/>
              <a:gd name="T9" fmla="*/ 200 h 484"/>
              <a:gd name="T10" fmla="*/ 326 w 326"/>
              <a:gd name="T11" fmla="*/ 427 h 484"/>
              <a:gd name="T12" fmla="*/ 277 w 326"/>
              <a:gd name="T13" fmla="*/ 484 h 484"/>
              <a:gd name="T14" fmla="*/ 277 w 326"/>
              <a:gd name="T15" fmla="*/ 200 h 484"/>
              <a:gd name="T16" fmla="*/ 176 w 326"/>
              <a:gd name="T17" fmla="*/ 99 h 484"/>
              <a:gd name="T18" fmla="*/ 98 w 326"/>
              <a:gd name="T19" fmla="*/ 99 h 484"/>
              <a:gd name="T20" fmla="*/ 94 w 326"/>
              <a:gd name="T21" fmla="*/ 107 h 484"/>
              <a:gd name="T22" fmla="*/ 128 w 326"/>
              <a:gd name="T23" fmla="*/ 141 h 484"/>
              <a:gd name="T24" fmla="*/ 124 w 326"/>
              <a:gd name="T25" fmla="*/ 149 h 484"/>
              <a:gd name="T26" fmla="*/ 75 w 326"/>
              <a:gd name="T27" fmla="*/ 149 h 484"/>
              <a:gd name="T28" fmla="*/ 71 w 326"/>
              <a:gd name="T29" fmla="*/ 148 h 484"/>
              <a:gd name="T30" fmla="*/ 2 w 326"/>
              <a:gd name="T31" fmla="*/ 78 h 484"/>
              <a:gd name="T32" fmla="*/ 2 w 326"/>
              <a:gd name="T33" fmla="*/ 71 h 484"/>
              <a:gd name="T34" fmla="*/ 71 w 326"/>
              <a:gd name="T35" fmla="*/ 2 h 484"/>
              <a:gd name="T36" fmla="*/ 75 w 326"/>
              <a:gd name="T37" fmla="*/ 0 h 484"/>
              <a:gd name="T38" fmla="*/ 124 w 326"/>
              <a:gd name="T39" fmla="*/ 0 h 484"/>
              <a:gd name="T40" fmla="*/ 128 w 326"/>
              <a:gd name="T41" fmla="*/ 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6" h="484">
                <a:moveTo>
                  <a:pt x="128" y="9"/>
                </a:moveTo>
                <a:cubicBezTo>
                  <a:pt x="94" y="42"/>
                  <a:pt x="94" y="42"/>
                  <a:pt x="94" y="42"/>
                </a:cubicBezTo>
                <a:cubicBezTo>
                  <a:pt x="91" y="45"/>
                  <a:pt x="93" y="50"/>
                  <a:pt x="98" y="50"/>
                </a:cubicBezTo>
                <a:cubicBezTo>
                  <a:pt x="176" y="50"/>
                  <a:pt x="176" y="50"/>
                  <a:pt x="176" y="50"/>
                </a:cubicBezTo>
                <a:cubicBezTo>
                  <a:pt x="259" y="50"/>
                  <a:pt x="326" y="118"/>
                  <a:pt x="326" y="200"/>
                </a:cubicBezTo>
                <a:cubicBezTo>
                  <a:pt x="326" y="427"/>
                  <a:pt x="326" y="427"/>
                  <a:pt x="326" y="427"/>
                </a:cubicBezTo>
                <a:cubicBezTo>
                  <a:pt x="306" y="442"/>
                  <a:pt x="289" y="461"/>
                  <a:pt x="277" y="484"/>
                </a:cubicBezTo>
                <a:cubicBezTo>
                  <a:pt x="277" y="200"/>
                  <a:pt x="277" y="200"/>
                  <a:pt x="277" y="200"/>
                </a:cubicBezTo>
                <a:cubicBezTo>
                  <a:pt x="277" y="144"/>
                  <a:pt x="232" y="99"/>
                  <a:pt x="176" y="99"/>
                </a:cubicBezTo>
                <a:cubicBezTo>
                  <a:pt x="98" y="99"/>
                  <a:pt x="98" y="99"/>
                  <a:pt x="98" y="99"/>
                </a:cubicBezTo>
                <a:cubicBezTo>
                  <a:pt x="93" y="99"/>
                  <a:pt x="91" y="104"/>
                  <a:pt x="94" y="107"/>
                </a:cubicBezTo>
                <a:cubicBezTo>
                  <a:pt x="128" y="141"/>
                  <a:pt x="128" y="141"/>
                  <a:pt x="128" y="141"/>
                </a:cubicBezTo>
                <a:cubicBezTo>
                  <a:pt x="131" y="144"/>
                  <a:pt x="128" y="149"/>
                  <a:pt x="124" y="149"/>
                </a:cubicBezTo>
                <a:cubicBezTo>
                  <a:pt x="75" y="149"/>
                  <a:pt x="75" y="149"/>
                  <a:pt x="75" y="149"/>
                </a:cubicBezTo>
                <a:cubicBezTo>
                  <a:pt x="73" y="149"/>
                  <a:pt x="72" y="149"/>
                  <a:pt x="71" y="148"/>
                </a:cubicBezTo>
                <a:cubicBezTo>
                  <a:pt x="2" y="78"/>
                  <a:pt x="2" y="78"/>
                  <a:pt x="2" y="78"/>
                </a:cubicBezTo>
                <a:cubicBezTo>
                  <a:pt x="0" y="76"/>
                  <a:pt x="0" y="73"/>
                  <a:pt x="2" y="71"/>
                </a:cubicBezTo>
                <a:cubicBezTo>
                  <a:pt x="71" y="2"/>
                  <a:pt x="71" y="2"/>
                  <a:pt x="71" y="2"/>
                </a:cubicBezTo>
                <a:cubicBezTo>
                  <a:pt x="72" y="1"/>
                  <a:pt x="73" y="0"/>
                  <a:pt x="75" y="0"/>
                </a:cubicBezTo>
                <a:cubicBezTo>
                  <a:pt x="124" y="0"/>
                  <a:pt x="124" y="0"/>
                  <a:pt x="124" y="0"/>
                </a:cubicBezTo>
                <a:cubicBezTo>
                  <a:pt x="128" y="0"/>
                  <a:pt x="131" y="6"/>
                  <a:pt x="128" y="9"/>
                </a:cubicBezTo>
                <a:close/>
              </a:path>
            </a:pathLst>
          </a:custGeom>
          <a:gradFill flip="none" rotWithShape="1">
            <a:gsLst>
              <a:gs pos="100000">
                <a:srgbClr val="14ADE9"/>
              </a:gs>
              <a:gs pos="4000">
                <a:schemeClr val="accent5"/>
              </a:gs>
            </a:gsLst>
            <a:lin ang="13500000" scaled="0"/>
            <a:tileRect/>
          </a:gradFill>
          <a:ln>
            <a:noFill/>
          </a:ln>
        </p:spPr>
        <p:txBody>
          <a:bodyPr vert="horz" wrap="square" lIns="121920" tIns="60960" rIns="121920" bIns="60960" numCol="1" anchor="t" anchorCtr="0" compatLnSpc="1"/>
          <a:lstStyle/>
          <a:p>
            <a:endParaRPr lang="zh-CN" altLang="en-US" sz="2000" dirty="0">
              <a:latin typeface="Arial"/>
              <a:ea typeface="微软雅黑"/>
              <a:cs typeface="+mn-ea"/>
              <a:sym typeface="Arial"/>
            </a:endParaRPr>
          </a:p>
        </p:txBody>
      </p:sp>
      <p:sp>
        <p:nvSpPr>
          <p:cNvPr id="68" name="Freeform 10"/>
          <p:cNvSpPr/>
          <p:nvPr/>
        </p:nvSpPr>
        <p:spPr bwMode="auto">
          <a:xfrm>
            <a:off x="5408508" y="2314220"/>
            <a:ext cx="715433" cy="1056217"/>
          </a:xfrm>
          <a:custGeom>
            <a:avLst/>
            <a:gdLst>
              <a:gd name="T0" fmla="*/ 128 w 326"/>
              <a:gd name="T1" fmla="*/ 8 h 483"/>
              <a:gd name="T2" fmla="*/ 94 w 326"/>
              <a:gd name="T3" fmla="*/ 41 h 483"/>
              <a:gd name="T4" fmla="*/ 98 w 326"/>
              <a:gd name="T5" fmla="*/ 50 h 483"/>
              <a:gd name="T6" fmla="*/ 176 w 326"/>
              <a:gd name="T7" fmla="*/ 50 h 483"/>
              <a:gd name="T8" fmla="*/ 326 w 326"/>
              <a:gd name="T9" fmla="*/ 200 h 483"/>
              <a:gd name="T10" fmla="*/ 326 w 326"/>
              <a:gd name="T11" fmla="*/ 426 h 483"/>
              <a:gd name="T12" fmla="*/ 277 w 326"/>
              <a:gd name="T13" fmla="*/ 483 h 483"/>
              <a:gd name="T14" fmla="*/ 277 w 326"/>
              <a:gd name="T15" fmla="*/ 200 h 483"/>
              <a:gd name="T16" fmla="*/ 176 w 326"/>
              <a:gd name="T17" fmla="*/ 98 h 483"/>
              <a:gd name="T18" fmla="*/ 98 w 326"/>
              <a:gd name="T19" fmla="*/ 98 h 483"/>
              <a:gd name="T20" fmla="*/ 94 w 326"/>
              <a:gd name="T21" fmla="*/ 107 h 483"/>
              <a:gd name="T22" fmla="*/ 128 w 326"/>
              <a:gd name="T23" fmla="*/ 140 h 483"/>
              <a:gd name="T24" fmla="*/ 124 w 326"/>
              <a:gd name="T25" fmla="*/ 148 h 483"/>
              <a:gd name="T26" fmla="*/ 75 w 326"/>
              <a:gd name="T27" fmla="*/ 148 h 483"/>
              <a:gd name="T28" fmla="*/ 71 w 326"/>
              <a:gd name="T29" fmla="*/ 147 h 483"/>
              <a:gd name="T30" fmla="*/ 2 w 326"/>
              <a:gd name="T31" fmla="*/ 77 h 483"/>
              <a:gd name="T32" fmla="*/ 2 w 326"/>
              <a:gd name="T33" fmla="*/ 71 h 483"/>
              <a:gd name="T34" fmla="*/ 71 w 326"/>
              <a:gd name="T35" fmla="*/ 1 h 483"/>
              <a:gd name="T36" fmla="*/ 75 w 326"/>
              <a:gd name="T37" fmla="*/ 0 h 483"/>
              <a:gd name="T38" fmla="*/ 124 w 326"/>
              <a:gd name="T39" fmla="*/ 0 h 483"/>
              <a:gd name="T40" fmla="*/ 128 w 326"/>
              <a:gd name="T41" fmla="*/ 8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6" h="483">
                <a:moveTo>
                  <a:pt x="128" y="8"/>
                </a:moveTo>
                <a:cubicBezTo>
                  <a:pt x="94" y="41"/>
                  <a:pt x="94" y="41"/>
                  <a:pt x="94" y="41"/>
                </a:cubicBezTo>
                <a:cubicBezTo>
                  <a:pt x="91" y="44"/>
                  <a:pt x="93" y="50"/>
                  <a:pt x="98" y="50"/>
                </a:cubicBezTo>
                <a:cubicBezTo>
                  <a:pt x="176" y="50"/>
                  <a:pt x="176" y="50"/>
                  <a:pt x="176" y="50"/>
                </a:cubicBezTo>
                <a:cubicBezTo>
                  <a:pt x="259" y="50"/>
                  <a:pt x="326" y="117"/>
                  <a:pt x="326" y="200"/>
                </a:cubicBezTo>
                <a:cubicBezTo>
                  <a:pt x="326" y="426"/>
                  <a:pt x="326" y="426"/>
                  <a:pt x="326" y="426"/>
                </a:cubicBezTo>
                <a:cubicBezTo>
                  <a:pt x="306" y="441"/>
                  <a:pt x="289" y="461"/>
                  <a:pt x="277" y="483"/>
                </a:cubicBezTo>
                <a:cubicBezTo>
                  <a:pt x="277" y="200"/>
                  <a:pt x="277" y="200"/>
                  <a:pt x="277" y="200"/>
                </a:cubicBezTo>
                <a:cubicBezTo>
                  <a:pt x="277" y="144"/>
                  <a:pt x="232" y="98"/>
                  <a:pt x="176" y="98"/>
                </a:cubicBezTo>
                <a:cubicBezTo>
                  <a:pt x="98" y="98"/>
                  <a:pt x="98" y="98"/>
                  <a:pt x="98" y="98"/>
                </a:cubicBezTo>
                <a:cubicBezTo>
                  <a:pt x="93" y="98"/>
                  <a:pt x="91" y="104"/>
                  <a:pt x="94" y="107"/>
                </a:cubicBezTo>
                <a:cubicBezTo>
                  <a:pt x="128" y="140"/>
                  <a:pt x="128" y="140"/>
                  <a:pt x="128" y="140"/>
                </a:cubicBezTo>
                <a:cubicBezTo>
                  <a:pt x="131" y="143"/>
                  <a:pt x="128" y="148"/>
                  <a:pt x="124" y="148"/>
                </a:cubicBezTo>
                <a:cubicBezTo>
                  <a:pt x="75" y="148"/>
                  <a:pt x="75" y="148"/>
                  <a:pt x="75" y="148"/>
                </a:cubicBezTo>
                <a:cubicBezTo>
                  <a:pt x="73" y="148"/>
                  <a:pt x="72" y="148"/>
                  <a:pt x="71" y="147"/>
                </a:cubicBezTo>
                <a:cubicBezTo>
                  <a:pt x="2" y="77"/>
                  <a:pt x="2" y="77"/>
                  <a:pt x="2" y="77"/>
                </a:cubicBezTo>
                <a:cubicBezTo>
                  <a:pt x="0" y="75"/>
                  <a:pt x="0" y="72"/>
                  <a:pt x="2" y="71"/>
                </a:cubicBezTo>
                <a:cubicBezTo>
                  <a:pt x="71" y="1"/>
                  <a:pt x="71" y="1"/>
                  <a:pt x="71" y="1"/>
                </a:cubicBezTo>
                <a:cubicBezTo>
                  <a:pt x="72" y="0"/>
                  <a:pt x="73" y="0"/>
                  <a:pt x="75" y="0"/>
                </a:cubicBezTo>
                <a:cubicBezTo>
                  <a:pt x="124" y="0"/>
                  <a:pt x="124" y="0"/>
                  <a:pt x="124" y="0"/>
                </a:cubicBezTo>
                <a:cubicBezTo>
                  <a:pt x="128" y="0"/>
                  <a:pt x="131" y="5"/>
                  <a:pt x="128" y="8"/>
                </a:cubicBezTo>
                <a:close/>
              </a:path>
            </a:pathLst>
          </a:custGeom>
          <a:gradFill flip="none" rotWithShape="1">
            <a:gsLst>
              <a:gs pos="100000">
                <a:srgbClr val="14ADE9"/>
              </a:gs>
              <a:gs pos="4000">
                <a:schemeClr val="accent5"/>
              </a:gs>
            </a:gsLst>
            <a:lin ang="13500000" scaled="0"/>
            <a:tileRect/>
          </a:gradFill>
          <a:ln>
            <a:noFill/>
          </a:ln>
        </p:spPr>
        <p:txBody>
          <a:bodyPr vert="horz" wrap="square" lIns="121920" tIns="60960" rIns="121920" bIns="60960" numCol="1" anchor="t" anchorCtr="0" compatLnSpc="1"/>
          <a:lstStyle/>
          <a:p>
            <a:endParaRPr lang="zh-CN" altLang="en-US" sz="2000" dirty="0">
              <a:latin typeface="Arial"/>
              <a:ea typeface="微软雅黑"/>
              <a:cs typeface="+mn-ea"/>
              <a:sym typeface="Arial"/>
            </a:endParaRPr>
          </a:p>
        </p:txBody>
      </p:sp>
      <p:sp>
        <p:nvSpPr>
          <p:cNvPr id="135" name="TextBox 22"/>
          <p:cNvSpPr txBox="1"/>
          <p:nvPr/>
        </p:nvSpPr>
        <p:spPr>
          <a:xfrm>
            <a:off x="8442821" y="2753250"/>
            <a:ext cx="1686680" cy="388055"/>
          </a:xfrm>
          <a:prstGeom prst="rect">
            <a:avLst/>
          </a:prstGeom>
          <a:noFill/>
        </p:spPr>
        <p:txBody>
          <a:bodyPr wrap="none" rtlCol="0">
            <a:spAutoFit/>
          </a:bodyPr>
          <a:lstStyle/>
          <a:p>
            <a:pPr>
              <a:lnSpc>
                <a:spcPct val="90000"/>
              </a:lnSpc>
            </a:pPr>
            <a:r>
              <a:rPr lang="en-US" altLang="zh-CN" sz="2135" dirty="0">
                <a:solidFill>
                  <a:schemeClr val="tx2"/>
                </a:solidFill>
                <a:latin typeface="Arial"/>
                <a:ea typeface="微软雅黑"/>
                <a:cs typeface="+mn-ea"/>
                <a:sym typeface="Arial"/>
              </a:rPr>
              <a:t>Add title text</a:t>
            </a:r>
            <a:endParaRPr lang="en-US" sz="2135" dirty="0">
              <a:solidFill>
                <a:schemeClr val="tx2"/>
              </a:solidFill>
              <a:latin typeface="Arial"/>
              <a:ea typeface="微软雅黑"/>
              <a:cs typeface="+mn-ea"/>
              <a:sym typeface="Arial"/>
            </a:endParaRPr>
          </a:p>
        </p:txBody>
      </p:sp>
      <p:sp>
        <p:nvSpPr>
          <p:cNvPr id="136" name="TextBox 25"/>
          <p:cNvSpPr txBox="1"/>
          <p:nvPr/>
        </p:nvSpPr>
        <p:spPr>
          <a:xfrm>
            <a:off x="8442821" y="3094955"/>
            <a:ext cx="2983156" cy="892296"/>
          </a:xfrm>
          <a:prstGeom prst="rect">
            <a:avLst/>
          </a:prstGeom>
          <a:noFill/>
        </p:spPr>
        <p:txBody>
          <a:bodyPr wrap="square" rtlCol="0">
            <a:spAutoFit/>
          </a:bodyPr>
          <a:lstStyle/>
          <a:p>
            <a:pPr lvl="0" algn="l" defTabSz="913765">
              <a:lnSpc>
                <a:spcPct val="200000"/>
              </a:lnSpc>
              <a:spcBef>
                <a:spcPct val="0"/>
              </a:spcBef>
              <a:spcAft>
                <a:spcPct val="0"/>
              </a:spcAft>
              <a:buClrTx/>
              <a:buSzTx/>
              <a:defRPr/>
            </a:pPr>
            <a:r>
              <a:rPr lang="en-US" altLang="zh-CN" sz="1400" dirty="0">
                <a:solidFill>
                  <a:schemeClr val="tx1">
                    <a:lumMod val="65000"/>
                    <a:lumOff val="35000"/>
                  </a:schemeClr>
                </a:solidFill>
                <a:latin typeface="Arial"/>
                <a:ea typeface="微软雅黑"/>
                <a:cs typeface="+mn-ea"/>
                <a:sym typeface="Arial"/>
              </a:rPr>
              <a:t>Click here to add content, content to match the title. </a:t>
            </a:r>
            <a:endParaRPr lang="en-US" altLang="zh-CN" sz="1400" dirty="0">
              <a:solidFill>
                <a:schemeClr val="tx2">
                  <a:alpha val="60000"/>
                </a:schemeClr>
              </a:solidFill>
              <a:latin typeface="Arial"/>
              <a:ea typeface="微软雅黑"/>
              <a:cs typeface="+mn-ea"/>
              <a:sym typeface="Arial"/>
            </a:endParaRPr>
          </a:p>
        </p:txBody>
      </p:sp>
      <p:sp>
        <p:nvSpPr>
          <p:cNvPr id="137" name="TextBox 22"/>
          <p:cNvSpPr txBox="1"/>
          <p:nvPr/>
        </p:nvSpPr>
        <p:spPr>
          <a:xfrm>
            <a:off x="8442821" y="5122146"/>
            <a:ext cx="1686680" cy="388055"/>
          </a:xfrm>
          <a:prstGeom prst="rect">
            <a:avLst/>
          </a:prstGeom>
          <a:noFill/>
        </p:spPr>
        <p:txBody>
          <a:bodyPr wrap="none" rtlCol="0">
            <a:spAutoFit/>
          </a:bodyPr>
          <a:lstStyle/>
          <a:p>
            <a:pPr>
              <a:lnSpc>
                <a:spcPct val="90000"/>
              </a:lnSpc>
            </a:pPr>
            <a:r>
              <a:rPr lang="en-US" altLang="zh-CN" sz="2135" dirty="0">
                <a:solidFill>
                  <a:schemeClr val="tx2"/>
                </a:solidFill>
                <a:latin typeface="Arial"/>
                <a:ea typeface="微软雅黑"/>
                <a:cs typeface="+mn-ea"/>
                <a:sym typeface="Arial"/>
              </a:rPr>
              <a:t>Add title text</a:t>
            </a:r>
            <a:endParaRPr lang="en-US" sz="2135" dirty="0">
              <a:solidFill>
                <a:schemeClr val="tx2"/>
              </a:solidFill>
              <a:latin typeface="Arial"/>
              <a:ea typeface="微软雅黑"/>
              <a:cs typeface="+mn-ea"/>
              <a:sym typeface="Arial"/>
            </a:endParaRPr>
          </a:p>
        </p:txBody>
      </p:sp>
      <p:sp>
        <p:nvSpPr>
          <p:cNvPr id="138" name="TextBox 25"/>
          <p:cNvSpPr txBox="1"/>
          <p:nvPr/>
        </p:nvSpPr>
        <p:spPr>
          <a:xfrm>
            <a:off x="8442821" y="5463851"/>
            <a:ext cx="2983156" cy="892296"/>
          </a:xfrm>
          <a:prstGeom prst="rect">
            <a:avLst/>
          </a:prstGeom>
          <a:noFill/>
        </p:spPr>
        <p:txBody>
          <a:bodyPr wrap="square" rtlCol="0">
            <a:spAutoFit/>
          </a:bodyPr>
          <a:lstStyle/>
          <a:p>
            <a:pPr lvl="0" algn="l" defTabSz="913765">
              <a:lnSpc>
                <a:spcPct val="200000"/>
              </a:lnSpc>
              <a:spcBef>
                <a:spcPct val="0"/>
              </a:spcBef>
              <a:spcAft>
                <a:spcPct val="0"/>
              </a:spcAft>
              <a:buClrTx/>
              <a:buSzTx/>
              <a:defRPr/>
            </a:pPr>
            <a:r>
              <a:rPr lang="en-US" altLang="zh-CN" sz="1400" dirty="0">
                <a:solidFill>
                  <a:schemeClr val="tx1">
                    <a:lumMod val="65000"/>
                    <a:lumOff val="35000"/>
                  </a:schemeClr>
                </a:solidFill>
                <a:latin typeface="Arial"/>
                <a:ea typeface="微软雅黑"/>
                <a:cs typeface="+mn-ea"/>
                <a:sym typeface="Arial"/>
              </a:rPr>
              <a:t>Click here to add content, content to match the title. </a:t>
            </a:r>
            <a:endParaRPr lang="en-US" altLang="zh-CN" sz="1400" dirty="0">
              <a:solidFill>
                <a:schemeClr val="tx2">
                  <a:alpha val="60000"/>
                </a:schemeClr>
              </a:solidFill>
              <a:latin typeface="Arial"/>
              <a:ea typeface="微软雅黑"/>
              <a:cs typeface="+mn-ea"/>
              <a:sym typeface="Arial"/>
            </a:endParaRPr>
          </a:p>
        </p:txBody>
      </p:sp>
      <p:sp>
        <p:nvSpPr>
          <p:cNvPr id="139" name="TextBox 22"/>
          <p:cNvSpPr txBox="1"/>
          <p:nvPr/>
        </p:nvSpPr>
        <p:spPr>
          <a:xfrm>
            <a:off x="2409610" y="4401388"/>
            <a:ext cx="1686680" cy="388055"/>
          </a:xfrm>
          <a:prstGeom prst="rect">
            <a:avLst/>
          </a:prstGeom>
          <a:noFill/>
        </p:spPr>
        <p:txBody>
          <a:bodyPr wrap="none" rtlCol="0">
            <a:spAutoFit/>
          </a:bodyPr>
          <a:lstStyle/>
          <a:p>
            <a:pPr>
              <a:lnSpc>
                <a:spcPct val="90000"/>
              </a:lnSpc>
            </a:pPr>
            <a:r>
              <a:rPr lang="en-US" altLang="zh-CN" sz="2135" dirty="0">
                <a:solidFill>
                  <a:schemeClr val="tx2"/>
                </a:solidFill>
                <a:latin typeface="Arial"/>
                <a:ea typeface="微软雅黑"/>
                <a:cs typeface="+mn-ea"/>
                <a:sym typeface="Arial"/>
              </a:rPr>
              <a:t>Add title text</a:t>
            </a:r>
            <a:endParaRPr lang="en-US" sz="2135" dirty="0">
              <a:solidFill>
                <a:schemeClr val="tx2"/>
              </a:solidFill>
              <a:latin typeface="Arial"/>
              <a:ea typeface="微软雅黑"/>
              <a:cs typeface="+mn-ea"/>
              <a:sym typeface="Arial"/>
            </a:endParaRPr>
          </a:p>
        </p:txBody>
      </p:sp>
      <p:sp>
        <p:nvSpPr>
          <p:cNvPr id="140" name="TextBox 25"/>
          <p:cNvSpPr txBox="1"/>
          <p:nvPr/>
        </p:nvSpPr>
        <p:spPr>
          <a:xfrm>
            <a:off x="672988" y="4743092"/>
            <a:ext cx="2983156" cy="929998"/>
          </a:xfrm>
          <a:prstGeom prst="rect">
            <a:avLst/>
          </a:prstGeom>
          <a:noFill/>
        </p:spPr>
        <p:txBody>
          <a:bodyPr wrap="square" rtlCol="0">
            <a:spAutoFit/>
          </a:bodyPr>
          <a:lstStyle/>
          <a:p>
            <a:pPr lvl="0" algn="r" defTabSz="913765">
              <a:lnSpc>
                <a:spcPct val="210000"/>
              </a:lnSpc>
              <a:spcBef>
                <a:spcPct val="0"/>
              </a:spcBef>
              <a:spcAft>
                <a:spcPct val="0"/>
              </a:spcAft>
              <a:buClrTx/>
              <a:buSzTx/>
              <a:defRPr/>
            </a:pPr>
            <a:r>
              <a:rPr lang="en-US" altLang="zh-CN" sz="1400" dirty="0">
                <a:solidFill>
                  <a:schemeClr val="tx1">
                    <a:lumMod val="65000"/>
                    <a:lumOff val="35000"/>
                  </a:schemeClr>
                </a:solidFill>
                <a:latin typeface="Arial"/>
                <a:ea typeface="微软雅黑"/>
                <a:cs typeface="+mn-ea"/>
                <a:sym typeface="Arial"/>
              </a:rPr>
              <a:t>Click here to add content, content to match the title. </a:t>
            </a:r>
            <a:endParaRPr lang="en-US" altLang="zh-CN" sz="1400" dirty="0">
              <a:solidFill>
                <a:schemeClr val="tx2">
                  <a:alpha val="60000"/>
                </a:schemeClr>
              </a:solidFill>
              <a:latin typeface="Arial"/>
              <a:ea typeface="微软雅黑"/>
              <a:cs typeface="+mn-ea"/>
              <a:sym typeface="Arial"/>
            </a:endParaRPr>
          </a:p>
        </p:txBody>
      </p:sp>
      <p:sp>
        <p:nvSpPr>
          <p:cNvPr id="141" name="TextBox 22"/>
          <p:cNvSpPr txBox="1"/>
          <p:nvPr/>
        </p:nvSpPr>
        <p:spPr>
          <a:xfrm>
            <a:off x="2409610" y="2009995"/>
            <a:ext cx="1686680" cy="388055"/>
          </a:xfrm>
          <a:prstGeom prst="rect">
            <a:avLst/>
          </a:prstGeom>
          <a:noFill/>
        </p:spPr>
        <p:txBody>
          <a:bodyPr wrap="none" rtlCol="0">
            <a:spAutoFit/>
          </a:bodyPr>
          <a:lstStyle/>
          <a:p>
            <a:pPr>
              <a:lnSpc>
                <a:spcPct val="90000"/>
              </a:lnSpc>
            </a:pPr>
            <a:r>
              <a:rPr lang="en-US" altLang="zh-CN" sz="2135" dirty="0">
                <a:solidFill>
                  <a:schemeClr val="tx2"/>
                </a:solidFill>
                <a:latin typeface="Arial"/>
                <a:ea typeface="微软雅黑"/>
                <a:cs typeface="+mn-ea"/>
                <a:sym typeface="Arial"/>
              </a:rPr>
              <a:t>Add title text</a:t>
            </a:r>
            <a:endParaRPr lang="en-US" sz="2135" dirty="0">
              <a:solidFill>
                <a:schemeClr val="tx2"/>
              </a:solidFill>
              <a:latin typeface="Arial"/>
              <a:ea typeface="微软雅黑"/>
              <a:cs typeface="+mn-ea"/>
              <a:sym typeface="Arial"/>
            </a:endParaRPr>
          </a:p>
        </p:txBody>
      </p:sp>
      <p:sp>
        <p:nvSpPr>
          <p:cNvPr id="142" name="TextBox 25"/>
          <p:cNvSpPr txBox="1"/>
          <p:nvPr/>
        </p:nvSpPr>
        <p:spPr>
          <a:xfrm>
            <a:off x="672988" y="2351699"/>
            <a:ext cx="2983156" cy="892296"/>
          </a:xfrm>
          <a:prstGeom prst="rect">
            <a:avLst/>
          </a:prstGeom>
          <a:noFill/>
        </p:spPr>
        <p:txBody>
          <a:bodyPr wrap="square" rtlCol="0">
            <a:spAutoFit/>
          </a:bodyPr>
          <a:lstStyle/>
          <a:p>
            <a:pPr lvl="0" algn="r" defTabSz="913765">
              <a:lnSpc>
                <a:spcPct val="200000"/>
              </a:lnSpc>
              <a:spcBef>
                <a:spcPct val="0"/>
              </a:spcBef>
              <a:spcAft>
                <a:spcPct val="0"/>
              </a:spcAft>
              <a:buClrTx/>
              <a:buSzTx/>
              <a:defRPr/>
            </a:pPr>
            <a:r>
              <a:rPr lang="en-US" altLang="zh-CN" sz="1400" dirty="0">
                <a:solidFill>
                  <a:schemeClr val="tx1">
                    <a:lumMod val="65000"/>
                    <a:lumOff val="35000"/>
                  </a:schemeClr>
                </a:solidFill>
                <a:latin typeface="Arial"/>
                <a:ea typeface="微软雅黑"/>
                <a:cs typeface="+mn-ea"/>
                <a:sym typeface="Arial"/>
              </a:rPr>
              <a:t>Click here to add content, content to match the title. </a:t>
            </a:r>
            <a:endParaRPr lang="en-US" altLang="zh-CN" sz="1400" dirty="0">
              <a:solidFill>
                <a:schemeClr val="tx2">
                  <a:alpha val="60000"/>
                </a:schemeClr>
              </a:solidFill>
              <a:latin typeface="Arial"/>
              <a:ea typeface="微软雅黑"/>
              <a:cs typeface="+mn-ea"/>
              <a:sym typeface="Arial"/>
            </a:endParaRPr>
          </a:p>
        </p:txBody>
      </p:sp>
      <p:sp>
        <p:nvSpPr>
          <p:cNvPr id="125" name="矩形 124"/>
          <p:cNvSpPr/>
          <p:nvPr/>
        </p:nvSpPr>
        <p:spPr>
          <a:xfrm>
            <a:off x="4168524" y="2119140"/>
            <a:ext cx="1167307" cy="400110"/>
          </a:xfrm>
          <a:prstGeom prst="rect">
            <a:avLst/>
          </a:prstGeom>
        </p:spPr>
        <p:txBody>
          <a:bodyPr wrap="none">
            <a:spAutoFit/>
          </a:bodyPr>
          <a:lstStyle/>
          <a:p>
            <a:r>
              <a:rPr lang="zh-CN" altLang="en-US" sz="2000" dirty="0">
                <a:solidFill>
                  <a:schemeClr val="bg1"/>
                </a:solidFill>
                <a:latin typeface="Arial"/>
                <a:ea typeface="微软雅黑"/>
                <a:cs typeface="+mn-ea"/>
                <a:sym typeface="Arial"/>
              </a:rPr>
              <a:t>OPTION</a:t>
            </a:r>
          </a:p>
        </p:txBody>
      </p:sp>
      <p:sp>
        <p:nvSpPr>
          <p:cNvPr id="126" name="Shape 17"/>
          <p:cNvSpPr txBox="1"/>
          <p:nvPr/>
        </p:nvSpPr>
        <p:spPr>
          <a:xfrm>
            <a:off x="4422292" y="2443087"/>
            <a:ext cx="784892"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dirty="0">
                <a:solidFill>
                  <a:schemeClr val="bg1"/>
                </a:solidFill>
                <a:latin typeface="Arial"/>
                <a:ea typeface="微软雅黑"/>
                <a:cs typeface="+mn-ea"/>
                <a:sym typeface="Arial"/>
              </a:rPr>
              <a:t>01</a:t>
            </a:r>
          </a:p>
        </p:txBody>
      </p:sp>
      <p:sp>
        <p:nvSpPr>
          <p:cNvPr id="127" name="矩形 126"/>
          <p:cNvSpPr/>
          <p:nvPr/>
        </p:nvSpPr>
        <p:spPr>
          <a:xfrm>
            <a:off x="4168524" y="3638208"/>
            <a:ext cx="1167307" cy="400110"/>
          </a:xfrm>
          <a:prstGeom prst="rect">
            <a:avLst/>
          </a:prstGeom>
        </p:spPr>
        <p:txBody>
          <a:bodyPr wrap="none">
            <a:spAutoFit/>
          </a:bodyPr>
          <a:lstStyle/>
          <a:p>
            <a:r>
              <a:rPr lang="zh-CN" altLang="en-US" sz="2000" dirty="0">
                <a:solidFill>
                  <a:schemeClr val="bg1"/>
                </a:solidFill>
                <a:latin typeface="Arial"/>
                <a:ea typeface="微软雅黑"/>
                <a:cs typeface="+mn-ea"/>
                <a:sym typeface="Arial"/>
              </a:rPr>
              <a:t>OPTION</a:t>
            </a:r>
          </a:p>
        </p:txBody>
      </p:sp>
      <p:sp>
        <p:nvSpPr>
          <p:cNvPr id="128" name="Shape 17"/>
          <p:cNvSpPr txBox="1"/>
          <p:nvPr/>
        </p:nvSpPr>
        <p:spPr>
          <a:xfrm>
            <a:off x="4422292" y="3962155"/>
            <a:ext cx="784892"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dirty="0">
                <a:solidFill>
                  <a:schemeClr val="bg1"/>
                </a:solidFill>
                <a:latin typeface="Arial"/>
                <a:ea typeface="微软雅黑"/>
                <a:cs typeface="+mn-ea"/>
                <a:sym typeface="Arial"/>
              </a:rPr>
              <a:t>02</a:t>
            </a:r>
          </a:p>
        </p:txBody>
      </p:sp>
      <p:sp>
        <p:nvSpPr>
          <p:cNvPr id="133" name="矩形 132"/>
          <p:cNvSpPr/>
          <p:nvPr/>
        </p:nvSpPr>
        <p:spPr>
          <a:xfrm>
            <a:off x="6954128" y="2886136"/>
            <a:ext cx="1167307" cy="400110"/>
          </a:xfrm>
          <a:prstGeom prst="rect">
            <a:avLst/>
          </a:prstGeom>
        </p:spPr>
        <p:txBody>
          <a:bodyPr wrap="none">
            <a:spAutoFit/>
          </a:bodyPr>
          <a:lstStyle/>
          <a:p>
            <a:r>
              <a:rPr lang="zh-CN" altLang="en-US" sz="2000" dirty="0">
                <a:solidFill>
                  <a:schemeClr val="bg1"/>
                </a:solidFill>
                <a:latin typeface="Arial"/>
                <a:ea typeface="微软雅黑"/>
                <a:cs typeface="+mn-ea"/>
                <a:sym typeface="Arial"/>
              </a:rPr>
              <a:t>OPTION</a:t>
            </a:r>
          </a:p>
        </p:txBody>
      </p:sp>
      <p:sp>
        <p:nvSpPr>
          <p:cNvPr id="134" name="Shape 17"/>
          <p:cNvSpPr txBox="1"/>
          <p:nvPr/>
        </p:nvSpPr>
        <p:spPr>
          <a:xfrm>
            <a:off x="7207896" y="3210083"/>
            <a:ext cx="784892"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dirty="0">
                <a:solidFill>
                  <a:schemeClr val="bg1"/>
                </a:solidFill>
                <a:latin typeface="Arial"/>
                <a:ea typeface="微软雅黑"/>
                <a:cs typeface="+mn-ea"/>
                <a:sym typeface="Arial"/>
              </a:rPr>
              <a:t>04</a:t>
            </a:r>
          </a:p>
        </p:txBody>
      </p:sp>
      <p:sp>
        <p:nvSpPr>
          <p:cNvPr id="147" name="矩形 146"/>
          <p:cNvSpPr/>
          <p:nvPr/>
        </p:nvSpPr>
        <p:spPr>
          <a:xfrm>
            <a:off x="6954128" y="4405204"/>
            <a:ext cx="1167307" cy="400110"/>
          </a:xfrm>
          <a:prstGeom prst="rect">
            <a:avLst/>
          </a:prstGeom>
        </p:spPr>
        <p:txBody>
          <a:bodyPr wrap="none">
            <a:spAutoFit/>
          </a:bodyPr>
          <a:lstStyle/>
          <a:p>
            <a:r>
              <a:rPr lang="zh-CN" altLang="en-US" sz="2000" dirty="0">
                <a:solidFill>
                  <a:schemeClr val="bg1"/>
                </a:solidFill>
                <a:latin typeface="Arial"/>
                <a:ea typeface="微软雅黑"/>
                <a:cs typeface="+mn-ea"/>
                <a:sym typeface="Arial"/>
              </a:rPr>
              <a:t>OPTION</a:t>
            </a:r>
          </a:p>
        </p:txBody>
      </p:sp>
      <p:sp>
        <p:nvSpPr>
          <p:cNvPr id="148" name="Shape 17"/>
          <p:cNvSpPr txBox="1"/>
          <p:nvPr/>
        </p:nvSpPr>
        <p:spPr>
          <a:xfrm>
            <a:off x="7207896" y="4729151"/>
            <a:ext cx="784892"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dirty="0">
                <a:solidFill>
                  <a:schemeClr val="bg1"/>
                </a:solidFill>
                <a:latin typeface="Arial"/>
                <a:ea typeface="微软雅黑"/>
                <a:cs typeface="+mn-ea"/>
                <a:sym typeface="Arial"/>
              </a:rPr>
              <a:t>05</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500" fill="hold"/>
                                        <p:tgtEl>
                                          <p:spTgt spid="65"/>
                                        </p:tgtEl>
                                        <p:attrNameLst>
                                          <p:attrName>ppt_x</p:attrName>
                                        </p:attrNameLst>
                                      </p:cBhvr>
                                      <p:tavLst>
                                        <p:tav tm="0">
                                          <p:val>
                                            <p:strVal val="#ppt_x"/>
                                          </p:val>
                                        </p:tav>
                                        <p:tav tm="100000">
                                          <p:val>
                                            <p:strVal val="#ppt_x"/>
                                          </p:val>
                                        </p:tav>
                                      </p:tavLst>
                                    </p:anim>
                                    <p:anim calcmode="lin" valueType="num">
                                      <p:cBhvr additive="base">
                                        <p:cTn id="28" dur="500" fill="hold"/>
                                        <p:tgtEl>
                                          <p:spTgt spid="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ppt_x"/>
                                          </p:val>
                                        </p:tav>
                                        <p:tav tm="100000">
                                          <p:val>
                                            <p:strVal val="#ppt_x"/>
                                          </p:val>
                                        </p:tav>
                                      </p:tavLst>
                                    </p:anim>
                                    <p:anim calcmode="lin" valueType="num">
                                      <p:cBhvr additive="base">
                                        <p:cTn id="32" dur="500" fill="hold"/>
                                        <p:tgtEl>
                                          <p:spTgt spid="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ppt_x"/>
                                          </p:val>
                                        </p:tav>
                                        <p:tav tm="100000">
                                          <p:val>
                                            <p:strVal val="#ppt_x"/>
                                          </p:val>
                                        </p:tav>
                                      </p:tavLst>
                                    </p:anim>
                                    <p:anim calcmode="lin" valueType="num">
                                      <p:cBhvr additive="base">
                                        <p:cTn id="36" dur="500" fill="hold"/>
                                        <p:tgtEl>
                                          <p:spTgt spid="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6"/>
                                        </p:tgtEl>
                                        <p:attrNameLst>
                                          <p:attrName>style.visibility</p:attrName>
                                        </p:attrNameLst>
                                      </p:cBhvr>
                                      <p:to>
                                        <p:strVal val="visible"/>
                                      </p:to>
                                    </p:set>
                                    <p:anim calcmode="lin" valueType="num">
                                      <p:cBhvr>
                                        <p:cTn id="45" dur="500" fill="hold"/>
                                        <p:tgtEl>
                                          <p:spTgt spid="126"/>
                                        </p:tgtEl>
                                        <p:attrNameLst>
                                          <p:attrName>ppt_w</p:attrName>
                                        </p:attrNameLst>
                                      </p:cBhvr>
                                      <p:tavLst>
                                        <p:tav tm="0">
                                          <p:val>
                                            <p:fltVal val="0"/>
                                          </p:val>
                                        </p:tav>
                                        <p:tav tm="100000">
                                          <p:val>
                                            <p:strVal val="#ppt_w"/>
                                          </p:val>
                                        </p:tav>
                                      </p:tavLst>
                                    </p:anim>
                                    <p:anim calcmode="lin" valueType="num">
                                      <p:cBhvr>
                                        <p:cTn id="46" dur="500" fill="hold"/>
                                        <p:tgtEl>
                                          <p:spTgt spid="126"/>
                                        </p:tgtEl>
                                        <p:attrNameLst>
                                          <p:attrName>ppt_h</p:attrName>
                                        </p:attrNameLst>
                                      </p:cBhvr>
                                      <p:tavLst>
                                        <p:tav tm="0">
                                          <p:val>
                                            <p:fltVal val="0"/>
                                          </p:val>
                                        </p:tav>
                                        <p:tav tm="100000">
                                          <p:val>
                                            <p:strVal val="#ppt_h"/>
                                          </p:val>
                                        </p:tav>
                                      </p:tavLst>
                                    </p:anim>
                                    <p:animEffect transition="in" filter="fade">
                                      <p:cBhvr>
                                        <p:cTn id="47" dur="500"/>
                                        <p:tgtEl>
                                          <p:spTgt spid="12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5"/>
                                        </p:tgtEl>
                                        <p:attrNameLst>
                                          <p:attrName>style.visibility</p:attrName>
                                        </p:attrNameLst>
                                      </p:cBhvr>
                                      <p:to>
                                        <p:strVal val="visible"/>
                                      </p:to>
                                    </p:set>
                                    <p:anim calcmode="lin" valueType="num">
                                      <p:cBhvr>
                                        <p:cTn id="52" dur="500" fill="hold"/>
                                        <p:tgtEl>
                                          <p:spTgt spid="125"/>
                                        </p:tgtEl>
                                        <p:attrNameLst>
                                          <p:attrName>ppt_w</p:attrName>
                                        </p:attrNameLst>
                                      </p:cBhvr>
                                      <p:tavLst>
                                        <p:tav tm="0">
                                          <p:val>
                                            <p:fltVal val="0"/>
                                          </p:val>
                                        </p:tav>
                                        <p:tav tm="100000">
                                          <p:val>
                                            <p:strVal val="#ppt_w"/>
                                          </p:val>
                                        </p:tav>
                                      </p:tavLst>
                                    </p:anim>
                                    <p:anim calcmode="lin" valueType="num">
                                      <p:cBhvr>
                                        <p:cTn id="53" dur="500" fill="hold"/>
                                        <p:tgtEl>
                                          <p:spTgt spid="125"/>
                                        </p:tgtEl>
                                        <p:attrNameLst>
                                          <p:attrName>ppt_h</p:attrName>
                                        </p:attrNameLst>
                                      </p:cBhvr>
                                      <p:tavLst>
                                        <p:tav tm="0">
                                          <p:val>
                                            <p:fltVal val="0"/>
                                          </p:val>
                                        </p:tav>
                                        <p:tav tm="100000">
                                          <p:val>
                                            <p:strVal val="#ppt_h"/>
                                          </p:val>
                                        </p:tav>
                                      </p:tavLst>
                                    </p:anim>
                                    <p:animEffect transition="in" filter="fade">
                                      <p:cBhvr>
                                        <p:cTn id="54" dur="500"/>
                                        <p:tgtEl>
                                          <p:spTgt spid="12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500" fill="hold"/>
                                        <p:tgtEl>
                                          <p:spTgt spid="128"/>
                                        </p:tgtEl>
                                        <p:attrNameLst>
                                          <p:attrName>ppt_w</p:attrName>
                                        </p:attrNameLst>
                                      </p:cBhvr>
                                      <p:tavLst>
                                        <p:tav tm="0">
                                          <p:val>
                                            <p:fltVal val="0"/>
                                          </p:val>
                                        </p:tav>
                                        <p:tav tm="100000">
                                          <p:val>
                                            <p:strVal val="#ppt_w"/>
                                          </p:val>
                                        </p:tav>
                                      </p:tavLst>
                                    </p:anim>
                                    <p:anim calcmode="lin" valueType="num">
                                      <p:cBhvr>
                                        <p:cTn id="60" dur="500" fill="hold"/>
                                        <p:tgtEl>
                                          <p:spTgt spid="128"/>
                                        </p:tgtEl>
                                        <p:attrNameLst>
                                          <p:attrName>ppt_h</p:attrName>
                                        </p:attrNameLst>
                                      </p:cBhvr>
                                      <p:tavLst>
                                        <p:tav tm="0">
                                          <p:val>
                                            <p:fltVal val="0"/>
                                          </p:val>
                                        </p:tav>
                                        <p:tav tm="100000">
                                          <p:val>
                                            <p:strVal val="#ppt_h"/>
                                          </p:val>
                                        </p:tav>
                                      </p:tavLst>
                                    </p:anim>
                                    <p:animEffect transition="in" filter="fade">
                                      <p:cBhvr>
                                        <p:cTn id="61" dur="500"/>
                                        <p:tgtEl>
                                          <p:spTgt spid="128"/>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27"/>
                                        </p:tgtEl>
                                        <p:attrNameLst>
                                          <p:attrName>style.visibility</p:attrName>
                                        </p:attrNameLst>
                                      </p:cBhvr>
                                      <p:to>
                                        <p:strVal val="visible"/>
                                      </p:to>
                                    </p:set>
                                    <p:anim calcmode="lin" valueType="num">
                                      <p:cBhvr>
                                        <p:cTn id="66" dur="500" fill="hold"/>
                                        <p:tgtEl>
                                          <p:spTgt spid="127"/>
                                        </p:tgtEl>
                                        <p:attrNameLst>
                                          <p:attrName>ppt_w</p:attrName>
                                        </p:attrNameLst>
                                      </p:cBhvr>
                                      <p:tavLst>
                                        <p:tav tm="0">
                                          <p:val>
                                            <p:fltVal val="0"/>
                                          </p:val>
                                        </p:tav>
                                        <p:tav tm="100000">
                                          <p:val>
                                            <p:strVal val="#ppt_w"/>
                                          </p:val>
                                        </p:tav>
                                      </p:tavLst>
                                    </p:anim>
                                    <p:anim calcmode="lin" valueType="num">
                                      <p:cBhvr>
                                        <p:cTn id="67" dur="500" fill="hold"/>
                                        <p:tgtEl>
                                          <p:spTgt spid="127"/>
                                        </p:tgtEl>
                                        <p:attrNameLst>
                                          <p:attrName>ppt_h</p:attrName>
                                        </p:attrNameLst>
                                      </p:cBhvr>
                                      <p:tavLst>
                                        <p:tav tm="0">
                                          <p:val>
                                            <p:fltVal val="0"/>
                                          </p:val>
                                        </p:tav>
                                        <p:tav tm="100000">
                                          <p:val>
                                            <p:strVal val="#ppt_h"/>
                                          </p:val>
                                        </p:tav>
                                      </p:tavLst>
                                    </p:anim>
                                    <p:animEffect transition="in" filter="fade">
                                      <p:cBhvr>
                                        <p:cTn id="68" dur="500"/>
                                        <p:tgtEl>
                                          <p:spTgt spid="127"/>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34"/>
                                        </p:tgtEl>
                                        <p:attrNameLst>
                                          <p:attrName>style.visibility</p:attrName>
                                        </p:attrNameLst>
                                      </p:cBhvr>
                                      <p:to>
                                        <p:strVal val="visible"/>
                                      </p:to>
                                    </p:set>
                                    <p:anim calcmode="lin" valueType="num">
                                      <p:cBhvr>
                                        <p:cTn id="73" dur="500" fill="hold"/>
                                        <p:tgtEl>
                                          <p:spTgt spid="134"/>
                                        </p:tgtEl>
                                        <p:attrNameLst>
                                          <p:attrName>ppt_w</p:attrName>
                                        </p:attrNameLst>
                                      </p:cBhvr>
                                      <p:tavLst>
                                        <p:tav tm="0">
                                          <p:val>
                                            <p:fltVal val="0"/>
                                          </p:val>
                                        </p:tav>
                                        <p:tav tm="100000">
                                          <p:val>
                                            <p:strVal val="#ppt_w"/>
                                          </p:val>
                                        </p:tav>
                                      </p:tavLst>
                                    </p:anim>
                                    <p:anim calcmode="lin" valueType="num">
                                      <p:cBhvr>
                                        <p:cTn id="74" dur="500" fill="hold"/>
                                        <p:tgtEl>
                                          <p:spTgt spid="134"/>
                                        </p:tgtEl>
                                        <p:attrNameLst>
                                          <p:attrName>ppt_h</p:attrName>
                                        </p:attrNameLst>
                                      </p:cBhvr>
                                      <p:tavLst>
                                        <p:tav tm="0">
                                          <p:val>
                                            <p:fltVal val="0"/>
                                          </p:val>
                                        </p:tav>
                                        <p:tav tm="100000">
                                          <p:val>
                                            <p:strVal val="#ppt_h"/>
                                          </p:val>
                                        </p:tav>
                                      </p:tavLst>
                                    </p:anim>
                                    <p:animEffect transition="in" filter="fade">
                                      <p:cBhvr>
                                        <p:cTn id="75" dur="500"/>
                                        <p:tgtEl>
                                          <p:spTgt spid="134"/>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33"/>
                                        </p:tgtEl>
                                        <p:attrNameLst>
                                          <p:attrName>style.visibility</p:attrName>
                                        </p:attrNameLst>
                                      </p:cBhvr>
                                      <p:to>
                                        <p:strVal val="visible"/>
                                      </p:to>
                                    </p:set>
                                    <p:anim calcmode="lin" valueType="num">
                                      <p:cBhvr>
                                        <p:cTn id="80" dur="500" fill="hold"/>
                                        <p:tgtEl>
                                          <p:spTgt spid="133"/>
                                        </p:tgtEl>
                                        <p:attrNameLst>
                                          <p:attrName>ppt_w</p:attrName>
                                        </p:attrNameLst>
                                      </p:cBhvr>
                                      <p:tavLst>
                                        <p:tav tm="0">
                                          <p:val>
                                            <p:fltVal val="0"/>
                                          </p:val>
                                        </p:tav>
                                        <p:tav tm="100000">
                                          <p:val>
                                            <p:strVal val="#ppt_w"/>
                                          </p:val>
                                        </p:tav>
                                      </p:tavLst>
                                    </p:anim>
                                    <p:anim calcmode="lin" valueType="num">
                                      <p:cBhvr>
                                        <p:cTn id="81" dur="500" fill="hold"/>
                                        <p:tgtEl>
                                          <p:spTgt spid="133"/>
                                        </p:tgtEl>
                                        <p:attrNameLst>
                                          <p:attrName>ppt_h</p:attrName>
                                        </p:attrNameLst>
                                      </p:cBhvr>
                                      <p:tavLst>
                                        <p:tav tm="0">
                                          <p:val>
                                            <p:fltVal val="0"/>
                                          </p:val>
                                        </p:tav>
                                        <p:tav tm="100000">
                                          <p:val>
                                            <p:strVal val="#ppt_h"/>
                                          </p:val>
                                        </p:tav>
                                      </p:tavLst>
                                    </p:anim>
                                    <p:animEffect transition="in" filter="fade">
                                      <p:cBhvr>
                                        <p:cTn id="82" dur="500"/>
                                        <p:tgtEl>
                                          <p:spTgt spid="133"/>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48"/>
                                        </p:tgtEl>
                                        <p:attrNameLst>
                                          <p:attrName>style.visibility</p:attrName>
                                        </p:attrNameLst>
                                      </p:cBhvr>
                                      <p:to>
                                        <p:strVal val="visible"/>
                                      </p:to>
                                    </p:set>
                                    <p:anim calcmode="lin" valueType="num">
                                      <p:cBhvr>
                                        <p:cTn id="87" dur="500" fill="hold"/>
                                        <p:tgtEl>
                                          <p:spTgt spid="148"/>
                                        </p:tgtEl>
                                        <p:attrNameLst>
                                          <p:attrName>ppt_w</p:attrName>
                                        </p:attrNameLst>
                                      </p:cBhvr>
                                      <p:tavLst>
                                        <p:tav tm="0">
                                          <p:val>
                                            <p:fltVal val="0"/>
                                          </p:val>
                                        </p:tav>
                                        <p:tav tm="100000">
                                          <p:val>
                                            <p:strVal val="#ppt_w"/>
                                          </p:val>
                                        </p:tav>
                                      </p:tavLst>
                                    </p:anim>
                                    <p:anim calcmode="lin" valueType="num">
                                      <p:cBhvr>
                                        <p:cTn id="88" dur="500" fill="hold"/>
                                        <p:tgtEl>
                                          <p:spTgt spid="148"/>
                                        </p:tgtEl>
                                        <p:attrNameLst>
                                          <p:attrName>ppt_h</p:attrName>
                                        </p:attrNameLst>
                                      </p:cBhvr>
                                      <p:tavLst>
                                        <p:tav tm="0">
                                          <p:val>
                                            <p:fltVal val="0"/>
                                          </p:val>
                                        </p:tav>
                                        <p:tav tm="100000">
                                          <p:val>
                                            <p:strVal val="#ppt_h"/>
                                          </p:val>
                                        </p:tav>
                                      </p:tavLst>
                                    </p:anim>
                                    <p:animEffect transition="in" filter="fade">
                                      <p:cBhvr>
                                        <p:cTn id="89" dur="500"/>
                                        <p:tgtEl>
                                          <p:spTgt spid="148"/>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147"/>
                                        </p:tgtEl>
                                        <p:attrNameLst>
                                          <p:attrName>style.visibility</p:attrName>
                                        </p:attrNameLst>
                                      </p:cBhvr>
                                      <p:to>
                                        <p:strVal val="visible"/>
                                      </p:to>
                                    </p:set>
                                    <p:anim calcmode="lin" valueType="num">
                                      <p:cBhvr>
                                        <p:cTn id="94" dur="500" fill="hold"/>
                                        <p:tgtEl>
                                          <p:spTgt spid="147"/>
                                        </p:tgtEl>
                                        <p:attrNameLst>
                                          <p:attrName>ppt_w</p:attrName>
                                        </p:attrNameLst>
                                      </p:cBhvr>
                                      <p:tavLst>
                                        <p:tav tm="0">
                                          <p:val>
                                            <p:fltVal val="0"/>
                                          </p:val>
                                        </p:tav>
                                        <p:tav tm="100000">
                                          <p:val>
                                            <p:strVal val="#ppt_w"/>
                                          </p:val>
                                        </p:tav>
                                      </p:tavLst>
                                    </p:anim>
                                    <p:anim calcmode="lin" valueType="num">
                                      <p:cBhvr>
                                        <p:cTn id="95" dur="500" fill="hold"/>
                                        <p:tgtEl>
                                          <p:spTgt spid="147"/>
                                        </p:tgtEl>
                                        <p:attrNameLst>
                                          <p:attrName>ppt_h</p:attrName>
                                        </p:attrNameLst>
                                      </p:cBhvr>
                                      <p:tavLst>
                                        <p:tav tm="0">
                                          <p:val>
                                            <p:fltVal val="0"/>
                                          </p:val>
                                        </p:tav>
                                        <p:tav tm="100000">
                                          <p:val>
                                            <p:strVal val="#ppt_h"/>
                                          </p:val>
                                        </p:tav>
                                      </p:tavLst>
                                    </p:anim>
                                    <p:animEffect transition="in" filter="fade">
                                      <p:cBhvr>
                                        <p:cTn id="96" dur="500"/>
                                        <p:tgtEl>
                                          <p:spTgt spid="147"/>
                                        </p:tgtEl>
                                      </p:cBhvr>
                                    </p:animEffect>
                                  </p:childTnLst>
                                </p:cTn>
                              </p:par>
                              <p:par>
                                <p:cTn id="97" presetID="2" presetClass="entr" presetSubtype="4" decel="50000" fill="hold" grpId="0" nodeType="withEffect">
                                  <p:stCondLst>
                                    <p:cond delay="0"/>
                                  </p:stCondLst>
                                  <p:childTnLst>
                                    <p:set>
                                      <p:cBhvr>
                                        <p:cTn id="98" dur="1" fill="hold">
                                          <p:stCondLst>
                                            <p:cond delay="0"/>
                                          </p:stCondLst>
                                        </p:cTn>
                                        <p:tgtEl>
                                          <p:spTgt spid="135"/>
                                        </p:tgtEl>
                                        <p:attrNameLst>
                                          <p:attrName>style.visibility</p:attrName>
                                        </p:attrNameLst>
                                      </p:cBhvr>
                                      <p:to>
                                        <p:strVal val="visible"/>
                                      </p:to>
                                    </p:set>
                                    <p:anim calcmode="lin" valueType="num">
                                      <p:cBhvr additive="base">
                                        <p:cTn id="99" dur="1500" fill="hold"/>
                                        <p:tgtEl>
                                          <p:spTgt spid="135"/>
                                        </p:tgtEl>
                                        <p:attrNameLst>
                                          <p:attrName>ppt_x</p:attrName>
                                        </p:attrNameLst>
                                      </p:cBhvr>
                                      <p:tavLst>
                                        <p:tav tm="0">
                                          <p:val>
                                            <p:strVal val="#ppt_x"/>
                                          </p:val>
                                        </p:tav>
                                        <p:tav tm="100000">
                                          <p:val>
                                            <p:strVal val="#ppt_x"/>
                                          </p:val>
                                        </p:tav>
                                      </p:tavLst>
                                    </p:anim>
                                    <p:anim calcmode="lin" valueType="num">
                                      <p:cBhvr additive="base">
                                        <p:cTn id="100" dur="1500" fill="hold"/>
                                        <p:tgtEl>
                                          <p:spTgt spid="135"/>
                                        </p:tgtEl>
                                        <p:attrNameLst>
                                          <p:attrName>ppt_y</p:attrName>
                                        </p:attrNameLst>
                                      </p:cBhvr>
                                      <p:tavLst>
                                        <p:tav tm="0">
                                          <p:val>
                                            <p:strVal val="1+#ppt_h/2"/>
                                          </p:val>
                                        </p:tav>
                                        <p:tav tm="100000">
                                          <p:val>
                                            <p:strVal val="#ppt_y"/>
                                          </p:val>
                                        </p:tav>
                                      </p:tavLst>
                                    </p:anim>
                                  </p:childTnLst>
                                </p:cTn>
                              </p:par>
                              <p:par>
                                <p:cTn id="101" presetID="2" presetClass="entr" presetSubtype="4" decel="50000" fill="hold" grpId="0" nodeType="withEffect">
                                  <p:stCondLst>
                                    <p:cond delay="1000"/>
                                  </p:stCondLst>
                                  <p:childTnLst>
                                    <p:set>
                                      <p:cBhvr>
                                        <p:cTn id="102" dur="1" fill="hold">
                                          <p:stCondLst>
                                            <p:cond delay="0"/>
                                          </p:stCondLst>
                                        </p:cTn>
                                        <p:tgtEl>
                                          <p:spTgt spid="136"/>
                                        </p:tgtEl>
                                        <p:attrNameLst>
                                          <p:attrName>style.visibility</p:attrName>
                                        </p:attrNameLst>
                                      </p:cBhvr>
                                      <p:to>
                                        <p:strVal val="visible"/>
                                      </p:to>
                                    </p:set>
                                    <p:anim calcmode="lin" valueType="num">
                                      <p:cBhvr additive="base">
                                        <p:cTn id="103" dur="1500" fill="hold"/>
                                        <p:tgtEl>
                                          <p:spTgt spid="136"/>
                                        </p:tgtEl>
                                        <p:attrNameLst>
                                          <p:attrName>ppt_x</p:attrName>
                                        </p:attrNameLst>
                                      </p:cBhvr>
                                      <p:tavLst>
                                        <p:tav tm="0">
                                          <p:val>
                                            <p:strVal val="#ppt_x"/>
                                          </p:val>
                                        </p:tav>
                                        <p:tav tm="100000">
                                          <p:val>
                                            <p:strVal val="#ppt_x"/>
                                          </p:val>
                                        </p:tav>
                                      </p:tavLst>
                                    </p:anim>
                                    <p:anim calcmode="lin" valueType="num">
                                      <p:cBhvr additive="base">
                                        <p:cTn id="104" dur="1500" fill="hold"/>
                                        <p:tgtEl>
                                          <p:spTgt spid="136"/>
                                        </p:tgtEl>
                                        <p:attrNameLst>
                                          <p:attrName>ppt_y</p:attrName>
                                        </p:attrNameLst>
                                      </p:cBhvr>
                                      <p:tavLst>
                                        <p:tav tm="0">
                                          <p:val>
                                            <p:strVal val="1+#ppt_h/2"/>
                                          </p:val>
                                        </p:tav>
                                        <p:tav tm="100000">
                                          <p:val>
                                            <p:strVal val="#ppt_y"/>
                                          </p:val>
                                        </p:tav>
                                      </p:tavLst>
                                    </p:anim>
                                  </p:childTnLst>
                                </p:cTn>
                              </p:par>
                              <p:par>
                                <p:cTn id="105" presetID="2" presetClass="entr" presetSubtype="4" decel="50000" fill="hold" grpId="0" nodeType="withEffect">
                                  <p:stCondLst>
                                    <p:cond delay="0"/>
                                  </p:stCondLst>
                                  <p:childTnLst>
                                    <p:set>
                                      <p:cBhvr>
                                        <p:cTn id="106" dur="1" fill="hold">
                                          <p:stCondLst>
                                            <p:cond delay="0"/>
                                          </p:stCondLst>
                                        </p:cTn>
                                        <p:tgtEl>
                                          <p:spTgt spid="137"/>
                                        </p:tgtEl>
                                        <p:attrNameLst>
                                          <p:attrName>style.visibility</p:attrName>
                                        </p:attrNameLst>
                                      </p:cBhvr>
                                      <p:to>
                                        <p:strVal val="visible"/>
                                      </p:to>
                                    </p:set>
                                    <p:anim calcmode="lin" valueType="num">
                                      <p:cBhvr additive="base">
                                        <p:cTn id="107" dur="1500" fill="hold"/>
                                        <p:tgtEl>
                                          <p:spTgt spid="137"/>
                                        </p:tgtEl>
                                        <p:attrNameLst>
                                          <p:attrName>ppt_x</p:attrName>
                                        </p:attrNameLst>
                                      </p:cBhvr>
                                      <p:tavLst>
                                        <p:tav tm="0">
                                          <p:val>
                                            <p:strVal val="#ppt_x"/>
                                          </p:val>
                                        </p:tav>
                                        <p:tav tm="100000">
                                          <p:val>
                                            <p:strVal val="#ppt_x"/>
                                          </p:val>
                                        </p:tav>
                                      </p:tavLst>
                                    </p:anim>
                                    <p:anim calcmode="lin" valueType="num">
                                      <p:cBhvr additive="base">
                                        <p:cTn id="108" dur="1500" fill="hold"/>
                                        <p:tgtEl>
                                          <p:spTgt spid="137"/>
                                        </p:tgtEl>
                                        <p:attrNameLst>
                                          <p:attrName>ppt_y</p:attrName>
                                        </p:attrNameLst>
                                      </p:cBhvr>
                                      <p:tavLst>
                                        <p:tav tm="0">
                                          <p:val>
                                            <p:strVal val="1+#ppt_h/2"/>
                                          </p:val>
                                        </p:tav>
                                        <p:tav tm="100000">
                                          <p:val>
                                            <p:strVal val="#ppt_y"/>
                                          </p:val>
                                        </p:tav>
                                      </p:tavLst>
                                    </p:anim>
                                  </p:childTnLst>
                                </p:cTn>
                              </p:par>
                              <p:par>
                                <p:cTn id="109" presetID="2" presetClass="entr" presetSubtype="4" decel="50000" fill="hold" grpId="0" nodeType="withEffect">
                                  <p:stCondLst>
                                    <p:cond delay="100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1500" fill="hold"/>
                                        <p:tgtEl>
                                          <p:spTgt spid="138"/>
                                        </p:tgtEl>
                                        <p:attrNameLst>
                                          <p:attrName>ppt_x</p:attrName>
                                        </p:attrNameLst>
                                      </p:cBhvr>
                                      <p:tavLst>
                                        <p:tav tm="0">
                                          <p:val>
                                            <p:strVal val="#ppt_x"/>
                                          </p:val>
                                        </p:tav>
                                        <p:tav tm="100000">
                                          <p:val>
                                            <p:strVal val="#ppt_x"/>
                                          </p:val>
                                        </p:tav>
                                      </p:tavLst>
                                    </p:anim>
                                    <p:anim calcmode="lin" valueType="num">
                                      <p:cBhvr additive="base">
                                        <p:cTn id="112" dur="1500" fill="hold"/>
                                        <p:tgtEl>
                                          <p:spTgt spid="138"/>
                                        </p:tgtEl>
                                        <p:attrNameLst>
                                          <p:attrName>ppt_y</p:attrName>
                                        </p:attrNameLst>
                                      </p:cBhvr>
                                      <p:tavLst>
                                        <p:tav tm="0">
                                          <p:val>
                                            <p:strVal val="1+#ppt_h/2"/>
                                          </p:val>
                                        </p:tav>
                                        <p:tav tm="100000">
                                          <p:val>
                                            <p:strVal val="#ppt_y"/>
                                          </p:val>
                                        </p:tav>
                                      </p:tavLst>
                                    </p:anim>
                                  </p:childTnLst>
                                </p:cTn>
                              </p:par>
                              <p:par>
                                <p:cTn id="113" presetID="2" presetClass="entr" presetSubtype="4" decel="50000" fill="hold" grpId="0" nodeType="withEffect">
                                  <p:stCondLst>
                                    <p:cond delay="0"/>
                                  </p:stCondLst>
                                  <p:childTnLst>
                                    <p:set>
                                      <p:cBhvr>
                                        <p:cTn id="114" dur="1" fill="hold">
                                          <p:stCondLst>
                                            <p:cond delay="0"/>
                                          </p:stCondLst>
                                        </p:cTn>
                                        <p:tgtEl>
                                          <p:spTgt spid="139"/>
                                        </p:tgtEl>
                                        <p:attrNameLst>
                                          <p:attrName>style.visibility</p:attrName>
                                        </p:attrNameLst>
                                      </p:cBhvr>
                                      <p:to>
                                        <p:strVal val="visible"/>
                                      </p:to>
                                    </p:set>
                                    <p:anim calcmode="lin" valueType="num">
                                      <p:cBhvr additive="base">
                                        <p:cTn id="115" dur="1500" fill="hold"/>
                                        <p:tgtEl>
                                          <p:spTgt spid="139"/>
                                        </p:tgtEl>
                                        <p:attrNameLst>
                                          <p:attrName>ppt_x</p:attrName>
                                        </p:attrNameLst>
                                      </p:cBhvr>
                                      <p:tavLst>
                                        <p:tav tm="0">
                                          <p:val>
                                            <p:strVal val="#ppt_x"/>
                                          </p:val>
                                        </p:tav>
                                        <p:tav tm="100000">
                                          <p:val>
                                            <p:strVal val="#ppt_x"/>
                                          </p:val>
                                        </p:tav>
                                      </p:tavLst>
                                    </p:anim>
                                    <p:anim calcmode="lin" valueType="num">
                                      <p:cBhvr additive="base">
                                        <p:cTn id="116" dur="1500" fill="hold"/>
                                        <p:tgtEl>
                                          <p:spTgt spid="139"/>
                                        </p:tgtEl>
                                        <p:attrNameLst>
                                          <p:attrName>ppt_y</p:attrName>
                                        </p:attrNameLst>
                                      </p:cBhvr>
                                      <p:tavLst>
                                        <p:tav tm="0">
                                          <p:val>
                                            <p:strVal val="1+#ppt_h/2"/>
                                          </p:val>
                                        </p:tav>
                                        <p:tav tm="100000">
                                          <p:val>
                                            <p:strVal val="#ppt_y"/>
                                          </p:val>
                                        </p:tav>
                                      </p:tavLst>
                                    </p:anim>
                                  </p:childTnLst>
                                </p:cTn>
                              </p:par>
                              <p:par>
                                <p:cTn id="117" presetID="2" presetClass="entr" presetSubtype="4" decel="50000" fill="hold" grpId="0" nodeType="withEffect">
                                  <p:stCondLst>
                                    <p:cond delay="1000"/>
                                  </p:stCondLst>
                                  <p:childTnLst>
                                    <p:set>
                                      <p:cBhvr>
                                        <p:cTn id="118" dur="1" fill="hold">
                                          <p:stCondLst>
                                            <p:cond delay="0"/>
                                          </p:stCondLst>
                                        </p:cTn>
                                        <p:tgtEl>
                                          <p:spTgt spid="140"/>
                                        </p:tgtEl>
                                        <p:attrNameLst>
                                          <p:attrName>style.visibility</p:attrName>
                                        </p:attrNameLst>
                                      </p:cBhvr>
                                      <p:to>
                                        <p:strVal val="visible"/>
                                      </p:to>
                                    </p:set>
                                    <p:anim calcmode="lin" valueType="num">
                                      <p:cBhvr additive="base">
                                        <p:cTn id="119" dur="1500" fill="hold"/>
                                        <p:tgtEl>
                                          <p:spTgt spid="140"/>
                                        </p:tgtEl>
                                        <p:attrNameLst>
                                          <p:attrName>ppt_x</p:attrName>
                                        </p:attrNameLst>
                                      </p:cBhvr>
                                      <p:tavLst>
                                        <p:tav tm="0">
                                          <p:val>
                                            <p:strVal val="#ppt_x"/>
                                          </p:val>
                                        </p:tav>
                                        <p:tav tm="100000">
                                          <p:val>
                                            <p:strVal val="#ppt_x"/>
                                          </p:val>
                                        </p:tav>
                                      </p:tavLst>
                                    </p:anim>
                                    <p:anim calcmode="lin" valueType="num">
                                      <p:cBhvr additive="base">
                                        <p:cTn id="120" dur="1500" fill="hold"/>
                                        <p:tgtEl>
                                          <p:spTgt spid="140"/>
                                        </p:tgtEl>
                                        <p:attrNameLst>
                                          <p:attrName>ppt_y</p:attrName>
                                        </p:attrNameLst>
                                      </p:cBhvr>
                                      <p:tavLst>
                                        <p:tav tm="0">
                                          <p:val>
                                            <p:strVal val="1+#ppt_h/2"/>
                                          </p:val>
                                        </p:tav>
                                        <p:tav tm="100000">
                                          <p:val>
                                            <p:strVal val="#ppt_y"/>
                                          </p:val>
                                        </p:tav>
                                      </p:tavLst>
                                    </p:anim>
                                  </p:childTnLst>
                                </p:cTn>
                              </p:par>
                              <p:par>
                                <p:cTn id="121" presetID="2" presetClass="entr" presetSubtype="4" decel="50000" fill="hold" grpId="0" nodeType="withEffect">
                                  <p:stCondLst>
                                    <p:cond delay="0"/>
                                  </p:stCondLst>
                                  <p:childTnLst>
                                    <p:set>
                                      <p:cBhvr>
                                        <p:cTn id="122" dur="1" fill="hold">
                                          <p:stCondLst>
                                            <p:cond delay="0"/>
                                          </p:stCondLst>
                                        </p:cTn>
                                        <p:tgtEl>
                                          <p:spTgt spid="141"/>
                                        </p:tgtEl>
                                        <p:attrNameLst>
                                          <p:attrName>style.visibility</p:attrName>
                                        </p:attrNameLst>
                                      </p:cBhvr>
                                      <p:to>
                                        <p:strVal val="visible"/>
                                      </p:to>
                                    </p:set>
                                    <p:anim calcmode="lin" valueType="num">
                                      <p:cBhvr additive="base">
                                        <p:cTn id="123" dur="1500" fill="hold"/>
                                        <p:tgtEl>
                                          <p:spTgt spid="141"/>
                                        </p:tgtEl>
                                        <p:attrNameLst>
                                          <p:attrName>ppt_x</p:attrName>
                                        </p:attrNameLst>
                                      </p:cBhvr>
                                      <p:tavLst>
                                        <p:tav tm="0">
                                          <p:val>
                                            <p:strVal val="#ppt_x"/>
                                          </p:val>
                                        </p:tav>
                                        <p:tav tm="100000">
                                          <p:val>
                                            <p:strVal val="#ppt_x"/>
                                          </p:val>
                                        </p:tav>
                                      </p:tavLst>
                                    </p:anim>
                                    <p:anim calcmode="lin" valueType="num">
                                      <p:cBhvr additive="base">
                                        <p:cTn id="124" dur="1500" fill="hold"/>
                                        <p:tgtEl>
                                          <p:spTgt spid="141"/>
                                        </p:tgtEl>
                                        <p:attrNameLst>
                                          <p:attrName>ppt_y</p:attrName>
                                        </p:attrNameLst>
                                      </p:cBhvr>
                                      <p:tavLst>
                                        <p:tav tm="0">
                                          <p:val>
                                            <p:strVal val="1+#ppt_h/2"/>
                                          </p:val>
                                        </p:tav>
                                        <p:tav tm="100000">
                                          <p:val>
                                            <p:strVal val="#ppt_y"/>
                                          </p:val>
                                        </p:tav>
                                      </p:tavLst>
                                    </p:anim>
                                  </p:childTnLst>
                                </p:cTn>
                              </p:par>
                              <p:par>
                                <p:cTn id="125" presetID="2" presetClass="entr" presetSubtype="4" decel="50000" fill="hold" grpId="0" nodeType="withEffect">
                                  <p:stCondLst>
                                    <p:cond delay="1000"/>
                                  </p:stCondLst>
                                  <p:childTnLst>
                                    <p:set>
                                      <p:cBhvr>
                                        <p:cTn id="126" dur="1" fill="hold">
                                          <p:stCondLst>
                                            <p:cond delay="0"/>
                                          </p:stCondLst>
                                        </p:cTn>
                                        <p:tgtEl>
                                          <p:spTgt spid="142"/>
                                        </p:tgtEl>
                                        <p:attrNameLst>
                                          <p:attrName>style.visibility</p:attrName>
                                        </p:attrNameLst>
                                      </p:cBhvr>
                                      <p:to>
                                        <p:strVal val="visible"/>
                                      </p:to>
                                    </p:set>
                                    <p:anim calcmode="lin" valueType="num">
                                      <p:cBhvr additive="base">
                                        <p:cTn id="127" dur="1500" fill="hold"/>
                                        <p:tgtEl>
                                          <p:spTgt spid="142"/>
                                        </p:tgtEl>
                                        <p:attrNameLst>
                                          <p:attrName>ppt_x</p:attrName>
                                        </p:attrNameLst>
                                      </p:cBhvr>
                                      <p:tavLst>
                                        <p:tav tm="0">
                                          <p:val>
                                            <p:strVal val="#ppt_x"/>
                                          </p:val>
                                        </p:tav>
                                        <p:tav tm="100000">
                                          <p:val>
                                            <p:strVal val="#ppt_x"/>
                                          </p:val>
                                        </p:tav>
                                      </p:tavLst>
                                    </p:anim>
                                    <p:anim calcmode="lin" valueType="num">
                                      <p:cBhvr additive="base">
                                        <p:cTn id="128" dur="1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P spid="34" grpId="0" bldLvl="0" animBg="1"/>
      <p:bldP spid="65" grpId="0" bldLvl="0" animBg="1"/>
      <p:bldP spid="66" grpId="0" bldLvl="0" animBg="1"/>
      <p:bldP spid="67" grpId="0" bldLvl="0" animBg="1"/>
      <p:bldP spid="68" grpId="0" bldLvl="0" animBg="1"/>
      <p:bldP spid="135" grpId="0"/>
      <p:bldP spid="136" grpId="0"/>
      <p:bldP spid="137" grpId="0"/>
      <p:bldP spid="138" grpId="0"/>
      <p:bldP spid="139" grpId="0"/>
      <p:bldP spid="140" grpId="0"/>
      <p:bldP spid="141" grpId="0"/>
      <p:bldP spid="142" grpId="0"/>
      <p:bldP spid="125" grpId="0"/>
      <p:bldP spid="126" grpId="0"/>
      <p:bldP spid="127" grpId="0"/>
      <p:bldP spid="128" grpId="0"/>
      <p:bldP spid="133" grpId="0"/>
      <p:bldP spid="134" grpId="0"/>
      <p:bldP spid="147" grpId="0"/>
      <p:bldP spid="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92" y="4624221"/>
            <a:ext cx="12192000" cy="2803374"/>
          </a:xfrm>
          <a:prstGeom prst="rect">
            <a:avLst/>
          </a:prstGeom>
        </p:spPr>
      </p:pic>
      <p:grpSp>
        <p:nvGrpSpPr>
          <p:cNvPr id="34" name="ïṣlîḋé"/>
          <p:cNvGrpSpPr/>
          <p:nvPr/>
        </p:nvGrpSpPr>
        <p:grpSpPr>
          <a:xfrm>
            <a:off x="1319154" y="1620190"/>
            <a:ext cx="519256" cy="519256"/>
            <a:chOff x="2543175" y="3714750"/>
            <a:chExt cx="619125" cy="619125"/>
          </a:xfrm>
        </p:grpSpPr>
        <p:sp>
          <p:nvSpPr>
            <p:cNvPr id="35" name="iSḻîḑè"/>
            <p:cNvSpPr/>
            <p:nvPr/>
          </p:nvSpPr>
          <p:spPr>
            <a:xfrm>
              <a:off x="2543175" y="3714750"/>
              <a:ext cx="619125" cy="619125"/>
            </a:xfrm>
            <a:prstGeom prst="ellipse">
              <a:avLst/>
            </a:prstGeom>
            <a:gradFill flip="none" rotWithShape="1">
              <a:gsLst>
                <a:gs pos="100000">
                  <a:srgbClr val="14ADE9"/>
                </a:gs>
                <a:gs pos="4000">
                  <a:schemeClr val="accent5"/>
                </a:gs>
              </a:gsLst>
              <a:lin ang="13500000" scaled="0"/>
              <a:tileRect/>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a:ea typeface="微软雅黑"/>
                <a:cs typeface="+mn-ea"/>
                <a:sym typeface="Arial"/>
              </a:endParaRPr>
            </a:p>
          </p:txBody>
        </p:sp>
        <p:sp>
          <p:nvSpPr>
            <p:cNvPr id="36" name="íšḷïḑê"/>
            <p:cNvSpPr/>
            <p:nvPr/>
          </p:nvSpPr>
          <p:spPr>
            <a:xfrm>
              <a:off x="2695573" y="3892209"/>
              <a:ext cx="314325" cy="264203"/>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a:ea typeface="微软雅黑"/>
                <a:cs typeface="+mn-ea"/>
                <a:sym typeface="Arial"/>
              </a:endParaRPr>
            </a:p>
          </p:txBody>
        </p:sp>
      </p:grpSp>
      <p:grpSp>
        <p:nvGrpSpPr>
          <p:cNvPr id="28" name="î$lîḓé"/>
          <p:cNvGrpSpPr/>
          <p:nvPr/>
        </p:nvGrpSpPr>
        <p:grpSpPr>
          <a:xfrm>
            <a:off x="4056394" y="1620190"/>
            <a:ext cx="519256" cy="519256"/>
            <a:chOff x="2543175" y="3714750"/>
            <a:chExt cx="619125" cy="619125"/>
          </a:xfrm>
        </p:grpSpPr>
        <p:sp>
          <p:nvSpPr>
            <p:cNvPr id="29" name="iŝlîḑê"/>
            <p:cNvSpPr/>
            <p:nvPr/>
          </p:nvSpPr>
          <p:spPr>
            <a:xfrm>
              <a:off x="2543175" y="3714750"/>
              <a:ext cx="619125" cy="619125"/>
            </a:xfrm>
            <a:prstGeom prst="ellipse">
              <a:avLst/>
            </a:prstGeom>
            <a:gradFill flip="none" rotWithShape="1">
              <a:gsLst>
                <a:gs pos="100000">
                  <a:srgbClr val="14ADE9"/>
                </a:gs>
                <a:gs pos="4000">
                  <a:schemeClr val="accent5"/>
                </a:gs>
              </a:gsLst>
              <a:lin ang="13500000" scaled="0"/>
              <a:tileRect/>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a:ea typeface="微软雅黑"/>
                <a:cs typeface="+mn-ea"/>
                <a:sym typeface="Arial"/>
              </a:endParaRPr>
            </a:p>
          </p:txBody>
        </p:sp>
        <p:sp>
          <p:nvSpPr>
            <p:cNvPr id="30" name="ïšļîḑe"/>
            <p:cNvSpPr/>
            <p:nvPr/>
          </p:nvSpPr>
          <p:spPr>
            <a:xfrm>
              <a:off x="2695573" y="3892209"/>
              <a:ext cx="314325" cy="264203"/>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a:ea typeface="微软雅黑"/>
                <a:cs typeface="+mn-ea"/>
                <a:sym typeface="Arial"/>
              </a:endParaRPr>
            </a:p>
          </p:txBody>
        </p:sp>
      </p:grpSp>
      <p:grpSp>
        <p:nvGrpSpPr>
          <p:cNvPr id="22" name="iSļîḓe"/>
          <p:cNvGrpSpPr/>
          <p:nvPr/>
        </p:nvGrpSpPr>
        <p:grpSpPr>
          <a:xfrm>
            <a:off x="6655924" y="1620190"/>
            <a:ext cx="519256" cy="519256"/>
            <a:chOff x="2543175" y="3714750"/>
            <a:chExt cx="619125" cy="619125"/>
          </a:xfrm>
        </p:grpSpPr>
        <p:sp>
          <p:nvSpPr>
            <p:cNvPr id="23" name="iṡ1ïḓé"/>
            <p:cNvSpPr/>
            <p:nvPr/>
          </p:nvSpPr>
          <p:spPr>
            <a:xfrm>
              <a:off x="2543175" y="3714750"/>
              <a:ext cx="619125" cy="619125"/>
            </a:xfrm>
            <a:prstGeom prst="ellipse">
              <a:avLst/>
            </a:prstGeom>
            <a:gradFill flip="none" rotWithShape="1">
              <a:gsLst>
                <a:gs pos="100000">
                  <a:srgbClr val="14ADE9"/>
                </a:gs>
                <a:gs pos="4000">
                  <a:schemeClr val="accent5"/>
                </a:gs>
              </a:gsLst>
              <a:lin ang="13500000" scaled="0"/>
              <a:tileRect/>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a:ea typeface="微软雅黑"/>
                <a:cs typeface="+mn-ea"/>
                <a:sym typeface="Arial"/>
              </a:endParaRPr>
            </a:p>
          </p:txBody>
        </p:sp>
        <p:sp>
          <p:nvSpPr>
            <p:cNvPr id="24" name="ï$ľíḑê"/>
            <p:cNvSpPr/>
            <p:nvPr/>
          </p:nvSpPr>
          <p:spPr>
            <a:xfrm>
              <a:off x="2695573" y="3892209"/>
              <a:ext cx="314325" cy="264203"/>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a:ea typeface="微软雅黑"/>
                <a:cs typeface="+mn-ea"/>
                <a:sym typeface="Arial"/>
              </a:endParaRPr>
            </a:p>
          </p:txBody>
        </p:sp>
      </p:grpSp>
      <p:grpSp>
        <p:nvGrpSpPr>
          <p:cNvPr id="15" name="iŝlîḋê"/>
          <p:cNvGrpSpPr/>
          <p:nvPr/>
        </p:nvGrpSpPr>
        <p:grpSpPr>
          <a:xfrm>
            <a:off x="9678054" y="1620190"/>
            <a:ext cx="519256" cy="519256"/>
            <a:chOff x="2543175" y="3714750"/>
            <a:chExt cx="619125" cy="619125"/>
          </a:xfrm>
        </p:grpSpPr>
        <p:sp>
          <p:nvSpPr>
            <p:cNvPr id="19" name="íṧlïdé"/>
            <p:cNvSpPr/>
            <p:nvPr/>
          </p:nvSpPr>
          <p:spPr>
            <a:xfrm>
              <a:off x="2543175" y="3714750"/>
              <a:ext cx="619125" cy="619125"/>
            </a:xfrm>
            <a:prstGeom prst="ellipse">
              <a:avLst/>
            </a:prstGeom>
            <a:gradFill flip="none" rotWithShape="1">
              <a:gsLst>
                <a:gs pos="100000">
                  <a:srgbClr val="14ADE9"/>
                </a:gs>
                <a:gs pos="4000">
                  <a:schemeClr val="accent5"/>
                </a:gs>
              </a:gsLst>
              <a:lin ang="13500000" scaled="0"/>
              <a:tileRect/>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a:ea typeface="微软雅黑"/>
                <a:cs typeface="+mn-ea"/>
                <a:sym typeface="Arial"/>
              </a:endParaRPr>
            </a:p>
          </p:txBody>
        </p:sp>
        <p:sp>
          <p:nvSpPr>
            <p:cNvPr id="20" name="íSlíḋè"/>
            <p:cNvSpPr/>
            <p:nvPr/>
          </p:nvSpPr>
          <p:spPr>
            <a:xfrm>
              <a:off x="2695573" y="3892209"/>
              <a:ext cx="314325" cy="264203"/>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a:ea typeface="微软雅黑"/>
                <a:cs typeface="+mn-ea"/>
                <a:sym typeface="Arial"/>
              </a:endParaRPr>
            </a:p>
          </p:txBody>
        </p:sp>
      </p:grpSp>
      <p:cxnSp>
        <p:nvCxnSpPr>
          <p:cNvPr id="11" name="直接连接符 10"/>
          <p:cNvCxnSpPr/>
          <p:nvPr/>
        </p:nvCxnSpPr>
        <p:spPr>
          <a:xfrm>
            <a:off x="3273267" y="1903002"/>
            <a:ext cx="0" cy="166315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994717" y="1903002"/>
            <a:ext cx="0" cy="166315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047325" y="1934142"/>
            <a:ext cx="0" cy="162185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4" name="îşliḓè"/>
          <p:cNvSpPr/>
          <p:nvPr/>
        </p:nvSpPr>
        <p:spPr>
          <a:xfrm>
            <a:off x="-30163" y="6526493"/>
            <a:ext cx="12192000" cy="331507"/>
          </a:xfrm>
          <a:prstGeom prst="rect">
            <a:avLst/>
          </a:prstGeom>
          <a:gradFill flip="none" rotWithShape="1">
            <a:gsLst>
              <a:gs pos="100000">
                <a:srgbClr val="14ADE9"/>
              </a:gs>
              <a:gs pos="4000">
                <a:schemeClr val="accent5"/>
              </a:gs>
            </a:gsLst>
            <a:lin ang="13500000" scaled="0"/>
            <a:tileRect/>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7500" lnSpcReduction="20000"/>
          </a:bodyPr>
          <a:lstStyle/>
          <a:p>
            <a:pPr algn="ctr" defTabSz="914400"/>
            <a:endParaRPr lang="zh-CN" altLang="en-US" sz="2000" b="1" dirty="0">
              <a:solidFill>
                <a:schemeClr val="bg1"/>
              </a:solidFill>
              <a:latin typeface="Arial"/>
              <a:ea typeface="微软雅黑"/>
              <a:cs typeface="+mn-ea"/>
              <a:sym typeface="Arial"/>
            </a:endParaRPr>
          </a:p>
        </p:txBody>
      </p:sp>
      <p:sp>
        <p:nvSpPr>
          <p:cNvPr id="7" name="文本框 6"/>
          <p:cNvSpPr txBox="1"/>
          <p:nvPr/>
        </p:nvSpPr>
        <p:spPr>
          <a:xfrm>
            <a:off x="895613" y="2353239"/>
            <a:ext cx="2170115" cy="461665"/>
          </a:xfrm>
          <a:prstGeom prst="rect">
            <a:avLst/>
          </a:prstGeom>
          <a:noFill/>
        </p:spPr>
        <p:txBody>
          <a:bodyPr wrap="square" rtlCol="0">
            <a:spAutoFit/>
          </a:bodyPr>
          <a:lstStyle/>
          <a:p>
            <a:pPr algn="ctr"/>
            <a:r>
              <a:rPr lang="en-US" altLang="zh-CN" sz="2400" dirty="0">
                <a:latin typeface="Arial"/>
                <a:ea typeface="微软雅黑"/>
                <a:cs typeface="+mn-ea"/>
                <a:sym typeface="Arial"/>
              </a:rPr>
              <a:t>Add title text</a:t>
            </a:r>
            <a:endParaRPr lang="zh-CN" altLang="en-US" sz="2400" dirty="0">
              <a:latin typeface="Arial"/>
              <a:ea typeface="微软雅黑"/>
              <a:cs typeface="+mn-ea"/>
              <a:sym typeface="Arial"/>
            </a:endParaRPr>
          </a:p>
        </p:txBody>
      </p:sp>
      <p:sp>
        <p:nvSpPr>
          <p:cNvPr id="8" name="Synergistically utilize technically sound portals with frictionless chains. Dramatically customize…"/>
          <p:cNvSpPr txBox="1"/>
          <p:nvPr/>
        </p:nvSpPr>
        <p:spPr>
          <a:xfrm>
            <a:off x="1218649" y="2845460"/>
            <a:ext cx="1916908" cy="939553"/>
          </a:xfrm>
          <a:prstGeom prst="rect">
            <a:avLst/>
          </a:prstGeom>
          <a:ln w="12700">
            <a:miter lim="400000"/>
          </a:ln>
        </p:spPr>
        <p:txBody>
          <a:bodyPr wrap="square" lIns="0" tIns="0" rIns="0" bIns="0">
            <a:spAutoFit/>
          </a:bodyPr>
          <a:lstStyle/>
          <a:p>
            <a:pPr algn="l" defTabSz="412750" hangingPunct="0">
              <a:lnSpc>
                <a:spcPct val="150000"/>
              </a:lnSpc>
              <a:defRPr sz="2000" b="0">
                <a:solidFill>
                  <a:srgbClr val="1C1F25"/>
                </a:solidFill>
                <a:latin typeface="Roboto Bold"/>
                <a:ea typeface="Roboto Bold"/>
                <a:cs typeface="Roboto Bold"/>
                <a:sym typeface="Roboto Bold"/>
              </a:defRPr>
            </a:pPr>
            <a:r>
              <a:rPr sz="1050" kern="0" dirty="0">
                <a:latin typeface="Arial"/>
                <a:ea typeface="微软雅黑"/>
                <a:cs typeface="+mn-ea"/>
                <a:sym typeface="Arial"/>
              </a:rPr>
              <a:t>Synergistically utilize technically sound portals with frictionless chains. Dramatically customize</a:t>
            </a:r>
            <a:r>
              <a:rPr lang="en-US" sz="1050" kern="0" dirty="0">
                <a:latin typeface="Arial"/>
                <a:ea typeface="微软雅黑"/>
                <a:cs typeface="+mn-ea"/>
                <a:sym typeface="Arial"/>
              </a:rPr>
              <a:t> </a:t>
            </a:r>
            <a:r>
              <a:rPr sz="1050" kern="0" dirty="0">
                <a:latin typeface="Arial"/>
                <a:ea typeface="微软雅黑"/>
                <a:cs typeface="+mn-ea"/>
                <a:sym typeface="Arial"/>
              </a:rPr>
              <a:t>empowered networks rather</a:t>
            </a:r>
          </a:p>
        </p:txBody>
      </p:sp>
      <p:sp>
        <p:nvSpPr>
          <p:cNvPr id="9" name="文本框 8"/>
          <p:cNvSpPr txBox="1"/>
          <p:nvPr/>
        </p:nvSpPr>
        <p:spPr>
          <a:xfrm>
            <a:off x="3630474" y="2353239"/>
            <a:ext cx="2115430" cy="461665"/>
          </a:xfrm>
          <a:prstGeom prst="rect">
            <a:avLst/>
          </a:prstGeom>
          <a:noFill/>
        </p:spPr>
        <p:txBody>
          <a:bodyPr wrap="square" rtlCol="0">
            <a:spAutoFit/>
          </a:bodyPr>
          <a:lstStyle/>
          <a:p>
            <a:pPr algn="ctr"/>
            <a:r>
              <a:rPr lang="en-US" altLang="zh-CN" sz="2400" dirty="0">
                <a:latin typeface="Arial"/>
                <a:ea typeface="微软雅黑"/>
                <a:cs typeface="+mn-ea"/>
                <a:sym typeface="Arial"/>
              </a:rPr>
              <a:t>Add title text</a:t>
            </a:r>
            <a:endParaRPr lang="zh-CN" altLang="en-US" sz="2400" dirty="0">
              <a:latin typeface="Arial"/>
              <a:ea typeface="微软雅黑"/>
              <a:cs typeface="+mn-ea"/>
              <a:sym typeface="Arial"/>
            </a:endParaRPr>
          </a:p>
        </p:txBody>
      </p:sp>
      <p:sp>
        <p:nvSpPr>
          <p:cNvPr id="10" name="Synergistically utilize technically sound portals with frictionless chains. Dramatically customize…"/>
          <p:cNvSpPr txBox="1"/>
          <p:nvPr/>
        </p:nvSpPr>
        <p:spPr>
          <a:xfrm>
            <a:off x="3953509" y="2845460"/>
            <a:ext cx="1916908" cy="939553"/>
          </a:xfrm>
          <a:prstGeom prst="rect">
            <a:avLst/>
          </a:prstGeom>
          <a:ln w="12700">
            <a:miter lim="400000"/>
          </a:ln>
        </p:spPr>
        <p:txBody>
          <a:bodyPr wrap="square" lIns="0" tIns="0" rIns="0" bIns="0">
            <a:spAutoFit/>
          </a:bodyPr>
          <a:lstStyle/>
          <a:p>
            <a:pPr algn="l" defTabSz="412750" hangingPunct="0">
              <a:lnSpc>
                <a:spcPct val="150000"/>
              </a:lnSpc>
              <a:defRPr sz="2000" b="0">
                <a:solidFill>
                  <a:srgbClr val="1C1F25"/>
                </a:solidFill>
                <a:latin typeface="Roboto Bold"/>
                <a:ea typeface="Roboto Bold"/>
                <a:cs typeface="Roboto Bold"/>
                <a:sym typeface="Roboto Bold"/>
              </a:defRPr>
            </a:pPr>
            <a:r>
              <a:rPr sz="1050" kern="0" dirty="0">
                <a:latin typeface="Arial"/>
                <a:ea typeface="微软雅黑"/>
                <a:cs typeface="+mn-ea"/>
                <a:sym typeface="Arial"/>
              </a:rPr>
              <a:t>Synergistically utilize technically sound portals with frictionless chains. Dramatically customize</a:t>
            </a:r>
            <a:r>
              <a:rPr lang="en-US" sz="1050" kern="0" dirty="0">
                <a:latin typeface="Arial"/>
                <a:ea typeface="微软雅黑"/>
                <a:cs typeface="+mn-ea"/>
                <a:sym typeface="Arial"/>
              </a:rPr>
              <a:t> </a:t>
            </a:r>
            <a:r>
              <a:rPr sz="1050" kern="0" dirty="0">
                <a:latin typeface="Arial"/>
                <a:ea typeface="微软雅黑"/>
                <a:cs typeface="+mn-ea"/>
                <a:sym typeface="Arial"/>
              </a:rPr>
              <a:t>empowered networks rather</a:t>
            </a:r>
          </a:p>
        </p:txBody>
      </p:sp>
      <p:sp>
        <p:nvSpPr>
          <p:cNvPr id="39" name="文本框 38"/>
          <p:cNvSpPr txBox="1"/>
          <p:nvPr/>
        </p:nvSpPr>
        <p:spPr>
          <a:xfrm>
            <a:off x="6216828" y="2353239"/>
            <a:ext cx="2023281" cy="461665"/>
          </a:xfrm>
          <a:prstGeom prst="rect">
            <a:avLst/>
          </a:prstGeom>
          <a:noFill/>
        </p:spPr>
        <p:txBody>
          <a:bodyPr wrap="square" rtlCol="0">
            <a:spAutoFit/>
          </a:bodyPr>
          <a:lstStyle/>
          <a:p>
            <a:pPr algn="ctr"/>
            <a:r>
              <a:rPr lang="en-US" altLang="zh-CN" sz="2400" dirty="0">
                <a:latin typeface="Arial"/>
                <a:ea typeface="微软雅黑"/>
                <a:cs typeface="+mn-ea"/>
                <a:sym typeface="Arial"/>
              </a:rPr>
              <a:t>Add title text</a:t>
            </a:r>
            <a:endParaRPr lang="zh-CN" altLang="en-US" sz="2400" dirty="0">
              <a:latin typeface="Arial"/>
              <a:ea typeface="微软雅黑"/>
              <a:cs typeface="+mn-ea"/>
              <a:sym typeface="Arial"/>
            </a:endParaRPr>
          </a:p>
        </p:txBody>
      </p:sp>
      <p:sp>
        <p:nvSpPr>
          <p:cNvPr id="40" name="Synergistically utilize technically sound portals with frictionless chains. Dramatically customize…"/>
          <p:cNvSpPr txBox="1"/>
          <p:nvPr/>
        </p:nvSpPr>
        <p:spPr>
          <a:xfrm>
            <a:off x="6570344" y="2845460"/>
            <a:ext cx="1916908" cy="939553"/>
          </a:xfrm>
          <a:prstGeom prst="rect">
            <a:avLst/>
          </a:prstGeom>
          <a:ln w="12700">
            <a:miter lim="400000"/>
          </a:ln>
        </p:spPr>
        <p:txBody>
          <a:bodyPr wrap="square" lIns="0" tIns="0" rIns="0" bIns="0">
            <a:spAutoFit/>
          </a:bodyPr>
          <a:lstStyle/>
          <a:p>
            <a:pPr algn="l" defTabSz="412750" hangingPunct="0">
              <a:lnSpc>
                <a:spcPct val="150000"/>
              </a:lnSpc>
              <a:defRPr sz="2000" b="0">
                <a:solidFill>
                  <a:srgbClr val="1C1F25"/>
                </a:solidFill>
                <a:latin typeface="Roboto Bold"/>
                <a:ea typeface="Roboto Bold"/>
                <a:cs typeface="Roboto Bold"/>
                <a:sym typeface="Roboto Bold"/>
              </a:defRPr>
            </a:pPr>
            <a:r>
              <a:rPr sz="1050" kern="0" dirty="0">
                <a:latin typeface="Arial"/>
                <a:ea typeface="微软雅黑"/>
                <a:cs typeface="+mn-ea"/>
                <a:sym typeface="Arial"/>
              </a:rPr>
              <a:t>Synergistically utilize technically sound portals with frictionless chains. Dramatically customize</a:t>
            </a:r>
            <a:r>
              <a:rPr lang="en-US" sz="1050" kern="0" dirty="0">
                <a:latin typeface="Arial"/>
                <a:ea typeface="微软雅黑"/>
                <a:cs typeface="+mn-ea"/>
                <a:sym typeface="Arial"/>
              </a:rPr>
              <a:t> </a:t>
            </a:r>
            <a:r>
              <a:rPr sz="1050" kern="0" dirty="0">
                <a:latin typeface="Arial"/>
                <a:ea typeface="微软雅黑"/>
                <a:cs typeface="+mn-ea"/>
                <a:sym typeface="Arial"/>
              </a:rPr>
              <a:t>empowered networks rather</a:t>
            </a:r>
          </a:p>
        </p:txBody>
      </p:sp>
      <p:sp>
        <p:nvSpPr>
          <p:cNvPr id="41" name="文本框 40"/>
          <p:cNvSpPr txBox="1"/>
          <p:nvPr/>
        </p:nvSpPr>
        <p:spPr>
          <a:xfrm>
            <a:off x="9267057" y="2353239"/>
            <a:ext cx="2115646" cy="461665"/>
          </a:xfrm>
          <a:prstGeom prst="rect">
            <a:avLst/>
          </a:prstGeom>
          <a:noFill/>
        </p:spPr>
        <p:txBody>
          <a:bodyPr wrap="square" rtlCol="0">
            <a:spAutoFit/>
          </a:bodyPr>
          <a:lstStyle/>
          <a:p>
            <a:pPr algn="ctr"/>
            <a:r>
              <a:rPr lang="en-US" altLang="zh-CN" sz="2400" dirty="0">
                <a:latin typeface="Arial"/>
                <a:ea typeface="微软雅黑"/>
                <a:cs typeface="+mn-ea"/>
                <a:sym typeface="Arial"/>
              </a:rPr>
              <a:t>Add title text</a:t>
            </a:r>
            <a:endParaRPr lang="zh-CN" altLang="en-US" sz="2400" dirty="0">
              <a:latin typeface="Arial"/>
              <a:ea typeface="微软雅黑"/>
              <a:cs typeface="+mn-ea"/>
              <a:sym typeface="Arial"/>
            </a:endParaRPr>
          </a:p>
        </p:txBody>
      </p:sp>
      <p:sp>
        <p:nvSpPr>
          <p:cNvPr id="42" name="Synergistically utilize technically sound portals with frictionless chains. Dramatically customize…"/>
          <p:cNvSpPr txBox="1"/>
          <p:nvPr/>
        </p:nvSpPr>
        <p:spPr>
          <a:xfrm>
            <a:off x="9590092" y="2845460"/>
            <a:ext cx="1916908" cy="939553"/>
          </a:xfrm>
          <a:prstGeom prst="rect">
            <a:avLst/>
          </a:prstGeom>
          <a:ln w="12700">
            <a:miter lim="400000"/>
          </a:ln>
        </p:spPr>
        <p:txBody>
          <a:bodyPr wrap="square" lIns="0" tIns="0" rIns="0" bIns="0">
            <a:spAutoFit/>
          </a:bodyPr>
          <a:lstStyle/>
          <a:p>
            <a:pPr algn="l" defTabSz="412750" hangingPunct="0">
              <a:lnSpc>
                <a:spcPct val="150000"/>
              </a:lnSpc>
              <a:defRPr sz="2000" b="0">
                <a:solidFill>
                  <a:srgbClr val="1C1F25"/>
                </a:solidFill>
                <a:latin typeface="Roboto Bold"/>
                <a:ea typeface="Roboto Bold"/>
                <a:cs typeface="Roboto Bold"/>
                <a:sym typeface="Roboto Bold"/>
              </a:defRPr>
            </a:pPr>
            <a:r>
              <a:rPr sz="1050" kern="0" dirty="0">
                <a:latin typeface="Arial"/>
                <a:ea typeface="微软雅黑"/>
                <a:cs typeface="+mn-ea"/>
                <a:sym typeface="Arial"/>
              </a:rPr>
              <a:t>Synergistically utilize technically sound portals with frictionless chains. Dramatically customize</a:t>
            </a:r>
            <a:r>
              <a:rPr lang="en-US" sz="1050" kern="0" dirty="0">
                <a:latin typeface="Arial"/>
                <a:ea typeface="微软雅黑"/>
                <a:cs typeface="+mn-ea"/>
                <a:sym typeface="Arial"/>
              </a:rPr>
              <a:t> </a:t>
            </a:r>
            <a:r>
              <a:rPr sz="1050" kern="0" dirty="0">
                <a:latin typeface="Arial"/>
                <a:ea typeface="微软雅黑"/>
                <a:cs typeface="+mn-ea"/>
                <a:sym typeface="Arial"/>
              </a:rPr>
              <a:t>empowered networks rather</a:t>
            </a:r>
          </a:p>
        </p:txBody>
      </p:sp>
      <p:sp>
        <p:nvSpPr>
          <p:cNvPr id="31" name="矩形 30"/>
          <p:cNvSpPr/>
          <p:nvPr/>
        </p:nvSpPr>
        <p:spPr>
          <a:xfrm>
            <a:off x="222250" y="330200"/>
            <a:ext cx="76200" cy="55562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32" name="FLYING IMPRESSION FID FEIZHAO    qq:1964271550"/>
          <p:cNvSpPr txBox="1"/>
          <p:nvPr/>
        </p:nvSpPr>
        <p:spPr>
          <a:xfrm>
            <a:off x="320040" y="210820"/>
            <a:ext cx="2573655" cy="458074"/>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33" name="FLYING IMPRESSION FID FEIZHAO    qq:1964271550"/>
          <p:cNvSpPr txBox="1"/>
          <p:nvPr/>
        </p:nvSpPr>
        <p:spPr>
          <a:xfrm>
            <a:off x="344805" y="673735"/>
            <a:ext cx="2486025" cy="220766"/>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par>
                                <p:cTn id="65" presetID="42"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left)">
                                      <p:cBhvr>
                                        <p:cTn id="74" dur="500"/>
                                        <p:tgtEl>
                                          <p:spTgt spid="39"/>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left)">
                                      <p:cBhvr>
                                        <p:cTn id="8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7" grpId="0"/>
      <p:bldP spid="8" grpId="0" animBg="1"/>
      <p:bldP spid="9" grpId="0"/>
      <p:bldP spid="10" grpId="0" animBg="1"/>
      <p:bldP spid="39" grpId="0"/>
      <p:bldP spid="40" grpId="0" animBg="1"/>
      <p:bldP spid="41" grpId="0"/>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87817" y="1856503"/>
            <a:ext cx="4084950" cy="3976056"/>
            <a:chOff x="6963711" y="1810157"/>
            <a:chExt cx="4084950" cy="3976056"/>
          </a:xfrm>
        </p:grpSpPr>
        <p:sp>
          <p:nvSpPr>
            <p:cNvPr id="164" name="Shape 177"/>
            <p:cNvSpPr/>
            <p:nvPr/>
          </p:nvSpPr>
          <p:spPr>
            <a:xfrm>
              <a:off x="6963711" y="3299229"/>
              <a:ext cx="4074791" cy="2486984"/>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tx2">
                <a:lumMod val="40000"/>
                <a:lumOff val="60000"/>
              </a:schemeClr>
            </a:solidFill>
            <a:ln w="12700">
              <a:miter lim="400000"/>
            </a:ln>
          </p:spPr>
          <p:txBody>
            <a:bodyPr lIns="22860" rIns="22860"/>
            <a:lstStyle/>
            <a:p>
              <a:pPr defTabSz="914400" hangingPunct="0"/>
              <a:endParaRPr kern="0">
                <a:solidFill>
                  <a:schemeClr val="bg1"/>
                </a:solidFill>
                <a:latin typeface="Arial"/>
                <a:ea typeface="微软雅黑"/>
                <a:cs typeface="+mn-ea"/>
                <a:sym typeface="Arial"/>
              </a:endParaRPr>
            </a:p>
          </p:txBody>
        </p:sp>
        <p:sp>
          <p:nvSpPr>
            <p:cNvPr id="165" name="Shape 178"/>
            <p:cNvSpPr/>
            <p:nvPr/>
          </p:nvSpPr>
          <p:spPr>
            <a:xfrm>
              <a:off x="6963711" y="1810157"/>
              <a:ext cx="4074791" cy="2486984"/>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tx2">
                <a:lumMod val="40000"/>
                <a:lumOff val="60000"/>
              </a:schemeClr>
            </a:solidFill>
            <a:ln w="12700">
              <a:miter lim="400000"/>
            </a:ln>
          </p:spPr>
          <p:txBody>
            <a:bodyPr lIns="22860" rIns="22860"/>
            <a:lstStyle/>
            <a:p>
              <a:pPr defTabSz="914400" hangingPunct="0"/>
              <a:endParaRPr kern="0">
                <a:solidFill>
                  <a:schemeClr val="bg1"/>
                </a:solidFill>
                <a:latin typeface="Arial"/>
                <a:ea typeface="微软雅黑"/>
                <a:cs typeface="+mn-ea"/>
                <a:sym typeface="Arial"/>
              </a:endParaRPr>
            </a:p>
          </p:txBody>
        </p:sp>
        <p:sp>
          <p:nvSpPr>
            <p:cNvPr id="166" name="Shape 179"/>
            <p:cNvSpPr/>
            <p:nvPr/>
          </p:nvSpPr>
          <p:spPr>
            <a:xfrm>
              <a:off x="6963711" y="1810157"/>
              <a:ext cx="4074790" cy="1013506"/>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22860" rIns="22860"/>
            <a:lstStyle/>
            <a:p>
              <a:pPr defTabSz="914400" hangingPunct="0"/>
              <a:endParaRPr kern="0">
                <a:solidFill>
                  <a:schemeClr val="bg1"/>
                </a:solidFill>
                <a:latin typeface="Arial"/>
                <a:ea typeface="微软雅黑"/>
                <a:cs typeface="+mn-ea"/>
                <a:sym typeface="Arial"/>
              </a:endParaRPr>
            </a:p>
          </p:txBody>
        </p:sp>
        <p:sp>
          <p:nvSpPr>
            <p:cNvPr id="168" name="Shape 181"/>
            <p:cNvSpPr/>
            <p:nvPr/>
          </p:nvSpPr>
          <p:spPr>
            <a:xfrm>
              <a:off x="6973871" y="4742228"/>
              <a:ext cx="4074790" cy="1013505"/>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22860" rIns="22860"/>
            <a:lstStyle/>
            <a:p>
              <a:pPr defTabSz="914400" hangingPunct="0"/>
              <a:endParaRPr kern="0">
                <a:solidFill>
                  <a:schemeClr val="bg1"/>
                </a:solidFill>
                <a:latin typeface="Arial"/>
                <a:ea typeface="微软雅黑"/>
                <a:cs typeface="+mn-ea"/>
                <a:sym typeface="Arial"/>
              </a:endParaRPr>
            </a:p>
          </p:txBody>
        </p:sp>
        <p:sp>
          <p:nvSpPr>
            <p:cNvPr id="170" name="Shape 183"/>
            <p:cNvSpPr/>
            <p:nvPr/>
          </p:nvSpPr>
          <p:spPr>
            <a:xfrm>
              <a:off x="6963711" y="3291432"/>
              <a:ext cx="4074790" cy="1013505"/>
            </a:xfrm>
            <a:prstGeom prst="rect">
              <a:avLst/>
            </a:prstGeom>
            <a:gradFill>
              <a:gsLst>
                <a:gs pos="100000">
                  <a:srgbClr val="98DBF6"/>
                </a:gs>
                <a:gs pos="4000">
                  <a:schemeClr val="accent5"/>
                </a:gs>
              </a:gsLst>
              <a:lin ang="13500000" scaled="0"/>
            </a:gradFill>
            <a:ln w="12700">
              <a:miter lim="400000"/>
            </a:ln>
          </p:spPr>
          <p:txBody>
            <a:bodyPr lIns="22860" rIns="22860"/>
            <a:lstStyle/>
            <a:p>
              <a:pPr defTabSz="914400" hangingPunct="0"/>
              <a:endParaRPr kern="0">
                <a:solidFill>
                  <a:schemeClr val="bg1"/>
                </a:solidFill>
                <a:latin typeface="Arial"/>
                <a:ea typeface="微软雅黑"/>
                <a:cs typeface="+mn-ea"/>
                <a:sym typeface="Arial"/>
              </a:endParaRPr>
            </a:p>
          </p:txBody>
        </p:sp>
        <p:grpSp>
          <p:nvGrpSpPr>
            <p:cNvPr id="2" name="组合 1"/>
            <p:cNvGrpSpPr/>
            <p:nvPr/>
          </p:nvGrpSpPr>
          <p:grpSpPr>
            <a:xfrm>
              <a:off x="7775047" y="1959415"/>
              <a:ext cx="2468922" cy="796159"/>
              <a:chOff x="7884462" y="1969016"/>
              <a:chExt cx="2468922" cy="796159"/>
            </a:xfrm>
          </p:grpSpPr>
          <p:sp>
            <p:nvSpPr>
              <p:cNvPr id="175" name="TextBox 119"/>
              <p:cNvSpPr txBox="1"/>
              <p:nvPr/>
            </p:nvSpPr>
            <p:spPr>
              <a:xfrm>
                <a:off x="7884463" y="1969016"/>
                <a:ext cx="2468921" cy="323165"/>
              </a:xfrm>
              <a:prstGeom prst="rect">
                <a:avLst/>
              </a:prstGeom>
              <a:noFill/>
            </p:spPr>
            <p:txBody>
              <a:bodyPr wrap="square" rtlCol="0">
                <a:spAutoFit/>
              </a:bodyPr>
              <a:lstStyle/>
              <a:p>
                <a:pPr algn="ctr" defTabSz="914400"/>
                <a:r>
                  <a:rPr lang="en-US" altLang="zh-CN" sz="1500" b="1" dirty="0">
                    <a:solidFill>
                      <a:schemeClr val="bg1"/>
                    </a:solidFill>
                    <a:latin typeface="Arial"/>
                    <a:ea typeface="微软雅黑"/>
                    <a:cs typeface="+mn-ea"/>
                    <a:sym typeface="Arial"/>
                  </a:rPr>
                  <a:t>Add title text</a:t>
                </a:r>
                <a:endParaRPr lang="id-ID" sz="1500" b="1" dirty="0">
                  <a:solidFill>
                    <a:schemeClr val="bg1"/>
                  </a:solidFill>
                  <a:latin typeface="Arial"/>
                  <a:ea typeface="微软雅黑"/>
                  <a:cs typeface="+mn-ea"/>
                  <a:sym typeface="Arial"/>
                </a:endParaRPr>
              </a:p>
            </p:txBody>
          </p:sp>
          <p:sp>
            <p:nvSpPr>
              <p:cNvPr id="176" name="Rectangle 120"/>
              <p:cNvSpPr/>
              <p:nvPr/>
            </p:nvSpPr>
            <p:spPr>
              <a:xfrm>
                <a:off x="7884462" y="2198353"/>
                <a:ext cx="2468922" cy="566822"/>
              </a:xfrm>
              <a:prstGeom prst="rect">
                <a:avLst/>
              </a:prstGeom>
            </p:spPr>
            <p:txBody>
              <a:bodyPr wrap="square">
                <a:spAutoFit/>
              </a:bodyPr>
              <a:lstStyle/>
              <a:p>
                <a:pPr algn="ctr" defTabSz="914400">
                  <a:lnSpc>
                    <a:spcPct val="150000"/>
                  </a:lnSpc>
                </a:pPr>
                <a:r>
                  <a:rPr lang="id-ID" sz="1100" dirty="0">
                    <a:solidFill>
                      <a:schemeClr val="bg1"/>
                    </a:solidFill>
                    <a:latin typeface="Arial"/>
                    <a:ea typeface="微软雅黑"/>
                    <a:cs typeface="+mn-ea"/>
                    <a:sym typeface="Arial"/>
                  </a:rPr>
                  <a:t>Geplis dipsam volorib vendian debist lignist quantium temab ium exper</a:t>
                </a:r>
              </a:p>
            </p:txBody>
          </p:sp>
        </p:grpSp>
        <p:grpSp>
          <p:nvGrpSpPr>
            <p:cNvPr id="178" name="组合 177"/>
            <p:cNvGrpSpPr/>
            <p:nvPr/>
          </p:nvGrpSpPr>
          <p:grpSpPr>
            <a:xfrm>
              <a:off x="7775047" y="3421649"/>
              <a:ext cx="2468922" cy="796159"/>
              <a:chOff x="7884462" y="1969016"/>
              <a:chExt cx="2468922" cy="796159"/>
            </a:xfrm>
          </p:grpSpPr>
          <p:sp>
            <p:nvSpPr>
              <p:cNvPr id="179" name="TextBox 119"/>
              <p:cNvSpPr txBox="1"/>
              <p:nvPr/>
            </p:nvSpPr>
            <p:spPr>
              <a:xfrm>
                <a:off x="7884463" y="1969016"/>
                <a:ext cx="2468921" cy="323165"/>
              </a:xfrm>
              <a:prstGeom prst="rect">
                <a:avLst/>
              </a:prstGeom>
              <a:noFill/>
            </p:spPr>
            <p:txBody>
              <a:bodyPr wrap="square" rtlCol="0">
                <a:spAutoFit/>
              </a:bodyPr>
              <a:lstStyle/>
              <a:p>
                <a:pPr algn="ctr" defTabSz="914400"/>
                <a:r>
                  <a:rPr lang="en-US" altLang="zh-CN" sz="1500" b="1" dirty="0">
                    <a:solidFill>
                      <a:schemeClr val="bg1"/>
                    </a:solidFill>
                    <a:latin typeface="Arial"/>
                    <a:ea typeface="微软雅黑"/>
                    <a:cs typeface="+mn-ea"/>
                    <a:sym typeface="Arial"/>
                  </a:rPr>
                  <a:t>Add title text</a:t>
                </a:r>
                <a:endParaRPr lang="id-ID" sz="1500" b="1" dirty="0">
                  <a:solidFill>
                    <a:schemeClr val="bg1"/>
                  </a:solidFill>
                  <a:latin typeface="Arial"/>
                  <a:ea typeface="微软雅黑"/>
                  <a:cs typeface="+mn-ea"/>
                  <a:sym typeface="Arial"/>
                </a:endParaRPr>
              </a:p>
            </p:txBody>
          </p:sp>
          <p:sp>
            <p:nvSpPr>
              <p:cNvPr id="180" name="Rectangle 120"/>
              <p:cNvSpPr/>
              <p:nvPr/>
            </p:nvSpPr>
            <p:spPr>
              <a:xfrm>
                <a:off x="7884462" y="2198353"/>
                <a:ext cx="2468922" cy="566822"/>
              </a:xfrm>
              <a:prstGeom prst="rect">
                <a:avLst/>
              </a:prstGeom>
            </p:spPr>
            <p:txBody>
              <a:bodyPr wrap="square">
                <a:spAutoFit/>
              </a:bodyPr>
              <a:lstStyle/>
              <a:p>
                <a:pPr algn="ctr" defTabSz="914400">
                  <a:lnSpc>
                    <a:spcPct val="150000"/>
                  </a:lnSpc>
                </a:pPr>
                <a:r>
                  <a:rPr lang="id-ID" sz="1100" dirty="0">
                    <a:solidFill>
                      <a:schemeClr val="bg1"/>
                    </a:solidFill>
                    <a:latin typeface="Arial"/>
                    <a:ea typeface="微软雅黑"/>
                    <a:cs typeface="+mn-ea"/>
                    <a:sym typeface="Arial"/>
                  </a:rPr>
                  <a:t>Geplis dipsam volorib vendian debist lignist quantium temab ium exper</a:t>
                </a:r>
              </a:p>
            </p:txBody>
          </p:sp>
        </p:grpSp>
        <p:grpSp>
          <p:nvGrpSpPr>
            <p:cNvPr id="181" name="组合 180"/>
            <p:cNvGrpSpPr/>
            <p:nvPr/>
          </p:nvGrpSpPr>
          <p:grpSpPr>
            <a:xfrm>
              <a:off x="7775047" y="4879255"/>
              <a:ext cx="2468922" cy="796159"/>
              <a:chOff x="7884462" y="1969016"/>
              <a:chExt cx="2468922" cy="796159"/>
            </a:xfrm>
          </p:grpSpPr>
          <p:sp>
            <p:nvSpPr>
              <p:cNvPr id="182" name="TextBox 119"/>
              <p:cNvSpPr txBox="1"/>
              <p:nvPr/>
            </p:nvSpPr>
            <p:spPr>
              <a:xfrm>
                <a:off x="7884463" y="1969016"/>
                <a:ext cx="2468921" cy="323165"/>
              </a:xfrm>
              <a:prstGeom prst="rect">
                <a:avLst/>
              </a:prstGeom>
              <a:noFill/>
            </p:spPr>
            <p:txBody>
              <a:bodyPr wrap="square" rtlCol="0">
                <a:spAutoFit/>
              </a:bodyPr>
              <a:lstStyle/>
              <a:p>
                <a:pPr algn="ctr" defTabSz="914400"/>
                <a:r>
                  <a:rPr lang="en-US" altLang="zh-CN" sz="1500" b="1" dirty="0">
                    <a:solidFill>
                      <a:schemeClr val="bg1"/>
                    </a:solidFill>
                    <a:latin typeface="Arial"/>
                    <a:ea typeface="微软雅黑"/>
                    <a:cs typeface="+mn-ea"/>
                    <a:sym typeface="Arial"/>
                  </a:rPr>
                  <a:t>Add title text</a:t>
                </a:r>
                <a:endParaRPr lang="id-ID" sz="1500" b="1" dirty="0">
                  <a:solidFill>
                    <a:schemeClr val="bg1"/>
                  </a:solidFill>
                  <a:latin typeface="Arial"/>
                  <a:ea typeface="微软雅黑"/>
                  <a:cs typeface="+mn-ea"/>
                  <a:sym typeface="Arial"/>
                </a:endParaRPr>
              </a:p>
            </p:txBody>
          </p:sp>
          <p:sp>
            <p:nvSpPr>
              <p:cNvPr id="183" name="Rectangle 120"/>
              <p:cNvSpPr/>
              <p:nvPr/>
            </p:nvSpPr>
            <p:spPr>
              <a:xfrm>
                <a:off x="7884462" y="2198353"/>
                <a:ext cx="2468922" cy="566822"/>
              </a:xfrm>
              <a:prstGeom prst="rect">
                <a:avLst/>
              </a:prstGeom>
            </p:spPr>
            <p:txBody>
              <a:bodyPr wrap="square">
                <a:spAutoFit/>
              </a:bodyPr>
              <a:lstStyle/>
              <a:p>
                <a:pPr algn="ctr" defTabSz="914400">
                  <a:lnSpc>
                    <a:spcPct val="150000"/>
                  </a:lnSpc>
                </a:pPr>
                <a:r>
                  <a:rPr lang="id-ID" sz="1100" dirty="0">
                    <a:solidFill>
                      <a:schemeClr val="bg1"/>
                    </a:solidFill>
                    <a:latin typeface="Arial"/>
                    <a:ea typeface="微软雅黑"/>
                    <a:cs typeface="+mn-ea"/>
                    <a:sym typeface="Arial"/>
                  </a:rPr>
                  <a:t>Geplis dipsam volorib vendian debist lignist quantium temab ium exper</a:t>
                </a:r>
              </a:p>
            </p:txBody>
          </p:sp>
        </p:grpSp>
      </p:grpSp>
      <p:sp>
        <p:nvSpPr>
          <p:cNvPr id="197" name="Shape 5130"/>
          <p:cNvSpPr/>
          <p:nvPr/>
        </p:nvSpPr>
        <p:spPr>
          <a:xfrm>
            <a:off x="7035537" y="1908052"/>
            <a:ext cx="673071" cy="673071"/>
          </a:xfrm>
          <a:prstGeom prst="ellipse">
            <a:avLst/>
          </a:prstGeom>
          <a:gradFill>
            <a:gsLst>
              <a:gs pos="100000">
                <a:srgbClr val="14ADE9"/>
              </a:gs>
              <a:gs pos="4000">
                <a:schemeClr val="accent5"/>
              </a:gs>
            </a:gsLst>
            <a:lin ang="13500000" scaled="0"/>
          </a:gradFill>
          <a:ln w="12700">
            <a:miter lim="400000"/>
          </a:ln>
        </p:spPr>
        <p:txBody>
          <a:bodyPr lIns="45718" tIns="45719" rIns="45718" bIns="45719" anchor="ctr"/>
          <a:lstStyle/>
          <a:p>
            <a:pPr algn="ctr">
              <a:defRPr>
                <a:solidFill>
                  <a:srgbClr val="FFFFFF"/>
                </a:solidFill>
              </a:defRPr>
            </a:pPr>
            <a:endParaRPr>
              <a:latin typeface="Arial"/>
              <a:ea typeface="微软雅黑"/>
              <a:sym typeface="Arial"/>
            </a:endParaRPr>
          </a:p>
        </p:txBody>
      </p:sp>
      <p:sp>
        <p:nvSpPr>
          <p:cNvPr id="198" name="Shape 5131"/>
          <p:cNvSpPr/>
          <p:nvPr/>
        </p:nvSpPr>
        <p:spPr>
          <a:xfrm>
            <a:off x="7035246" y="3961403"/>
            <a:ext cx="673071" cy="673071"/>
          </a:xfrm>
          <a:prstGeom prst="ellipse">
            <a:avLst/>
          </a:prstGeom>
          <a:gradFill>
            <a:gsLst>
              <a:gs pos="100000">
                <a:srgbClr val="14ADE9"/>
              </a:gs>
              <a:gs pos="4000">
                <a:schemeClr val="accent5"/>
              </a:gs>
            </a:gsLst>
            <a:lin ang="13500000" scaled="0"/>
          </a:gradFill>
          <a:ln w="12700">
            <a:miter lim="400000"/>
          </a:ln>
        </p:spPr>
        <p:txBody>
          <a:bodyPr lIns="45718" tIns="45719" rIns="45718" bIns="45719" anchor="ctr"/>
          <a:lstStyle/>
          <a:p>
            <a:pPr algn="ctr">
              <a:defRPr>
                <a:solidFill>
                  <a:srgbClr val="FFFFFF"/>
                </a:solidFill>
              </a:defRPr>
            </a:pPr>
            <a:endParaRPr>
              <a:latin typeface="Arial"/>
              <a:ea typeface="微软雅黑"/>
              <a:sym typeface="Arial"/>
            </a:endParaRPr>
          </a:p>
        </p:txBody>
      </p:sp>
      <p:sp>
        <p:nvSpPr>
          <p:cNvPr id="199" name="Shape 5132"/>
          <p:cNvSpPr/>
          <p:nvPr/>
        </p:nvSpPr>
        <p:spPr>
          <a:xfrm>
            <a:off x="9188543" y="1908052"/>
            <a:ext cx="673071" cy="673071"/>
          </a:xfrm>
          <a:prstGeom prst="ellipse">
            <a:avLst/>
          </a:prstGeom>
          <a:gradFill>
            <a:gsLst>
              <a:gs pos="100000">
                <a:srgbClr val="14ADE9"/>
              </a:gs>
              <a:gs pos="4000">
                <a:schemeClr val="accent5"/>
              </a:gs>
            </a:gsLst>
            <a:lin ang="13500000" scaled="0"/>
          </a:gradFill>
          <a:ln w="12700">
            <a:miter lim="400000"/>
          </a:ln>
        </p:spPr>
        <p:txBody>
          <a:bodyPr lIns="45718" tIns="45719" rIns="45718" bIns="45719" anchor="ctr"/>
          <a:lstStyle/>
          <a:p>
            <a:pPr algn="ctr">
              <a:defRPr>
                <a:solidFill>
                  <a:srgbClr val="FFFFFF"/>
                </a:solidFill>
              </a:defRPr>
            </a:pPr>
            <a:endParaRPr>
              <a:latin typeface="Arial"/>
              <a:ea typeface="微软雅黑"/>
              <a:sym typeface="Arial"/>
            </a:endParaRPr>
          </a:p>
        </p:txBody>
      </p:sp>
      <p:sp>
        <p:nvSpPr>
          <p:cNvPr id="200" name="Shape 5133"/>
          <p:cNvSpPr/>
          <p:nvPr/>
        </p:nvSpPr>
        <p:spPr>
          <a:xfrm>
            <a:off x="9188254" y="3961403"/>
            <a:ext cx="673071" cy="673071"/>
          </a:xfrm>
          <a:prstGeom prst="ellipse">
            <a:avLst/>
          </a:prstGeom>
          <a:gradFill>
            <a:gsLst>
              <a:gs pos="100000">
                <a:srgbClr val="14ADE9"/>
              </a:gs>
              <a:gs pos="4000">
                <a:schemeClr val="accent5"/>
              </a:gs>
            </a:gsLst>
            <a:lin ang="13500000" scaled="0"/>
          </a:gradFill>
          <a:ln w="12700">
            <a:miter lim="400000"/>
          </a:ln>
        </p:spPr>
        <p:txBody>
          <a:bodyPr lIns="45718" tIns="45719" rIns="45718" bIns="45719" anchor="ctr"/>
          <a:lstStyle/>
          <a:p>
            <a:pPr algn="ctr">
              <a:defRPr>
                <a:solidFill>
                  <a:srgbClr val="FFFFFF"/>
                </a:solidFill>
              </a:defRPr>
            </a:pPr>
            <a:endParaRPr>
              <a:latin typeface="Arial"/>
              <a:ea typeface="微软雅黑"/>
              <a:sym typeface="Arial"/>
            </a:endParaRPr>
          </a:p>
        </p:txBody>
      </p:sp>
      <p:grpSp>
        <p:nvGrpSpPr>
          <p:cNvPr id="203" name="Group 5152"/>
          <p:cNvGrpSpPr/>
          <p:nvPr/>
        </p:nvGrpSpPr>
        <p:grpSpPr>
          <a:xfrm>
            <a:off x="7202341" y="2080571"/>
            <a:ext cx="334959" cy="337099"/>
            <a:chOff x="0" y="0"/>
            <a:chExt cx="334958" cy="337097"/>
          </a:xfrm>
        </p:grpSpPr>
        <p:sp>
          <p:nvSpPr>
            <p:cNvPr id="204" name="Shape 5138"/>
            <p:cNvSpPr/>
            <p:nvPr/>
          </p:nvSpPr>
          <p:spPr>
            <a:xfrm>
              <a:off x="228011" y="-1"/>
              <a:ext cx="47057" cy="710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435" y="21600"/>
                    <a:pt x="21600" y="18514"/>
                    <a:pt x="21600" y="14503"/>
                  </a:cubicBezTo>
                  <a:cubicBezTo>
                    <a:pt x="21600" y="7097"/>
                    <a:pt x="21600" y="7097"/>
                    <a:pt x="21600" y="7097"/>
                  </a:cubicBezTo>
                  <a:cubicBezTo>
                    <a:pt x="21600" y="3086"/>
                    <a:pt x="16435" y="0"/>
                    <a:pt x="10800" y="0"/>
                  </a:cubicBezTo>
                  <a:cubicBezTo>
                    <a:pt x="4696" y="0"/>
                    <a:pt x="0" y="3086"/>
                    <a:pt x="0" y="7097"/>
                  </a:cubicBezTo>
                  <a:cubicBezTo>
                    <a:pt x="0" y="14503"/>
                    <a:pt x="0" y="14503"/>
                    <a:pt x="0" y="14503"/>
                  </a:cubicBezTo>
                  <a:cubicBezTo>
                    <a:pt x="0" y="18514"/>
                    <a:pt x="4696" y="21600"/>
                    <a:pt x="10800" y="21600"/>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sp>
          <p:nvSpPr>
            <p:cNvPr id="205" name="Shape 5139"/>
            <p:cNvSpPr/>
            <p:nvPr/>
          </p:nvSpPr>
          <p:spPr>
            <a:xfrm>
              <a:off x="0" y="39356"/>
              <a:ext cx="334959" cy="297742"/>
            </a:xfrm>
            <a:custGeom>
              <a:avLst/>
              <a:gdLst/>
              <a:ahLst/>
              <a:cxnLst>
                <a:cxn ang="0">
                  <a:pos x="wd2" y="hd2"/>
                </a:cxn>
                <a:cxn ang="5400000">
                  <a:pos x="wd2" y="hd2"/>
                </a:cxn>
                <a:cxn ang="10800000">
                  <a:pos x="wd2" y="hd2"/>
                </a:cxn>
                <a:cxn ang="16200000">
                  <a:pos x="wd2" y="hd2"/>
                </a:cxn>
              </a:cxnLst>
              <a:rect l="0" t="0" r="r" b="b"/>
              <a:pathLst>
                <a:path w="21600" h="21600" extrusionOk="0">
                  <a:moveTo>
                    <a:pt x="21600" y="73"/>
                  </a:moveTo>
                  <a:cubicBezTo>
                    <a:pt x="18514" y="73"/>
                    <a:pt x="18514" y="73"/>
                    <a:pt x="18514" y="73"/>
                  </a:cubicBezTo>
                  <a:cubicBezTo>
                    <a:pt x="18514" y="955"/>
                    <a:pt x="18514" y="955"/>
                    <a:pt x="18514" y="955"/>
                  </a:cubicBezTo>
                  <a:cubicBezTo>
                    <a:pt x="18514" y="2351"/>
                    <a:pt x="17464" y="3527"/>
                    <a:pt x="16216" y="3527"/>
                  </a:cubicBezTo>
                  <a:cubicBezTo>
                    <a:pt x="14969" y="3527"/>
                    <a:pt x="13919" y="2351"/>
                    <a:pt x="13919" y="955"/>
                  </a:cubicBezTo>
                  <a:cubicBezTo>
                    <a:pt x="13919" y="73"/>
                    <a:pt x="13919" y="73"/>
                    <a:pt x="13919" y="73"/>
                  </a:cubicBezTo>
                  <a:cubicBezTo>
                    <a:pt x="7747" y="73"/>
                    <a:pt x="7747" y="73"/>
                    <a:pt x="7747" y="73"/>
                  </a:cubicBezTo>
                  <a:cubicBezTo>
                    <a:pt x="7747" y="955"/>
                    <a:pt x="7747" y="955"/>
                    <a:pt x="7747" y="955"/>
                  </a:cubicBezTo>
                  <a:cubicBezTo>
                    <a:pt x="7747" y="2351"/>
                    <a:pt x="6697" y="3527"/>
                    <a:pt x="5449" y="3527"/>
                  </a:cubicBezTo>
                  <a:cubicBezTo>
                    <a:pt x="4136" y="3527"/>
                    <a:pt x="3086" y="2351"/>
                    <a:pt x="3086" y="955"/>
                  </a:cubicBezTo>
                  <a:cubicBezTo>
                    <a:pt x="3086" y="73"/>
                    <a:pt x="3086" y="73"/>
                    <a:pt x="3086" y="73"/>
                  </a:cubicBezTo>
                  <a:cubicBezTo>
                    <a:pt x="0" y="0"/>
                    <a:pt x="0" y="0"/>
                    <a:pt x="0" y="0"/>
                  </a:cubicBezTo>
                  <a:cubicBezTo>
                    <a:pt x="0" y="21600"/>
                    <a:pt x="0" y="21600"/>
                    <a:pt x="0" y="21600"/>
                  </a:cubicBezTo>
                  <a:cubicBezTo>
                    <a:pt x="1576" y="21600"/>
                    <a:pt x="1576" y="21600"/>
                    <a:pt x="1576" y="21600"/>
                  </a:cubicBezTo>
                  <a:cubicBezTo>
                    <a:pt x="20090" y="21600"/>
                    <a:pt x="20090" y="21600"/>
                    <a:pt x="20090" y="21600"/>
                  </a:cubicBezTo>
                  <a:cubicBezTo>
                    <a:pt x="21600" y="21600"/>
                    <a:pt x="21600" y="21600"/>
                    <a:pt x="21600" y="21600"/>
                  </a:cubicBezTo>
                  <a:lnTo>
                    <a:pt x="21600" y="73"/>
                  </a:lnTo>
                  <a:close/>
                  <a:moveTo>
                    <a:pt x="20090" y="19910"/>
                  </a:moveTo>
                  <a:cubicBezTo>
                    <a:pt x="1576" y="19910"/>
                    <a:pt x="1576" y="19910"/>
                    <a:pt x="1576" y="19910"/>
                  </a:cubicBezTo>
                  <a:cubicBezTo>
                    <a:pt x="1576" y="6098"/>
                    <a:pt x="1576" y="6098"/>
                    <a:pt x="1576" y="6098"/>
                  </a:cubicBezTo>
                  <a:cubicBezTo>
                    <a:pt x="20090" y="6098"/>
                    <a:pt x="20090" y="6098"/>
                    <a:pt x="20090" y="6098"/>
                  </a:cubicBezTo>
                  <a:lnTo>
                    <a:pt x="20090" y="19910"/>
                  </a:lnTo>
                  <a:close/>
                </a:path>
              </a:pathLst>
            </a:cu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sp>
          <p:nvSpPr>
            <p:cNvPr id="206" name="Shape 5140"/>
            <p:cNvSpPr/>
            <p:nvPr/>
          </p:nvSpPr>
          <p:spPr>
            <a:xfrm>
              <a:off x="59890" y="-1"/>
              <a:ext cx="47057" cy="710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904" y="21600"/>
                    <a:pt x="21600" y="18514"/>
                    <a:pt x="21600" y="14503"/>
                  </a:cubicBezTo>
                  <a:cubicBezTo>
                    <a:pt x="21600" y="7097"/>
                    <a:pt x="21600" y="7097"/>
                    <a:pt x="21600" y="7097"/>
                  </a:cubicBezTo>
                  <a:cubicBezTo>
                    <a:pt x="21600" y="3086"/>
                    <a:pt x="16904" y="0"/>
                    <a:pt x="10800" y="0"/>
                  </a:cubicBezTo>
                  <a:cubicBezTo>
                    <a:pt x="4696" y="0"/>
                    <a:pt x="0" y="3086"/>
                    <a:pt x="0" y="7097"/>
                  </a:cubicBezTo>
                  <a:cubicBezTo>
                    <a:pt x="0" y="14503"/>
                    <a:pt x="0" y="14503"/>
                    <a:pt x="0" y="14503"/>
                  </a:cubicBezTo>
                  <a:cubicBezTo>
                    <a:pt x="0" y="18514"/>
                    <a:pt x="4696" y="21600"/>
                    <a:pt x="10800" y="21600"/>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sp>
          <p:nvSpPr>
            <p:cNvPr id="207" name="Shape 5141"/>
            <p:cNvSpPr/>
            <p:nvPr/>
          </p:nvSpPr>
          <p:spPr>
            <a:xfrm>
              <a:off x="120208" y="148870"/>
              <a:ext cx="37646" cy="33368"/>
            </a:xfrm>
            <a:prstGeom prst="rect">
              <a:avLst/>
            </a:pr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sp>
          <p:nvSpPr>
            <p:cNvPr id="208" name="Shape 5142"/>
            <p:cNvSpPr/>
            <p:nvPr/>
          </p:nvSpPr>
          <p:spPr>
            <a:xfrm>
              <a:off x="181382" y="148870"/>
              <a:ext cx="37646" cy="33368"/>
            </a:xfrm>
            <a:prstGeom prst="rect">
              <a:avLst/>
            </a:pr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sp>
          <p:nvSpPr>
            <p:cNvPr id="209" name="Shape 5143"/>
            <p:cNvSpPr/>
            <p:nvPr/>
          </p:nvSpPr>
          <p:spPr>
            <a:xfrm>
              <a:off x="237422" y="148870"/>
              <a:ext cx="37646" cy="33368"/>
            </a:xfrm>
            <a:prstGeom prst="rect">
              <a:avLst/>
            </a:pr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sp>
          <p:nvSpPr>
            <p:cNvPr id="210" name="Shape 5144"/>
            <p:cNvSpPr/>
            <p:nvPr/>
          </p:nvSpPr>
          <p:spPr>
            <a:xfrm>
              <a:off x="120208" y="204482"/>
              <a:ext cx="37646" cy="32512"/>
            </a:xfrm>
            <a:prstGeom prst="rect">
              <a:avLst/>
            </a:pr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sp>
          <p:nvSpPr>
            <p:cNvPr id="360" name="Shape 5145"/>
            <p:cNvSpPr/>
            <p:nvPr/>
          </p:nvSpPr>
          <p:spPr>
            <a:xfrm>
              <a:off x="181382" y="204482"/>
              <a:ext cx="37646" cy="32512"/>
            </a:xfrm>
            <a:prstGeom prst="rect">
              <a:avLst/>
            </a:pr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sp>
          <p:nvSpPr>
            <p:cNvPr id="361" name="Shape 5146"/>
            <p:cNvSpPr/>
            <p:nvPr/>
          </p:nvSpPr>
          <p:spPr>
            <a:xfrm>
              <a:off x="237422" y="204482"/>
              <a:ext cx="37646" cy="32512"/>
            </a:xfrm>
            <a:prstGeom prst="rect">
              <a:avLst/>
            </a:pr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sp>
          <p:nvSpPr>
            <p:cNvPr id="362" name="Shape 5147"/>
            <p:cNvSpPr/>
            <p:nvPr/>
          </p:nvSpPr>
          <p:spPr>
            <a:xfrm>
              <a:off x="120208" y="260095"/>
              <a:ext cx="37646" cy="33796"/>
            </a:xfrm>
            <a:prstGeom prst="rect">
              <a:avLst/>
            </a:pr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sp>
          <p:nvSpPr>
            <p:cNvPr id="363" name="Shape 5148"/>
            <p:cNvSpPr/>
            <p:nvPr/>
          </p:nvSpPr>
          <p:spPr>
            <a:xfrm>
              <a:off x="59890" y="204482"/>
              <a:ext cx="38074" cy="32512"/>
            </a:xfrm>
            <a:prstGeom prst="rect">
              <a:avLst/>
            </a:pr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sp>
          <p:nvSpPr>
            <p:cNvPr id="364" name="Shape 5149"/>
            <p:cNvSpPr/>
            <p:nvPr/>
          </p:nvSpPr>
          <p:spPr>
            <a:xfrm>
              <a:off x="59890" y="260095"/>
              <a:ext cx="38074" cy="33796"/>
            </a:xfrm>
            <a:prstGeom prst="rect">
              <a:avLst/>
            </a:pr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sp>
          <p:nvSpPr>
            <p:cNvPr id="365" name="Shape 5150"/>
            <p:cNvSpPr/>
            <p:nvPr/>
          </p:nvSpPr>
          <p:spPr>
            <a:xfrm>
              <a:off x="181382" y="260095"/>
              <a:ext cx="37646" cy="33796"/>
            </a:xfrm>
            <a:prstGeom prst="rect">
              <a:avLst/>
            </a:pr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sp>
          <p:nvSpPr>
            <p:cNvPr id="366" name="Shape 5151"/>
            <p:cNvSpPr/>
            <p:nvPr/>
          </p:nvSpPr>
          <p:spPr>
            <a:xfrm>
              <a:off x="237422" y="260095"/>
              <a:ext cx="37646" cy="33796"/>
            </a:xfrm>
            <a:prstGeom prst="rect">
              <a:avLst/>
            </a:prstGeom>
            <a:solidFill>
              <a:srgbClr val="FFFFFF"/>
            </a:solidFill>
            <a:ln w="12700" cap="flat">
              <a:noFill/>
              <a:miter lim="400000"/>
            </a:ln>
            <a:effectLst/>
          </p:spPr>
          <p:txBody>
            <a:bodyPr wrap="square" lIns="45719" tIns="45719" rIns="45719" bIns="45719" numCol="1" anchor="t">
              <a:noAutofit/>
            </a:bodyPr>
            <a:lstStyle/>
            <a:p>
              <a:pPr>
                <a:defRPr sz="2400"/>
              </a:pPr>
              <a:endParaRPr>
                <a:latin typeface="Arial"/>
                <a:ea typeface="微软雅黑"/>
                <a:sym typeface="Arial"/>
              </a:endParaRPr>
            </a:p>
          </p:txBody>
        </p:sp>
      </p:grpSp>
      <p:grpSp>
        <p:nvGrpSpPr>
          <p:cNvPr id="367" name="Group 5155"/>
          <p:cNvGrpSpPr/>
          <p:nvPr/>
        </p:nvGrpSpPr>
        <p:grpSpPr>
          <a:xfrm>
            <a:off x="9331861" y="2052335"/>
            <a:ext cx="385848" cy="374112"/>
            <a:chOff x="0" y="0"/>
            <a:chExt cx="385846" cy="374110"/>
          </a:xfrm>
        </p:grpSpPr>
        <p:sp>
          <p:nvSpPr>
            <p:cNvPr id="368" name="Shape 5153"/>
            <p:cNvSpPr/>
            <p:nvPr/>
          </p:nvSpPr>
          <p:spPr>
            <a:xfrm>
              <a:off x="0" y="38867"/>
              <a:ext cx="345568" cy="335244"/>
            </a:xfrm>
            <a:custGeom>
              <a:avLst/>
              <a:gdLst/>
              <a:ahLst/>
              <a:cxnLst>
                <a:cxn ang="0">
                  <a:pos x="wd2" y="hd2"/>
                </a:cxn>
                <a:cxn ang="5400000">
                  <a:pos x="wd2" y="hd2"/>
                </a:cxn>
                <a:cxn ang="10800000">
                  <a:pos x="wd2" y="hd2"/>
                </a:cxn>
                <a:cxn ang="16200000">
                  <a:pos x="wd2" y="hd2"/>
                </a:cxn>
              </a:cxnLst>
              <a:rect l="0" t="0" r="r" b="b"/>
              <a:pathLst>
                <a:path w="21600" h="21600" extrusionOk="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Arial"/>
                <a:ea typeface="微软雅黑"/>
                <a:sym typeface="Arial"/>
              </a:endParaRPr>
            </a:p>
          </p:txBody>
        </p:sp>
        <p:sp>
          <p:nvSpPr>
            <p:cNvPr id="369" name="Shape 5154"/>
            <p:cNvSpPr/>
            <p:nvPr/>
          </p:nvSpPr>
          <p:spPr>
            <a:xfrm>
              <a:off x="247337" y="0"/>
              <a:ext cx="138510" cy="134269"/>
            </a:xfrm>
            <a:custGeom>
              <a:avLst/>
              <a:gdLst/>
              <a:ahLst/>
              <a:cxnLst>
                <a:cxn ang="0">
                  <a:pos x="wd2" y="hd2"/>
                </a:cxn>
                <a:cxn ang="5400000">
                  <a:pos x="wd2" y="hd2"/>
                </a:cxn>
                <a:cxn ang="10800000">
                  <a:pos x="wd2" y="hd2"/>
                </a:cxn>
                <a:cxn ang="16200000">
                  <a:pos x="wd2" y="hd2"/>
                </a:cxn>
              </a:cxnLst>
              <a:rect l="0" t="0" r="r" b="b"/>
              <a:pathLst>
                <a:path w="21600" h="21600" extrusionOk="0">
                  <a:moveTo>
                    <a:pt x="2667" y="0"/>
                  </a:moveTo>
                  <a:lnTo>
                    <a:pt x="21600" y="18933"/>
                  </a:lnTo>
                  <a:lnTo>
                    <a:pt x="18933" y="21600"/>
                  </a:lnTo>
                  <a:lnTo>
                    <a:pt x="0" y="2667"/>
                  </a:lnTo>
                  <a:lnTo>
                    <a:pt x="2667"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Arial"/>
                <a:ea typeface="微软雅黑"/>
                <a:sym typeface="Arial"/>
              </a:endParaRPr>
            </a:p>
          </p:txBody>
        </p:sp>
      </p:grpSp>
      <p:sp>
        <p:nvSpPr>
          <p:cNvPr id="373" name="Shape 5159"/>
          <p:cNvSpPr/>
          <p:nvPr/>
        </p:nvSpPr>
        <p:spPr>
          <a:xfrm flipH="1">
            <a:off x="7184058" y="4123170"/>
            <a:ext cx="393644" cy="349739"/>
          </a:xfrm>
          <a:custGeom>
            <a:avLst/>
            <a:gdLst/>
            <a:ahLst/>
            <a:cxnLst>
              <a:cxn ang="0">
                <a:pos x="wd2" y="hd2"/>
              </a:cxn>
              <a:cxn ang="5400000">
                <a:pos x="wd2" y="hd2"/>
              </a:cxn>
              <a:cxn ang="10800000">
                <a:pos x="wd2" y="hd2"/>
              </a:cxn>
              <a:cxn ang="16200000">
                <a:pos x="wd2" y="hd2"/>
              </a:cxn>
            </a:cxnLst>
            <a:rect l="0" t="0" r="r" b="b"/>
            <a:pathLst>
              <a:path w="21197" h="21453" extrusionOk="0">
                <a:moveTo>
                  <a:pt x="21050" y="2748"/>
                </a:moveTo>
                <a:cubicBezTo>
                  <a:pt x="19299" y="521"/>
                  <a:pt x="19299" y="521"/>
                  <a:pt x="19299" y="521"/>
                </a:cubicBezTo>
                <a:cubicBezTo>
                  <a:pt x="18910" y="76"/>
                  <a:pt x="18521" y="76"/>
                  <a:pt x="18326" y="521"/>
                </a:cubicBezTo>
                <a:cubicBezTo>
                  <a:pt x="18131" y="744"/>
                  <a:pt x="18131" y="744"/>
                  <a:pt x="18131" y="966"/>
                </a:cubicBezTo>
                <a:cubicBezTo>
                  <a:pt x="17937" y="966"/>
                  <a:pt x="17742" y="1189"/>
                  <a:pt x="17548" y="1189"/>
                </a:cubicBezTo>
                <a:cubicBezTo>
                  <a:pt x="17548" y="1189"/>
                  <a:pt x="17548" y="1189"/>
                  <a:pt x="17548" y="1189"/>
                </a:cubicBezTo>
                <a:cubicBezTo>
                  <a:pt x="12683" y="6979"/>
                  <a:pt x="12683" y="6979"/>
                  <a:pt x="12683" y="6979"/>
                </a:cubicBezTo>
                <a:cubicBezTo>
                  <a:pt x="12683" y="7201"/>
                  <a:pt x="12683" y="7869"/>
                  <a:pt x="12488" y="8092"/>
                </a:cubicBezTo>
                <a:cubicBezTo>
                  <a:pt x="12877" y="8983"/>
                  <a:pt x="12877" y="8983"/>
                  <a:pt x="12877" y="8983"/>
                </a:cubicBezTo>
                <a:cubicBezTo>
                  <a:pt x="12877" y="8983"/>
                  <a:pt x="12877" y="8983"/>
                  <a:pt x="12877" y="8983"/>
                </a:cubicBezTo>
                <a:cubicBezTo>
                  <a:pt x="13072" y="8983"/>
                  <a:pt x="13072" y="8983"/>
                  <a:pt x="13072" y="8983"/>
                </a:cubicBezTo>
                <a:cubicBezTo>
                  <a:pt x="11904" y="10096"/>
                  <a:pt x="11904" y="10096"/>
                  <a:pt x="11904" y="10096"/>
                </a:cubicBezTo>
                <a:cubicBezTo>
                  <a:pt x="8402" y="6088"/>
                  <a:pt x="8402" y="6088"/>
                  <a:pt x="8402" y="6088"/>
                </a:cubicBezTo>
                <a:cubicBezTo>
                  <a:pt x="8791" y="4529"/>
                  <a:pt x="8402" y="2748"/>
                  <a:pt x="7234" y="1412"/>
                </a:cubicBezTo>
                <a:cubicBezTo>
                  <a:pt x="6261" y="76"/>
                  <a:pt x="4510" y="-147"/>
                  <a:pt x="3148" y="76"/>
                </a:cubicBezTo>
                <a:cubicBezTo>
                  <a:pt x="5483" y="2971"/>
                  <a:pt x="5483" y="2971"/>
                  <a:pt x="5483" y="2971"/>
                </a:cubicBezTo>
                <a:cubicBezTo>
                  <a:pt x="4899" y="5643"/>
                  <a:pt x="4899" y="5643"/>
                  <a:pt x="4899" y="5643"/>
                </a:cubicBezTo>
                <a:cubicBezTo>
                  <a:pt x="2564" y="6311"/>
                  <a:pt x="2564" y="6311"/>
                  <a:pt x="2564" y="6311"/>
                </a:cubicBezTo>
                <a:cubicBezTo>
                  <a:pt x="229" y="3639"/>
                  <a:pt x="229" y="3639"/>
                  <a:pt x="229" y="3639"/>
                </a:cubicBezTo>
                <a:cubicBezTo>
                  <a:pt x="-355" y="4975"/>
                  <a:pt x="229" y="6979"/>
                  <a:pt x="1396" y="8092"/>
                </a:cubicBezTo>
                <a:cubicBezTo>
                  <a:pt x="2369" y="9428"/>
                  <a:pt x="4121" y="10096"/>
                  <a:pt x="5677" y="9428"/>
                </a:cubicBezTo>
                <a:cubicBezTo>
                  <a:pt x="5677" y="9428"/>
                  <a:pt x="5677" y="9428"/>
                  <a:pt x="5677" y="9428"/>
                </a:cubicBezTo>
                <a:cubicBezTo>
                  <a:pt x="8986" y="13214"/>
                  <a:pt x="8986" y="13214"/>
                  <a:pt x="8986" y="13214"/>
                </a:cubicBezTo>
                <a:cubicBezTo>
                  <a:pt x="5872" y="17222"/>
                  <a:pt x="5872" y="17222"/>
                  <a:pt x="5872" y="17222"/>
                </a:cubicBezTo>
                <a:cubicBezTo>
                  <a:pt x="5677" y="16999"/>
                  <a:pt x="5677" y="16999"/>
                  <a:pt x="5677" y="16999"/>
                </a:cubicBezTo>
                <a:cubicBezTo>
                  <a:pt x="4704" y="17667"/>
                  <a:pt x="4704" y="17667"/>
                  <a:pt x="4704" y="17667"/>
                </a:cubicBezTo>
                <a:cubicBezTo>
                  <a:pt x="3148" y="20562"/>
                  <a:pt x="3148" y="20562"/>
                  <a:pt x="3148" y="20562"/>
                </a:cubicBezTo>
                <a:cubicBezTo>
                  <a:pt x="3537" y="21008"/>
                  <a:pt x="3537" y="21008"/>
                  <a:pt x="3537" y="21008"/>
                </a:cubicBezTo>
                <a:cubicBezTo>
                  <a:pt x="6067" y="19226"/>
                  <a:pt x="6067" y="19226"/>
                  <a:pt x="6067" y="19226"/>
                </a:cubicBezTo>
                <a:cubicBezTo>
                  <a:pt x="6845" y="18335"/>
                  <a:pt x="6845" y="18335"/>
                  <a:pt x="6845" y="18335"/>
                </a:cubicBezTo>
                <a:cubicBezTo>
                  <a:pt x="6456" y="18113"/>
                  <a:pt x="6456" y="18113"/>
                  <a:pt x="6456" y="18113"/>
                </a:cubicBezTo>
                <a:cubicBezTo>
                  <a:pt x="9959" y="14105"/>
                  <a:pt x="9959" y="14105"/>
                  <a:pt x="9959" y="14105"/>
                </a:cubicBezTo>
                <a:cubicBezTo>
                  <a:pt x="15602" y="20562"/>
                  <a:pt x="15602" y="20562"/>
                  <a:pt x="15602" y="20562"/>
                </a:cubicBezTo>
                <a:cubicBezTo>
                  <a:pt x="15991" y="21230"/>
                  <a:pt x="16380" y="21453"/>
                  <a:pt x="16964" y="21453"/>
                </a:cubicBezTo>
                <a:cubicBezTo>
                  <a:pt x="17353" y="21453"/>
                  <a:pt x="17937" y="21230"/>
                  <a:pt x="18326" y="20562"/>
                </a:cubicBezTo>
                <a:cubicBezTo>
                  <a:pt x="19299" y="19672"/>
                  <a:pt x="19299" y="18335"/>
                  <a:pt x="18326" y="17445"/>
                </a:cubicBezTo>
                <a:cubicBezTo>
                  <a:pt x="12683" y="10987"/>
                  <a:pt x="12683" y="10987"/>
                  <a:pt x="12683" y="10987"/>
                </a:cubicBezTo>
                <a:cubicBezTo>
                  <a:pt x="13656" y="9874"/>
                  <a:pt x="13656" y="9874"/>
                  <a:pt x="13656" y="9874"/>
                </a:cubicBezTo>
                <a:cubicBezTo>
                  <a:pt x="14240" y="10319"/>
                  <a:pt x="14240" y="10319"/>
                  <a:pt x="14240" y="10319"/>
                </a:cubicBezTo>
                <a:cubicBezTo>
                  <a:pt x="14629" y="10096"/>
                  <a:pt x="15018" y="10096"/>
                  <a:pt x="15602" y="10096"/>
                </a:cubicBezTo>
                <a:cubicBezTo>
                  <a:pt x="20272" y="4529"/>
                  <a:pt x="20272" y="4529"/>
                  <a:pt x="20272" y="4529"/>
                </a:cubicBezTo>
                <a:cubicBezTo>
                  <a:pt x="20272" y="4307"/>
                  <a:pt x="20272" y="4307"/>
                  <a:pt x="20272" y="4307"/>
                </a:cubicBezTo>
                <a:cubicBezTo>
                  <a:pt x="20272" y="4307"/>
                  <a:pt x="20272" y="4307"/>
                  <a:pt x="20272" y="4307"/>
                </a:cubicBezTo>
                <a:cubicBezTo>
                  <a:pt x="20467" y="4084"/>
                  <a:pt x="20467" y="4084"/>
                  <a:pt x="20467" y="3861"/>
                </a:cubicBezTo>
                <a:cubicBezTo>
                  <a:pt x="20856" y="3861"/>
                  <a:pt x="21050" y="3861"/>
                  <a:pt x="21050" y="3861"/>
                </a:cubicBezTo>
                <a:cubicBezTo>
                  <a:pt x="21245" y="3416"/>
                  <a:pt x="21245" y="2971"/>
                  <a:pt x="21050" y="2748"/>
                </a:cubicBezTo>
                <a:close/>
                <a:moveTo>
                  <a:pt x="17159" y="18558"/>
                </a:moveTo>
                <a:cubicBezTo>
                  <a:pt x="17548" y="18558"/>
                  <a:pt x="17937" y="19004"/>
                  <a:pt x="17937" y="19226"/>
                </a:cubicBezTo>
                <a:cubicBezTo>
                  <a:pt x="17937" y="19894"/>
                  <a:pt x="17548" y="20340"/>
                  <a:pt x="17159" y="20340"/>
                </a:cubicBezTo>
                <a:cubicBezTo>
                  <a:pt x="16575" y="20340"/>
                  <a:pt x="16380" y="19894"/>
                  <a:pt x="16380" y="19226"/>
                </a:cubicBezTo>
                <a:cubicBezTo>
                  <a:pt x="16380" y="19004"/>
                  <a:pt x="16575" y="18558"/>
                  <a:pt x="17159" y="18558"/>
                </a:cubicBezTo>
                <a:close/>
                <a:moveTo>
                  <a:pt x="14434" y="6979"/>
                </a:moveTo>
                <a:cubicBezTo>
                  <a:pt x="14045" y="6756"/>
                  <a:pt x="14045" y="6756"/>
                  <a:pt x="14045" y="6756"/>
                </a:cubicBezTo>
                <a:cubicBezTo>
                  <a:pt x="17742" y="2748"/>
                  <a:pt x="17742" y="2748"/>
                  <a:pt x="17742" y="2748"/>
                </a:cubicBezTo>
                <a:cubicBezTo>
                  <a:pt x="18131" y="2971"/>
                  <a:pt x="18131" y="2971"/>
                  <a:pt x="18131" y="2971"/>
                </a:cubicBezTo>
                <a:cubicBezTo>
                  <a:pt x="14434" y="6979"/>
                  <a:pt x="14434" y="6979"/>
                  <a:pt x="14434" y="6979"/>
                </a:cubicBezTo>
                <a:cubicBezTo>
                  <a:pt x="14434" y="6979"/>
                  <a:pt x="14434" y="6979"/>
                  <a:pt x="14434" y="6979"/>
                </a:cubicBezTo>
                <a:close/>
                <a:moveTo>
                  <a:pt x="15602" y="8538"/>
                </a:moveTo>
                <a:cubicBezTo>
                  <a:pt x="15213" y="8092"/>
                  <a:pt x="15213" y="8092"/>
                  <a:pt x="15213" y="8092"/>
                </a:cubicBezTo>
                <a:cubicBezTo>
                  <a:pt x="18910" y="3861"/>
                  <a:pt x="18910" y="3861"/>
                  <a:pt x="18910" y="3861"/>
                </a:cubicBezTo>
                <a:cubicBezTo>
                  <a:pt x="19299" y="4307"/>
                  <a:pt x="19299" y="4307"/>
                  <a:pt x="19299" y="4307"/>
                </a:cubicBezTo>
                <a:cubicBezTo>
                  <a:pt x="15602" y="8538"/>
                  <a:pt x="15602" y="8538"/>
                  <a:pt x="15602" y="8538"/>
                </a:cubicBezTo>
                <a:cubicBezTo>
                  <a:pt x="15602" y="8538"/>
                  <a:pt x="15602" y="8538"/>
                  <a:pt x="15602" y="8538"/>
                </a:cubicBezTo>
                <a:close/>
              </a:path>
            </a:pathLst>
          </a:custGeom>
          <a:solidFill>
            <a:srgbClr val="FFFFFF"/>
          </a:solidFill>
          <a:ln w="12700">
            <a:miter lim="400000"/>
          </a:ln>
        </p:spPr>
        <p:txBody>
          <a:bodyPr lIns="45718" tIns="45719" rIns="45718" bIns="45719"/>
          <a:lstStyle/>
          <a:p>
            <a:endParaRPr>
              <a:latin typeface="Arial"/>
              <a:ea typeface="微软雅黑"/>
              <a:sym typeface="Arial"/>
            </a:endParaRPr>
          </a:p>
        </p:txBody>
      </p:sp>
      <p:grpSp>
        <p:nvGrpSpPr>
          <p:cNvPr id="374" name="Group 5166"/>
          <p:cNvGrpSpPr/>
          <p:nvPr/>
        </p:nvGrpSpPr>
        <p:grpSpPr>
          <a:xfrm>
            <a:off x="9304116" y="4093705"/>
            <a:ext cx="402801" cy="402756"/>
            <a:chOff x="0" y="0"/>
            <a:chExt cx="402800" cy="402754"/>
          </a:xfrm>
        </p:grpSpPr>
        <p:sp>
          <p:nvSpPr>
            <p:cNvPr id="375" name="Shape 5160"/>
            <p:cNvSpPr/>
            <p:nvPr/>
          </p:nvSpPr>
          <p:spPr>
            <a:xfrm>
              <a:off x="0" y="37748"/>
              <a:ext cx="366835" cy="365007"/>
            </a:xfrm>
            <a:custGeom>
              <a:avLst/>
              <a:gdLst/>
              <a:ahLst/>
              <a:cxnLst>
                <a:cxn ang="0">
                  <a:pos x="wd2" y="hd2"/>
                </a:cxn>
                <a:cxn ang="5400000">
                  <a:pos x="wd2" y="hd2"/>
                </a:cxn>
                <a:cxn ang="10800000">
                  <a:pos x="wd2" y="hd2"/>
                </a:cxn>
                <a:cxn ang="16200000">
                  <a:pos x="wd2" y="hd2"/>
                </a:cxn>
              </a:cxnLst>
              <a:rect l="0" t="0" r="r" b="b"/>
              <a:pathLst>
                <a:path w="21498" h="21600" extrusionOk="0">
                  <a:moveTo>
                    <a:pt x="15247" y="542"/>
                  </a:moveTo>
                  <a:cubicBezTo>
                    <a:pt x="14896" y="208"/>
                    <a:pt x="14442" y="0"/>
                    <a:pt x="13947" y="0"/>
                  </a:cubicBezTo>
                  <a:cubicBezTo>
                    <a:pt x="13452" y="0"/>
                    <a:pt x="12998" y="208"/>
                    <a:pt x="12648" y="542"/>
                  </a:cubicBezTo>
                  <a:cubicBezTo>
                    <a:pt x="11616" y="1604"/>
                    <a:pt x="11616" y="1604"/>
                    <a:pt x="11616" y="1604"/>
                  </a:cubicBezTo>
                  <a:cubicBezTo>
                    <a:pt x="11265" y="1958"/>
                    <a:pt x="11059" y="2416"/>
                    <a:pt x="11059" y="2916"/>
                  </a:cubicBezTo>
                  <a:cubicBezTo>
                    <a:pt x="11059" y="3270"/>
                    <a:pt x="11162" y="3603"/>
                    <a:pt x="11348" y="3895"/>
                  </a:cubicBezTo>
                  <a:cubicBezTo>
                    <a:pt x="1321" y="7957"/>
                    <a:pt x="1321" y="7957"/>
                    <a:pt x="1321" y="7957"/>
                  </a:cubicBezTo>
                  <a:cubicBezTo>
                    <a:pt x="661" y="8248"/>
                    <a:pt x="166" y="8852"/>
                    <a:pt x="42" y="9581"/>
                  </a:cubicBezTo>
                  <a:cubicBezTo>
                    <a:pt x="-102" y="10311"/>
                    <a:pt x="125" y="11060"/>
                    <a:pt x="661" y="11581"/>
                  </a:cubicBezTo>
                  <a:cubicBezTo>
                    <a:pt x="10028" y="20954"/>
                    <a:pt x="10028" y="20954"/>
                    <a:pt x="10028" y="20954"/>
                  </a:cubicBezTo>
                  <a:cubicBezTo>
                    <a:pt x="10440" y="21350"/>
                    <a:pt x="10977" y="21579"/>
                    <a:pt x="11554" y="21600"/>
                  </a:cubicBezTo>
                  <a:cubicBezTo>
                    <a:pt x="11554" y="21600"/>
                    <a:pt x="11595" y="21600"/>
                    <a:pt x="11595" y="21600"/>
                  </a:cubicBezTo>
                  <a:cubicBezTo>
                    <a:pt x="11760" y="21600"/>
                    <a:pt x="11905" y="21579"/>
                    <a:pt x="12049" y="21558"/>
                  </a:cubicBezTo>
                  <a:cubicBezTo>
                    <a:pt x="12792" y="21392"/>
                    <a:pt x="13390" y="20892"/>
                    <a:pt x="13658" y="20184"/>
                  </a:cubicBezTo>
                  <a:cubicBezTo>
                    <a:pt x="17599" y="10227"/>
                    <a:pt x="17599" y="10227"/>
                    <a:pt x="17599" y="10227"/>
                  </a:cubicBezTo>
                  <a:cubicBezTo>
                    <a:pt x="17888" y="10435"/>
                    <a:pt x="18238" y="10540"/>
                    <a:pt x="18610" y="10540"/>
                  </a:cubicBezTo>
                  <a:cubicBezTo>
                    <a:pt x="19105" y="10540"/>
                    <a:pt x="19559" y="10331"/>
                    <a:pt x="19909" y="9998"/>
                  </a:cubicBezTo>
                  <a:cubicBezTo>
                    <a:pt x="20941" y="8936"/>
                    <a:pt x="20941" y="8936"/>
                    <a:pt x="20941" y="8936"/>
                  </a:cubicBezTo>
                  <a:cubicBezTo>
                    <a:pt x="21292" y="8582"/>
                    <a:pt x="21498" y="8123"/>
                    <a:pt x="21498" y="7624"/>
                  </a:cubicBezTo>
                  <a:cubicBezTo>
                    <a:pt x="21498" y="7124"/>
                    <a:pt x="21292" y="6645"/>
                    <a:pt x="20962" y="6311"/>
                  </a:cubicBezTo>
                  <a:lnTo>
                    <a:pt x="15247" y="542"/>
                  </a:lnTo>
                  <a:close/>
                  <a:moveTo>
                    <a:pt x="12297" y="19642"/>
                  </a:moveTo>
                  <a:cubicBezTo>
                    <a:pt x="12194" y="19871"/>
                    <a:pt x="11987" y="20038"/>
                    <a:pt x="11760" y="20100"/>
                  </a:cubicBezTo>
                  <a:cubicBezTo>
                    <a:pt x="11699" y="20100"/>
                    <a:pt x="11637" y="20121"/>
                    <a:pt x="11575" y="20121"/>
                  </a:cubicBezTo>
                  <a:cubicBezTo>
                    <a:pt x="11389" y="20100"/>
                    <a:pt x="11224" y="20038"/>
                    <a:pt x="11080" y="19892"/>
                  </a:cubicBezTo>
                  <a:cubicBezTo>
                    <a:pt x="1693" y="10519"/>
                    <a:pt x="1693" y="10519"/>
                    <a:pt x="1693" y="10519"/>
                  </a:cubicBezTo>
                  <a:cubicBezTo>
                    <a:pt x="1528" y="10352"/>
                    <a:pt x="1445" y="10102"/>
                    <a:pt x="1487" y="9852"/>
                  </a:cubicBezTo>
                  <a:cubicBezTo>
                    <a:pt x="1528" y="9623"/>
                    <a:pt x="1693" y="9415"/>
                    <a:pt x="1920" y="9311"/>
                  </a:cubicBezTo>
                  <a:cubicBezTo>
                    <a:pt x="6500" y="7457"/>
                    <a:pt x="6500" y="7457"/>
                    <a:pt x="6500" y="7457"/>
                  </a:cubicBezTo>
                  <a:cubicBezTo>
                    <a:pt x="9594" y="8498"/>
                    <a:pt x="12689" y="7499"/>
                    <a:pt x="15783" y="10831"/>
                  </a:cubicBezTo>
                  <a:lnTo>
                    <a:pt x="12297" y="19642"/>
                  </a:lnTo>
                  <a:close/>
                  <a:moveTo>
                    <a:pt x="19909" y="7873"/>
                  </a:moveTo>
                  <a:cubicBezTo>
                    <a:pt x="18857" y="8936"/>
                    <a:pt x="18857" y="8936"/>
                    <a:pt x="18857" y="8936"/>
                  </a:cubicBezTo>
                  <a:cubicBezTo>
                    <a:pt x="18713" y="9082"/>
                    <a:pt x="18486" y="9082"/>
                    <a:pt x="18342" y="8936"/>
                  </a:cubicBezTo>
                  <a:cubicBezTo>
                    <a:pt x="17042" y="7624"/>
                    <a:pt x="17042" y="7624"/>
                    <a:pt x="17042" y="7624"/>
                  </a:cubicBezTo>
                  <a:cubicBezTo>
                    <a:pt x="15990" y="10290"/>
                    <a:pt x="15990" y="10290"/>
                    <a:pt x="15990" y="10290"/>
                  </a:cubicBezTo>
                  <a:cubicBezTo>
                    <a:pt x="16072" y="10061"/>
                    <a:pt x="16072" y="10061"/>
                    <a:pt x="16072" y="10061"/>
                  </a:cubicBezTo>
                  <a:cubicBezTo>
                    <a:pt x="13844" y="7832"/>
                    <a:pt x="11595" y="7540"/>
                    <a:pt x="9553" y="7290"/>
                  </a:cubicBezTo>
                  <a:cubicBezTo>
                    <a:pt x="8913" y="7207"/>
                    <a:pt x="8274" y="7124"/>
                    <a:pt x="7655" y="6999"/>
                  </a:cubicBezTo>
                  <a:cubicBezTo>
                    <a:pt x="13906" y="4457"/>
                    <a:pt x="13906" y="4457"/>
                    <a:pt x="13906" y="4457"/>
                  </a:cubicBezTo>
                  <a:cubicBezTo>
                    <a:pt x="12648" y="3187"/>
                    <a:pt x="12648" y="3187"/>
                    <a:pt x="12648" y="3187"/>
                  </a:cubicBezTo>
                  <a:cubicBezTo>
                    <a:pt x="12503" y="3041"/>
                    <a:pt x="12503" y="2812"/>
                    <a:pt x="12648" y="2666"/>
                  </a:cubicBezTo>
                  <a:cubicBezTo>
                    <a:pt x="13700" y="1604"/>
                    <a:pt x="13700" y="1604"/>
                    <a:pt x="13700" y="1604"/>
                  </a:cubicBezTo>
                  <a:cubicBezTo>
                    <a:pt x="13844" y="1458"/>
                    <a:pt x="14071" y="1458"/>
                    <a:pt x="14215" y="1604"/>
                  </a:cubicBezTo>
                  <a:cubicBezTo>
                    <a:pt x="19909" y="7353"/>
                    <a:pt x="19909" y="7353"/>
                    <a:pt x="19909" y="7353"/>
                  </a:cubicBezTo>
                  <a:cubicBezTo>
                    <a:pt x="20054" y="7499"/>
                    <a:pt x="20054" y="7749"/>
                    <a:pt x="19909" y="7873"/>
                  </a:cubicBez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Arial"/>
                <a:ea typeface="微软雅黑"/>
                <a:sym typeface="Arial"/>
              </a:endParaRPr>
            </a:p>
          </p:txBody>
        </p:sp>
        <p:sp>
          <p:nvSpPr>
            <p:cNvPr id="376" name="Shape 5161"/>
            <p:cNvSpPr/>
            <p:nvPr/>
          </p:nvSpPr>
          <p:spPr>
            <a:xfrm>
              <a:off x="176306" y="201377"/>
              <a:ext cx="62718" cy="6301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6" y="21600"/>
                    <a:pt x="21600" y="16773"/>
                    <a:pt x="21600" y="10740"/>
                  </a:cubicBezTo>
                  <a:cubicBezTo>
                    <a:pt x="21600" y="4827"/>
                    <a:pt x="16746" y="0"/>
                    <a:pt x="10800" y="0"/>
                  </a:cubicBezTo>
                  <a:cubicBezTo>
                    <a:pt x="4854" y="0"/>
                    <a:pt x="0" y="4827"/>
                    <a:pt x="0" y="10740"/>
                  </a:cubicBezTo>
                  <a:cubicBezTo>
                    <a:pt x="0" y="16773"/>
                    <a:pt x="4854" y="21600"/>
                    <a:pt x="10800" y="21600"/>
                  </a:cubicBezTo>
                  <a:close/>
                  <a:moveTo>
                    <a:pt x="10800" y="4344"/>
                  </a:moveTo>
                  <a:cubicBezTo>
                    <a:pt x="14440" y="4344"/>
                    <a:pt x="17353" y="7240"/>
                    <a:pt x="17353" y="10740"/>
                  </a:cubicBezTo>
                  <a:cubicBezTo>
                    <a:pt x="17353" y="14360"/>
                    <a:pt x="14440" y="17256"/>
                    <a:pt x="10800" y="17256"/>
                  </a:cubicBezTo>
                  <a:cubicBezTo>
                    <a:pt x="7160" y="17256"/>
                    <a:pt x="4247" y="14360"/>
                    <a:pt x="4247" y="10740"/>
                  </a:cubicBezTo>
                  <a:cubicBezTo>
                    <a:pt x="4247" y="7240"/>
                    <a:pt x="7160" y="4344"/>
                    <a:pt x="10800" y="4344"/>
                  </a:cubicBez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Arial"/>
                <a:ea typeface="微软雅黑"/>
                <a:sym typeface="Arial"/>
              </a:endParaRPr>
            </a:p>
          </p:txBody>
        </p:sp>
        <p:sp>
          <p:nvSpPr>
            <p:cNvPr id="377" name="Shape 5162"/>
            <p:cNvSpPr/>
            <p:nvPr/>
          </p:nvSpPr>
          <p:spPr>
            <a:xfrm>
              <a:off x="339786" y="0"/>
              <a:ext cx="63015" cy="63015"/>
            </a:xfrm>
            <a:custGeom>
              <a:avLst/>
              <a:gdLst/>
              <a:ahLst/>
              <a:cxnLst>
                <a:cxn ang="0">
                  <a:pos x="wd2" y="hd2"/>
                </a:cxn>
                <a:cxn ang="5400000">
                  <a:pos x="wd2" y="hd2"/>
                </a:cxn>
                <a:cxn ang="10800000">
                  <a:pos x="wd2" y="hd2"/>
                </a:cxn>
                <a:cxn ang="16200000">
                  <a:pos x="wd2" y="hd2"/>
                </a:cxn>
              </a:cxnLst>
              <a:rect l="0" t="0" r="r" b="b"/>
              <a:pathLst>
                <a:path w="21600" h="21600" extrusionOk="0">
                  <a:moveTo>
                    <a:pt x="10860" y="0"/>
                  </a:moveTo>
                  <a:cubicBezTo>
                    <a:pt x="4827" y="0"/>
                    <a:pt x="0" y="4827"/>
                    <a:pt x="0" y="10740"/>
                  </a:cubicBezTo>
                  <a:cubicBezTo>
                    <a:pt x="0" y="16773"/>
                    <a:pt x="4827" y="21600"/>
                    <a:pt x="10860" y="21600"/>
                  </a:cubicBezTo>
                  <a:cubicBezTo>
                    <a:pt x="16773" y="21600"/>
                    <a:pt x="21600" y="16773"/>
                    <a:pt x="21600" y="10740"/>
                  </a:cubicBezTo>
                  <a:cubicBezTo>
                    <a:pt x="21600" y="4827"/>
                    <a:pt x="16773" y="0"/>
                    <a:pt x="10860" y="0"/>
                  </a:cubicBezTo>
                  <a:close/>
                  <a:moveTo>
                    <a:pt x="10860" y="17256"/>
                  </a:moveTo>
                  <a:cubicBezTo>
                    <a:pt x="7240" y="17256"/>
                    <a:pt x="4344" y="14360"/>
                    <a:pt x="4344" y="10740"/>
                  </a:cubicBezTo>
                  <a:cubicBezTo>
                    <a:pt x="4344" y="7240"/>
                    <a:pt x="7240" y="4344"/>
                    <a:pt x="10860" y="4344"/>
                  </a:cubicBezTo>
                  <a:cubicBezTo>
                    <a:pt x="14360" y="4344"/>
                    <a:pt x="17256" y="7240"/>
                    <a:pt x="17256" y="10740"/>
                  </a:cubicBezTo>
                  <a:cubicBezTo>
                    <a:pt x="17256" y="14360"/>
                    <a:pt x="14360" y="17256"/>
                    <a:pt x="10860" y="17256"/>
                  </a:cubicBez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Arial"/>
                <a:ea typeface="微软雅黑"/>
                <a:sym typeface="Arial"/>
              </a:endParaRPr>
            </a:p>
          </p:txBody>
        </p:sp>
        <p:sp>
          <p:nvSpPr>
            <p:cNvPr id="378" name="Shape 5163"/>
            <p:cNvSpPr/>
            <p:nvPr/>
          </p:nvSpPr>
          <p:spPr>
            <a:xfrm>
              <a:off x="100660" y="188744"/>
              <a:ext cx="50382" cy="50234"/>
            </a:xfrm>
            <a:custGeom>
              <a:avLst/>
              <a:gdLst/>
              <a:ahLst/>
              <a:cxnLst>
                <a:cxn ang="0">
                  <a:pos x="wd2" y="hd2"/>
                </a:cxn>
                <a:cxn ang="5400000">
                  <a:pos x="wd2" y="hd2"/>
                </a:cxn>
                <a:cxn ang="10800000">
                  <a:pos x="wd2" y="hd2"/>
                </a:cxn>
                <a:cxn ang="16200000">
                  <a:pos x="wd2" y="hd2"/>
                </a:cxn>
              </a:cxnLst>
              <a:rect l="0" t="0" r="r" b="b"/>
              <a:pathLst>
                <a:path w="21600" h="21600" extrusionOk="0">
                  <a:moveTo>
                    <a:pt x="0" y="10876"/>
                  </a:moveTo>
                  <a:cubicBezTo>
                    <a:pt x="0" y="16766"/>
                    <a:pt x="4834" y="21600"/>
                    <a:pt x="10876" y="21600"/>
                  </a:cubicBezTo>
                  <a:cubicBezTo>
                    <a:pt x="16766" y="21600"/>
                    <a:pt x="21600" y="16766"/>
                    <a:pt x="21600" y="10876"/>
                  </a:cubicBezTo>
                  <a:cubicBezTo>
                    <a:pt x="21600" y="4834"/>
                    <a:pt x="16766" y="0"/>
                    <a:pt x="10876" y="0"/>
                  </a:cubicBezTo>
                  <a:cubicBezTo>
                    <a:pt x="4834" y="0"/>
                    <a:pt x="0" y="4834"/>
                    <a:pt x="0" y="10876"/>
                  </a:cubicBezTo>
                  <a:close/>
                  <a:moveTo>
                    <a:pt x="10876" y="5438"/>
                  </a:moveTo>
                  <a:cubicBezTo>
                    <a:pt x="13745" y="5438"/>
                    <a:pt x="16162" y="7855"/>
                    <a:pt x="16162" y="10876"/>
                  </a:cubicBezTo>
                  <a:cubicBezTo>
                    <a:pt x="16162" y="13897"/>
                    <a:pt x="13745" y="16313"/>
                    <a:pt x="10876" y="16313"/>
                  </a:cubicBezTo>
                  <a:cubicBezTo>
                    <a:pt x="7855" y="16313"/>
                    <a:pt x="5438" y="13897"/>
                    <a:pt x="5438" y="10876"/>
                  </a:cubicBezTo>
                  <a:cubicBezTo>
                    <a:pt x="5438" y="7855"/>
                    <a:pt x="7855" y="5438"/>
                    <a:pt x="10876" y="5438"/>
                  </a:cubicBez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Arial"/>
                <a:ea typeface="微软雅黑"/>
                <a:sym typeface="Arial"/>
              </a:endParaRPr>
            </a:p>
          </p:txBody>
        </p:sp>
        <p:sp>
          <p:nvSpPr>
            <p:cNvPr id="379" name="Shape 5164"/>
            <p:cNvSpPr/>
            <p:nvPr/>
          </p:nvSpPr>
          <p:spPr>
            <a:xfrm>
              <a:off x="151041" y="277024"/>
              <a:ext cx="25267" cy="24969"/>
            </a:xfrm>
            <a:prstGeom prst="ellipse">
              <a:avLst/>
            </a:prstGeom>
            <a:solidFill>
              <a:srgbClr val="FFFFFF"/>
            </a:solidFill>
            <a:ln w="12700" cap="flat">
              <a:noFill/>
              <a:miter lim="400000"/>
            </a:ln>
            <a:effectLst/>
          </p:spPr>
          <p:txBody>
            <a:bodyPr wrap="square" lIns="45719" tIns="45719" rIns="45719" bIns="45719" numCol="1" anchor="t">
              <a:noAutofit/>
            </a:bodyPr>
            <a:lstStyle/>
            <a:p>
              <a:endParaRPr>
                <a:latin typeface="Arial"/>
                <a:ea typeface="微软雅黑"/>
                <a:sym typeface="Arial"/>
              </a:endParaRPr>
            </a:p>
          </p:txBody>
        </p:sp>
        <p:sp>
          <p:nvSpPr>
            <p:cNvPr id="380" name="Shape 5165"/>
            <p:cNvSpPr/>
            <p:nvPr/>
          </p:nvSpPr>
          <p:spPr>
            <a:xfrm>
              <a:off x="352418" y="87981"/>
              <a:ext cx="25267" cy="25415"/>
            </a:xfrm>
            <a:prstGeom prst="ellipse">
              <a:avLst/>
            </a:prstGeom>
            <a:solidFill>
              <a:srgbClr val="FFFFFF"/>
            </a:solidFill>
            <a:ln w="12700" cap="flat">
              <a:noFill/>
              <a:miter lim="400000"/>
            </a:ln>
            <a:effectLst/>
          </p:spPr>
          <p:txBody>
            <a:bodyPr wrap="square" lIns="45719" tIns="45719" rIns="45719" bIns="45719" numCol="1" anchor="t">
              <a:noAutofit/>
            </a:bodyPr>
            <a:lstStyle/>
            <a:p>
              <a:endParaRPr>
                <a:latin typeface="Arial"/>
                <a:ea typeface="微软雅黑"/>
                <a:sym typeface="Arial"/>
              </a:endParaRPr>
            </a:p>
          </p:txBody>
        </p:sp>
      </p:grpSp>
      <p:grpSp>
        <p:nvGrpSpPr>
          <p:cNvPr id="81" name="组合 80"/>
          <p:cNvGrpSpPr/>
          <p:nvPr/>
        </p:nvGrpSpPr>
        <p:grpSpPr>
          <a:xfrm>
            <a:off x="8924094" y="2686365"/>
            <a:ext cx="1934629" cy="1093993"/>
            <a:chOff x="468937" y="2419540"/>
            <a:chExt cx="1934629" cy="1093994"/>
          </a:xfrm>
        </p:grpSpPr>
        <p:sp>
          <p:nvSpPr>
            <p:cNvPr id="82" name="TextBox 18"/>
            <p:cNvSpPr txBox="1"/>
            <p:nvPr/>
          </p:nvSpPr>
          <p:spPr>
            <a:xfrm flipH="1">
              <a:off x="468937" y="2419540"/>
              <a:ext cx="1274708" cy="369332"/>
            </a:xfrm>
            <a:prstGeom prst="rect">
              <a:avLst/>
            </a:prstGeom>
            <a:noFill/>
          </p:spPr>
          <p:txBody>
            <a:bodyPr wrap="none" rtlCol="0">
              <a:spAutoFit/>
            </a:bodyPr>
            <a:lstStyle/>
            <a:p>
              <a:r>
                <a:rPr lang="en-US" b="1" dirty="0">
                  <a:latin typeface="Arial"/>
                  <a:ea typeface="微软雅黑"/>
                  <a:cs typeface="Roboto Black" panose="02000000000000000000" charset="0"/>
                  <a:sym typeface="Arial"/>
                </a:rPr>
                <a:t>PRESENT</a:t>
              </a:r>
            </a:p>
          </p:txBody>
        </p:sp>
        <p:sp>
          <p:nvSpPr>
            <p:cNvPr id="83" name="矩形 82"/>
            <p:cNvSpPr/>
            <p:nvPr/>
          </p:nvSpPr>
          <p:spPr>
            <a:xfrm>
              <a:off x="470268" y="2823664"/>
              <a:ext cx="1933298" cy="689870"/>
            </a:xfrm>
            <a:prstGeom prst="rect">
              <a:avLst/>
            </a:prstGeom>
          </p:spPr>
          <p:txBody>
            <a:bodyPr wrap="square">
              <a:spAutoFit/>
            </a:bodyPr>
            <a:lstStyle/>
            <a:p>
              <a:pPr>
                <a:lnSpc>
                  <a:spcPct val="150000"/>
                </a:lnSpc>
              </a:pPr>
              <a:r>
                <a:rPr lang="en-US" altLang="zh-CN" sz="900" dirty="0">
                  <a:latin typeface="Arial"/>
                  <a:ea typeface="微软雅黑"/>
                  <a:sym typeface="Arial"/>
                </a:rPr>
                <a:t>OF THIS SCHEME, WE THANK YOU FOR YOUR READING, </a:t>
              </a:r>
              <a:r>
                <a:rPr lang="en-US" altLang="zh-CN" sz="900">
                  <a:latin typeface="Arial"/>
                  <a:ea typeface="微软雅黑"/>
                  <a:sym typeface="Arial"/>
                </a:rPr>
                <a:t>THE PROPOSAL</a:t>
              </a:r>
              <a:endParaRPr lang="en-US" altLang="zh-CN" sz="900" dirty="0">
                <a:latin typeface="Arial"/>
                <a:ea typeface="微软雅黑"/>
                <a:sym typeface="Arial"/>
              </a:endParaRPr>
            </a:p>
          </p:txBody>
        </p:sp>
      </p:grpSp>
      <p:grpSp>
        <p:nvGrpSpPr>
          <p:cNvPr id="84" name="组合 83"/>
          <p:cNvGrpSpPr/>
          <p:nvPr/>
        </p:nvGrpSpPr>
        <p:grpSpPr>
          <a:xfrm>
            <a:off x="6721550" y="2686365"/>
            <a:ext cx="1934629" cy="1093993"/>
            <a:chOff x="468937" y="2419540"/>
            <a:chExt cx="1934629" cy="1093994"/>
          </a:xfrm>
        </p:grpSpPr>
        <p:sp>
          <p:nvSpPr>
            <p:cNvPr id="85" name="TextBox 18"/>
            <p:cNvSpPr txBox="1"/>
            <p:nvPr/>
          </p:nvSpPr>
          <p:spPr>
            <a:xfrm flipH="1">
              <a:off x="468937" y="2419540"/>
              <a:ext cx="1274708" cy="369332"/>
            </a:xfrm>
            <a:prstGeom prst="rect">
              <a:avLst/>
            </a:prstGeom>
            <a:noFill/>
          </p:spPr>
          <p:txBody>
            <a:bodyPr wrap="none" rtlCol="0">
              <a:spAutoFit/>
            </a:bodyPr>
            <a:lstStyle/>
            <a:p>
              <a:r>
                <a:rPr lang="en-US" b="1">
                  <a:latin typeface="Arial"/>
                  <a:ea typeface="微软雅黑"/>
                  <a:cs typeface="Roboto Black" panose="02000000000000000000" charset="0"/>
                  <a:sym typeface="Arial"/>
                </a:rPr>
                <a:t>PRESENT</a:t>
              </a:r>
              <a:endParaRPr lang="en-US" b="1" dirty="0">
                <a:latin typeface="Arial"/>
                <a:ea typeface="微软雅黑"/>
                <a:cs typeface="Roboto Black" panose="02000000000000000000" charset="0"/>
                <a:sym typeface="Arial"/>
              </a:endParaRPr>
            </a:p>
          </p:txBody>
        </p:sp>
        <p:sp>
          <p:nvSpPr>
            <p:cNvPr id="86" name="矩形 85"/>
            <p:cNvSpPr/>
            <p:nvPr/>
          </p:nvSpPr>
          <p:spPr>
            <a:xfrm>
              <a:off x="470268" y="2823664"/>
              <a:ext cx="1933298" cy="689870"/>
            </a:xfrm>
            <a:prstGeom prst="rect">
              <a:avLst/>
            </a:prstGeom>
          </p:spPr>
          <p:txBody>
            <a:bodyPr wrap="square">
              <a:spAutoFit/>
            </a:bodyPr>
            <a:lstStyle/>
            <a:p>
              <a:pPr>
                <a:lnSpc>
                  <a:spcPct val="150000"/>
                </a:lnSpc>
              </a:pPr>
              <a:r>
                <a:rPr lang="en-US" altLang="zh-CN" sz="900" dirty="0">
                  <a:latin typeface="Arial"/>
                  <a:ea typeface="微软雅黑"/>
                  <a:sym typeface="Arial"/>
                </a:rPr>
                <a:t>OF THIS SCHEME, WE THANK YOU FOR YOUR READING, </a:t>
              </a:r>
              <a:r>
                <a:rPr lang="en-US" altLang="zh-CN" sz="900">
                  <a:latin typeface="Arial"/>
                  <a:ea typeface="微软雅黑"/>
                  <a:sym typeface="Arial"/>
                </a:rPr>
                <a:t>THE PROPOSAL</a:t>
              </a:r>
              <a:endParaRPr lang="en-US" altLang="zh-CN" sz="900" dirty="0">
                <a:latin typeface="Arial"/>
                <a:ea typeface="微软雅黑"/>
                <a:sym typeface="Arial"/>
              </a:endParaRPr>
            </a:p>
          </p:txBody>
        </p:sp>
      </p:grpSp>
      <p:grpSp>
        <p:nvGrpSpPr>
          <p:cNvPr id="87" name="组合 86"/>
          <p:cNvGrpSpPr/>
          <p:nvPr/>
        </p:nvGrpSpPr>
        <p:grpSpPr>
          <a:xfrm>
            <a:off x="8924094" y="5023165"/>
            <a:ext cx="1934629" cy="1093993"/>
            <a:chOff x="468937" y="2419540"/>
            <a:chExt cx="1934629" cy="1093994"/>
          </a:xfrm>
        </p:grpSpPr>
        <p:sp>
          <p:nvSpPr>
            <p:cNvPr id="88" name="TextBox 18"/>
            <p:cNvSpPr txBox="1"/>
            <p:nvPr/>
          </p:nvSpPr>
          <p:spPr>
            <a:xfrm flipH="1">
              <a:off x="468937" y="2419540"/>
              <a:ext cx="1274708" cy="369332"/>
            </a:xfrm>
            <a:prstGeom prst="rect">
              <a:avLst/>
            </a:prstGeom>
            <a:noFill/>
          </p:spPr>
          <p:txBody>
            <a:bodyPr wrap="none" rtlCol="0">
              <a:spAutoFit/>
            </a:bodyPr>
            <a:lstStyle/>
            <a:p>
              <a:r>
                <a:rPr lang="en-US" b="1">
                  <a:latin typeface="Arial"/>
                  <a:ea typeface="微软雅黑"/>
                  <a:cs typeface="Roboto Black" panose="02000000000000000000" charset="0"/>
                  <a:sym typeface="Arial"/>
                </a:rPr>
                <a:t>PRESENT</a:t>
              </a:r>
              <a:endParaRPr lang="en-US" b="1" dirty="0">
                <a:latin typeface="Arial"/>
                <a:ea typeface="微软雅黑"/>
                <a:cs typeface="Roboto Black" panose="02000000000000000000" charset="0"/>
                <a:sym typeface="Arial"/>
              </a:endParaRPr>
            </a:p>
          </p:txBody>
        </p:sp>
        <p:sp>
          <p:nvSpPr>
            <p:cNvPr id="89" name="矩形 88"/>
            <p:cNvSpPr/>
            <p:nvPr/>
          </p:nvSpPr>
          <p:spPr>
            <a:xfrm>
              <a:off x="470268" y="2823664"/>
              <a:ext cx="1933298" cy="689870"/>
            </a:xfrm>
            <a:prstGeom prst="rect">
              <a:avLst/>
            </a:prstGeom>
          </p:spPr>
          <p:txBody>
            <a:bodyPr wrap="square">
              <a:spAutoFit/>
            </a:bodyPr>
            <a:lstStyle/>
            <a:p>
              <a:pPr>
                <a:lnSpc>
                  <a:spcPct val="150000"/>
                </a:lnSpc>
              </a:pPr>
              <a:r>
                <a:rPr lang="en-US" altLang="zh-CN" sz="900" dirty="0">
                  <a:latin typeface="Arial"/>
                  <a:ea typeface="微软雅黑"/>
                  <a:sym typeface="Arial"/>
                </a:rPr>
                <a:t>OF THIS SCHEME, WE THANK YOU FOR YOUR READING, </a:t>
              </a:r>
              <a:r>
                <a:rPr lang="en-US" altLang="zh-CN" sz="900">
                  <a:latin typeface="Arial"/>
                  <a:ea typeface="微软雅黑"/>
                  <a:sym typeface="Arial"/>
                </a:rPr>
                <a:t>THE PROPOSAL</a:t>
              </a:r>
              <a:endParaRPr lang="en-US" altLang="zh-CN" sz="900" dirty="0">
                <a:latin typeface="Arial"/>
                <a:ea typeface="微软雅黑"/>
                <a:sym typeface="Arial"/>
              </a:endParaRPr>
            </a:p>
          </p:txBody>
        </p:sp>
      </p:grpSp>
      <p:grpSp>
        <p:nvGrpSpPr>
          <p:cNvPr id="90" name="组合 89"/>
          <p:cNvGrpSpPr/>
          <p:nvPr/>
        </p:nvGrpSpPr>
        <p:grpSpPr>
          <a:xfrm>
            <a:off x="6721550" y="5023165"/>
            <a:ext cx="1934629" cy="1093993"/>
            <a:chOff x="468937" y="2419540"/>
            <a:chExt cx="1934629" cy="1093994"/>
          </a:xfrm>
        </p:grpSpPr>
        <p:sp>
          <p:nvSpPr>
            <p:cNvPr id="91" name="TextBox 18"/>
            <p:cNvSpPr txBox="1"/>
            <p:nvPr/>
          </p:nvSpPr>
          <p:spPr>
            <a:xfrm flipH="1">
              <a:off x="468937" y="2419540"/>
              <a:ext cx="1274708" cy="369332"/>
            </a:xfrm>
            <a:prstGeom prst="rect">
              <a:avLst/>
            </a:prstGeom>
            <a:noFill/>
          </p:spPr>
          <p:txBody>
            <a:bodyPr wrap="none" rtlCol="0">
              <a:spAutoFit/>
            </a:bodyPr>
            <a:lstStyle/>
            <a:p>
              <a:r>
                <a:rPr lang="en-US" b="1">
                  <a:latin typeface="Arial"/>
                  <a:ea typeface="微软雅黑"/>
                  <a:cs typeface="Roboto Black" panose="02000000000000000000" charset="0"/>
                  <a:sym typeface="Arial"/>
                </a:rPr>
                <a:t>PRESENT</a:t>
              </a:r>
              <a:endParaRPr lang="en-US" b="1" dirty="0">
                <a:latin typeface="Arial"/>
                <a:ea typeface="微软雅黑"/>
                <a:cs typeface="Roboto Black" panose="02000000000000000000" charset="0"/>
                <a:sym typeface="Arial"/>
              </a:endParaRPr>
            </a:p>
          </p:txBody>
        </p:sp>
        <p:sp>
          <p:nvSpPr>
            <p:cNvPr id="92" name="矩形 91"/>
            <p:cNvSpPr/>
            <p:nvPr/>
          </p:nvSpPr>
          <p:spPr>
            <a:xfrm>
              <a:off x="470268" y="2823664"/>
              <a:ext cx="1933298" cy="689870"/>
            </a:xfrm>
            <a:prstGeom prst="rect">
              <a:avLst/>
            </a:prstGeom>
          </p:spPr>
          <p:txBody>
            <a:bodyPr wrap="square">
              <a:spAutoFit/>
            </a:bodyPr>
            <a:lstStyle/>
            <a:p>
              <a:pPr>
                <a:lnSpc>
                  <a:spcPct val="150000"/>
                </a:lnSpc>
              </a:pPr>
              <a:r>
                <a:rPr lang="en-US" altLang="zh-CN" sz="900" dirty="0">
                  <a:latin typeface="Arial"/>
                  <a:ea typeface="微软雅黑"/>
                  <a:sym typeface="Arial"/>
                </a:rPr>
                <a:t>OF THIS SCHEME, WE THANK YOU FOR YOUR READING, </a:t>
              </a:r>
              <a:r>
                <a:rPr lang="en-US" altLang="zh-CN" sz="900">
                  <a:latin typeface="Arial"/>
                  <a:ea typeface="微软雅黑"/>
                  <a:sym typeface="Arial"/>
                </a:rPr>
                <a:t>THE PROPOSAL</a:t>
              </a:r>
              <a:endParaRPr lang="en-US" altLang="zh-CN" sz="900" dirty="0">
                <a:latin typeface="Arial"/>
                <a:ea typeface="微软雅黑"/>
                <a:sym typeface="Arial"/>
              </a:endParaRPr>
            </a:p>
          </p:txBody>
        </p:sp>
      </p:grpSp>
      <p:sp>
        <p:nvSpPr>
          <p:cNvPr id="59" name="矩形 58"/>
          <p:cNvSpPr/>
          <p:nvPr/>
        </p:nvSpPr>
        <p:spPr>
          <a:xfrm>
            <a:off x="222250" y="330200"/>
            <a:ext cx="76200" cy="55562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60" name="FLYING IMPRESSION FID FEIZHAO    qq:1964271550"/>
          <p:cNvSpPr txBox="1"/>
          <p:nvPr/>
        </p:nvSpPr>
        <p:spPr>
          <a:xfrm>
            <a:off x="320040" y="210820"/>
            <a:ext cx="2573655" cy="458074"/>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61" name="FLYING IMPRESSION FID FEIZHAO    qq:1964271550"/>
          <p:cNvSpPr txBox="1"/>
          <p:nvPr/>
        </p:nvSpPr>
        <p:spPr>
          <a:xfrm>
            <a:off x="344805" y="673735"/>
            <a:ext cx="2486025" cy="220766"/>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1000"/>
                                        <p:tgtEl>
                                          <p:spTgt spid="84"/>
                                        </p:tgtEl>
                                      </p:cBhvr>
                                    </p:animEffect>
                                    <p:anim calcmode="lin" valueType="num">
                                      <p:cBhvr>
                                        <p:cTn id="15" dur="1000" fill="hold"/>
                                        <p:tgtEl>
                                          <p:spTgt spid="84"/>
                                        </p:tgtEl>
                                        <p:attrNameLst>
                                          <p:attrName>ppt_x</p:attrName>
                                        </p:attrNameLst>
                                      </p:cBhvr>
                                      <p:tavLst>
                                        <p:tav tm="0">
                                          <p:val>
                                            <p:strVal val="#ppt_x"/>
                                          </p:val>
                                        </p:tav>
                                        <p:tav tm="100000">
                                          <p:val>
                                            <p:strVal val="#ppt_x"/>
                                          </p:val>
                                        </p:tav>
                                      </p:tavLst>
                                    </p:anim>
                                    <p:anim calcmode="lin" valueType="num">
                                      <p:cBhvr>
                                        <p:cTn id="16"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1000"/>
                                        <p:tgtEl>
                                          <p:spTgt spid="87"/>
                                        </p:tgtEl>
                                      </p:cBhvr>
                                    </p:animEffect>
                                    <p:anim calcmode="lin" valueType="num">
                                      <p:cBhvr>
                                        <p:cTn id="22" dur="1000" fill="hold"/>
                                        <p:tgtEl>
                                          <p:spTgt spid="87"/>
                                        </p:tgtEl>
                                        <p:attrNameLst>
                                          <p:attrName>ppt_x</p:attrName>
                                        </p:attrNameLst>
                                      </p:cBhvr>
                                      <p:tavLst>
                                        <p:tav tm="0">
                                          <p:val>
                                            <p:strVal val="#ppt_x"/>
                                          </p:val>
                                        </p:tav>
                                        <p:tav tm="100000">
                                          <p:val>
                                            <p:strVal val="#ppt_x"/>
                                          </p:val>
                                        </p:tav>
                                      </p:tavLst>
                                    </p:anim>
                                    <p:anim calcmode="lin" valueType="num">
                                      <p:cBhvr>
                                        <p:cTn id="2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1000"/>
                                        <p:tgtEl>
                                          <p:spTgt spid="90"/>
                                        </p:tgtEl>
                                      </p:cBhvr>
                                    </p:animEffect>
                                    <p:anim calcmode="lin" valueType="num">
                                      <p:cBhvr>
                                        <p:cTn id="29" dur="1000" fill="hold"/>
                                        <p:tgtEl>
                                          <p:spTgt spid="90"/>
                                        </p:tgtEl>
                                        <p:attrNameLst>
                                          <p:attrName>ppt_x</p:attrName>
                                        </p:attrNameLst>
                                      </p:cBhvr>
                                      <p:tavLst>
                                        <p:tav tm="0">
                                          <p:val>
                                            <p:strVal val="#ppt_x"/>
                                          </p:val>
                                        </p:tav>
                                        <p:tav tm="100000">
                                          <p:val>
                                            <p:strVal val="#ppt_x"/>
                                          </p:val>
                                        </p:tav>
                                      </p:tavLst>
                                    </p:anim>
                                    <p:anim calcmode="lin" valueType="num">
                                      <p:cBhvr>
                                        <p:cTn id="3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8426" y="1136650"/>
            <a:ext cx="3691207" cy="4974282"/>
          </a:xfrm>
          <a:prstGeom prst="rect">
            <a:avLst/>
          </a:prstGeom>
        </p:spPr>
      </p:pic>
      <p:grpSp>
        <p:nvGrpSpPr>
          <p:cNvPr id="40" name="组合 39"/>
          <p:cNvGrpSpPr/>
          <p:nvPr/>
        </p:nvGrpSpPr>
        <p:grpSpPr>
          <a:xfrm>
            <a:off x="6635125" y="2202311"/>
            <a:ext cx="2594610" cy="1016497"/>
            <a:chOff x="1869634" y="3254468"/>
            <a:chExt cx="2594610" cy="1016497"/>
          </a:xfrm>
        </p:grpSpPr>
        <p:sp>
          <p:nvSpPr>
            <p:cNvPr id="41" name="矩形 40"/>
            <p:cNvSpPr/>
            <p:nvPr/>
          </p:nvSpPr>
          <p:spPr>
            <a:xfrm>
              <a:off x="1880792" y="3655732"/>
              <a:ext cx="1823622" cy="615233"/>
            </a:xfrm>
            <a:prstGeom prst="rect">
              <a:avLst/>
            </a:prstGeom>
          </p:spPr>
          <p:txBody>
            <a:bodyPr wrap="square">
              <a:spAutoFit/>
              <a:scene3d>
                <a:camera prst="orthographicFront"/>
                <a:lightRig rig="threePt" dir="t"/>
              </a:scene3d>
              <a:sp3d contourW="12700"/>
            </a:bodyPr>
            <a:lstStyle/>
            <a:p>
              <a:pPr lvl="0">
                <a:lnSpc>
                  <a:spcPts val="2200"/>
                </a:lnSpc>
                <a:buClr>
                  <a:srgbClr val="E24848"/>
                </a:buClr>
                <a:defRPr/>
              </a:pPr>
              <a:r>
                <a:rPr lang="en-US" altLang="zh-CN" sz="1000" kern="0" dirty="0">
                  <a:latin typeface="Arial"/>
                  <a:ea typeface="微软雅黑"/>
                  <a:cs typeface="+mn-ea"/>
                  <a:sym typeface="Arial"/>
                </a:rPr>
                <a:t>Click here to add content, content to match the title. </a:t>
              </a:r>
              <a:endParaRPr kumimoji="0" lang="zh-CN" altLang="en-US" sz="1000" i="0" u="none" strike="noStrike" kern="0" cap="none" spc="0" normalizeH="0" baseline="0" noProof="1">
                <a:ln>
                  <a:noFill/>
                </a:ln>
                <a:solidFill>
                  <a:prstClr val="black">
                    <a:lumMod val="85000"/>
                    <a:lumOff val="15000"/>
                  </a:prstClr>
                </a:solidFill>
                <a:effectLst/>
                <a:uLnTx/>
                <a:uFillTx/>
                <a:latin typeface="Arial"/>
                <a:ea typeface="微软雅黑"/>
                <a:cs typeface="+mn-ea"/>
                <a:sym typeface="Arial"/>
              </a:endParaRPr>
            </a:p>
          </p:txBody>
        </p:sp>
        <p:sp>
          <p:nvSpPr>
            <p:cNvPr id="42" name="矩形 41"/>
            <p:cNvSpPr/>
            <p:nvPr/>
          </p:nvSpPr>
          <p:spPr>
            <a:xfrm>
              <a:off x="1869634" y="3254468"/>
              <a:ext cx="2594610" cy="400751"/>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800" i="0" u="none" strike="noStrike" kern="1200" cap="none" spc="0" normalizeH="0" baseline="0" noProof="0" dirty="0">
                  <a:ln>
                    <a:noFill/>
                  </a:ln>
                  <a:solidFill>
                    <a:prstClr val="black">
                      <a:lumMod val="85000"/>
                      <a:lumOff val="15000"/>
                    </a:prstClr>
                  </a:solidFill>
                  <a:effectLst/>
                  <a:uLnTx/>
                  <a:uFillTx/>
                  <a:latin typeface="Arial"/>
                  <a:ea typeface="微软雅黑"/>
                  <a:cs typeface="+mn-ea"/>
                  <a:sym typeface="Arial"/>
                </a:rPr>
                <a:t>Add title text</a:t>
              </a:r>
              <a:endParaRPr kumimoji="0" lang="zh-CN" altLang="en-US" sz="1800" i="0" u="none" strike="noStrike" kern="1200" cap="none" spc="0" normalizeH="0" baseline="0" noProof="0" dirty="0">
                <a:ln>
                  <a:noFill/>
                </a:ln>
                <a:solidFill>
                  <a:prstClr val="black">
                    <a:lumMod val="85000"/>
                    <a:lumOff val="15000"/>
                  </a:prstClr>
                </a:solidFill>
                <a:effectLst/>
                <a:uLnTx/>
                <a:uFillTx/>
                <a:latin typeface="Arial"/>
                <a:ea typeface="微软雅黑"/>
                <a:cs typeface="+mn-ea"/>
                <a:sym typeface="Arial"/>
              </a:endParaRPr>
            </a:p>
          </p:txBody>
        </p:sp>
      </p:grpSp>
      <p:sp>
        <p:nvSpPr>
          <p:cNvPr id="43" name="矩形 42"/>
          <p:cNvSpPr/>
          <p:nvPr/>
        </p:nvSpPr>
        <p:spPr>
          <a:xfrm>
            <a:off x="6646283" y="1429086"/>
            <a:ext cx="595185" cy="573811"/>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2800" i="0" u="none" strike="noStrike" kern="1200" cap="none" spc="0" normalizeH="0" baseline="0" noProof="0" dirty="0">
                <a:ln>
                  <a:noFill/>
                </a:ln>
                <a:solidFill>
                  <a:prstClr val="black">
                    <a:lumMod val="85000"/>
                    <a:lumOff val="15000"/>
                  </a:prstClr>
                </a:solidFill>
                <a:effectLst/>
                <a:uLnTx/>
                <a:uFillTx/>
                <a:latin typeface="Arial"/>
                <a:ea typeface="微软雅黑"/>
                <a:cs typeface="+mn-ea"/>
                <a:sym typeface="Arial"/>
              </a:rPr>
              <a:t>01</a:t>
            </a:r>
          </a:p>
        </p:txBody>
      </p:sp>
      <p:grpSp>
        <p:nvGrpSpPr>
          <p:cNvPr id="44" name="组合 43"/>
          <p:cNvGrpSpPr/>
          <p:nvPr/>
        </p:nvGrpSpPr>
        <p:grpSpPr>
          <a:xfrm>
            <a:off x="9228914" y="2202311"/>
            <a:ext cx="2037715" cy="1016497"/>
            <a:chOff x="1869634" y="3254468"/>
            <a:chExt cx="2037715" cy="1016497"/>
          </a:xfrm>
        </p:grpSpPr>
        <p:sp>
          <p:nvSpPr>
            <p:cNvPr id="45" name="矩形 44"/>
            <p:cNvSpPr/>
            <p:nvPr/>
          </p:nvSpPr>
          <p:spPr>
            <a:xfrm>
              <a:off x="1880792" y="3655732"/>
              <a:ext cx="1823622" cy="615233"/>
            </a:xfrm>
            <a:prstGeom prst="rect">
              <a:avLst/>
            </a:prstGeom>
          </p:spPr>
          <p:txBody>
            <a:bodyPr wrap="square">
              <a:spAutoFit/>
              <a:scene3d>
                <a:camera prst="orthographicFront"/>
                <a:lightRig rig="threePt" dir="t"/>
              </a:scene3d>
              <a:sp3d contourW="12700"/>
            </a:bodyPr>
            <a:lstStyle/>
            <a:p>
              <a:pPr lvl="0">
                <a:lnSpc>
                  <a:spcPts val="2200"/>
                </a:lnSpc>
                <a:buClr>
                  <a:srgbClr val="E24848"/>
                </a:buClr>
                <a:defRPr/>
              </a:pPr>
              <a:r>
                <a:rPr lang="en-US" altLang="zh-CN" sz="1000" kern="0" dirty="0">
                  <a:latin typeface="Arial"/>
                  <a:ea typeface="微软雅黑"/>
                  <a:cs typeface="+mn-ea"/>
                  <a:sym typeface="Arial"/>
                </a:rPr>
                <a:t>Click here to add content, content to match the title. </a:t>
              </a:r>
              <a:endParaRPr kumimoji="0" lang="zh-CN" altLang="en-US" sz="1000" i="0" u="none" strike="noStrike" kern="0" cap="none" spc="0" normalizeH="0" baseline="0" noProof="1">
                <a:ln>
                  <a:noFill/>
                </a:ln>
                <a:solidFill>
                  <a:prstClr val="black">
                    <a:lumMod val="85000"/>
                    <a:lumOff val="15000"/>
                  </a:prstClr>
                </a:solidFill>
                <a:effectLst/>
                <a:uLnTx/>
                <a:uFillTx/>
                <a:latin typeface="Arial"/>
                <a:ea typeface="微软雅黑"/>
                <a:cs typeface="+mn-ea"/>
                <a:sym typeface="Arial"/>
              </a:endParaRPr>
            </a:p>
          </p:txBody>
        </p:sp>
        <p:sp>
          <p:nvSpPr>
            <p:cNvPr id="46" name="矩形 45"/>
            <p:cNvSpPr/>
            <p:nvPr/>
          </p:nvSpPr>
          <p:spPr>
            <a:xfrm>
              <a:off x="1869634" y="3254468"/>
              <a:ext cx="2037715" cy="400751"/>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800" i="0" u="none" strike="noStrike" kern="1200" cap="none" spc="0" normalizeH="0" baseline="0" noProof="0" dirty="0">
                  <a:ln>
                    <a:noFill/>
                  </a:ln>
                  <a:solidFill>
                    <a:prstClr val="black">
                      <a:lumMod val="85000"/>
                      <a:lumOff val="15000"/>
                    </a:prstClr>
                  </a:solidFill>
                  <a:effectLst/>
                  <a:uLnTx/>
                  <a:uFillTx/>
                  <a:latin typeface="Arial"/>
                  <a:ea typeface="微软雅黑"/>
                  <a:cs typeface="+mn-ea"/>
                  <a:sym typeface="Arial"/>
                </a:rPr>
                <a:t>Add title text</a:t>
              </a:r>
              <a:endParaRPr kumimoji="0" lang="zh-CN" altLang="en-US" sz="1800" i="0" u="none" strike="noStrike" kern="1200" cap="none" spc="0" normalizeH="0" baseline="0" noProof="0" dirty="0">
                <a:ln>
                  <a:noFill/>
                </a:ln>
                <a:solidFill>
                  <a:prstClr val="black">
                    <a:lumMod val="85000"/>
                    <a:lumOff val="15000"/>
                  </a:prstClr>
                </a:solidFill>
                <a:effectLst/>
                <a:uLnTx/>
                <a:uFillTx/>
                <a:latin typeface="Arial"/>
                <a:ea typeface="微软雅黑"/>
                <a:cs typeface="+mn-ea"/>
                <a:sym typeface="Arial"/>
              </a:endParaRPr>
            </a:p>
          </p:txBody>
        </p:sp>
      </p:grpSp>
      <p:sp>
        <p:nvSpPr>
          <p:cNvPr id="53" name="矩形 52"/>
          <p:cNvSpPr/>
          <p:nvPr/>
        </p:nvSpPr>
        <p:spPr>
          <a:xfrm>
            <a:off x="9240072" y="1429086"/>
            <a:ext cx="595185" cy="573811"/>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2800" i="0" u="none" strike="noStrike" kern="1200" cap="none" spc="0" normalizeH="0" baseline="0" noProof="0" dirty="0">
                <a:ln>
                  <a:noFill/>
                </a:ln>
                <a:solidFill>
                  <a:prstClr val="black">
                    <a:lumMod val="85000"/>
                    <a:lumOff val="15000"/>
                  </a:prstClr>
                </a:solidFill>
                <a:effectLst/>
                <a:uLnTx/>
                <a:uFillTx/>
                <a:latin typeface="Arial"/>
                <a:ea typeface="微软雅黑"/>
                <a:cs typeface="+mn-ea"/>
                <a:sym typeface="Arial"/>
              </a:rPr>
              <a:t>02</a:t>
            </a:r>
          </a:p>
        </p:txBody>
      </p:sp>
      <p:grpSp>
        <p:nvGrpSpPr>
          <p:cNvPr id="54" name="组合 53"/>
          <p:cNvGrpSpPr/>
          <p:nvPr/>
        </p:nvGrpSpPr>
        <p:grpSpPr>
          <a:xfrm>
            <a:off x="6651865" y="4678908"/>
            <a:ext cx="1900555" cy="1016497"/>
            <a:chOff x="1869634" y="3254468"/>
            <a:chExt cx="1900555" cy="1016497"/>
          </a:xfrm>
        </p:grpSpPr>
        <p:sp>
          <p:nvSpPr>
            <p:cNvPr id="55" name="矩形 54"/>
            <p:cNvSpPr/>
            <p:nvPr/>
          </p:nvSpPr>
          <p:spPr>
            <a:xfrm>
              <a:off x="1880792" y="3655732"/>
              <a:ext cx="1823622" cy="615233"/>
            </a:xfrm>
            <a:prstGeom prst="rect">
              <a:avLst/>
            </a:prstGeom>
          </p:spPr>
          <p:txBody>
            <a:bodyPr wrap="square">
              <a:spAutoFit/>
              <a:scene3d>
                <a:camera prst="orthographicFront"/>
                <a:lightRig rig="threePt" dir="t"/>
              </a:scene3d>
              <a:sp3d contourW="12700"/>
            </a:bodyPr>
            <a:lstStyle/>
            <a:p>
              <a:pPr lvl="0">
                <a:lnSpc>
                  <a:spcPts val="2200"/>
                </a:lnSpc>
                <a:buClr>
                  <a:srgbClr val="E24848"/>
                </a:buClr>
                <a:defRPr/>
              </a:pPr>
              <a:r>
                <a:rPr lang="en-US" altLang="zh-CN" sz="1000" kern="0" dirty="0">
                  <a:latin typeface="Arial"/>
                  <a:ea typeface="微软雅黑"/>
                  <a:cs typeface="+mn-ea"/>
                  <a:sym typeface="Arial"/>
                </a:rPr>
                <a:t>Click here to add content, content to match the title. </a:t>
              </a:r>
              <a:endParaRPr kumimoji="0" lang="zh-CN" altLang="en-US" sz="1000" i="0" u="none" strike="noStrike" kern="0" cap="none" spc="0" normalizeH="0" baseline="0" noProof="1">
                <a:ln>
                  <a:noFill/>
                </a:ln>
                <a:solidFill>
                  <a:prstClr val="black">
                    <a:lumMod val="85000"/>
                    <a:lumOff val="15000"/>
                  </a:prstClr>
                </a:solidFill>
                <a:effectLst/>
                <a:uLnTx/>
                <a:uFillTx/>
                <a:latin typeface="Arial"/>
                <a:ea typeface="微软雅黑"/>
                <a:cs typeface="+mn-ea"/>
                <a:sym typeface="Arial"/>
              </a:endParaRPr>
            </a:p>
          </p:txBody>
        </p:sp>
        <p:sp>
          <p:nvSpPr>
            <p:cNvPr id="58" name="矩形 57"/>
            <p:cNvSpPr/>
            <p:nvPr/>
          </p:nvSpPr>
          <p:spPr>
            <a:xfrm>
              <a:off x="1869634" y="3254468"/>
              <a:ext cx="1900555" cy="400751"/>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800" i="0" u="none" strike="noStrike" kern="1200" cap="none" spc="0" normalizeH="0" baseline="0" noProof="0" dirty="0">
                  <a:ln>
                    <a:noFill/>
                  </a:ln>
                  <a:solidFill>
                    <a:prstClr val="black">
                      <a:lumMod val="85000"/>
                      <a:lumOff val="15000"/>
                    </a:prstClr>
                  </a:solidFill>
                  <a:effectLst/>
                  <a:uLnTx/>
                  <a:uFillTx/>
                  <a:latin typeface="Arial"/>
                  <a:ea typeface="微软雅黑"/>
                  <a:cs typeface="+mn-ea"/>
                  <a:sym typeface="Arial"/>
                </a:rPr>
                <a:t>Add title text</a:t>
              </a:r>
              <a:endParaRPr kumimoji="0" lang="zh-CN" altLang="en-US" sz="1800" i="0" u="none" strike="noStrike" kern="1200" cap="none" spc="0" normalizeH="0" baseline="0" noProof="0" dirty="0">
                <a:ln>
                  <a:noFill/>
                </a:ln>
                <a:solidFill>
                  <a:prstClr val="black">
                    <a:lumMod val="85000"/>
                    <a:lumOff val="15000"/>
                  </a:prstClr>
                </a:solidFill>
                <a:effectLst/>
                <a:uLnTx/>
                <a:uFillTx/>
                <a:latin typeface="Arial"/>
                <a:ea typeface="微软雅黑"/>
                <a:cs typeface="+mn-ea"/>
                <a:sym typeface="Arial"/>
              </a:endParaRPr>
            </a:p>
          </p:txBody>
        </p:sp>
      </p:grpSp>
      <p:sp>
        <p:nvSpPr>
          <p:cNvPr id="59" name="矩形 58"/>
          <p:cNvSpPr/>
          <p:nvPr/>
        </p:nvSpPr>
        <p:spPr>
          <a:xfrm>
            <a:off x="6663023" y="3905683"/>
            <a:ext cx="595185" cy="573811"/>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2800" i="0" u="none" strike="noStrike" kern="1200" cap="none" spc="0" normalizeH="0" baseline="0" noProof="0" dirty="0">
                <a:ln>
                  <a:noFill/>
                </a:ln>
                <a:solidFill>
                  <a:prstClr val="black">
                    <a:lumMod val="85000"/>
                    <a:lumOff val="15000"/>
                  </a:prstClr>
                </a:solidFill>
                <a:effectLst/>
                <a:uLnTx/>
                <a:uFillTx/>
                <a:latin typeface="Arial"/>
                <a:ea typeface="微软雅黑"/>
                <a:cs typeface="+mn-ea"/>
                <a:sym typeface="Arial"/>
              </a:rPr>
              <a:t>03</a:t>
            </a:r>
          </a:p>
        </p:txBody>
      </p:sp>
      <p:grpSp>
        <p:nvGrpSpPr>
          <p:cNvPr id="60" name="组合 59"/>
          <p:cNvGrpSpPr/>
          <p:nvPr/>
        </p:nvGrpSpPr>
        <p:grpSpPr>
          <a:xfrm>
            <a:off x="9236598" y="4678494"/>
            <a:ext cx="2030095" cy="1016497"/>
            <a:chOff x="1869634" y="3254468"/>
            <a:chExt cx="2030095" cy="1016497"/>
          </a:xfrm>
        </p:grpSpPr>
        <p:sp>
          <p:nvSpPr>
            <p:cNvPr id="61" name="矩形 60"/>
            <p:cNvSpPr/>
            <p:nvPr/>
          </p:nvSpPr>
          <p:spPr>
            <a:xfrm>
              <a:off x="1880792" y="3655732"/>
              <a:ext cx="1823622" cy="615233"/>
            </a:xfrm>
            <a:prstGeom prst="rect">
              <a:avLst/>
            </a:prstGeom>
          </p:spPr>
          <p:txBody>
            <a:bodyPr wrap="square">
              <a:spAutoFit/>
              <a:scene3d>
                <a:camera prst="orthographicFront"/>
                <a:lightRig rig="threePt" dir="t"/>
              </a:scene3d>
              <a:sp3d contourW="12700"/>
            </a:bodyPr>
            <a:lstStyle/>
            <a:p>
              <a:pPr lvl="0">
                <a:lnSpc>
                  <a:spcPts val="2200"/>
                </a:lnSpc>
                <a:buClr>
                  <a:srgbClr val="E24848"/>
                </a:buClr>
                <a:defRPr/>
              </a:pPr>
              <a:r>
                <a:rPr lang="en-US" altLang="zh-CN" sz="1000" kern="0" dirty="0">
                  <a:latin typeface="Arial"/>
                  <a:ea typeface="微软雅黑"/>
                  <a:cs typeface="+mn-ea"/>
                  <a:sym typeface="Arial"/>
                </a:rPr>
                <a:t>Click here to add content, content to match the title. </a:t>
              </a:r>
              <a:endParaRPr kumimoji="0" lang="zh-CN" altLang="en-US" sz="1000" i="0" u="none" strike="noStrike" kern="0" cap="none" spc="0" normalizeH="0" baseline="0" noProof="1">
                <a:ln>
                  <a:noFill/>
                </a:ln>
                <a:solidFill>
                  <a:prstClr val="black">
                    <a:lumMod val="85000"/>
                    <a:lumOff val="15000"/>
                  </a:prstClr>
                </a:solidFill>
                <a:effectLst/>
                <a:uLnTx/>
                <a:uFillTx/>
                <a:latin typeface="Arial"/>
                <a:ea typeface="微软雅黑"/>
                <a:cs typeface="+mn-ea"/>
                <a:sym typeface="Arial"/>
              </a:endParaRPr>
            </a:p>
          </p:txBody>
        </p:sp>
        <p:sp>
          <p:nvSpPr>
            <p:cNvPr id="62" name="矩形 61"/>
            <p:cNvSpPr/>
            <p:nvPr/>
          </p:nvSpPr>
          <p:spPr>
            <a:xfrm>
              <a:off x="1869634" y="3254468"/>
              <a:ext cx="2030095" cy="400751"/>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800" i="0" u="none" strike="noStrike" kern="1200" cap="none" spc="0" normalizeH="0" baseline="0" noProof="0" dirty="0">
                  <a:ln>
                    <a:noFill/>
                  </a:ln>
                  <a:solidFill>
                    <a:prstClr val="black">
                      <a:lumMod val="85000"/>
                      <a:lumOff val="15000"/>
                    </a:prstClr>
                  </a:solidFill>
                  <a:effectLst/>
                  <a:uLnTx/>
                  <a:uFillTx/>
                  <a:latin typeface="Arial"/>
                  <a:ea typeface="微软雅黑"/>
                  <a:cs typeface="+mn-ea"/>
                  <a:sym typeface="Arial"/>
                </a:rPr>
                <a:t>Add title text</a:t>
              </a:r>
              <a:endParaRPr kumimoji="0" lang="zh-CN" altLang="en-US" sz="1800" i="0" u="none" strike="noStrike" kern="1200" cap="none" spc="0" normalizeH="0" baseline="0" noProof="0" dirty="0">
                <a:ln>
                  <a:noFill/>
                </a:ln>
                <a:solidFill>
                  <a:prstClr val="black">
                    <a:lumMod val="85000"/>
                    <a:lumOff val="15000"/>
                  </a:prstClr>
                </a:solidFill>
                <a:effectLst/>
                <a:uLnTx/>
                <a:uFillTx/>
                <a:latin typeface="Arial"/>
                <a:ea typeface="微软雅黑"/>
                <a:cs typeface="+mn-ea"/>
                <a:sym typeface="Arial"/>
              </a:endParaRPr>
            </a:p>
          </p:txBody>
        </p:sp>
      </p:grpSp>
      <p:sp>
        <p:nvSpPr>
          <p:cNvPr id="63" name="矩形 62"/>
          <p:cNvSpPr/>
          <p:nvPr/>
        </p:nvSpPr>
        <p:spPr>
          <a:xfrm>
            <a:off x="9247756" y="3895109"/>
            <a:ext cx="595185" cy="573811"/>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2800" i="0" u="none" strike="noStrike" kern="1200" cap="none" spc="0" normalizeH="0" baseline="0" noProof="0" dirty="0">
                <a:ln>
                  <a:noFill/>
                </a:ln>
                <a:solidFill>
                  <a:prstClr val="black">
                    <a:lumMod val="85000"/>
                    <a:lumOff val="15000"/>
                  </a:prstClr>
                </a:solidFill>
                <a:effectLst/>
                <a:uLnTx/>
                <a:uFillTx/>
                <a:latin typeface="Arial"/>
                <a:ea typeface="微软雅黑"/>
                <a:cs typeface="+mn-ea"/>
                <a:sym typeface="Arial"/>
              </a:rPr>
              <a:t>04</a:t>
            </a:r>
          </a:p>
        </p:txBody>
      </p:sp>
      <p:grpSp>
        <p:nvGrpSpPr>
          <p:cNvPr id="64" name="组合 63"/>
          <p:cNvGrpSpPr/>
          <p:nvPr/>
        </p:nvGrpSpPr>
        <p:grpSpPr>
          <a:xfrm>
            <a:off x="938803" y="3079508"/>
            <a:ext cx="3526971" cy="2000250"/>
            <a:chOff x="1162958" y="2428875"/>
            <a:chExt cx="3526971" cy="2000250"/>
          </a:xfrm>
        </p:grpSpPr>
        <p:sp>
          <p:nvSpPr>
            <p:cNvPr id="65" name="矩形 64"/>
            <p:cNvSpPr/>
            <p:nvPr/>
          </p:nvSpPr>
          <p:spPr>
            <a:xfrm>
              <a:off x="1162958" y="2428875"/>
              <a:ext cx="3526971" cy="200025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66" name="组合 65"/>
            <p:cNvGrpSpPr/>
            <p:nvPr/>
          </p:nvGrpSpPr>
          <p:grpSpPr>
            <a:xfrm>
              <a:off x="1357089" y="2672842"/>
              <a:ext cx="3053331" cy="1115029"/>
              <a:chOff x="1871001" y="3229161"/>
              <a:chExt cx="4305816" cy="1115029"/>
            </a:xfrm>
          </p:grpSpPr>
          <p:sp>
            <p:nvSpPr>
              <p:cNvPr id="67" name="矩形 66"/>
              <p:cNvSpPr/>
              <p:nvPr/>
            </p:nvSpPr>
            <p:spPr>
              <a:xfrm>
                <a:off x="1880791" y="3655732"/>
                <a:ext cx="4296026" cy="688458"/>
              </a:xfrm>
              <a:prstGeom prst="rect">
                <a:avLst/>
              </a:prstGeom>
            </p:spPr>
            <p:txBody>
              <a:bodyPr wrap="square">
                <a:spAutoFit/>
                <a:scene3d>
                  <a:camera prst="orthographicFront"/>
                  <a:lightRig rig="threePt" dir="t"/>
                </a:scene3d>
                <a:sp3d contourW="12700"/>
              </a:bodyPr>
              <a:lstStyle/>
              <a:p>
                <a:pPr lvl="0" algn="l">
                  <a:lnSpc>
                    <a:spcPts val="2500"/>
                  </a:lnSpc>
                  <a:buClr>
                    <a:srgbClr val="E24848"/>
                  </a:buClr>
                  <a:defRPr/>
                </a:pPr>
                <a:r>
                  <a:rPr lang="en-US" altLang="zh-CN" sz="1200" kern="0" dirty="0">
                    <a:solidFill>
                      <a:schemeClr val="bg1"/>
                    </a:solidFill>
                    <a:latin typeface="Arial"/>
                    <a:ea typeface="微软雅黑"/>
                    <a:cs typeface="+mn-ea"/>
                    <a:sym typeface="Arial"/>
                  </a:rPr>
                  <a:t>Click here to add content, content to match the title. </a:t>
                </a:r>
                <a:endParaRPr kumimoji="0" lang="zh-CN" altLang="en-US" sz="1200" b="0" i="0" u="none" strike="noStrike" kern="0" cap="none" spc="0" normalizeH="0" baseline="0" noProof="1">
                  <a:ln>
                    <a:noFill/>
                  </a:ln>
                  <a:solidFill>
                    <a:schemeClr val="bg1"/>
                  </a:solidFill>
                  <a:effectLst>
                    <a:outerShdw blurRad="38100" dist="38100" dir="2700000" algn="tl">
                      <a:srgbClr val="000000">
                        <a:alpha val="43137"/>
                      </a:srgbClr>
                    </a:outerShdw>
                  </a:effectLst>
                  <a:uLnTx/>
                  <a:uFillTx/>
                  <a:latin typeface="Arial"/>
                  <a:ea typeface="微软雅黑"/>
                  <a:cs typeface="+mn-ea"/>
                  <a:sym typeface="Arial"/>
                </a:endParaRPr>
              </a:p>
            </p:txBody>
          </p:sp>
          <p:sp>
            <p:nvSpPr>
              <p:cNvPr id="68" name="矩形 67"/>
              <p:cNvSpPr/>
              <p:nvPr/>
            </p:nvSpPr>
            <p:spPr>
              <a:xfrm>
                <a:off x="1871001" y="3229161"/>
                <a:ext cx="2391763" cy="400751"/>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800" i="0" u="none" strike="noStrike" kern="1200" cap="none" spc="0" normalizeH="0" baseline="0" noProof="0" dirty="0">
                    <a:ln>
                      <a:noFill/>
                    </a:ln>
                    <a:solidFill>
                      <a:schemeClr val="bg1"/>
                    </a:solidFill>
                    <a:effectLst/>
                    <a:uLnTx/>
                    <a:uFillTx/>
                    <a:latin typeface="Arial"/>
                    <a:ea typeface="微软雅黑"/>
                    <a:cs typeface="+mn-ea"/>
                    <a:sym typeface="Arial"/>
                  </a:rPr>
                  <a:t>Add title text</a:t>
                </a:r>
                <a:endParaRPr kumimoji="0" lang="zh-CN" altLang="en-US" sz="1800" i="0" u="none" strike="noStrike" kern="1200" cap="none" spc="0" normalizeH="0" baseline="0" noProof="0" dirty="0">
                  <a:ln>
                    <a:noFill/>
                  </a:ln>
                  <a:solidFill>
                    <a:schemeClr val="bg1"/>
                  </a:solidFill>
                  <a:effectLst/>
                  <a:uLnTx/>
                  <a:uFillTx/>
                  <a:latin typeface="Arial"/>
                  <a:ea typeface="微软雅黑"/>
                  <a:cs typeface="+mn-ea"/>
                  <a:sym typeface="Arial"/>
                </a:endParaRPr>
              </a:p>
            </p:txBody>
          </p:sp>
        </p:grpSp>
      </p:grpSp>
      <p:grpSp>
        <p:nvGrpSpPr>
          <p:cNvPr id="5" name="组合 4"/>
          <p:cNvGrpSpPr/>
          <p:nvPr/>
        </p:nvGrpSpPr>
        <p:grpSpPr>
          <a:xfrm>
            <a:off x="0" y="210820"/>
            <a:ext cx="12192000" cy="6647180"/>
            <a:chOff x="0" y="332"/>
            <a:chExt cx="19200" cy="10468"/>
          </a:xfrm>
        </p:grpSpPr>
        <p:sp>
          <p:nvSpPr>
            <p:cNvPr id="6" name="矩形 5"/>
            <p:cNvSpPr/>
            <p:nvPr/>
          </p:nvSpPr>
          <p:spPr>
            <a:xfrm>
              <a:off x="0" y="10632"/>
              <a:ext cx="19200" cy="168"/>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nvGrpSpPr>
            <p:cNvPr id="7" name="组合 6"/>
            <p:cNvGrpSpPr/>
            <p:nvPr/>
          </p:nvGrpSpPr>
          <p:grpSpPr>
            <a:xfrm>
              <a:off x="350" y="332"/>
              <a:ext cx="4207" cy="1085"/>
              <a:chOff x="350" y="332"/>
              <a:chExt cx="4207" cy="1085"/>
            </a:xfrm>
          </p:grpSpPr>
          <p:sp>
            <p:nvSpPr>
              <p:cNvPr id="37" name="矩形 36"/>
              <p:cNvSpPr/>
              <p:nvPr/>
            </p:nvSpPr>
            <p:spPr>
              <a:xfrm>
                <a:off x="350" y="520"/>
                <a:ext cx="120" cy="875"/>
              </a:xfrm>
              <a:prstGeom prst="rect">
                <a:avLst/>
              </a:prstGeom>
              <a:gradFill flip="none" rotWithShape="1">
                <a:gsLst>
                  <a:gs pos="100000">
                    <a:srgbClr val="14ADE9"/>
                  </a:gs>
                  <a:gs pos="4000">
                    <a:schemeClr val="accent5"/>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8" name="FLYING IMPRESSION FID FEIZHAO    qq:1964271550"/>
              <p:cNvSpPr txBox="1"/>
              <p:nvPr/>
            </p:nvSpPr>
            <p:spPr>
              <a:xfrm>
                <a:off x="504" y="332"/>
                <a:ext cx="4053" cy="721"/>
              </a:xfrm>
              <a:prstGeom prst="rect">
                <a:avLst/>
              </a:prstGeom>
              <a:noFill/>
            </p:spPr>
            <p:txBody>
              <a:bodyPr wrap="square" rtlCol="0">
                <a:spAutoFit/>
              </a:bodyPr>
              <a:lstStyle>
                <a:defPPr>
                  <a:defRPr lang="zh-CN"/>
                </a:defPPr>
                <a:lvl1pPr>
                  <a:lnSpc>
                    <a:spcPct val="130000"/>
                  </a:lnSpc>
                  <a:defRPr sz="2000" b="1">
                    <a:solidFill>
                      <a:schemeClr val="tx1">
                        <a:lumMod val="65000"/>
                        <a:lumOff val="35000"/>
                      </a:schemeClr>
                    </a:solidFill>
                    <a:latin typeface="Arial"/>
                    <a:ea typeface="微软雅黑"/>
                    <a:cs typeface="+mn-ea"/>
                  </a:defRPr>
                </a:lvl1pPr>
              </a:lstStyle>
              <a:p>
                <a:r>
                  <a:rPr lang="en-US" altLang="zh-CN" dirty="0">
                    <a:sym typeface="Arial"/>
                  </a:rPr>
                  <a:t>Add title text</a:t>
                </a:r>
                <a:endParaRPr lang="zh-CN" altLang="en-US" dirty="0">
                  <a:sym typeface="Arial"/>
                </a:endParaRPr>
              </a:p>
            </p:txBody>
          </p:sp>
          <p:sp>
            <p:nvSpPr>
              <p:cNvPr id="9" name="FLYING IMPRESSION FID FEIZHAO    qq:1964271550"/>
              <p:cNvSpPr txBox="1"/>
              <p:nvPr/>
            </p:nvSpPr>
            <p:spPr>
              <a:xfrm>
                <a:off x="543" y="1069"/>
                <a:ext cx="3915" cy="348"/>
              </a:xfrm>
              <a:prstGeom prst="rect">
                <a:avLst/>
              </a:prstGeom>
              <a:noFill/>
            </p:spPr>
            <p:txBody>
              <a:bodyPr wrap="square" rtlCol="0">
                <a:spAutoFit/>
              </a:bodyPr>
              <a:lstStyle/>
              <a:p>
                <a:pPr algn="l">
                  <a:lnSpc>
                    <a:spcPct val="130000"/>
                  </a:lnSpc>
                </a:pPr>
                <a:r>
                  <a:rPr lang="en-US" altLang="zh-CN" sz="700" dirty="0">
                    <a:solidFill>
                      <a:schemeClr val="tx1">
                        <a:lumMod val="65000"/>
                        <a:lumOff val="35000"/>
                      </a:schemeClr>
                    </a:solidFill>
                    <a:latin typeface="Arial"/>
                    <a:ea typeface="微软雅黑"/>
                    <a:cs typeface="+mn-ea"/>
                    <a:sym typeface="Arial"/>
                  </a:rPr>
                  <a:t>Click here to add content, content to match the title. </a:t>
                </a:r>
              </a:p>
            </p:txBody>
          </p:sp>
        </p:grpSp>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750" fill="hold"/>
                                        <p:tgtEl>
                                          <p:spTgt spid="39"/>
                                        </p:tgtEl>
                                        <p:attrNameLst>
                                          <p:attrName>ppt_w</p:attrName>
                                        </p:attrNameLst>
                                      </p:cBhvr>
                                      <p:tavLst>
                                        <p:tav tm="0">
                                          <p:val>
                                            <p:fltVal val="0"/>
                                          </p:val>
                                        </p:tav>
                                        <p:tav tm="100000">
                                          <p:val>
                                            <p:strVal val="#ppt_w"/>
                                          </p:val>
                                        </p:tav>
                                      </p:tavLst>
                                    </p:anim>
                                    <p:anim calcmode="lin" valueType="num">
                                      <p:cBhvr>
                                        <p:cTn id="8" dur="750" fill="hold"/>
                                        <p:tgtEl>
                                          <p:spTgt spid="39"/>
                                        </p:tgtEl>
                                        <p:attrNameLst>
                                          <p:attrName>ppt_h</p:attrName>
                                        </p:attrNameLst>
                                      </p:cBhvr>
                                      <p:tavLst>
                                        <p:tav tm="0">
                                          <p:val>
                                            <p:fltVal val="0"/>
                                          </p:val>
                                        </p:tav>
                                        <p:tav tm="100000">
                                          <p:val>
                                            <p:strVal val="#ppt_h"/>
                                          </p:val>
                                        </p:tav>
                                      </p:tavLst>
                                    </p:anim>
                                    <p:animEffect transition="in" filter="fade">
                                      <p:cBhvr>
                                        <p:cTn id="9" dur="750"/>
                                        <p:tgtEl>
                                          <p:spTgt spid="39"/>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750" fill="hold"/>
                                        <p:tgtEl>
                                          <p:spTgt spid="64"/>
                                        </p:tgtEl>
                                        <p:attrNameLst>
                                          <p:attrName>ppt_x</p:attrName>
                                        </p:attrNameLst>
                                      </p:cBhvr>
                                      <p:tavLst>
                                        <p:tav tm="0">
                                          <p:val>
                                            <p:strVal val="0-#ppt_w/2"/>
                                          </p:val>
                                        </p:tav>
                                        <p:tav tm="100000">
                                          <p:val>
                                            <p:strVal val="#ppt_x"/>
                                          </p:val>
                                        </p:tav>
                                      </p:tavLst>
                                    </p:anim>
                                    <p:anim calcmode="lin" valueType="num">
                                      <p:cBhvr additive="base">
                                        <p:cTn id="14" dur="750" fill="hold"/>
                                        <p:tgtEl>
                                          <p:spTgt spid="64"/>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childTnLst>
                          </p:cTn>
                        </p:par>
                        <p:par>
                          <p:cTn id="21" fill="hold">
                            <p:stCondLst>
                              <p:cond delay="2500"/>
                            </p:stCondLst>
                            <p:childTnLst>
                              <p:par>
                                <p:cTn id="22" presetID="12" presetClass="entr" presetSubtype="1"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750"/>
                                        <p:tgtEl>
                                          <p:spTgt spid="40"/>
                                        </p:tgtEl>
                                        <p:attrNameLst>
                                          <p:attrName>ppt_y</p:attrName>
                                        </p:attrNameLst>
                                      </p:cBhvr>
                                      <p:tavLst>
                                        <p:tav tm="0">
                                          <p:val>
                                            <p:strVal val="#ppt_y-#ppt_h*1.125000"/>
                                          </p:val>
                                        </p:tav>
                                        <p:tav tm="100000">
                                          <p:val>
                                            <p:strVal val="#ppt_y"/>
                                          </p:val>
                                        </p:tav>
                                      </p:tavLst>
                                    </p:anim>
                                    <p:animEffect transition="in" filter="wipe(down)">
                                      <p:cBhvr>
                                        <p:cTn id="25" dur="750"/>
                                        <p:tgtEl>
                                          <p:spTgt spid="40"/>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4000"/>
                            </p:stCondLst>
                            <p:childTnLst>
                              <p:par>
                                <p:cTn id="33" presetID="12" presetClass="entr" presetSubtype="1"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750"/>
                                        <p:tgtEl>
                                          <p:spTgt spid="44"/>
                                        </p:tgtEl>
                                        <p:attrNameLst>
                                          <p:attrName>ppt_y</p:attrName>
                                        </p:attrNameLst>
                                      </p:cBhvr>
                                      <p:tavLst>
                                        <p:tav tm="0">
                                          <p:val>
                                            <p:strVal val="#ppt_y-#ppt_h*1.125000"/>
                                          </p:val>
                                        </p:tav>
                                        <p:tav tm="100000">
                                          <p:val>
                                            <p:strVal val="#ppt_y"/>
                                          </p:val>
                                        </p:tav>
                                      </p:tavLst>
                                    </p:anim>
                                    <p:animEffect transition="in" filter="wipe(down)">
                                      <p:cBhvr>
                                        <p:cTn id="36" dur="750"/>
                                        <p:tgtEl>
                                          <p:spTgt spid="44"/>
                                        </p:tgtEl>
                                      </p:cBhvr>
                                    </p:animEffect>
                                  </p:childTnLst>
                                </p:cTn>
                              </p:par>
                            </p:childTnLst>
                          </p:cTn>
                        </p:par>
                        <p:par>
                          <p:cTn id="37" fill="hold">
                            <p:stCondLst>
                              <p:cond delay="5000"/>
                            </p:stCondLst>
                            <p:childTnLst>
                              <p:par>
                                <p:cTn id="38" presetID="53" presetClass="entr" presetSubtype="16"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fill="hold"/>
                                        <p:tgtEl>
                                          <p:spTgt spid="59"/>
                                        </p:tgtEl>
                                        <p:attrNameLst>
                                          <p:attrName>ppt_w</p:attrName>
                                        </p:attrNameLst>
                                      </p:cBhvr>
                                      <p:tavLst>
                                        <p:tav tm="0">
                                          <p:val>
                                            <p:fltVal val="0"/>
                                          </p:val>
                                        </p:tav>
                                        <p:tav tm="100000">
                                          <p:val>
                                            <p:strVal val="#ppt_w"/>
                                          </p:val>
                                        </p:tav>
                                      </p:tavLst>
                                    </p:anim>
                                    <p:anim calcmode="lin" valueType="num">
                                      <p:cBhvr>
                                        <p:cTn id="41" dur="500" fill="hold"/>
                                        <p:tgtEl>
                                          <p:spTgt spid="59"/>
                                        </p:tgtEl>
                                        <p:attrNameLst>
                                          <p:attrName>ppt_h</p:attrName>
                                        </p:attrNameLst>
                                      </p:cBhvr>
                                      <p:tavLst>
                                        <p:tav tm="0">
                                          <p:val>
                                            <p:fltVal val="0"/>
                                          </p:val>
                                        </p:tav>
                                        <p:tav tm="100000">
                                          <p:val>
                                            <p:strVal val="#ppt_h"/>
                                          </p:val>
                                        </p:tav>
                                      </p:tavLst>
                                    </p:anim>
                                    <p:animEffect transition="in" filter="fade">
                                      <p:cBhvr>
                                        <p:cTn id="42" dur="500"/>
                                        <p:tgtEl>
                                          <p:spTgt spid="59"/>
                                        </p:tgtEl>
                                      </p:cBhvr>
                                    </p:animEffect>
                                  </p:childTnLst>
                                </p:cTn>
                              </p:par>
                            </p:childTnLst>
                          </p:cTn>
                        </p:par>
                        <p:par>
                          <p:cTn id="43" fill="hold">
                            <p:stCondLst>
                              <p:cond delay="5500"/>
                            </p:stCondLst>
                            <p:childTnLst>
                              <p:par>
                                <p:cTn id="44" presetID="12" presetClass="entr" presetSubtype="1"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750"/>
                                        <p:tgtEl>
                                          <p:spTgt spid="54"/>
                                        </p:tgtEl>
                                        <p:attrNameLst>
                                          <p:attrName>ppt_y</p:attrName>
                                        </p:attrNameLst>
                                      </p:cBhvr>
                                      <p:tavLst>
                                        <p:tav tm="0">
                                          <p:val>
                                            <p:strVal val="#ppt_y-#ppt_h*1.125000"/>
                                          </p:val>
                                        </p:tav>
                                        <p:tav tm="100000">
                                          <p:val>
                                            <p:strVal val="#ppt_y"/>
                                          </p:val>
                                        </p:tav>
                                      </p:tavLst>
                                    </p:anim>
                                    <p:animEffect transition="in" filter="wipe(down)">
                                      <p:cBhvr>
                                        <p:cTn id="47" dur="750"/>
                                        <p:tgtEl>
                                          <p:spTgt spid="54"/>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cTn>
                              </p:par>
                            </p:childTnLst>
                          </p:cTn>
                        </p:par>
                        <p:par>
                          <p:cTn id="54" fill="hold">
                            <p:stCondLst>
                              <p:cond delay="7000"/>
                            </p:stCondLst>
                            <p:childTnLst>
                              <p:par>
                                <p:cTn id="55" presetID="12" presetClass="entr" presetSubtype="1" fill="hold" nodeType="after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additive="base">
                                        <p:cTn id="57" dur="750"/>
                                        <p:tgtEl>
                                          <p:spTgt spid="60"/>
                                        </p:tgtEl>
                                        <p:attrNameLst>
                                          <p:attrName>ppt_y</p:attrName>
                                        </p:attrNameLst>
                                      </p:cBhvr>
                                      <p:tavLst>
                                        <p:tav tm="0">
                                          <p:val>
                                            <p:strVal val="#ppt_y-#ppt_h*1.125000"/>
                                          </p:val>
                                        </p:tav>
                                        <p:tav tm="100000">
                                          <p:val>
                                            <p:strVal val="#ppt_y"/>
                                          </p:val>
                                        </p:tav>
                                      </p:tavLst>
                                    </p:anim>
                                    <p:animEffect transition="in" filter="wipe(down)">
                                      <p:cBhvr>
                                        <p:cTn id="58"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P spid="59"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40" y="1206500"/>
            <a:ext cx="12192000" cy="4445000"/>
          </a:xfrm>
          <a:prstGeom prst="rect">
            <a:avLst/>
          </a:prstGeom>
        </p:spPr>
      </p:pic>
      <p:sp>
        <p:nvSpPr>
          <p:cNvPr id="39" name="矩形 38"/>
          <p:cNvSpPr/>
          <p:nvPr/>
        </p:nvSpPr>
        <p:spPr>
          <a:xfrm>
            <a:off x="-38662" y="0"/>
            <a:ext cx="75746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latin typeface="Arial"/>
              <a:ea typeface="微软雅黑"/>
              <a:sym typeface="Arial"/>
            </a:endParaRPr>
          </a:p>
        </p:txBody>
      </p:sp>
      <p:sp>
        <p:nvSpPr>
          <p:cNvPr id="18" name="椭圆 17"/>
          <p:cNvSpPr/>
          <p:nvPr/>
        </p:nvSpPr>
        <p:spPr>
          <a:xfrm flipV="1">
            <a:off x="523874" y="391969"/>
            <a:ext cx="214313" cy="214313"/>
          </a:xfrm>
          <a:prstGeom prst="ellipse">
            <a:avLst/>
          </a:prstGeom>
          <a:solidFill>
            <a:schemeClr val="bg1"/>
          </a:solidFill>
          <a:ln>
            <a:solidFill>
              <a:srgbClr val="0D2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5" name="椭圆 44"/>
          <p:cNvSpPr/>
          <p:nvPr/>
        </p:nvSpPr>
        <p:spPr>
          <a:xfrm>
            <a:off x="5958869" y="1815512"/>
            <a:ext cx="3154262" cy="3154262"/>
          </a:xfrm>
          <a:prstGeom prst="ellipse">
            <a:avLst/>
          </a:prstGeom>
          <a:noFill/>
          <a:ln w="165100">
            <a:solidFill>
              <a:schemeClr val="accent1">
                <a:lumMod val="20000"/>
                <a:lumOff val="8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6" name="椭圆 35"/>
          <p:cNvSpPr/>
          <p:nvPr/>
        </p:nvSpPr>
        <p:spPr>
          <a:xfrm flipV="1">
            <a:off x="11407477" y="1596729"/>
            <a:ext cx="187325" cy="18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2" name="文本框 31"/>
          <p:cNvSpPr txBox="1"/>
          <p:nvPr/>
        </p:nvSpPr>
        <p:spPr>
          <a:xfrm>
            <a:off x="11381411" y="2011463"/>
            <a:ext cx="246221" cy="3289742"/>
          </a:xfrm>
          <a:prstGeom prst="rect">
            <a:avLst/>
          </a:prstGeom>
          <a:noFill/>
        </p:spPr>
        <p:txBody>
          <a:bodyPr vert="eaVert" wrap="square" lIns="0" tIns="0" rIns="0" bIns="0" rtlCol="0">
            <a:spAutoFit/>
          </a:bodyPr>
          <a:lstStyle/>
          <a:p>
            <a:pPr algn="dist"/>
            <a:r>
              <a:rPr lang="en-US" altLang="zh-CN" sz="1600" cap="all" dirty="0">
                <a:solidFill>
                  <a:schemeClr val="bg1"/>
                </a:solidFill>
                <a:latin typeface="Arial"/>
                <a:ea typeface="微软雅黑"/>
                <a:cs typeface="Arial Unicode MS" panose="020B0604020202020204" pitchFamily="34" charset="-122"/>
                <a:sym typeface="Arial"/>
              </a:rPr>
              <a:t>Create  your  business</a:t>
            </a:r>
            <a:endParaRPr lang="zh-CN" altLang="en-US" sz="1600" cap="all" dirty="0">
              <a:solidFill>
                <a:schemeClr val="bg1"/>
              </a:solidFill>
              <a:latin typeface="Arial"/>
              <a:ea typeface="微软雅黑"/>
              <a:cs typeface="Arial Unicode MS" panose="020B0604020202020204" pitchFamily="34" charset="-122"/>
              <a:sym typeface="Arial"/>
            </a:endParaRPr>
          </a:p>
        </p:txBody>
      </p:sp>
      <p:sp>
        <p:nvSpPr>
          <p:cNvPr id="52" name="文本框 51"/>
          <p:cNvSpPr txBox="1"/>
          <p:nvPr/>
        </p:nvSpPr>
        <p:spPr>
          <a:xfrm>
            <a:off x="1083992" y="2110714"/>
            <a:ext cx="5040000" cy="1107996"/>
          </a:xfrm>
          <a:prstGeom prst="rect">
            <a:avLst/>
          </a:prstGeom>
          <a:noFill/>
        </p:spPr>
        <p:txBody>
          <a:bodyPr wrap="square" lIns="0" tIns="0" rIns="0" bIns="0" rtlCol="0">
            <a:spAutoFit/>
          </a:bodyPr>
          <a:lstStyle>
            <a:defPPr>
              <a:defRPr lang="zh-CN"/>
            </a:defPPr>
            <a:lvl1pPr>
              <a:defRPr sz="7200" b="1" cap="all">
                <a:blipFill dpi="0" rotWithShape="1">
                  <a:blip r:embed="rId4"/>
                  <a:srcRect/>
                  <a:tile tx="0" ty="6350" sx="100000" sy="100000" flip="none" algn="b"/>
                </a:blipFill>
                <a:latin typeface="Arial"/>
                <a:ea typeface="微软雅黑"/>
              </a:defRPr>
            </a:lvl1pPr>
          </a:lstStyle>
          <a:p>
            <a:r>
              <a:rPr lang="en-US" altLang="zh-CN" dirty="0">
                <a:sym typeface="Arial"/>
              </a:rPr>
              <a:t>PART 02</a:t>
            </a:r>
            <a:endParaRPr lang="zh-CN" altLang="en-US" dirty="0">
              <a:sym typeface="Arial"/>
            </a:endParaRPr>
          </a:p>
        </p:txBody>
      </p:sp>
      <p:sp>
        <p:nvSpPr>
          <p:cNvPr id="53" name="文本框 52"/>
          <p:cNvSpPr txBox="1"/>
          <p:nvPr/>
        </p:nvSpPr>
        <p:spPr>
          <a:xfrm>
            <a:off x="1015651" y="395825"/>
            <a:ext cx="4065635" cy="215444"/>
          </a:xfrm>
          <a:prstGeom prst="rect">
            <a:avLst/>
          </a:prstGeom>
          <a:noFill/>
        </p:spPr>
        <p:txBody>
          <a:bodyPr vert="horz" wrap="square" lIns="0" tIns="0" rIns="0" bIns="0" rtlCol="0">
            <a:spAutoFit/>
          </a:bodyPr>
          <a:lstStyle/>
          <a:p>
            <a:pPr algn="dist"/>
            <a:r>
              <a:rPr lang="en-US" altLang="zh-CN" sz="1400" b="1" cap="all" dirty="0">
                <a:solidFill>
                  <a:schemeClr val="tx1">
                    <a:lumMod val="65000"/>
                    <a:lumOff val="35000"/>
                  </a:schemeClr>
                </a:solidFill>
                <a:latin typeface="Arial"/>
                <a:ea typeface="微软雅黑"/>
                <a:sym typeface="Arial"/>
              </a:rPr>
              <a:t>ENTER YOUR SLOGAN IN HERE</a:t>
            </a:r>
            <a:endParaRPr lang="zh-CN" altLang="en-US" sz="1400" b="1" cap="all" dirty="0">
              <a:solidFill>
                <a:schemeClr val="tx1">
                  <a:lumMod val="75000"/>
                  <a:lumOff val="25000"/>
                </a:schemeClr>
              </a:solidFill>
              <a:latin typeface="Arial"/>
              <a:ea typeface="微软雅黑"/>
              <a:sym typeface="Arial"/>
            </a:endParaRPr>
          </a:p>
        </p:txBody>
      </p:sp>
      <p:cxnSp>
        <p:nvCxnSpPr>
          <p:cNvPr id="42" name="直接连接符 41"/>
          <p:cNvCxnSpPr/>
          <p:nvPr/>
        </p:nvCxnSpPr>
        <p:spPr>
          <a:xfrm>
            <a:off x="-33994" y="5583403"/>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3994" y="1268760"/>
            <a:ext cx="9335977" cy="0"/>
          </a:xfrm>
          <a:prstGeom prst="line">
            <a:avLst/>
          </a:prstGeom>
          <a:ln w="127000">
            <a:gradFill flip="none" rotWithShape="1">
              <a:gsLst>
                <a:gs pos="0">
                  <a:srgbClr val="2D7CDB"/>
                </a:gs>
                <a:gs pos="100000">
                  <a:srgbClr val="2D7CDB">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9" name="文本框 32"/>
          <p:cNvSpPr txBox="1"/>
          <p:nvPr/>
        </p:nvSpPr>
        <p:spPr>
          <a:xfrm>
            <a:off x="1547774" y="3137807"/>
            <a:ext cx="4355108" cy="553998"/>
          </a:xfrm>
          <a:prstGeom prst="rect">
            <a:avLst/>
          </a:prstGeom>
          <a:noFill/>
        </p:spPr>
        <p:txBody>
          <a:bodyPr wrap="square" lIns="0" tIns="0" rIns="0" bIns="0" rtlCol="0">
            <a:spAutoFit/>
          </a:bodyPr>
          <a:lstStyle>
            <a:defPPr>
              <a:defRPr lang="zh-CN"/>
            </a:defPPr>
            <a:lvl1pPr>
              <a:defRPr sz="3600" b="1" cap="all">
                <a:latin typeface="Arial"/>
                <a:ea typeface="微软雅黑"/>
                <a:cs typeface="Arial Unicode MS" panose="020B0604020202020204" pitchFamily="34" charset="-122"/>
              </a:defRPr>
            </a:lvl1pPr>
          </a:lstStyle>
          <a:p>
            <a:r>
              <a:rPr lang="en-US" altLang="zh-CN" dirty="0">
                <a:sym typeface="Arial"/>
              </a:rPr>
              <a:t>Add title text</a:t>
            </a:r>
            <a:endParaRPr lang="zh-CN" altLang="en-US" dirty="0">
              <a:sym typeface="Arial"/>
            </a:endParaRPr>
          </a:p>
        </p:txBody>
      </p:sp>
      <p:sp>
        <p:nvSpPr>
          <p:cNvPr id="50" name="文本框 22"/>
          <p:cNvSpPr txBox="1"/>
          <p:nvPr/>
        </p:nvSpPr>
        <p:spPr>
          <a:xfrm>
            <a:off x="1096544" y="3781488"/>
            <a:ext cx="3849697" cy="738664"/>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spcBef>
                <a:spcPts val="0"/>
              </a:spcBef>
              <a:spcAft>
                <a:spcPts val="0"/>
              </a:spcAft>
              <a:buClrTx/>
              <a:buSzTx/>
              <a:buFontTx/>
              <a:buNone/>
              <a:defRPr/>
            </a:pPr>
            <a:r>
              <a:rPr kumimoji="0" lang="en-US" altLang="zh-CN" sz="1400" b="0" u="none" strike="noStrike" kern="1200" cap="none" spc="0" normalizeH="0" baseline="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The user can demonstrate on a projector or computer</a:t>
            </a:r>
            <a:r>
              <a:rPr kumimoji="0" lang="en-US" altLang="zh-CN" sz="1400" b="0" u="none" strike="noStrike" kern="1200" cap="none" spc="0" normalizeH="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 </a:t>
            </a:r>
            <a:r>
              <a:rPr kumimoji="0" lang="en-US" altLang="zh-CN" sz="1400" b="0" u="none" strike="noStrike" kern="1200" cap="none" spc="0" normalizeH="0" baseline="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or print the presentation and </a:t>
            </a:r>
          </a:p>
          <a:p>
            <a:pPr marL="0" marR="0" lvl="0" indent="0" defTabSz="914400" rtl="0" eaLnBrk="1" fontAlgn="auto" latinLnBrk="0" hangingPunct="1">
              <a:spcBef>
                <a:spcPts val="0"/>
              </a:spcBef>
              <a:spcAft>
                <a:spcPts val="0"/>
              </a:spcAft>
              <a:buClrTx/>
              <a:buSzTx/>
              <a:buFontTx/>
              <a:buNone/>
              <a:defRPr/>
            </a:pPr>
            <a:r>
              <a:rPr kumimoji="0" lang="en-US" altLang="zh-CN" sz="1400" b="0" u="none" strike="noStrike" kern="1200" cap="none" spc="0" normalizeH="0" baseline="0" noProof="0" dirty="0">
                <a:ln>
                  <a:noFill/>
                </a:ln>
                <a:solidFill>
                  <a:schemeClr val="bg2">
                    <a:lumMod val="50000"/>
                  </a:schemeClr>
                </a:solidFill>
                <a:effectLst/>
                <a:uLnTx/>
                <a:uFillTx/>
                <a:latin typeface="Arial"/>
                <a:ea typeface="微软雅黑"/>
                <a:cs typeface="Arial Unicode MS" panose="020B0604020202020204" pitchFamily="34" charset="-122"/>
                <a:sym typeface="Arial"/>
              </a:rPr>
              <a:t>make it into a film to be used</a:t>
            </a:r>
          </a:p>
        </p:txBody>
      </p:sp>
      <p:sp>
        <p:nvSpPr>
          <p:cNvPr id="51" name="等腰三角形 50"/>
          <p:cNvSpPr/>
          <p:nvPr/>
        </p:nvSpPr>
        <p:spPr>
          <a:xfrm rot="5400000">
            <a:off x="1171578" y="3352581"/>
            <a:ext cx="241954" cy="208581"/>
          </a:xfrm>
          <a:prstGeom prst="triangle">
            <a:avLst/>
          </a:prstGeom>
          <a:solidFill>
            <a:srgbClr val="2E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latin typeface="Arial"/>
              <a:ea typeface="微软雅黑"/>
              <a:sym typeface="Arial"/>
            </a:endParaRPr>
          </a:p>
        </p:txBody>
      </p:sp>
      <p:sp>
        <p:nvSpPr>
          <p:cNvPr id="47" name="椭圆 46"/>
          <p:cNvSpPr/>
          <p:nvPr/>
        </p:nvSpPr>
        <p:spPr>
          <a:xfrm rot="775672">
            <a:off x="-372761" y="4899044"/>
            <a:ext cx="1368715" cy="1368715"/>
          </a:xfrm>
          <a:prstGeom prst="ellipse">
            <a:avLst/>
          </a:prstGeom>
          <a:blipFill dpi="0" rotWithShape="1">
            <a:blip r:embed="rId5" cstate="screen">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59" name="组合 58"/>
          <p:cNvGrpSpPr/>
          <p:nvPr/>
        </p:nvGrpSpPr>
        <p:grpSpPr>
          <a:xfrm>
            <a:off x="11461546" y="6215751"/>
            <a:ext cx="194079" cy="204393"/>
            <a:chOff x="11470877" y="363591"/>
            <a:chExt cx="194079" cy="204393"/>
          </a:xfrm>
        </p:grpSpPr>
        <p:sp>
          <p:nvSpPr>
            <p:cNvPr id="60" name="椭圆 59"/>
            <p:cNvSpPr>
              <a:spLocks noChangeAspect="1"/>
            </p:cNvSpPr>
            <p:nvPr/>
          </p:nvSpPr>
          <p:spPr>
            <a:xfrm>
              <a:off x="11470877"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1" name="椭圆 60"/>
            <p:cNvSpPr>
              <a:spLocks noChangeAspect="1"/>
            </p:cNvSpPr>
            <p:nvPr/>
          </p:nvSpPr>
          <p:spPr>
            <a:xfrm>
              <a:off x="11539539"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2" name="椭圆 61"/>
            <p:cNvSpPr>
              <a:spLocks noChangeAspect="1"/>
            </p:cNvSpPr>
            <p:nvPr/>
          </p:nvSpPr>
          <p:spPr>
            <a:xfrm>
              <a:off x="11608201" y="363591"/>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3" name="椭圆 62"/>
            <p:cNvSpPr>
              <a:spLocks noChangeAspect="1"/>
            </p:cNvSpPr>
            <p:nvPr/>
          </p:nvSpPr>
          <p:spPr>
            <a:xfrm>
              <a:off x="11470877"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4" name="椭圆 63"/>
            <p:cNvSpPr>
              <a:spLocks noChangeAspect="1"/>
            </p:cNvSpPr>
            <p:nvPr/>
          </p:nvSpPr>
          <p:spPr>
            <a:xfrm>
              <a:off x="11539539"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5" name="椭圆 64"/>
            <p:cNvSpPr>
              <a:spLocks noChangeAspect="1"/>
            </p:cNvSpPr>
            <p:nvPr/>
          </p:nvSpPr>
          <p:spPr>
            <a:xfrm>
              <a:off x="11608201" y="437410"/>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6" name="椭圆 65"/>
            <p:cNvSpPr>
              <a:spLocks noChangeAspect="1"/>
            </p:cNvSpPr>
            <p:nvPr/>
          </p:nvSpPr>
          <p:spPr>
            <a:xfrm>
              <a:off x="11470877"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7" name="椭圆 66"/>
            <p:cNvSpPr>
              <a:spLocks noChangeAspect="1"/>
            </p:cNvSpPr>
            <p:nvPr/>
          </p:nvSpPr>
          <p:spPr>
            <a:xfrm>
              <a:off x="11539539"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8" name="椭圆 67"/>
            <p:cNvSpPr>
              <a:spLocks noChangeAspect="1"/>
            </p:cNvSpPr>
            <p:nvPr/>
          </p:nvSpPr>
          <p:spPr>
            <a:xfrm>
              <a:off x="11608201" y="511229"/>
              <a:ext cx="56755" cy="56755"/>
            </a:xfrm>
            <a:prstGeom prst="ellipse">
              <a:avLst/>
            </a:prstGeom>
            <a:solidFill>
              <a:srgbClr val="1E3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sp>
        <p:nvSpPr>
          <p:cNvPr id="69" name="文本框 34"/>
          <p:cNvSpPr txBox="1"/>
          <p:nvPr/>
        </p:nvSpPr>
        <p:spPr>
          <a:xfrm>
            <a:off x="8313576" y="6204524"/>
            <a:ext cx="2835781" cy="215444"/>
          </a:xfrm>
          <a:prstGeom prst="rect">
            <a:avLst/>
          </a:prstGeom>
          <a:noFill/>
        </p:spPr>
        <p:txBody>
          <a:bodyPr vert="horz" wrap="square" lIns="0" tIns="0" rIns="0" bIns="0" rtlCol="0">
            <a:spAutoFit/>
          </a:bodyPr>
          <a:lstStyle/>
          <a:p>
            <a:pPr algn="dist"/>
            <a:r>
              <a:rPr lang="en-US" altLang="zh-CN" sz="1400" b="1" cap="all" dirty="0">
                <a:solidFill>
                  <a:schemeClr val="tx1">
                    <a:lumMod val="65000"/>
                    <a:lumOff val="35000"/>
                  </a:schemeClr>
                </a:solidFill>
                <a:latin typeface="Arial"/>
                <a:ea typeface="微软雅黑"/>
                <a:sym typeface="Arial"/>
              </a:rPr>
              <a:t>Create your </a:t>
            </a:r>
            <a:r>
              <a:rPr lang="en-US" altLang="zh-CN" sz="1400" b="1" cap="all" dirty="0">
                <a:solidFill>
                  <a:schemeClr val="tx1">
                    <a:lumMod val="75000"/>
                    <a:lumOff val="25000"/>
                  </a:schemeClr>
                </a:solidFill>
                <a:latin typeface="Arial"/>
                <a:ea typeface="微软雅黑"/>
                <a:sym typeface="Arial"/>
              </a:rPr>
              <a:t>business</a:t>
            </a:r>
            <a:endParaRPr lang="zh-CN" altLang="en-US" sz="1400" b="1" cap="all" dirty="0">
              <a:solidFill>
                <a:schemeClr val="tx1">
                  <a:lumMod val="75000"/>
                  <a:lumOff val="25000"/>
                </a:schemeClr>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advTm="3000">
        <p14:shred dir="ou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childTnLst>
                          </p:cTn>
                        </p:par>
                        <p:par>
                          <p:cTn id="36" fill="hold">
                            <p:stCondLst>
                              <p:cond delay="1000"/>
                            </p:stCondLst>
                            <p:childTnLst>
                              <p:par>
                                <p:cTn id="37" presetID="16" presetClass="entr" presetSubtype="37"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outVertical)">
                                      <p:cBhvr>
                                        <p:cTn id="39" dur="500"/>
                                        <p:tgtEl>
                                          <p:spTgt spid="46"/>
                                        </p:tgtEl>
                                      </p:cBhvr>
                                    </p:animEffect>
                                  </p:childTnLst>
                                </p:cTn>
                              </p:par>
                              <p:par>
                                <p:cTn id="40" presetID="16" presetClass="entr" presetSubtype="37"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outVertical)">
                                      <p:cBhvr>
                                        <p:cTn id="42" dur="500"/>
                                        <p:tgtEl>
                                          <p:spTgt spid="41"/>
                                        </p:tgtEl>
                                      </p:cBhvr>
                                    </p:animEffect>
                                  </p:childTnLst>
                                </p:cTn>
                              </p:par>
                              <p:par>
                                <p:cTn id="43" presetID="16" presetClass="entr" presetSubtype="37"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outVertical)">
                                      <p:cBhvr>
                                        <p:cTn id="45" dur="500"/>
                                        <p:tgtEl>
                                          <p:spTgt spid="42"/>
                                        </p:tgtEl>
                                      </p:cBhvr>
                                    </p:animEffect>
                                  </p:childTnLst>
                                </p:cTn>
                              </p:par>
                            </p:childTnLst>
                          </p:cTn>
                        </p:par>
                        <p:par>
                          <p:cTn id="46" fill="hold">
                            <p:stCondLst>
                              <p:cond delay="1500"/>
                            </p:stCondLst>
                            <p:childTnLst>
                              <p:par>
                                <p:cTn id="47" presetID="31"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1000" fill="hold"/>
                                        <p:tgtEl>
                                          <p:spTgt spid="47"/>
                                        </p:tgtEl>
                                        <p:attrNameLst>
                                          <p:attrName>ppt_w</p:attrName>
                                        </p:attrNameLst>
                                      </p:cBhvr>
                                      <p:tavLst>
                                        <p:tav tm="0">
                                          <p:val>
                                            <p:fltVal val="0"/>
                                          </p:val>
                                        </p:tav>
                                        <p:tav tm="100000">
                                          <p:val>
                                            <p:strVal val="#ppt_w"/>
                                          </p:val>
                                        </p:tav>
                                      </p:tavLst>
                                    </p:anim>
                                    <p:anim calcmode="lin" valueType="num">
                                      <p:cBhvr>
                                        <p:cTn id="56" dur="1000" fill="hold"/>
                                        <p:tgtEl>
                                          <p:spTgt spid="47"/>
                                        </p:tgtEl>
                                        <p:attrNameLst>
                                          <p:attrName>ppt_h</p:attrName>
                                        </p:attrNameLst>
                                      </p:cBhvr>
                                      <p:tavLst>
                                        <p:tav tm="0">
                                          <p:val>
                                            <p:fltVal val="0"/>
                                          </p:val>
                                        </p:tav>
                                        <p:tav tm="100000">
                                          <p:val>
                                            <p:strVal val="#ppt_h"/>
                                          </p:val>
                                        </p:tav>
                                      </p:tavLst>
                                    </p:anim>
                                    <p:anim calcmode="lin" valueType="num">
                                      <p:cBhvr>
                                        <p:cTn id="57" dur="1000" fill="hold"/>
                                        <p:tgtEl>
                                          <p:spTgt spid="47"/>
                                        </p:tgtEl>
                                        <p:attrNameLst>
                                          <p:attrName>style.rotation</p:attrName>
                                        </p:attrNameLst>
                                      </p:cBhvr>
                                      <p:tavLst>
                                        <p:tav tm="0">
                                          <p:val>
                                            <p:fltVal val="90"/>
                                          </p:val>
                                        </p:tav>
                                        <p:tav tm="100000">
                                          <p:val>
                                            <p:fltVal val="0"/>
                                          </p:val>
                                        </p:tav>
                                      </p:tavLst>
                                    </p:anim>
                                    <p:animEffect transition="in" filter="fade">
                                      <p:cBhvr>
                                        <p:cTn id="58" dur="1000"/>
                                        <p:tgtEl>
                                          <p:spTgt spid="47"/>
                                        </p:tgtEl>
                                      </p:cBhvr>
                                    </p:animEffect>
                                  </p:childTnLst>
                                </p:cTn>
                              </p:par>
                            </p:childTnLst>
                          </p:cTn>
                        </p:par>
                        <p:par>
                          <p:cTn id="59" fill="hold">
                            <p:stCondLst>
                              <p:cond delay="2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52"/>
                                        </p:tgtEl>
                                        <p:attrNameLst>
                                          <p:attrName>ppt_y</p:attrName>
                                        </p:attrNameLst>
                                      </p:cBhvr>
                                      <p:tavLst>
                                        <p:tav tm="0">
                                          <p:val>
                                            <p:strVal val="#ppt_y"/>
                                          </p:val>
                                        </p:tav>
                                        <p:tav tm="100000">
                                          <p:val>
                                            <p:strVal val="#ppt_y"/>
                                          </p:val>
                                        </p:tav>
                                      </p:tavLst>
                                    </p:anim>
                                    <p:anim calcmode="lin" valueType="num">
                                      <p:cBhvr>
                                        <p:cTn id="64"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52"/>
                                        </p:tgtEl>
                                      </p:cBhvr>
                                    </p:animEffect>
                                  </p:childTnLst>
                                </p:cTn>
                              </p:par>
                            </p:childTnLst>
                          </p:cTn>
                        </p:par>
                        <p:par>
                          <p:cTn id="67" fill="hold">
                            <p:stCondLst>
                              <p:cond delay="3250"/>
                            </p:stCondLst>
                            <p:childTnLst>
                              <p:par>
                                <p:cTn id="68" presetID="2" presetClass="entr" presetSubtype="8"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fill="hold"/>
                                        <p:tgtEl>
                                          <p:spTgt spid="51"/>
                                        </p:tgtEl>
                                        <p:attrNameLst>
                                          <p:attrName>ppt_x</p:attrName>
                                        </p:attrNameLst>
                                      </p:cBhvr>
                                      <p:tavLst>
                                        <p:tav tm="0">
                                          <p:val>
                                            <p:strVal val="0-#ppt_w/2"/>
                                          </p:val>
                                        </p:tav>
                                        <p:tav tm="100000">
                                          <p:val>
                                            <p:strVal val="#ppt_x"/>
                                          </p:val>
                                        </p:tav>
                                      </p:tavLst>
                                    </p:anim>
                                    <p:anim calcmode="lin" valueType="num">
                                      <p:cBhvr additive="base">
                                        <p:cTn id="71" dur="500" fill="hold"/>
                                        <p:tgtEl>
                                          <p:spTgt spid="51"/>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0-#ppt_w/2"/>
                                          </p:val>
                                        </p:tav>
                                        <p:tav tm="100000">
                                          <p:val>
                                            <p:strVal val="#ppt_x"/>
                                          </p:val>
                                        </p:tav>
                                      </p:tavLst>
                                    </p:anim>
                                    <p:anim calcmode="lin" valueType="num">
                                      <p:cBhvr additive="base">
                                        <p:cTn id="75" dur="500" fill="hold"/>
                                        <p:tgtEl>
                                          <p:spTgt spid="49"/>
                                        </p:tgtEl>
                                        <p:attrNameLst>
                                          <p:attrName>ppt_y</p:attrName>
                                        </p:attrNameLst>
                                      </p:cBhvr>
                                      <p:tavLst>
                                        <p:tav tm="0">
                                          <p:val>
                                            <p:strVal val="#ppt_y"/>
                                          </p:val>
                                        </p:tav>
                                        <p:tav tm="100000">
                                          <p:val>
                                            <p:strVal val="#ppt_y"/>
                                          </p:val>
                                        </p:tav>
                                      </p:tavLst>
                                    </p:anim>
                                  </p:childTnLst>
                                </p:cTn>
                              </p:par>
                            </p:childTnLst>
                          </p:cTn>
                        </p:par>
                        <p:par>
                          <p:cTn id="76" fill="hold">
                            <p:stCondLst>
                              <p:cond delay="3750"/>
                            </p:stCondLst>
                            <p:childTnLst>
                              <p:par>
                                <p:cTn id="77" presetID="22" presetClass="entr" presetSubtype="8"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5" grpId="0" animBg="1"/>
      <p:bldP spid="36" grpId="0" animBg="1"/>
      <p:bldP spid="32" grpId="0"/>
      <p:bldP spid="52" grpId="0"/>
      <p:bldP spid="53" grpId="0"/>
      <p:bldP spid="49" grpId="0"/>
      <p:bldP spid="50" grpId="0"/>
      <p:bldP spid="51" grpId="0" animBg="1"/>
      <p:bldP spid="47" grpId="0" animBg="1"/>
      <p:bldP spid="6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年中工作总结3"/>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jnru5j3">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jnru5j3">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1968</Words>
  <Application>Microsoft Office PowerPoint</Application>
  <PresentationFormat>宽屏</PresentationFormat>
  <Paragraphs>291</Paragraphs>
  <Slides>28</Slides>
  <Notes>27</Notes>
  <HiddenSlides>0</HiddenSlides>
  <MMClips>0</MMClips>
  <ScaleCrop>false</ScaleCrop>
  <HeadingPairs>
    <vt:vector size="6" baseType="variant">
      <vt:variant>
        <vt:lpstr>已用的字体</vt:lpstr>
      </vt:variant>
      <vt:variant>
        <vt:i4>5</vt:i4>
      </vt:variant>
      <vt:variant>
        <vt:lpstr>主题</vt:lpstr>
      </vt:variant>
      <vt:variant>
        <vt:i4>3</vt:i4>
      </vt:variant>
      <vt:variant>
        <vt:lpstr>幻灯片标题</vt:lpstr>
      </vt:variant>
      <vt:variant>
        <vt:i4>28</vt:i4>
      </vt:variant>
    </vt:vector>
  </HeadingPairs>
  <TitlesOfParts>
    <vt:vector size="36" baseType="lpstr">
      <vt:lpstr>仓耳明楷 W03</vt:lpstr>
      <vt:lpstr>微软雅黑</vt:lpstr>
      <vt:lpstr>Arial</vt:lpstr>
      <vt:lpstr>Arial Black</vt:lpstr>
      <vt:lpstr>MS Reference Sans Serif</vt:lpstr>
      <vt:lpstr>www.freeppt7.com</vt:lpstr>
      <vt:lpstr>https://www.freeppt7.com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cp:lastModifiedBy>kaiweiliu9209@outlook.com</cp:lastModifiedBy>
  <cp:revision>120</cp:revision>
  <dcterms:created xsi:type="dcterms:W3CDTF">2019-06-10T10:19:00Z</dcterms:created>
  <dcterms:modified xsi:type="dcterms:W3CDTF">2024-10-06T12:22:55Z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779D9914744C4FB98A35F03E06CC8829_12</vt:lpwstr>
  </property>
  <property fmtid="{D5CDD505-2E9C-101B-9397-08002B2CF9AE}" pid="3" name="KSOProductBuildVer">
    <vt:lpwstr>2052-12.1.0.15120</vt:lpwstr>
  </property>
</Properties>
</file>