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 id="2147483744" r:id="rId2"/>
  </p:sldMasterIdLst>
  <p:notesMasterIdLst>
    <p:notesMasterId r:id="rId28"/>
  </p:notesMasterIdLst>
  <p:handoutMasterIdLst>
    <p:handoutMasterId r:id="rId29"/>
  </p:handoutMasterIdLst>
  <p:sldIdLst>
    <p:sldId id="276" r:id="rId3"/>
    <p:sldId id="274" r:id="rId4"/>
    <p:sldId id="275" r:id="rId5"/>
    <p:sldId id="282" r:id="rId6"/>
    <p:sldId id="298" r:id="rId7"/>
    <p:sldId id="259" r:id="rId8"/>
    <p:sldId id="4417" r:id="rId9"/>
    <p:sldId id="4418" r:id="rId10"/>
    <p:sldId id="265" r:id="rId11"/>
    <p:sldId id="281" r:id="rId12"/>
    <p:sldId id="4402" r:id="rId13"/>
    <p:sldId id="277" r:id="rId14"/>
    <p:sldId id="4410" r:id="rId15"/>
    <p:sldId id="292" r:id="rId16"/>
    <p:sldId id="4407" r:id="rId17"/>
    <p:sldId id="278" r:id="rId18"/>
    <p:sldId id="257" r:id="rId19"/>
    <p:sldId id="4409" r:id="rId20"/>
    <p:sldId id="285" r:id="rId21"/>
    <p:sldId id="279" r:id="rId22"/>
    <p:sldId id="288" r:id="rId23"/>
    <p:sldId id="4414" r:id="rId24"/>
    <p:sldId id="297" r:id="rId25"/>
    <p:sldId id="280" r:id="rId26"/>
    <p:sldId id="321" r:id="rId27"/>
  </p:sldIdLst>
  <p:sldSz cx="12192000" cy="6858000"/>
  <p:notesSz cx="6858000" cy="9144000"/>
  <p:custDataLst>
    <p:tags r:id="rId3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a:srgbClr val="848AA1"/>
    <a:srgbClr val="2F3139"/>
    <a:srgbClr val="21232B"/>
    <a:srgbClr val="7390C0"/>
    <a:srgbClr val="E6E6E6"/>
    <a:srgbClr val="000105"/>
    <a:srgbClr val="FDEFDC"/>
    <a:srgbClr val="A82327"/>
    <a:srgbClr val="E02B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35" autoAdjust="0"/>
    <p:restoredTop sz="93560" autoAdjust="0"/>
  </p:normalViewPr>
  <p:slideViewPr>
    <p:cSldViewPr snapToGrid="0">
      <p:cViewPr varScale="1">
        <p:scale>
          <a:sx n="87" d="100"/>
          <a:sy n="87" d="100"/>
        </p:scale>
        <p:origin x="66" y="111"/>
      </p:cViewPr>
      <p:guideLst>
        <p:guide orient="horz" pos="2160"/>
        <p:guide pos="3840"/>
      </p:guideLst>
    </p:cSldViewPr>
  </p:slideViewPr>
  <p:notesTextViewPr>
    <p:cViewPr>
      <p:scale>
        <a:sx n="1" d="1"/>
        <a:sy n="1" d="1"/>
      </p:scale>
      <p:origin x="0" y="0"/>
    </p:cViewPr>
  </p:notesTextViewPr>
  <p:sorterViewPr>
    <p:cViewPr>
      <p:scale>
        <a:sx n="125" d="100"/>
        <a:sy n="125" d="100"/>
      </p:scale>
      <p:origin x="0" y="-5418"/>
    </p:cViewPr>
  </p:sorterViewPr>
  <p:notesViewPr>
    <p:cSldViewPr snapToGrid="0">
      <p:cViewPr varScale="1">
        <p:scale>
          <a:sx n="87" d="100"/>
          <a:sy n="87" d="100"/>
        </p:scale>
        <p:origin x="1062"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tags" Target="tags/tag1.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2024/10/9</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35342961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8F3317-9AA5-476F-9368-B01FF050CAE5}" type="datetimeFigureOut">
              <a:rPr lang="zh-CN" altLang="en-US" smtClean="0"/>
              <a:t>2024/10/9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0E981C-C222-4BC3-9305-DCAA15C9CCE3}" type="slidenum">
              <a:rPr lang="zh-CN" altLang="en-US" smtClean="0"/>
              <a:t>‹#›</a:t>
            </a:fld>
            <a:endParaRPr lang="zh-CN" altLang="en-US"/>
          </a:p>
        </p:txBody>
      </p:sp>
    </p:spTree>
    <p:extLst>
      <p:ext uri="{BB962C8B-B14F-4D97-AF65-F5344CB8AC3E}">
        <p14:creationId xmlns:p14="http://schemas.microsoft.com/office/powerpoint/2010/main" val="62842483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dirty="0">
                <a:latin typeface="微软雅黑" panose="020B0503020204020204" pitchFamily="34" charset="-122"/>
                <a:ea typeface="微软雅黑" panose="020B0503020204020204" pitchFamily="34" charset="-122"/>
              </a:rPr>
              <a:t>Template from: https://www.freeppt7.com/</a:t>
            </a:r>
            <a:endParaRPr lang="zh-CN" altLang="en-US" dirty="0"/>
          </a:p>
          <a:p>
            <a:endParaRPr lang="zh-CN"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Tree>
  </p:cSld>
  <p:clrMapOvr>
    <a:masterClrMapping/>
  </p:clrMapOvr>
  <p:hf sldNum="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7_空白">
    <p:spTree>
      <p:nvGrpSpPr>
        <p:cNvPr id="1" name=""/>
        <p:cNvGrpSpPr/>
        <p:nvPr/>
      </p:nvGrpSpPr>
      <p:grpSpPr>
        <a:xfrm>
          <a:off x="0" y="0"/>
          <a:ext cx="0" cy="0"/>
          <a:chOff x="0" y="0"/>
          <a:chExt cx="0" cy="0"/>
        </a:xfrm>
      </p:grpSpPr>
      <p:sp>
        <p:nvSpPr>
          <p:cNvPr id="2" name="矩形 1"/>
          <p:cNvSpPr/>
          <p:nvPr userDrawn="1"/>
        </p:nvSpPr>
        <p:spPr>
          <a:xfrm>
            <a:off x="0" y="0"/>
            <a:ext cx="12192000" cy="16954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 name="图片占位符 4"/>
          <p:cNvSpPr>
            <a:spLocks noGrp="1"/>
          </p:cNvSpPr>
          <p:nvPr>
            <p:ph type="pic" sz="quarter" idx="10"/>
          </p:nvPr>
        </p:nvSpPr>
        <p:spPr>
          <a:xfrm>
            <a:off x="5353050" y="0"/>
            <a:ext cx="6838950" cy="6858000"/>
          </a:xfrm>
          <a:custGeom>
            <a:avLst/>
            <a:gdLst>
              <a:gd name="connsiteX0" fmla="*/ 0 w 6838950"/>
              <a:gd name="connsiteY0" fmla="*/ 0 h 6858000"/>
              <a:gd name="connsiteX1" fmla="*/ 5248277 w 6838950"/>
              <a:gd name="connsiteY1" fmla="*/ 0 h 6858000"/>
              <a:gd name="connsiteX2" fmla="*/ 6838950 w 6838950"/>
              <a:gd name="connsiteY2" fmla="*/ 4197212 h 6858000"/>
              <a:gd name="connsiteX3" fmla="*/ 6838950 w 6838950"/>
              <a:gd name="connsiteY3" fmla="*/ 6858000 h 6858000"/>
              <a:gd name="connsiteX4" fmla="*/ 2599067 w 683895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38950" h="6858000">
                <a:moveTo>
                  <a:pt x="0" y="0"/>
                </a:moveTo>
                <a:lnTo>
                  <a:pt x="5248277" y="0"/>
                </a:lnTo>
                <a:lnTo>
                  <a:pt x="6838950" y="4197212"/>
                </a:lnTo>
                <a:lnTo>
                  <a:pt x="6838950" y="6858000"/>
                </a:lnTo>
                <a:lnTo>
                  <a:pt x="2599067" y="6858000"/>
                </a:lnTo>
                <a:close/>
              </a:path>
            </a:pathLst>
          </a:custGeom>
          <a:solidFill>
            <a:schemeClr val="bg1">
              <a:lumMod val="95000"/>
            </a:schemeClr>
          </a:solidFill>
        </p:spPr>
        <p:txBody>
          <a:bodyPr wrap="square">
            <a:noAutofit/>
          </a:bodyP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hf sldNum="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6_空白">
    <p:spTree>
      <p:nvGrpSpPr>
        <p:cNvPr id="1" name=""/>
        <p:cNvGrpSpPr/>
        <p:nvPr/>
      </p:nvGrpSpPr>
      <p:grpSpPr>
        <a:xfrm>
          <a:off x="0" y="0"/>
          <a:ext cx="0" cy="0"/>
          <a:chOff x="0" y="0"/>
          <a:chExt cx="0" cy="0"/>
        </a:xfrm>
      </p:grpSpPr>
      <p:sp>
        <p:nvSpPr>
          <p:cNvPr id="5" name="图片占位符 3"/>
          <p:cNvSpPr>
            <a:spLocks noGrp="1"/>
          </p:cNvSpPr>
          <p:nvPr>
            <p:ph type="pic" sz="quarter" idx="10"/>
          </p:nvPr>
        </p:nvSpPr>
        <p:spPr>
          <a:xfrm>
            <a:off x="0" y="0"/>
            <a:ext cx="12192000" cy="2838450"/>
          </a:xfrm>
          <a:prstGeom prst="rect">
            <a:avLst/>
          </a:prstGeom>
          <a:solidFill>
            <a:schemeClr val="bg1">
              <a:lumMod val="95000"/>
            </a:schemeClr>
          </a:solidFill>
        </p:spPr>
        <p:txBody>
          <a:bodyP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hf sldNum="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3_空白">
    <p:spTree>
      <p:nvGrpSpPr>
        <p:cNvPr id="1" name=""/>
        <p:cNvGrpSpPr/>
        <p:nvPr/>
      </p:nvGrpSpPr>
      <p:grpSpPr>
        <a:xfrm>
          <a:off x="0" y="0"/>
          <a:ext cx="0" cy="0"/>
          <a:chOff x="0" y="0"/>
          <a:chExt cx="0" cy="0"/>
        </a:xfrm>
      </p:grpSpPr>
      <p:sp>
        <p:nvSpPr>
          <p:cNvPr id="2" name="矩形 1"/>
          <p:cNvSpPr/>
          <p:nvPr userDrawn="1"/>
        </p:nvSpPr>
        <p:spPr>
          <a:xfrm>
            <a:off x="0" y="-3618"/>
            <a:ext cx="12192000" cy="1737168"/>
          </a:xfrm>
          <a:prstGeom prst="rect">
            <a:avLst/>
          </a:prstGeom>
          <a:solidFill>
            <a:srgbClr val="2F313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图片占位符 5"/>
          <p:cNvSpPr>
            <a:spLocks noGrp="1"/>
          </p:cNvSpPr>
          <p:nvPr>
            <p:ph type="pic" sz="quarter" idx="10"/>
          </p:nvPr>
        </p:nvSpPr>
        <p:spPr>
          <a:xfrm>
            <a:off x="0" y="-3618"/>
            <a:ext cx="6438900" cy="6861618"/>
          </a:xfrm>
          <a:custGeom>
            <a:avLst/>
            <a:gdLst>
              <a:gd name="connsiteX0" fmla="*/ 0 w 6438900"/>
              <a:gd name="connsiteY0" fmla="*/ 0 h 6861618"/>
              <a:gd name="connsiteX1" fmla="*/ 6438900 w 6438900"/>
              <a:gd name="connsiteY1" fmla="*/ 0 h 6861618"/>
              <a:gd name="connsiteX2" fmla="*/ 4381500 w 6438900"/>
              <a:gd name="connsiteY2" fmla="*/ 6861618 h 6861618"/>
              <a:gd name="connsiteX3" fmla="*/ 0 w 6438900"/>
              <a:gd name="connsiteY3" fmla="*/ 6842621 h 6861618"/>
            </a:gdLst>
            <a:ahLst/>
            <a:cxnLst>
              <a:cxn ang="0">
                <a:pos x="connsiteX0" y="connsiteY0"/>
              </a:cxn>
              <a:cxn ang="0">
                <a:pos x="connsiteX1" y="connsiteY1"/>
              </a:cxn>
              <a:cxn ang="0">
                <a:pos x="connsiteX2" y="connsiteY2"/>
              </a:cxn>
              <a:cxn ang="0">
                <a:pos x="connsiteX3" y="connsiteY3"/>
              </a:cxn>
            </a:cxnLst>
            <a:rect l="l" t="t" r="r" b="b"/>
            <a:pathLst>
              <a:path w="6438900" h="6861618">
                <a:moveTo>
                  <a:pt x="0" y="0"/>
                </a:moveTo>
                <a:lnTo>
                  <a:pt x="6438900" y="0"/>
                </a:lnTo>
                <a:lnTo>
                  <a:pt x="4381500" y="6861618"/>
                </a:lnTo>
                <a:lnTo>
                  <a:pt x="0" y="6842621"/>
                </a:lnTo>
                <a:close/>
              </a:path>
            </a:pathLst>
          </a:custGeom>
          <a:solidFill>
            <a:schemeClr val="bg1">
              <a:lumMod val="95000"/>
            </a:schemeClr>
          </a:solidFill>
        </p:spPr>
        <p:txBody>
          <a:bodyPr/>
          <a:lstStyle>
            <a:lvl1pPr>
              <a:defRPr lang="zh-CN" altLang="en-US"/>
            </a:lvl1pPr>
          </a:lstStyle>
          <a:p>
            <a:pPr lvl="0"/>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hf sldNum="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1_空白">
    <p:spTree>
      <p:nvGrpSpPr>
        <p:cNvPr id="1" name=""/>
        <p:cNvGrpSpPr/>
        <p:nvPr/>
      </p:nvGrpSpPr>
      <p:grpSpPr>
        <a:xfrm>
          <a:off x="0" y="0"/>
          <a:ext cx="0" cy="0"/>
          <a:chOff x="0" y="0"/>
          <a:chExt cx="0" cy="0"/>
        </a:xfrm>
      </p:grpSpPr>
      <p:sp>
        <p:nvSpPr>
          <p:cNvPr id="9" name="图片占位符 5"/>
          <p:cNvSpPr>
            <a:spLocks noGrp="1"/>
          </p:cNvSpPr>
          <p:nvPr>
            <p:ph type="pic" sz="quarter" idx="10"/>
          </p:nvPr>
        </p:nvSpPr>
        <p:spPr>
          <a:xfrm>
            <a:off x="1257300" y="2571750"/>
            <a:ext cx="2152650" cy="2228850"/>
          </a:xfrm>
          <a:prstGeom prst="rect">
            <a:avLst/>
          </a:prstGeom>
        </p:spPr>
        <p:txBody>
          <a:bodyPr/>
          <a:lstStyle/>
          <a:p>
            <a:endParaRPr lang="zh-CN" altLang="en-US"/>
          </a:p>
        </p:txBody>
      </p:sp>
      <p:sp>
        <p:nvSpPr>
          <p:cNvPr id="10" name="图片占位符 5"/>
          <p:cNvSpPr>
            <a:spLocks noGrp="1"/>
          </p:cNvSpPr>
          <p:nvPr>
            <p:ph type="pic" sz="quarter" idx="11"/>
          </p:nvPr>
        </p:nvSpPr>
        <p:spPr>
          <a:xfrm>
            <a:off x="5108575" y="2571750"/>
            <a:ext cx="2152650" cy="2228850"/>
          </a:xfrm>
          <a:prstGeom prst="rect">
            <a:avLst/>
          </a:prstGeom>
        </p:spPr>
        <p:txBody>
          <a:bodyPr/>
          <a:lstStyle/>
          <a:p>
            <a:endParaRPr lang="zh-CN" altLang="en-US"/>
          </a:p>
        </p:txBody>
      </p:sp>
      <p:sp>
        <p:nvSpPr>
          <p:cNvPr id="11" name="图片占位符 5"/>
          <p:cNvSpPr>
            <a:spLocks noGrp="1"/>
          </p:cNvSpPr>
          <p:nvPr>
            <p:ph type="pic" sz="quarter" idx="12"/>
          </p:nvPr>
        </p:nvSpPr>
        <p:spPr>
          <a:xfrm>
            <a:off x="8997950" y="2571750"/>
            <a:ext cx="2152650" cy="2228850"/>
          </a:xfrm>
          <a:prstGeom prst="rect">
            <a:avLst/>
          </a:prstGeom>
        </p:spPr>
        <p:txBody>
          <a:bodyP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nodePh="1">
                                  <p:stCondLst>
                                    <p:cond delay="0"/>
                                  </p:stCondLst>
                                  <p:endCondLst>
                                    <p:cond evt="begin" delay="0">
                                      <p:tn val="5"/>
                                    </p:cond>
                                  </p:end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nodePh="1">
                                  <p:stCondLst>
                                    <p:cond delay="0"/>
                                  </p:stCondLst>
                                  <p:endCondLst>
                                    <p:cond evt="begin" delay="0">
                                      <p:tn val="11"/>
                                    </p:cond>
                                  </p:end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nodePh="1">
                                  <p:stCondLst>
                                    <p:cond delay="0"/>
                                  </p:stCondLst>
                                  <p:endCondLst>
                                    <p:cond evt="begin" delay="0">
                                      <p:tn val="17"/>
                                    </p:cond>
                                  </p:end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hf sldNum="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仅标题">
    <p:spTree>
      <p:nvGrpSpPr>
        <p:cNvPr id="1" name=""/>
        <p:cNvGrpSpPr/>
        <p:nvPr/>
      </p:nvGrpSpPr>
      <p:grpSpPr>
        <a:xfrm>
          <a:off x="0" y="0"/>
          <a:ext cx="0" cy="0"/>
          <a:chOff x="0" y="0"/>
          <a:chExt cx="0" cy="0"/>
        </a:xfrm>
      </p:grpSpPr>
      <p:sp>
        <p:nvSpPr>
          <p:cNvPr id="13" name="图片占位符 7"/>
          <p:cNvSpPr>
            <a:spLocks noGrp="1"/>
          </p:cNvSpPr>
          <p:nvPr>
            <p:ph type="pic" sz="quarter" idx="10"/>
          </p:nvPr>
        </p:nvSpPr>
        <p:spPr>
          <a:xfrm>
            <a:off x="956215" y="2224462"/>
            <a:ext cx="1940142" cy="2442000"/>
          </a:xfrm>
          <a:prstGeom prst="rect">
            <a:avLst/>
          </a:prstGeom>
        </p:spPr>
        <p:txBody>
          <a:bodyPr/>
          <a:lstStyle/>
          <a:p>
            <a:endParaRPr lang="zh-CN" altLang="en-US" dirty="0"/>
          </a:p>
        </p:txBody>
      </p:sp>
      <p:sp>
        <p:nvSpPr>
          <p:cNvPr id="14" name="图片占位符 7"/>
          <p:cNvSpPr>
            <a:spLocks noGrp="1"/>
          </p:cNvSpPr>
          <p:nvPr>
            <p:ph type="pic" sz="quarter" idx="11"/>
          </p:nvPr>
        </p:nvSpPr>
        <p:spPr>
          <a:xfrm>
            <a:off x="3048796" y="2224462"/>
            <a:ext cx="1940142" cy="2442000"/>
          </a:xfrm>
          <a:prstGeom prst="rect">
            <a:avLst/>
          </a:prstGeom>
        </p:spPr>
        <p:txBody>
          <a:bodyPr/>
          <a:lstStyle/>
          <a:p>
            <a:endParaRPr lang="zh-CN" altLang="en-US" dirty="0"/>
          </a:p>
        </p:txBody>
      </p:sp>
      <p:sp>
        <p:nvSpPr>
          <p:cNvPr id="15" name="图片占位符 7"/>
          <p:cNvSpPr>
            <a:spLocks noGrp="1"/>
          </p:cNvSpPr>
          <p:nvPr>
            <p:ph type="pic" sz="quarter" idx="12"/>
          </p:nvPr>
        </p:nvSpPr>
        <p:spPr>
          <a:xfrm>
            <a:off x="5141377" y="2224462"/>
            <a:ext cx="1940142" cy="2442000"/>
          </a:xfrm>
          <a:prstGeom prst="rect">
            <a:avLst/>
          </a:prstGeom>
        </p:spPr>
        <p:txBody>
          <a:bodyPr/>
          <a:lstStyle/>
          <a:p>
            <a:endParaRPr lang="zh-CN" altLang="en-US" dirty="0"/>
          </a:p>
        </p:txBody>
      </p:sp>
      <p:sp>
        <p:nvSpPr>
          <p:cNvPr id="16" name="图片占位符 7"/>
          <p:cNvSpPr>
            <a:spLocks noGrp="1"/>
          </p:cNvSpPr>
          <p:nvPr>
            <p:ph type="pic" sz="quarter" idx="13"/>
          </p:nvPr>
        </p:nvSpPr>
        <p:spPr>
          <a:xfrm>
            <a:off x="7233958" y="2224462"/>
            <a:ext cx="1940142" cy="2442000"/>
          </a:xfrm>
          <a:prstGeom prst="rect">
            <a:avLst/>
          </a:prstGeom>
        </p:spPr>
        <p:txBody>
          <a:bodyPr/>
          <a:lstStyle/>
          <a:p>
            <a:endParaRPr lang="zh-CN" altLang="en-US" dirty="0"/>
          </a:p>
        </p:txBody>
      </p:sp>
      <p:sp>
        <p:nvSpPr>
          <p:cNvPr id="17" name="图片占位符 7"/>
          <p:cNvSpPr>
            <a:spLocks noGrp="1"/>
          </p:cNvSpPr>
          <p:nvPr>
            <p:ph type="pic" sz="quarter" idx="14"/>
          </p:nvPr>
        </p:nvSpPr>
        <p:spPr>
          <a:xfrm>
            <a:off x="9326540" y="2224462"/>
            <a:ext cx="1940142" cy="2442000"/>
          </a:xfrm>
          <a:prstGeom prst="rect">
            <a:avLst/>
          </a:prstGeom>
        </p:spPr>
        <p:txBody>
          <a:bodyPr/>
          <a:lstStyle/>
          <a:p>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nodePh="1">
                                  <p:stCondLst>
                                    <p:cond delay="0"/>
                                  </p:stCondLst>
                                  <p:endCondLst>
                                    <p:cond evt="begin" delay="0">
                                      <p:tn val="5"/>
                                    </p:cond>
                                  </p:end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nodePh="1">
                                  <p:stCondLst>
                                    <p:cond delay="0"/>
                                  </p:stCondLst>
                                  <p:endCondLst>
                                    <p:cond evt="begin" delay="0">
                                      <p:tn val="11"/>
                                    </p:cond>
                                  </p:end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000"/>
                                        <p:tgtEl>
                                          <p:spTgt spid="14"/>
                                        </p:tgtEl>
                                      </p:cBhvr>
                                    </p:animEffect>
                                    <p:anim calcmode="lin" valueType="num">
                                      <p:cBhvr>
                                        <p:cTn id="14" dur="1000" fill="hold"/>
                                        <p:tgtEl>
                                          <p:spTgt spid="14"/>
                                        </p:tgtEl>
                                        <p:attrNameLst>
                                          <p:attrName>ppt_x</p:attrName>
                                        </p:attrNameLst>
                                      </p:cBhvr>
                                      <p:tavLst>
                                        <p:tav tm="0">
                                          <p:val>
                                            <p:strVal val="#ppt_x"/>
                                          </p:val>
                                        </p:tav>
                                        <p:tav tm="100000">
                                          <p:val>
                                            <p:strVal val="#ppt_x"/>
                                          </p:val>
                                        </p:tav>
                                      </p:tavLst>
                                    </p:anim>
                                    <p:anim calcmode="lin" valueType="num">
                                      <p:cBhvr>
                                        <p:cTn id="15" dur="1000" fill="hold"/>
                                        <p:tgtEl>
                                          <p:spTgt spid="1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nodePh="1">
                                  <p:stCondLst>
                                    <p:cond delay="0"/>
                                  </p:stCondLst>
                                  <p:endCondLst>
                                    <p:cond evt="begin" delay="0">
                                      <p:tn val="17"/>
                                    </p:cond>
                                  </p:end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nodePh="1">
                                  <p:stCondLst>
                                    <p:cond delay="0"/>
                                  </p:stCondLst>
                                  <p:endCondLst>
                                    <p:cond evt="begin" delay="0">
                                      <p:tn val="23"/>
                                    </p:cond>
                                  </p:endCondLst>
                                  <p:childTnLst>
                                    <p:set>
                                      <p:cBhvr>
                                        <p:cTn id="24" dur="1" fill="hold">
                                          <p:stCondLst>
                                            <p:cond delay="0"/>
                                          </p:stCondLst>
                                        </p:cTn>
                                        <p:tgtEl>
                                          <p:spTgt spid="16"/>
                                        </p:tgtEl>
                                        <p:attrNameLst>
                                          <p:attrName>style.visibility</p:attrName>
                                        </p:attrNameLst>
                                      </p:cBhvr>
                                      <p:to>
                                        <p:strVal val="visible"/>
                                      </p:to>
                                    </p:set>
                                    <p:animEffect transition="in" filter="fade">
                                      <p:cBhvr>
                                        <p:cTn id="25" dur="1000"/>
                                        <p:tgtEl>
                                          <p:spTgt spid="16"/>
                                        </p:tgtEl>
                                      </p:cBhvr>
                                    </p:animEffect>
                                    <p:anim calcmode="lin" valueType="num">
                                      <p:cBhvr>
                                        <p:cTn id="26" dur="1000" fill="hold"/>
                                        <p:tgtEl>
                                          <p:spTgt spid="16"/>
                                        </p:tgtEl>
                                        <p:attrNameLst>
                                          <p:attrName>ppt_x</p:attrName>
                                        </p:attrNameLst>
                                      </p:cBhvr>
                                      <p:tavLst>
                                        <p:tav tm="0">
                                          <p:val>
                                            <p:strVal val="#ppt_x"/>
                                          </p:val>
                                        </p:tav>
                                        <p:tav tm="100000">
                                          <p:val>
                                            <p:strVal val="#ppt_x"/>
                                          </p:val>
                                        </p:tav>
                                      </p:tavLst>
                                    </p:anim>
                                    <p:anim calcmode="lin" valueType="num">
                                      <p:cBhvr>
                                        <p:cTn id="27" dur="1000" fill="hold"/>
                                        <p:tgtEl>
                                          <p:spTgt spid="16"/>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nodePh="1">
                                  <p:stCondLst>
                                    <p:cond delay="0"/>
                                  </p:stCondLst>
                                  <p:endCondLst>
                                    <p:cond evt="begin" delay="0">
                                      <p:tn val="29"/>
                                    </p:cond>
                                  </p:endCondLst>
                                  <p:childTnLst>
                                    <p:set>
                                      <p:cBhvr>
                                        <p:cTn id="30" dur="1" fill="hold">
                                          <p:stCondLst>
                                            <p:cond delay="0"/>
                                          </p:stCondLst>
                                        </p:cTn>
                                        <p:tgtEl>
                                          <p:spTgt spid="17"/>
                                        </p:tgtEl>
                                        <p:attrNameLst>
                                          <p:attrName>style.visibility</p:attrName>
                                        </p:attrNameLst>
                                      </p:cBhvr>
                                      <p:to>
                                        <p:strVal val="visible"/>
                                      </p:to>
                                    </p:set>
                                    <p:animEffect transition="in" filter="fade">
                                      <p:cBhvr>
                                        <p:cTn id="31" dur="1000"/>
                                        <p:tgtEl>
                                          <p:spTgt spid="17"/>
                                        </p:tgtEl>
                                      </p:cBhvr>
                                    </p:animEffect>
                                    <p:anim calcmode="lin" valueType="num">
                                      <p:cBhvr>
                                        <p:cTn id="32" dur="1000" fill="hold"/>
                                        <p:tgtEl>
                                          <p:spTgt spid="17"/>
                                        </p:tgtEl>
                                        <p:attrNameLst>
                                          <p:attrName>ppt_x</p:attrName>
                                        </p:attrNameLst>
                                      </p:cBhvr>
                                      <p:tavLst>
                                        <p:tav tm="0">
                                          <p:val>
                                            <p:strVal val="#ppt_x"/>
                                          </p:val>
                                        </p:tav>
                                        <p:tav tm="100000">
                                          <p:val>
                                            <p:strVal val="#ppt_x"/>
                                          </p:val>
                                        </p:tav>
                                      </p:tavLst>
                                    </p:anim>
                                    <p:anim calcmode="lin" valueType="num">
                                      <p:cBhvr>
                                        <p:cTn id="3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Lst>
  </p:timing>
  <p:hf sldNum="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9077366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6370286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701101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4982140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824894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Tree>
  </p:cSld>
  <p:clrMapOvr>
    <a:masterClrMapping/>
  </p:clrMapOvr>
  <p:hf sldNum="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7649506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42880548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5632906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5109524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2706476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364145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6123998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6835019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0976381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818827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5_空白">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solidFill>
            <a:srgbClr val="00010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endParaRPr lang="zh-CN" altLang="en-US" sz="4000"/>
          </a:p>
        </p:txBody>
      </p:sp>
    </p:spTree>
  </p:cSld>
  <p:clrMapOvr>
    <a:masterClrMapping/>
  </p:clrMapOvr>
  <p:hf sldNum="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3863109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7430542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3038539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7103952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6543718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462522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4768266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4603205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3877368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320668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9_空白">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solidFill>
            <a:srgbClr val="00010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endParaRPr lang="zh-CN" altLang="en-US" sz="4000"/>
          </a:p>
        </p:txBody>
      </p:sp>
      <p:sp>
        <p:nvSpPr>
          <p:cNvPr id="5" name="矩形 4"/>
          <p:cNvSpPr/>
          <p:nvPr userDrawn="1"/>
        </p:nvSpPr>
        <p:spPr>
          <a:xfrm>
            <a:off x="0" y="6858000"/>
            <a:ext cx="12192000" cy="297565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endParaRPr lang="zh-CN" altLang="en-US" sz="4000"/>
          </a:p>
        </p:txBody>
      </p:sp>
      <p:sp>
        <p:nvSpPr>
          <p:cNvPr id="6" name="矩形 5"/>
          <p:cNvSpPr/>
          <p:nvPr userDrawn="1"/>
        </p:nvSpPr>
        <p:spPr>
          <a:xfrm>
            <a:off x="12192000" y="-1028700"/>
            <a:ext cx="5448300" cy="899545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endParaRPr lang="zh-CN" altLang="en-US" sz="4000"/>
          </a:p>
        </p:txBody>
      </p:sp>
      <p:sp>
        <p:nvSpPr>
          <p:cNvPr id="7" name="矩形 6"/>
          <p:cNvSpPr/>
          <p:nvPr userDrawn="1"/>
        </p:nvSpPr>
        <p:spPr>
          <a:xfrm>
            <a:off x="-5448300" y="-1028700"/>
            <a:ext cx="5448300" cy="112776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endParaRPr lang="zh-CN" altLang="en-US" sz="4000"/>
          </a:p>
        </p:txBody>
      </p:sp>
      <p:pic>
        <p:nvPicPr>
          <p:cNvPr id="4" name="图片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52493"/>
            <a:ext cx="12192000" cy="6962986"/>
          </a:xfrm>
          <a:prstGeom prst="rect">
            <a:avLst/>
          </a:prstGeom>
        </p:spPr>
      </p:pic>
    </p:spTree>
  </p:cSld>
  <p:clrMapOvr>
    <a:masterClrMapping/>
  </p:clrMapOvr>
  <p:hf sldNum="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1805094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9510492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22720446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428208031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53309641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402723270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60778018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33463528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19381324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2047387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8_空白">
    <p:spTree>
      <p:nvGrpSpPr>
        <p:cNvPr id="1" name=""/>
        <p:cNvGrpSpPr/>
        <p:nvPr/>
      </p:nvGrpSpPr>
      <p:grpSpPr>
        <a:xfrm>
          <a:off x="0" y="0"/>
          <a:ext cx="0" cy="0"/>
          <a:chOff x="0" y="0"/>
          <a:chExt cx="0" cy="0"/>
        </a:xfrm>
      </p:grpSpPr>
      <p:sp>
        <p:nvSpPr>
          <p:cNvPr id="5" name="矩形 4"/>
          <p:cNvSpPr/>
          <p:nvPr userDrawn="1"/>
        </p:nvSpPr>
        <p:spPr>
          <a:xfrm>
            <a:off x="0" y="6858000"/>
            <a:ext cx="12192000" cy="297565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endParaRPr lang="zh-CN" altLang="en-US" sz="4000"/>
          </a:p>
        </p:txBody>
      </p:sp>
      <p:sp>
        <p:nvSpPr>
          <p:cNvPr id="6" name="矩形 5"/>
          <p:cNvSpPr/>
          <p:nvPr userDrawn="1"/>
        </p:nvSpPr>
        <p:spPr>
          <a:xfrm>
            <a:off x="12192000" y="-1028700"/>
            <a:ext cx="5448300" cy="899545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endParaRPr lang="zh-CN" altLang="en-US" sz="4000"/>
          </a:p>
        </p:txBody>
      </p:sp>
      <p:sp>
        <p:nvSpPr>
          <p:cNvPr id="7" name="矩形 6"/>
          <p:cNvSpPr/>
          <p:nvPr userDrawn="1"/>
        </p:nvSpPr>
        <p:spPr>
          <a:xfrm>
            <a:off x="-5448300" y="-5810865"/>
            <a:ext cx="5448300" cy="16059765"/>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endParaRPr lang="zh-CN" altLang="en-US" sz="4000"/>
          </a:p>
        </p:txBody>
      </p:sp>
      <p:pic>
        <p:nvPicPr>
          <p:cNvPr id="9" name="图片 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52493"/>
            <a:ext cx="12192000" cy="6962986"/>
          </a:xfrm>
          <a:prstGeom prst="rect">
            <a:avLst/>
          </a:prstGeom>
        </p:spPr>
      </p:pic>
    </p:spTree>
  </p:cSld>
  <p:clrMapOvr>
    <a:masterClrMapping/>
  </p:clrMapOvr>
  <p:hf sldNum="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44193489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428909757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84031038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79105832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25804179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4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13951660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4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22662440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4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425715679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4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99105811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4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6811405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空白">
    <p:spTree>
      <p:nvGrpSpPr>
        <p:cNvPr id="1" name=""/>
        <p:cNvGrpSpPr/>
        <p:nvPr/>
      </p:nvGrpSpPr>
      <p:grpSpPr>
        <a:xfrm>
          <a:off x="0" y="0"/>
          <a:ext cx="0" cy="0"/>
          <a:chOff x="0" y="0"/>
          <a:chExt cx="0" cy="0"/>
        </a:xfrm>
      </p:grpSpPr>
      <p:sp>
        <p:nvSpPr>
          <p:cNvPr id="3" name="图片占位符 2"/>
          <p:cNvSpPr>
            <a:spLocks noGrp="1"/>
          </p:cNvSpPr>
          <p:nvPr>
            <p:ph type="pic" sz="quarter" idx="10"/>
          </p:nvPr>
        </p:nvSpPr>
        <p:spPr>
          <a:xfrm>
            <a:off x="0" y="0"/>
            <a:ext cx="12192000" cy="6858000"/>
          </a:xfrm>
          <a:prstGeom prst="rect">
            <a:avLst/>
          </a:prstGeom>
        </p:spPr>
        <p:txBody>
          <a:bodyPr/>
          <a:lstStyle/>
          <a:p>
            <a:endParaRPr lang="zh-CN" altLang="en-US"/>
          </a:p>
        </p:txBody>
      </p:sp>
    </p:spTree>
  </p:cSld>
  <p:clrMapOvr>
    <a:masterClrMapping/>
  </p:clrMapOvr>
  <p:hf sldNum="0" ftr="0" dt="0"/>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92468964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4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62564211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4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98127644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4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27060251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4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06024257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5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1653671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5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419673191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5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9076794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5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401099331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5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751285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Tree>
  </p:cSld>
  <p:clrMapOvr>
    <a:masterClrMapping/>
  </p:clrMapOvr>
  <p:hf sldNum="0" ftr="0" dt="0"/>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5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64082208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5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51386807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5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67792195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5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419344471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5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46992672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6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73082310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6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61293946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6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86203063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6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53777019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6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839339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9_空白">
    <p:spTree>
      <p:nvGrpSpPr>
        <p:cNvPr id="1" name=""/>
        <p:cNvGrpSpPr/>
        <p:nvPr/>
      </p:nvGrpSpPr>
      <p:grpSpPr>
        <a:xfrm>
          <a:off x="0" y="0"/>
          <a:ext cx="0" cy="0"/>
          <a:chOff x="0" y="0"/>
          <a:chExt cx="0" cy="0"/>
        </a:xfrm>
      </p:grpSpPr>
      <p:sp>
        <p:nvSpPr>
          <p:cNvPr id="4" name="图片占位符 3"/>
          <p:cNvSpPr>
            <a:spLocks noGrp="1"/>
          </p:cNvSpPr>
          <p:nvPr>
            <p:ph type="pic" sz="quarter" idx="10"/>
          </p:nvPr>
        </p:nvSpPr>
        <p:spPr>
          <a:xfrm>
            <a:off x="0" y="0"/>
            <a:ext cx="12192000" cy="3600000"/>
          </a:xfrm>
          <a:prstGeom prst="rect">
            <a:avLst/>
          </a:prstGeom>
          <a:solidFill>
            <a:schemeClr val="bg1">
              <a:lumMod val="95000"/>
            </a:schemeClr>
          </a:solidFill>
        </p:spPr>
        <p:txBody>
          <a:bodyP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hf sldNum="0" ftr="0" dt="0"/>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6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0804503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6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46859149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6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47219438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6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420371026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6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63163082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7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29689953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7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68015139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7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18636745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7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60025493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7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448208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1_空白">
    <p:spTree>
      <p:nvGrpSpPr>
        <p:cNvPr id="1" name=""/>
        <p:cNvGrpSpPr/>
        <p:nvPr/>
      </p:nvGrpSpPr>
      <p:grpSpPr>
        <a:xfrm>
          <a:off x="0" y="0"/>
          <a:ext cx="0" cy="0"/>
          <a:chOff x="0" y="0"/>
          <a:chExt cx="0" cy="0"/>
        </a:xfrm>
      </p:grpSpPr>
      <p:sp>
        <p:nvSpPr>
          <p:cNvPr id="6" name="图片占位符 4"/>
          <p:cNvSpPr>
            <a:spLocks noGrp="1"/>
          </p:cNvSpPr>
          <p:nvPr>
            <p:ph type="pic" sz="quarter" idx="10"/>
          </p:nvPr>
        </p:nvSpPr>
        <p:spPr>
          <a:xfrm>
            <a:off x="-29497" y="0"/>
            <a:ext cx="12221497"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1" fmla="*/ 0 w 12221497"/>
              <a:gd name="connsiteY0-2" fmla="*/ 1917290 h 6858000"/>
              <a:gd name="connsiteX1-3" fmla="*/ 12221497 w 12221497"/>
              <a:gd name="connsiteY1-4" fmla="*/ 0 h 6858000"/>
              <a:gd name="connsiteX2-5" fmla="*/ 12221497 w 12221497"/>
              <a:gd name="connsiteY2-6" fmla="*/ 6858000 h 6858000"/>
              <a:gd name="connsiteX3-7" fmla="*/ 29497 w 12221497"/>
              <a:gd name="connsiteY3-8" fmla="*/ 6858000 h 6858000"/>
              <a:gd name="connsiteX4-9" fmla="*/ 0 w 12221497"/>
              <a:gd name="connsiteY4-10" fmla="*/ 1917290 h 6858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221497" h="6858000">
                <a:moveTo>
                  <a:pt x="0" y="1917290"/>
                </a:moveTo>
                <a:lnTo>
                  <a:pt x="12221497" y="0"/>
                </a:lnTo>
                <a:lnTo>
                  <a:pt x="12221497" y="6858000"/>
                </a:lnTo>
                <a:lnTo>
                  <a:pt x="29497" y="6858000"/>
                </a:lnTo>
                <a:lnTo>
                  <a:pt x="0" y="1917290"/>
                </a:lnTo>
                <a:close/>
              </a:path>
            </a:pathLst>
          </a:custGeom>
          <a:noFill/>
        </p:spPr>
        <p:txBody>
          <a:bodyPr/>
          <a:lstStyle>
            <a:lvl1pPr>
              <a:defRPr lang="zh-CN" altLang="en-US"/>
            </a:lvl1pPr>
          </a:lstStyle>
          <a:p>
            <a:pPr lvl="0"/>
            <a:endParaRPr lang="zh-CN" altLang="en-US"/>
          </a:p>
        </p:txBody>
      </p:sp>
    </p:spTree>
  </p:cSld>
  <p:clrMapOvr>
    <a:masterClrMapping/>
  </p:clrMapOvr>
  <p:hf sldNum="0" ftr="0" dt="0"/>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7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40437860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7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TextBox 2"/>
          <p:cNvSpPr txBox="1"/>
          <p:nvPr userDrawn="1"/>
        </p:nvSpPr>
        <p:spPr>
          <a:xfrm>
            <a:off x="453650" y="0"/>
            <a:ext cx="540060" cy="123111"/>
          </a:xfrm>
          <a:prstGeom prst="rect">
            <a:avLst/>
          </a:prstGeom>
          <a:noFill/>
        </p:spPr>
        <p:txBody>
          <a:bodyPr wrap="square" rtlCol="0">
            <a:spAutoFit/>
          </a:bodyPr>
          <a:lstStyle/>
          <a:p>
            <a:pPr>
              <a:lnSpc>
                <a:spcPct val="200000"/>
              </a:lnSpc>
            </a:pPr>
            <a:r>
              <a:rPr lang="zh-CN" altLang="en-US" sz="100" dirty="0">
                <a:solidFill>
                  <a:schemeClr val="tx1">
                    <a:alpha val="0"/>
                  </a:schemeClr>
                </a:solidFill>
                <a:latin typeface="微软雅黑" panose="020B0503020204020204" pitchFamily="34" charset="-122"/>
                <a:ea typeface="微软雅黑" panose="020B0503020204020204" pitchFamily="34" charset="-122"/>
                <a:hlinkClick r:id="rId2"/>
              </a:rPr>
              <a:t>行业</a:t>
            </a:r>
            <a:r>
              <a:rPr lang="en-US" altLang="zh-CN" sz="100" dirty="0">
                <a:solidFill>
                  <a:schemeClr val="tx1">
                    <a:alpha val="0"/>
                  </a:schemeClr>
                </a:solidFill>
                <a:latin typeface="微软雅黑" panose="020B0503020204020204" pitchFamily="34" charset="-122"/>
                <a:ea typeface="微软雅黑" panose="020B0503020204020204" pitchFamily="34" charset="-122"/>
                <a:hlinkClick r:id="rId2"/>
              </a:rPr>
              <a:t>PPT</a:t>
            </a:r>
            <a:r>
              <a:rPr lang="zh-CN" altLang="en-US" sz="100" dirty="0">
                <a:solidFill>
                  <a:schemeClr val="tx1">
                    <a:alpha val="0"/>
                  </a:schemeClr>
                </a:solidFill>
                <a:latin typeface="微软雅黑" panose="020B0503020204020204" pitchFamily="34" charset="-122"/>
                <a:ea typeface="微软雅黑" panose="020B0503020204020204" pitchFamily="34" charset="-122"/>
                <a:hlinkClick r:id="rId2"/>
              </a:rPr>
              <a:t>模板</a:t>
            </a:r>
            <a:r>
              <a:rPr lang="en-US" altLang="zh-CN" sz="100" dirty="0">
                <a:solidFill>
                  <a:schemeClr val="tx1">
                    <a:alpha val="0"/>
                  </a:schemeClr>
                </a:solidFill>
                <a:latin typeface="微软雅黑" panose="020B0503020204020204" pitchFamily="34" charset="-122"/>
                <a:ea typeface="微软雅黑" panose="020B0503020204020204" pitchFamily="34" charset="-122"/>
              </a:rPr>
              <a:t>http://www.1ppt.com/hangye/</a:t>
            </a:r>
          </a:p>
        </p:txBody>
      </p:sp>
    </p:spTree>
    <p:extLst>
      <p:ext uri="{BB962C8B-B14F-4D97-AF65-F5344CB8AC3E}">
        <p14:creationId xmlns:p14="http://schemas.microsoft.com/office/powerpoint/2010/main" val="355509537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7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84588361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7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50041072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4_标题幻灯片">
    <p:spTree>
      <p:nvGrpSpPr>
        <p:cNvPr id="1" name=""/>
        <p:cNvGrpSpPr/>
        <p:nvPr/>
      </p:nvGrpSpPr>
      <p:grpSpPr>
        <a:xfrm>
          <a:off x="0" y="0"/>
          <a:ext cx="0" cy="0"/>
          <a:chOff x="0" y="0"/>
          <a:chExt cx="0" cy="0"/>
        </a:xfrm>
      </p:grpSpPr>
      <p:sp>
        <p:nvSpPr>
          <p:cNvPr id="11" name="矩形 10"/>
          <p:cNvSpPr/>
          <p:nvPr userDrawn="1"/>
        </p:nvSpPr>
        <p:spPr>
          <a:xfrm>
            <a:off x="0" y="0"/>
            <a:ext cx="12192000" cy="26098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 name="图片占位符 9"/>
          <p:cNvSpPr>
            <a:spLocks noGrp="1"/>
          </p:cNvSpPr>
          <p:nvPr>
            <p:ph type="pic" sz="quarter" idx="10"/>
          </p:nvPr>
        </p:nvSpPr>
        <p:spPr>
          <a:xfrm>
            <a:off x="0" y="1"/>
            <a:ext cx="12192000" cy="3737961"/>
          </a:xfrm>
          <a:custGeom>
            <a:avLst/>
            <a:gdLst>
              <a:gd name="connsiteX0" fmla="*/ 0 w 12192000"/>
              <a:gd name="connsiteY0" fmla="*/ 0 h 3737961"/>
              <a:gd name="connsiteX1" fmla="*/ 12192000 w 12192000"/>
              <a:gd name="connsiteY1" fmla="*/ 0 h 3737961"/>
              <a:gd name="connsiteX2" fmla="*/ 12192000 w 12192000"/>
              <a:gd name="connsiteY2" fmla="*/ 3737961 h 3737961"/>
              <a:gd name="connsiteX3" fmla="*/ 0 w 12192000"/>
              <a:gd name="connsiteY3" fmla="*/ 3737961 h 3737961"/>
            </a:gdLst>
            <a:ahLst/>
            <a:cxnLst>
              <a:cxn ang="0">
                <a:pos x="connsiteX0" y="connsiteY0"/>
              </a:cxn>
              <a:cxn ang="0">
                <a:pos x="connsiteX1" y="connsiteY1"/>
              </a:cxn>
              <a:cxn ang="0">
                <a:pos x="connsiteX2" y="connsiteY2"/>
              </a:cxn>
              <a:cxn ang="0">
                <a:pos x="connsiteX3" y="connsiteY3"/>
              </a:cxn>
            </a:cxnLst>
            <a:rect l="l" t="t" r="r" b="b"/>
            <a:pathLst>
              <a:path w="12192000" h="3737961">
                <a:moveTo>
                  <a:pt x="0" y="0"/>
                </a:moveTo>
                <a:lnTo>
                  <a:pt x="12192000" y="0"/>
                </a:lnTo>
                <a:lnTo>
                  <a:pt x="12192000" y="3737961"/>
                </a:lnTo>
                <a:lnTo>
                  <a:pt x="0" y="3737961"/>
                </a:lnTo>
                <a:close/>
              </a:path>
            </a:pathLst>
          </a:custGeom>
        </p:spPr>
        <p:txBody>
          <a:bodyPr wrap="square">
            <a:noAutofit/>
          </a:bodyPr>
          <a:lstStyle/>
          <a:p>
            <a:endParaRPr lang="zh-CN" altLang="en-US"/>
          </a:p>
        </p:txBody>
      </p:sp>
    </p:spTree>
  </p:cSld>
  <p:clrMapOvr>
    <a:masterClrMapping/>
  </p:clrMapOvr>
  <p:transition spd="slow" advClick="0" advTm="5000">
    <p:fade/>
  </p:transition>
  <p:hf sldNum="0" ftr="0" dt="0"/>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6_仅标题">
    <p:spTree>
      <p:nvGrpSpPr>
        <p:cNvPr id="1" name=""/>
        <p:cNvGrpSpPr/>
        <p:nvPr/>
      </p:nvGrpSpPr>
      <p:grpSpPr>
        <a:xfrm>
          <a:off x="0" y="0"/>
          <a:ext cx="0" cy="0"/>
          <a:chOff x="0" y="0"/>
          <a:chExt cx="0" cy="0"/>
        </a:xfrm>
      </p:grpSpPr>
      <p:sp>
        <p:nvSpPr>
          <p:cNvPr id="9" name="图片占位符 7"/>
          <p:cNvSpPr>
            <a:spLocks noGrp="1"/>
          </p:cNvSpPr>
          <p:nvPr>
            <p:ph type="pic" sz="quarter" idx="10"/>
          </p:nvPr>
        </p:nvSpPr>
        <p:spPr>
          <a:xfrm>
            <a:off x="0" y="1905000"/>
            <a:ext cx="5962650" cy="4019550"/>
          </a:xfrm>
          <a:prstGeom prst="rect">
            <a:avLst/>
          </a:prstGeom>
        </p:spPr>
        <p:txBody>
          <a:bodyPr/>
          <a:lstStyle/>
          <a:p>
            <a:endParaRPr lang="zh-CN" altLang="en-US"/>
          </a:p>
        </p:txBody>
      </p:sp>
    </p:spTree>
  </p:cSld>
  <p:clrMapOvr>
    <a:masterClrMapping/>
  </p:clrMapOvr>
  <p:transition spd="slow" advClick="0" advTm="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nodePh="1">
                                  <p:stCondLst>
                                    <p:cond delay="0"/>
                                  </p:stCondLst>
                                  <p:endCondLst>
                                    <p:cond evt="begin" delay="0">
                                      <p:tn val="5"/>
                                    </p:cond>
                                  </p:end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hf sldNum="0" ftr="0" dt="0"/>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EE11ECF-D4C8-74D4-A731-3B62D4500845}"/>
              </a:ext>
            </a:extLst>
          </p:cNvPr>
          <p:cNvSpPr>
            <a:spLocks noGrp="1"/>
          </p:cNvSpPr>
          <p:nvPr>
            <p:ph type="dt" sz="half" idx="10"/>
          </p:nvPr>
        </p:nvSpPr>
        <p:spPr/>
        <p:txBody>
          <a:bodyPr/>
          <a:lstStyle/>
          <a:p>
            <a:fld id="{C1E9624D-FE2D-4597-B311-55080AF42397}" type="datetimeFigureOut">
              <a:rPr lang="en-US" smtClean="0"/>
              <a:t>10/9/2024</a:t>
            </a:fld>
            <a:endParaRPr lang="en-US"/>
          </a:p>
        </p:txBody>
      </p:sp>
      <p:sp>
        <p:nvSpPr>
          <p:cNvPr id="4" name="Footer Placeholder 3">
            <a:extLst>
              <a:ext uri="{FF2B5EF4-FFF2-40B4-BE49-F238E27FC236}">
                <a16:creationId xmlns:a16="http://schemas.microsoft.com/office/drawing/2014/main" id="{DB85B175-83FF-DAAA-E479-2028076C073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36CACBA-1D1C-50B8-579A-DFC0D210CF62}"/>
              </a:ext>
            </a:extLst>
          </p:cNvPr>
          <p:cNvSpPr>
            <a:spLocks noGrp="1"/>
          </p:cNvSpPr>
          <p:nvPr>
            <p:ph type="sldNum" sz="quarter" idx="12"/>
          </p:nvPr>
        </p:nvSpPr>
        <p:spPr/>
        <p:txBody>
          <a:bodyPr/>
          <a:lstStyle/>
          <a:p>
            <a:fld id="{ED4EED9A-F093-4465-B20F-8EFB89AAADCA}" type="slidenum">
              <a:rPr lang="en-US" smtClean="0"/>
              <a:t>‹#›</a:t>
            </a:fld>
            <a:endParaRPr lang="en-US"/>
          </a:p>
        </p:txBody>
      </p:sp>
    </p:spTree>
    <p:extLst>
      <p:ext uri="{BB962C8B-B14F-4D97-AF65-F5344CB8AC3E}">
        <p14:creationId xmlns:p14="http://schemas.microsoft.com/office/powerpoint/2010/main" val="263746796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914400"/>
            <a:fld id="{2E3AAC11-D570-4EA9-AFC0-30FB72BA45EB}" type="datetimeFigureOut">
              <a:rPr lang="zh-CN" altLang="en-US" smtClean="0">
                <a:solidFill>
                  <a:prstClr val="black"/>
                </a:solidFill>
              </a:rPr>
              <a:pPr defTabSz="914400"/>
              <a:t>2024/10/9</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914400"/>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914400"/>
            <a:fld id="{55ECCFAA-F4FB-487C-9F1E-C8836D0C3DC9}" type="slidenum">
              <a:rPr lang="zh-CN" altLang="en-US" smtClean="0">
                <a:solidFill>
                  <a:prstClr val="black"/>
                </a:solidFill>
              </a:rPr>
              <a:pPr defTabSz="914400"/>
              <a:t>‹#›</a:t>
            </a:fld>
            <a:endParaRPr lang="zh-CN" altLang="en-US">
              <a:solidFill>
                <a:prstClr val="black"/>
              </a:solidFill>
            </a:endParaRPr>
          </a:p>
        </p:txBody>
      </p:sp>
    </p:spTree>
    <p:extLst>
      <p:ext uri="{BB962C8B-B14F-4D97-AF65-F5344CB8AC3E}">
        <p14:creationId xmlns:p14="http://schemas.microsoft.com/office/powerpoint/2010/main" val="77071055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914400"/>
            <a:fld id="{2E3AAC11-D570-4EA9-AFC0-30FB72BA45EB}" type="datetimeFigureOut">
              <a:rPr lang="zh-CN" altLang="en-US" smtClean="0">
                <a:solidFill>
                  <a:prstClr val="black"/>
                </a:solidFill>
              </a:rPr>
              <a:pPr defTabSz="914400"/>
              <a:t>2024/10/9</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914400"/>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914400"/>
            <a:fld id="{55ECCFAA-F4FB-487C-9F1E-C8836D0C3DC9}" type="slidenum">
              <a:rPr lang="zh-CN" altLang="en-US" smtClean="0">
                <a:solidFill>
                  <a:prstClr val="black"/>
                </a:solidFill>
              </a:rPr>
              <a:pPr defTabSz="914400"/>
              <a:t>‹#›</a:t>
            </a:fld>
            <a:endParaRPr lang="zh-CN" altLang="en-US">
              <a:solidFill>
                <a:prstClr val="black"/>
              </a:solidFill>
            </a:endParaRPr>
          </a:p>
        </p:txBody>
      </p:sp>
    </p:spTree>
    <p:extLst>
      <p:ext uri="{BB962C8B-B14F-4D97-AF65-F5344CB8AC3E}">
        <p14:creationId xmlns:p14="http://schemas.microsoft.com/office/powerpoint/2010/main" val="229901474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5609378"/>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slideLayout" Target="../slideLayouts/slideLayout94.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theme" Target="../theme/theme1.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9.xml"/><Relationship Id="rId2" Type="http://schemas.openxmlformats.org/officeDocument/2006/relationships/slideLayout" Target="../slideLayouts/slideLayout98.xml"/><Relationship Id="rId1" Type="http://schemas.openxmlformats.org/officeDocument/2006/relationships/slideLayout" Target="../slideLayouts/slideLayout97.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矩形 5"/>
          <p:cNvSpPr/>
          <p:nvPr userDrawn="1"/>
        </p:nvSpPr>
        <p:spPr>
          <a:xfrm>
            <a:off x="0" y="0"/>
            <a:ext cx="12192000" cy="6858000"/>
          </a:xfrm>
          <a:prstGeom prst="rect">
            <a:avLst/>
          </a:prstGeom>
          <a:solidFill>
            <a:srgbClr val="2F313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endParaRPr lang="zh-CN" altLang="en-US" sz="4000"/>
          </a:p>
        </p:txBody>
      </p:sp>
      <p:sp>
        <p:nvSpPr>
          <p:cNvPr id="3" name="任意多边形: 形状 2"/>
          <p:cNvSpPr/>
          <p:nvPr userDrawn="1"/>
        </p:nvSpPr>
        <p:spPr>
          <a:xfrm flipH="1">
            <a:off x="3728269" y="458748"/>
            <a:ext cx="4735463" cy="533400"/>
          </a:xfrm>
          <a:custGeom>
            <a:avLst/>
            <a:gdLst>
              <a:gd name="connsiteX0" fmla="*/ 4468763 w 4735463"/>
              <a:gd name="connsiteY0" fmla="*/ 0 h 533400"/>
              <a:gd name="connsiteX1" fmla="*/ 3344813 w 4735463"/>
              <a:gd name="connsiteY1" fmla="*/ 0 h 533400"/>
              <a:gd name="connsiteX2" fmla="*/ 1390650 w 4735463"/>
              <a:gd name="connsiteY2" fmla="*/ 0 h 533400"/>
              <a:gd name="connsiteX3" fmla="*/ 266700 w 4735463"/>
              <a:gd name="connsiteY3" fmla="*/ 0 h 533400"/>
              <a:gd name="connsiteX4" fmla="*/ 0 w 4735463"/>
              <a:gd name="connsiteY4" fmla="*/ 266700 h 533400"/>
              <a:gd name="connsiteX5" fmla="*/ 266700 w 4735463"/>
              <a:gd name="connsiteY5" fmla="*/ 533400 h 533400"/>
              <a:gd name="connsiteX6" fmla="*/ 1390650 w 4735463"/>
              <a:gd name="connsiteY6" fmla="*/ 533400 h 533400"/>
              <a:gd name="connsiteX7" fmla="*/ 3344813 w 4735463"/>
              <a:gd name="connsiteY7" fmla="*/ 533400 h 533400"/>
              <a:gd name="connsiteX8" fmla="*/ 4468763 w 4735463"/>
              <a:gd name="connsiteY8" fmla="*/ 533400 h 533400"/>
              <a:gd name="connsiteX9" fmla="*/ 4735463 w 4735463"/>
              <a:gd name="connsiteY9" fmla="*/ 266700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35463" h="533400">
                <a:moveTo>
                  <a:pt x="4468763" y="0"/>
                </a:moveTo>
                <a:lnTo>
                  <a:pt x="3344813" y="0"/>
                </a:lnTo>
                <a:lnTo>
                  <a:pt x="1390650" y="0"/>
                </a:lnTo>
                <a:lnTo>
                  <a:pt x="266700" y="0"/>
                </a:lnTo>
                <a:lnTo>
                  <a:pt x="0" y="266700"/>
                </a:lnTo>
                <a:lnTo>
                  <a:pt x="266700" y="533400"/>
                </a:lnTo>
                <a:lnTo>
                  <a:pt x="1390650" y="533400"/>
                </a:lnTo>
                <a:lnTo>
                  <a:pt x="3344813" y="533400"/>
                </a:lnTo>
                <a:lnTo>
                  <a:pt x="4468763" y="533400"/>
                </a:lnTo>
                <a:lnTo>
                  <a:pt x="4735463" y="266700"/>
                </a:lnTo>
                <a:close/>
              </a:path>
            </a:pathLst>
          </a:custGeom>
          <a:gradFill>
            <a:gsLst>
              <a:gs pos="31000">
                <a:schemeClr val="bg1">
                  <a:alpha val="16000"/>
                </a:schemeClr>
              </a:gs>
              <a:gs pos="55000">
                <a:srgbClr val="FFFFFF">
                  <a:alpha val="10000"/>
                </a:srgbClr>
              </a:gs>
              <a:gs pos="15000">
                <a:schemeClr val="bg1">
                  <a:alpha val="51000"/>
                </a:schemeClr>
              </a:gs>
            </a:gsLst>
            <a:lin ang="15600000" scaled="0"/>
          </a:gradFill>
          <a:ln>
            <a:gradFill>
              <a:gsLst>
                <a:gs pos="75000">
                  <a:srgbClr val="F0F0F0">
                    <a:alpha val="0"/>
                  </a:srgbClr>
                </a:gs>
                <a:gs pos="50000">
                  <a:srgbClr val="C8C8C8">
                    <a:alpha val="29000"/>
                  </a:srgbClr>
                </a:gs>
                <a:gs pos="25000">
                  <a:srgbClr val="F0F0F0">
                    <a:alpha val="60000"/>
                  </a:srgbClr>
                </a:gs>
                <a:gs pos="0">
                  <a:schemeClr val="bg1">
                    <a:alpha val="0"/>
                  </a:schemeClr>
                </a:gs>
                <a:gs pos="100000">
                  <a:schemeClr val="bg1">
                    <a:alpha val="1000"/>
                  </a:schemeClr>
                </a:gs>
              </a:gsLst>
              <a:lin ang="2700000" scaled="0"/>
            </a:gradFill>
          </a:ln>
          <a:effectLst>
            <a:outerShdw blurRad="228600" dist="889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a typeface="微软雅黑" panose="020B0503020204020204" pitchFamily="34" charset="-122"/>
            </a:endParaRPr>
          </a:p>
        </p:txBody>
      </p:sp>
      <p:pic>
        <p:nvPicPr>
          <p:cNvPr id="5" name="图片 4"/>
          <p:cNvPicPr>
            <a:picLocks noChangeAspect="1"/>
          </p:cNvPicPr>
          <p:nvPr userDrawn="1"/>
        </p:nvPicPr>
        <p:blipFill>
          <a:blip r:embed="rId98">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2952750" y="838200"/>
            <a:ext cx="6210300" cy="3048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5" r:id="rId15"/>
    <p:sldLayoutId id="2147483666" r:id="rId16"/>
    <p:sldLayoutId id="2147483667" r:id="rId17"/>
    <p:sldLayoutId id="2147483668" r:id="rId18"/>
    <p:sldLayoutId id="2147483669" r:id="rId19"/>
    <p:sldLayoutId id="2147483670" r:id="rId20"/>
    <p:sldLayoutId id="2147483671" r:id="rId21"/>
    <p:sldLayoutId id="2147483672" r:id="rId22"/>
    <p:sldLayoutId id="2147483673" r:id="rId23"/>
    <p:sldLayoutId id="2147483674" r:id="rId24"/>
    <p:sldLayoutId id="2147483675" r:id="rId25"/>
    <p:sldLayoutId id="2147483676" r:id="rId26"/>
    <p:sldLayoutId id="2147483677" r:id="rId27"/>
    <p:sldLayoutId id="2147483678" r:id="rId28"/>
    <p:sldLayoutId id="2147483679" r:id="rId29"/>
    <p:sldLayoutId id="2147483680" r:id="rId30"/>
    <p:sldLayoutId id="2147483681" r:id="rId31"/>
    <p:sldLayoutId id="2147483682" r:id="rId32"/>
    <p:sldLayoutId id="2147483683" r:id="rId33"/>
    <p:sldLayoutId id="2147483684" r:id="rId34"/>
    <p:sldLayoutId id="2147483685" r:id="rId35"/>
    <p:sldLayoutId id="2147483686" r:id="rId36"/>
    <p:sldLayoutId id="2147483687" r:id="rId37"/>
    <p:sldLayoutId id="2147483688" r:id="rId38"/>
    <p:sldLayoutId id="2147483689" r:id="rId39"/>
    <p:sldLayoutId id="2147483690" r:id="rId40"/>
    <p:sldLayoutId id="2147483691" r:id="rId41"/>
    <p:sldLayoutId id="2147483692" r:id="rId42"/>
    <p:sldLayoutId id="2147483693" r:id="rId43"/>
    <p:sldLayoutId id="2147483694" r:id="rId44"/>
    <p:sldLayoutId id="2147483695" r:id="rId45"/>
    <p:sldLayoutId id="2147483696" r:id="rId46"/>
    <p:sldLayoutId id="2147483697" r:id="rId47"/>
    <p:sldLayoutId id="2147483698" r:id="rId48"/>
    <p:sldLayoutId id="2147483699" r:id="rId49"/>
    <p:sldLayoutId id="2147483700" r:id="rId50"/>
    <p:sldLayoutId id="2147483701" r:id="rId51"/>
    <p:sldLayoutId id="2147483702" r:id="rId52"/>
    <p:sldLayoutId id="2147483703" r:id="rId53"/>
    <p:sldLayoutId id="2147483704" r:id="rId54"/>
    <p:sldLayoutId id="2147483705" r:id="rId55"/>
    <p:sldLayoutId id="2147483706" r:id="rId56"/>
    <p:sldLayoutId id="2147483707" r:id="rId57"/>
    <p:sldLayoutId id="2147483708" r:id="rId58"/>
    <p:sldLayoutId id="2147483709" r:id="rId59"/>
    <p:sldLayoutId id="2147483710" r:id="rId60"/>
    <p:sldLayoutId id="2147483711" r:id="rId61"/>
    <p:sldLayoutId id="2147483712" r:id="rId62"/>
    <p:sldLayoutId id="2147483713" r:id="rId63"/>
    <p:sldLayoutId id="2147483714" r:id="rId64"/>
    <p:sldLayoutId id="2147483715" r:id="rId65"/>
    <p:sldLayoutId id="2147483716" r:id="rId66"/>
    <p:sldLayoutId id="2147483717" r:id="rId67"/>
    <p:sldLayoutId id="2147483718" r:id="rId68"/>
    <p:sldLayoutId id="2147483719" r:id="rId69"/>
    <p:sldLayoutId id="2147483720" r:id="rId70"/>
    <p:sldLayoutId id="2147483721" r:id="rId71"/>
    <p:sldLayoutId id="2147483722" r:id="rId72"/>
    <p:sldLayoutId id="2147483723" r:id="rId73"/>
    <p:sldLayoutId id="2147483724" r:id="rId74"/>
    <p:sldLayoutId id="2147483725" r:id="rId75"/>
    <p:sldLayoutId id="2147483726" r:id="rId76"/>
    <p:sldLayoutId id="2147483727" r:id="rId77"/>
    <p:sldLayoutId id="2147483728" r:id="rId78"/>
    <p:sldLayoutId id="2147483729" r:id="rId79"/>
    <p:sldLayoutId id="2147483730" r:id="rId80"/>
    <p:sldLayoutId id="2147483731" r:id="rId81"/>
    <p:sldLayoutId id="2147483732" r:id="rId82"/>
    <p:sldLayoutId id="2147483733" r:id="rId83"/>
    <p:sldLayoutId id="2147483734" r:id="rId84"/>
    <p:sldLayoutId id="2147483735" r:id="rId85"/>
    <p:sldLayoutId id="2147483736" r:id="rId86"/>
    <p:sldLayoutId id="2147483737" r:id="rId87"/>
    <p:sldLayoutId id="2147483738" r:id="rId88"/>
    <p:sldLayoutId id="2147483739" r:id="rId89"/>
    <p:sldLayoutId id="2147483740" r:id="rId90"/>
    <p:sldLayoutId id="2147483741" r:id="rId91"/>
    <p:sldLayoutId id="2147483742" r:id="rId92"/>
    <p:sldLayoutId id="2147483743" r:id="rId93"/>
    <p:sldLayoutId id="2147483663" r:id="rId94"/>
    <p:sldLayoutId id="2147483664" r:id="rId95"/>
    <p:sldLayoutId id="2147483748" r:id="rId96"/>
  </p:sldLayoutIdLst>
  <p:hf sldNum="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7446742"/>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11.jpe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tags" Target="../tags/tag14.xml"/><Relationship Id="rId3" Type="http://schemas.openxmlformats.org/officeDocument/2006/relationships/tags" Target="../tags/tag9.xml"/><Relationship Id="rId7" Type="http://schemas.openxmlformats.org/officeDocument/2006/relationships/tags" Target="../tags/tag13.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11" Type="http://schemas.openxmlformats.org/officeDocument/2006/relationships/image" Target="../media/image12.jpeg"/><Relationship Id="rId5" Type="http://schemas.openxmlformats.org/officeDocument/2006/relationships/tags" Target="../tags/tag11.xml"/><Relationship Id="rId10" Type="http://schemas.openxmlformats.org/officeDocument/2006/relationships/notesSlide" Target="../notesSlides/notesSlide14.xml"/><Relationship Id="rId4" Type="http://schemas.openxmlformats.org/officeDocument/2006/relationships/tags" Target="../tags/tag10.xml"/><Relationship Id="rId9"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9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95.xml"/></Relationships>
</file>

<file path=ppt/slides/_rels/slide19.xml.rels><?xml version="1.0" encoding="UTF-8" standalone="yes"?>
<Relationships xmlns="http://schemas.openxmlformats.org/package/2006/relationships"><Relationship Id="rId8" Type="http://schemas.openxmlformats.org/officeDocument/2006/relationships/tags" Target="../tags/tag22.xml"/><Relationship Id="rId13" Type="http://schemas.openxmlformats.org/officeDocument/2006/relationships/tags" Target="../tags/tag27.xml"/><Relationship Id="rId18" Type="http://schemas.openxmlformats.org/officeDocument/2006/relationships/tags" Target="../tags/tag32.xml"/><Relationship Id="rId3" Type="http://schemas.openxmlformats.org/officeDocument/2006/relationships/tags" Target="../tags/tag17.xml"/><Relationship Id="rId21" Type="http://schemas.openxmlformats.org/officeDocument/2006/relationships/tags" Target="../tags/tag35.xml"/><Relationship Id="rId7" Type="http://schemas.openxmlformats.org/officeDocument/2006/relationships/tags" Target="../tags/tag21.xml"/><Relationship Id="rId12" Type="http://schemas.openxmlformats.org/officeDocument/2006/relationships/tags" Target="../tags/tag26.xml"/><Relationship Id="rId17" Type="http://schemas.openxmlformats.org/officeDocument/2006/relationships/tags" Target="../tags/tag31.xml"/><Relationship Id="rId2" Type="http://schemas.openxmlformats.org/officeDocument/2006/relationships/tags" Target="../tags/tag16.xml"/><Relationship Id="rId16" Type="http://schemas.openxmlformats.org/officeDocument/2006/relationships/tags" Target="../tags/tag30.xml"/><Relationship Id="rId20" Type="http://schemas.openxmlformats.org/officeDocument/2006/relationships/tags" Target="../tags/tag34.xml"/><Relationship Id="rId1" Type="http://schemas.openxmlformats.org/officeDocument/2006/relationships/tags" Target="../tags/tag15.xml"/><Relationship Id="rId6" Type="http://schemas.openxmlformats.org/officeDocument/2006/relationships/tags" Target="../tags/tag20.xml"/><Relationship Id="rId11" Type="http://schemas.openxmlformats.org/officeDocument/2006/relationships/tags" Target="../tags/tag25.xml"/><Relationship Id="rId24" Type="http://schemas.openxmlformats.org/officeDocument/2006/relationships/image" Target="../media/image15.jpeg"/><Relationship Id="rId5" Type="http://schemas.openxmlformats.org/officeDocument/2006/relationships/tags" Target="../tags/tag19.xml"/><Relationship Id="rId15" Type="http://schemas.openxmlformats.org/officeDocument/2006/relationships/tags" Target="../tags/tag29.xml"/><Relationship Id="rId23" Type="http://schemas.openxmlformats.org/officeDocument/2006/relationships/notesSlide" Target="../notesSlides/notesSlide19.xml"/><Relationship Id="rId10" Type="http://schemas.openxmlformats.org/officeDocument/2006/relationships/tags" Target="../tags/tag24.xml"/><Relationship Id="rId19" Type="http://schemas.openxmlformats.org/officeDocument/2006/relationships/tags" Target="../tags/tag33.xml"/><Relationship Id="rId4" Type="http://schemas.openxmlformats.org/officeDocument/2006/relationships/tags" Target="../tags/tag18.xml"/><Relationship Id="rId9" Type="http://schemas.openxmlformats.org/officeDocument/2006/relationships/tags" Target="../tags/tag23.xml"/><Relationship Id="rId14" Type="http://schemas.openxmlformats.org/officeDocument/2006/relationships/tags" Target="../tags/tag28.xml"/><Relationship Id="rId22"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6.xml"/><Relationship Id="rId5" Type="http://schemas.openxmlformats.org/officeDocument/2006/relationships/image" Target="../media/image18.jpeg"/><Relationship Id="rId4" Type="http://schemas.openxmlformats.org/officeDocument/2006/relationships/image" Target="../media/image17.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13.xml"/><Relationship Id="rId5" Type="http://schemas.openxmlformats.org/officeDocument/2006/relationships/image" Target="../media/image21.jpeg"/><Relationship Id="rId4" Type="http://schemas.openxmlformats.org/officeDocument/2006/relationships/image" Target="../media/image20.jpe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8" Type="http://schemas.openxmlformats.org/officeDocument/2006/relationships/hyperlink" Target="https://twitter.com/freeppt7_com" TargetMode="External"/><Relationship Id="rId13" Type="http://schemas.openxmlformats.org/officeDocument/2006/relationships/hyperlink" Target="https://www.freeppt7.com/" TargetMode="External"/><Relationship Id="rId3" Type="http://schemas.openxmlformats.org/officeDocument/2006/relationships/image" Target="../media/image23.png"/><Relationship Id="rId7" Type="http://schemas.openxmlformats.org/officeDocument/2006/relationships/image" Target="../media/image25.png"/><Relationship Id="rId12" Type="http://schemas.openxmlformats.org/officeDocument/2006/relationships/hyperlink" Target="https://www.freeppt7.com/ggslide-school/" TargetMode="External"/><Relationship Id="rId2" Type="http://schemas.openxmlformats.org/officeDocument/2006/relationships/hyperlink" Target="https://www.facebook.com/freeppt7/" TargetMode="External"/><Relationship Id="rId1" Type="http://schemas.openxmlformats.org/officeDocument/2006/relationships/slideLayout" Target="../slideLayouts/slideLayout96.xml"/><Relationship Id="rId6" Type="http://schemas.openxmlformats.org/officeDocument/2006/relationships/hyperlink" Target="https://www.youtube.com/@Slidestemplatesfree" TargetMode="External"/><Relationship Id="rId11" Type="http://schemas.openxmlformats.org/officeDocument/2006/relationships/image" Target="../media/image27.png"/><Relationship Id="rId5" Type="http://schemas.openxmlformats.org/officeDocument/2006/relationships/image" Target="../media/image24.png"/><Relationship Id="rId10" Type="http://schemas.openxmlformats.org/officeDocument/2006/relationships/hyperlink" Target="https://www.linkedin.com/in/liu-kaiwei-b180991a9/" TargetMode="External"/><Relationship Id="rId4" Type="http://schemas.openxmlformats.org/officeDocument/2006/relationships/hyperlink" Target="https://www.instagram.com/slidesfree/" TargetMode="External"/><Relationship Id="rId9" Type="http://schemas.openxmlformats.org/officeDocument/2006/relationships/image" Target="../media/image26.png"/><Relationship Id="rId14" Type="http://schemas.openxmlformats.org/officeDocument/2006/relationships/hyperlink" Target="http://www.freeppt7.com/"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5.jpeg"/><Relationship Id="rId5" Type="http://schemas.openxmlformats.org/officeDocument/2006/relationships/notesSlide" Target="../notesSlides/notesSlide4.xml"/><Relationship Id="rId4"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Freeform 14"/>
          <p:cNvSpPr/>
          <p:nvPr/>
        </p:nvSpPr>
        <p:spPr bwMode="auto">
          <a:xfrm>
            <a:off x="6629400" y="4478338"/>
            <a:ext cx="8123238" cy="2970213"/>
          </a:xfrm>
          <a:custGeom>
            <a:avLst/>
            <a:gdLst>
              <a:gd name="T0" fmla="*/ 5117 w 5117"/>
              <a:gd name="T1" fmla="*/ 1859 h 1871"/>
              <a:gd name="T2" fmla="*/ 37 w 5117"/>
              <a:gd name="T3" fmla="*/ 0 h 1871"/>
              <a:gd name="T4" fmla="*/ 0 w 5117"/>
              <a:gd name="T5" fmla="*/ 0 h 1871"/>
              <a:gd name="T6" fmla="*/ 4340 w 5117"/>
              <a:gd name="T7" fmla="*/ 1871 h 1871"/>
              <a:gd name="T8" fmla="*/ 5117 w 5117"/>
              <a:gd name="T9" fmla="*/ 1859 h 1871"/>
            </a:gdLst>
            <a:ahLst/>
            <a:cxnLst>
              <a:cxn ang="0">
                <a:pos x="T0" y="T1"/>
              </a:cxn>
              <a:cxn ang="0">
                <a:pos x="T2" y="T3"/>
              </a:cxn>
              <a:cxn ang="0">
                <a:pos x="T4" y="T5"/>
              </a:cxn>
              <a:cxn ang="0">
                <a:pos x="T6" y="T7"/>
              </a:cxn>
              <a:cxn ang="0">
                <a:pos x="T8" y="T9"/>
              </a:cxn>
            </a:cxnLst>
            <a:rect l="0" t="0" r="r" b="b"/>
            <a:pathLst>
              <a:path w="5117" h="1871">
                <a:moveTo>
                  <a:pt x="5117" y="1859"/>
                </a:moveTo>
                <a:lnTo>
                  <a:pt x="37" y="0"/>
                </a:lnTo>
                <a:lnTo>
                  <a:pt x="0" y="0"/>
                </a:lnTo>
                <a:lnTo>
                  <a:pt x="4340" y="1871"/>
                </a:lnTo>
                <a:lnTo>
                  <a:pt x="5117" y="1859"/>
                </a:lnTo>
                <a:close/>
              </a:path>
            </a:pathLst>
          </a:custGeom>
          <a:solidFill>
            <a:schemeClr val="bg1">
              <a:alpha val="5000"/>
            </a:schemeClr>
          </a:solidFill>
          <a:ln>
            <a:noFill/>
          </a:ln>
          <a:effectLst>
            <a:outerShdw blurRad="228600" dist="889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Arial"/>
              <a:ea typeface="微软雅黑"/>
              <a:sym typeface="Arial"/>
            </a:endParaRPr>
          </a:p>
        </p:txBody>
      </p:sp>
      <p:pic>
        <p:nvPicPr>
          <p:cNvPr id="29" name="图片 2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
            <a:ext cx="12192000" cy="6858001"/>
          </a:xfrm>
          <a:prstGeom prst="rect">
            <a:avLst/>
          </a:prstGeom>
        </p:spPr>
      </p:pic>
      <p:sp>
        <p:nvSpPr>
          <p:cNvPr id="30" name="矩形 29"/>
          <p:cNvSpPr/>
          <p:nvPr/>
        </p:nvSpPr>
        <p:spPr>
          <a:xfrm>
            <a:off x="3662360" y="3657236"/>
            <a:ext cx="5052761" cy="1845405"/>
          </a:xfrm>
          <a:prstGeom prst="rect">
            <a:avLst/>
          </a:prstGeom>
          <a:solidFill>
            <a:srgbClr val="000105"/>
          </a:solidFill>
          <a:ln>
            <a:noFill/>
          </a:ln>
          <a:effectLst>
            <a:softEdge rad="4191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Arial"/>
              <a:ea typeface="微软雅黑"/>
              <a:sym typeface="Arial"/>
            </a:endParaRPr>
          </a:p>
        </p:txBody>
      </p:sp>
      <p:pic>
        <p:nvPicPr>
          <p:cNvPr id="31" name="图形 30"/>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900516" y="1872163"/>
            <a:ext cx="6390968" cy="3304174"/>
          </a:xfrm>
          <a:prstGeom prst="rect">
            <a:avLst/>
          </a:prstGeom>
          <a:effectLst>
            <a:outerShdw blurRad="228600" dist="88900" dir="2700000" algn="tl" rotWithShape="0">
              <a:prstClr val="black">
                <a:alpha val="15000"/>
              </a:prstClr>
            </a:outerShdw>
          </a:effectLst>
        </p:spPr>
      </p:pic>
      <p:sp>
        <p:nvSpPr>
          <p:cNvPr id="32" name="文本框 31"/>
          <p:cNvSpPr txBox="1"/>
          <p:nvPr/>
        </p:nvSpPr>
        <p:spPr>
          <a:xfrm>
            <a:off x="1588164" y="461064"/>
            <a:ext cx="1396536" cy="423369"/>
          </a:xfrm>
          <a:prstGeom prst="rect">
            <a:avLst/>
          </a:prstGeom>
          <a:noFill/>
          <a:ln w="3175">
            <a:solidFill>
              <a:schemeClr val="bg1">
                <a:lumMod val="75000"/>
                <a:alpha val="4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defPPr>
              <a:defRPr lang="en-US"/>
            </a:defPPr>
            <a:lvl1pPr algn="ctr">
              <a:defRPr>
                <a:solidFill>
                  <a:schemeClr val="bg1">
                    <a:lumMod val="95000"/>
                    <a:alpha val="52000"/>
                  </a:schemeClr>
                </a:solidFill>
                <a:latin typeface="+mj-l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sz="1600" dirty="0">
                <a:solidFill>
                  <a:schemeClr val="bg1">
                    <a:lumMod val="85000"/>
                    <a:alpha val="52000"/>
                  </a:schemeClr>
                </a:solidFill>
                <a:latin typeface="Arial"/>
                <a:ea typeface="微软雅黑"/>
                <a:sym typeface="Arial"/>
              </a:rPr>
              <a:t>LOGO HERE</a:t>
            </a:r>
            <a:endParaRPr lang="zh-CN" altLang="en-US" sz="1600" dirty="0">
              <a:solidFill>
                <a:schemeClr val="bg1">
                  <a:lumMod val="85000"/>
                  <a:alpha val="52000"/>
                </a:schemeClr>
              </a:solidFill>
              <a:latin typeface="Arial"/>
              <a:ea typeface="微软雅黑"/>
              <a:sym typeface="Arial"/>
            </a:endParaRPr>
          </a:p>
        </p:txBody>
      </p:sp>
      <p:sp>
        <p:nvSpPr>
          <p:cNvPr id="33" name="矩形 32"/>
          <p:cNvSpPr/>
          <p:nvPr/>
        </p:nvSpPr>
        <p:spPr>
          <a:xfrm>
            <a:off x="4933506" y="488082"/>
            <a:ext cx="1591320" cy="369332"/>
          </a:xfrm>
          <a:prstGeom prst="rect">
            <a:avLst/>
          </a:prstGeom>
          <a:noFill/>
        </p:spPr>
        <p:txBody>
          <a:bodyPr wrap="square">
            <a:spAutoFit/>
          </a:bodyPr>
          <a:lstStyle/>
          <a:p>
            <a:pPr defTabSz="914400">
              <a:spcBef>
                <a:spcPct val="0"/>
              </a:spcBef>
            </a:pPr>
            <a:r>
              <a:rPr lang="zh-CN" altLang="en-US" dirty="0">
                <a:solidFill>
                  <a:schemeClr val="bg1">
                    <a:lumMod val="85000"/>
                  </a:schemeClr>
                </a:solidFill>
                <a:latin typeface="Arial"/>
                <a:ea typeface="微软雅黑"/>
                <a:sym typeface="Arial"/>
              </a:rPr>
              <a:t>SUMMARY</a:t>
            </a:r>
          </a:p>
        </p:txBody>
      </p:sp>
      <p:sp>
        <p:nvSpPr>
          <p:cNvPr id="34" name="矩形 33"/>
          <p:cNvSpPr/>
          <p:nvPr/>
        </p:nvSpPr>
        <p:spPr>
          <a:xfrm>
            <a:off x="7103140" y="488082"/>
            <a:ext cx="1591320" cy="369332"/>
          </a:xfrm>
          <a:prstGeom prst="rect">
            <a:avLst/>
          </a:prstGeom>
          <a:noFill/>
        </p:spPr>
        <p:txBody>
          <a:bodyPr wrap="square">
            <a:spAutoFit/>
          </a:bodyPr>
          <a:lstStyle/>
          <a:p>
            <a:pPr defTabSz="914400">
              <a:spcBef>
                <a:spcPct val="0"/>
              </a:spcBef>
            </a:pPr>
            <a:r>
              <a:rPr lang="en-US" altLang="zh-CN" dirty="0">
                <a:solidFill>
                  <a:schemeClr val="bg1">
                    <a:lumMod val="85000"/>
                  </a:schemeClr>
                </a:solidFill>
                <a:latin typeface="Arial"/>
                <a:ea typeface="微软雅黑"/>
                <a:sym typeface="Arial"/>
              </a:rPr>
              <a:t>REPORT</a:t>
            </a:r>
          </a:p>
        </p:txBody>
      </p:sp>
      <p:sp>
        <p:nvSpPr>
          <p:cNvPr id="35" name="矩形 34"/>
          <p:cNvSpPr/>
          <p:nvPr/>
        </p:nvSpPr>
        <p:spPr>
          <a:xfrm>
            <a:off x="9196563" y="488082"/>
            <a:ext cx="1591320" cy="369332"/>
          </a:xfrm>
          <a:prstGeom prst="rect">
            <a:avLst/>
          </a:prstGeom>
          <a:noFill/>
        </p:spPr>
        <p:txBody>
          <a:bodyPr wrap="square">
            <a:spAutoFit/>
          </a:bodyPr>
          <a:lstStyle/>
          <a:p>
            <a:pPr defTabSz="914400">
              <a:spcBef>
                <a:spcPct val="0"/>
              </a:spcBef>
            </a:pPr>
            <a:r>
              <a:rPr lang="en-US" altLang="zh-CN" dirty="0">
                <a:solidFill>
                  <a:schemeClr val="bg1">
                    <a:lumMod val="85000"/>
                  </a:schemeClr>
                </a:solidFill>
                <a:latin typeface="Arial"/>
                <a:ea typeface="微软雅黑"/>
                <a:sym typeface="Arial"/>
              </a:rPr>
              <a:t>TEMPLATE</a:t>
            </a:r>
          </a:p>
        </p:txBody>
      </p:sp>
      <p:sp>
        <p:nvSpPr>
          <p:cNvPr id="36" name="箭头: V 形 35"/>
          <p:cNvSpPr/>
          <p:nvPr/>
        </p:nvSpPr>
        <p:spPr>
          <a:xfrm>
            <a:off x="9753440" y="3133418"/>
            <a:ext cx="369418" cy="738634"/>
          </a:xfrm>
          <a:prstGeom prst="chevron">
            <a:avLst>
              <a:gd name="adj" fmla="val 60523"/>
            </a:avLst>
          </a:prstGeom>
          <a:gradFill>
            <a:gsLst>
              <a:gs pos="40000">
                <a:schemeClr val="bg1">
                  <a:alpha val="22000"/>
                </a:schemeClr>
              </a:gs>
              <a:gs pos="56000">
                <a:srgbClr val="FFFFFF">
                  <a:alpha val="10000"/>
                </a:srgbClr>
              </a:gs>
              <a:gs pos="15000">
                <a:schemeClr val="bg1">
                  <a:alpha val="38000"/>
                </a:schemeClr>
              </a:gs>
            </a:gsLst>
            <a:lin ang="15000000" scaled="0"/>
          </a:gradFill>
          <a:ln w="3175">
            <a:gradFill>
              <a:gsLst>
                <a:gs pos="75000">
                  <a:srgbClr val="F0F0F0">
                    <a:alpha val="0"/>
                  </a:srgbClr>
                </a:gs>
                <a:gs pos="50000">
                  <a:srgbClr val="C8C8C8">
                    <a:alpha val="19000"/>
                  </a:srgbClr>
                </a:gs>
                <a:gs pos="25000">
                  <a:srgbClr val="F0F0F0">
                    <a:alpha val="43000"/>
                  </a:srgbClr>
                </a:gs>
                <a:gs pos="0">
                  <a:schemeClr val="bg1">
                    <a:alpha val="0"/>
                  </a:schemeClr>
                </a:gs>
                <a:gs pos="100000">
                  <a:schemeClr val="bg1">
                    <a:alpha val="0"/>
                  </a:schemeClr>
                </a:gs>
              </a:gsLst>
              <a:lin ang="2700000" scaled="0"/>
            </a:gradFill>
          </a:ln>
          <a:effectLst>
            <a:outerShdw blurRad="228600" dist="889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Arial"/>
              <a:ea typeface="微软雅黑"/>
              <a:sym typeface="Arial"/>
            </a:endParaRPr>
          </a:p>
        </p:txBody>
      </p:sp>
      <p:sp>
        <p:nvSpPr>
          <p:cNvPr id="37" name="箭头: V 形 36"/>
          <p:cNvSpPr/>
          <p:nvPr/>
        </p:nvSpPr>
        <p:spPr>
          <a:xfrm flipH="1">
            <a:off x="1917516" y="3133418"/>
            <a:ext cx="369418" cy="738634"/>
          </a:xfrm>
          <a:prstGeom prst="chevron">
            <a:avLst>
              <a:gd name="adj" fmla="val 60523"/>
            </a:avLst>
          </a:prstGeom>
          <a:gradFill>
            <a:gsLst>
              <a:gs pos="40000">
                <a:schemeClr val="bg1">
                  <a:alpha val="22000"/>
                </a:schemeClr>
              </a:gs>
              <a:gs pos="56000">
                <a:srgbClr val="FFFFFF">
                  <a:alpha val="10000"/>
                </a:srgbClr>
              </a:gs>
              <a:gs pos="15000">
                <a:schemeClr val="bg1">
                  <a:alpha val="38000"/>
                </a:schemeClr>
              </a:gs>
            </a:gsLst>
            <a:lin ang="15000000" scaled="0"/>
          </a:gradFill>
          <a:ln w="3175">
            <a:gradFill>
              <a:gsLst>
                <a:gs pos="75000">
                  <a:srgbClr val="F0F0F0">
                    <a:alpha val="0"/>
                  </a:srgbClr>
                </a:gs>
                <a:gs pos="50000">
                  <a:srgbClr val="C8C8C8">
                    <a:alpha val="19000"/>
                  </a:srgbClr>
                </a:gs>
                <a:gs pos="25000">
                  <a:srgbClr val="F0F0F0">
                    <a:alpha val="43000"/>
                  </a:srgbClr>
                </a:gs>
                <a:gs pos="0">
                  <a:schemeClr val="bg1">
                    <a:alpha val="0"/>
                  </a:schemeClr>
                </a:gs>
                <a:gs pos="100000">
                  <a:schemeClr val="bg1">
                    <a:alpha val="0"/>
                  </a:schemeClr>
                </a:gs>
              </a:gsLst>
              <a:lin ang="2700000" scaled="0"/>
            </a:gradFill>
          </a:ln>
          <a:effectLst>
            <a:outerShdw blurRad="228600" dist="889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Arial"/>
              <a:ea typeface="微软雅黑"/>
              <a:sym typeface="Arial"/>
            </a:endParaRPr>
          </a:p>
        </p:txBody>
      </p:sp>
      <p:sp>
        <p:nvSpPr>
          <p:cNvPr id="39" name="矩形 38"/>
          <p:cNvSpPr/>
          <p:nvPr/>
        </p:nvSpPr>
        <p:spPr>
          <a:xfrm>
            <a:off x="2922766" y="2884859"/>
            <a:ext cx="6289318" cy="1323439"/>
          </a:xfrm>
          <a:prstGeom prst="rect">
            <a:avLst/>
          </a:prstGeom>
          <a:noFill/>
        </p:spPr>
        <p:txBody>
          <a:bodyPr wrap="square">
            <a:spAutoFit/>
          </a:bodyPr>
          <a:lstStyle/>
          <a:p>
            <a:pPr algn="ctr" defTabSz="914400">
              <a:spcBef>
                <a:spcPct val="0"/>
              </a:spcBef>
            </a:pPr>
            <a:r>
              <a:rPr lang="zh-CN" altLang="en-US" sz="8000" b="1" i="1" spc="-300" dirty="0">
                <a:solidFill>
                  <a:schemeClr val="bg1"/>
                </a:solidFill>
                <a:latin typeface="Arial"/>
                <a:ea typeface="微软雅黑"/>
                <a:sym typeface="Arial"/>
              </a:rPr>
              <a:t>BUSINESS</a:t>
            </a:r>
          </a:p>
        </p:txBody>
      </p:sp>
      <p:sp>
        <p:nvSpPr>
          <p:cNvPr id="40" name="矩形 39"/>
          <p:cNvSpPr/>
          <p:nvPr/>
        </p:nvSpPr>
        <p:spPr>
          <a:xfrm>
            <a:off x="5126634" y="2006787"/>
            <a:ext cx="2215943" cy="1107996"/>
          </a:xfrm>
          <a:prstGeom prst="rect">
            <a:avLst/>
          </a:prstGeom>
          <a:noFill/>
        </p:spPr>
        <p:txBody>
          <a:bodyPr wrap="square">
            <a:spAutoFit/>
          </a:bodyPr>
          <a:lstStyle/>
          <a:p>
            <a:pPr algn="dist" defTabSz="914400">
              <a:spcBef>
                <a:spcPct val="0"/>
              </a:spcBef>
            </a:pPr>
            <a:r>
              <a:rPr lang="en-US" altLang="zh-CN" sz="6600" b="1" spc="-300" dirty="0">
                <a:solidFill>
                  <a:schemeClr val="bg2">
                    <a:lumMod val="90000"/>
                  </a:schemeClr>
                </a:solidFill>
                <a:latin typeface="Arial"/>
                <a:ea typeface="微软雅黑"/>
                <a:cs typeface="+mj-cs"/>
                <a:sym typeface="Arial"/>
              </a:rPr>
              <a:t>20XX</a:t>
            </a:r>
            <a:endParaRPr lang="zh-CN" altLang="en-US" sz="6600" b="1" spc="-300" dirty="0">
              <a:solidFill>
                <a:schemeClr val="bg2">
                  <a:lumMod val="90000"/>
                </a:schemeClr>
              </a:solidFill>
              <a:latin typeface="Arial"/>
              <a:ea typeface="微软雅黑"/>
              <a:cs typeface="+mj-cs"/>
              <a:sym typeface="Arial"/>
            </a:endParaRPr>
          </a:p>
        </p:txBody>
      </p:sp>
      <p:sp>
        <p:nvSpPr>
          <p:cNvPr id="41" name="矩形 40"/>
          <p:cNvSpPr/>
          <p:nvPr/>
        </p:nvSpPr>
        <p:spPr>
          <a:xfrm>
            <a:off x="3593808" y="4149051"/>
            <a:ext cx="5004383" cy="430887"/>
          </a:xfrm>
          <a:prstGeom prst="rect">
            <a:avLst/>
          </a:prstGeom>
        </p:spPr>
        <p:txBody>
          <a:bodyPr wrap="none">
            <a:spAutoFit/>
          </a:bodyPr>
          <a:lstStyle/>
          <a:p>
            <a:pPr algn="r"/>
            <a:r>
              <a:rPr lang="en-US" altLang="zh-CN" sz="2200" dirty="0">
                <a:solidFill>
                  <a:schemeClr val="bg1"/>
                </a:solidFill>
                <a:latin typeface="Arial"/>
                <a:ea typeface="微软雅黑"/>
                <a:cs typeface="+mn-ea"/>
                <a:sym typeface="Arial"/>
              </a:rPr>
              <a:t>Insert the Subtitle of Your Presentation</a:t>
            </a:r>
          </a:p>
        </p:txBody>
      </p:sp>
      <p:sp>
        <p:nvSpPr>
          <p:cNvPr id="42" name="矩形 41"/>
          <p:cNvSpPr/>
          <p:nvPr/>
        </p:nvSpPr>
        <p:spPr>
          <a:xfrm>
            <a:off x="4170329" y="5335251"/>
            <a:ext cx="3819059" cy="338554"/>
          </a:xfrm>
          <a:prstGeom prst="rect">
            <a:avLst/>
          </a:prstGeom>
        </p:spPr>
        <p:txBody>
          <a:bodyPr wrap="none">
            <a:spAutoFit/>
          </a:bodyPr>
          <a:lstStyle/>
          <a:p>
            <a:pPr algn="ctr"/>
            <a:r>
              <a:rPr lang="en-US" altLang="zh-CN" sz="1600" dirty="0">
                <a:solidFill>
                  <a:schemeClr val="bg1"/>
                </a:solidFill>
                <a:effectLst>
                  <a:glow rad="203200">
                    <a:schemeClr val="tx1">
                      <a:lumMod val="95000"/>
                      <a:lumOff val="5000"/>
                      <a:alpha val="80000"/>
                    </a:schemeClr>
                  </a:glow>
                </a:effectLst>
                <a:latin typeface="Arial"/>
                <a:ea typeface="微软雅黑"/>
                <a:sym typeface="Arial"/>
              </a:rPr>
              <a:t>Time</a:t>
            </a:r>
            <a:r>
              <a:rPr lang="zh-CN" altLang="en-US" sz="1600" dirty="0">
                <a:solidFill>
                  <a:schemeClr val="bg1"/>
                </a:solidFill>
                <a:effectLst>
                  <a:glow rad="203200">
                    <a:schemeClr val="tx1">
                      <a:lumMod val="95000"/>
                      <a:lumOff val="5000"/>
                      <a:alpha val="80000"/>
                    </a:schemeClr>
                  </a:glow>
                </a:effectLst>
                <a:latin typeface="Arial"/>
                <a:ea typeface="微软雅黑"/>
                <a:sym typeface="Arial"/>
              </a:rPr>
              <a:t>：</a:t>
            </a:r>
            <a:r>
              <a:rPr lang="en-US" altLang="zh-CN" sz="1600" dirty="0">
                <a:solidFill>
                  <a:schemeClr val="bg1"/>
                </a:solidFill>
                <a:effectLst>
                  <a:glow rad="203200">
                    <a:schemeClr val="tx1">
                      <a:lumMod val="95000"/>
                      <a:lumOff val="5000"/>
                      <a:alpha val="80000"/>
                    </a:schemeClr>
                  </a:glow>
                </a:effectLst>
                <a:latin typeface="Arial"/>
                <a:ea typeface="微软雅黑"/>
                <a:sym typeface="Arial"/>
              </a:rPr>
              <a:t>20XX        Report</a:t>
            </a:r>
            <a:r>
              <a:rPr lang="zh-CN" altLang="en-US" sz="1600" dirty="0">
                <a:solidFill>
                  <a:schemeClr val="bg1"/>
                </a:solidFill>
                <a:effectLst>
                  <a:glow rad="203200">
                    <a:schemeClr val="tx1">
                      <a:lumMod val="95000"/>
                      <a:lumOff val="5000"/>
                      <a:alpha val="80000"/>
                    </a:schemeClr>
                  </a:glow>
                </a:effectLst>
                <a:latin typeface="Arial"/>
                <a:ea typeface="微软雅黑"/>
                <a:sym typeface="Arial"/>
              </a:rPr>
              <a:t>：</a:t>
            </a:r>
            <a:r>
              <a:rPr lang="en-US" altLang="zh-CN" sz="1600" dirty="0">
                <a:solidFill>
                  <a:schemeClr val="bg1"/>
                </a:solidFill>
                <a:effectLst>
                  <a:glow rad="203200">
                    <a:schemeClr val="tx1">
                      <a:lumMod val="95000"/>
                      <a:lumOff val="5000"/>
                      <a:alpha val="80000"/>
                    </a:schemeClr>
                  </a:glow>
                </a:effectLst>
                <a:latin typeface="Arial"/>
                <a:ea typeface="微软雅黑"/>
                <a:sym typeface="Arial"/>
              </a:rPr>
              <a:t>freeppt7.com</a:t>
            </a:r>
            <a:endParaRPr lang="zh-CN" altLang="en-US" sz="1600" dirty="0">
              <a:solidFill>
                <a:schemeClr val="bg1"/>
              </a:solidFill>
              <a:effectLst>
                <a:glow rad="203200">
                  <a:schemeClr val="tx1">
                    <a:lumMod val="95000"/>
                    <a:lumOff val="5000"/>
                    <a:alpha val="80000"/>
                  </a:schemeClr>
                </a:glow>
              </a:effectLst>
              <a:latin typeface="Arial"/>
              <a:ea typeface="微软雅黑"/>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down)">
                                      <p:cBhvr>
                                        <p:cTn id="7" dur="500"/>
                                        <p:tgtEl>
                                          <p:spTgt spid="4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500"/>
                                        <p:tgtEl>
                                          <p:spTgt spid="3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500"/>
                                        <p:tgtEl>
                                          <p:spTgt spid="31"/>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fade">
                                      <p:cBhvr>
                                        <p:cTn id="23" dur="500"/>
                                        <p:tgtEl>
                                          <p:spTgt spid="33"/>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500"/>
                                        <p:tgtEl>
                                          <p:spTgt spid="35"/>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fade">
                                      <p:cBhvr>
                                        <p:cTn id="35" dur="500"/>
                                        <p:tgtEl>
                                          <p:spTgt spid="36"/>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500"/>
                                        <p:tgtEl>
                                          <p:spTgt spid="37"/>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fade">
                                      <p:cBhvr>
                                        <p:cTn id="43" dur="500"/>
                                        <p:tgtEl>
                                          <p:spTgt spid="39"/>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40"/>
                                        </p:tgtEl>
                                        <p:attrNameLst>
                                          <p:attrName>style.visibility</p:attrName>
                                        </p:attrNameLst>
                                      </p:cBhvr>
                                      <p:to>
                                        <p:strVal val="visible"/>
                                      </p:to>
                                    </p:set>
                                    <p:animEffect transition="in" filter="fade">
                                      <p:cBhvr>
                                        <p:cTn id="47" dur="500"/>
                                        <p:tgtEl>
                                          <p:spTgt spid="40"/>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fade">
                                      <p:cBhvr>
                                        <p:cTn id="51" dur="500"/>
                                        <p:tgtEl>
                                          <p:spTgt spid="41"/>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30" grpId="0" animBg="1"/>
      <p:bldP spid="32" grpId="0" animBg="1"/>
      <p:bldP spid="33" grpId="0"/>
      <p:bldP spid="34" grpId="0"/>
      <p:bldP spid="35" grpId="0"/>
      <p:bldP spid="36" grpId="0" animBg="1"/>
      <p:bldP spid="37" grpId="0" animBg="1"/>
      <p:bldP spid="39" grpId="0"/>
      <p:bldP spid="40" grpId="0"/>
      <p:bldP spid="41" grpId="0"/>
      <p:bldP spid="4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41338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Arial"/>
              <a:ea typeface="微软雅黑"/>
              <a:sym typeface="Arial"/>
            </a:endParaRPr>
          </a:p>
        </p:txBody>
      </p:sp>
      <p:pic>
        <p:nvPicPr>
          <p:cNvPr id="13" name="图片占位符 12"/>
          <p:cNvPicPr>
            <a:picLocks noGrp="1" noChangeAspect="1"/>
          </p:cNvPicPr>
          <p:nvPr>
            <p:ph type="pic" sz="quarter" idx="10"/>
          </p:nvPr>
        </p:nvPicPr>
        <p:blipFill rotWithShape="1">
          <a:blip r:embed="rId5" cstate="screen">
            <a:extLst>
              <a:ext uri="{28A0092B-C50C-407E-A947-70E740481C1C}">
                <a14:useLocalDpi xmlns:a14="http://schemas.microsoft.com/office/drawing/2010/main"/>
              </a:ext>
            </a:extLst>
          </a:blip>
          <a:srcRect/>
          <a:stretch>
            <a:fillRect/>
          </a:stretch>
        </p:blipFill>
        <p:spPr>
          <a:xfrm>
            <a:off x="-29498" y="-1"/>
            <a:ext cx="12221498" cy="6858001"/>
          </a:xfrm>
        </p:spPr>
      </p:pic>
      <p:sp>
        <p:nvSpPr>
          <p:cNvPr id="6" name="MH_Other_1"/>
          <p:cNvSpPr/>
          <p:nvPr>
            <p:custDataLst>
              <p:tags r:id="rId1"/>
            </p:custDataLst>
          </p:nvPr>
        </p:nvSpPr>
        <p:spPr>
          <a:xfrm>
            <a:off x="0" y="3276601"/>
            <a:ext cx="12268200" cy="3626190"/>
          </a:xfrm>
          <a:custGeom>
            <a:avLst/>
            <a:gdLst>
              <a:gd name="connsiteX0" fmla="*/ 0 w 8305800"/>
              <a:gd name="connsiteY0" fmla="*/ 0 h 2857500"/>
              <a:gd name="connsiteX1" fmla="*/ 8305800 w 8305800"/>
              <a:gd name="connsiteY1" fmla="*/ 1466850 h 2857500"/>
              <a:gd name="connsiteX2" fmla="*/ 0 w 8305800"/>
              <a:gd name="connsiteY2" fmla="*/ 2857500 h 2857500"/>
              <a:gd name="connsiteX3" fmla="*/ 0 w 8305800"/>
              <a:gd name="connsiteY3" fmla="*/ 0 h 2857500"/>
              <a:gd name="connsiteX0-1" fmla="*/ 0 w 8404212"/>
              <a:gd name="connsiteY0-2" fmla="*/ 0 h 2857500"/>
              <a:gd name="connsiteX1-3" fmla="*/ 8404212 w 8404212"/>
              <a:gd name="connsiteY1-4" fmla="*/ 1390650 h 2857500"/>
              <a:gd name="connsiteX2-5" fmla="*/ 0 w 8404212"/>
              <a:gd name="connsiteY2-6" fmla="*/ 2857500 h 2857500"/>
              <a:gd name="connsiteX3-7" fmla="*/ 0 w 8404212"/>
              <a:gd name="connsiteY3-8" fmla="*/ 0 h 2857500"/>
              <a:gd name="connsiteX0-9" fmla="*/ 0 w 8456738"/>
              <a:gd name="connsiteY0-10" fmla="*/ 0 h 2897739"/>
              <a:gd name="connsiteX1-11" fmla="*/ 8456738 w 8456738"/>
              <a:gd name="connsiteY1-12" fmla="*/ 2897739 h 2897739"/>
              <a:gd name="connsiteX2-13" fmla="*/ 0 w 8456738"/>
              <a:gd name="connsiteY2-14" fmla="*/ 2857500 h 2897739"/>
              <a:gd name="connsiteX3-15" fmla="*/ 0 w 8456738"/>
              <a:gd name="connsiteY3-16" fmla="*/ 0 h 2897739"/>
            </a:gdLst>
            <a:ahLst/>
            <a:cxnLst>
              <a:cxn ang="0">
                <a:pos x="connsiteX0-1" y="connsiteY0-2"/>
              </a:cxn>
              <a:cxn ang="0">
                <a:pos x="connsiteX1-3" y="connsiteY1-4"/>
              </a:cxn>
              <a:cxn ang="0">
                <a:pos x="connsiteX2-5" y="connsiteY2-6"/>
              </a:cxn>
              <a:cxn ang="0">
                <a:pos x="connsiteX3-7" y="connsiteY3-8"/>
              </a:cxn>
            </a:cxnLst>
            <a:rect l="l" t="t" r="r" b="b"/>
            <a:pathLst>
              <a:path w="8456738" h="2897739">
                <a:moveTo>
                  <a:pt x="0" y="0"/>
                </a:moveTo>
                <a:lnTo>
                  <a:pt x="8456738" y="2897739"/>
                </a:lnTo>
                <a:lnTo>
                  <a:pt x="0" y="2857500"/>
                </a:lnTo>
                <a:lnTo>
                  <a:pt x="0" y="0"/>
                </a:lnTo>
                <a:close/>
              </a:path>
            </a:pathLst>
          </a:custGeom>
          <a:solidFill>
            <a:srgbClr val="FFFFFF">
              <a:alpha val="9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Arial"/>
              <a:ea typeface="微软雅黑"/>
              <a:cs typeface="+mn-ea"/>
              <a:sym typeface="Arial"/>
            </a:endParaRPr>
          </a:p>
        </p:txBody>
      </p:sp>
      <p:sp>
        <p:nvSpPr>
          <p:cNvPr id="7" name="MH_Other_2"/>
          <p:cNvSpPr/>
          <p:nvPr>
            <p:custDataLst>
              <p:tags r:id="rId2"/>
            </p:custDataLst>
          </p:nvPr>
        </p:nvSpPr>
        <p:spPr>
          <a:xfrm>
            <a:off x="7601183" y="-19050"/>
            <a:ext cx="4609867" cy="1466850"/>
          </a:xfrm>
          <a:custGeom>
            <a:avLst/>
            <a:gdLst>
              <a:gd name="connsiteX0" fmla="*/ 38100 w 3733800"/>
              <a:gd name="connsiteY0" fmla="*/ 647700 h 1295400"/>
              <a:gd name="connsiteX1" fmla="*/ 3733800 w 3733800"/>
              <a:gd name="connsiteY1" fmla="*/ 0 h 1295400"/>
              <a:gd name="connsiteX2" fmla="*/ 3733800 w 3733800"/>
              <a:gd name="connsiteY2" fmla="*/ 1295400 h 1295400"/>
              <a:gd name="connsiteX3" fmla="*/ 0 w 3733800"/>
              <a:gd name="connsiteY3" fmla="*/ 704850 h 1295400"/>
              <a:gd name="connsiteX0-1" fmla="*/ 17471 w 3713171"/>
              <a:gd name="connsiteY0-2" fmla="*/ 647700 h 1295400"/>
              <a:gd name="connsiteX1-3" fmla="*/ 3713171 w 3713171"/>
              <a:gd name="connsiteY1-4" fmla="*/ 0 h 1295400"/>
              <a:gd name="connsiteX2-5" fmla="*/ 3713171 w 3713171"/>
              <a:gd name="connsiteY2-6" fmla="*/ 1295400 h 1295400"/>
              <a:gd name="connsiteX3-7" fmla="*/ 0 w 3713171"/>
              <a:gd name="connsiteY3-8" fmla="*/ 647700 h 1295400"/>
              <a:gd name="connsiteX0-9" fmla="*/ 22628 w 3718328"/>
              <a:gd name="connsiteY0-10" fmla="*/ 647700 h 1295400"/>
              <a:gd name="connsiteX1-11" fmla="*/ 3718328 w 3718328"/>
              <a:gd name="connsiteY1-12" fmla="*/ 0 h 1295400"/>
              <a:gd name="connsiteX2-13" fmla="*/ 3718328 w 3718328"/>
              <a:gd name="connsiteY2-14" fmla="*/ 1295400 h 1295400"/>
              <a:gd name="connsiteX3-15" fmla="*/ 0 w 3718328"/>
              <a:gd name="connsiteY3-16" fmla="*/ 666750 h 1295400"/>
              <a:gd name="connsiteX0-17" fmla="*/ 0 w 3726643"/>
              <a:gd name="connsiteY0-18" fmla="*/ 661987 h 1295400"/>
              <a:gd name="connsiteX1-19" fmla="*/ 3726643 w 3726643"/>
              <a:gd name="connsiteY1-20" fmla="*/ 0 h 1295400"/>
              <a:gd name="connsiteX2-21" fmla="*/ 3726643 w 3726643"/>
              <a:gd name="connsiteY2-22" fmla="*/ 1295400 h 1295400"/>
              <a:gd name="connsiteX3-23" fmla="*/ 8315 w 3726643"/>
              <a:gd name="connsiteY3-24" fmla="*/ 666750 h 1295400"/>
            </a:gdLst>
            <a:ahLst/>
            <a:cxnLst>
              <a:cxn ang="0">
                <a:pos x="connsiteX0-1" y="connsiteY0-2"/>
              </a:cxn>
              <a:cxn ang="0">
                <a:pos x="connsiteX1-3" y="connsiteY1-4"/>
              </a:cxn>
              <a:cxn ang="0">
                <a:pos x="connsiteX2-5" y="connsiteY2-6"/>
              </a:cxn>
              <a:cxn ang="0">
                <a:pos x="connsiteX3-7" y="connsiteY3-8"/>
              </a:cxn>
            </a:cxnLst>
            <a:rect l="l" t="t" r="r" b="b"/>
            <a:pathLst>
              <a:path w="3726643" h="1295400">
                <a:moveTo>
                  <a:pt x="0" y="661987"/>
                </a:moveTo>
                <a:lnTo>
                  <a:pt x="3726643" y="0"/>
                </a:lnTo>
                <a:lnTo>
                  <a:pt x="3726643" y="1295400"/>
                </a:lnTo>
                <a:lnTo>
                  <a:pt x="8315" y="666750"/>
                </a:lnTo>
              </a:path>
            </a:pathLst>
          </a:custGeom>
          <a:solidFill>
            <a:srgbClr val="3F3F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Arial"/>
              <a:ea typeface="微软雅黑"/>
              <a:cs typeface="+mn-ea"/>
              <a:sym typeface="Arial"/>
            </a:endParaRPr>
          </a:p>
        </p:txBody>
      </p:sp>
      <p:sp>
        <p:nvSpPr>
          <p:cNvPr id="10" name="Rectangle 45"/>
          <p:cNvSpPr/>
          <p:nvPr/>
        </p:nvSpPr>
        <p:spPr bwMode="auto">
          <a:xfrm>
            <a:off x="9410993" y="502407"/>
            <a:ext cx="2874933" cy="594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fontAlgn="base">
              <a:lnSpc>
                <a:spcPct val="70000"/>
              </a:lnSpc>
              <a:spcBef>
                <a:spcPct val="0"/>
              </a:spcBef>
              <a:spcAft>
                <a:spcPct val="0"/>
              </a:spcAft>
            </a:pPr>
            <a:r>
              <a:rPr lang="en-US" altLang="zh-CN" sz="3600" b="1" dirty="0">
                <a:solidFill>
                  <a:srgbClr val="FFFFFF"/>
                </a:solidFill>
                <a:latin typeface="Arial"/>
                <a:ea typeface="微软雅黑"/>
                <a:cs typeface="+mn-ea"/>
                <a:sym typeface="Arial"/>
              </a:rPr>
              <a:t>Add title text</a:t>
            </a:r>
            <a:endParaRPr lang="en-US" altLang="zh-CN" sz="3600" b="1" dirty="0">
              <a:solidFill>
                <a:srgbClr val="EA4C4C"/>
              </a:solidFill>
              <a:latin typeface="Arial"/>
              <a:ea typeface="微软雅黑"/>
              <a:cs typeface="+mn-ea"/>
              <a:sym typeface="Arial"/>
            </a:endParaRPr>
          </a:p>
        </p:txBody>
      </p:sp>
      <p:sp>
        <p:nvSpPr>
          <p:cNvPr id="11" name="Rectangle 43"/>
          <p:cNvSpPr/>
          <p:nvPr/>
        </p:nvSpPr>
        <p:spPr bwMode="auto">
          <a:xfrm>
            <a:off x="332097" y="5258040"/>
            <a:ext cx="6968589" cy="1265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en-US" altLang="zh-CN" dirty="0">
                <a:solidFill>
                  <a:schemeClr val="accent1">
                    <a:lumMod val="75000"/>
                    <a:lumOff val="25000"/>
                  </a:schemeClr>
                </a:solidFill>
                <a:latin typeface="Arial"/>
                <a:ea typeface="微软雅黑"/>
                <a:cs typeface="+mn-ea"/>
                <a:sym typeface="Arial"/>
              </a:rPr>
              <a:t>A detailed text description of the content of the corporate chapter is added here, and it is recommended that it is relevant to the title and conform to the overall language style.</a:t>
            </a:r>
            <a:endParaRPr lang="en-US" dirty="0">
              <a:solidFill>
                <a:schemeClr val="accent1">
                  <a:lumMod val="75000"/>
                  <a:lumOff val="25000"/>
                </a:schemeClr>
              </a:solidFill>
              <a:latin typeface="Arial"/>
              <a:ea typeface="微软雅黑"/>
              <a:cs typeface="+mn-ea"/>
              <a:sym typeface="Arial"/>
            </a:endParaRPr>
          </a:p>
        </p:txBody>
      </p:sp>
      <p:sp>
        <p:nvSpPr>
          <p:cNvPr id="12" name="Rectangle 45"/>
          <p:cNvSpPr/>
          <p:nvPr/>
        </p:nvSpPr>
        <p:spPr bwMode="auto">
          <a:xfrm>
            <a:off x="332097" y="4604899"/>
            <a:ext cx="4500972" cy="594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lnSpc>
                <a:spcPct val="70000"/>
              </a:lnSpc>
              <a:spcBef>
                <a:spcPct val="0"/>
              </a:spcBef>
              <a:spcAft>
                <a:spcPct val="0"/>
              </a:spcAft>
            </a:pPr>
            <a:r>
              <a:rPr lang="en-US" altLang="zh-CN" sz="2800" b="1" dirty="0">
                <a:solidFill>
                  <a:schemeClr val="accent1">
                    <a:lumMod val="75000"/>
                    <a:lumOff val="25000"/>
                  </a:schemeClr>
                </a:solidFill>
                <a:latin typeface="Arial"/>
                <a:ea typeface="微软雅黑"/>
                <a:cs typeface="+mn-ea"/>
                <a:sym typeface="Arial"/>
              </a:rPr>
              <a:t>CHAPTER HEADINGS</a:t>
            </a:r>
          </a:p>
        </p:txBody>
      </p:sp>
      <p:sp>
        <p:nvSpPr>
          <p:cNvPr id="14" name="文本框 13"/>
          <p:cNvSpPr txBox="1"/>
          <p:nvPr/>
        </p:nvSpPr>
        <p:spPr>
          <a:xfrm>
            <a:off x="332097" y="517446"/>
            <a:ext cx="3570339" cy="369332"/>
          </a:xfrm>
          <a:prstGeom prst="rect">
            <a:avLst/>
          </a:prstGeom>
          <a:noFill/>
        </p:spPr>
        <p:txBody>
          <a:bodyPr wrap="square" rtlCol="0">
            <a:spAutoFit/>
          </a:bodyPr>
          <a:lstStyle/>
          <a:p>
            <a:r>
              <a:rPr lang="en-US" altLang="zh-CN" dirty="0">
                <a:solidFill>
                  <a:schemeClr val="bg1"/>
                </a:solidFill>
                <a:latin typeface="Arial"/>
                <a:ea typeface="微软雅黑"/>
                <a:sym typeface="Arial"/>
              </a:rPr>
              <a:t>Add title text</a:t>
            </a:r>
            <a:endParaRPr lang="zh-CN" altLang="en-US" dirty="0">
              <a:solidFill>
                <a:schemeClr val="bg1"/>
              </a:solidFill>
              <a:latin typeface="Arial"/>
              <a:ea typeface="微软雅黑"/>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3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800"/>
                            </p:stCondLst>
                            <p:childTnLst>
                              <p:par>
                                <p:cTn id="9" presetID="16" presetClass="entr" presetSubtype="37"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barn(outVertical)">
                                      <p:cBhvr>
                                        <p:cTn id="11" dur="500"/>
                                        <p:tgtEl>
                                          <p:spTgt spid="12"/>
                                        </p:tgtEl>
                                      </p:cBhvr>
                                    </p:animEffect>
                                  </p:childTnLst>
                                </p:cTn>
                              </p:par>
                              <p:par>
                                <p:cTn id="12" presetID="16" presetClass="entr" presetSubtype="37"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outVertical)">
                                      <p:cBhvr>
                                        <p:cTn id="14" dur="500"/>
                                        <p:tgtEl>
                                          <p:spTgt spid="10"/>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文本框 32"/>
          <p:cNvSpPr txBox="1"/>
          <p:nvPr/>
        </p:nvSpPr>
        <p:spPr>
          <a:xfrm>
            <a:off x="4310830" y="350532"/>
            <a:ext cx="3570339" cy="646331"/>
          </a:xfrm>
          <a:prstGeom prst="rect">
            <a:avLst/>
          </a:prstGeom>
          <a:noFill/>
        </p:spPr>
        <p:txBody>
          <a:bodyPr wrap="square" rtlCol="0">
            <a:spAutoFit/>
          </a:bodyPr>
          <a:lstStyle/>
          <a:p>
            <a:pPr algn="ctr"/>
            <a:r>
              <a:rPr lang="en-US" altLang="zh-CN" sz="3600" dirty="0">
                <a:solidFill>
                  <a:schemeClr val="bg1"/>
                </a:solidFill>
                <a:latin typeface="Arial"/>
                <a:ea typeface="微软雅黑"/>
                <a:sym typeface="Arial"/>
              </a:rPr>
              <a:t>Add title text</a:t>
            </a:r>
            <a:endParaRPr lang="zh-CN" altLang="en-US" sz="3600" dirty="0">
              <a:solidFill>
                <a:schemeClr val="bg1"/>
              </a:solidFill>
              <a:latin typeface="Arial"/>
              <a:ea typeface="微软雅黑"/>
              <a:sym typeface="Arial"/>
            </a:endParaRPr>
          </a:p>
        </p:txBody>
      </p:sp>
      <p:sp>
        <p:nvSpPr>
          <p:cNvPr id="35" name="Freeform 5"/>
          <p:cNvSpPr/>
          <p:nvPr/>
        </p:nvSpPr>
        <p:spPr bwMode="auto">
          <a:xfrm rot="5400000">
            <a:off x="6040472" y="3267665"/>
            <a:ext cx="684494" cy="3334763"/>
          </a:xfrm>
          <a:custGeom>
            <a:avLst/>
            <a:gdLst>
              <a:gd name="T0" fmla="*/ 0 w 224"/>
              <a:gd name="T1" fmla="*/ 0 h 1004"/>
              <a:gd name="T2" fmla="*/ 0 w 224"/>
              <a:gd name="T3" fmla="*/ 1004 h 1004"/>
              <a:gd name="T4" fmla="*/ 224 w 224"/>
              <a:gd name="T5" fmla="*/ 826 h 1004"/>
              <a:gd name="T6" fmla="*/ 224 w 224"/>
              <a:gd name="T7" fmla="*/ 0 h 1004"/>
              <a:gd name="T8" fmla="*/ 0 w 224"/>
              <a:gd name="T9" fmla="*/ 0 h 1004"/>
            </a:gdLst>
            <a:ahLst/>
            <a:cxnLst>
              <a:cxn ang="0">
                <a:pos x="T0" y="T1"/>
              </a:cxn>
              <a:cxn ang="0">
                <a:pos x="T2" y="T3"/>
              </a:cxn>
              <a:cxn ang="0">
                <a:pos x="T4" y="T5"/>
              </a:cxn>
              <a:cxn ang="0">
                <a:pos x="T6" y="T7"/>
              </a:cxn>
              <a:cxn ang="0">
                <a:pos x="T8" y="T9"/>
              </a:cxn>
            </a:cxnLst>
            <a:rect l="0" t="0" r="r" b="b"/>
            <a:pathLst>
              <a:path w="224" h="1004">
                <a:moveTo>
                  <a:pt x="0" y="0"/>
                </a:moveTo>
                <a:lnTo>
                  <a:pt x="0" y="1004"/>
                </a:lnTo>
                <a:lnTo>
                  <a:pt x="224" y="826"/>
                </a:lnTo>
                <a:lnTo>
                  <a:pt x="224" y="0"/>
                </a:lnTo>
                <a:lnTo>
                  <a:pt x="0" y="0"/>
                </a:lnTo>
                <a:close/>
              </a:path>
            </a:pathLst>
          </a:custGeom>
          <a:solidFill>
            <a:srgbClr val="848AA1"/>
          </a:solidFill>
          <a:ln>
            <a:noFill/>
          </a:ln>
        </p:spPr>
        <p:txBody>
          <a:bodyPr vert="horz" wrap="square" lIns="91440" tIns="45720" rIns="91440" bIns="45720" numCol="1" anchor="t" anchorCtr="0" compatLnSpc="1"/>
          <a:lstStyle/>
          <a:p>
            <a:endParaRPr lang="en-AU">
              <a:solidFill>
                <a:schemeClr val="bg1"/>
              </a:solidFill>
              <a:latin typeface="Arial"/>
              <a:ea typeface="微软雅黑"/>
              <a:sym typeface="Arial"/>
            </a:endParaRPr>
          </a:p>
        </p:txBody>
      </p:sp>
      <p:sp>
        <p:nvSpPr>
          <p:cNvPr id="36" name="Freeform 6"/>
          <p:cNvSpPr/>
          <p:nvPr/>
        </p:nvSpPr>
        <p:spPr bwMode="auto">
          <a:xfrm rot="5400000">
            <a:off x="7624151" y="4616184"/>
            <a:ext cx="1356763" cy="637724"/>
          </a:xfrm>
          <a:custGeom>
            <a:avLst/>
            <a:gdLst>
              <a:gd name="T0" fmla="*/ 222 w 444"/>
              <a:gd name="T1" fmla="*/ 0 h 192"/>
              <a:gd name="T2" fmla="*/ 444 w 444"/>
              <a:gd name="T3" fmla="*/ 192 h 192"/>
              <a:gd name="T4" fmla="*/ 222 w 444"/>
              <a:gd name="T5" fmla="*/ 192 h 192"/>
              <a:gd name="T6" fmla="*/ 0 w 444"/>
              <a:gd name="T7" fmla="*/ 192 h 192"/>
              <a:gd name="T8" fmla="*/ 222 w 444"/>
              <a:gd name="T9" fmla="*/ 0 h 192"/>
            </a:gdLst>
            <a:ahLst/>
            <a:cxnLst>
              <a:cxn ang="0">
                <a:pos x="T0" y="T1"/>
              </a:cxn>
              <a:cxn ang="0">
                <a:pos x="T2" y="T3"/>
              </a:cxn>
              <a:cxn ang="0">
                <a:pos x="T4" y="T5"/>
              </a:cxn>
              <a:cxn ang="0">
                <a:pos x="T6" y="T7"/>
              </a:cxn>
              <a:cxn ang="0">
                <a:pos x="T8" y="T9"/>
              </a:cxn>
            </a:cxnLst>
            <a:rect l="0" t="0" r="r" b="b"/>
            <a:pathLst>
              <a:path w="444" h="192">
                <a:moveTo>
                  <a:pt x="222" y="0"/>
                </a:moveTo>
                <a:lnTo>
                  <a:pt x="444" y="192"/>
                </a:lnTo>
                <a:lnTo>
                  <a:pt x="222" y="192"/>
                </a:lnTo>
                <a:lnTo>
                  <a:pt x="0" y="192"/>
                </a:lnTo>
                <a:lnTo>
                  <a:pt x="222" y="0"/>
                </a:lnTo>
                <a:close/>
              </a:path>
            </a:pathLst>
          </a:custGeom>
          <a:solidFill>
            <a:srgbClr val="848AA1"/>
          </a:solidFill>
          <a:ln>
            <a:noFill/>
          </a:ln>
        </p:spPr>
        <p:txBody>
          <a:bodyPr vert="horz" wrap="square" lIns="91440" tIns="45720" rIns="91440" bIns="45720" numCol="1" anchor="t" anchorCtr="0" compatLnSpc="1"/>
          <a:lstStyle/>
          <a:p>
            <a:endParaRPr lang="en-AU">
              <a:solidFill>
                <a:schemeClr val="bg1"/>
              </a:solidFill>
              <a:latin typeface="Arial"/>
              <a:ea typeface="微软雅黑"/>
              <a:sym typeface="Arial"/>
            </a:endParaRPr>
          </a:p>
        </p:txBody>
      </p:sp>
      <p:sp>
        <p:nvSpPr>
          <p:cNvPr id="37" name="Freeform 7"/>
          <p:cNvSpPr/>
          <p:nvPr/>
        </p:nvSpPr>
        <p:spPr bwMode="auto">
          <a:xfrm rot="5400000">
            <a:off x="5226976" y="3011908"/>
            <a:ext cx="690605" cy="2471178"/>
          </a:xfrm>
          <a:custGeom>
            <a:avLst/>
            <a:gdLst>
              <a:gd name="T0" fmla="*/ 0 w 226"/>
              <a:gd name="T1" fmla="*/ 744 h 744"/>
              <a:gd name="T2" fmla="*/ 0 w 226"/>
              <a:gd name="T3" fmla="*/ 0 h 744"/>
              <a:gd name="T4" fmla="*/ 226 w 226"/>
              <a:gd name="T5" fmla="*/ 178 h 744"/>
              <a:gd name="T6" fmla="*/ 226 w 226"/>
              <a:gd name="T7" fmla="*/ 744 h 744"/>
              <a:gd name="T8" fmla="*/ 0 w 226"/>
              <a:gd name="T9" fmla="*/ 744 h 744"/>
            </a:gdLst>
            <a:ahLst/>
            <a:cxnLst>
              <a:cxn ang="0">
                <a:pos x="T0" y="T1"/>
              </a:cxn>
              <a:cxn ang="0">
                <a:pos x="T2" y="T3"/>
              </a:cxn>
              <a:cxn ang="0">
                <a:pos x="T4" y="T5"/>
              </a:cxn>
              <a:cxn ang="0">
                <a:pos x="T6" y="T7"/>
              </a:cxn>
              <a:cxn ang="0">
                <a:pos x="T8" y="T9"/>
              </a:cxn>
            </a:cxnLst>
            <a:rect l="0" t="0" r="r" b="b"/>
            <a:pathLst>
              <a:path w="226" h="744">
                <a:moveTo>
                  <a:pt x="0" y="744"/>
                </a:moveTo>
                <a:lnTo>
                  <a:pt x="0" y="0"/>
                </a:lnTo>
                <a:lnTo>
                  <a:pt x="226" y="178"/>
                </a:lnTo>
                <a:lnTo>
                  <a:pt x="226" y="744"/>
                </a:lnTo>
                <a:lnTo>
                  <a:pt x="0" y="744"/>
                </a:lnTo>
                <a:close/>
              </a:path>
            </a:pathLst>
          </a:custGeom>
          <a:solidFill>
            <a:srgbClr val="7F7F7F"/>
          </a:solidFill>
          <a:ln>
            <a:noFill/>
          </a:ln>
          <a:effectLst>
            <a:outerShdw blurRad="50800" dist="38100" dir="5400000" algn="t" rotWithShape="0">
              <a:prstClr val="black">
                <a:alpha val="10000"/>
              </a:prstClr>
            </a:outerShdw>
          </a:effectLst>
        </p:spPr>
        <p:txBody>
          <a:bodyPr vert="horz" wrap="square" lIns="91440" tIns="45720" rIns="91440" bIns="45720" numCol="1" anchor="t" anchorCtr="0" compatLnSpc="1"/>
          <a:lstStyle/>
          <a:p>
            <a:endParaRPr lang="en-AU">
              <a:solidFill>
                <a:schemeClr val="bg1"/>
              </a:solidFill>
              <a:latin typeface="Arial"/>
              <a:ea typeface="微软雅黑"/>
              <a:sym typeface="Arial"/>
            </a:endParaRPr>
          </a:p>
        </p:txBody>
      </p:sp>
      <p:sp>
        <p:nvSpPr>
          <p:cNvPr id="38" name="Freeform 8"/>
          <p:cNvSpPr/>
          <p:nvPr/>
        </p:nvSpPr>
        <p:spPr bwMode="auto">
          <a:xfrm rot="5400000">
            <a:off x="3405875" y="3925579"/>
            <a:ext cx="1356763" cy="637724"/>
          </a:xfrm>
          <a:custGeom>
            <a:avLst/>
            <a:gdLst>
              <a:gd name="T0" fmla="*/ 222 w 444"/>
              <a:gd name="T1" fmla="*/ 192 h 192"/>
              <a:gd name="T2" fmla="*/ 444 w 444"/>
              <a:gd name="T3" fmla="*/ 0 h 192"/>
              <a:gd name="T4" fmla="*/ 222 w 444"/>
              <a:gd name="T5" fmla="*/ 0 h 192"/>
              <a:gd name="T6" fmla="*/ 0 w 444"/>
              <a:gd name="T7" fmla="*/ 0 h 192"/>
              <a:gd name="T8" fmla="*/ 222 w 444"/>
              <a:gd name="T9" fmla="*/ 192 h 192"/>
            </a:gdLst>
            <a:ahLst/>
            <a:cxnLst>
              <a:cxn ang="0">
                <a:pos x="T0" y="T1"/>
              </a:cxn>
              <a:cxn ang="0">
                <a:pos x="T2" y="T3"/>
              </a:cxn>
              <a:cxn ang="0">
                <a:pos x="T4" y="T5"/>
              </a:cxn>
              <a:cxn ang="0">
                <a:pos x="T6" y="T7"/>
              </a:cxn>
              <a:cxn ang="0">
                <a:pos x="T8" y="T9"/>
              </a:cxn>
            </a:cxnLst>
            <a:rect l="0" t="0" r="r" b="b"/>
            <a:pathLst>
              <a:path w="444" h="192">
                <a:moveTo>
                  <a:pt x="222" y="192"/>
                </a:moveTo>
                <a:lnTo>
                  <a:pt x="444" y="0"/>
                </a:lnTo>
                <a:lnTo>
                  <a:pt x="222" y="0"/>
                </a:lnTo>
                <a:lnTo>
                  <a:pt x="0" y="0"/>
                </a:lnTo>
                <a:lnTo>
                  <a:pt x="222" y="192"/>
                </a:lnTo>
                <a:close/>
              </a:path>
            </a:pathLst>
          </a:custGeom>
          <a:solidFill>
            <a:srgbClr val="7F7F7F"/>
          </a:solidFill>
          <a:ln>
            <a:noFill/>
          </a:ln>
        </p:spPr>
        <p:txBody>
          <a:bodyPr vert="horz" wrap="square" lIns="91440" tIns="45720" rIns="91440" bIns="45720" numCol="1" anchor="t" anchorCtr="0" compatLnSpc="1"/>
          <a:lstStyle/>
          <a:p>
            <a:endParaRPr lang="en-AU">
              <a:solidFill>
                <a:schemeClr val="bg1"/>
              </a:solidFill>
              <a:latin typeface="Arial"/>
              <a:ea typeface="微软雅黑"/>
              <a:sym typeface="Arial"/>
            </a:endParaRPr>
          </a:p>
        </p:txBody>
      </p:sp>
      <p:sp>
        <p:nvSpPr>
          <p:cNvPr id="39" name="Freeform 9"/>
          <p:cNvSpPr/>
          <p:nvPr/>
        </p:nvSpPr>
        <p:spPr bwMode="auto">
          <a:xfrm rot="5400000">
            <a:off x="6024130" y="2274802"/>
            <a:ext cx="690605" cy="2564181"/>
          </a:xfrm>
          <a:custGeom>
            <a:avLst/>
            <a:gdLst>
              <a:gd name="T0" fmla="*/ 226 w 226"/>
              <a:gd name="T1" fmla="*/ 0 h 772"/>
              <a:gd name="T2" fmla="*/ 226 w 226"/>
              <a:gd name="T3" fmla="*/ 772 h 772"/>
              <a:gd name="T4" fmla="*/ 0 w 226"/>
              <a:gd name="T5" fmla="*/ 594 h 772"/>
              <a:gd name="T6" fmla="*/ 0 w 226"/>
              <a:gd name="T7" fmla="*/ 0 h 772"/>
              <a:gd name="T8" fmla="*/ 226 w 226"/>
              <a:gd name="T9" fmla="*/ 0 h 772"/>
            </a:gdLst>
            <a:ahLst/>
            <a:cxnLst>
              <a:cxn ang="0">
                <a:pos x="T0" y="T1"/>
              </a:cxn>
              <a:cxn ang="0">
                <a:pos x="T2" y="T3"/>
              </a:cxn>
              <a:cxn ang="0">
                <a:pos x="T4" y="T5"/>
              </a:cxn>
              <a:cxn ang="0">
                <a:pos x="T6" y="T7"/>
              </a:cxn>
              <a:cxn ang="0">
                <a:pos x="T8" y="T9"/>
              </a:cxn>
            </a:cxnLst>
            <a:rect l="0" t="0" r="r" b="b"/>
            <a:pathLst>
              <a:path w="226" h="772">
                <a:moveTo>
                  <a:pt x="226" y="0"/>
                </a:moveTo>
                <a:lnTo>
                  <a:pt x="226" y="772"/>
                </a:lnTo>
                <a:lnTo>
                  <a:pt x="0" y="594"/>
                </a:lnTo>
                <a:lnTo>
                  <a:pt x="0" y="0"/>
                </a:lnTo>
                <a:lnTo>
                  <a:pt x="226" y="0"/>
                </a:lnTo>
                <a:close/>
              </a:path>
            </a:pathLst>
          </a:custGeom>
          <a:solidFill>
            <a:srgbClr val="848AA1"/>
          </a:solidFill>
          <a:ln>
            <a:noFill/>
          </a:ln>
          <a:effectLst>
            <a:outerShdw blurRad="50800" dist="38100" dir="5400000" algn="t" rotWithShape="0">
              <a:prstClr val="black">
                <a:alpha val="10000"/>
              </a:prstClr>
            </a:outerShdw>
          </a:effectLst>
        </p:spPr>
        <p:txBody>
          <a:bodyPr vert="horz" wrap="square" lIns="91440" tIns="45720" rIns="91440" bIns="45720" numCol="1" anchor="t" anchorCtr="0" compatLnSpc="1"/>
          <a:lstStyle/>
          <a:p>
            <a:endParaRPr lang="en-AU">
              <a:solidFill>
                <a:schemeClr val="bg1"/>
              </a:solidFill>
              <a:latin typeface="Arial"/>
              <a:ea typeface="微软雅黑"/>
              <a:sym typeface="Arial"/>
            </a:endParaRPr>
          </a:p>
        </p:txBody>
      </p:sp>
      <p:sp>
        <p:nvSpPr>
          <p:cNvPr id="40" name="Freeform 10"/>
          <p:cNvSpPr/>
          <p:nvPr/>
        </p:nvSpPr>
        <p:spPr bwMode="auto">
          <a:xfrm rot="5400000">
            <a:off x="7225574" y="3234975"/>
            <a:ext cx="1356763" cy="637724"/>
          </a:xfrm>
          <a:custGeom>
            <a:avLst/>
            <a:gdLst>
              <a:gd name="T0" fmla="*/ 222 w 444"/>
              <a:gd name="T1" fmla="*/ 0 h 192"/>
              <a:gd name="T2" fmla="*/ 0 w 444"/>
              <a:gd name="T3" fmla="*/ 192 h 192"/>
              <a:gd name="T4" fmla="*/ 222 w 444"/>
              <a:gd name="T5" fmla="*/ 192 h 192"/>
              <a:gd name="T6" fmla="*/ 444 w 444"/>
              <a:gd name="T7" fmla="*/ 192 h 192"/>
              <a:gd name="T8" fmla="*/ 222 w 444"/>
              <a:gd name="T9" fmla="*/ 0 h 192"/>
            </a:gdLst>
            <a:ahLst/>
            <a:cxnLst>
              <a:cxn ang="0">
                <a:pos x="T0" y="T1"/>
              </a:cxn>
              <a:cxn ang="0">
                <a:pos x="T2" y="T3"/>
              </a:cxn>
              <a:cxn ang="0">
                <a:pos x="T4" y="T5"/>
              </a:cxn>
              <a:cxn ang="0">
                <a:pos x="T6" y="T7"/>
              </a:cxn>
              <a:cxn ang="0">
                <a:pos x="T8" y="T9"/>
              </a:cxn>
            </a:cxnLst>
            <a:rect l="0" t="0" r="r" b="b"/>
            <a:pathLst>
              <a:path w="444" h="192">
                <a:moveTo>
                  <a:pt x="222" y="0"/>
                </a:moveTo>
                <a:lnTo>
                  <a:pt x="0" y="192"/>
                </a:lnTo>
                <a:lnTo>
                  <a:pt x="222" y="192"/>
                </a:lnTo>
                <a:lnTo>
                  <a:pt x="444" y="192"/>
                </a:lnTo>
                <a:lnTo>
                  <a:pt x="222" y="0"/>
                </a:lnTo>
                <a:close/>
              </a:path>
            </a:pathLst>
          </a:custGeom>
          <a:solidFill>
            <a:srgbClr val="848AA1"/>
          </a:solidFill>
          <a:ln>
            <a:noFill/>
          </a:ln>
        </p:spPr>
        <p:txBody>
          <a:bodyPr vert="horz" wrap="square" lIns="91440" tIns="45720" rIns="91440" bIns="45720" numCol="1" anchor="t" anchorCtr="0" compatLnSpc="1"/>
          <a:lstStyle/>
          <a:p>
            <a:endParaRPr lang="en-AU">
              <a:solidFill>
                <a:schemeClr val="bg1"/>
              </a:solidFill>
              <a:latin typeface="Arial"/>
              <a:ea typeface="微软雅黑"/>
              <a:sym typeface="Arial"/>
            </a:endParaRPr>
          </a:p>
        </p:txBody>
      </p:sp>
      <p:sp>
        <p:nvSpPr>
          <p:cNvPr id="41" name="Freeform 11"/>
          <p:cNvSpPr/>
          <p:nvPr/>
        </p:nvSpPr>
        <p:spPr bwMode="auto">
          <a:xfrm rot="5400000">
            <a:off x="5027687" y="1456919"/>
            <a:ext cx="690605" cy="2843185"/>
          </a:xfrm>
          <a:custGeom>
            <a:avLst/>
            <a:gdLst>
              <a:gd name="T0" fmla="*/ 226 w 226"/>
              <a:gd name="T1" fmla="*/ 856 h 856"/>
              <a:gd name="T2" fmla="*/ 226 w 226"/>
              <a:gd name="T3" fmla="*/ 0 h 856"/>
              <a:gd name="T4" fmla="*/ 0 w 226"/>
              <a:gd name="T5" fmla="*/ 178 h 856"/>
              <a:gd name="T6" fmla="*/ 0 w 226"/>
              <a:gd name="T7" fmla="*/ 856 h 856"/>
              <a:gd name="T8" fmla="*/ 226 w 226"/>
              <a:gd name="T9" fmla="*/ 856 h 856"/>
            </a:gdLst>
            <a:ahLst/>
            <a:cxnLst>
              <a:cxn ang="0">
                <a:pos x="T0" y="T1"/>
              </a:cxn>
              <a:cxn ang="0">
                <a:pos x="T2" y="T3"/>
              </a:cxn>
              <a:cxn ang="0">
                <a:pos x="T4" y="T5"/>
              </a:cxn>
              <a:cxn ang="0">
                <a:pos x="T6" y="T7"/>
              </a:cxn>
              <a:cxn ang="0">
                <a:pos x="T8" y="T9"/>
              </a:cxn>
            </a:cxnLst>
            <a:rect l="0" t="0" r="r" b="b"/>
            <a:pathLst>
              <a:path w="226" h="856">
                <a:moveTo>
                  <a:pt x="226" y="856"/>
                </a:moveTo>
                <a:lnTo>
                  <a:pt x="226" y="0"/>
                </a:lnTo>
                <a:lnTo>
                  <a:pt x="0" y="178"/>
                </a:lnTo>
                <a:lnTo>
                  <a:pt x="0" y="856"/>
                </a:lnTo>
                <a:lnTo>
                  <a:pt x="226" y="856"/>
                </a:lnTo>
                <a:close/>
              </a:path>
            </a:pathLst>
          </a:custGeom>
          <a:solidFill>
            <a:srgbClr val="7F7F7F"/>
          </a:solidFill>
          <a:ln>
            <a:noFill/>
          </a:ln>
          <a:effectLst>
            <a:outerShdw blurRad="50800" dist="38100" dir="5400000" algn="t" rotWithShape="0">
              <a:prstClr val="black">
                <a:alpha val="10000"/>
              </a:prstClr>
            </a:outerShdw>
          </a:effectLst>
        </p:spPr>
        <p:txBody>
          <a:bodyPr vert="horz" wrap="square" lIns="91440" tIns="45720" rIns="91440" bIns="45720" numCol="1" anchor="t" anchorCtr="0" compatLnSpc="1"/>
          <a:lstStyle/>
          <a:p>
            <a:endParaRPr lang="en-AU">
              <a:solidFill>
                <a:schemeClr val="bg1"/>
              </a:solidFill>
              <a:latin typeface="Arial"/>
              <a:ea typeface="微软雅黑"/>
              <a:sym typeface="Arial"/>
            </a:endParaRPr>
          </a:p>
        </p:txBody>
      </p:sp>
      <p:sp>
        <p:nvSpPr>
          <p:cNvPr id="42" name="Freeform 12"/>
          <p:cNvSpPr/>
          <p:nvPr/>
        </p:nvSpPr>
        <p:spPr bwMode="auto">
          <a:xfrm rot="5400000">
            <a:off x="3020583" y="2556594"/>
            <a:ext cx="1356763" cy="637724"/>
          </a:xfrm>
          <a:custGeom>
            <a:avLst/>
            <a:gdLst>
              <a:gd name="T0" fmla="*/ 222 w 444"/>
              <a:gd name="T1" fmla="*/ 192 h 192"/>
              <a:gd name="T2" fmla="*/ 0 w 444"/>
              <a:gd name="T3" fmla="*/ 0 h 192"/>
              <a:gd name="T4" fmla="*/ 222 w 444"/>
              <a:gd name="T5" fmla="*/ 0 h 192"/>
              <a:gd name="T6" fmla="*/ 444 w 444"/>
              <a:gd name="T7" fmla="*/ 0 h 192"/>
              <a:gd name="T8" fmla="*/ 222 w 444"/>
              <a:gd name="T9" fmla="*/ 192 h 192"/>
            </a:gdLst>
            <a:ahLst/>
            <a:cxnLst>
              <a:cxn ang="0">
                <a:pos x="T0" y="T1"/>
              </a:cxn>
              <a:cxn ang="0">
                <a:pos x="T2" y="T3"/>
              </a:cxn>
              <a:cxn ang="0">
                <a:pos x="T4" y="T5"/>
              </a:cxn>
              <a:cxn ang="0">
                <a:pos x="T6" y="T7"/>
              </a:cxn>
              <a:cxn ang="0">
                <a:pos x="T8" y="T9"/>
              </a:cxn>
            </a:cxnLst>
            <a:rect l="0" t="0" r="r" b="b"/>
            <a:pathLst>
              <a:path w="444" h="192">
                <a:moveTo>
                  <a:pt x="222" y="192"/>
                </a:moveTo>
                <a:lnTo>
                  <a:pt x="0" y="0"/>
                </a:lnTo>
                <a:lnTo>
                  <a:pt x="222" y="0"/>
                </a:lnTo>
                <a:lnTo>
                  <a:pt x="444" y="0"/>
                </a:lnTo>
                <a:lnTo>
                  <a:pt x="222" y="192"/>
                </a:lnTo>
                <a:close/>
              </a:path>
            </a:pathLst>
          </a:custGeom>
          <a:solidFill>
            <a:srgbClr val="7F7F7F"/>
          </a:solidFill>
          <a:ln>
            <a:noFill/>
          </a:ln>
        </p:spPr>
        <p:txBody>
          <a:bodyPr vert="horz" wrap="square" lIns="91440" tIns="45720" rIns="91440" bIns="45720" numCol="1" anchor="t" anchorCtr="0" compatLnSpc="1"/>
          <a:lstStyle/>
          <a:p>
            <a:endParaRPr lang="en-AU">
              <a:solidFill>
                <a:schemeClr val="bg1"/>
              </a:solidFill>
              <a:latin typeface="Arial"/>
              <a:ea typeface="微软雅黑"/>
              <a:sym typeface="Arial"/>
            </a:endParaRPr>
          </a:p>
        </p:txBody>
      </p:sp>
      <p:sp>
        <p:nvSpPr>
          <p:cNvPr id="44" name="文本框 43"/>
          <p:cNvSpPr txBox="1"/>
          <p:nvPr/>
        </p:nvSpPr>
        <p:spPr>
          <a:xfrm>
            <a:off x="802157" y="2555287"/>
            <a:ext cx="2428480" cy="698717"/>
          </a:xfrm>
          <a:prstGeom prst="rect">
            <a:avLst/>
          </a:prstGeom>
          <a:noFill/>
        </p:spPr>
        <p:txBody>
          <a:bodyPr wrap="square" rtlCol="0">
            <a:spAutoFit/>
          </a:bodyPr>
          <a:lstStyle/>
          <a:p>
            <a:pPr algn="ctr">
              <a:lnSpc>
                <a:spcPct val="150000"/>
              </a:lnSpc>
              <a:defRPr/>
            </a:pPr>
            <a:r>
              <a:rPr lang="en-US" altLang="zh-CN" sz="1400" dirty="0">
                <a:solidFill>
                  <a:schemeClr val="bg1"/>
                </a:solidFill>
                <a:latin typeface="Arial"/>
                <a:ea typeface="微软雅黑"/>
                <a:cs typeface="Arial" panose="020B0604020202020204" pitchFamily="34" charset="0"/>
                <a:sym typeface="Arial"/>
              </a:rPr>
              <a:t>Click here to add content, content to match the title. </a:t>
            </a:r>
            <a:endParaRPr lang="zh-CN" altLang="en-US" sz="1400" dirty="0">
              <a:solidFill>
                <a:schemeClr val="bg1"/>
              </a:solidFill>
              <a:latin typeface="Arial"/>
              <a:ea typeface="微软雅黑"/>
              <a:sym typeface="Arial"/>
            </a:endParaRPr>
          </a:p>
        </p:txBody>
      </p:sp>
      <p:sp>
        <p:nvSpPr>
          <p:cNvPr id="45" name="矩形 44"/>
          <p:cNvSpPr/>
          <p:nvPr/>
        </p:nvSpPr>
        <p:spPr>
          <a:xfrm>
            <a:off x="1292481" y="2185955"/>
            <a:ext cx="1447832"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bg1"/>
                </a:solidFill>
                <a:effectLst/>
                <a:uLnTx/>
                <a:uFillTx/>
                <a:latin typeface="Arial"/>
                <a:ea typeface="微软雅黑"/>
                <a:sym typeface="Arial"/>
              </a:rPr>
              <a:t>Add title</a:t>
            </a:r>
          </a:p>
        </p:txBody>
      </p:sp>
      <p:sp>
        <p:nvSpPr>
          <p:cNvPr id="47" name="文本框 46"/>
          <p:cNvSpPr txBox="1"/>
          <p:nvPr/>
        </p:nvSpPr>
        <p:spPr>
          <a:xfrm>
            <a:off x="802157" y="4434035"/>
            <a:ext cx="2428480" cy="698717"/>
          </a:xfrm>
          <a:prstGeom prst="rect">
            <a:avLst/>
          </a:prstGeom>
          <a:noFill/>
        </p:spPr>
        <p:txBody>
          <a:bodyPr wrap="square" rtlCol="0">
            <a:spAutoFit/>
          </a:bodyPr>
          <a:lstStyle/>
          <a:p>
            <a:pPr algn="ctr">
              <a:lnSpc>
                <a:spcPct val="150000"/>
              </a:lnSpc>
              <a:defRPr/>
            </a:pPr>
            <a:r>
              <a:rPr lang="en-US" altLang="zh-CN" sz="1400" dirty="0">
                <a:solidFill>
                  <a:schemeClr val="bg1"/>
                </a:solidFill>
                <a:latin typeface="Arial"/>
                <a:ea typeface="微软雅黑"/>
                <a:cs typeface="Arial" panose="020B0604020202020204" pitchFamily="34" charset="0"/>
                <a:sym typeface="Arial"/>
              </a:rPr>
              <a:t>Click here to add content, content to match the title. </a:t>
            </a:r>
            <a:endParaRPr lang="zh-CN" altLang="en-US" sz="1400" dirty="0">
              <a:solidFill>
                <a:schemeClr val="bg1"/>
              </a:solidFill>
              <a:latin typeface="Arial"/>
              <a:ea typeface="微软雅黑"/>
              <a:sym typeface="Arial"/>
            </a:endParaRPr>
          </a:p>
        </p:txBody>
      </p:sp>
      <p:sp>
        <p:nvSpPr>
          <p:cNvPr id="48" name="矩形 47"/>
          <p:cNvSpPr/>
          <p:nvPr/>
        </p:nvSpPr>
        <p:spPr>
          <a:xfrm>
            <a:off x="1292481" y="4064703"/>
            <a:ext cx="1447832"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bg1"/>
                </a:solidFill>
                <a:effectLst/>
                <a:uLnTx/>
                <a:uFillTx/>
                <a:latin typeface="Arial"/>
                <a:ea typeface="微软雅黑"/>
                <a:sym typeface="Arial"/>
              </a:rPr>
              <a:t>Add title</a:t>
            </a:r>
          </a:p>
        </p:txBody>
      </p:sp>
      <p:sp>
        <p:nvSpPr>
          <p:cNvPr id="50" name="文本框 49"/>
          <p:cNvSpPr txBox="1"/>
          <p:nvPr/>
        </p:nvSpPr>
        <p:spPr>
          <a:xfrm>
            <a:off x="8900040" y="2555287"/>
            <a:ext cx="2428480" cy="698717"/>
          </a:xfrm>
          <a:prstGeom prst="rect">
            <a:avLst/>
          </a:prstGeom>
          <a:noFill/>
        </p:spPr>
        <p:txBody>
          <a:bodyPr wrap="square" rtlCol="0">
            <a:spAutoFit/>
          </a:bodyPr>
          <a:lstStyle/>
          <a:p>
            <a:pPr algn="ctr">
              <a:lnSpc>
                <a:spcPct val="150000"/>
              </a:lnSpc>
              <a:defRPr/>
            </a:pPr>
            <a:r>
              <a:rPr lang="en-US" altLang="zh-CN" sz="1400" dirty="0">
                <a:solidFill>
                  <a:schemeClr val="bg1"/>
                </a:solidFill>
                <a:latin typeface="Arial"/>
                <a:ea typeface="微软雅黑"/>
                <a:cs typeface="Arial" panose="020B0604020202020204" pitchFamily="34" charset="0"/>
                <a:sym typeface="Arial"/>
              </a:rPr>
              <a:t>Click here to add content, content to match the title. </a:t>
            </a:r>
            <a:endParaRPr lang="zh-CN" altLang="en-US" sz="1400" dirty="0">
              <a:solidFill>
                <a:schemeClr val="bg1"/>
              </a:solidFill>
              <a:latin typeface="Arial"/>
              <a:ea typeface="微软雅黑"/>
              <a:sym typeface="Arial"/>
            </a:endParaRPr>
          </a:p>
        </p:txBody>
      </p:sp>
      <p:sp>
        <p:nvSpPr>
          <p:cNvPr id="51" name="矩形 50"/>
          <p:cNvSpPr/>
          <p:nvPr/>
        </p:nvSpPr>
        <p:spPr>
          <a:xfrm>
            <a:off x="9390364" y="2185955"/>
            <a:ext cx="1447832"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bg1"/>
                </a:solidFill>
                <a:effectLst/>
                <a:uLnTx/>
                <a:uFillTx/>
                <a:latin typeface="Arial"/>
                <a:ea typeface="微软雅黑"/>
                <a:sym typeface="Arial"/>
              </a:rPr>
              <a:t>Add title</a:t>
            </a:r>
          </a:p>
        </p:txBody>
      </p:sp>
      <p:sp>
        <p:nvSpPr>
          <p:cNvPr id="53" name="文本框 52"/>
          <p:cNvSpPr txBox="1"/>
          <p:nvPr/>
        </p:nvSpPr>
        <p:spPr>
          <a:xfrm>
            <a:off x="8900040" y="4434035"/>
            <a:ext cx="2428480" cy="698717"/>
          </a:xfrm>
          <a:prstGeom prst="rect">
            <a:avLst/>
          </a:prstGeom>
          <a:noFill/>
        </p:spPr>
        <p:txBody>
          <a:bodyPr wrap="square" rtlCol="0">
            <a:spAutoFit/>
          </a:bodyPr>
          <a:lstStyle/>
          <a:p>
            <a:pPr algn="ctr">
              <a:lnSpc>
                <a:spcPct val="150000"/>
              </a:lnSpc>
              <a:defRPr/>
            </a:pPr>
            <a:r>
              <a:rPr lang="en-US" altLang="zh-CN" sz="1400" dirty="0">
                <a:solidFill>
                  <a:schemeClr val="bg1"/>
                </a:solidFill>
                <a:latin typeface="Arial"/>
                <a:ea typeface="微软雅黑"/>
                <a:cs typeface="Arial" panose="020B0604020202020204" pitchFamily="34" charset="0"/>
                <a:sym typeface="Arial"/>
              </a:rPr>
              <a:t>Click here to add content, content to match the title. </a:t>
            </a:r>
            <a:endParaRPr lang="zh-CN" altLang="en-US" sz="1400" dirty="0">
              <a:solidFill>
                <a:schemeClr val="bg1"/>
              </a:solidFill>
              <a:latin typeface="Arial"/>
              <a:ea typeface="微软雅黑"/>
              <a:sym typeface="Arial"/>
            </a:endParaRPr>
          </a:p>
        </p:txBody>
      </p:sp>
      <p:sp>
        <p:nvSpPr>
          <p:cNvPr id="54" name="矩形 53"/>
          <p:cNvSpPr/>
          <p:nvPr/>
        </p:nvSpPr>
        <p:spPr>
          <a:xfrm>
            <a:off x="9390364" y="4064703"/>
            <a:ext cx="1447832"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bg1"/>
                </a:solidFill>
                <a:effectLst/>
                <a:uLnTx/>
                <a:uFillTx/>
                <a:latin typeface="Arial"/>
                <a:ea typeface="微软雅黑"/>
                <a:sym typeface="Arial"/>
              </a:rPr>
              <a:t>Add title</a:t>
            </a: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六边形 5"/>
          <p:cNvSpPr/>
          <p:nvPr/>
        </p:nvSpPr>
        <p:spPr>
          <a:xfrm rot="5400000">
            <a:off x="3045405" y="4637834"/>
            <a:ext cx="978758" cy="882858"/>
          </a:xfrm>
          <a:prstGeom prst="hexagon">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Arial"/>
              <a:ea typeface="微软雅黑"/>
              <a:sym typeface="Arial"/>
            </a:endParaRPr>
          </a:p>
        </p:txBody>
      </p:sp>
      <p:sp>
        <p:nvSpPr>
          <p:cNvPr id="5" name="六边形 4"/>
          <p:cNvSpPr/>
          <p:nvPr/>
        </p:nvSpPr>
        <p:spPr>
          <a:xfrm rot="5400000">
            <a:off x="3782993" y="1722334"/>
            <a:ext cx="3784108" cy="3413334"/>
          </a:xfrm>
          <a:prstGeom prst="hexagon">
            <a:avLst/>
          </a:prstGeom>
          <a:gradFill>
            <a:gsLst>
              <a:gs pos="31000">
                <a:schemeClr val="bg1">
                  <a:alpha val="16000"/>
                </a:schemeClr>
              </a:gs>
              <a:gs pos="55000">
                <a:srgbClr val="FFFFFF">
                  <a:alpha val="10000"/>
                </a:srgbClr>
              </a:gs>
              <a:gs pos="15000">
                <a:schemeClr val="bg1">
                  <a:alpha val="21000"/>
                </a:schemeClr>
              </a:gs>
            </a:gsLst>
            <a:lin ang="13800000" scaled="0"/>
          </a:gradFill>
          <a:ln>
            <a:gradFill>
              <a:gsLst>
                <a:gs pos="75000">
                  <a:srgbClr val="F0F0F0">
                    <a:alpha val="0"/>
                  </a:srgbClr>
                </a:gs>
                <a:gs pos="50000">
                  <a:srgbClr val="C8C8C8">
                    <a:alpha val="83000"/>
                  </a:srgbClr>
                </a:gs>
                <a:gs pos="25000">
                  <a:srgbClr val="F0F0F0">
                    <a:alpha val="90000"/>
                  </a:srgbClr>
                </a:gs>
                <a:gs pos="0">
                  <a:schemeClr val="bg1">
                    <a:alpha val="0"/>
                  </a:schemeClr>
                </a:gs>
                <a:gs pos="100000">
                  <a:schemeClr val="bg1">
                    <a:alpha val="1000"/>
                  </a:schemeClr>
                </a:gs>
              </a:gsLst>
              <a:lin ang="2700000" scaled="0"/>
            </a:gradFill>
          </a:ln>
          <a:effectLst>
            <a:outerShdw blurRad="228600" dist="889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Arial"/>
              <a:ea typeface="微软雅黑"/>
              <a:sym typeface="Arial"/>
            </a:endParaRPr>
          </a:p>
        </p:txBody>
      </p:sp>
      <p:sp>
        <p:nvSpPr>
          <p:cNvPr id="15" name="任意多边形: 形状 14"/>
          <p:cNvSpPr/>
          <p:nvPr/>
        </p:nvSpPr>
        <p:spPr>
          <a:xfrm>
            <a:off x="4589898" y="1536947"/>
            <a:ext cx="2170301" cy="542576"/>
          </a:xfrm>
          <a:custGeom>
            <a:avLst/>
            <a:gdLst>
              <a:gd name="connsiteX0" fmla="*/ 1085150 w 2170301"/>
              <a:gd name="connsiteY0" fmla="*/ 0 h 542576"/>
              <a:gd name="connsiteX1" fmla="*/ 2170301 w 2170301"/>
              <a:gd name="connsiteY1" fmla="*/ 542576 h 542576"/>
              <a:gd name="connsiteX2" fmla="*/ 0 w 2170301"/>
              <a:gd name="connsiteY2" fmla="*/ 542576 h 542576"/>
              <a:gd name="connsiteX3" fmla="*/ 1085150 w 2170301"/>
              <a:gd name="connsiteY3" fmla="*/ 0 h 542576"/>
              <a:gd name="connsiteX0-1" fmla="*/ 1085150 w 2170301"/>
              <a:gd name="connsiteY0-2" fmla="*/ 0 h 542576"/>
              <a:gd name="connsiteX1-3" fmla="*/ 2170301 w 2170301"/>
              <a:gd name="connsiteY1-4" fmla="*/ 542576 h 542576"/>
              <a:gd name="connsiteX2-5" fmla="*/ 1333549 w 2170301"/>
              <a:gd name="connsiteY2-6" fmla="*/ 539503 h 542576"/>
              <a:gd name="connsiteX3-7" fmla="*/ 0 w 2170301"/>
              <a:gd name="connsiteY3-8" fmla="*/ 542576 h 542576"/>
              <a:gd name="connsiteX4" fmla="*/ 1085150 w 2170301"/>
              <a:gd name="connsiteY4" fmla="*/ 0 h 542576"/>
              <a:gd name="connsiteX0-9" fmla="*/ 1333549 w 2170301"/>
              <a:gd name="connsiteY0-10" fmla="*/ 539503 h 630943"/>
              <a:gd name="connsiteX1-11" fmla="*/ 0 w 2170301"/>
              <a:gd name="connsiteY1-12" fmla="*/ 542576 h 630943"/>
              <a:gd name="connsiteX2-13" fmla="*/ 1085150 w 2170301"/>
              <a:gd name="connsiteY2-14" fmla="*/ 0 h 630943"/>
              <a:gd name="connsiteX3-15" fmla="*/ 2170301 w 2170301"/>
              <a:gd name="connsiteY3-16" fmla="*/ 542576 h 630943"/>
              <a:gd name="connsiteX4-17" fmla="*/ 1424989 w 2170301"/>
              <a:gd name="connsiteY4-18" fmla="*/ 630943 h 630943"/>
              <a:gd name="connsiteX0-19" fmla="*/ 1333549 w 2170301"/>
              <a:gd name="connsiteY0-20" fmla="*/ 539503 h 542576"/>
              <a:gd name="connsiteX1-21" fmla="*/ 0 w 2170301"/>
              <a:gd name="connsiteY1-22" fmla="*/ 542576 h 542576"/>
              <a:gd name="connsiteX2-23" fmla="*/ 1085150 w 2170301"/>
              <a:gd name="connsiteY2-24" fmla="*/ 0 h 542576"/>
              <a:gd name="connsiteX3-25" fmla="*/ 2170301 w 2170301"/>
              <a:gd name="connsiteY3-26" fmla="*/ 542576 h 542576"/>
              <a:gd name="connsiteX0-27" fmla="*/ 0 w 2170301"/>
              <a:gd name="connsiteY0-28" fmla="*/ 542576 h 542576"/>
              <a:gd name="connsiteX1-29" fmla="*/ 1085150 w 2170301"/>
              <a:gd name="connsiteY1-30" fmla="*/ 0 h 542576"/>
              <a:gd name="connsiteX2-31" fmla="*/ 2170301 w 2170301"/>
              <a:gd name="connsiteY2-32" fmla="*/ 542576 h 542576"/>
            </a:gdLst>
            <a:ahLst/>
            <a:cxnLst>
              <a:cxn ang="0">
                <a:pos x="connsiteX0-1" y="connsiteY0-2"/>
              </a:cxn>
              <a:cxn ang="0">
                <a:pos x="connsiteX1-3" y="connsiteY1-4"/>
              </a:cxn>
              <a:cxn ang="0">
                <a:pos x="connsiteX2-5" y="connsiteY2-6"/>
              </a:cxn>
            </a:cxnLst>
            <a:rect l="l" t="t" r="r" b="b"/>
            <a:pathLst>
              <a:path w="2170301" h="542576">
                <a:moveTo>
                  <a:pt x="0" y="542576"/>
                </a:moveTo>
                <a:lnTo>
                  <a:pt x="1085150" y="0"/>
                </a:lnTo>
                <a:lnTo>
                  <a:pt x="2170301" y="542576"/>
                </a:lnTo>
              </a:path>
            </a:pathLst>
          </a:custGeom>
          <a:noFill/>
          <a:ln w="38100">
            <a:solidFill>
              <a:schemeClr val="accent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Arial"/>
              <a:ea typeface="微软雅黑"/>
              <a:sym typeface="Arial"/>
            </a:endParaRPr>
          </a:p>
        </p:txBody>
      </p:sp>
      <p:sp>
        <p:nvSpPr>
          <p:cNvPr id="12" name="任意多边形: 形状 11"/>
          <p:cNvSpPr/>
          <p:nvPr/>
        </p:nvSpPr>
        <p:spPr>
          <a:xfrm>
            <a:off x="4707879" y="4837471"/>
            <a:ext cx="1934336" cy="483584"/>
          </a:xfrm>
          <a:custGeom>
            <a:avLst/>
            <a:gdLst>
              <a:gd name="connsiteX0" fmla="*/ 0 w 1934336"/>
              <a:gd name="connsiteY0" fmla="*/ 0 h 483584"/>
              <a:gd name="connsiteX1" fmla="*/ 1934336 w 1934336"/>
              <a:gd name="connsiteY1" fmla="*/ 0 h 483584"/>
              <a:gd name="connsiteX2" fmla="*/ 967168 w 1934336"/>
              <a:gd name="connsiteY2" fmla="*/ 483584 h 483584"/>
              <a:gd name="connsiteX3" fmla="*/ 0 w 1934336"/>
              <a:gd name="connsiteY3" fmla="*/ 0 h 483584"/>
              <a:gd name="connsiteX0-1" fmla="*/ 0 w 1934336"/>
              <a:gd name="connsiteY0-2" fmla="*/ 8296 h 491880"/>
              <a:gd name="connsiteX1-3" fmla="*/ 1025068 w 1934336"/>
              <a:gd name="connsiteY1-4" fmla="*/ 0 h 491880"/>
              <a:gd name="connsiteX2-5" fmla="*/ 1934336 w 1934336"/>
              <a:gd name="connsiteY2-6" fmla="*/ 8296 h 491880"/>
              <a:gd name="connsiteX3-7" fmla="*/ 967168 w 1934336"/>
              <a:gd name="connsiteY3-8" fmla="*/ 491880 h 491880"/>
              <a:gd name="connsiteX4" fmla="*/ 0 w 1934336"/>
              <a:gd name="connsiteY4" fmla="*/ 8296 h 491880"/>
              <a:gd name="connsiteX0-9" fmla="*/ 1025068 w 1934336"/>
              <a:gd name="connsiteY0-10" fmla="*/ 0 h 491880"/>
              <a:gd name="connsiteX1-11" fmla="*/ 1934336 w 1934336"/>
              <a:gd name="connsiteY1-12" fmla="*/ 8296 h 491880"/>
              <a:gd name="connsiteX2-13" fmla="*/ 967168 w 1934336"/>
              <a:gd name="connsiteY2-14" fmla="*/ 491880 h 491880"/>
              <a:gd name="connsiteX3-15" fmla="*/ 0 w 1934336"/>
              <a:gd name="connsiteY3-16" fmla="*/ 8296 h 491880"/>
              <a:gd name="connsiteX4-17" fmla="*/ 1116508 w 1934336"/>
              <a:gd name="connsiteY4-18" fmla="*/ 91440 h 491880"/>
              <a:gd name="connsiteX0-19" fmla="*/ 1025068 w 1934336"/>
              <a:gd name="connsiteY0-20" fmla="*/ 0 h 491880"/>
              <a:gd name="connsiteX1-21" fmla="*/ 1934336 w 1934336"/>
              <a:gd name="connsiteY1-22" fmla="*/ 8296 h 491880"/>
              <a:gd name="connsiteX2-23" fmla="*/ 967168 w 1934336"/>
              <a:gd name="connsiteY2-24" fmla="*/ 491880 h 491880"/>
              <a:gd name="connsiteX3-25" fmla="*/ 0 w 1934336"/>
              <a:gd name="connsiteY3-26" fmla="*/ 8296 h 491880"/>
              <a:gd name="connsiteX0-27" fmla="*/ 1934336 w 1934336"/>
              <a:gd name="connsiteY0-28" fmla="*/ 0 h 483584"/>
              <a:gd name="connsiteX1-29" fmla="*/ 967168 w 1934336"/>
              <a:gd name="connsiteY1-30" fmla="*/ 483584 h 483584"/>
              <a:gd name="connsiteX2-31" fmla="*/ 0 w 1934336"/>
              <a:gd name="connsiteY2-32" fmla="*/ 0 h 483584"/>
            </a:gdLst>
            <a:ahLst/>
            <a:cxnLst>
              <a:cxn ang="0">
                <a:pos x="connsiteX0-1" y="connsiteY0-2"/>
              </a:cxn>
              <a:cxn ang="0">
                <a:pos x="connsiteX1-3" y="connsiteY1-4"/>
              </a:cxn>
              <a:cxn ang="0">
                <a:pos x="connsiteX2-5" y="connsiteY2-6"/>
              </a:cxn>
            </a:cxnLst>
            <a:rect l="l" t="t" r="r" b="b"/>
            <a:pathLst>
              <a:path w="1934336" h="483584">
                <a:moveTo>
                  <a:pt x="1934336" y="0"/>
                </a:moveTo>
                <a:lnTo>
                  <a:pt x="967168" y="483584"/>
                </a:lnTo>
                <a:lnTo>
                  <a:pt x="0" y="0"/>
                </a:lnTo>
              </a:path>
            </a:pathLst>
          </a:custGeom>
          <a:noFill/>
          <a:ln w="38100">
            <a:solidFill>
              <a:schemeClr val="accent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Arial"/>
              <a:ea typeface="微软雅黑"/>
              <a:sym typeface="Arial"/>
            </a:endParaRPr>
          </a:p>
        </p:txBody>
      </p:sp>
      <p:sp>
        <p:nvSpPr>
          <p:cNvPr id="17" name="六边形 16"/>
          <p:cNvSpPr/>
          <p:nvPr/>
        </p:nvSpPr>
        <p:spPr>
          <a:xfrm rot="5400000">
            <a:off x="6519077" y="1619170"/>
            <a:ext cx="1678374" cy="1513924"/>
          </a:xfrm>
          <a:prstGeom prst="hexagon">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Arial"/>
              <a:ea typeface="微软雅黑"/>
              <a:sym typeface="Arial"/>
            </a:endParaRPr>
          </a:p>
        </p:txBody>
      </p:sp>
      <p:sp>
        <p:nvSpPr>
          <p:cNvPr id="20" name="文本框 19"/>
          <p:cNvSpPr txBox="1"/>
          <p:nvPr/>
        </p:nvSpPr>
        <p:spPr>
          <a:xfrm>
            <a:off x="5327955" y="2447043"/>
            <a:ext cx="692224" cy="575071"/>
          </a:xfrm>
          <a:prstGeom prst="rect">
            <a:avLst/>
          </a:prstGeom>
          <a:noFill/>
          <a:ln w="117475">
            <a:noFill/>
          </a:ln>
        </p:spPr>
        <p:txBody>
          <a:bodyPr wrap="none" rtlCol="0">
            <a:prstTxWarp prst="textPlain">
              <a:avLst/>
            </a:prstTxWarp>
            <a:spAutoFit/>
          </a:bodyPr>
          <a:lstStyle/>
          <a:p>
            <a:r>
              <a:rPr lang="en-US" altLang="zh-CN" spc="100" dirty="0">
                <a:solidFill>
                  <a:schemeClr val="bg1"/>
                </a:solidFill>
                <a:latin typeface="Arial"/>
                <a:ea typeface="微软雅黑"/>
                <a:cs typeface="Arial" panose="020B0604020202020204" pitchFamily="34" charset="0"/>
                <a:sym typeface="Arial"/>
              </a:rPr>
              <a:t>02</a:t>
            </a:r>
            <a:endParaRPr lang="zh-CN" altLang="en-US" spc="100" dirty="0">
              <a:solidFill>
                <a:schemeClr val="bg1"/>
              </a:solidFill>
              <a:latin typeface="Arial"/>
              <a:ea typeface="微软雅黑"/>
              <a:cs typeface="Arial" panose="020B0604020202020204" pitchFamily="34" charset="0"/>
              <a:sym typeface="Arial"/>
            </a:endParaRPr>
          </a:p>
        </p:txBody>
      </p:sp>
      <p:sp>
        <p:nvSpPr>
          <p:cNvPr id="21" name="矩形 20"/>
          <p:cNvSpPr/>
          <p:nvPr/>
        </p:nvSpPr>
        <p:spPr>
          <a:xfrm>
            <a:off x="4637360" y="3771496"/>
            <a:ext cx="2073415" cy="830997"/>
          </a:xfrm>
          <a:prstGeom prst="rect">
            <a:avLst/>
          </a:prstGeom>
        </p:spPr>
        <p:txBody>
          <a:bodyPr wrap="square">
            <a:spAutoFit/>
          </a:bodyPr>
          <a:lstStyle/>
          <a:p>
            <a:pPr lvl="0" algn="ctr"/>
            <a:r>
              <a:rPr lang="en-US" altLang="zh-CN" sz="1600" dirty="0">
                <a:solidFill>
                  <a:schemeClr val="bg1"/>
                </a:solidFill>
                <a:latin typeface="Arial"/>
                <a:ea typeface="微软雅黑"/>
                <a:sym typeface="Arial"/>
              </a:rPr>
              <a:t>When you copy &amp; paste, choose "keep text only" option.</a:t>
            </a:r>
            <a:endParaRPr lang="zh-CN" altLang="en-US" sz="1600" dirty="0">
              <a:solidFill>
                <a:schemeClr val="bg1"/>
              </a:solidFill>
              <a:latin typeface="Arial"/>
              <a:ea typeface="微软雅黑"/>
              <a:sym typeface="Arial"/>
            </a:endParaRPr>
          </a:p>
        </p:txBody>
      </p:sp>
      <p:sp>
        <p:nvSpPr>
          <p:cNvPr id="22" name="矩形 21"/>
          <p:cNvSpPr/>
          <p:nvPr/>
        </p:nvSpPr>
        <p:spPr>
          <a:xfrm>
            <a:off x="4492494" y="3223274"/>
            <a:ext cx="2363147" cy="523220"/>
          </a:xfrm>
          <a:prstGeom prst="rect">
            <a:avLst/>
          </a:prstGeom>
        </p:spPr>
        <p:txBody>
          <a:bodyPr wrap="none">
            <a:spAutoFit/>
          </a:bodyPr>
          <a:lstStyle/>
          <a:p>
            <a:pPr algn="ctr"/>
            <a:r>
              <a:rPr lang="en-US" altLang="zh-CN" sz="2800" b="1" dirty="0">
                <a:solidFill>
                  <a:schemeClr val="bg1"/>
                </a:solidFill>
                <a:latin typeface="Arial"/>
                <a:ea typeface="微软雅黑"/>
                <a:sym typeface="Arial"/>
              </a:rPr>
              <a:t>Add title text</a:t>
            </a:r>
            <a:endParaRPr lang="zh-CN" altLang="en-US" sz="2800" b="1" dirty="0">
              <a:solidFill>
                <a:schemeClr val="bg1"/>
              </a:solidFill>
              <a:latin typeface="Arial"/>
              <a:ea typeface="微软雅黑"/>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2"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up)">
                                      <p:cBhvr>
                                        <p:cTn id="17" dur="500"/>
                                        <p:tgtEl>
                                          <p:spTgt spid="15"/>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2" presetClass="entr" presetSubtype="12"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0-#ppt_w/2"/>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 presetClass="entr" presetSubtype="12"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additive="base">
                                        <p:cTn id="30" dur="500" fill="hold"/>
                                        <p:tgtEl>
                                          <p:spTgt spid="20"/>
                                        </p:tgtEl>
                                        <p:attrNameLst>
                                          <p:attrName>ppt_x</p:attrName>
                                        </p:attrNameLst>
                                      </p:cBhvr>
                                      <p:tavLst>
                                        <p:tav tm="0">
                                          <p:val>
                                            <p:strVal val="0-#ppt_w/2"/>
                                          </p:val>
                                        </p:tav>
                                        <p:tav tm="100000">
                                          <p:val>
                                            <p:strVal val="#ppt_x"/>
                                          </p:val>
                                        </p:tav>
                                      </p:tavLst>
                                    </p:anim>
                                    <p:anim calcmode="lin" valueType="num">
                                      <p:cBhvr additive="base">
                                        <p:cTn id="31" dur="500" fill="hold"/>
                                        <p:tgtEl>
                                          <p:spTgt spid="20"/>
                                        </p:tgtEl>
                                        <p:attrNameLst>
                                          <p:attrName>ppt_y</p:attrName>
                                        </p:attrNameLst>
                                      </p:cBhvr>
                                      <p:tavLst>
                                        <p:tav tm="0">
                                          <p:val>
                                            <p:strVal val="1+#ppt_h/2"/>
                                          </p:val>
                                        </p:tav>
                                        <p:tav tm="100000">
                                          <p:val>
                                            <p:strVal val="#ppt_y"/>
                                          </p:val>
                                        </p:tav>
                                      </p:tavLst>
                                    </p:anim>
                                  </p:childTnLst>
                                </p:cTn>
                              </p:par>
                            </p:childTnLst>
                          </p:cTn>
                        </p:par>
                        <p:par>
                          <p:cTn id="32" fill="hold">
                            <p:stCondLst>
                              <p:cond delay="3000"/>
                            </p:stCondLst>
                            <p:childTnLst>
                              <p:par>
                                <p:cTn id="33" presetID="2" presetClass="entr" presetSubtype="12"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additive="base">
                                        <p:cTn id="35" dur="500" fill="hold"/>
                                        <p:tgtEl>
                                          <p:spTgt spid="21"/>
                                        </p:tgtEl>
                                        <p:attrNameLst>
                                          <p:attrName>ppt_x</p:attrName>
                                        </p:attrNameLst>
                                      </p:cBhvr>
                                      <p:tavLst>
                                        <p:tav tm="0">
                                          <p:val>
                                            <p:strVal val="0-#ppt_w/2"/>
                                          </p:val>
                                        </p:tav>
                                        <p:tav tm="100000">
                                          <p:val>
                                            <p:strVal val="#ppt_x"/>
                                          </p:val>
                                        </p:tav>
                                      </p:tavLst>
                                    </p:anim>
                                    <p:anim calcmode="lin" valueType="num">
                                      <p:cBhvr additive="base">
                                        <p:cTn id="36" dur="500" fill="hold"/>
                                        <p:tgtEl>
                                          <p:spTgt spid="21"/>
                                        </p:tgtEl>
                                        <p:attrNameLst>
                                          <p:attrName>ppt_y</p:attrName>
                                        </p:attrNameLst>
                                      </p:cBhvr>
                                      <p:tavLst>
                                        <p:tav tm="0">
                                          <p:val>
                                            <p:strVal val="1+#ppt_h/2"/>
                                          </p:val>
                                        </p:tav>
                                        <p:tav tm="100000">
                                          <p:val>
                                            <p:strVal val="#ppt_y"/>
                                          </p:val>
                                        </p:tav>
                                      </p:tavLst>
                                    </p:anim>
                                  </p:childTnLst>
                                </p:cTn>
                              </p:par>
                            </p:childTnLst>
                          </p:cTn>
                        </p:par>
                        <p:par>
                          <p:cTn id="37" fill="hold">
                            <p:stCondLst>
                              <p:cond delay="3500"/>
                            </p:stCondLst>
                            <p:childTnLst>
                              <p:par>
                                <p:cTn id="38" presetID="2" presetClass="entr" presetSubtype="12"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additive="base">
                                        <p:cTn id="40" dur="500" fill="hold"/>
                                        <p:tgtEl>
                                          <p:spTgt spid="22"/>
                                        </p:tgtEl>
                                        <p:attrNameLst>
                                          <p:attrName>ppt_x</p:attrName>
                                        </p:attrNameLst>
                                      </p:cBhvr>
                                      <p:tavLst>
                                        <p:tav tm="0">
                                          <p:val>
                                            <p:strVal val="0-#ppt_w/2"/>
                                          </p:val>
                                        </p:tav>
                                        <p:tav tm="100000">
                                          <p:val>
                                            <p:strVal val="#ppt_x"/>
                                          </p:val>
                                        </p:tav>
                                      </p:tavLst>
                                    </p:anim>
                                    <p:anim calcmode="lin" valueType="num">
                                      <p:cBhvr additive="base">
                                        <p:cTn id="41"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15" grpId="0" animBg="1"/>
      <p:bldP spid="12" grpId="0" animBg="1"/>
      <p:bldP spid="17" grpId="0" animBg="1"/>
      <p:bldP spid="20" grpId="0"/>
      <p:bldP spid="21" grpId="0"/>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13"/>
          <p:cNvSpPr txBox="1"/>
          <p:nvPr/>
        </p:nvSpPr>
        <p:spPr>
          <a:xfrm>
            <a:off x="4331278" y="351666"/>
            <a:ext cx="3570339" cy="646331"/>
          </a:xfrm>
          <a:prstGeom prst="rect">
            <a:avLst/>
          </a:prstGeom>
          <a:noFill/>
        </p:spPr>
        <p:txBody>
          <a:bodyPr wrap="square" rtlCol="0">
            <a:spAutoFit/>
          </a:bodyPr>
          <a:lstStyle/>
          <a:p>
            <a:pPr algn="ctr"/>
            <a:r>
              <a:rPr lang="en-US" altLang="zh-CN" sz="3600" dirty="0">
                <a:solidFill>
                  <a:schemeClr val="bg1"/>
                </a:solidFill>
                <a:latin typeface="Arial"/>
                <a:ea typeface="微软雅黑"/>
                <a:sym typeface="Arial"/>
              </a:rPr>
              <a:t>Add title text</a:t>
            </a:r>
            <a:endParaRPr lang="zh-CN" altLang="en-US" sz="3600" dirty="0">
              <a:solidFill>
                <a:schemeClr val="bg1"/>
              </a:solidFill>
              <a:latin typeface="Arial"/>
              <a:ea typeface="微软雅黑"/>
              <a:sym typeface="Arial"/>
            </a:endParaRPr>
          </a:p>
        </p:txBody>
      </p:sp>
      <p:cxnSp>
        <p:nvCxnSpPr>
          <p:cNvPr id="16" name="Straight Connector 36"/>
          <p:cNvCxnSpPr/>
          <p:nvPr/>
        </p:nvCxnSpPr>
        <p:spPr>
          <a:xfrm rot="10800000">
            <a:off x="5508943" y="2918850"/>
            <a:ext cx="1187146" cy="1672"/>
          </a:xfrm>
          <a:prstGeom prst="line">
            <a:avLst/>
          </a:prstGeom>
          <a:ln w="19050">
            <a:solidFill>
              <a:schemeClr val="bg1">
                <a:lumMod val="7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7" name="Straight Connector 31"/>
          <p:cNvCxnSpPr/>
          <p:nvPr/>
        </p:nvCxnSpPr>
        <p:spPr>
          <a:xfrm rot="10800000">
            <a:off x="5508943" y="5052996"/>
            <a:ext cx="1187146" cy="1672"/>
          </a:xfrm>
          <a:prstGeom prst="line">
            <a:avLst/>
          </a:prstGeom>
          <a:ln w="19050">
            <a:solidFill>
              <a:schemeClr val="bg1">
                <a:lumMod val="7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1" name="Sev01"/>
          <p:cNvSpPr/>
          <p:nvPr/>
        </p:nvSpPr>
        <p:spPr>
          <a:xfrm rot="18900000">
            <a:off x="4152900" y="2441737"/>
            <a:ext cx="1004423" cy="1004424"/>
          </a:xfrm>
          <a:prstGeom prst="rect">
            <a:avLst/>
          </a:prstGeom>
          <a:solidFill>
            <a:srgbClr val="7F7F7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latin typeface="Arial"/>
              <a:ea typeface="微软雅黑"/>
              <a:sym typeface="Arial"/>
            </a:endParaRPr>
          </a:p>
        </p:txBody>
      </p:sp>
      <p:sp>
        <p:nvSpPr>
          <p:cNvPr id="42" name="Sev01"/>
          <p:cNvSpPr/>
          <p:nvPr/>
        </p:nvSpPr>
        <p:spPr>
          <a:xfrm rot="18900000">
            <a:off x="4152900" y="2371833"/>
            <a:ext cx="1004423" cy="1004424"/>
          </a:xfrm>
          <a:prstGeom prst="rect">
            <a:avLst/>
          </a:prstGeom>
          <a:solidFill>
            <a:srgbClr val="7F7F7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latin typeface="Arial"/>
              <a:ea typeface="微软雅黑"/>
              <a:sym typeface="Arial"/>
            </a:endParaRPr>
          </a:p>
        </p:txBody>
      </p:sp>
      <p:sp>
        <p:nvSpPr>
          <p:cNvPr id="39" name="Sev02"/>
          <p:cNvSpPr/>
          <p:nvPr/>
        </p:nvSpPr>
        <p:spPr>
          <a:xfrm rot="18900000">
            <a:off x="7034674" y="2425602"/>
            <a:ext cx="1004426" cy="1004423"/>
          </a:xfrm>
          <a:prstGeom prst="rect">
            <a:avLst/>
          </a:prstGeom>
          <a:solidFill>
            <a:srgbClr val="848AA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chemeClr val="bg1"/>
              </a:solidFill>
              <a:latin typeface="Arial"/>
              <a:ea typeface="微软雅黑"/>
              <a:sym typeface="Arial"/>
            </a:endParaRPr>
          </a:p>
        </p:txBody>
      </p:sp>
      <p:sp>
        <p:nvSpPr>
          <p:cNvPr id="40" name="Sev02"/>
          <p:cNvSpPr/>
          <p:nvPr/>
        </p:nvSpPr>
        <p:spPr>
          <a:xfrm rot="18900000">
            <a:off x="7034674" y="2368546"/>
            <a:ext cx="1004426" cy="1004423"/>
          </a:xfrm>
          <a:prstGeom prst="rect">
            <a:avLst/>
          </a:prstGeom>
          <a:solidFill>
            <a:srgbClr val="848AA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chemeClr val="bg1"/>
              </a:solidFill>
              <a:latin typeface="Arial"/>
              <a:ea typeface="微软雅黑"/>
              <a:sym typeface="Arial"/>
            </a:endParaRPr>
          </a:p>
        </p:txBody>
      </p:sp>
      <p:sp>
        <p:nvSpPr>
          <p:cNvPr id="37" name="Sev03"/>
          <p:cNvSpPr/>
          <p:nvPr/>
        </p:nvSpPr>
        <p:spPr>
          <a:xfrm rot="18900000">
            <a:off x="4181088" y="4636051"/>
            <a:ext cx="1004426" cy="1004425"/>
          </a:xfrm>
          <a:prstGeom prst="rect">
            <a:avLst/>
          </a:prstGeom>
          <a:solidFill>
            <a:srgbClr val="848AA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latin typeface="Arial"/>
              <a:ea typeface="微软雅黑"/>
              <a:cs typeface="+mj-cs"/>
              <a:sym typeface="Arial"/>
            </a:endParaRPr>
          </a:p>
        </p:txBody>
      </p:sp>
      <p:sp>
        <p:nvSpPr>
          <p:cNvPr id="38" name="Sev03"/>
          <p:cNvSpPr/>
          <p:nvPr/>
        </p:nvSpPr>
        <p:spPr>
          <a:xfrm rot="18900000">
            <a:off x="4181088" y="4582130"/>
            <a:ext cx="1004426" cy="1004425"/>
          </a:xfrm>
          <a:prstGeom prst="rect">
            <a:avLst/>
          </a:prstGeom>
          <a:solidFill>
            <a:srgbClr val="848AA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latin typeface="Arial"/>
              <a:ea typeface="微软雅黑"/>
              <a:cs typeface="+mj-cs"/>
              <a:sym typeface="Arial"/>
            </a:endParaRPr>
          </a:p>
        </p:txBody>
      </p:sp>
      <p:sp>
        <p:nvSpPr>
          <p:cNvPr id="35" name="Sev04"/>
          <p:cNvSpPr/>
          <p:nvPr/>
        </p:nvSpPr>
        <p:spPr>
          <a:xfrm rot="18900000">
            <a:off x="7016390" y="4639988"/>
            <a:ext cx="1004426" cy="1004423"/>
          </a:xfrm>
          <a:prstGeom prst="rect">
            <a:avLst/>
          </a:prstGeom>
          <a:solidFill>
            <a:srgbClr val="7F7F7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latin typeface="Arial"/>
              <a:ea typeface="微软雅黑"/>
              <a:sym typeface="Arial"/>
            </a:endParaRPr>
          </a:p>
        </p:txBody>
      </p:sp>
      <p:sp>
        <p:nvSpPr>
          <p:cNvPr id="36" name="Sev04"/>
          <p:cNvSpPr/>
          <p:nvPr/>
        </p:nvSpPr>
        <p:spPr>
          <a:xfrm rot="18900000">
            <a:off x="7016390" y="4582932"/>
            <a:ext cx="1004426" cy="1004423"/>
          </a:xfrm>
          <a:prstGeom prst="rect">
            <a:avLst/>
          </a:prstGeom>
          <a:solidFill>
            <a:srgbClr val="7F7F7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latin typeface="Arial"/>
              <a:ea typeface="微软雅黑"/>
              <a:sym typeface="Arial"/>
            </a:endParaRPr>
          </a:p>
        </p:txBody>
      </p:sp>
      <p:sp>
        <p:nvSpPr>
          <p:cNvPr id="28" name="Freeform 52"/>
          <p:cNvSpPr>
            <a:spLocks noEditPoints="1"/>
          </p:cNvSpPr>
          <p:nvPr/>
        </p:nvSpPr>
        <p:spPr bwMode="auto">
          <a:xfrm>
            <a:off x="7326313" y="4863673"/>
            <a:ext cx="384578" cy="413753"/>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ln>
        </p:spPr>
        <p:txBody>
          <a:bodyPr vert="horz" wrap="square" lIns="91440" tIns="45720" rIns="91440" bIns="45720" numCol="1" anchor="t" anchorCtr="0" compatLnSpc="1"/>
          <a:lstStyle/>
          <a:p>
            <a:endParaRPr lang="en-US" dirty="0">
              <a:solidFill>
                <a:schemeClr val="bg1"/>
              </a:solidFill>
              <a:latin typeface="Arial"/>
              <a:ea typeface="微软雅黑"/>
              <a:sym typeface="Arial"/>
            </a:endParaRPr>
          </a:p>
        </p:txBody>
      </p:sp>
      <p:sp>
        <p:nvSpPr>
          <p:cNvPr id="29" name="Freeform 42"/>
          <p:cNvSpPr>
            <a:spLocks noEditPoints="1"/>
          </p:cNvSpPr>
          <p:nvPr/>
        </p:nvSpPr>
        <p:spPr bwMode="auto">
          <a:xfrm>
            <a:off x="4445582" y="2675810"/>
            <a:ext cx="419057" cy="360707"/>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solidFill>
          <a:ln w="9525">
            <a:noFill/>
            <a:round/>
          </a:ln>
        </p:spPr>
        <p:txBody>
          <a:bodyPr vert="horz" wrap="square" lIns="91440" tIns="45720" rIns="91440" bIns="45720" numCol="1" anchor="t" anchorCtr="0" compatLnSpc="1"/>
          <a:lstStyle/>
          <a:p>
            <a:endParaRPr lang="en-US" dirty="0">
              <a:solidFill>
                <a:schemeClr val="bg1"/>
              </a:solidFill>
              <a:latin typeface="Arial"/>
              <a:ea typeface="微软雅黑"/>
              <a:sym typeface="Arial"/>
            </a:endParaRPr>
          </a:p>
        </p:txBody>
      </p:sp>
      <p:sp>
        <p:nvSpPr>
          <p:cNvPr id="30" name="Freeform 178"/>
          <p:cNvSpPr>
            <a:spLocks noEditPoints="1"/>
          </p:cNvSpPr>
          <p:nvPr/>
        </p:nvSpPr>
        <p:spPr bwMode="auto">
          <a:xfrm>
            <a:off x="4473771" y="4912739"/>
            <a:ext cx="419057" cy="315619"/>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ln>
        </p:spPr>
        <p:txBody>
          <a:bodyPr vert="horz" wrap="square" lIns="91440" tIns="45720" rIns="91440" bIns="45720" numCol="1" anchor="t" anchorCtr="0" compatLnSpc="1"/>
          <a:lstStyle/>
          <a:p>
            <a:endParaRPr lang="en-US" dirty="0">
              <a:solidFill>
                <a:schemeClr val="bg1"/>
              </a:solidFill>
              <a:latin typeface="Arial"/>
              <a:ea typeface="微软雅黑"/>
              <a:sym typeface="Arial"/>
            </a:endParaRPr>
          </a:p>
        </p:txBody>
      </p:sp>
      <p:sp>
        <p:nvSpPr>
          <p:cNvPr id="31" name="Freeform 86"/>
          <p:cNvSpPr>
            <a:spLocks noEditPoints="1"/>
          </p:cNvSpPr>
          <p:nvPr/>
        </p:nvSpPr>
        <p:spPr bwMode="auto">
          <a:xfrm>
            <a:off x="7393398" y="2614740"/>
            <a:ext cx="286977" cy="48284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ln>
        </p:spPr>
        <p:txBody>
          <a:bodyPr vert="horz" wrap="square" lIns="91440" tIns="45720" rIns="91440" bIns="45720" numCol="1" anchor="t" anchorCtr="0" compatLnSpc="1"/>
          <a:lstStyle/>
          <a:p>
            <a:endParaRPr lang="en-US" dirty="0">
              <a:solidFill>
                <a:schemeClr val="bg1"/>
              </a:solidFill>
              <a:latin typeface="Arial"/>
              <a:ea typeface="微软雅黑"/>
              <a:sym typeface="Arial"/>
            </a:endParaRPr>
          </a:p>
        </p:txBody>
      </p:sp>
      <p:cxnSp>
        <p:nvCxnSpPr>
          <p:cNvPr id="32" name="Straight Connector 21"/>
          <p:cNvCxnSpPr/>
          <p:nvPr/>
        </p:nvCxnSpPr>
        <p:spPr>
          <a:xfrm flipV="1">
            <a:off x="6116448" y="2358059"/>
            <a:ext cx="0" cy="3446524"/>
          </a:xfrm>
          <a:prstGeom prst="line">
            <a:avLst/>
          </a:prstGeom>
          <a:ln w="19050">
            <a:solidFill>
              <a:schemeClr val="bg1">
                <a:lumMod val="7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3" name="Oval 27"/>
          <p:cNvSpPr/>
          <p:nvPr/>
        </p:nvSpPr>
        <p:spPr>
          <a:xfrm>
            <a:off x="6018837" y="2807306"/>
            <a:ext cx="195223" cy="195223"/>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Arial"/>
              <a:ea typeface="微软雅黑"/>
              <a:sym typeface="Arial"/>
            </a:endParaRPr>
          </a:p>
        </p:txBody>
      </p:sp>
      <p:sp>
        <p:nvSpPr>
          <p:cNvPr id="34" name="Oval 30"/>
          <p:cNvSpPr/>
          <p:nvPr/>
        </p:nvSpPr>
        <p:spPr>
          <a:xfrm>
            <a:off x="6018837" y="4960555"/>
            <a:ext cx="195223" cy="195223"/>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bg1"/>
              </a:solidFill>
              <a:latin typeface="Arial"/>
              <a:ea typeface="微软雅黑"/>
              <a:sym typeface="Arial"/>
            </a:endParaRPr>
          </a:p>
        </p:txBody>
      </p:sp>
      <p:sp>
        <p:nvSpPr>
          <p:cNvPr id="44" name="文本框 43"/>
          <p:cNvSpPr txBox="1"/>
          <p:nvPr/>
        </p:nvSpPr>
        <p:spPr>
          <a:xfrm>
            <a:off x="1227169" y="2586910"/>
            <a:ext cx="2428480" cy="698717"/>
          </a:xfrm>
          <a:prstGeom prst="rect">
            <a:avLst/>
          </a:prstGeom>
          <a:noFill/>
        </p:spPr>
        <p:txBody>
          <a:bodyPr wrap="square" rtlCol="0">
            <a:spAutoFit/>
          </a:bodyPr>
          <a:lstStyle/>
          <a:p>
            <a:pPr algn="ctr">
              <a:lnSpc>
                <a:spcPct val="150000"/>
              </a:lnSpc>
              <a:defRPr/>
            </a:pPr>
            <a:r>
              <a:rPr lang="en-US" altLang="zh-CN" sz="1400" dirty="0">
                <a:solidFill>
                  <a:schemeClr val="bg1"/>
                </a:solidFill>
                <a:latin typeface="Arial"/>
                <a:ea typeface="微软雅黑"/>
                <a:cs typeface="Arial" panose="020B0604020202020204" pitchFamily="34" charset="0"/>
                <a:sym typeface="Arial"/>
              </a:rPr>
              <a:t>Click here to add content, content to match the title. </a:t>
            </a:r>
            <a:endParaRPr lang="zh-CN" altLang="en-US" sz="1400" dirty="0">
              <a:solidFill>
                <a:schemeClr val="bg1"/>
              </a:solidFill>
              <a:latin typeface="Arial"/>
              <a:ea typeface="微软雅黑"/>
              <a:sym typeface="Arial"/>
            </a:endParaRPr>
          </a:p>
        </p:txBody>
      </p:sp>
      <p:sp>
        <p:nvSpPr>
          <p:cNvPr id="45" name="矩形 44"/>
          <p:cNvSpPr/>
          <p:nvPr/>
        </p:nvSpPr>
        <p:spPr>
          <a:xfrm>
            <a:off x="1717493" y="2217578"/>
            <a:ext cx="1447832"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bg1"/>
                </a:solidFill>
                <a:effectLst/>
                <a:uLnTx/>
                <a:uFillTx/>
                <a:latin typeface="Arial"/>
                <a:ea typeface="微软雅黑"/>
                <a:sym typeface="Arial"/>
              </a:rPr>
              <a:t>Add title</a:t>
            </a:r>
          </a:p>
        </p:txBody>
      </p:sp>
      <p:sp>
        <p:nvSpPr>
          <p:cNvPr id="47" name="文本框 46"/>
          <p:cNvSpPr txBox="1"/>
          <p:nvPr/>
        </p:nvSpPr>
        <p:spPr>
          <a:xfrm>
            <a:off x="1227169" y="4720510"/>
            <a:ext cx="2428480" cy="698717"/>
          </a:xfrm>
          <a:prstGeom prst="rect">
            <a:avLst/>
          </a:prstGeom>
          <a:noFill/>
        </p:spPr>
        <p:txBody>
          <a:bodyPr wrap="square" rtlCol="0">
            <a:spAutoFit/>
          </a:bodyPr>
          <a:lstStyle/>
          <a:p>
            <a:pPr algn="ctr">
              <a:lnSpc>
                <a:spcPct val="150000"/>
              </a:lnSpc>
              <a:defRPr/>
            </a:pPr>
            <a:r>
              <a:rPr lang="en-US" altLang="zh-CN" sz="1400" dirty="0">
                <a:solidFill>
                  <a:schemeClr val="bg1"/>
                </a:solidFill>
                <a:latin typeface="Arial"/>
                <a:ea typeface="微软雅黑"/>
                <a:cs typeface="Arial" panose="020B0604020202020204" pitchFamily="34" charset="0"/>
                <a:sym typeface="Arial"/>
              </a:rPr>
              <a:t>Click here to add content, content to match the title. </a:t>
            </a:r>
            <a:endParaRPr lang="zh-CN" altLang="en-US" sz="1400" dirty="0">
              <a:solidFill>
                <a:schemeClr val="bg1"/>
              </a:solidFill>
              <a:latin typeface="Arial"/>
              <a:ea typeface="微软雅黑"/>
              <a:sym typeface="Arial"/>
            </a:endParaRPr>
          </a:p>
        </p:txBody>
      </p:sp>
      <p:sp>
        <p:nvSpPr>
          <p:cNvPr id="48" name="矩形 47"/>
          <p:cNvSpPr/>
          <p:nvPr/>
        </p:nvSpPr>
        <p:spPr>
          <a:xfrm>
            <a:off x="1717493" y="4351178"/>
            <a:ext cx="1447832"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bg1"/>
                </a:solidFill>
                <a:effectLst/>
                <a:uLnTx/>
                <a:uFillTx/>
                <a:latin typeface="Arial"/>
                <a:ea typeface="微软雅黑"/>
                <a:sym typeface="Arial"/>
              </a:rPr>
              <a:t>Add title</a:t>
            </a:r>
          </a:p>
        </p:txBody>
      </p:sp>
      <p:sp>
        <p:nvSpPr>
          <p:cNvPr id="50" name="文本框 49"/>
          <p:cNvSpPr txBox="1"/>
          <p:nvPr/>
        </p:nvSpPr>
        <p:spPr>
          <a:xfrm>
            <a:off x="8428069" y="2586910"/>
            <a:ext cx="2428480" cy="698717"/>
          </a:xfrm>
          <a:prstGeom prst="rect">
            <a:avLst/>
          </a:prstGeom>
          <a:noFill/>
        </p:spPr>
        <p:txBody>
          <a:bodyPr wrap="square" rtlCol="0">
            <a:spAutoFit/>
          </a:bodyPr>
          <a:lstStyle/>
          <a:p>
            <a:pPr algn="ctr">
              <a:lnSpc>
                <a:spcPct val="150000"/>
              </a:lnSpc>
              <a:defRPr/>
            </a:pPr>
            <a:r>
              <a:rPr lang="en-US" altLang="zh-CN" sz="1400" dirty="0">
                <a:solidFill>
                  <a:schemeClr val="bg1"/>
                </a:solidFill>
                <a:latin typeface="Arial"/>
                <a:ea typeface="微软雅黑"/>
                <a:cs typeface="Arial" panose="020B0604020202020204" pitchFamily="34" charset="0"/>
                <a:sym typeface="Arial"/>
              </a:rPr>
              <a:t>Click here to add content, content to match the title. </a:t>
            </a:r>
            <a:endParaRPr lang="zh-CN" altLang="en-US" sz="1400" dirty="0">
              <a:solidFill>
                <a:schemeClr val="bg1"/>
              </a:solidFill>
              <a:latin typeface="Arial"/>
              <a:ea typeface="微软雅黑"/>
              <a:sym typeface="Arial"/>
            </a:endParaRPr>
          </a:p>
        </p:txBody>
      </p:sp>
      <p:sp>
        <p:nvSpPr>
          <p:cNvPr id="51" name="矩形 50"/>
          <p:cNvSpPr/>
          <p:nvPr/>
        </p:nvSpPr>
        <p:spPr>
          <a:xfrm>
            <a:off x="8918393" y="2217578"/>
            <a:ext cx="1447832"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bg1"/>
                </a:solidFill>
                <a:effectLst/>
                <a:uLnTx/>
                <a:uFillTx/>
                <a:latin typeface="Arial"/>
                <a:ea typeface="微软雅黑"/>
                <a:sym typeface="Arial"/>
              </a:rPr>
              <a:t>Add title</a:t>
            </a:r>
          </a:p>
        </p:txBody>
      </p:sp>
      <p:sp>
        <p:nvSpPr>
          <p:cNvPr id="53" name="文本框 52"/>
          <p:cNvSpPr txBox="1"/>
          <p:nvPr/>
        </p:nvSpPr>
        <p:spPr>
          <a:xfrm>
            <a:off x="8428069" y="4720510"/>
            <a:ext cx="2428480" cy="698717"/>
          </a:xfrm>
          <a:prstGeom prst="rect">
            <a:avLst/>
          </a:prstGeom>
          <a:noFill/>
        </p:spPr>
        <p:txBody>
          <a:bodyPr wrap="square" rtlCol="0">
            <a:spAutoFit/>
          </a:bodyPr>
          <a:lstStyle/>
          <a:p>
            <a:pPr algn="ctr">
              <a:lnSpc>
                <a:spcPct val="150000"/>
              </a:lnSpc>
              <a:defRPr/>
            </a:pPr>
            <a:r>
              <a:rPr lang="en-US" altLang="zh-CN" sz="1400" dirty="0">
                <a:solidFill>
                  <a:schemeClr val="bg1"/>
                </a:solidFill>
                <a:latin typeface="Arial"/>
                <a:ea typeface="微软雅黑"/>
                <a:cs typeface="Arial" panose="020B0604020202020204" pitchFamily="34" charset="0"/>
                <a:sym typeface="Arial"/>
              </a:rPr>
              <a:t>Click here to add content, content to match the title. </a:t>
            </a:r>
            <a:endParaRPr lang="zh-CN" altLang="en-US" sz="1400" dirty="0">
              <a:solidFill>
                <a:schemeClr val="bg1"/>
              </a:solidFill>
              <a:latin typeface="Arial"/>
              <a:ea typeface="微软雅黑"/>
              <a:sym typeface="Arial"/>
            </a:endParaRPr>
          </a:p>
        </p:txBody>
      </p:sp>
      <p:sp>
        <p:nvSpPr>
          <p:cNvPr id="54" name="矩形 53"/>
          <p:cNvSpPr/>
          <p:nvPr/>
        </p:nvSpPr>
        <p:spPr>
          <a:xfrm>
            <a:off x="8918393" y="4351178"/>
            <a:ext cx="1447832"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bg1"/>
                </a:solidFill>
                <a:effectLst/>
                <a:uLnTx/>
                <a:uFillTx/>
                <a:latin typeface="Arial"/>
                <a:ea typeface="微软雅黑"/>
                <a:sym typeface="Arial"/>
              </a:rPr>
              <a:t>Add title</a:t>
            </a: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占位符 2"/>
          <p:cNvPicPr>
            <a:picLocks noGrp="1" noChangeAspect="1"/>
          </p:cNvPicPr>
          <p:nvPr>
            <p:ph type="pic" sz="quarter" idx="10"/>
          </p:nvPr>
        </p:nvPicPr>
        <p:blipFill rotWithShape="1">
          <a:blip r:embed="rId11" cstate="screen">
            <a:extLst>
              <a:ext uri="{28A0092B-C50C-407E-A947-70E740481C1C}">
                <a14:useLocalDpi xmlns:a14="http://schemas.microsoft.com/office/drawing/2010/main"/>
              </a:ext>
            </a:extLst>
          </a:blip>
          <a:srcRect/>
          <a:stretch>
            <a:fillRect/>
          </a:stretch>
        </p:blipFill>
        <p:spPr>
          <a:xfrm>
            <a:off x="0" y="0"/>
            <a:ext cx="6438900" cy="6854382"/>
          </a:xfrm>
        </p:spPr>
      </p:pic>
      <p:sp>
        <p:nvSpPr>
          <p:cNvPr id="5" name="MH_SubTitle_1"/>
          <p:cNvSpPr/>
          <p:nvPr>
            <p:custDataLst>
              <p:tags r:id="rId1"/>
            </p:custDataLst>
          </p:nvPr>
        </p:nvSpPr>
        <p:spPr bwMode="auto">
          <a:xfrm>
            <a:off x="6105526" y="961581"/>
            <a:ext cx="2060575" cy="742950"/>
          </a:xfrm>
          <a:prstGeom prst="homePlate">
            <a:avLst/>
          </a:prstGeom>
          <a:solidFill>
            <a:srgbClr val="848AA1"/>
          </a:solidFill>
          <a:ln w="12700" cap="flat" cmpd="sng" algn="ctr">
            <a:noFill/>
            <a:prstDash val="solid"/>
            <a:headEnd type="none" w="med" len="med"/>
            <a:tailEnd type="none" w="med" len="med"/>
          </a:ln>
          <a:effectLst/>
        </p:spPr>
        <p:txBody>
          <a:bodyPr lIns="548640" tIns="45696" rIns="91386" bIns="73109" anchor="ctr"/>
          <a:lstStyle/>
          <a:p>
            <a:pPr defTabSz="913765">
              <a:defRPr/>
            </a:pPr>
            <a:endParaRPr lang="en-US" sz="2400" kern="0" dirty="0">
              <a:solidFill>
                <a:srgbClr val="FFFFFF"/>
              </a:solidFill>
              <a:latin typeface="Arial"/>
              <a:ea typeface="微软雅黑"/>
              <a:cs typeface="+mn-ea"/>
              <a:sym typeface="Arial"/>
            </a:endParaRPr>
          </a:p>
        </p:txBody>
      </p:sp>
      <p:sp>
        <p:nvSpPr>
          <p:cNvPr id="6" name="MH_Other_1"/>
          <p:cNvSpPr/>
          <p:nvPr>
            <p:custDataLst>
              <p:tags r:id="rId2"/>
            </p:custDataLst>
          </p:nvPr>
        </p:nvSpPr>
        <p:spPr bwMode="auto">
          <a:xfrm>
            <a:off x="5545139" y="907606"/>
            <a:ext cx="852487" cy="850900"/>
          </a:xfrm>
          <a:prstGeom prst="ellipse">
            <a:avLst/>
          </a:prstGeom>
          <a:solidFill>
            <a:srgbClr val="FFFFFF"/>
          </a:solidFill>
          <a:ln w="25400">
            <a:solidFill>
              <a:srgbClr val="848AA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182880" tIns="146304" rIns="182880" bIns="146304"/>
          <a:lstStyle/>
          <a:p>
            <a:pPr algn="ctr" defTabSz="932180">
              <a:lnSpc>
                <a:spcPct val="90000"/>
              </a:lnSpc>
              <a:defRPr/>
            </a:pPr>
            <a:endParaRPr lang="en-US" sz="2400" dirty="0" err="1">
              <a:gradFill>
                <a:gsLst>
                  <a:gs pos="0">
                    <a:srgbClr val="FFFFFF"/>
                  </a:gs>
                  <a:gs pos="100000">
                    <a:srgbClr val="FFFFFF"/>
                  </a:gs>
                </a:gsLst>
                <a:lin ang="5400000" scaled="0"/>
              </a:gradFill>
              <a:latin typeface="Arial"/>
              <a:ea typeface="微软雅黑"/>
              <a:cs typeface="+mn-ea"/>
              <a:sym typeface="Arial"/>
            </a:endParaRPr>
          </a:p>
        </p:txBody>
      </p:sp>
      <p:sp>
        <p:nvSpPr>
          <p:cNvPr id="31" name="MH_Other_2"/>
          <p:cNvSpPr>
            <a:spLocks noEditPoints="1"/>
          </p:cNvSpPr>
          <p:nvPr/>
        </p:nvSpPr>
        <p:spPr bwMode="auto">
          <a:xfrm>
            <a:off x="5731831" y="1091756"/>
            <a:ext cx="479103" cy="482600"/>
          </a:xfrm>
          <a:custGeom>
            <a:avLst/>
            <a:gdLst>
              <a:gd name="T0" fmla="*/ 9469 w 9991"/>
              <a:gd name="T1" fmla="*/ 4316 h 10064"/>
              <a:gd name="T2" fmla="*/ 8642 w 9991"/>
              <a:gd name="T3" fmla="*/ 4177 h 10064"/>
              <a:gd name="T4" fmla="*/ 8166 w 9991"/>
              <a:gd name="T5" fmla="*/ 3028 h 10064"/>
              <a:gd name="T6" fmla="*/ 8627 w 9991"/>
              <a:gd name="T7" fmla="*/ 2378 h 10064"/>
              <a:gd name="T8" fmla="*/ 8561 w 9991"/>
              <a:gd name="T9" fmla="*/ 1576 h 10064"/>
              <a:gd name="T10" fmla="*/ 8427 w 9991"/>
              <a:gd name="T11" fmla="*/ 1441 h 10064"/>
              <a:gd name="T12" fmla="*/ 7631 w 9991"/>
              <a:gd name="T13" fmla="*/ 1374 h 10064"/>
              <a:gd name="T14" fmla="*/ 6985 w 9991"/>
              <a:gd name="T15" fmla="*/ 1839 h 10064"/>
              <a:gd name="T16" fmla="*/ 5845 w 9991"/>
              <a:gd name="T17" fmla="*/ 1359 h 10064"/>
              <a:gd name="T18" fmla="*/ 5707 w 9991"/>
              <a:gd name="T19" fmla="*/ 526 h 10064"/>
              <a:gd name="T20" fmla="*/ 5091 w 9991"/>
              <a:gd name="T21" fmla="*/ 0 h 10064"/>
              <a:gd name="T22" fmla="*/ 4900 w 9991"/>
              <a:gd name="T23" fmla="*/ 0 h 10064"/>
              <a:gd name="T24" fmla="*/ 4284 w 9991"/>
              <a:gd name="T25" fmla="*/ 526 h 10064"/>
              <a:gd name="T26" fmla="*/ 4146 w 9991"/>
              <a:gd name="T27" fmla="*/ 1359 h 10064"/>
              <a:gd name="T28" fmla="*/ 3006 w 9991"/>
              <a:gd name="T29" fmla="*/ 1839 h 10064"/>
              <a:gd name="T30" fmla="*/ 2361 w 9991"/>
              <a:gd name="T31" fmla="*/ 1374 h 10064"/>
              <a:gd name="T32" fmla="*/ 1564 w 9991"/>
              <a:gd name="T33" fmla="*/ 1441 h 10064"/>
              <a:gd name="T34" fmla="*/ 1430 w 9991"/>
              <a:gd name="T35" fmla="*/ 1576 h 10064"/>
              <a:gd name="T36" fmla="*/ 1364 w 9991"/>
              <a:gd name="T37" fmla="*/ 2378 h 10064"/>
              <a:gd name="T38" fmla="*/ 1825 w 9991"/>
              <a:gd name="T39" fmla="*/ 3028 h 10064"/>
              <a:gd name="T40" fmla="*/ 1350 w 9991"/>
              <a:gd name="T41" fmla="*/ 4177 h 10064"/>
              <a:gd name="T42" fmla="*/ 522 w 9991"/>
              <a:gd name="T43" fmla="*/ 4316 h 10064"/>
              <a:gd name="T44" fmla="*/ 0 w 9991"/>
              <a:gd name="T45" fmla="*/ 4936 h 10064"/>
              <a:gd name="T46" fmla="*/ 0 w 9991"/>
              <a:gd name="T47" fmla="*/ 5129 h 10064"/>
              <a:gd name="T48" fmla="*/ 522 w 9991"/>
              <a:gd name="T49" fmla="*/ 5749 h 10064"/>
              <a:gd name="T50" fmla="*/ 1350 w 9991"/>
              <a:gd name="T51" fmla="*/ 5888 h 10064"/>
              <a:gd name="T52" fmla="*/ 1825 w 9991"/>
              <a:gd name="T53" fmla="*/ 7037 h 10064"/>
              <a:gd name="T54" fmla="*/ 1364 w 9991"/>
              <a:gd name="T55" fmla="*/ 7687 h 10064"/>
              <a:gd name="T56" fmla="*/ 1430 w 9991"/>
              <a:gd name="T57" fmla="*/ 8489 h 10064"/>
              <a:gd name="T58" fmla="*/ 1564 w 9991"/>
              <a:gd name="T59" fmla="*/ 8624 h 10064"/>
              <a:gd name="T60" fmla="*/ 2361 w 9991"/>
              <a:gd name="T61" fmla="*/ 8690 h 10064"/>
              <a:gd name="T62" fmla="*/ 3006 w 9991"/>
              <a:gd name="T63" fmla="*/ 8226 h 10064"/>
              <a:gd name="T64" fmla="*/ 4146 w 9991"/>
              <a:gd name="T65" fmla="*/ 8705 h 10064"/>
              <a:gd name="T66" fmla="*/ 4284 w 9991"/>
              <a:gd name="T67" fmla="*/ 9539 h 10064"/>
              <a:gd name="T68" fmla="*/ 4900 w 9991"/>
              <a:gd name="T69" fmla="*/ 10064 h 10064"/>
              <a:gd name="T70" fmla="*/ 5091 w 9991"/>
              <a:gd name="T71" fmla="*/ 10064 h 10064"/>
              <a:gd name="T72" fmla="*/ 5707 w 9991"/>
              <a:gd name="T73" fmla="*/ 9539 h 10064"/>
              <a:gd name="T74" fmla="*/ 5845 w 9991"/>
              <a:gd name="T75" fmla="*/ 8705 h 10064"/>
              <a:gd name="T76" fmla="*/ 6985 w 9991"/>
              <a:gd name="T77" fmla="*/ 8226 h 10064"/>
              <a:gd name="T78" fmla="*/ 7631 w 9991"/>
              <a:gd name="T79" fmla="*/ 8690 h 10064"/>
              <a:gd name="T80" fmla="*/ 8427 w 9991"/>
              <a:gd name="T81" fmla="*/ 8624 h 10064"/>
              <a:gd name="T82" fmla="*/ 8561 w 9991"/>
              <a:gd name="T83" fmla="*/ 8489 h 10064"/>
              <a:gd name="T84" fmla="*/ 8627 w 9991"/>
              <a:gd name="T85" fmla="*/ 7687 h 10064"/>
              <a:gd name="T86" fmla="*/ 8166 w 9991"/>
              <a:gd name="T87" fmla="*/ 7037 h 10064"/>
              <a:gd name="T88" fmla="*/ 8642 w 9991"/>
              <a:gd name="T89" fmla="*/ 5888 h 10064"/>
              <a:gd name="T90" fmla="*/ 9469 w 9991"/>
              <a:gd name="T91" fmla="*/ 5749 h 10064"/>
              <a:gd name="T92" fmla="*/ 9991 w 9991"/>
              <a:gd name="T93" fmla="*/ 5129 h 10064"/>
              <a:gd name="T94" fmla="*/ 9991 w 9991"/>
              <a:gd name="T95" fmla="*/ 4936 h 10064"/>
              <a:gd name="T96" fmla="*/ 9469 w 9991"/>
              <a:gd name="T97" fmla="*/ 4316 h 10064"/>
              <a:gd name="T98" fmla="*/ 4996 w 9991"/>
              <a:gd name="T99" fmla="*/ 6919 h 10064"/>
              <a:gd name="T100" fmla="*/ 3122 w 9991"/>
              <a:gd name="T101" fmla="*/ 5032 h 10064"/>
              <a:gd name="T102" fmla="*/ 4996 w 9991"/>
              <a:gd name="T103" fmla="*/ 3145 h 10064"/>
              <a:gd name="T104" fmla="*/ 6869 w 9991"/>
              <a:gd name="T105" fmla="*/ 5032 h 10064"/>
              <a:gd name="T106" fmla="*/ 4996 w 9991"/>
              <a:gd name="T107" fmla="*/ 6919 h 100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991" h="10064">
                <a:moveTo>
                  <a:pt x="9469" y="4316"/>
                </a:moveTo>
                <a:lnTo>
                  <a:pt x="8642" y="4177"/>
                </a:lnTo>
                <a:cubicBezTo>
                  <a:pt x="8546" y="3763"/>
                  <a:pt x="8384" y="3377"/>
                  <a:pt x="8166" y="3028"/>
                </a:cubicBezTo>
                <a:lnTo>
                  <a:pt x="8627" y="2378"/>
                </a:lnTo>
                <a:cubicBezTo>
                  <a:pt x="8803" y="2130"/>
                  <a:pt x="8775" y="1791"/>
                  <a:pt x="8561" y="1576"/>
                </a:cubicBezTo>
                <a:lnTo>
                  <a:pt x="8427" y="1441"/>
                </a:lnTo>
                <a:cubicBezTo>
                  <a:pt x="8213" y="1226"/>
                  <a:pt x="7876" y="1197"/>
                  <a:pt x="7631" y="1374"/>
                </a:cubicBezTo>
                <a:lnTo>
                  <a:pt x="6985" y="1839"/>
                </a:lnTo>
                <a:cubicBezTo>
                  <a:pt x="6639" y="1619"/>
                  <a:pt x="6255" y="1456"/>
                  <a:pt x="5845" y="1359"/>
                </a:cubicBezTo>
                <a:lnTo>
                  <a:pt x="5707" y="526"/>
                </a:lnTo>
                <a:cubicBezTo>
                  <a:pt x="5657" y="223"/>
                  <a:pt x="5396" y="0"/>
                  <a:pt x="5091" y="0"/>
                </a:cubicBezTo>
                <a:lnTo>
                  <a:pt x="4900" y="0"/>
                </a:lnTo>
                <a:cubicBezTo>
                  <a:pt x="4595" y="0"/>
                  <a:pt x="4334" y="223"/>
                  <a:pt x="4284" y="526"/>
                </a:cubicBezTo>
                <a:lnTo>
                  <a:pt x="4146" y="1359"/>
                </a:lnTo>
                <a:cubicBezTo>
                  <a:pt x="3736" y="1456"/>
                  <a:pt x="3352" y="1619"/>
                  <a:pt x="3006" y="1839"/>
                </a:cubicBezTo>
                <a:lnTo>
                  <a:pt x="2361" y="1374"/>
                </a:lnTo>
                <a:cubicBezTo>
                  <a:pt x="2115" y="1197"/>
                  <a:pt x="1778" y="1226"/>
                  <a:pt x="1564" y="1441"/>
                </a:cubicBezTo>
                <a:lnTo>
                  <a:pt x="1430" y="1576"/>
                </a:lnTo>
                <a:cubicBezTo>
                  <a:pt x="1217" y="1791"/>
                  <a:pt x="1189" y="2130"/>
                  <a:pt x="1364" y="2378"/>
                </a:cubicBezTo>
                <a:lnTo>
                  <a:pt x="1825" y="3028"/>
                </a:lnTo>
                <a:cubicBezTo>
                  <a:pt x="1607" y="3377"/>
                  <a:pt x="1445" y="3763"/>
                  <a:pt x="1350" y="4177"/>
                </a:cubicBezTo>
                <a:lnTo>
                  <a:pt x="522" y="4316"/>
                </a:lnTo>
                <a:cubicBezTo>
                  <a:pt x="221" y="4366"/>
                  <a:pt x="0" y="4629"/>
                  <a:pt x="0" y="4936"/>
                </a:cubicBezTo>
                <a:lnTo>
                  <a:pt x="0" y="5129"/>
                </a:lnTo>
                <a:cubicBezTo>
                  <a:pt x="0" y="5436"/>
                  <a:pt x="221" y="5698"/>
                  <a:pt x="522" y="5749"/>
                </a:cubicBezTo>
                <a:lnTo>
                  <a:pt x="1350" y="5888"/>
                </a:lnTo>
                <a:cubicBezTo>
                  <a:pt x="1445" y="6301"/>
                  <a:pt x="1607" y="6688"/>
                  <a:pt x="1825" y="7037"/>
                </a:cubicBezTo>
                <a:lnTo>
                  <a:pt x="1364" y="7687"/>
                </a:lnTo>
                <a:cubicBezTo>
                  <a:pt x="1189" y="7934"/>
                  <a:pt x="1217" y="8274"/>
                  <a:pt x="1430" y="8489"/>
                </a:cubicBezTo>
                <a:lnTo>
                  <a:pt x="1564" y="8624"/>
                </a:lnTo>
                <a:cubicBezTo>
                  <a:pt x="1778" y="8839"/>
                  <a:pt x="2115" y="8867"/>
                  <a:pt x="2361" y="8690"/>
                </a:cubicBezTo>
                <a:lnTo>
                  <a:pt x="3006" y="8226"/>
                </a:lnTo>
                <a:cubicBezTo>
                  <a:pt x="3352" y="8445"/>
                  <a:pt x="3736" y="8609"/>
                  <a:pt x="4146" y="8705"/>
                </a:cubicBezTo>
                <a:lnTo>
                  <a:pt x="4284" y="9539"/>
                </a:lnTo>
                <a:cubicBezTo>
                  <a:pt x="4334" y="9842"/>
                  <a:pt x="4595" y="10064"/>
                  <a:pt x="4900" y="10064"/>
                </a:cubicBezTo>
                <a:lnTo>
                  <a:pt x="5091" y="10064"/>
                </a:lnTo>
                <a:cubicBezTo>
                  <a:pt x="5396" y="10064"/>
                  <a:pt x="5657" y="9842"/>
                  <a:pt x="5707" y="9539"/>
                </a:cubicBezTo>
                <a:lnTo>
                  <a:pt x="5845" y="8705"/>
                </a:lnTo>
                <a:cubicBezTo>
                  <a:pt x="6255" y="8609"/>
                  <a:pt x="6639" y="8445"/>
                  <a:pt x="6985" y="8226"/>
                </a:cubicBezTo>
                <a:lnTo>
                  <a:pt x="7631" y="8690"/>
                </a:lnTo>
                <a:cubicBezTo>
                  <a:pt x="7876" y="8867"/>
                  <a:pt x="8213" y="8839"/>
                  <a:pt x="8427" y="8624"/>
                </a:cubicBezTo>
                <a:lnTo>
                  <a:pt x="8561" y="8489"/>
                </a:lnTo>
                <a:cubicBezTo>
                  <a:pt x="8775" y="8274"/>
                  <a:pt x="8803" y="7934"/>
                  <a:pt x="8627" y="7687"/>
                </a:cubicBezTo>
                <a:lnTo>
                  <a:pt x="8166" y="7037"/>
                </a:lnTo>
                <a:cubicBezTo>
                  <a:pt x="8384" y="6688"/>
                  <a:pt x="8546" y="6301"/>
                  <a:pt x="8642" y="5888"/>
                </a:cubicBezTo>
                <a:lnTo>
                  <a:pt x="9469" y="5749"/>
                </a:lnTo>
                <a:cubicBezTo>
                  <a:pt x="9770" y="5698"/>
                  <a:pt x="9991" y="5436"/>
                  <a:pt x="9991" y="5129"/>
                </a:cubicBezTo>
                <a:lnTo>
                  <a:pt x="9991" y="4936"/>
                </a:lnTo>
                <a:cubicBezTo>
                  <a:pt x="9991" y="4629"/>
                  <a:pt x="9770" y="4366"/>
                  <a:pt x="9469" y="4316"/>
                </a:cubicBezTo>
                <a:close/>
                <a:moveTo>
                  <a:pt x="4996" y="6919"/>
                </a:moveTo>
                <a:cubicBezTo>
                  <a:pt x="3961" y="6919"/>
                  <a:pt x="3122" y="6074"/>
                  <a:pt x="3122" y="5032"/>
                </a:cubicBezTo>
                <a:cubicBezTo>
                  <a:pt x="3122" y="3990"/>
                  <a:pt x="3961" y="3145"/>
                  <a:pt x="4996" y="3145"/>
                </a:cubicBezTo>
                <a:cubicBezTo>
                  <a:pt x="6030" y="3145"/>
                  <a:pt x="6869" y="3990"/>
                  <a:pt x="6869" y="5032"/>
                </a:cubicBezTo>
                <a:cubicBezTo>
                  <a:pt x="6869" y="6074"/>
                  <a:pt x="6030" y="6919"/>
                  <a:pt x="4996" y="6919"/>
                </a:cubicBezTo>
                <a:close/>
              </a:path>
            </a:pathLst>
          </a:custGeom>
          <a:solidFill>
            <a:srgbClr val="848AA1"/>
          </a:solidFill>
          <a:ln>
            <a:noFill/>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defRPr/>
            </a:pPr>
            <a:endParaRPr lang="en-US" kern="0">
              <a:solidFill>
                <a:srgbClr val="000000"/>
              </a:solidFill>
              <a:latin typeface="Arial"/>
              <a:ea typeface="微软雅黑"/>
              <a:cs typeface="+mn-ea"/>
              <a:sym typeface="Arial"/>
            </a:endParaRPr>
          </a:p>
        </p:txBody>
      </p:sp>
      <p:sp>
        <p:nvSpPr>
          <p:cNvPr id="9" name="MH_SubTitle_2"/>
          <p:cNvSpPr/>
          <p:nvPr>
            <p:custDataLst>
              <p:tags r:id="rId3"/>
            </p:custDataLst>
          </p:nvPr>
        </p:nvSpPr>
        <p:spPr bwMode="auto">
          <a:xfrm>
            <a:off x="5656264" y="2575021"/>
            <a:ext cx="2060575" cy="742950"/>
          </a:xfrm>
          <a:prstGeom prst="homePlate">
            <a:avLst/>
          </a:prstGeom>
          <a:solidFill>
            <a:srgbClr val="7F7F7F"/>
          </a:solidFill>
          <a:ln w="12700" cap="flat" cmpd="sng" algn="ctr">
            <a:noFill/>
            <a:prstDash val="solid"/>
            <a:headEnd type="none" w="med" len="med"/>
            <a:tailEnd type="none" w="med" len="med"/>
          </a:ln>
          <a:effectLst/>
        </p:spPr>
        <p:txBody>
          <a:bodyPr lIns="548640" tIns="45696" rIns="91386" bIns="73109" anchor="ctr"/>
          <a:lstStyle/>
          <a:p>
            <a:pPr defTabSz="913765">
              <a:defRPr/>
            </a:pPr>
            <a:endParaRPr lang="en-US" sz="2400" kern="0" dirty="0">
              <a:solidFill>
                <a:srgbClr val="FFFFFF"/>
              </a:solidFill>
              <a:latin typeface="Arial"/>
              <a:ea typeface="微软雅黑"/>
              <a:cs typeface="+mn-ea"/>
              <a:sym typeface="Arial"/>
            </a:endParaRPr>
          </a:p>
        </p:txBody>
      </p:sp>
      <p:sp>
        <p:nvSpPr>
          <p:cNvPr id="10" name="MH_Other_3"/>
          <p:cNvSpPr/>
          <p:nvPr>
            <p:custDataLst>
              <p:tags r:id="rId4"/>
            </p:custDataLst>
          </p:nvPr>
        </p:nvSpPr>
        <p:spPr bwMode="auto">
          <a:xfrm>
            <a:off x="5095877" y="2521046"/>
            <a:ext cx="852487" cy="850900"/>
          </a:xfrm>
          <a:prstGeom prst="ellipse">
            <a:avLst/>
          </a:prstGeom>
          <a:solidFill>
            <a:srgbClr val="FFFFFF"/>
          </a:solidFill>
          <a:ln w="25400">
            <a:solidFill>
              <a:srgbClr val="7F7F7F"/>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182880" tIns="146304" rIns="182880" bIns="146304"/>
          <a:lstStyle/>
          <a:p>
            <a:pPr algn="ctr" defTabSz="932180">
              <a:lnSpc>
                <a:spcPct val="90000"/>
              </a:lnSpc>
              <a:defRPr/>
            </a:pPr>
            <a:endParaRPr lang="en-US" sz="2400" dirty="0" err="1">
              <a:gradFill>
                <a:gsLst>
                  <a:gs pos="0">
                    <a:srgbClr val="FFFFFF"/>
                  </a:gs>
                  <a:gs pos="100000">
                    <a:srgbClr val="FFFFFF"/>
                  </a:gs>
                </a:gsLst>
                <a:lin ang="5400000" scaled="0"/>
              </a:gradFill>
              <a:latin typeface="Arial"/>
              <a:ea typeface="微软雅黑"/>
              <a:cs typeface="+mn-ea"/>
              <a:sym typeface="Arial"/>
            </a:endParaRPr>
          </a:p>
        </p:txBody>
      </p:sp>
      <p:sp>
        <p:nvSpPr>
          <p:cNvPr id="12" name="MH_SubTitle_3"/>
          <p:cNvSpPr/>
          <p:nvPr>
            <p:custDataLst>
              <p:tags r:id="rId5"/>
            </p:custDataLst>
          </p:nvPr>
        </p:nvSpPr>
        <p:spPr bwMode="auto">
          <a:xfrm>
            <a:off x="5253039" y="4090033"/>
            <a:ext cx="2060575" cy="744538"/>
          </a:xfrm>
          <a:prstGeom prst="homePlate">
            <a:avLst/>
          </a:prstGeom>
          <a:solidFill>
            <a:srgbClr val="848AA1"/>
          </a:solidFill>
          <a:ln w="12700" cap="flat" cmpd="sng" algn="ctr">
            <a:noFill/>
            <a:prstDash val="solid"/>
            <a:headEnd type="none" w="med" len="med"/>
            <a:tailEnd type="none" w="med" len="med"/>
          </a:ln>
          <a:effectLst/>
        </p:spPr>
        <p:txBody>
          <a:bodyPr lIns="548640" tIns="45696" rIns="91386" bIns="73109" anchor="ctr"/>
          <a:lstStyle/>
          <a:p>
            <a:pPr defTabSz="913765">
              <a:defRPr/>
            </a:pPr>
            <a:endParaRPr lang="en-US" sz="2400" kern="0" dirty="0">
              <a:solidFill>
                <a:srgbClr val="FFFFFF"/>
              </a:solidFill>
              <a:latin typeface="Arial"/>
              <a:ea typeface="微软雅黑"/>
              <a:cs typeface="+mn-ea"/>
              <a:sym typeface="Arial"/>
            </a:endParaRPr>
          </a:p>
        </p:txBody>
      </p:sp>
      <p:sp>
        <p:nvSpPr>
          <p:cNvPr id="13" name="MH_Other_4"/>
          <p:cNvSpPr/>
          <p:nvPr>
            <p:custDataLst>
              <p:tags r:id="rId6"/>
            </p:custDataLst>
          </p:nvPr>
        </p:nvSpPr>
        <p:spPr bwMode="auto">
          <a:xfrm>
            <a:off x="4692652" y="4036058"/>
            <a:ext cx="852487" cy="852488"/>
          </a:xfrm>
          <a:prstGeom prst="ellipse">
            <a:avLst/>
          </a:prstGeom>
          <a:solidFill>
            <a:srgbClr val="FFFFFF"/>
          </a:solidFill>
          <a:ln w="25400">
            <a:solidFill>
              <a:srgbClr val="848AA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182880" tIns="146304" rIns="182880" bIns="146304"/>
          <a:lstStyle/>
          <a:p>
            <a:pPr algn="ctr" defTabSz="932180">
              <a:lnSpc>
                <a:spcPct val="90000"/>
              </a:lnSpc>
              <a:defRPr/>
            </a:pPr>
            <a:endParaRPr lang="en-US" sz="2400" dirty="0" err="1">
              <a:gradFill>
                <a:gsLst>
                  <a:gs pos="0">
                    <a:srgbClr val="FFFFFF"/>
                  </a:gs>
                  <a:gs pos="100000">
                    <a:srgbClr val="FFFFFF"/>
                  </a:gs>
                </a:gsLst>
                <a:lin ang="5400000" scaled="0"/>
              </a:gradFill>
              <a:latin typeface="Arial"/>
              <a:ea typeface="微软雅黑"/>
              <a:cs typeface="+mn-ea"/>
              <a:sym typeface="Arial"/>
            </a:endParaRPr>
          </a:p>
        </p:txBody>
      </p:sp>
      <p:sp>
        <p:nvSpPr>
          <p:cNvPr id="15" name="MH_SubTitle_4"/>
          <p:cNvSpPr/>
          <p:nvPr>
            <p:custDataLst>
              <p:tags r:id="rId7"/>
            </p:custDataLst>
          </p:nvPr>
        </p:nvSpPr>
        <p:spPr bwMode="auto">
          <a:xfrm>
            <a:off x="4771232" y="5703474"/>
            <a:ext cx="2060575" cy="744537"/>
          </a:xfrm>
          <a:prstGeom prst="homePlate">
            <a:avLst/>
          </a:prstGeom>
          <a:solidFill>
            <a:srgbClr val="7F7F7F"/>
          </a:solidFill>
          <a:ln w="12700" cap="flat" cmpd="sng" algn="ctr">
            <a:noFill/>
            <a:prstDash val="solid"/>
            <a:headEnd type="none" w="med" len="med"/>
            <a:tailEnd type="none" w="med" len="med"/>
          </a:ln>
          <a:effectLst/>
        </p:spPr>
        <p:txBody>
          <a:bodyPr lIns="548640" tIns="45696" rIns="91386" bIns="73109" anchor="ctr"/>
          <a:lstStyle/>
          <a:p>
            <a:pPr defTabSz="913765">
              <a:defRPr/>
            </a:pPr>
            <a:endParaRPr lang="en-US" sz="2400" kern="0" dirty="0">
              <a:solidFill>
                <a:srgbClr val="FFFFFF"/>
              </a:solidFill>
              <a:latin typeface="Arial"/>
              <a:ea typeface="微软雅黑"/>
              <a:cs typeface="+mn-ea"/>
              <a:sym typeface="Arial"/>
            </a:endParaRPr>
          </a:p>
        </p:txBody>
      </p:sp>
      <p:sp>
        <p:nvSpPr>
          <p:cNvPr id="16" name="MH_Other_5"/>
          <p:cNvSpPr/>
          <p:nvPr>
            <p:custDataLst>
              <p:tags r:id="rId8"/>
            </p:custDataLst>
          </p:nvPr>
        </p:nvSpPr>
        <p:spPr bwMode="auto">
          <a:xfrm>
            <a:off x="4210845" y="5649499"/>
            <a:ext cx="852487" cy="852487"/>
          </a:xfrm>
          <a:prstGeom prst="ellipse">
            <a:avLst/>
          </a:prstGeom>
          <a:solidFill>
            <a:srgbClr val="FFFFFF"/>
          </a:solidFill>
          <a:ln w="25400">
            <a:solidFill>
              <a:srgbClr val="7F7F7F"/>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182880" tIns="146304" rIns="182880" bIns="146304"/>
          <a:lstStyle/>
          <a:p>
            <a:pPr algn="ctr" defTabSz="932180">
              <a:lnSpc>
                <a:spcPct val="90000"/>
              </a:lnSpc>
              <a:defRPr/>
            </a:pPr>
            <a:endParaRPr lang="en-US" sz="2400" dirty="0" err="1">
              <a:solidFill>
                <a:schemeClr val="accent4"/>
              </a:solidFill>
              <a:latin typeface="Arial"/>
              <a:ea typeface="微软雅黑"/>
              <a:cs typeface="+mn-ea"/>
              <a:sym typeface="Arial"/>
            </a:endParaRPr>
          </a:p>
        </p:txBody>
      </p:sp>
      <p:sp>
        <p:nvSpPr>
          <p:cNvPr id="34" name="MH_Other_6"/>
          <p:cNvSpPr/>
          <p:nvPr/>
        </p:nvSpPr>
        <p:spPr bwMode="auto">
          <a:xfrm>
            <a:off x="4385849" y="5802692"/>
            <a:ext cx="504064" cy="546100"/>
          </a:xfrm>
          <a:custGeom>
            <a:avLst/>
            <a:gdLst>
              <a:gd name="T0" fmla="*/ 0 w 11816"/>
              <a:gd name="T1" fmla="*/ 0 h 12800"/>
              <a:gd name="T2" fmla="*/ 11816 w 11816"/>
              <a:gd name="T3" fmla="*/ 0 h 12800"/>
              <a:gd name="T4" fmla="*/ 11816 w 11816"/>
              <a:gd name="T5" fmla="*/ 1969 h 12800"/>
              <a:gd name="T6" fmla="*/ 0 w 11816"/>
              <a:gd name="T7" fmla="*/ 1969 h 12800"/>
              <a:gd name="T8" fmla="*/ 0 w 11816"/>
              <a:gd name="T9" fmla="*/ 0 h 12800"/>
              <a:gd name="T10" fmla="*/ 11816 w 11816"/>
              <a:gd name="T11" fmla="*/ 8862 h 12800"/>
              <a:gd name="T12" fmla="*/ 8862 w 11816"/>
              <a:gd name="T13" fmla="*/ 8862 h 12800"/>
              <a:gd name="T14" fmla="*/ 8862 w 11816"/>
              <a:gd name="T15" fmla="*/ 12800 h 12800"/>
              <a:gd name="T16" fmla="*/ 2954 w 11816"/>
              <a:gd name="T17" fmla="*/ 12800 h 12800"/>
              <a:gd name="T18" fmla="*/ 2954 w 11816"/>
              <a:gd name="T19" fmla="*/ 8862 h 12800"/>
              <a:gd name="T20" fmla="*/ 0 w 11816"/>
              <a:gd name="T21" fmla="*/ 8862 h 12800"/>
              <a:gd name="T22" fmla="*/ 5908 w 11816"/>
              <a:gd name="T23" fmla="*/ 2954 h 12800"/>
              <a:gd name="T24" fmla="*/ 11816 w 11816"/>
              <a:gd name="T25" fmla="*/ 8862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816" h="12800">
                <a:moveTo>
                  <a:pt x="0" y="0"/>
                </a:moveTo>
                <a:lnTo>
                  <a:pt x="11816" y="0"/>
                </a:lnTo>
                <a:lnTo>
                  <a:pt x="11816" y="1969"/>
                </a:lnTo>
                <a:lnTo>
                  <a:pt x="0" y="1969"/>
                </a:lnTo>
                <a:lnTo>
                  <a:pt x="0" y="0"/>
                </a:lnTo>
                <a:close/>
                <a:moveTo>
                  <a:pt x="11816" y="8862"/>
                </a:moveTo>
                <a:lnTo>
                  <a:pt x="8862" y="8862"/>
                </a:lnTo>
                <a:lnTo>
                  <a:pt x="8862" y="12800"/>
                </a:lnTo>
                <a:lnTo>
                  <a:pt x="2954" y="12800"/>
                </a:lnTo>
                <a:lnTo>
                  <a:pt x="2954" y="8862"/>
                </a:lnTo>
                <a:lnTo>
                  <a:pt x="0" y="8862"/>
                </a:lnTo>
                <a:lnTo>
                  <a:pt x="5908" y="2954"/>
                </a:lnTo>
                <a:lnTo>
                  <a:pt x="11816" y="8862"/>
                </a:lnTo>
                <a:close/>
              </a:path>
            </a:pathLst>
          </a:custGeom>
          <a:solidFill>
            <a:srgbClr val="7F7F7F"/>
          </a:solidFill>
          <a:ln>
            <a:noFill/>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zh-CN" altLang="en-US">
              <a:latin typeface="Arial"/>
              <a:ea typeface="微软雅黑"/>
              <a:cs typeface="+mn-ea"/>
              <a:sym typeface="Arial"/>
            </a:endParaRPr>
          </a:p>
        </p:txBody>
      </p:sp>
      <p:sp>
        <p:nvSpPr>
          <p:cNvPr id="33" name="MH_Other_7"/>
          <p:cNvSpPr>
            <a:spLocks noChangeAspect="1"/>
          </p:cNvSpPr>
          <p:nvPr/>
        </p:nvSpPr>
        <p:spPr bwMode="auto">
          <a:xfrm>
            <a:off x="4872039" y="4204370"/>
            <a:ext cx="447675" cy="447602"/>
          </a:xfrm>
          <a:custGeom>
            <a:avLst/>
            <a:gdLst>
              <a:gd name="T0" fmla="*/ 0 w 12781"/>
              <a:gd name="T1" fmla="*/ 12068 h 12780"/>
              <a:gd name="T2" fmla="*/ 2626 w 12781"/>
              <a:gd name="T3" fmla="*/ 12068 h 12780"/>
              <a:gd name="T4" fmla="*/ 2626 w 12781"/>
              <a:gd name="T5" fmla="*/ 6404 h 12780"/>
              <a:gd name="T6" fmla="*/ 0 w 12781"/>
              <a:gd name="T7" fmla="*/ 6404 h 12780"/>
              <a:gd name="T8" fmla="*/ 0 w 12781"/>
              <a:gd name="T9" fmla="*/ 12068 h 12780"/>
              <a:gd name="T10" fmla="*/ 12519 w 12781"/>
              <a:gd name="T11" fmla="*/ 8881 h 12780"/>
              <a:gd name="T12" fmla="*/ 12781 w 12781"/>
              <a:gd name="T13" fmla="*/ 7991 h 12780"/>
              <a:gd name="T14" fmla="*/ 12516 w 12781"/>
              <a:gd name="T15" fmla="*/ 7097 h 12780"/>
              <a:gd name="T16" fmla="*/ 12710 w 12781"/>
              <a:gd name="T17" fmla="*/ 6439 h 12780"/>
              <a:gd name="T18" fmla="*/ 12325 w 12781"/>
              <a:gd name="T19" fmla="*/ 5465 h 12780"/>
              <a:gd name="T20" fmla="*/ 11089 w 12781"/>
              <a:gd name="T21" fmla="*/ 4981 h 12780"/>
              <a:gd name="T22" fmla="*/ 9192 w 12781"/>
              <a:gd name="T23" fmla="*/ 4981 h 12780"/>
              <a:gd name="T24" fmla="*/ 7688 w 12781"/>
              <a:gd name="T25" fmla="*/ 4860 h 12780"/>
              <a:gd name="T26" fmla="*/ 7703 w 12781"/>
              <a:gd name="T27" fmla="*/ 4818 h 12780"/>
              <a:gd name="T28" fmla="*/ 8040 w 12781"/>
              <a:gd name="T29" fmla="*/ 1765 h 12780"/>
              <a:gd name="T30" fmla="*/ 6158 w 12781"/>
              <a:gd name="T31" fmla="*/ 0 h 12780"/>
              <a:gd name="T32" fmla="*/ 5061 w 12781"/>
              <a:gd name="T33" fmla="*/ 316 h 12780"/>
              <a:gd name="T34" fmla="*/ 4912 w 12781"/>
              <a:gd name="T35" fmla="*/ 1660 h 12780"/>
              <a:gd name="T36" fmla="*/ 5034 w 12781"/>
              <a:gd name="T37" fmla="*/ 3188 h 12780"/>
              <a:gd name="T38" fmla="*/ 3274 w 12781"/>
              <a:gd name="T39" fmla="*/ 6479 h 12780"/>
              <a:gd name="T40" fmla="*/ 3137 w 12781"/>
              <a:gd name="T41" fmla="*/ 6582 h 12780"/>
              <a:gd name="T42" fmla="*/ 3137 w 12781"/>
              <a:gd name="T43" fmla="*/ 11823 h 12780"/>
              <a:gd name="T44" fmla="*/ 3191 w 12781"/>
              <a:gd name="T45" fmla="*/ 11906 h 12780"/>
              <a:gd name="T46" fmla="*/ 8353 w 12781"/>
              <a:gd name="T47" fmla="*/ 12780 h 12780"/>
              <a:gd name="T48" fmla="*/ 11089 w 12781"/>
              <a:gd name="T49" fmla="*/ 12780 h 12780"/>
              <a:gd name="T50" fmla="*/ 12325 w 12781"/>
              <a:gd name="T51" fmla="*/ 12296 h 12780"/>
              <a:gd name="T52" fmla="*/ 12710 w 12781"/>
              <a:gd name="T53" fmla="*/ 11321 h 12780"/>
              <a:gd name="T54" fmla="*/ 12516 w 12781"/>
              <a:gd name="T55" fmla="*/ 10663 h 12780"/>
              <a:gd name="T56" fmla="*/ 12781 w 12781"/>
              <a:gd name="T57" fmla="*/ 9769 h 12780"/>
              <a:gd name="T58" fmla="*/ 12519 w 12781"/>
              <a:gd name="T59" fmla="*/ 8881 h 12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781" h="12780">
                <a:moveTo>
                  <a:pt x="0" y="12068"/>
                </a:moveTo>
                <a:lnTo>
                  <a:pt x="2626" y="12068"/>
                </a:lnTo>
                <a:lnTo>
                  <a:pt x="2626" y="6404"/>
                </a:lnTo>
                <a:lnTo>
                  <a:pt x="0" y="6404"/>
                </a:lnTo>
                <a:lnTo>
                  <a:pt x="0" y="12068"/>
                </a:lnTo>
                <a:close/>
                <a:moveTo>
                  <a:pt x="12519" y="8881"/>
                </a:moveTo>
                <a:cubicBezTo>
                  <a:pt x="12684" y="8663"/>
                  <a:pt x="12781" y="8355"/>
                  <a:pt x="12781" y="7991"/>
                </a:cubicBezTo>
                <a:cubicBezTo>
                  <a:pt x="12781" y="7625"/>
                  <a:pt x="12683" y="7314"/>
                  <a:pt x="12516" y="7097"/>
                </a:cubicBezTo>
                <a:cubicBezTo>
                  <a:pt x="12639" y="6925"/>
                  <a:pt x="12710" y="6698"/>
                  <a:pt x="12710" y="6439"/>
                </a:cubicBezTo>
                <a:cubicBezTo>
                  <a:pt x="12710" y="6081"/>
                  <a:pt x="12569" y="5726"/>
                  <a:pt x="12325" y="5465"/>
                </a:cubicBezTo>
                <a:cubicBezTo>
                  <a:pt x="12116" y="5244"/>
                  <a:pt x="11733" y="4981"/>
                  <a:pt x="11089" y="4981"/>
                </a:cubicBezTo>
                <a:lnTo>
                  <a:pt x="9192" y="4981"/>
                </a:lnTo>
                <a:cubicBezTo>
                  <a:pt x="8237" y="4981"/>
                  <a:pt x="7842" y="4907"/>
                  <a:pt x="7688" y="4860"/>
                </a:cubicBezTo>
                <a:cubicBezTo>
                  <a:pt x="7692" y="4848"/>
                  <a:pt x="7698" y="4834"/>
                  <a:pt x="7703" y="4818"/>
                </a:cubicBezTo>
                <a:cubicBezTo>
                  <a:pt x="7821" y="4506"/>
                  <a:pt x="8040" y="3927"/>
                  <a:pt x="8040" y="1765"/>
                </a:cubicBezTo>
                <a:cubicBezTo>
                  <a:pt x="8040" y="1154"/>
                  <a:pt x="7647" y="0"/>
                  <a:pt x="6158" y="0"/>
                </a:cubicBezTo>
                <a:cubicBezTo>
                  <a:pt x="5762" y="0"/>
                  <a:pt x="5322" y="37"/>
                  <a:pt x="5061" y="316"/>
                </a:cubicBezTo>
                <a:cubicBezTo>
                  <a:pt x="4771" y="624"/>
                  <a:pt x="4830" y="1059"/>
                  <a:pt x="4912" y="1660"/>
                </a:cubicBezTo>
                <a:cubicBezTo>
                  <a:pt x="4967" y="2062"/>
                  <a:pt x="5034" y="2561"/>
                  <a:pt x="5034" y="3188"/>
                </a:cubicBezTo>
                <a:cubicBezTo>
                  <a:pt x="5034" y="5127"/>
                  <a:pt x="3291" y="6466"/>
                  <a:pt x="3274" y="6479"/>
                </a:cubicBezTo>
                <a:lnTo>
                  <a:pt x="3137" y="6582"/>
                </a:lnTo>
                <a:lnTo>
                  <a:pt x="3137" y="11823"/>
                </a:lnTo>
                <a:lnTo>
                  <a:pt x="3191" y="11906"/>
                </a:lnTo>
                <a:cubicBezTo>
                  <a:pt x="3326" y="12111"/>
                  <a:pt x="4097" y="12780"/>
                  <a:pt x="8353" y="12780"/>
                </a:cubicBezTo>
                <a:lnTo>
                  <a:pt x="11089" y="12780"/>
                </a:lnTo>
                <a:cubicBezTo>
                  <a:pt x="11733" y="12780"/>
                  <a:pt x="12116" y="12517"/>
                  <a:pt x="12325" y="12296"/>
                </a:cubicBezTo>
                <a:cubicBezTo>
                  <a:pt x="12569" y="12034"/>
                  <a:pt x="12710" y="11680"/>
                  <a:pt x="12710" y="11321"/>
                </a:cubicBezTo>
                <a:cubicBezTo>
                  <a:pt x="12710" y="11063"/>
                  <a:pt x="12639" y="10836"/>
                  <a:pt x="12516" y="10663"/>
                </a:cubicBezTo>
                <a:cubicBezTo>
                  <a:pt x="12683" y="10446"/>
                  <a:pt x="12781" y="10136"/>
                  <a:pt x="12781" y="9769"/>
                </a:cubicBezTo>
                <a:cubicBezTo>
                  <a:pt x="12781" y="9406"/>
                  <a:pt x="12684" y="9098"/>
                  <a:pt x="12519" y="8881"/>
                </a:cubicBezTo>
                <a:close/>
              </a:path>
            </a:pathLst>
          </a:custGeom>
          <a:solidFill>
            <a:srgbClr val="848AA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Ins="45720" bIns="91440" anchor="b"/>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914400">
              <a:defRPr/>
            </a:pPr>
            <a:endParaRPr lang="zh-CN" altLang="en-US" spc="-50">
              <a:gradFill>
                <a:gsLst>
                  <a:gs pos="0">
                    <a:srgbClr val="FFFFFF"/>
                  </a:gs>
                  <a:gs pos="100000">
                    <a:srgbClr val="FFFFFF"/>
                  </a:gs>
                </a:gsLst>
                <a:lin ang="5400000" scaled="0"/>
              </a:gradFill>
              <a:latin typeface="Arial"/>
              <a:ea typeface="微软雅黑"/>
              <a:cs typeface="+mn-ea"/>
              <a:sym typeface="Arial"/>
            </a:endParaRPr>
          </a:p>
        </p:txBody>
      </p:sp>
      <p:sp>
        <p:nvSpPr>
          <p:cNvPr id="32" name="MH_Other_8"/>
          <p:cNvSpPr>
            <a:spLocks noChangeAspect="1"/>
          </p:cNvSpPr>
          <p:nvPr/>
        </p:nvSpPr>
        <p:spPr bwMode="auto">
          <a:xfrm>
            <a:off x="5299077" y="2727486"/>
            <a:ext cx="447675" cy="438019"/>
          </a:xfrm>
          <a:custGeom>
            <a:avLst/>
            <a:gdLst>
              <a:gd name="T0" fmla="*/ 7506 w 12266"/>
              <a:gd name="T1" fmla="*/ 6813 h 12000"/>
              <a:gd name="T2" fmla="*/ 9333 w 12266"/>
              <a:gd name="T3" fmla="*/ 3600 h 12000"/>
              <a:gd name="T4" fmla="*/ 6000 w 12266"/>
              <a:gd name="T5" fmla="*/ 0 h 12000"/>
              <a:gd name="T6" fmla="*/ 2666 w 12266"/>
              <a:gd name="T7" fmla="*/ 3600 h 12000"/>
              <a:gd name="T8" fmla="*/ 4503 w 12266"/>
              <a:gd name="T9" fmla="*/ 6818 h 12000"/>
              <a:gd name="T10" fmla="*/ 0 w 12266"/>
              <a:gd name="T11" fmla="*/ 12000 h 12000"/>
              <a:gd name="T12" fmla="*/ 5810 w 12266"/>
              <a:gd name="T13" fmla="*/ 12000 h 12000"/>
              <a:gd name="T14" fmla="*/ 12266 w 12266"/>
              <a:gd name="T15" fmla="*/ 12000 h 12000"/>
              <a:gd name="T16" fmla="*/ 7506 w 12266"/>
              <a:gd name="T17" fmla="*/ 6813 h 12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66" h="12000">
                <a:moveTo>
                  <a:pt x="7506" y="6813"/>
                </a:moveTo>
                <a:cubicBezTo>
                  <a:pt x="8590" y="6218"/>
                  <a:pt x="9333" y="5003"/>
                  <a:pt x="9333" y="3600"/>
                </a:cubicBezTo>
                <a:cubicBezTo>
                  <a:pt x="9333" y="1612"/>
                  <a:pt x="7841" y="0"/>
                  <a:pt x="6000" y="0"/>
                </a:cubicBezTo>
                <a:cubicBezTo>
                  <a:pt x="4159" y="0"/>
                  <a:pt x="2666" y="1612"/>
                  <a:pt x="2666" y="3600"/>
                </a:cubicBezTo>
                <a:cubicBezTo>
                  <a:pt x="2666" y="5007"/>
                  <a:pt x="3414" y="6226"/>
                  <a:pt x="4503" y="6818"/>
                </a:cubicBezTo>
                <a:cubicBezTo>
                  <a:pt x="1308" y="7627"/>
                  <a:pt x="0" y="10159"/>
                  <a:pt x="0" y="12000"/>
                </a:cubicBezTo>
                <a:lnTo>
                  <a:pt x="5810" y="12000"/>
                </a:lnTo>
                <a:lnTo>
                  <a:pt x="12266" y="12000"/>
                </a:lnTo>
                <a:cubicBezTo>
                  <a:pt x="12266" y="9660"/>
                  <a:pt x="10232" y="7398"/>
                  <a:pt x="7506" y="6813"/>
                </a:cubicBezTo>
                <a:close/>
              </a:path>
            </a:pathLst>
          </a:custGeom>
          <a:solidFill>
            <a:srgbClr val="7F7F7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Ins="45720" bIns="91440" anchor="b"/>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914400">
              <a:defRPr/>
            </a:pPr>
            <a:endParaRPr lang="zh-CN" altLang="en-US" spc="-50">
              <a:gradFill>
                <a:gsLst>
                  <a:gs pos="0">
                    <a:srgbClr val="FFFFFF"/>
                  </a:gs>
                  <a:gs pos="100000">
                    <a:srgbClr val="FFFFFF"/>
                  </a:gs>
                </a:gsLst>
                <a:lin ang="5400000" scaled="0"/>
              </a:gradFill>
              <a:latin typeface="Arial"/>
              <a:ea typeface="微软雅黑"/>
              <a:cs typeface="+mn-ea"/>
              <a:sym typeface="Arial"/>
            </a:endParaRPr>
          </a:p>
        </p:txBody>
      </p:sp>
      <p:sp>
        <p:nvSpPr>
          <p:cNvPr id="23" name="Rectangle 45"/>
          <p:cNvSpPr/>
          <p:nvPr/>
        </p:nvSpPr>
        <p:spPr bwMode="auto">
          <a:xfrm>
            <a:off x="6432767" y="957999"/>
            <a:ext cx="1406092" cy="746532"/>
          </a:xfrm>
          <a:prstGeom prst="rect">
            <a:avLst/>
          </a:prstGeom>
          <a:solidFill>
            <a:srgbClr val="848AA1"/>
          </a:solidFill>
          <a:ln>
            <a:noFill/>
          </a:ln>
        </p:spPr>
        <p:txBody>
          <a:bodyPr lIns="0" tIns="0" rIns="0" bIns="0" anchor="ctr"/>
          <a:lstStyle/>
          <a:p>
            <a:pPr algn="ctr" fontAlgn="base">
              <a:spcBef>
                <a:spcPct val="0"/>
              </a:spcBef>
              <a:spcAft>
                <a:spcPct val="0"/>
              </a:spcAft>
            </a:pPr>
            <a:r>
              <a:rPr lang="en-US" altLang="zh-CN" sz="2400" b="1" dirty="0">
                <a:solidFill>
                  <a:schemeClr val="bg1">
                    <a:lumMod val="95000"/>
                  </a:schemeClr>
                </a:solidFill>
                <a:latin typeface="Arial"/>
                <a:ea typeface="微软雅黑"/>
                <a:cs typeface="+mn-ea"/>
                <a:sym typeface="Arial"/>
              </a:rPr>
              <a:t>Add title </a:t>
            </a:r>
          </a:p>
        </p:txBody>
      </p:sp>
      <p:sp>
        <p:nvSpPr>
          <p:cNvPr id="24" name="Rectangle 45"/>
          <p:cNvSpPr/>
          <p:nvPr/>
        </p:nvSpPr>
        <p:spPr bwMode="auto">
          <a:xfrm>
            <a:off x="5948364" y="2551434"/>
            <a:ext cx="1406092" cy="746532"/>
          </a:xfrm>
          <a:prstGeom prst="rect">
            <a:avLst/>
          </a:prstGeom>
          <a:noFill/>
          <a:ln>
            <a:noFill/>
          </a:ln>
        </p:spPr>
        <p:txBody>
          <a:bodyPr lIns="0" tIns="0" rIns="0" bIns="0" anchor="ctr"/>
          <a:lstStyle/>
          <a:p>
            <a:pPr algn="ctr" fontAlgn="base">
              <a:spcBef>
                <a:spcPct val="0"/>
              </a:spcBef>
              <a:spcAft>
                <a:spcPct val="0"/>
              </a:spcAft>
            </a:pPr>
            <a:r>
              <a:rPr lang="en-US" altLang="zh-CN" sz="2400" b="1" dirty="0">
                <a:solidFill>
                  <a:schemeClr val="bg1">
                    <a:lumMod val="95000"/>
                  </a:schemeClr>
                </a:solidFill>
                <a:latin typeface="Arial"/>
                <a:ea typeface="微软雅黑"/>
                <a:cs typeface="+mn-ea"/>
                <a:sym typeface="Arial"/>
              </a:rPr>
              <a:t>Add title</a:t>
            </a:r>
          </a:p>
        </p:txBody>
      </p:sp>
      <p:sp>
        <p:nvSpPr>
          <p:cNvPr id="25" name="Rectangle 45"/>
          <p:cNvSpPr/>
          <p:nvPr/>
        </p:nvSpPr>
        <p:spPr bwMode="auto">
          <a:xfrm>
            <a:off x="5580280" y="4080359"/>
            <a:ext cx="1406092" cy="746532"/>
          </a:xfrm>
          <a:prstGeom prst="rect">
            <a:avLst/>
          </a:prstGeom>
          <a:solidFill>
            <a:srgbClr val="848AA1"/>
          </a:solidFill>
          <a:ln>
            <a:noFill/>
          </a:ln>
        </p:spPr>
        <p:txBody>
          <a:bodyPr lIns="0" tIns="0" rIns="0" bIns="0" anchor="ctr"/>
          <a:lstStyle/>
          <a:p>
            <a:pPr algn="ctr" fontAlgn="base">
              <a:spcBef>
                <a:spcPct val="0"/>
              </a:spcBef>
              <a:spcAft>
                <a:spcPct val="0"/>
              </a:spcAft>
            </a:pPr>
            <a:r>
              <a:rPr lang="en-US" altLang="zh-CN" sz="2400" b="1" dirty="0">
                <a:solidFill>
                  <a:schemeClr val="bg1">
                    <a:lumMod val="95000"/>
                  </a:schemeClr>
                </a:solidFill>
                <a:latin typeface="Arial"/>
                <a:ea typeface="微软雅黑"/>
                <a:cs typeface="+mn-ea"/>
                <a:sym typeface="Arial"/>
              </a:rPr>
              <a:t>Add title</a:t>
            </a:r>
          </a:p>
        </p:txBody>
      </p:sp>
      <p:sp>
        <p:nvSpPr>
          <p:cNvPr id="26" name="Rectangle 45"/>
          <p:cNvSpPr/>
          <p:nvPr/>
        </p:nvSpPr>
        <p:spPr bwMode="auto">
          <a:xfrm>
            <a:off x="5109009" y="5691640"/>
            <a:ext cx="1406092" cy="746532"/>
          </a:xfrm>
          <a:prstGeom prst="rect">
            <a:avLst/>
          </a:prstGeom>
          <a:noFill/>
          <a:ln>
            <a:noFill/>
          </a:ln>
        </p:spPr>
        <p:txBody>
          <a:bodyPr lIns="0" tIns="0" rIns="0" bIns="0" anchor="ctr"/>
          <a:lstStyle/>
          <a:p>
            <a:pPr algn="ctr" fontAlgn="base">
              <a:spcBef>
                <a:spcPct val="0"/>
              </a:spcBef>
              <a:spcAft>
                <a:spcPct val="0"/>
              </a:spcAft>
            </a:pPr>
            <a:r>
              <a:rPr lang="en-US" altLang="zh-CN" sz="2400" b="1" dirty="0">
                <a:solidFill>
                  <a:schemeClr val="bg1">
                    <a:lumMod val="95000"/>
                  </a:schemeClr>
                </a:solidFill>
                <a:latin typeface="Arial"/>
                <a:ea typeface="微软雅黑"/>
                <a:cs typeface="+mn-ea"/>
                <a:sym typeface="Arial"/>
              </a:rPr>
              <a:t>Add title</a:t>
            </a:r>
          </a:p>
        </p:txBody>
      </p:sp>
      <p:sp>
        <p:nvSpPr>
          <p:cNvPr id="27" name="矩形 26"/>
          <p:cNvSpPr/>
          <p:nvPr/>
        </p:nvSpPr>
        <p:spPr>
          <a:xfrm>
            <a:off x="8259108" y="869600"/>
            <a:ext cx="3683657" cy="923330"/>
          </a:xfrm>
          <a:prstGeom prst="rect">
            <a:avLst/>
          </a:prstGeom>
        </p:spPr>
        <p:txBody>
          <a:bodyPr wrap="square">
            <a:spAutoFit/>
          </a:bodyPr>
          <a:lstStyle/>
          <a:p>
            <a:r>
              <a:rPr lang="en-US" altLang="zh-CN" dirty="0">
                <a:solidFill>
                  <a:schemeClr val="bg1"/>
                </a:solidFill>
                <a:latin typeface="Arial"/>
                <a:ea typeface="微软雅黑"/>
                <a:cs typeface="+mn-ea"/>
                <a:sym typeface="Arial"/>
              </a:rPr>
              <a:t>Click here to add text content, such as keywords, some brief introductions, etc.</a:t>
            </a:r>
            <a:endParaRPr lang="zh-CN" altLang="en-US" dirty="0">
              <a:solidFill>
                <a:schemeClr val="bg1"/>
              </a:solidFill>
              <a:latin typeface="Arial"/>
              <a:ea typeface="微软雅黑"/>
              <a:cs typeface="+mn-ea"/>
              <a:sym typeface="Arial"/>
            </a:endParaRPr>
          </a:p>
        </p:txBody>
      </p:sp>
      <p:sp>
        <p:nvSpPr>
          <p:cNvPr id="28" name="矩形 27"/>
          <p:cNvSpPr/>
          <p:nvPr/>
        </p:nvSpPr>
        <p:spPr>
          <a:xfrm>
            <a:off x="7838859" y="2505267"/>
            <a:ext cx="3683657" cy="923330"/>
          </a:xfrm>
          <a:prstGeom prst="rect">
            <a:avLst/>
          </a:prstGeom>
        </p:spPr>
        <p:txBody>
          <a:bodyPr wrap="square">
            <a:spAutoFit/>
          </a:bodyPr>
          <a:lstStyle/>
          <a:p>
            <a:r>
              <a:rPr lang="en-US" altLang="zh-CN" dirty="0">
                <a:solidFill>
                  <a:schemeClr val="bg1"/>
                </a:solidFill>
                <a:latin typeface="Arial"/>
                <a:ea typeface="微软雅黑"/>
                <a:cs typeface="+mn-ea"/>
                <a:sym typeface="Arial"/>
              </a:rPr>
              <a:t>Click here to add text content, such as keywords, some brief introductions, etc.</a:t>
            </a:r>
            <a:endParaRPr lang="zh-CN" altLang="en-US" dirty="0">
              <a:solidFill>
                <a:schemeClr val="bg1"/>
              </a:solidFill>
              <a:latin typeface="Arial"/>
              <a:ea typeface="微软雅黑"/>
              <a:cs typeface="+mn-ea"/>
              <a:sym typeface="Arial"/>
            </a:endParaRPr>
          </a:p>
        </p:txBody>
      </p:sp>
      <p:sp>
        <p:nvSpPr>
          <p:cNvPr id="29" name="矩形 28"/>
          <p:cNvSpPr/>
          <p:nvPr/>
        </p:nvSpPr>
        <p:spPr>
          <a:xfrm>
            <a:off x="7348755" y="3911241"/>
            <a:ext cx="3683657" cy="923330"/>
          </a:xfrm>
          <a:prstGeom prst="rect">
            <a:avLst/>
          </a:prstGeom>
        </p:spPr>
        <p:txBody>
          <a:bodyPr wrap="square">
            <a:spAutoFit/>
          </a:bodyPr>
          <a:lstStyle/>
          <a:p>
            <a:r>
              <a:rPr lang="en-US" altLang="zh-CN" dirty="0">
                <a:solidFill>
                  <a:schemeClr val="bg1"/>
                </a:solidFill>
                <a:latin typeface="Arial"/>
                <a:ea typeface="微软雅黑"/>
                <a:cs typeface="+mn-ea"/>
                <a:sym typeface="Arial"/>
              </a:rPr>
              <a:t>Click here to add text content, such as keywords, some brief introductions, etc.</a:t>
            </a:r>
            <a:endParaRPr lang="zh-CN" altLang="en-US" dirty="0">
              <a:solidFill>
                <a:schemeClr val="bg1"/>
              </a:solidFill>
              <a:latin typeface="Arial"/>
              <a:ea typeface="微软雅黑"/>
              <a:cs typeface="+mn-ea"/>
              <a:sym typeface="Arial"/>
            </a:endParaRPr>
          </a:p>
        </p:txBody>
      </p:sp>
      <p:sp>
        <p:nvSpPr>
          <p:cNvPr id="30" name="矩形 29"/>
          <p:cNvSpPr/>
          <p:nvPr/>
        </p:nvSpPr>
        <p:spPr>
          <a:xfrm>
            <a:off x="6999287" y="5578949"/>
            <a:ext cx="3683657" cy="923330"/>
          </a:xfrm>
          <a:prstGeom prst="rect">
            <a:avLst/>
          </a:prstGeom>
        </p:spPr>
        <p:txBody>
          <a:bodyPr wrap="square">
            <a:spAutoFit/>
          </a:bodyPr>
          <a:lstStyle/>
          <a:p>
            <a:r>
              <a:rPr lang="en-US" altLang="zh-CN" dirty="0">
                <a:solidFill>
                  <a:schemeClr val="bg1"/>
                </a:solidFill>
                <a:latin typeface="Arial"/>
                <a:ea typeface="微软雅黑"/>
                <a:cs typeface="+mn-ea"/>
                <a:sym typeface="Arial"/>
              </a:rPr>
              <a:t>Click here to add text content, such as keywords, some brief introductions, etc.</a:t>
            </a:r>
            <a:endParaRPr lang="zh-CN" altLang="en-US" dirty="0">
              <a:solidFill>
                <a:schemeClr val="bg1"/>
              </a:solidFill>
              <a:latin typeface="Arial"/>
              <a:ea typeface="微软雅黑"/>
              <a:cs typeface="+mn-ea"/>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0-#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0-#ppt_w/2"/>
                                          </p:val>
                                        </p:tav>
                                        <p:tav tm="100000">
                                          <p:val>
                                            <p:strVal val="#ppt_x"/>
                                          </p:val>
                                        </p:tav>
                                      </p:tavLst>
                                    </p:anim>
                                    <p:anim calcmode="lin" valueType="num">
                                      <p:cBhvr additive="base">
                                        <p:cTn id="24" dur="500" fill="hold"/>
                                        <p:tgtEl>
                                          <p:spTgt spid="13"/>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0-#ppt_w/2"/>
                                          </p:val>
                                        </p:tav>
                                        <p:tav tm="100000">
                                          <p:val>
                                            <p:strVal val="#ppt_x"/>
                                          </p:val>
                                        </p:tav>
                                      </p:tavLst>
                                    </p:anim>
                                    <p:anim calcmode="lin" valueType="num">
                                      <p:cBhvr additive="base">
                                        <p:cTn id="28" dur="500" fill="hold"/>
                                        <p:tgtEl>
                                          <p:spTgt spid="12"/>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0-#ppt_w/2"/>
                                          </p:val>
                                        </p:tav>
                                        <p:tav tm="100000">
                                          <p:val>
                                            <p:strVal val="#ppt_x"/>
                                          </p:val>
                                        </p:tav>
                                      </p:tavLst>
                                    </p:anim>
                                    <p:anim calcmode="lin" valueType="num">
                                      <p:cBhvr additive="base">
                                        <p:cTn id="32" dur="500" fill="hold"/>
                                        <p:tgtEl>
                                          <p:spTgt spid="16"/>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ppt_y"/>
                                          </p:val>
                                        </p:tav>
                                        <p:tav tm="100000">
                                          <p:val>
                                            <p:strVal val="#ppt_y"/>
                                          </p:val>
                                        </p:tav>
                                      </p:tavLst>
                                    </p:anim>
                                  </p:childTnLst>
                                </p:cTn>
                              </p:par>
                              <p:par>
                                <p:cTn id="37" presetID="16" presetClass="entr" presetSubtype="37"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barn(outVertical)">
                                      <p:cBhvr>
                                        <p:cTn id="39" dur="500"/>
                                        <p:tgtEl>
                                          <p:spTgt spid="23"/>
                                        </p:tgtEl>
                                      </p:cBhvr>
                                    </p:animEffect>
                                  </p:childTnLst>
                                </p:cTn>
                              </p:par>
                              <p:par>
                                <p:cTn id="40" presetID="16" presetClass="entr" presetSubtype="37" fill="hold" grpId="0" nodeType="with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barn(outVertical)">
                                      <p:cBhvr>
                                        <p:cTn id="42" dur="500"/>
                                        <p:tgtEl>
                                          <p:spTgt spid="24"/>
                                        </p:tgtEl>
                                      </p:cBhvr>
                                    </p:animEffect>
                                  </p:childTnLst>
                                </p:cTn>
                              </p:par>
                              <p:par>
                                <p:cTn id="43" presetID="16" presetClass="entr" presetSubtype="37"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barn(outVertical)">
                                      <p:cBhvr>
                                        <p:cTn id="45" dur="500"/>
                                        <p:tgtEl>
                                          <p:spTgt spid="25"/>
                                        </p:tgtEl>
                                      </p:cBhvr>
                                    </p:animEffect>
                                  </p:childTnLst>
                                </p:cTn>
                              </p:par>
                              <p:par>
                                <p:cTn id="46" presetID="16" presetClass="entr" presetSubtype="37" fill="hold" grpId="0" nodeType="with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barn(outVertical)">
                                      <p:cBhvr>
                                        <p:cTn id="48" dur="500"/>
                                        <p:tgtEl>
                                          <p:spTgt spid="26"/>
                                        </p:tgtEl>
                                      </p:cBhvr>
                                    </p:animEffect>
                                  </p:childTnLst>
                                </p:cTn>
                              </p:par>
                            </p:childTnLst>
                          </p:cTn>
                        </p:par>
                        <p:par>
                          <p:cTn id="49" fill="hold">
                            <p:stCondLst>
                              <p:cond delay="500"/>
                            </p:stCondLst>
                            <p:childTnLst>
                              <p:par>
                                <p:cTn id="50" presetID="10" presetClass="entr" presetSubtype="0" fill="hold" grpId="0"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500"/>
                                        <p:tgtEl>
                                          <p:spTgt spid="27"/>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500"/>
                                        <p:tgtEl>
                                          <p:spTgt spid="28"/>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9"/>
                                        </p:tgtEl>
                                        <p:attrNameLst>
                                          <p:attrName>style.visibility</p:attrName>
                                        </p:attrNameLst>
                                      </p:cBhvr>
                                      <p:to>
                                        <p:strVal val="visible"/>
                                      </p:to>
                                    </p:set>
                                    <p:animEffect transition="in" filter="fade">
                                      <p:cBhvr>
                                        <p:cTn id="58" dur="500"/>
                                        <p:tgtEl>
                                          <p:spTgt spid="29"/>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0"/>
                                        </p:tgtEl>
                                        <p:attrNameLst>
                                          <p:attrName>style.visibility</p:attrName>
                                        </p:attrNameLst>
                                      </p:cBhvr>
                                      <p:to>
                                        <p:strVal val="visible"/>
                                      </p:to>
                                    </p:set>
                                    <p:animEffect transition="in" filter="fade">
                                      <p:cBhvr>
                                        <p:cTn id="6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P spid="10" grpId="0" animBg="1"/>
      <p:bldP spid="12" grpId="0" animBg="1"/>
      <p:bldP spid="13" grpId="0" animBg="1"/>
      <p:bldP spid="15" grpId="0" animBg="1"/>
      <p:bldP spid="16" grpId="0" animBg="1"/>
      <p:bldP spid="23" grpId="0" animBg="1"/>
      <p:bldP spid="24" grpId="0" animBg="1"/>
      <p:bldP spid="25" grpId="0" animBg="1"/>
      <p:bldP spid="26" grpId="0" animBg="1"/>
      <p:bldP spid="27" grpId="0"/>
      <p:bldP spid="28" grpId="0"/>
      <p:bldP spid="29" grpId="0"/>
      <p:bldP spid="3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占位符 6"/>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t="11781" b="40481"/>
          <a:stretch>
            <a:fillRect/>
          </a:stretch>
        </p:blipFill>
        <p:spPr>
          <a:xfrm>
            <a:off x="0" y="0"/>
            <a:ext cx="12192000" cy="3752850"/>
          </a:xfrm>
        </p:spPr>
      </p:pic>
      <p:sp>
        <p:nvSpPr>
          <p:cNvPr id="38" name="椭圆 37"/>
          <p:cNvSpPr/>
          <p:nvPr/>
        </p:nvSpPr>
        <p:spPr>
          <a:xfrm>
            <a:off x="1056741" y="2973491"/>
            <a:ext cx="1378634" cy="1378634"/>
          </a:xfrm>
          <a:prstGeom prst="ellipse">
            <a:avLst/>
          </a:prstGeom>
          <a:solidFill>
            <a:srgbClr val="848AA1"/>
          </a:solidFill>
          <a:ln w="57150">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a:endParaRPr lang="zh-CN" altLang="en-US">
              <a:latin typeface="Arial"/>
              <a:ea typeface="微软雅黑"/>
              <a:cs typeface="+mn-ea"/>
              <a:sym typeface="Arial"/>
            </a:endParaRPr>
          </a:p>
        </p:txBody>
      </p:sp>
      <p:sp>
        <p:nvSpPr>
          <p:cNvPr id="39" name="椭圆 38"/>
          <p:cNvSpPr/>
          <p:nvPr/>
        </p:nvSpPr>
        <p:spPr>
          <a:xfrm>
            <a:off x="3962417" y="2942442"/>
            <a:ext cx="1378634" cy="1378634"/>
          </a:xfrm>
          <a:prstGeom prst="ellipse">
            <a:avLst/>
          </a:prstGeom>
          <a:solidFill>
            <a:srgbClr val="7F7F7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a:endParaRPr lang="zh-CN" altLang="en-US">
              <a:latin typeface="Arial"/>
              <a:ea typeface="微软雅黑"/>
              <a:cs typeface="+mn-ea"/>
              <a:sym typeface="Arial"/>
            </a:endParaRPr>
          </a:p>
        </p:txBody>
      </p:sp>
      <p:sp>
        <p:nvSpPr>
          <p:cNvPr id="40" name="椭圆 39"/>
          <p:cNvSpPr/>
          <p:nvPr/>
        </p:nvSpPr>
        <p:spPr>
          <a:xfrm>
            <a:off x="9773768" y="2911393"/>
            <a:ext cx="1378634" cy="1378634"/>
          </a:xfrm>
          <a:prstGeom prst="ellipse">
            <a:avLst/>
          </a:prstGeom>
          <a:solidFill>
            <a:srgbClr val="7F7F7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a:endParaRPr lang="zh-CN" altLang="en-US">
              <a:latin typeface="Arial"/>
              <a:ea typeface="微软雅黑"/>
              <a:cs typeface="+mn-ea"/>
              <a:sym typeface="Arial"/>
            </a:endParaRPr>
          </a:p>
        </p:txBody>
      </p:sp>
      <p:sp>
        <p:nvSpPr>
          <p:cNvPr id="26" name="矩形 25"/>
          <p:cNvSpPr/>
          <p:nvPr/>
        </p:nvSpPr>
        <p:spPr>
          <a:xfrm>
            <a:off x="0" y="672023"/>
            <a:ext cx="6096000" cy="995077"/>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a:ea typeface="微软雅黑"/>
              <a:cs typeface="+mn-ea"/>
              <a:sym typeface="Arial"/>
            </a:endParaRPr>
          </a:p>
        </p:txBody>
      </p:sp>
      <p:sp>
        <p:nvSpPr>
          <p:cNvPr id="33" name="文本框 32"/>
          <p:cNvSpPr txBox="1"/>
          <p:nvPr/>
        </p:nvSpPr>
        <p:spPr>
          <a:xfrm>
            <a:off x="133926" y="838701"/>
            <a:ext cx="4873504" cy="892552"/>
          </a:xfrm>
          <a:prstGeom prst="rect">
            <a:avLst/>
          </a:prstGeom>
          <a:noFill/>
        </p:spPr>
        <p:txBody>
          <a:bodyPr wrap="square" rtlCol="0">
            <a:spAutoFit/>
          </a:bodyPr>
          <a:lstStyle/>
          <a:p>
            <a:r>
              <a:rPr lang="en-US" altLang="zh-CN" sz="2800" b="1" dirty="0">
                <a:solidFill>
                  <a:schemeClr val="bg1"/>
                </a:solidFill>
                <a:latin typeface="Arial"/>
                <a:ea typeface="微软雅黑"/>
                <a:cs typeface="+mn-ea"/>
                <a:sym typeface="Arial"/>
              </a:rPr>
              <a:t>Add title text</a:t>
            </a:r>
          </a:p>
          <a:p>
            <a:r>
              <a:rPr lang="en-US" altLang="zh-CN" sz="1200" dirty="0">
                <a:solidFill>
                  <a:schemeClr val="bg1"/>
                </a:solidFill>
                <a:latin typeface="Arial"/>
                <a:ea typeface="微软雅黑"/>
                <a:cs typeface="+mn-ea"/>
                <a:sym typeface="Arial"/>
              </a:rPr>
              <a:t>Please add your text content here, or copy your text, paste it here, and select only the text.</a:t>
            </a:r>
            <a:endParaRPr lang="zh-CN" altLang="en-US" sz="4400" b="1" dirty="0">
              <a:solidFill>
                <a:schemeClr val="bg1"/>
              </a:solidFill>
              <a:latin typeface="Arial"/>
              <a:ea typeface="微软雅黑"/>
              <a:cs typeface="+mn-ea"/>
              <a:sym typeface="Arial"/>
            </a:endParaRPr>
          </a:p>
        </p:txBody>
      </p:sp>
      <p:sp>
        <p:nvSpPr>
          <p:cNvPr id="24" name="îślídè"/>
          <p:cNvSpPr/>
          <p:nvPr/>
        </p:nvSpPr>
        <p:spPr bwMode="auto">
          <a:xfrm>
            <a:off x="10025787" y="3286264"/>
            <a:ext cx="840311" cy="800332"/>
          </a:xfrm>
          <a:custGeom>
            <a:avLst/>
            <a:gdLst>
              <a:gd name="connsiteX0" fmla="*/ 84646 w 608725"/>
              <a:gd name="connsiteY0" fmla="*/ 529469 h 579764"/>
              <a:gd name="connsiteX1" fmla="*/ 75216 w 608725"/>
              <a:gd name="connsiteY1" fmla="*/ 543941 h 579764"/>
              <a:gd name="connsiteX2" fmla="*/ 89610 w 608725"/>
              <a:gd name="connsiteY2" fmla="*/ 553358 h 579764"/>
              <a:gd name="connsiteX3" fmla="*/ 99040 w 608725"/>
              <a:gd name="connsiteY3" fmla="*/ 538985 h 579764"/>
              <a:gd name="connsiteX4" fmla="*/ 84646 w 608725"/>
              <a:gd name="connsiteY4" fmla="*/ 529469 h 579764"/>
              <a:gd name="connsiteX5" fmla="*/ 455951 w 608725"/>
              <a:gd name="connsiteY5" fmla="*/ 488242 h 579764"/>
              <a:gd name="connsiteX6" fmla="*/ 512338 w 608725"/>
              <a:gd name="connsiteY6" fmla="*/ 488242 h 579764"/>
              <a:gd name="connsiteX7" fmla="*/ 525541 w 608725"/>
              <a:gd name="connsiteY7" fmla="*/ 546252 h 579764"/>
              <a:gd name="connsiteX8" fmla="*/ 504793 w 608725"/>
              <a:gd name="connsiteY8" fmla="*/ 579075 h 579764"/>
              <a:gd name="connsiteX9" fmla="*/ 471934 w 608725"/>
              <a:gd name="connsiteY9" fmla="*/ 558350 h 579764"/>
              <a:gd name="connsiteX10" fmla="*/ 553328 w 608725"/>
              <a:gd name="connsiteY10" fmla="*/ 304772 h 579764"/>
              <a:gd name="connsiteX11" fmla="*/ 562462 w 608725"/>
              <a:gd name="connsiteY11" fmla="*/ 317160 h 579764"/>
              <a:gd name="connsiteX12" fmla="*/ 562462 w 608725"/>
              <a:gd name="connsiteY12" fmla="*/ 350362 h 579764"/>
              <a:gd name="connsiteX13" fmla="*/ 592841 w 608725"/>
              <a:gd name="connsiteY13" fmla="*/ 350362 h 579764"/>
              <a:gd name="connsiteX14" fmla="*/ 608725 w 608725"/>
              <a:gd name="connsiteY14" fmla="*/ 366318 h 579764"/>
              <a:gd name="connsiteX15" fmla="*/ 608725 w 608725"/>
              <a:gd name="connsiteY15" fmla="*/ 452740 h 579764"/>
              <a:gd name="connsiteX16" fmla="*/ 592841 w 608725"/>
              <a:gd name="connsiteY16" fmla="*/ 468696 h 579764"/>
              <a:gd name="connsiteX17" fmla="*/ 434294 w 608725"/>
              <a:gd name="connsiteY17" fmla="*/ 468696 h 579764"/>
              <a:gd name="connsiteX18" fmla="*/ 418410 w 608725"/>
              <a:gd name="connsiteY18" fmla="*/ 452740 h 579764"/>
              <a:gd name="connsiteX19" fmla="*/ 418410 w 608725"/>
              <a:gd name="connsiteY19" fmla="*/ 366318 h 579764"/>
              <a:gd name="connsiteX20" fmla="*/ 434294 w 608725"/>
              <a:gd name="connsiteY20" fmla="*/ 350362 h 579764"/>
              <a:gd name="connsiteX21" fmla="*/ 464673 w 608725"/>
              <a:gd name="connsiteY21" fmla="*/ 350362 h 579764"/>
              <a:gd name="connsiteX22" fmla="*/ 464673 w 608725"/>
              <a:gd name="connsiteY22" fmla="*/ 323702 h 579764"/>
              <a:gd name="connsiteX23" fmla="*/ 490783 w 608725"/>
              <a:gd name="connsiteY23" fmla="*/ 335297 h 579764"/>
              <a:gd name="connsiteX24" fmla="*/ 490783 w 608725"/>
              <a:gd name="connsiteY24" fmla="*/ 350362 h 579764"/>
              <a:gd name="connsiteX25" fmla="*/ 536352 w 608725"/>
              <a:gd name="connsiteY25" fmla="*/ 350362 h 579764"/>
              <a:gd name="connsiteX26" fmla="*/ 536352 w 608725"/>
              <a:gd name="connsiteY26" fmla="*/ 330639 h 579764"/>
              <a:gd name="connsiteX27" fmla="*/ 550648 w 608725"/>
              <a:gd name="connsiteY27" fmla="*/ 312899 h 579764"/>
              <a:gd name="connsiteX28" fmla="*/ 553328 w 608725"/>
              <a:gd name="connsiteY28" fmla="*/ 304772 h 579764"/>
              <a:gd name="connsiteX29" fmla="*/ 376986 w 608725"/>
              <a:gd name="connsiteY29" fmla="*/ 115620 h 579764"/>
              <a:gd name="connsiteX30" fmla="*/ 437738 w 608725"/>
              <a:gd name="connsiteY30" fmla="*/ 120874 h 579764"/>
              <a:gd name="connsiteX31" fmla="*/ 468808 w 608725"/>
              <a:gd name="connsiteY31" fmla="*/ 157748 h 579764"/>
              <a:gd name="connsiteX32" fmla="*/ 463050 w 608725"/>
              <a:gd name="connsiteY32" fmla="*/ 224559 h 579764"/>
              <a:gd name="connsiteX33" fmla="*/ 432079 w 608725"/>
              <a:gd name="connsiteY33" fmla="*/ 155766 h 579764"/>
              <a:gd name="connsiteX34" fmla="*/ 446572 w 608725"/>
              <a:gd name="connsiteY34" fmla="*/ 241509 h 579764"/>
              <a:gd name="connsiteX35" fmla="*/ 518938 w 608725"/>
              <a:gd name="connsiteY35" fmla="*/ 273725 h 579764"/>
              <a:gd name="connsiteX36" fmla="*/ 528368 w 608725"/>
              <a:gd name="connsiteY36" fmla="*/ 307626 h 579764"/>
              <a:gd name="connsiteX37" fmla="*/ 500275 w 608725"/>
              <a:gd name="connsiteY37" fmla="*/ 315457 h 579764"/>
              <a:gd name="connsiteX38" fmla="*/ 416693 w 608725"/>
              <a:gd name="connsiteY38" fmla="*/ 278285 h 579764"/>
              <a:gd name="connsiteX39" fmla="*/ 403391 w 608725"/>
              <a:gd name="connsiteY39" fmla="*/ 261235 h 579764"/>
              <a:gd name="connsiteX40" fmla="*/ 387409 w 608725"/>
              <a:gd name="connsiteY40" fmla="*/ 166471 h 579764"/>
              <a:gd name="connsiteX41" fmla="*/ 381453 w 608725"/>
              <a:gd name="connsiteY41" fmla="*/ 259848 h 579764"/>
              <a:gd name="connsiteX42" fmla="*/ 407759 w 608725"/>
              <a:gd name="connsiteY42" fmla="*/ 298308 h 579764"/>
              <a:gd name="connsiteX43" fmla="*/ 445083 w 608725"/>
              <a:gd name="connsiteY43" fmla="*/ 314961 h 579764"/>
              <a:gd name="connsiteX44" fmla="*/ 444984 w 608725"/>
              <a:gd name="connsiteY44" fmla="*/ 330821 h 579764"/>
              <a:gd name="connsiteX45" fmla="*/ 434263 w 608725"/>
              <a:gd name="connsiteY45" fmla="*/ 330821 h 579764"/>
              <a:gd name="connsiteX46" fmla="*/ 405674 w 608725"/>
              <a:gd name="connsiteY46" fmla="*/ 345294 h 579764"/>
              <a:gd name="connsiteX47" fmla="*/ 397435 w 608725"/>
              <a:gd name="connsiteY47" fmla="*/ 327253 h 579764"/>
              <a:gd name="connsiteX48" fmla="*/ 382942 w 608725"/>
              <a:gd name="connsiteY48" fmla="*/ 325964 h 579764"/>
              <a:gd name="connsiteX49" fmla="*/ 398527 w 608725"/>
              <a:gd name="connsiteY49" fmla="*/ 425288 h 579764"/>
              <a:gd name="connsiteX50" fmla="*/ 397138 w 608725"/>
              <a:gd name="connsiteY50" fmla="*/ 439166 h 579764"/>
              <a:gd name="connsiteX51" fmla="*/ 350780 w 608725"/>
              <a:gd name="connsiteY51" fmla="*/ 561982 h 579764"/>
              <a:gd name="connsiteX52" fmla="*/ 315342 w 608725"/>
              <a:gd name="connsiteY52" fmla="*/ 577941 h 579764"/>
              <a:gd name="connsiteX53" fmla="*/ 299360 w 608725"/>
              <a:gd name="connsiteY53" fmla="*/ 542553 h 579764"/>
              <a:gd name="connsiteX54" fmla="*/ 343136 w 608725"/>
              <a:gd name="connsiteY54" fmla="*/ 426577 h 579764"/>
              <a:gd name="connsiteX55" fmla="*/ 326758 w 608725"/>
              <a:gd name="connsiteY55" fmla="*/ 322198 h 579764"/>
              <a:gd name="connsiteX56" fmla="*/ 334500 w 608725"/>
              <a:gd name="connsiteY56" fmla="*/ 211474 h 579764"/>
              <a:gd name="connsiteX57" fmla="*/ 317327 w 608725"/>
              <a:gd name="connsiteY57" fmla="*/ 226343 h 579764"/>
              <a:gd name="connsiteX58" fmla="*/ 266503 w 608725"/>
              <a:gd name="connsiteY58" fmla="*/ 309311 h 579764"/>
              <a:gd name="connsiteX59" fmla="*/ 250719 w 608725"/>
              <a:gd name="connsiteY59" fmla="*/ 319918 h 579764"/>
              <a:gd name="connsiteX60" fmla="*/ 119191 w 608725"/>
              <a:gd name="connsiteY60" fmla="*/ 520448 h 579764"/>
              <a:gd name="connsiteX61" fmla="*/ 124651 w 608725"/>
              <a:gd name="connsiteY61" fmla="*/ 533731 h 579764"/>
              <a:gd name="connsiteX62" fmla="*/ 94871 w 608725"/>
              <a:gd name="connsiteY62" fmla="*/ 578932 h 579764"/>
              <a:gd name="connsiteX63" fmla="*/ 49605 w 608725"/>
              <a:gd name="connsiteY63" fmla="*/ 549195 h 579764"/>
              <a:gd name="connsiteX64" fmla="*/ 49407 w 608725"/>
              <a:gd name="connsiteY64" fmla="*/ 534723 h 579764"/>
              <a:gd name="connsiteX65" fmla="*/ 9799 w 608725"/>
              <a:gd name="connsiteY65" fmla="*/ 508653 h 579764"/>
              <a:gd name="connsiteX66" fmla="*/ 3546 w 608725"/>
              <a:gd name="connsiteY66" fmla="*/ 478618 h 579764"/>
              <a:gd name="connsiteX67" fmla="*/ 124750 w 608725"/>
              <a:gd name="connsiteY67" fmla="*/ 293451 h 579764"/>
              <a:gd name="connsiteX68" fmla="*/ 154927 w 608725"/>
              <a:gd name="connsiteY68" fmla="*/ 287206 h 579764"/>
              <a:gd name="connsiteX69" fmla="*/ 214983 w 608725"/>
              <a:gd name="connsiteY69" fmla="*/ 326658 h 579764"/>
              <a:gd name="connsiteX70" fmla="*/ 226995 w 608725"/>
              <a:gd name="connsiteY70" fmla="*/ 308518 h 579764"/>
              <a:gd name="connsiteX71" fmla="*/ 227392 w 608725"/>
              <a:gd name="connsiteY71" fmla="*/ 285521 h 579764"/>
              <a:gd name="connsiteX72" fmla="*/ 280102 w 608725"/>
              <a:gd name="connsiteY72" fmla="*/ 199480 h 579764"/>
              <a:gd name="connsiteX73" fmla="*/ 284768 w 608725"/>
              <a:gd name="connsiteY73" fmla="*/ 194028 h 579764"/>
              <a:gd name="connsiteX74" fmla="*/ 340059 w 608725"/>
              <a:gd name="connsiteY74" fmla="*/ 146349 h 579764"/>
              <a:gd name="connsiteX75" fmla="*/ 376986 w 608725"/>
              <a:gd name="connsiteY75" fmla="*/ 115620 h 579764"/>
              <a:gd name="connsiteX76" fmla="*/ 421974 w 608725"/>
              <a:gd name="connsiteY76" fmla="*/ 0 h 579764"/>
              <a:gd name="connsiteX77" fmla="*/ 472534 w 608725"/>
              <a:gd name="connsiteY77" fmla="*/ 50525 h 579764"/>
              <a:gd name="connsiteX78" fmla="*/ 421974 w 608725"/>
              <a:gd name="connsiteY78" fmla="*/ 101050 h 579764"/>
              <a:gd name="connsiteX79" fmla="*/ 371414 w 608725"/>
              <a:gd name="connsiteY79" fmla="*/ 50525 h 579764"/>
              <a:gd name="connsiteX80" fmla="*/ 421974 w 608725"/>
              <a:gd name="connsiteY80" fmla="*/ 0 h 579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608725" h="579764">
                <a:moveTo>
                  <a:pt x="84646" y="529469"/>
                </a:moveTo>
                <a:cubicBezTo>
                  <a:pt x="78095" y="530857"/>
                  <a:pt x="73826" y="537300"/>
                  <a:pt x="75216" y="543941"/>
                </a:cubicBezTo>
                <a:cubicBezTo>
                  <a:pt x="76507" y="550285"/>
                  <a:pt x="82860" y="554746"/>
                  <a:pt x="89610" y="553358"/>
                </a:cubicBezTo>
                <a:cubicBezTo>
                  <a:pt x="96261" y="551970"/>
                  <a:pt x="100430" y="545527"/>
                  <a:pt x="99040" y="538985"/>
                </a:cubicBezTo>
                <a:cubicBezTo>
                  <a:pt x="97750" y="532542"/>
                  <a:pt x="91396" y="528081"/>
                  <a:pt x="84646" y="529469"/>
                </a:cubicBezTo>
                <a:close/>
                <a:moveTo>
                  <a:pt x="455951" y="488242"/>
                </a:moveTo>
                <a:lnTo>
                  <a:pt x="512338" y="488242"/>
                </a:lnTo>
                <a:lnTo>
                  <a:pt x="525541" y="546252"/>
                </a:lnTo>
                <a:cubicBezTo>
                  <a:pt x="528916" y="561028"/>
                  <a:pt x="519584" y="575704"/>
                  <a:pt x="504793" y="579075"/>
                </a:cubicBezTo>
                <a:cubicBezTo>
                  <a:pt x="490001" y="582447"/>
                  <a:pt x="475309" y="573126"/>
                  <a:pt x="471934" y="558350"/>
                </a:cubicBezTo>
                <a:close/>
                <a:moveTo>
                  <a:pt x="553328" y="304772"/>
                </a:moveTo>
                <a:cubicBezTo>
                  <a:pt x="558689" y="306457"/>
                  <a:pt x="562462" y="311313"/>
                  <a:pt x="562462" y="317160"/>
                </a:cubicBezTo>
                <a:lnTo>
                  <a:pt x="562462" y="350362"/>
                </a:lnTo>
                <a:lnTo>
                  <a:pt x="592841" y="350362"/>
                </a:lnTo>
                <a:cubicBezTo>
                  <a:pt x="601378" y="350362"/>
                  <a:pt x="608725" y="357398"/>
                  <a:pt x="608725" y="366318"/>
                </a:cubicBezTo>
                <a:lnTo>
                  <a:pt x="608725" y="452740"/>
                </a:lnTo>
                <a:cubicBezTo>
                  <a:pt x="608725" y="461560"/>
                  <a:pt x="601577" y="468696"/>
                  <a:pt x="592841" y="468696"/>
                </a:cubicBezTo>
                <a:lnTo>
                  <a:pt x="434294" y="468696"/>
                </a:lnTo>
                <a:cubicBezTo>
                  <a:pt x="425558" y="468696"/>
                  <a:pt x="418410" y="461560"/>
                  <a:pt x="418410" y="452740"/>
                </a:cubicBezTo>
                <a:lnTo>
                  <a:pt x="418410" y="366318"/>
                </a:lnTo>
                <a:cubicBezTo>
                  <a:pt x="418410" y="357497"/>
                  <a:pt x="425558" y="350362"/>
                  <a:pt x="434294" y="350362"/>
                </a:cubicBezTo>
                <a:lnTo>
                  <a:pt x="464673" y="350362"/>
                </a:lnTo>
                <a:lnTo>
                  <a:pt x="464673" y="323702"/>
                </a:lnTo>
                <a:lnTo>
                  <a:pt x="490783" y="335297"/>
                </a:lnTo>
                <a:lnTo>
                  <a:pt x="490783" y="350362"/>
                </a:lnTo>
                <a:lnTo>
                  <a:pt x="536352" y="350362"/>
                </a:lnTo>
                <a:lnTo>
                  <a:pt x="536352" y="330639"/>
                </a:lnTo>
                <a:cubicBezTo>
                  <a:pt x="542408" y="326080"/>
                  <a:pt x="547371" y="320035"/>
                  <a:pt x="550648" y="312899"/>
                </a:cubicBezTo>
                <a:cubicBezTo>
                  <a:pt x="551839" y="310223"/>
                  <a:pt x="552732" y="307547"/>
                  <a:pt x="553328" y="304772"/>
                </a:cubicBezTo>
                <a:close/>
                <a:moveTo>
                  <a:pt x="376986" y="115620"/>
                </a:moveTo>
                <a:lnTo>
                  <a:pt x="437738" y="120874"/>
                </a:lnTo>
                <a:cubicBezTo>
                  <a:pt x="456499" y="122460"/>
                  <a:pt x="470396" y="139014"/>
                  <a:pt x="468808" y="157748"/>
                </a:cubicBezTo>
                <a:lnTo>
                  <a:pt x="463050" y="224559"/>
                </a:lnTo>
                <a:lnTo>
                  <a:pt x="432079" y="155766"/>
                </a:lnTo>
                <a:lnTo>
                  <a:pt x="446572" y="241509"/>
                </a:lnTo>
                <a:lnTo>
                  <a:pt x="518938" y="273725"/>
                </a:lnTo>
                <a:cubicBezTo>
                  <a:pt x="531842" y="279474"/>
                  <a:pt x="536607" y="295731"/>
                  <a:pt x="528368" y="307626"/>
                </a:cubicBezTo>
                <a:cubicBezTo>
                  <a:pt x="522213" y="316547"/>
                  <a:pt x="510401" y="320017"/>
                  <a:pt x="500275" y="315457"/>
                </a:cubicBezTo>
                <a:lnTo>
                  <a:pt x="416693" y="278285"/>
                </a:lnTo>
                <a:cubicBezTo>
                  <a:pt x="409645" y="275212"/>
                  <a:pt x="404682" y="268769"/>
                  <a:pt x="403391" y="261235"/>
                </a:cubicBezTo>
                <a:lnTo>
                  <a:pt x="387409" y="166471"/>
                </a:lnTo>
                <a:lnTo>
                  <a:pt x="381453" y="259848"/>
                </a:lnTo>
                <a:cubicBezTo>
                  <a:pt x="380758" y="271049"/>
                  <a:pt x="389097" y="290081"/>
                  <a:pt x="407759" y="298308"/>
                </a:cubicBezTo>
                <a:lnTo>
                  <a:pt x="445083" y="314961"/>
                </a:lnTo>
                <a:cubicBezTo>
                  <a:pt x="444984" y="316646"/>
                  <a:pt x="444984" y="315853"/>
                  <a:pt x="444984" y="330821"/>
                </a:cubicBezTo>
                <a:cubicBezTo>
                  <a:pt x="441013" y="330821"/>
                  <a:pt x="438432" y="330821"/>
                  <a:pt x="434263" y="330821"/>
                </a:cubicBezTo>
                <a:cubicBezTo>
                  <a:pt x="422550" y="330821"/>
                  <a:pt x="412127" y="336571"/>
                  <a:pt x="405674" y="345294"/>
                </a:cubicBezTo>
                <a:lnTo>
                  <a:pt x="397435" y="327253"/>
                </a:lnTo>
                <a:lnTo>
                  <a:pt x="382942" y="325964"/>
                </a:lnTo>
                <a:lnTo>
                  <a:pt x="398527" y="425288"/>
                </a:lnTo>
                <a:cubicBezTo>
                  <a:pt x="399321" y="430343"/>
                  <a:pt x="398626" y="435101"/>
                  <a:pt x="397138" y="439166"/>
                </a:cubicBezTo>
                <a:lnTo>
                  <a:pt x="350780" y="561982"/>
                </a:lnTo>
                <a:cubicBezTo>
                  <a:pt x="345420" y="576157"/>
                  <a:pt x="329537" y="583294"/>
                  <a:pt x="315342" y="577941"/>
                </a:cubicBezTo>
                <a:cubicBezTo>
                  <a:pt x="301147" y="572588"/>
                  <a:pt x="294000" y="556728"/>
                  <a:pt x="299360" y="542553"/>
                </a:cubicBezTo>
                <a:lnTo>
                  <a:pt x="343136" y="426577"/>
                </a:lnTo>
                <a:lnTo>
                  <a:pt x="326758" y="322198"/>
                </a:lnTo>
                <a:cubicBezTo>
                  <a:pt x="326658" y="321900"/>
                  <a:pt x="334500" y="211474"/>
                  <a:pt x="334500" y="211474"/>
                </a:cubicBezTo>
                <a:lnTo>
                  <a:pt x="317327" y="226343"/>
                </a:lnTo>
                <a:lnTo>
                  <a:pt x="266503" y="309311"/>
                </a:lnTo>
                <a:cubicBezTo>
                  <a:pt x="262830" y="315259"/>
                  <a:pt x="256973" y="318926"/>
                  <a:pt x="250719" y="319918"/>
                </a:cubicBezTo>
                <a:cubicBezTo>
                  <a:pt x="187089" y="416565"/>
                  <a:pt x="209027" y="383160"/>
                  <a:pt x="119191" y="520448"/>
                </a:cubicBezTo>
                <a:cubicBezTo>
                  <a:pt x="121772" y="524413"/>
                  <a:pt x="123658" y="528874"/>
                  <a:pt x="124651" y="533731"/>
                </a:cubicBezTo>
                <a:cubicBezTo>
                  <a:pt x="128919" y="554448"/>
                  <a:pt x="115618" y="574670"/>
                  <a:pt x="94871" y="578932"/>
                </a:cubicBezTo>
                <a:cubicBezTo>
                  <a:pt x="73926" y="583294"/>
                  <a:pt x="53874" y="569516"/>
                  <a:pt x="49605" y="549195"/>
                </a:cubicBezTo>
                <a:cubicBezTo>
                  <a:pt x="48613" y="544338"/>
                  <a:pt x="48513" y="539481"/>
                  <a:pt x="49407" y="534723"/>
                </a:cubicBezTo>
                <a:lnTo>
                  <a:pt x="9799" y="508653"/>
                </a:lnTo>
                <a:cubicBezTo>
                  <a:pt x="-227" y="502110"/>
                  <a:pt x="-3006" y="488629"/>
                  <a:pt x="3546" y="478618"/>
                </a:cubicBezTo>
                <a:lnTo>
                  <a:pt x="124750" y="293451"/>
                </a:lnTo>
                <a:cubicBezTo>
                  <a:pt x="131401" y="283439"/>
                  <a:pt x="144901" y="280565"/>
                  <a:pt x="154927" y="287206"/>
                </a:cubicBezTo>
                <a:lnTo>
                  <a:pt x="214983" y="326658"/>
                </a:lnTo>
                <a:lnTo>
                  <a:pt x="226995" y="308518"/>
                </a:lnTo>
                <a:cubicBezTo>
                  <a:pt x="223123" y="301579"/>
                  <a:pt x="223024" y="292757"/>
                  <a:pt x="227392" y="285521"/>
                </a:cubicBezTo>
                <a:lnTo>
                  <a:pt x="280102" y="199480"/>
                </a:lnTo>
                <a:cubicBezTo>
                  <a:pt x="281393" y="197399"/>
                  <a:pt x="282882" y="195614"/>
                  <a:pt x="284768" y="194028"/>
                </a:cubicBezTo>
                <a:lnTo>
                  <a:pt x="340059" y="146349"/>
                </a:lnTo>
                <a:cubicBezTo>
                  <a:pt x="341846" y="127812"/>
                  <a:pt x="358324" y="114034"/>
                  <a:pt x="376986" y="115620"/>
                </a:cubicBezTo>
                <a:close/>
                <a:moveTo>
                  <a:pt x="421974" y="0"/>
                </a:moveTo>
                <a:cubicBezTo>
                  <a:pt x="449898" y="0"/>
                  <a:pt x="472534" y="22621"/>
                  <a:pt x="472534" y="50525"/>
                </a:cubicBezTo>
                <a:cubicBezTo>
                  <a:pt x="472534" y="78429"/>
                  <a:pt x="449898" y="101050"/>
                  <a:pt x="421974" y="101050"/>
                </a:cubicBezTo>
                <a:cubicBezTo>
                  <a:pt x="394050" y="101050"/>
                  <a:pt x="371414" y="78429"/>
                  <a:pt x="371414" y="50525"/>
                </a:cubicBezTo>
                <a:cubicBezTo>
                  <a:pt x="371414" y="22621"/>
                  <a:pt x="394050" y="0"/>
                  <a:pt x="421974" y="0"/>
                </a:cubicBezTo>
                <a:close/>
              </a:path>
            </a:pathLst>
          </a:custGeom>
          <a:solidFill>
            <a:schemeClr val="bg1"/>
          </a:solidFill>
          <a:ln>
            <a:noFill/>
          </a:ln>
        </p:spPr>
        <p:txBody>
          <a:bodyPr wrap="square" lIns="91440" tIns="45720" rIns="91440" bIns="45720">
            <a:normAutofit/>
          </a:bodyPr>
          <a:lstStyle/>
          <a:p>
            <a:endParaRPr lang="zh-CN" altLang="en-US">
              <a:latin typeface="Arial"/>
              <a:ea typeface="微软雅黑"/>
              <a:cs typeface="+mn-ea"/>
              <a:sym typeface="Arial"/>
            </a:endParaRPr>
          </a:p>
        </p:txBody>
      </p:sp>
      <p:grpSp>
        <p:nvGrpSpPr>
          <p:cNvPr id="29" name="组合 28"/>
          <p:cNvGrpSpPr/>
          <p:nvPr/>
        </p:nvGrpSpPr>
        <p:grpSpPr>
          <a:xfrm>
            <a:off x="9204279" y="4842092"/>
            <a:ext cx="2483328" cy="1249800"/>
            <a:chOff x="8718073" y="4842092"/>
            <a:chExt cx="2483328" cy="1249800"/>
          </a:xfrm>
        </p:grpSpPr>
        <p:sp>
          <p:nvSpPr>
            <p:cNvPr id="35" name="íşḻîďe"/>
            <p:cNvSpPr txBox="1"/>
            <p:nvPr/>
          </p:nvSpPr>
          <p:spPr>
            <a:xfrm>
              <a:off x="8718073" y="5252173"/>
              <a:ext cx="2483328" cy="839719"/>
            </a:xfrm>
            <a:prstGeom prst="rect">
              <a:avLst/>
            </a:prstGeom>
            <a:noFill/>
            <a:ln>
              <a:noFill/>
            </a:ln>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50000"/>
                </a:lnSpc>
              </a:pPr>
              <a:r>
                <a:rPr lang="en-US" altLang="zh-CN" sz="1100" dirty="0">
                  <a:solidFill>
                    <a:schemeClr val="bg1"/>
                  </a:solidFill>
                  <a:latin typeface="Arial"/>
                  <a:ea typeface="微软雅黑"/>
                  <a:cs typeface="+mn-ea"/>
                  <a:sym typeface="Arial"/>
                </a:rPr>
                <a:t>Please type your content here or by copying your text after selecting Paste in this box and choosing to keep only the text and </a:t>
              </a:r>
            </a:p>
          </p:txBody>
        </p:sp>
        <p:sp>
          <p:nvSpPr>
            <p:cNvPr id="36" name="íś1íḍè"/>
            <p:cNvSpPr/>
            <p:nvPr/>
          </p:nvSpPr>
          <p:spPr>
            <a:xfrm>
              <a:off x="8821222" y="4842092"/>
              <a:ext cx="2277030" cy="332654"/>
            </a:xfrm>
            <a:prstGeom prst="rect">
              <a:avLst/>
            </a:prstGeom>
          </p:spPr>
          <p:txBody>
            <a:bodyPr wrap="square" lIns="91440" tIns="45720" rIns="91440" bIns="45720" anchor="b"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sz="2000" b="1" dirty="0">
                  <a:solidFill>
                    <a:schemeClr val="bg1"/>
                  </a:solidFill>
                  <a:latin typeface="Arial"/>
                  <a:ea typeface="微软雅黑"/>
                  <a:cs typeface="+mn-ea"/>
                  <a:sym typeface="Arial"/>
                </a:rPr>
                <a:t>Add a title here</a:t>
              </a:r>
              <a:endParaRPr lang="zh-CN" altLang="en-US" sz="2000" b="1" dirty="0">
                <a:solidFill>
                  <a:schemeClr val="bg1"/>
                </a:solidFill>
                <a:latin typeface="Arial"/>
                <a:ea typeface="微软雅黑"/>
                <a:cs typeface="+mn-ea"/>
                <a:sym typeface="Arial"/>
              </a:endParaRPr>
            </a:p>
          </p:txBody>
        </p:sp>
      </p:grpSp>
      <p:grpSp>
        <p:nvGrpSpPr>
          <p:cNvPr id="52" name="组合 51"/>
          <p:cNvGrpSpPr/>
          <p:nvPr/>
        </p:nvGrpSpPr>
        <p:grpSpPr>
          <a:xfrm>
            <a:off x="6304318" y="4842092"/>
            <a:ext cx="2483328" cy="1249800"/>
            <a:chOff x="8718073" y="4842092"/>
            <a:chExt cx="2483328" cy="1249800"/>
          </a:xfrm>
        </p:grpSpPr>
        <p:sp>
          <p:nvSpPr>
            <p:cNvPr id="53" name="íşḻîďe"/>
            <p:cNvSpPr txBox="1"/>
            <p:nvPr/>
          </p:nvSpPr>
          <p:spPr>
            <a:xfrm>
              <a:off x="8718073" y="5252173"/>
              <a:ext cx="2483328" cy="839719"/>
            </a:xfrm>
            <a:prstGeom prst="rect">
              <a:avLst/>
            </a:prstGeom>
            <a:noFill/>
            <a:ln>
              <a:noFill/>
            </a:ln>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50000"/>
                </a:lnSpc>
              </a:pPr>
              <a:r>
                <a:rPr lang="en-US" altLang="zh-CN" sz="1100" dirty="0">
                  <a:solidFill>
                    <a:schemeClr val="bg1"/>
                  </a:solidFill>
                  <a:latin typeface="Arial"/>
                  <a:ea typeface="微软雅黑"/>
                  <a:cs typeface="+mn-ea"/>
                  <a:sym typeface="Arial"/>
                </a:rPr>
                <a:t>Please type your content here or by copying your text after selecting Paste in this box and choosing to keep only the text and </a:t>
              </a:r>
            </a:p>
          </p:txBody>
        </p:sp>
        <p:sp>
          <p:nvSpPr>
            <p:cNvPr id="54" name="íś1íḍè"/>
            <p:cNvSpPr/>
            <p:nvPr/>
          </p:nvSpPr>
          <p:spPr>
            <a:xfrm>
              <a:off x="8821222" y="4842092"/>
              <a:ext cx="2277030" cy="332654"/>
            </a:xfrm>
            <a:prstGeom prst="rect">
              <a:avLst/>
            </a:prstGeom>
          </p:spPr>
          <p:txBody>
            <a:bodyPr wrap="square" lIns="91440" tIns="45720" rIns="91440" bIns="45720" anchor="b"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sz="2000" b="1" dirty="0">
                  <a:solidFill>
                    <a:schemeClr val="bg1"/>
                  </a:solidFill>
                  <a:latin typeface="Arial"/>
                  <a:ea typeface="微软雅黑"/>
                  <a:cs typeface="+mn-ea"/>
                  <a:sym typeface="Arial"/>
                </a:rPr>
                <a:t>Add a title here</a:t>
              </a:r>
              <a:endParaRPr lang="zh-CN" altLang="en-US" sz="2000" b="1" dirty="0">
                <a:solidFill>
                  <a:schemeClr val="bg1"/>
                </a:solidFill>
                <a:latin typeface="Arial"/>
                <a:ea typeface="微软雅黑"/>
                <a:cs typeface="+mn-ea"/>
                <a:sym typeface="Arial"/>
              </a:endParaRPr>
            </a:p>
          </p:txBody>
        </p:sp>
      </p:grpSp>
      <p:sp>
        <p:nvSpPr>
          <p:cNvPr id="21" name="îṩľîďe"/>
          <p:cNvSpPr/>
          <p:nvPr/>
        </p:nvSpPr>
        <p:spPr bwMode="auto">
          <a:xfrm>
            <a:off x="4261908" y="3335857"/>
            <a:ext cx="840311" cy="701146"/>
          </a:xfrm>
          <a:custGeom>
            <a:avLst/>
            <a:gdLst>
              <a:gd name="connsiteX0" fmla="*/ 409335 w 603951"/>
              <a:gd name="connsiteY0" fmla="*/ 174560 h 503930"/>
              <a:gd name="connsiteX1" fmla="*/ 434158 w 603951"/>
              <a:gd name="connsiteY1" fmla="*/ 174560 h 503930"/>
              <a:gd name="connsiteX2" fmla="*/ 434158 w 603951"/>
              <a:gd name="connsiteY2" fmla="*/ 196395 h 503930"/>
              <a:gd name="connsiteX3" fmla="*/ 469904 w 603951"/>
              <a:gd name="connsiteY3" fmla="*/ 204335 h 503930"/>
              <a:gd name="connsiteX4" fmla="*/ 461960 w 603951"/>
              <a:gd name="connsiteY4" fmla="*/ 232125 h 503930"/>
              <a:gd name="connsiteX5" fmla="*/ 427208 w 603951"/>
              <a:gd name="connsiteY5" fmla="*/ 224185 h 503930"/>
              <a:gd name="connsiteX6" fmla="*/ 405363 w 603951"/>
              <a:gd name="connsiteY6" fmla="*/ 238080 h 503930"/>
              <a:gd name="connsiteX7" fmla="*/ 435151 w 603951"/>
              <a:gd name="connsiteY7" fmla="*/ 258922 h 503930"/>
              <a:gd name="connsiteX8" fmla="*/ 476854 w 603951"/>
              <a:gd name="connsiteY8" fmla="*/ 305569 h 503930"/>
              <a:gd name="connsiteX9" fmla="*/ 432172 w 603951"/>
              <a:gd name="connsiteY9" fmla="*/ 351224 h 503930"/>
              <a:gd name="connsiteX10" fmla="*/ 432172 w 603951"/>
              <a:gd name="connsiteY10" fmla="*/ 376036 h 503930"/>
              <a:gd name="connsiteX11" fmla="*/ 408342 w 603951"/>
              <a:gd name="connsiteY11" fmla="*/ 376036 h 503930"/>
              <a:gd name="connsiteX12" fmla="*/ 408342 w 603951"/>
              <a:gd name="connsiteY12" fmla="*/ 353209 h 503930"/>
              <a:gd name="connsiteX13" fmla="*/ 366639 w 603951"/>
              <a:gd name="connsiteY13" fmla="*/ 342291 h 503930"/>
              <a:gd name="connsiteX14" fmla="*/ 373589 w 603951"/>
              <a:gd name="connsiteY14" fmla="*/ 313509 h 503930"/>
              <a:gd name="connsiteX15" fmla="*/ 414300 w 603951"/>
              <a:gd name="connsiteY15" fmla="*/ 324426 h 503930"/>
              <a:gd name="connsiteX16" fmla="*/ 438130 w 603951"/>
              <a:gd name="connsiteY16" fmla="*/ 308546 h 503930"/>
              <a:gd name="connsiteX17" fmla="*/ 412314 w 603951"/>
              <a:gd name="connsiteY17" fmla="*/ 287704 h 503930"/>
              <a:gd name="connsiteX18" fmla="*/ 367632 w 603951"/>
              <a:gd name="connsiteY18" fmla="*/ 242050 h 503930"/>
              <a:gd name="connsiteX19" fmla="*/ 409335 w 603951"/>
              <a:gd name="connsiteY19" fmla="*/ 198380 h 503930"/>
              <a:gd name="connsiteX20" fmla="*/ 23849 w 603951"/>
              <a:gd name="connsiteY20" fmla="*/ 147802 h 503930"/>
              <a:gd name="connsiteX21" fmla="*/ 179857 w 603951"/>
              <a:gd name="connsiteY21" fmla="*/ 147802 h 503930"/>
              <a:gd name="connsiteX22" fmla="*/ 202712 w 603951"/>
              <a:gd name="connsiteY22" fmla="*/ 171610 h 503930"/>
              <a:gd name="connsiteX23" fmla="*/ 202712 w 603951"/>
              <a:gd name="connsiteY23" fmla="*/ 321402 h 503930"/>
              <a:gd name="connsiteX24" fmla="*/ 178864 w 603951"/>
              <a:gd name="connsiteY24" fmla="*/ 345210 h 503930"/>
              <a:gd name="connsiteX25" fmla="*/ 159984 w 603951"/>
              <a:gd name="connsiteY25" fmla="*/ 336282 h 503930"/>
              <a:gd name="connsiteX26" fmla="*/ 151041 w 603951"/>
              <a:gd name="connsiteY26" fmla="*/ 481114 h 503930"/>
              <a:gd name="connsiteX27" fmla="*/ 126198 w 603951"/>
              <a:gd name="connsiteY27" fmla="*/ 503930 h 503930"/>
              <a:gd name="connsiteX28" fmla="*/ 77508 w 603951"/>
              <a:gd name="connsiteY28" fmla="*/ 503930 h 503930"/>
              <a:gd name="connsiteX29" fmla="*/ 52665 w 603951"/>
              <a:gd name="connsiteY29" fmla="*/ 481114 h 503930"/>
              <a:gd name="connsiteX30" fmla="*/ 42729 w 603951"/>
              <a:gd name="connsiteY30" fmla="*/ 336282 h 503930"/>
              <a:gd name="connsiteX31" fmla="*/ 24842 w 603951"/>
              <a:gd name="connsiteY31" fmla="*/ 345210 h 503930"/>
              <a:gd name="connsiteX32" fmla="*/ 994 w 603951"/>
              <a:gd name="connsiteY32" fmla="*/ 321402 h 503930"/>
              <a:gd name="connsiteX33" fmla="*/ 0 w 603951"/>
              <a:gd name="connsiteY33" fmla="*/ 171610 h 503930"/>
              <a:gd name="connsiteX34" fmla="*/ 23849 w 603951"/>
              <a:gd name="connsiteY34" fmla="*/ 147802 h 503930"/>
              <a:gd name="connsiteX35" fmla="*/ 421189 w 603951"/>
              <a:gd name="connsiteY35" fmla="*/ 144915 h 503930"/>
              <a:gd name="connsiteX36" fmla="*/ 291070 w 603951"/>
              <a:gd name="connsiteY36" fmla="*/ 275856 h 503930"/>
              <a:gd name="connsiteX37" fmla="*/ 421189 w 603951"/>
              <a:gd name="connsiteY37" fmla="*/ 405804 h 503930"/>
              <a:gd name="connsiteX38" fmla="*/ 552301 w 603951"/>
              <a:gd name="connsiteY38" fmla="*/ 275856 h 503930"/>
              <a:gd name="connsiteX39" fmla="*/ 421189 w 603951"/>
              <a:gd name="connsiteY39" fmla="*/ 144915 h 503930"/>
              <a:gd name="connsiteX40" fmla="*/ 421189 w 603951"/>
              <a:gd name="connsiteY40" fmla="*/ 93332 h 503930"/>
              <a:gd name="connsiteX41" fmla="*/ 603951 w 603951"/>
              <a:gd name="connsiteY41" fmla="*/ 275856 h 503930"/>
              <a:gd name="connsiteX42" fmla="*/ 421189 w 603951"/>
              <a:gd name="connsiteY42" fmla="*/ 458379 h 503930"/>
              <a:gd name="connsiteX43" fmla="*/ 238427 w 603951"/>
              <a:gd name="connsiteY43" fmla="*/ 275856 h 503930"/>
              <a:gd name="connsiteX44" fmla="*/ 421189 w 603951"/>
              <a:gd name="connsiteY44" fmla="*/ 93332 h 503930"/>
              <a:gd name="connsiteX45" fmla="*/ 101854 w 603951"/>
              <a:gd name="connsiteY45" fmla="*/ 0 h 503930"/>
              <a:gd name="connsiteX46" fmla="*/ 167872 w 603951"/>
              <a:gd name="connsiteY46" fmla="*/ 66018 h 503930"/>
              <a:gd name="connsiteX47" fmla="*/ 101854 w 603951"/>
              <a:gd name="connsiteY47" fmla="*/ 132036 h 503930"/>
              <a:gd name="connsiteX48" fmla="*/ 35836 w 603951"/>
              <a:gd name="connsiteY48" fmla="*/ 66018 h 503930"/>
              <a:gd name="connsiteX49" fmla="*/ 101854 w 603951"/>
              <a:gd name="connsiteY49" fmla="*/ 0 h 50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603951" h="503930">
                <a:moveTo>
                  <a:pt x="409335" y="174560"/>
                </a:moveTo>
                <a:lnTo>
                  <a:pt x="434158" y="174560"/>
                </a:lnTo>
                <a:lnTo>
                  <a:pt x="434158" y="196395"/>
                </a:lnTo>
                <a:cubicBezTo>
                  <a:pt x="450045" y="197387"/>
                  <a:pt x="461960" y="200365"/>
                  <a:pt x="469904" y="204335"/>
                </a:cubicBezTo>
                <a:lnTo>
                  <a:pt x="461960" y="232125"/>
                </a:lnTo>
                <a:cubicBezTo>
                  <a:pt x="456003" y="230140"/>
                  <a:pt x="445080" y="224185"/>
                  <a:pt x="427208" y="224185"/>
                </a:cubicBezTo>
                <a:cubicBezTo>
                  <a:pt x="410328" y="224185"/>
                  <a:pt x="405363" y="231132"/>
                  <a:pt x="405363" y="238080"/>
                </a:cubicBezTo>
                <a:cubicBezTo>
                  <a:pt x="405363" y="246019"/>
                  <a:pt x="414300" y="250982"/>
                  <a:pt x="435151" y="258922"/>
                </a:cubicBezTo>
                <a:cubicBezTo>
                  <a:pt x="464939" y="269839"/>
                  <a:pt x="476854" y="283734"/>
                  <a:pt x="476854" y="305569"/>
                </a:cubicBezTo>
                <a:cubicBezTo>
                  <a:pt x="476854" y="327404"/>
                  <a:pt x="460967" y="346261"/>
                  <a:pt x="432172" y="351224"/>
                </a:cubicBezTo>
                <a:lnTo>
                  <a:pt x="432172" y="376036"/>
                </a:lnTo>
                <a:lnTo>
                  <a:pt x="408342" y="376036"/>
                </a:lnTo>
                <a:lnTo>
                  <a:pt x="408342" y="353209"/>
                </a:lnTo>
                <a:cubicBezTo>
                  <a:pt x="391462" y="352216"/>
                  <a:pt x="375575" y="348246"/>
                  <a:pt x="366639" y="342291"/>
                </a:cubicBezTo>
                <a:lnTo>
                  <a:pt x="373589" y="313509"/>
                </a:lnTo>
                <a:cubicBezTo>
                  <a:pt x="383519" y="319464"/>
                  <a:pt x="398413" y="324426"/>
                  <a:pt x="414300" y="324426"/>
                </a:cubicBezTo>
                <a:cubicBezTo>
                  <a:pt x="429193" y="324426"/>
                  <a:pt x="438130" y="318471"/>
                  <a:pt x="438130" y="308546"/>
                </a:cubicBezTo>
                <a:cubicBezTo>
                  <a:pt x="438130" y="299614"/>
                  <a:pt x="430186" y="293659"/>
                  <a:pt x="412314" y="287704"/>
                </a:cubicBezTo>
                <a:cubicBezTo>
                  <a:pt x="385505" y="278772"/>
                  <a:pt x="367632" y="265869"/>
                  <a:pt x="367632" y="242050"/>
                </a:cubicBezTo>
                <a:cubicBezTo>
                  <a:pt x="367632" y="220215"/>
                  <a:pt x="383519" y="203342"/>
                  <a:pt x="409335" y="198380"/>
                </a:cubicBezTo>
                <a:close/>
                <a:moveTo>
                  <a:pt x="23849" y="147802"/>
                </a:moveTo>
                <a:cubicBezTo>
                  <a:pt x="34779" y="147802"/>
                  <a:pt x="178864" y="147802"/>
                  <a:pt x="179857" y="147802"/>
                </a:cubicBezTo>
                <a:cubicBezTo>
                  <a:pt x="192775" y="147802"/>
                  <a:pt x="203706" y="158714"/>
                  <a:pt x="202712" y="171610"/>
                </a:cubicBezTo>
                <a:lnTo>
                  <a:pt x="202712" y="321402"/>
                </a:lnTo>
                <a:cubicBezTo>
                  <a:pt x="202712" y="334298"/>
                  <a:pt x="191782" y="345210"/>
                  <a:pt x="178864" y="345210"/>
                </a:cubicBezTo>
                <a:cubicBezTo>
                  <a:pt x="170914" y="345210"/>
                  <a:pt x="164952" y="341242"/>
                  <a:pt x="159984" y="336282"/>
                </a:cubicBezTo>
                <a:lnTo>
                  <a:pt x="151041" y="481114"/>
                </a:lnTo>
                <a:cubicBezTo>
                  <a:pt x="150047" y="494010"/>
                  <a:pt x="139116" y="503930"/>
                  <a:pt x="126198" y="503930"/>
                </a:cubicBezTo>
                <a:lnTo>
                  <a:pt x="77508" y="503930"/>
                </a:lnTo>
                <a:cubicBezTo>
                  <a:pt x="63596" y="503930"/>
                  <a:pt x="53659" y="495002"/>
                  <a:pt x="52665" y="481114"/>
                </a:cubicBezTo>
                <a:lnTo>
                  <a:pt x="42729" y="336282"/>
                </a:lnTo>
                <a:cubicBezTo>
                  <a:pt x="38754" y="341242"/>
                  <a:pt x="31798" y="345210"/>
                  <a:pt x="24842" y="345210"/>
                </a:cubicBezTo>
                <a:cubicBezTo>
                  <a:pt x="10931" y="345210"/>
                  <a:pt x="994" y="334298"/>
                  <a:pt x="994" y="321402"/>
                </a:cubicBezTo>
                <a:lnTo>
                  <a:pt x="0" y="171610"/>
                </a:lnTo>
                <a:cubicBezTo>
                  <a:pt x="0" y="158714"/>
                  <a:pt x="10931" y="147802"/>
                  <a:pt x="23849" y="147802"/>
                </a:cubicBezTo>
                <a:close/>
                <a:moveTo>
                  <a:pt x="421189" y="144915"/>
                </a:moveTo>
                <a:cubicBezTo>
                  <a:pt x="349673" y="144915"/>
                  <a:pt x="291070" y="203441"/>
                  <a:pt x="291070" y="275856"/>
                </a:cubicBezTo>
                <a:cubicBezTo>
                  <a:pt x="291070" y="347278"/>
                  <a:pt x="349673" y="405804"/>
                  <a:pt x="421189" y="405804"/>
                </a:cubicBezTo>
                <a:cubicBezTo>
                  <a:pt x="493698" y="405804"/>
                  <a:pt x="552301" y="347278"/>
                  <a:pt x="552301" y="275856"/>
                </a:cubicBezTo>
                <a:cubicBezTo>
                  <a:pt x="552301" y="203441"/>
                  <a:pt x="493698" y="144915"/>
                  <a:pt x="421189" y="144915"/>
                </a:cubicBezTo>
                <a:close/>
                <a:moveTo>
                  <a:pt x="421189" y="93332"/>
                </a:moveTo>
                <a:cubicBezTo>
                  <a:pt x="522503" y="93332"/>
                  <a:pt x="603951" y="174674"/>
                  <a:pt x="603951" y="275856"/>
                </a:cubicBezTo>
                <a:cubicBezTo>
                  <a:pt x="603951" y="376045"/>
                  <a:pt x="522503" y="458379"/>
                  <a:pt x="421189" y="458379"/>
                </a:cubicBezTo>
                <a:cubicBezTo>
                  <a:pt x="320869" y="458379"/>
                  <a:pt x="238427" y="376045"/>
                  <a:pt x="238427" y="275856"/>
                </a:cubicBezTo>
                <a:cubicBezTo>
                  <a:pt x="238427" y="174674"/>
                  <a:pt x="320869" y="93332"/>
                  <a:pt x="421189" y="93332"/>
                </a:cubicBezTo>
                <a:close/>
                <a:moveTo>
                  <a:pt x="101854" y="0"/>
                </a:moveTo>
                <a:cubicBezTo>
                  <a:pt x="138315" y="0"/>
                  <a:pt x="167872" y="29557"/>
                  <a:pt x="167872" y="66018"/>
                </a:cubicBezTo>
                <a:cubicBezTo>
                  <a:pt x="167872" y="102479"/>
                  <a:pt x="138315" y="132036"/>
                  <a:pt x="101854" y="132036"/>
                </a:cubicBezTo>
                <a:cubicBezTo>
                  <a:pt x="65393" y="132036"/>
                  <a:pt x="35836" y="102479"/>
                  <a:pt x="35836" y="66018"/>
                </a:cubicBezTo>
                <a:cubicBezTo>
                  <a:pt x="35836" y="29557"/>
                  <a:pt x="65393" y="0"/>
                  <a:pt x="101854" y="0"/>
                </a:cubicBezTo>
                <a:close/>
              </a:path>
            </a:pathLst>
          </a:custGeom>
          <a:solidFill>
            <a:schemeClr val="bg1"/>
          </a:solidFill>
          <a:ln>
            <a:noFill/>
          </a:ln>
        </p:spPr>
        <p:txBody>
          <a:bodyPr/>
          <a:lstStyle/>
          <a:p>
            <a:endParaRPr lang="zh-CN" altLang="en-US">
              <a:latin typeface="Arial"/>
              <a:ea typeface="微软雅黑"/>
              <a:cs typeface="+mn-ea"/>
              <a:sym typeface="Arial"/>
            </a:endParaRPr>
          </a:p>
        </p:txBody>
      </p:sp>
      <p:grpSp>
        <p:nvGrpSpPr>
          <p:cNvPr id="55" name="组合 54"/>
          <p:cNvGrpSpPr/>
          <p:nvPr/>
        </p:nvGrpSpPr>
        <p:grpSpPr>
          <a:xfrm>
            <a:off x="3404356" y="4842092"/>
            <a:ext cx="2483328" cy="1249800"/>
            <a:chOff x="8718073" y="4842092"/>
            <a:chExt cx="2483328" cy="1249800"/>
          </a:xfrm>
        </p:grpSpPr>
        <p:sp>
          <p:nvSpPr>
            <p:cNvPr id="56" name="íşḻîďe"/>
            <p:cNvSpPr txBox="1"/>
            <p:nvPr/>
          </p:nvSpPr>
          <p:spPr>
            <a:xfrm>
              <a:off x="8718073" y="5252173"/>
              <a:ext cx="2483328" cy="839719"/>
            </a:xfrm>
            <a:prstGeom prst="rect">
              <a:avLst/>
            </a:prstGeom>
            <a:noFill/>
            <a:ln>
              <a:noFill/>
            </a:ln>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50000"/>
                </a:lnSpc>
              </a:pPr>
              <a:r>
                <a:rPr lang="en-US" altLang="zh-CN" sz="1100" dirty="0">
                  <a:solidFill>
                    <a:schemeClr val="bg1"/>
                  </a:solidFill>
                  <a:latin typeface="Arial"/>
                  <a:ea typeface="微软雅黑"/>
                  <a:cs typeface="+mn-ea"/>
                  <a:sym typeface="Arial"/>
                </a:rPr>
                <a:t>Please type your content here or by copying your text after selecting Paste in this box and choosing to keep only the text and </a:t>
              </a:r>
            </a:p>
          </p:txBody>
        </p:sp>
        <p:sp>
          <p:nvSpPr>
            <p:cNvPr id="57" name="íś1íḍè"/>
            <p:cNvSpPr/>
            <p:nvPr/>
          </p:nvSpPr>
          <p:spPr>
            <a:xfrm>
              <a:off x="8821222" y="4842092"/>
              <a:ext cx="2277030" cy="332654"/>
            </a:xfrm>
            <a:prstGeom prst="rect">
              <a:avLst/>
            </a:prstGeom>
          </p:spPr>
          <p:txBody>
            <a:bodyPr wrap="square" lIns="91440" tIns="45720" rIns="91440" bIns="45720" anchor="b"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sz="2000" b="1" dirty="0">
                  <a:solidFill>
                    <a:schemeClr val="bg1"/>
                  </a:solidFill>
                  <a:latin typeface="Arial"/>
                  <a:ea typeface="微软雅黑"/>
                  <a:cs typeface="+mn-ea"/>
                  <a:sym typeface="Arial"/>
                </a:rPr>
                <a:t>Add a title here</a:t>
              </a:r>
              <a:endParaRPr lang="zh-CN" altLang="en-US" sz="2000" b="1" dirty="0">
                <a:solidFill>
                  <a:schemeClr val="bg1"/>
                </a:solidFill>
                <a:latin typeface="Arial"/>
                <a:ea typeface="微软雅黑"/>
                <a:cs typeface="+mn-ea"/>
                <a:sym typeface="Arial"/>
              </a:endParaRPr>
            </a:p>
          </p:txBody>
        </p:sp>
      </p:grpSp>
      <p:sp>
        <p:nvSpPr>
          <p:cNvPr id="23" name="i$lîḑé"/>
          <p:cNvSpPr/>
          <p:nvPr/>
        </p:nvSpPr>
        <p:spPr bwMode="auto">
          <a:xfrm>
            <a:off x="1546778" y="3266274"/>
            <a:ext cx="398560" cy="840311"/>
          </a:xfrm>
          <a:custGeom>
            <a:avLst/>
            <a:gdLst>
              <a:gd name="T0" fmla="*/ 1424 w 5053"/>
              <a:gd name="T1" fmla="*/ 1130 h 10667"/>
              <a:gd name="T2" fmla="*/ 2548 w 5053"/>
              <a:gd name="T3" fmla="*/ 0 h 10667"/>
              <a:gd name="T4" fmla="*/ 3671 w 5053"/>
              <a:gd name="T5" fmla="*/ 1130 h 10667"/>
              <a:gd name="T6" fmla="*/ 2548 w 5053"/>
              <a:gd name="T7" fmla="*/ 2260 h 10667"/>
              <a:gd name="T8" fmla="*/ 1424 w 5053"/>
              <a:gd name="T9" fmla="*/ 1130 h 10667"/>
              <a:gd name="T10" fmla="*/ 3718 w 5053"/>
              <a:gd name="T11" fmla="*/ 6726 h 10667"/>
              <a:gd name="T12" fmla="*/ 3936 w 5053"/>
              <a:gd name="T13" fmla="*/ 10114 h 10667"/>
              <a:gd name="T14" fmla="*/ 3454 w 5053"/>
              <a:gd name="T15" fmla="*/ 10666 h 10667"/>
              <a:gd name="T16" fmla="*/ 3420 w 5053"/>
              <a:gd name="T17" fmla="*/ 10667 h 10667"/>
              <a:gd name="T18" fmla="*/ 2905 w 5053"/>
              <a:gd name="T19" fmla="*/ 10181 h 10667"/>
              <a:gd name="T20" fmla="*/ 2675 w 5053"/>
              <a:gd name="T21" fmla="*/ 6596 h 10667"/>
              <a:gd name="T22" fmla="*/ 2562 w 5053"/>
              <a:gd name="T23" fmla="*/ 6584 h 10667"/>
              <a:gd name="T24" fmla="*/ 2452 w 5053"/>
              <a:gd name="T25" fmla="*/ 6604 h 10667"/>
              <a:gd name="T26" fmla="*/ 2203 w 5053"/>
              <a:gd name="T27" fmla="*/ 10152 h 10667"/>
              <a:gd name="T28" fmla="*/ 1688 w 5053"/>
              <a:gd name="T29" fmla="*/ 10635 h 10667"/>
              <a:gd name="T30" fmla="*/ 1651 w 5053"/>
              <a:gd name="T31" fmla="*/ 10633 h 10667"/>
              <a:gd name="T32" fmla="*/ 1173 w 5053"/>
              <a:gd name="T33" fmla="*/ 10079 h 10667"/>
              <a:gd name="T34" fmla="*/ 1404 w 5053"/>
              <a:gd name="T35" fmla="*/ 6796 h 10667"/>
              <a:gd name="T36" fmla="*/ 1387 w 5053"/>
              <a:gd name="T37" fmla="*/ 6783 h 10667"/>
              <a:gd name="T38" fmla="*/ 1280 w 5053"/>
              <a:gd name="T39" fmla="*/ 6665 h 10667"/>
              <a:gd name="T40" fmla="*/ 237 w 5053"/>
              <a:gd name="T41" fmla="*/ 4389 h 10667"/>
              <a:gd name="T42" fmla="*/ 1113 w 5053"/>
              <a:gd name="T43" fmla="*/ 2926 h 10667"/>
              <a:gd name="T44" fmla="*/ 1887 w 5053"/>
              <a:gd name="T45" fmla="*/ 2464 h 10667"/>
              <a:gd name="T46" fmla="*/ 2443 w 5053"/>
              <a:gd name="T47" fmla="*/ 2376 h 10667"/>
              <a:gd name="T48" fmla="*/ 2080 w 5053"/>
              <a:gd name="T49" fmla="*/ 5437 h 10667"/>
              <a:gd name="T50" fmla="*/ 2558 w 5053"/>
              <a:gd name="T51" fmla="*/ 5931 h 10667"/>
              <a:gd name="T52" fmla="*/ 2977 w 5053"/>
              <a:gd name="T53" fmla="*/ 5437 h 10667"/>
              <a:gd name="T54" fmla="*/ 2687 w 5053"/>
              <a:gd name="T55" fmla="*/ 2375 h 10667"/>
              <a:gd name="T56" fmla="*/ 3240 w 5053"/>
              <a:gd name="T57" fmla="*/ 2483 h 10667"/>
              <a:gd name="T58" fmla="*/ 3939 w 5053"/>
              <a:gd name="T59" fmla="*/ 2926 h 10667"/>
              <a:gd name="T60" fmla="*/ 4815 w 5053"/>
              <a:gd name="T61" fmla="*/ 4389 h 10667"/>
              <a:gd name="T62" fmla="*/ 3773 w 5053"/>
              <a:gd name="T63" fmla="*/ 6665 h 10667"/>
              <a:gd name="T64" fmla="*/ 3718 w 5053"/>
              <a:gd name="T65" fmla="*/ 6726 h 10667"/>
              <a:gd name="T66" fmla="*/ 1590 w 5053"/>
              <a:gd name="T67" fmla="*/ 3583 h 10667"/>
              <a:gd name="T68" fmla="*/ 1005 w 5053"/>
              <a:gd name="T69" fmla="*/ 4602 h 10667"/>
              <a:gd name="T70" fmla="*/ 1482 w 5053"/>
              <a:gd name="T71" fmla="*/ 5681 h 10667"/>
              <a:gd name="T72" fmla="*/ 1490 w 5053"/>
              <a:gd name="T73" fmla="*/ 5574 h 10667"/>
              <a:gd name="T74" fmla="*/ 1499 w 5053"/>
              <a:gd name="T75" fmla="*/ 5519 h 10667"/>
              <a:gd name="T76" fmla="*/ 1590 w 5053"/>
              <a:gd name="T77" fmla="*/ 3583 h 10667"/>
              <a:gd name="T78" fmla="*/ 3640 w 5053"/>
              <a:gd name="T79" fmla="*/ 5593 h 10667"/>
              <a:gd name="T80" fmla="*/ 4048 w 5053"/>
              <a:gd name="T81" fmla="*/ 4602 h 10667"/>
              <a:gd name="T82" fmla="*/ 3507 w 5053"/>
              <a:gd name="T83" fmla="*/ 3634 h 10667"/>
              <a:gd name="T84" fmla="*/ 3640 w 5053"/>
              <a:gd name="T85" fmla="*/ 5593 h 10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053" h="10667">
                <a:moveTo>
                  <a:pt x="1424" y="1130"/>
                </a:moveTo>
                <a:cubicBezTo>
                  <a:pt x="1424" y="506"/>
                  <a:pt x="1927" y="0"/>
                  <a:pt x="2548" y="0"/>
                </a:cubicBezTo>
                <a:cubicBezTo>
                  <a:pt x="3168" y="0"/>
                  <a:pt x="3671" y="506"/>
                  <a:pt x="3671" y="1130"/>
                </a:cubicBezTo>
                <a:cubicBezTo>
                  <a:pt x="3671" y="1754"/>
                  <a:pt x="3168" y="2260"/>
                  <a:pt x="2548" y="2260"/>
                </a:cubicBezTo>
                <a:cubicBezTo>
                  <a:pt x="1927" y="2260"/>
                  <a:pt x="1424" y="1754"/>
                  <a:pt x="1424" y="1130"/>
                </a:cubicBezTo>
                <a:close/>
                <a:moveTo>
                  <a:pt x="3718" y="6726"/>
                </a:moveTo>
                <a:lnTo>
                  <a:pt x="3936" y="10114"/>
                </a:lnTo>
                <a:cubicBezTo>
                  <a:pt x="3954" y="10400"/>
                  <a:pt x="3738" y="10647"/>
                  <a:pt x="3454" y="10666"/>
                </a:cubicBezTo>
                <a:cubicBezTo>
                  <a:pt x="3443" y="10666"/>
                  <a:pt x="3431" y="10667"/>
                  <a:pt x="3420" y="10667"/>
                </a:cubicBezTo>
                <a:cubicBezTo>
                  <a:pt x="3150" y="10667"/>
                  <a:pt x="2923" y="10456"/>
                  <a:pt x="2905" y="10181"/>
                </a:cubicBezTo>
                <a:lnTo>
                  <a:pt x="2675" y="6596"/>
                </a:lnTo>
                <a:cubicBezTo>
                  <a:pt x="2637" y="6591"/>
                  <a:pt x="2600" y="6584"/>
                  <a:pt x="2562" y="6584"/>
                </a:cubicBezTo>
                <a:cubicBezTo>
                  <a:pt x="2529" y="6584"/>
                  <a:pt x="2491" y="6594"/>
                  <a:pt x="2452" y="6604"/>
                </a:cubicBezTo>
                <a:lnTo>
                  <a:pt x="2203" y="10152"/>
                </a:lnTo>
                <a:cubicBezTo>
                  <a:pt x="2183" y="10426"/>
                  <a:pt x="1957" y="10635"/>
                  <a:pt x="1688" y="10635"/>
                </a:cubicBezTo>
                <a:cubicBezTo>
                  <a:pt x="1676" y="10635"/>
                  <a:pt x="1664" y="10634"/>
                  <a:pt x="1651" y="10633"/>
                </a:cubicBezTo>
                <a:cubicBezTo>
                  <a:pt x="1367" y="10613"/>
                  <a:pt x="1153" y="10365"/>
                  <a:pt x="1173" y="10079"/>
                </a:cubicBezTo>
                <a:lnTo>
                  <a:pt x="1404" y="6796"/>
                </a:lnTo>
                <a:cubicBezTo>
                  <a:pt x="1399" y="6791"/>
                  <a:pt x="1392" y="6789"/>
                  <a:pt x="1387" y="6783"/>
                </a:cubicBezTo>
                <a:lnTo>
                  <a:pt x="1280" y="6665"/>
                </a:lnTo>
                <a:cubicBezTo>
                  <a:pt x="770" y="6103"/>
                  <a:pt x="0" y="5254"/>
                  <a:pt x="237" y="4389"/>
                </a:cubicBezTo>
                <a:cubicBezTo>
                  <a:pt x="370" y="3905"/>
                  <a:pt x="739" y="3290"/>
                  <a:pt x="1113" y="2926"/>
                </a:cubicBezTo>
                <a:cubicBezTo>
                  <a:pt x="1327" y="2718"/>
                  <a:pt x="1604" y="2551"/>
                  <a:pt x="1887" y="2464"/>
                </a:cubicBezTo>
                <a:cubicBezTo>
                  <a:pt x="2067" y="2409"/>
                  <a:pt x="2255" y="2382"/>
                  <a:pt x="2443" y="2376"/>
                </a:cubicBezTo>
                <a:lnTo>
                  <a:pt x="2080" y="5437"/>
                </a:lnTo>
                <a:lnTo>
                  <a:pt x="2558" y="5931"/>
                </a:lnTo>
                <a:lnTo>
                  <a:pt x="2977" y="5437"/>
                </a:lnTo>
                <a:lnTo>
                  <a:pt x="2687" y="2375"/>
                </a:lnTo>
                <a:cubicBezTo>
                  <a:pt x="2874" y="2388"/>
                  <a:pt x="3062" y="2422"/>
                  <a:pt x="3240" y="2483"/>
                </a:cubicBezTo>
                <a:cubicBezTo>
                  <a:pt x="3493" y="2569"/>
                  <a:pt x="3749" y="2740"/>
                  <a:pt x="3939" y="2926"/>
                </a:cubicBezTo>
                <a:cubicBezTo>
                  <a:pt x="4314" y="3290"/>
                  <a:pt x="4682" y="3905"/>
                  <a:pt x="4815" y="4389"/>
                </a:cubicBezTo>
                <a:cubicBezTo>
                  <a:pt x="5053" y="5254"/>
                  <a:pt x="4282" y="6103"/>
                  <a:pt x="3773" y="6665"/>
                </a:cubicBezTo>
                <a:lnTo>
                  <a:pt x="3718" y="6726"/>
                </a:lnTo>
                <a:close/>
                <a:moveTo>
                  <a:pt x="1590" y="3583"/>
                </a:moveTo>
                <a:cubicBezTo>
                  <a:pt x="1342" y="3858"/>
                  <a:pt x="1091" y="4291"/>
                  <a:pt x="1005" y="4602"/>
                </a:cubicBezTo>
                <a:cubicBezTo>
                  <a:pt x="923" y="4901"/>
                  <a:pt x="1193" y="5323"/>
                  <a:pt x="1482" y="5681"/>
                </a:cubicBezTo>
                <a:lnTo>
                  <a:pt x="1490" y="5574"/>
                </a:lnTo>
                <a:cubicBezTo>
                  <a:pt x="1491" y="5555"/>
                  <a:pt x="1496" y="5537"/>
                  <a:pt x="1499" y="5519"/>
                </a:cubicBezTo>
                <a:cubicBezTo>
                  <a:pt x="1533" y="4734"/>
                  <a:pt x="1571" y="3968"/>
                  <a:pt x="1590" y="3583"/>
                </a:cubicBezTo>
                <a:close/>
                <a:moveTo>
                  <a:pt x="3640" y="5593"/>
                </a:moveTo>
                <a:cubicBezTo>
                  <a:pt x="3901" y="5255"/>
                  <a:pt x="4123" y="4877"/>
                  <a:pt x="4048" y="4602"/>
                </a:cubicBezTo>
                <a:cubicBezTo>
                  <a:pt x="3967" y="4309"/>
                  <a:pt x="3740" y="3909"/>
                  <a:pt x="3507" y="3634"/>
                </a:cubicBezTo>
                <a:cubicBezTo>
                  <a:pt x="3546" y="4105"/>
                  <a:pt x="3611" y="4948"/>
                  <a:pt x="3640" y="5593"/>
                </a:cubicBezTo>
                <a:close/>
              </a:path>
            </a:pathLst>
          </a:custGeom>
          <a:solidFill>
            <a:schemeClr val="bg1"/>
          </a:solidFill>
          <a:ln>
            <a:noFill/>
          </a:ln>
        </p:spPr>
        <p:txBody>
          <a:bodyPr wrap="square" lIns="91440" tIns="45720" rIns="91440" bIns="45720">
            <a:normAutofit/>
          </a:bodyPr>
          <a:lstStyle/>
          <a:p>
            <a:endParaRPr lang="zh-CN" altLang="en-US">
              <a:latin typeface="Arial"/>
              <a:ea typeface="微软雅黑"/>
              <a:cs typeface="+mn-ea"/>
              <a:sym typeface="Arial"/>
            </a:endParaRPr>
          </a:p>
        </p:txBody>
      </p:sp>
      <p:sp>
        <p:nvSpPr>
          <p:cNvPr id="59" name="íşḻîďe"/>
          <p:cNvSpPr txBox="1"/>
          <p:nvPr/>
        </p:nvSpPr>
        <p:spPr>
          <a:xfrm>
            <a:off x="504394" y="5252173"/>
            <a:ext cx="2483328" cy="839719"/>
          </a:xfrm>
          <a:prstGeom prst="rect">
            <a:avLst/>
          </a:prstGeom>
          <a:noFill/>
          <a:ln>
            <a:noFill/>
          </a:ln>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50000"/>
              </a:lnSpc>
            </a:pPr>
            <a:r>
              <a:rPr lang="en-US" altLang="zh-CN" sz="1100" dirty="0">
                <a:solidFill>
                  <a:schemeClr val="bg1"/>
                </a:solidFill>
                <a:latin typeface="Arial"/>
                <a:ea typeface="微软雅黑"/>
                <a:cs typeface="+mn-ea"/>
                <a:sym typeface="Arial"/>
              </a:rPr>
              <a:t>Please type your content here or by copying your text after selecting Paste in this box and choosing to keep only the text and as concise as possible.</a:t>
            </a:r>
          </a:p>
        </p:txBody>
      </p:sp>
      <p:sp>
        <p:nvSpPr>
          <p:cNvPr id="60" name="íś1íḍè"/>
          <p:cNvSpPr/>
          <p:nvPr/>
        </p:nvSpPr>
        <p:spPr>
          <a:xfrm>
            <a:off x="607543" y="4842092"/>
            <a:ext cx="2277030" cy="332654"/>
          </a:xfrm>
          <a:prstGeom prst="rect">
            <a:avLst/>
          </a:prstGeom>
        </p:spPr>
        <p:txBody>
          <a:bodyPr wrap="square" lIns="91440" tIns="45720" rIns="91440" bIns="45720" anchor="b"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sz="2000" b="1" dirty="0">
                <a:solidFill>
                  <a:schemeClr val="bg1"/>
                </a:solidFill>
                <a:latin typeface="Arial"/>
                <a:ea typeface="微软雅黑"/>
                <a:cs typeface="+mn-ea"/>
                <a:sym typeface="Arial"/>
              </a:rPr>
              <a:t>Add a title here</a:t>
            </a:r>
            <a:endParaRPr lang="zh-CN" altLang="en-US" sz="2000" b="1" dirty="0">
              <a:solidFill>
                <a:schemeClr val="bg1"/>
              </a:solidFill>
              <a:latin typeface="Arial"/>
              <a:ea typeface="微软雅黑"/>
              <a:cs typeface="+mn-ea"/>
              <a:sym typeface="Arial"/>
            </a:endParaRPr>
          </a:p>
        </p:txBody>
      </p:sp>
      <p:sp>
        <p:nvSpPr>
          <p:cNvPr id="2" name="椭圆 1"/>
          <p:cNvSpPr/>
          <p:nvPr/>
        </p:nvSpPr>
        <p:spPr>
          <a:xfrm>
            <a:off x="6868093" y="3004539"/>
            <a:ext cx="1378634" cy="1378634"/>
          </a:xfrm>
          <a:prstGeom prst="ellipse">
            <a:avLst/>
          </a:prstGeom>
          <a:solidFill>
            <a:srgbClr val="848AA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a:endParaRPr lang="zh-CN" altLang="en-US">
              <a:latin typeface="Arial"/>
              <a:ea typeface="微软雅黑"/>
              <a:cs typeface="+mn-ea"/>
              <a:sym typeface="Arial"/>
            </a:endParaRPr>
          </a:p>
        </p:txBody>
      </p:sp>
      <p:sp>
        <p:nvSpPr>
          <p:cNvPr id="22" name="îs1ïḑe"/>
          <p:cNvSpPr/>
          <p:nvPr/>
        </p:nvSpPr>
        <p:spPr bwMode="auto">
          <a:xfrm>
            <a:off x="7173884" y="3273111"/>
            <a:ext cx="840311" cy="826638"/>
          </a:xfrm>
          <a:custGeom>
            <a:avLst/>
            <a:gdLst>
              <a:gd name="T0" fmla="*/ 1792 w 2164"/>
              <a:gd name="T1" fmla="*/ 1458 h 2132"/>
              <a:gd name="T2" fmla="*/ 1242 w 2164"/>
              <a:gd name="T3" fmla="*/ 1126 h 2132"/>
              <a:gd name="T4" fmla="*/ 1546 w 2164"/>
              <a:gd name="T5" fmla="*/ 550 h 2132"/>
              <a:gd name="T6" fmla="*/ 996 w 2164"/>
              <a:gd name="T7" fmla="*/ 0 h 2132"/>
              <a:gd name="T8" fmla="*/ 446 w 2164"/>
              <a:gd name="T9" fmla="*/ 550 h 2132"/>
              <a:gd name="T10" fmla="*/ 750 w 2164"/>
              <a:gd name="T11" fmla="*/ 1126 h 2132"/>
              <a:gd name="T12" fmla="*/ 0 w 2164"/>
              <a:gd name="T13" fmla="*/ 1886 h 2132"/>
              <a:gd name="T14" fmla="*/ 996 w 2164"/>
              <a:gd name="T15" fmla="*/ 2132 h 2132"/>
              <a:gd name="T16" fmla="*/ 717 w 2164"/>
              <a:gd name="T17" fmla="*/ 1853 h 2132"/>
              <a:gd name="T18" fmla="*/ 952 w 2164"/>
              <a:gd name="T19" fmla="*/ 1285 h 2132"/>
              <a:gd name="T20" fmla="*/ 950 w 2164"/>
              <a:gd name="T21" fmla="*/ 1285 h 2132"/>
              <a:gd name="T22" fmla="*/ 858 w 2164"/>
              <a:gd name="T23" fmla="*/ 1181 h 2132"/>
              <a:gd name="T24" fmla="*/ 996 w 2164"/>
              <a:gd name="T25" fmla="*/ 1206 h 2132"/>
              <a:gd name="T26" fmla="*/ 1134 w 2164"/>
              <a:gd name="T27" fmla="*/ 1181 h 2132"/>
              <a:gd name="T28" fmla="*/ 1043 w 2164"/>
              <a:gd name="T29" fmla="*/ 1285 h 2132"/>
              <a:gd name="T30" fmla="*/ 1040 w 2164"/>
              <a:gd name="T31" fmla="*/ 1285 h 2132"/>
              <a:gd name="T32" fmla="*/ 1262 w 2164"/>
              <a:gd name="T33" fmla="*/ 1822 h 2132"/>
              <a:gd name="T34" fmla="*/ 1262 w 2164"/>
              <a:gd name="T35" fmla="*/ 1866 h 2132"/>
              <a:gd name="T36" fmla="*/ 996 w 2164"/>
              <a:gd name="T37" fmla="*/ 2132 h 2132"/>
              <a:gd name="T38" fmla="*/ 1500 w 2164"/>
              <a:gd name="T39" fmla="*/ 2102 h 2132"/>
              <a:gd name="T40" fmla="*/ 2164 w 2164"/>
              <a:gd name="T41" fmla="*/ 2102 h 2132"/>
              <a:gd name="T42" fmla="*/ 2164 w 2164"/>
              <a:gd name="T43" fmla="*/ 1586 h 2132"/>
              <a:gd name="T44" fmla="*/ 2164 w 2164"/>
              <a:gd name="T45" fmla="*/ 1458 h 2132"/>
              <a:gd name="T46" fmla="*/ 1792 w 2164"/>
              <a:gd name="T47" fmla="*/ 1458 h 2132"/>
              <a:gd name="T48" fmla="*/ 2081 w 2164"/>
              <a:gd name="T49" fmla="*/ 2019 h 2132"/>
              <a:gd name="T50" fmla="*/ 1345 w 2164"/>
              <a:gd name="T51" fmla="*/ 2019 h 2132"/>
              <a:gd name="T52" fmla="*/ 1345 w 2164"/>
              <a:gd name="T53" fmla="*/ 1612 h 2132"/>
              <a:gd name="T54" fmla="*/ 1713 w 2164"/>
              <a:gd name="T55" fmla="*/ 1851 h 2132"/>
              <a:gd name="T56" fmla="*/ 2080 w 2164"/>
              <a:gd name="T57" fmla="*/ 1612 h 2132"/>
              <a:gd name="T58" fmla="*/ 2080 w 2164"/>
              <a:gd name="T59" fmla="*/ 2019 h 2132"/>
              <a:gd name="T60" fmla="*/ 2081 w 2164"/>
              <a:gd name="T61" fmla="*/ 2019 h 2132"/>
              <a:gd name="T62" fmla="*/ 1713 w 2164"/>
              <a:gd name="T63" fmla="*/ 1780 h 2132"/>
              <a:gd name="T64" fmla="*/ 1346 w 2164"/>
              <a:gd name="T65" fmla="*/ 1541 h 2132"/>
              <a:gd name="T66" fmla="*/ 2081 w 2164"/>
              <a:gd name="T67" fmla="*/ 1541 h 2132"/>
              <a:gd name="T68" fmla="*/ 1713 w 2164"/>
              <a:gd name="T69" fmla="*/ 1780 h 2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64" h="2132">
                <a:moveTo>
                  <a:pt x="1792" y="1458"/>
                </a:moveTo>
                <a:cubicBezTo>
                  <a:pt x="1657" y="1310"/>
                  <a:pt x="1465" y="1182"/>
                  <a:pt x="1242" y="1126"/>
                </a:cubicBezTo>
                <a:cubicBezTo>
                  <a:pt x="1422" y="1004"/>
                  <a:pt x="1546" y="765"/>
                  <a:pt x="1546" y="550"/>
                </a:cubicBezTo>
                <a:cubicBezTo>
                  <a:pt x="1546" y="246"/>
                  <a:pt x="1300" y="0"/>
                  <a:pt x="996" y="0"/>
                </a:cubicBezTo>
                <a:cubicBezTo>
                  <a:pt x="692" y="0"/>
                  <a:pt x="446" y="246"/>
                  <a:pt x="446" y="550"/>
                </a:cubicBezTo>
                <a:cubicBezTo>
                  <a:pt x="446" y="765"/>
                  <a:pt x="570" y="1004"/>
                  <a:pt x="750" y="1126"/>
                </a:cubicBezTo>
                <a:cubicBezTo>
                  <a:pt x="319" y="1235"/>
                  <a:pt x="0" y="1609"/>
                  <a:pt x="0" y="1886"/>
                </a:cubicBezTo>
                <a:cubicBezTo>
                  <a:pt x="0" y="2050"/>
                  <a:pt x="498" y="2132"/>
                  <a:pt x="996" y="2132"/>
                </a:cubicBezTo>
                <a:lnTo>
                  <a:pt x="717" y="1853"/>
                </a:lnTo>
                <a:lnTo>
                  <a:pt x="952" y="1285"/>
                </a:lnTo>
                <a:lnTo>
                  <a:pt x="950" y="1285"/>
                </a:lnTo>
                <a:lnTo>
                  <a:pt x="858" y="1181"/>
                </a:lnTo>
                <a:cubicBezTo>
                  <a:pt x="903" y="1196"/>
                  <a:pt x="949" y="1206"/>
                  <a:pt x="996" y="1206"/>
                </a:cubicBezTo>
                <a:cubicBezTo>
                  <a:pt x="1044" y="1206"/>
                  <a:pt x="1090" y="1196"/>
                  <a:pt x="1134" y="1181"/>
                </a:cubicBezTo>
                <a:lnTo>
                  <a:pt x="1043" y="1285"/>
                </a:lnTo>
                <a:lnTo>
                  <a:pt x="1040" y="1285"/>
                </a:lnTo>
                <a:lnTo>
                  <a:pt x="1262" y="1822"/>
                </a:lnTo>
                <a:lnTo>
                  <a:pt x="1262" y="1866"/>
                </a:lnTo>
                <a:lnTo>
                  <a:pt x="996" y="2132"/>
                </a:lnTo>
                <a:cubicBezTo>
                  <a:pt x="1171" y="2132"/>
                  <a:pt x="1346" y="2122"/>
                  <a:pt x="1500" y="2102"/>
                </a:cubicBezTo>
                <a:lnTo>
                  <a:pt x="2164" y="2102"/>
                </a:lnTo>
                <a:lnTo>
                  <a:pt x="2164" y="1586"/>
                </a:lnTo>
                <a:lnTo>
                  <a:pt x="2164" y="1458"/>
                </a:lnTo>
                <a:lnTo>
                  <a:pt x="1792" y="1458"/>
                </a:lnTo>
                <a:close/>
                <a:moveTo>
                  <a:pt x="2081" y="2019"/>
                </a:moveTo>
                <a:lnTo>
                  <a:pt x="1345" y="2019"/>
                </a:lnTo>
                <a:lnTo>
                  <a:pt x="1345" y="1612"/>
                </a:lnTo>
                <a:lnTo>
                  <a:pt x="1713" y="1851"/>
                </a:lnTo>
                <a:lnTo>
                  <a:pt x="2080" y="1612"/>
                </a:lnTo>
                <a:lnTo>
                  <a:pt x="2080" y="2019"/>
                </a:lnTo>
                <a:lnTo>
                  <a:pt x="2081" y="2019"/>
                </a:lnTo>
                <a:close/>
                <a:moveTo>
                  <a:pt x="1713" y="1780"/>
                </a:moveTo>
                <a:lnTo>
                  <a:pt x="1346" y="1541"/>
                </a:lnTo>
                <a:lnTo>
                  <a:pt x="2081" y="1541"/>
                </a:lnTo>
                <a:lnTo>
                  <a:pt x="1713" y="1780"/>
                </a:lnTo>
                <a:close/>
              </a:path>
            </a:pathLst>
          </a:custGeom>
          <a:solidFill>
            <a:schemeClr val="bg1"/>
          </a:solidFill>
          <a:ln>
            <a:noFill/>
          </a:ln>
        </p:spPr>
        <p:txBody>
          <a:bodyPr wrap="square" lIns="91440" tIns="45720" rIns="91440" bIns="4572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zh-CN" altLang="en-US">
              <a:latin typeface="Arial"/>
              <a:ea typeface="微软雅黑"/>
              <a:cs typeface="+mn-ea"/>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1000"/>
                                        <p:tgtEl>
                                          <p:spTgt spid="38"/>
                                        </p:tgtEl>
                                      </p:cBhvr>
                                    </p:animEffect>
                                    <p:anim calcmode="lin" valueType="num">
                                      <p:cBhvr>
                                        <p:cTn id="8" dur="1000" fill="hold"/>
                                        <p:tgtEl>
                                          <p:spTgt spid="38"/>
                                        </p:tgtEl>
                                        <p:attrNameLst>
                                          <p:attrName>ppt_x</p:attrName>
                                        </p:attrNameLst>
                                      </p:cBhvr>
                                      <p:tavLst>
                                        <p:tav tm="0">
                                          <p:val>
                                            <p:strVal val="#ppt_x"/>
                                          </p:val>
                                        </p:tav>
                                        <p:tav tm="100000">
                                          <p:val>
                                            <p:strVal val="#ppt_x"/>
                                          </p:val>
                                        </p:tav>
                                      </p:tavLst>
                                    </p:anim>
                                    <p:anim calcmode="lin" valueType="num">
                                      <p:cBhvr>
                                        <p:cTn id="9" dur="1000" fill="hold"/>
                                        <p:tgtEl>
                                          <p:spTgt spid="3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fade">
                                      <p:cBhvr>
                                        <p:cTn id="13" dur="1000"/>
                                        <p:tgtEl>
                                          <p:spTgt spid="39"/>
                                        </p:tgtEl>
                                      </p:cBhvr>
                                    </p:animEffect>
                                    <p:anim calcmode="lin" valueType="num">
                                      <p:cBhvr>
                                        <p:cTn id="14" dur="1000" fill="hold"/>
                                        <p:tgtEl>
                                          <p:spTgt spid="39"/>
                                        </p:tgtEl>
                                        <p:attrNameLst>
                                          <p:attrName>ppt_x</p:attrName>
                                        </p:attrNameLst>
                                      </p:cBhvr>
                                      <p:tavLst>
                                        <p:tav tm="0">
                                          <p:val>
                                            <p:strVal val="#ppt_x"/>
                                          </p:val>
                                        </p:tav>
                                        <p:tav tm="100000">
                                          <p:val>
                                            <p:strVal val="#ppt_x"/>
                                          </p:val>
                                        </p:tav>
                                      </p:tavLst>
                                    </p:anim>
                                    <p:anim calcmode="lin" valueType="num">
                                      <p:cBhvr>
                                        <p:cTn id="15" dur="1000" fill="hold"/>
                                        <p:tgtEl>
                                          <p:spTgt spid="39"/>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fade">
                                      <p:cBhvr>
                                        <p:cTn id="19" dur="1000"/>
                                        <p:tgtEl>
                                          <p:spTgt spid="40"/>
                                        </p:tgtEl>
                                      </p:cBhvr>
                                    </p:animEffect>
                                    <p:anim calcmode="lin" valueType="num">
                                      <p:cBhvr>
                                        <p:cTn id="20" dur="1000" fill="hold"/>
                                        <p:tgtEl>
                                          <p:spTgt spid="40"/>
                                        </p:tgtEl>
                                        <p:attrNameLst>
                                          <p:attrName>ppt_x</p:attrName>
                                        </p:attrNameLst>
                                      </p:cBhvr>
                                      <p:tavLst>
                                        <p:tav tm="0">
                                          <p:val>
                                            <p:strVal val="#ppt_x"/>
                                          </p:val>
                                        </p:tav>
                                        <p:tav tm="100000">
                                          <p:val>
                                            <p:strVal val="#ppt_x"/>
                                          </p:val>
                                        </p:tav>
                                      </p:tavLst>
                                    </p:anim>
                                    <p:anim calcmode="lin" valueType="num">
                                      <p:cBhvr>
                                        <p:cTn id="21" dur="1000" fill="hold"/>
                                        <p:tgtEl>
                                          <p:spTgt spid="40"/>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1000"/>
                                        <p:tgtEl>
                                          <p:spTgt spid="24"/>
                                        </p:tgtEl>
                                      </p:cBhvr>
                                    </p:animEffect>
                                    <p:anim calcmode="lin" valueType="num">
                                      <p:cBhvr>
                                        <p:cTn id="26" dur="1000" fill="hold"/>
                                        <p:tgtEl>
                                          <p:spTgt spid="24"/>
                                        </p:tgtEl>
                                        <p:attrNameLst>
                                          <p:attrName>ppt_x</p:attrName>
                                        </p:attrNameLst>
                                      </p:cBhvr>
                                      <p:tavLst>
                                        <p:tav tm="0">
                                          <p:val>
                                            <p:strVal val="#ppt_x"/>
                                          </p:val>
                                        </p:tav>
                                        <p:tav tm="100000">
                                          <p:val>
                                            <p:strVal val="#ppt_x"/>
                                          </p:val>
                                        </p:tav>
                                      </p:tavLst>
                                    </p:anim>
                                    <p:anim calcmode="lin" valueType="num">
                                      <p:cBhvr>
                                        <p:cTn id="27" dur="1000" fill="hold"/>
                                        <p:tgtEl>
                                          <p:spTgt spid="24"/>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fade">
                                      <p:cBhvr>
                                        <p:cTn id="37" dur="1000"/>
                                        <p:tgtEl>
                                          <p:spTgt spid="52"/>
                                        </p:tgtEl>
                                      </p:cBhvr>
                                    </p:animEffect>
                                    <p:anim calcmode="lin" valueType="num">
                                      <p:cBhvr>
                                        <p:cTn id="38" dur="1000" fill="hold"/>
                                        <p:tgtEl>
                                          <p:spTgt spid="52"/>
                                        </p:tgtEl>
                                        <p:attrNameLst>
                                          <p:attrName>ppt_x</p:attrName>
                                        </p:attrNameLst>
                                      </p:cBhvr>
                                      <p:tavLst>
                                        <p:tav tm="0">
                                          <p:val>
                                            <p:strVal val="#ppt_x"/>
                                          </p:val>
                                        </p:tav>
                                        <p:tav tm="100000">
                                          <p:val>
                                            <p:strVal val="#ppt_x"/>
                                          </p:val>
                                        </p:tav>
                                      </p:tavLst>
                                    </p:anim>
                                    <p:anim calcmode="lin" valueType="num">
                                      <p:cBhvr>
                                        <p:cTn id="39" dur="1000" fill="hold"/>
                                        <p:tgtEl>
                                          <p:spTgt spid="52"/>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7000"/>
                            </p:stCondLst>
                            <p:childTnLst>
                              <p:par>
                                <p:cTn id="47" presetID="42" presetClass="entr" presetSubtype="0" fill="hold" nodeType="afterEffect">
                                  <p:stCondLst>
                                    <p:cond delay="0"/>
                                  </p:stCondLst>
                                  <p:childTnLst>
                                    <p:set>
                                      <p:cBhvr>
                                        <p:cTn id="48" dur="1" fill="hold">
                                          <p:stCondLst>
                                            <p:cond delay="0"/>
                                          </p:stCondLst>
                                        </p:cTn>
                                        <p:tgtEl>
                                          <p:spTgt spid="55"/>
                                        </p:tgtEl>
                                        <p:attrNameLst>
                                          <p:attrName>style.visibility</p:attrName>
                                        </p:attrNameLst>
                                      </p:cBhvr>
                                      <p:to>
                                        <p:strVal val="visible"/>
                                      </p:to>
                                    </p:set>
                                    <p:animEffect transition="in" filter="fade">
                                      <p:cBhvr>
                                        <p:cTn id="49" dur="1000"/>
                                        <p:tgtEl>
                                          <p:spTgt spid="55"/>
                                        </p:tgtEl>
                                      </p:cBhvr>
                                    </p:animEffect>
                                    <p:anim calcmode="lin" valueType="num">
                                      <p:cBhvr>
                                        <p:cTn id="50" dur="1000" fill="hold"/>
                                        <p:tgtEl>
                                          <p:spTgt spid="55"/>
                                        </p:tgtEl>
                                        <p:attrNameLst>
                                          <p:attrName>ppt_x</p:attrName>
                                        </p:attrNameLst>
                                      </p:cBhvr>
                                      <p:tavLst>
                                        <p:tav tm="0">
                                          <p:val>
                                            <p:strVal val="#ppt_x"/>
                                          </p:val>
                                        </p:tav>
                                        <p:tav tm="100000">
                                          <p:val>
                                            <p:strVal val="#ppt_x"/>
                                          </p:val>
                                        </p:tav>
                                      </p:tavLst>
                                    </p:anim>
                                    <p:anim calcmode="lin" valueType="num">
                                      <p:cBhvr>
                                        <p:cTn id="51" dur="1000" fill="hold"/>
                                        <p:tgtEl>
                                          <p:spTgt spid="55"/>
                                        </p:tgtEl>
                                        <p:attrNameLst>
                                          <p:attrName>ppt_y</p:attrName>
                                        </p:attrNameLst>
                                      </p:cBhvr>
                                      <p:tavLst>
                                        <p:tav tm="0">
                                          <p:val>
                                            <p:strVal val="#ppt_y+.1"/>
                                          </p:val>
                                        </p:tav>
                                        <p:tav tm="100000">
                                          <p:val>
                                            <p:strVal val="#ppt_y"/>
                                          </p:val>
                                        </p:tav>
                                      </p:tavLst>
                                    </p:anim>
                                  </p:childTnLst>
                                </p:cTn>
                              </p:par>
                            </p:childTnLst>
                          </p:cTn>
                        </p:par>
                        <p:par>
                          <p:cTn id="52" fill="hold">
                            <p:stCondLst>
                              <p:cond delay="8000"/>
                            </p:stCondLst>
                            <p:childTnLst>
                              <p:par>
                                <p:cTn id="53" presetID="42"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1000" fill="hold"/>
                                        <p:tgtEl>
                                          <p:spTgt spid="23"/>
                                        </p:tgtEl>
                                        <p:attrNameLst>
                                          <p:attrName>ppt_y</p:attrName>
                                        </p:attrNameLst>
                                      </p:cBhvr>
                                      <p:tavLst>
                                        <p:tav tm="0">
                                          <p:val>
                                            <p:strVal val="#ppt_y+.1"/>
                                          </p:val>
                                        </p:tav>
                                        <p:tav tm="100000">
                                          <p:val>
                                            <p:strVal val="#ppt_y"/>
                                          </p:val>
                                        </p:tav>
                                      </p:tavLst>
                                    </p:anim>
                                  </p:childTnLst>
                                </p:cTn>
                              </p:par>
                            </p:childTnLst>
                          </p:cTn>
                        </p:par>
                        <p:par>
                          <p:cTn id="58" fill="hold">
                            <p:stCondLst>
                              <p:cond delay="90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10000"/>
                            </p:stCondLst>
                            <p:childTnLst>
                              <p:par>
                                <p:cTn id="65" presetID="42" presetClass="entr" presetSubtype="0" fill="hold" grpId="0" nodeType="afterEffect">
                                  <p:stCondLst>
                                    <p:cond delay="0"/>
                                  </p:stCondLst>
                                  <p:childTnLst>
                                    <p:set>
                                      <p:cBhvr>
                                        <p:cTn id="66" dur="1" fill="hold">
                                          <p:stCondLst>
                                            <p:cond delay="0"/>
                                          </p:stCondLst>
                                        </p:cTn>
                                        <p:tgtEl>
                                          <p:spTgt spid="60"/>
                                        </p:tgtEl>
                                        <p:attrNameLst>
                                          <p:attrName>style.visibility</p:attrName>
                                        </p:attrNameLst>
                                      </p:cBhvr>
                                      <p:to>
                                        <p:strVal val="visible"/>
                                      </p:to>
                                    </p:set>
                                    <p:animEffect transition="in" filter="fade">
                                      <p:cBhvr>
                                        <p:cTn id="67" dur="1000"/>
                                        <p:tgtEl>
                                          <p:spTgt spid="60"/>
                                        </p:tgtEl>
                                      </p:cBhvr>
                                    </p:animEffect>
                                    <p:anim calcmode="lin" valueType="num">
                                      <p:cBhvr>
                                        <p:cTn id="68" dur="1000" fill="hold"/>
                                        <p:tgtEl>
                                          <p:spTgt spid="60"/>
                                        </p:tgtEl>
                                        <p:attrNameLst>
                                          <p:attrName>ppt_x</p:attrName>
                                        </p:attrNameLst>
                                      </p:cBhvr>
                                      <p:tavLst>
                                        <p:tav tm="0">
                                          <p:val>
                                            <p:strVal val="#ppt_x"/>
                                          </p:val>
                                        </p:tav>
                                        <p:tav tm="100000">
                                          <p:val>
                                            <p:strVal val="#ppt_x"/>
                                          </p:val>
                                        </p:tav>
                                      </p:tavLst>
                                    </p:anim>
                                    <p:anim calcmode="lin" valueType="num">
                                      <p:cBhvr>
                                        <p:cTn id="69" dur="1000" fill="hold"/>
                                        <p:tgtEl>
                                          <p:spTgt spid="60"/>
                                        </p:tgtEl>
                                        <p:attrNameLst>
                                          <p:attrName>ppt_y</p:attrName>
                                        </p:attrNameLst>
                                      </p:cBhvr>
                                      <p:tavLst>
                                        <p:tav tm="0">
                                          <p:val>
                                            <p:strVal val="#ppt_y+.1"/>
                                          </p:val>
                                        </p:tav>
                                        <p:tav tm="100000">
                                          <p:val>
                                            <p:strVal val="#ppt_y"/>
                                          </p:val>
                                        </p:tav>
                                      </p:tavLst>
                                    </p:anim>
                                  </p:childTnLst>
                                </p:cTn>
                              </p:par>
                            </p:childTnLst>
                          </p:cTn>
                        </p:par>
                        <p:par>
                          <p:cTn id="70" fill="hold">
                            <p:stCondLst>
                              <p:cond delay="11000"/>
                            </p:stCondLst>
                            <p:childTnLst>
                              <p:par>
                                <p:cTn id="71" presetID="42" presetClass="entr" presetSubtype="0" fill="hold" grpId="0" nodeType="afterEffect">
                                  <p:stCondLst>
                                    <p:cond delay="0"/>
                                  </p:stCondLst>
                                  <p:childTnLst>
                                    <p:set>
                                      <p:cBhvr>
                                        <p:cTn id="72" dur="1" fill="hold">
                                          <p:stCondLst>
                                            <p:cond delay="0"/>
                                          </p:stCondLst>
                                        </p:cTn>
                                        <p:tgtEl>
                                          <p:spTgt spid="2"/>
                                        </p:tgtEl>
                                        <p:attrNameLst>
                                          <p:attrName>style.visibility</p:attrName>
                                        </p:attrNameLst>
                                      </p:cBhvr>
                                      <p:to>
                                        <p:strVal val="visible"/>
                                      </p:to>
                                    </p:set>
                                    <p:animEffect transition="in" filter="fade">
                                      <p:cBhvr>
                                        <p:cTn id="73" dur="1000"/>
                                        <p:tgtEl>
                                          <p:spTgt spid="2"/>
                                        </p:tgtEl>
                                      </p:cBhvr>
                                    </p:animEffect>
                                    <p:anim calcmode="lin" valueType="num">
                                      <p:cBhvr>
                                        <p:cTn id="74" dur="1000" fill="hold"/>
                                        <p:tgtEl>
                                          <p:spTgt spid="2"/>
                                        </p:tgtEl>
                                        <p:attrNameLst>
                                          <p:attrName>ppt_x</p:attrName>
                                        </p:attrNameLst>
                                      </p:cBhvr>
                                      <p:tavLst>
                                        <p:tav tm="0">
                                          <p:val>
                                            <p:strVal val="#ppt_x"/>
                                          </p:val>
                                        </p:tav>
                                        <p:tav tm="100000">
                                          <p:val>
                                            <p:strVal val="#ppt_x"/>
                                          </p:val>
                                        </p:tav>
                                      </p:tavLst>
                                    </p:anim>
                                    <p:anim calcmode="lin" valueType="num">
                                      <p:cBhvr>
                                        <p:cTn id="75" dur="1000" fill="hold"/>
                                        <p:tgtEl>
                                          <p:spTgt spid="2"/>
                                        </p:tgtEl>
                                        <p:attrNameLst>
                                          <p:attrName>ppt_y</p:attrName>
                                        </p:attrNameLst>
                                      </p:cBhvr>
                                      <p:tavLst>
                                        <p:tav tm="0">
                                          <p:val>
                                            <p:strVal val="#ppt_y+.1"/>
                                          </p:val>
                                        </p:tav>
                                        <p:tav tm="100000">
                                          <p:val>
                                            <p:strVal val="#ppt_y"/>
                                          </p:val>
                                        </p:tav>
                                      </p:tavLst>
                                    </p:anim>
                                  </p:childTnLst>
                                </p:cTn>
                              </p:par>
                            </p:childTnLst>
                          </p:cTn>
                        </p:par>
                        <p:par>
                          <p:cTn id="76" fill="hold">
                            <p:stCondLst>
                              <p:cond delay="12000"/>
                            </p:stCondLst>
                            <p:childTnLst>
                              <p:par>
                                <p:cTn id="77" presetID="42" presetClass="entr" presetSubtype="0" fill="hold" grpId="0" nodeType="afterEffect">
                                  <p:stCondLst>
                                    <p:cond delay="0"/>
                                  </p:stCondLst>
                                  <p:childTnLst>
                                    <p:set>
                                      <p:cBhvr>
                                        <p:cTn id="78" dur="1" fill="hold">
                                          <p:stCondLst>
                                            <p:cond delay="0"/>
                                          </p:stCondLst>
                                        </p:cTn>
                                        <p:tgtEl>
                                          <p:spTgt spid="22"/>
                                        </p:tgtEl>
                                        <p:attrNameLst>
                                          <p:attrName>style.visibility</p:attrName>
                                        </p:attrNameLst>
                                      </p:cBhvr>
                                      <p:to>
                                        <p:strVal val="visible"/>
                                      </p:to>
                                    </p:set>
                                    <p:animEffect transition="in" filter="fade">
                                      <p:cBhvr>
                                        <p:cTn id="79" dur="1000"/>
                                        <p:tgtEl>
                                          <p:spTgt spid="22"/>
                                        </p:tgtEl>
                                      </p:cBhvr>
                                    </p:animEffect>
                                    <p:anim calcmode="lin" valueType="num">
                                      <p:cBhvr>
                                        <p:cTn id="80" dur="1000" fill="hold"/>
                                        <p:tgtEl>
                                          <p:spTgt spid="22"/>
                                        </p:tgtEl>
                                        <p:attrNameLst>
                                          <p:attrName>ppt_x</p:attrName>
                                        </p:attrNameLst>
                                      </p:cBhvr>
                                      <p:tavLst>
                                        <p:tav tm="0">
                                          <p:val>
                                            <p:strVal val="#ppt_x"/>
                                          </p:val>
                                        </p:tav>
                                        <p:tav tm="100000">
                                          <p:val>
                                            <p:strVal val="#ppt_x"/>
                                          </p:val>
                                        </p:tav>
                                      </p:tavLst>
                                    </p:anim>
                                    <p:anim calcmode="lin" valueType="num">
                                      <p:cBhvr>
                                        <p:cTn id="81" dur="1000" fill="hold"/>
                                        <p:tgtEl>
                                          <p:spTgt spid="22"/>
                                        </p:tgtEl>
                                        <p:attrNameLst>
                                          <p:attrName>ppt_y</p:attrName>
                                        </p:attrNameLst>
                                      </p:cBhvr>
                                      <p:tavLst>
                                        <p:tav tm="0">
                                          <p:val>
                                            <p:strVal val="#ppt_y+.1"/>
                                          </p:val>
                                        </p:tav>
                                        <p:tav tm="100000">
                                          <p:val>
                                            <p:strVal val="#ppt_y"/>
                                          </p:val>
                                        </p:tav>
                                      </p:tavLst>
                                    </p:anim>
                                  </p:childTnLst>
                                </p:cTn>
                              </p:par>
                            </p:childTnLst>
                          </p:cTn>
                        </p:par>
                        <p:par>
                          <p:cTn id="82" fill="hold">
                            <p:stCondLst>
                              <p:cond delay="13000"/>
                            </p:stCondLst>
                            <p:childTnLst>
                              <p:par>
                                <p:cTn id="83" presetID="22" presetClass="entr" presetSubtype="8" fill="hold" grpId="0" nodeType="afterEffect">
                                  <p:stCondLst>
                                    <p:cond delay="0"/>
                                  </p:stCondLst>
                                  <p:childTnLst>
                                    <p:set>
                                      <p:cBhvr>
                                        <p:cTn id="84" dur="1" fill="hold">
                                          <p:stCondLst>
                                            <p:cond delay="0"/>
                                          </p:stCondLst>
                                        </p:cTn>
                                        <p:tgtEl>
                                          <p:spTgt spid="26"/>
                                        </p:tgtEl>
                                        <p:attrNameLst>
                                          <p:attrName>style.visibility</p:attrName>
                                        </p:attrNameLst>
                                      </p:cBhvr>
                                      <p:to>
                                        <p:strVal val="visible"/>
                                      </p:to>
                                    </p:set>
                                    <p:animEffect transition="in" filter="wipe(left)">
                                      <p:cBhvr>
                                        <p:cTn id="85" dur="500"/>
                                        <p:tgtEl>
                                          <p:spTgt spid="26"/>
                                        </p:tgtEl>
                                      </p:cBhvr>
                                    </p:animEffect>
                                  </p:childTnLst>
                                </p:cTn>
                              </p:par>
                            </p:childTnLst>
                          </p:cTn>
                        </p:par>
                        <p:par>
                          <p:cTn id="86" fill="hold">
                            <p:stCondLst>
                              <p:cond delay="13500"/>
                            </p:stCondLst>
                            <p:childTnLst>
                              <p:par>
                                <p:cTn id="87" presetID="22" presetClass="entr" presetSubtype="8"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wipe(left)">
                                      <p:cBhvr>
                                        <p:cTn id="8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26" grpId="0" animBg="1"/>
      <p:bldP spid="33" grpId="0"/>
      <p:bldP spid="24" grpId="0" animBg="1"/>
      <p:bldP spid="21" grpId="0" animBg="1"/>
      <p:bldP spid="23" grpId="0" animBg="1"/>
      <p:bldP spid="59" grpId="0"/>
      <p:bldP spid="60" grpId="0"/>
      <p:bldP spid="2" grpId="0" animBg="1"/>
      <p:bldP spid="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六边形 5"/>
          <p:cNvSpPr/>
          <p:nvPr/>
        </p:nvSpPr>
        <p:spPr>
          <a:xfrm rot="5400000">
            <a:off x="3045405" y="4637834"/>
            <a:ext cx="978758" cy="882858"/>
          </a:xfrm>
          <a:prstGeom prst="hexagon">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Arial"/>
              <a:ea typeface="微软雅黑"/>
              <a:sym typeface="Arial"/>
            </a:endParaRPr>
          </a:p>
        </p:txBody>
      </p:sp>
      <p:sp>
        <p:nvSpPr>
          <p:cNvPr id="5" name="六边形 4"/>
          <p:cNvSpPr/>
          <p:nvPr/>
        </p:nvSpPr>
        <p:spPr>
          <a:xfrm rot="5400000">
            <a:off x="3782993" y="1722334"/>
            <a:ext cx="3784108" cy="3413334"/>
          </a:xfrm>
          <a:prstGeom prst="hexagon">
            <a:avLst/>
          </a:prstGeom>
          <a:gradFill>
            <a:gsLst>
              <a:gs pos="31000">
                <a:schemeClr val="bg1">
                  <a:alpha val="16000"/>
                </a:schemeClr>
              </a:gs>
              <a:gs pos="55000">
                <a:srgbClr val="FFFFFF">
                  <a:alpha val="10000"/>
                </a:srgbClr>
              </a:gs>
              <a:gs pos="15000">
                <a:schemeClr val="bg1">
                  <a:alpha val="21000"/>
                </a:schemeClr>
              </a:gs>
            </a:gsLst>
            <a:lin ang="13800000" scaled="0"/>
          </a:gradFill>
          <a:ln>
            <a:gradFill>
              <a:gsLst>
                <a:gs pos="75000">
                  <a:srgbClr val="F0F0F0">
                    <a:alpha val="0"/>
                  </a:srgbClr>
                </a:gs>
                <a:gs pos="50000">
                  <a:srgbClr val="C8C8C8">
                    <a:alpha val="83000"/>
                  </a:srgbClr>
                </a:gs>
                <a:gs pos="25000">
                  <a:srgbClr val="F0F0F0">
                    <a:alpha val="90000"/>
                  </a:srgbClr>
                </a:gs>
                <a:gs pos="0">
                  <a:schemeClr val="bg1">
                    <a:alpha val="0"/>
                  </a:schemeClr>
                </a:gs>
                <a:gs pos="100000">
                  <a:schemeClr val="bg1">
                    <a:alpha val="1000"/>
                  </a:schemeClr>
                </a:gs>
              </a:gsLst>
              <a:lin ang="2700000" scaled="0"/>
            </a:gradFill>
          </a:ln>
          <a:effectLst>
            <a:outerShdw blurRad="228600" dist="889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Arial"/>
              <a:ea typeface="微软雅黑"/>
              <a:sym typeface="Arial"/>
            </a:endParaRPr>
          </a:p>
        </p:txBody>
      </p:sp>
      <p:sp>
        <p:nvSpPr>
          <p:cNvPr id="15" name="任意多边形: 形状 14"/>
          <p:cNvSpPr/>
          <p:nvPr/>
        </p:nvSpPr>
        <p:spPr>
          <a:xfrm>
            <a:off x="4589898" y="1536947"/>
            <a:ext cx="2170301" cy="542576"/>
          </a:xfrm>
          <a:custGeom>
            <a:avLst/>
            <a:gdLst>
              <a:gd name="connsiteX0" fmla="*/ 1085150 w 2170301"/>
              <a:gd name="connsiteY0" fmla="*/ 0 h 542576"/>
              <a:gd name="connsiteX1" fmla="*/ 2170301 w 2170301"/>
              <a:gd name="connsiteY1" fmla="*/ 542576 h 542576"/>
              <a:gd name="connsiteX2" fmla="*/ 0 w 2170301"/>
              <a:gd name="connsiteY2" fmla="*/ 542576 h 542576"/>
              <a:gd name="connsiteX3" fmla="*/ 1085150 w 2170301"/>
              <a:gd name="connsiteY3" fmla="*/ 0 h 542576"/>
              <a:gd name="connsiteX0-1" fmla="*/ 1085150 w 2170301"/>
              <a:gd name="connsiteY0-2" fmla="*/ 0 h 542576"/>
              <a:gd name="connsiteX1-3" fmla="*/ 2170301 w 2170301"/>
              <a:gd name="connsiteY1-4" fmla="*/ 542576 h 542576"/>
              <a:gd name="connsiteX2-5" fmla="*/ 1333549 w 2170301"/>
              <a:gd name="connsiteY2-6" fmla="*/ 539503 h 542576"/>
              <a:gd name="connsiteX3-7" fmla="*/ 0 w 2170301"/>
              <a:gd name="connsiteY3-8" fmla="*/ 542576 h 542576"/>
              <a:gd name="connsiteX4" fmla="*/ 1085150 w 2170301"/>
              <a:gd name="connsiteY4" fmla="*/ 0 h 542576"/>
              <a:gd name="connsiteX0-9" fmla="*/ 1333549 w 2170301"/>
              <a:gd name="connsiteY0-10" fmla="*/ 539503 h 630943"/>
              <a:gd name="connsiteX1-11" fmla="*/ 0 w 2170301"/>
              <a:gd name="connsiteY1-12" fmla="*/ 542576 h 630943"/>
              <a:gd name="connsiteX2-13" fmla="*/ 1085150 w 2170301"/>
              <a:gd name="connsiteY2-14" fmla="*/ 0 h 630943"/>
              <a:gd name="connsiteX3-15" fmla="*/ 2170301 w 2170301"/>
              <a:gd name="connsiteY3-16" fmla="*/ 542576 h 630943"/>
              <a:gd name="connsiteX4-17" fmla="*/ 1424989 w 2170301"/>
              <a:gd name="connsiteY4-18" fmla="*/ 630943 h 630943"/>
              <a:gd name="connsiteX0-19" fmla="*/ 1333549 w 2170301"/>
              <a:gd name="connsiteY0-20" fmla="*/ 539503 h 542576"/>
              <a:gd name="connsiteX1-21" fmla="*/ 0 w 2170301"/>
              <a:gd name="connsiteY1-22" fmla="*/ 542576 h 542576"/>
              <a:gd name="connsiteX2-23" fmla="*/ 1085150 w 2170301"/>
              <a:gd name="connsiteY2-24" fmla="*/ 0 h 542576"/>
              <a:gd name="connsiteX3-25" fmla="*/ 2170301 w 2170301"/>
              <a:gd name="connsiteY3-26" fmla="*/ 542576 h 542576"/>
              <a:gd name="connsiteX0-27" fmla="*/ 0 w 2170301"/>
              <a:gd name="connsiteY0-28" fmla="*/ 542576 h 542576"/>
              <a:gd name="connsiteX1-29" fmla="*/ 1085150 w 2170301"/>
              <a:gd name="connsiteY1-30" fmla="*/ 0 h 542576"/>
              <a:gd name="connsiteX2-31" fmla="*/ 2170301 w 2170301"/>
              <a:gd name="connsiteY2-32" fmla="*/ 542576 h 542576"/>
            </a:gdLst>
            <a:ahLst/>
            <a:cxnLst>
              <a:cxn ang="0">
                <a:pos x="connsiteX0-1" y="connsiteY0-2"/>
              </a:cxn>
              <a:cxn ang="0">
                <a:pos x="connsiteX1-3" y="connsiteY1-4"/>
              </a:cxn>
              <a:cxn ang="0">
                <a:pos x="connsiteX2-5" y="connsiteY2-6"/>
              </a:cxn>
            </a:cxnLst>
            <a:rect l="l" t="t" r="r" b="b"/>
            <a:pathLst>
              <a:path w="2170301" h="542576">
                <a:moveTo>
                  <a:pt x="0" y="542576"/>
                </a:moveTo>
                <a:lnTo>
                  <a:pt x="1085150" y="0"/>
                </a:lnTo>
                <a:lnTo>
                  <a:pt x="2170301" y="542576"/>
                </a:lnTo>
              </a:path>
            </a:pathLst>
          </a:custGeom>
          <a:noFill/>
          <a:ln w="38100">
            <a:solidFill>
              <a:schemeClr val="accent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Arial"/>
              <a:ea typeface="微软雅黑"/>
              <a:sym typeface="Arial"/>
            </a:endParaRPr>
          </a:p>
        </p:txBody>
      </p:sp>
      <p:sp>
        <p:nvSpPr>
          <p:cNvPr id="12" name="任意多边形: 形状 11"/>
          <p:cNvSpPr/>
          <p:nvPr/>
        </p:nvSpPr>
        <p:spPr>
          <a:xfrm>
            <a:off x="4707879" y="4837471"/>
            <a:ext cx="1934336" cy="483584"/>
          </a:xfrm>
          <a:custGeom>
            <a:avLst/>
            <a:gdLst>
              <a:gd name="connsiteX0" fmla="*/ 0 w 1934336"/>
              <a:gd name="connsiteY0" fmla="*/ 0 h 483584"/>
              <a:gd name="connsiteX1" fmla="*/ 1934336 w 1934336"/>
              <a:gd name="connsiteY1" fmla="*/ 0 h 483584"/>
              <a:gd name="connsiteX2" fmla="*/ 967168 w 1934336"/>
              <a:gd name="connsiteY2" fmla="*/ 483584 h 483584"/>
              <a:gd name="connsiteX3" fmla="*/ 0 w 1934336"/>
              <a:gd name="connsiteY3" fmla="*/ 0 h 483584"/>
              <a:gd name="connsiteX0-1" fmla="*/ 0 w 1934336"/>
              <a:gd name="connsiteY0-2" fmla="*/ 8296 h 491880"/>
              <a:gd name="connsiteX1-3" fmla="*/ 1025068 w 1934336"/>
              <a:gd name="connsiteY1-4" fmla="*/ 0 h 491880"/>
              <a:gd name="connsiteX2-5" fmla="*/ 1934336 w 1934336"/>
              <a:gd name="connsiteY2-6" fmla="*/ 8296 h 491880"/>
              <a:gd name="connsiteX3-7" fmla="*/ 967168 w 1934336"/>
              <a:gd name="connsiteY3-8" fmla="*/ 491880 h 491880"/>
              <a:gd name="connsiteX4" fmla="*/ 0 w 1934336"/>
              <a:gd name="connsiteY4" fmla="*/ 8296 h 491880"/>
              <a:gd name="connsiteX0-9" fmla="*/ 1025068 w 1934336"/>
              <a:gd name="connsiteY0-10" fmla="*/ 0 h 491880"/>
              <a:gd name="connsiteX1-11" fmla="*/ 1934336 w 1934336"/>
              <a:gd name="connsiteY1-12" fmla="*/ 8296 h 491880"/>
              <a:gd name="connsiteX2-13" fmla="*/ 967168 w 1934336"/>
              <a:gd name="connsiteY2-14" fmla="*/ 491880 h 491880"/>
              <a:gd name="connsiteX3-15" fmla="*/ 0 w 1934336"/>
              <a:gd name="connsiteY3-16" fmla="*/ 8296 h 491880"/>
              <a:gd name="connsiteX4-17" fmla="*/ 1116508 w 1934336"/>
              <a:gd name="connsiteY4-18" fmla="*/ 91440 h 491880"/>
              <a:gd name="connsiteX0-19" fmla="*/ 1025068 w 1934336"/>
              <a:gd name="connsiteY0-20" fmla="*/ 0 h 491880"/>
              <a:gd name="connsiteX1-21" fmla="*/ 1934336 w 1934336"/>
              <a:gd name="connsiteY1-22" fmla="*/ 8296 h 491880"/>
              <a:gd name="connsiteX2-23" fmla="*/ 967168 w 1934336"/>
              <a:gd name="connsiteY2-24" fmla="*/ 491880 h 491880"/>
              <a:gd name="connsiteX3-25" fmla="*/ 0 w 1934336"/>
              <a:gd name="connsiteY3-26" fmla="*/ 8296 h 491880"/>
              <a:gd name="connsiteX0-27" fmla="*/ 1934336 w 1934336"/>
              <a:gd name="connsiteY0-28" fmla="*/ 0 h 483584"/>
              <a:gd name="connsiteX1-29" fmla="*/ 967168 w 1934336"/>
              <a:gd name="connsiteY1-30" fmla="*/ 483584 h 483584"/>
              <a:gd name="connsiteX2-31" fmla="*/ 0 w 1934336"/>
              <a:gd name="connsiteY2-32" fmla="*/ 0 h 483584"/>
            </a:gdLst>
            <a:ahLst/>
            <a:cxnLst>
              <a:cxn ang="0">
                <a:pos x="connsiteX0-1" y="connsiteY0-2"/>
              </a:cxn>
              <a:cxn ang="0">
                <a:pos x="connsiteX1-3" y="connsiteY1-4"/>
              </a:cxn>
              <a:cxn ang="0">
                <a:pos x="connsiteX2-5" y="connsiteY2-6"/>
              </a:cxn>
            </a:cxnLst>
            <a:rect l="l" t="t" r="r" b="b"/>
            <a:pathLst>
              <a:path w="1934336" h="483584">
                <a:moveTo>
                  <a:pt x="1934336" y="0"/>
                </a:moveTo>
                <a:lnTo>
                  <a:pt x="967168" y="483584"/>
                </a:lnTo>
                <a:lnTo>
                  <a:pt x="0" y="0"/>
                </a:lnTo>
              </a:path>
            </a:pathLst>
          </a:custGeom>
          <a:noFill/>
          <a:ln w="38100">
            <a:solidFill>
              <a:schemeClr val="accent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Arial"/>
              <a:ea typeface="微软雅黑"/>
              <a:sym typeface="Arial"/>
            </a:endParaRPr>
          </a:p>
        </p:txBody>
      </p:sp>
      <p:sp>
        <p:nvSpPr>
          <p:cNvPr id="17" name="六边形 16"/>
          <p:cNvSpPr/>
          <p:nvPr/>
        </p:nvSpPr>
        <p:spPr>
          <a:xfrm rot="5400000">
            <a:off x="6519077" y="1619170"/>
            <a:ext cx="1678374" cy="1513924"/>
          </a:xfrm>
          <a:prstGeom prst="hexagon">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Arial"/>
              <a:ea typeface="微软雅黑"/>
              <a:sym typeface="Arial"/>
            </a:endParaRPr>
          </a:p>
        </p:txBody>
      </p:sp>
      <p:sp>
        <p:nvSpPr>
          <p:cNvPr id="20" name="文本框 19"/>
          <p:cNvSpPr txBox="1"/>
          <p:nvPr/>
        </p:nvSpPr>
        <p:spPr>
          <a:xfrm>
            <a:off x="5327955" y="2447043"/>
            <a:ext cx="692224" cy="575071"/>
          </a:xfrm>
          <a:prstGeom prst="rect">
            <a:avLst/>
          </a:prstGeom>
          <a:noFill/>
          <a:ln w="117475">
            <a:noFill/>
          </a:ln>
        </p:spPr>
        <p:txBody>
          <a:bodyPr wrap="none" rtlCol="0">
            <a:prstTxWarp prst="textPlain">
              <a:avLst/>
            </a:prstTxWarp>
            <a:spAutoFit/>
          </a:bodyPr>
          <a:lstStyle/>
          <a:p>
            <a:r>
              <a:rPr lang="en-US" altLang="zh-CN" spc="100" dirty="0">
                <a:solidFill>
                  <a:schemeClr val="bg1"/>
                </a:solidFill>
                <a:latin typeface="Arial"/>
                <a:ea typeface="微软雅黑"/>
                <a:cs typeface="Arial" panose="020B0604020202020204" pitchFamily="34" charset="0"/>
                <a:sym typeface="Arial"/>
              </a:rPr>
              <a:t>03</a:t>
            </a:r>
            <a:endParaRPr lang="zh-CN" altLang="en-US" spc="100" dirty="0">
              <a:solidFill>
                <a:schemeClr val="bg1"/>
              </a:solidFill>
              <a:latin typeface="Arial"/>
              <a:ea typeface="微软雅黑"/>
              <a:cs typeface="Arial" panose="020B0604020202020204" pitchFamily="34" charset="0"/>
              <a:sym typeface="Arial"/>
            </a:endParaRPr>
          </a:p>
        </p:txBody>
      </p:sp>
      <p:sp>
        <p:nvSpPr>
          <p:cNvPr id="21" name="矩形 20"/>
          <p:cNvSpPr/>
          <p:nvPr/>
        </p:nvSpPr>
        <p:spPr>
          <a:xfrm>
            <a:off x="4637360" y="3771496"/>
            <a:ext cx="2073415" cy="830997"/>
          </a:xfrm>
          <a:prstGeom prst="rect">
            <a:avLst/>
          </a:prstGeom>
        </p:spPr>
        <p:txBody>
          <a:bodyPr wrap="square">
            <a:spAutoFit/>
          </a:bodyPr>
          <a:lstStyle/>
          <a:p>
            <a:pPr lvl="0" algn="ctr"/>
            <a:r>
              <a:rPr lang="en-US" altLang="zh-CN" sz="1600" dirty="0">
                <a:solidFill>
                  <a:schemeClr val="bg1"/>
                </a:solidFill>
                <a:latin typeface="Arial"/>
                <a:ea typeface="微软雅黑"/>
                <a:sym typeface="Arial"/>
              </a:rPr>
              <a:t>When you copy &amp; paste, choose "keep text only" option.</a:t>
            </a:r>
            <a:endParaRPr lang="zh-CN" altLang="en-US" sz="1600" dirty="0">
              <a:solidFill>
                <a:schemeClr val="bg1"/>
              </a:solidFill>
              <a:latin typeface="Arial"/>
              <a:ea typeface="微软雅黑"/>
              <a:sym typeface="Arial"/>
            </a:endParaRPr>
          </a:p>
        </p:txBody>
      </p:sp>
      <p:sp>
        <p:nvSpPr>
          <p:cNvPr id="22" name="矩形 21"/>
          <p:cNvSpPr/>
          <p:nvPr/>
        </p:nvSpPr>
        <p:spPr>
          <a:xfrm>
            <a:off x="4492494" y="3223274"/>
            <a:ext cx="2363147" cy="523220"/>
          </a:xfrm>
          <a:prstGeom prst="rect">
            <a:avLst/>
          </a:prstGeom>
        </p:spPr>
        <p:txBody>
          <a:bodyPr wrap="none">
            <a:spAutoFit/>
          </a:bodyPr>
          <a:lstStyle/>
          <a:p>
            <a:pPr algn="ctr"/>
            <a:r>
              <a:rPr lang="en-US" altLang="zh-CN" sz="2800" b="1" dirty="0">
                <a:solidFill>
                  <a:schemeClr val="bg1"/>
                </a:solidFill>
                <a:latin typeface="Arial"/>
                <a:ea typeface="微软雅黑"/>
                <a:sym typeface="Arial"/>
              </a:rPr>
              <a:t>Add title text</a:t>
            </a:r>
            <a:endParaRPr lang="zh-CN" altLang="en-US" sz="2800" b="1" dirty="0">
              <a:solidFill>
                <a:schemeClr val="bg1"/>
              </a:solidFill>
              <a:latin typeface="Arial"/>
              <a:ea typeface="微软雅黑"/>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2"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up)">
                                      <p:cBhvr>
                                        <p:cTn id="17" dur="500"/>
                                        <p:tgtEl>
                                          <p:spTgt spid="15"/>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2" presetClass="entr" presetSubtype="12"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0-#ppt_w/2"/>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 presetClass="entr" presetSubtype="12"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additive="base">
                                        <p:cTn id="30" dur="500" fill="hold"/>
                                        <p:tgtEl>
                                          <p:spTgt spid="20"/>
                                        </p:tgtEl>
                                        <p:attrNameLst>
                                          <p:attrName>ppt_x</p:attrName>
                                        </p:attrNameLst>
                                      </p:cBhvr>
                                      <p:tavLst>
                                        <p:tav tm="0">
                                          <p:val>
                                            <p:strVal val="0-#ppt_w/2"/>
                                          </p:val>
                                        </p:tav>
                                        <p:tav tm="100000">
                                          <p:val>
                                            <p:strVal val="#ppt_x"/>
                                          </p:val>
                                        </p:tav>
                                      </p:tavLst>
                                    </p:anim>
                                    <p:anim calcmode="lin" valueType="num">
                                      <p:cBhvr additive="base">
                                        <p:cTn id="31" dur="500" fill="hold"/>
                                        <p:tgtEl>
                                          <p:spTgt spid="20"/>
                                        </p:tgtEl>
                                        <p:attrNameLst>
                                          <p:attrName>ppt_y</p:attrName>
                                        </p:attrNameLst>
                                      </p:cBhvr>
                                      <p:tavLst>
                                        <p:tav tm="0">
                                          <p:val>
                                            <p:strVal val="1+#ppt_h/2"/>
                                          </p:val>
                                        </p:tav>
                                        <p:tav tm="100000">
                                          <p:val>
                                            <p:strVal val="#ppt_y"/>
                                          </p:val>
                                        </p:tav>
                                      </p:tavLst>
                                    </p:anim>
                                  </p:childTnLst>
                                </p:cTn>
                              </p:par>
                            </p:childTnLst>
                          </p:cTn>
                        </p:par>
                        <p:par>
                          <p:cTn id="32" fill="hold">
                            <p:stCondLst>
                              <p:cond delay="3000"/>
                            </p:stCondLst>
                            <p:childTnLst>
                              <p:par>
                                <p:cTn id="33" presetID="2" presetClass="entr" presetSubtype="12"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additive="base">
                                        <p:cTn id="35" dur="500" fill="hold"/>
                                        <p:tgtEl>
                                          <p:spTgt spid="21"/>
                                        </p:tgtEl>
                                        <p:attrNameLst>
                                          <p:attrName>ppt_x</p:attrName>
                                        </p:attrNameLst>
                                      </p:cBhvr>
                                      <p:tavLst>
                                        <p:tav tm="0">
                                          <p:val>
                                            <p:strVal val="0-#ppt_w/2"/>
                                          </p:val>
                                        </p:tav>
                                        <p:tav tm="100000">
                                          <p:val>
                                            <p:strVal val="#ppt_x"/>
                                          </p:val>
                                        </p:tav>
                                      </p:tavLst>
                                    </p:anim>
                                    <p:anim calcmode="lin" valueType="num">
                                      <p:cBhvr additive="base">
                                        <p:cTn id="36" dur="500" fill="hold"/>
                                        <p:tgtEl>
                                          <p:spTgt spid="21"/>
                                        </p:tgtEl>
                                        <p:attrNameLst>
                                          <p:attrName>ppt_y</p:attrName>
                                        </p:attrNameLst>
                                      </p:cBhvr>
                                      <p:tavLst>
                                        <p:tav tm="0">
                                          <p:val>
                                            <p:strVal val="1+#ppt_h/2"/>
                                          </p:val>
                                        </p:tav>
                                        <p:tav tm="100000">
                                          <p:val>
                                            <p:strVal val="#ppt_y"/>
                                          </p:val>
                                        </p:tav>
                                      </p:tavLst>
                                    </p:anim>
                                  </p:childTnLst>
                                </p:cTn>
                              </p:par>
                            </p:childTnLst>
                          </p:cTn>
                        </p:par>
                        <p:par>
                          <p:cTn id="37" fill="hold">
                            <p:stCondLst>
                              <p:cond delay="3500"/>
                            </p:stCondLst>
                            <p:childTnLst>
                              <p:par>
                                <p:cTn id="38" presetID="2" presetClass="entr" presetSubtype="12"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additive="base">
                                        <p:cTn id="40" dur="500" fill="hold"/>
                                        <p:tgtEl>
                                          <p:spTgt spid="22"/>
                                        </p:tgtEl>
                                        <p:attrNameLst>
                                          <p:attrName>ppt_x</p:attrName>
                                        </p:attrNameLst>
                                      </p:cBhvr>
                                      <p:tavLst>
                                        <p:tav tm="0">
                                          <p:val>
                                            <p:strVal val="0-#ppt_w/2"/>
                                          </p:val>
                                        </p:tav>
                                        <p:tav tm="100000">
                                          <p:val>
                                            <p:strVal val="#ppt_x"/>
                                          </p:val>
                                        </p:tav>
                                      </p:tavLst>
                                    </p:anim>
                                    <p:anim calcmode="lin" valueType="num">
                                      <p:cBhvr additive="base">
                                        <p:cTn id="41"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15" grpId="0" animBg="1"/>
      <p:bldP spid="12" grpId="0" animBg="1"/>
      <p:bldP spid="17" grpId="0" animBg="1"/>
      <p:bldP spid="20" grpId="0"/>
      <p:bldP spid="21" grpId="0"/>
      <p:bldP spid="2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p:cNvSpPr txBox="1"/>
          <p:nvPr/>
        </p:nvSpPr>
        <p:spPr>
          <a:xfrm>
            <a:off x="4310829" y="385971"/>
            <a:ext cx="3570339" cy="646331"/>
          </a:xfrm>
          <a:prstGeom prst="rect">
            <a:avLst/>
          </a:prstGeom>
          <a:noFill/>
        </p:spPr>
        <p:txBody>
          <a:bodyPr wrap="square" rtlCol="0">
            <a:spAutoFit/>
          </a:bodyPr>
          <a:lstStyle/>
          <a:p>
            <a:pPr algn="ctr"/>
            <a:r>
              <a:rPr lang="en-US" altLang="zh-CN" sz="3600" dirty="0">
                <a:solidFill>
                  <a:schemeClr val="bg1"/>
                </a:solidFill>
                <a:latin typeface="Arial"/>
                <a:ea typeface="微软雅黑"/>
                <a:sym typeface="Arial"/>
              </a:rPr>
              <a:t>Add title text</a:t>
            </a:r>
            <a:endParaRPr lang="zh-CN" altLang="en-US" sz="3600" dirty="0">
              <a:solidFill>
                <a:schemeClr val="bg1"/>
              </a:solidFill>
              <a:latin typeface="Arial"/>
              <a:ea typeface="微软雅黑"/>
              <a:sym typeface="Arial"/>
            </a:endParaRPr>
          </a:p>
        </p:txBody>
      </p:sp>
      <p:grpSp>
        <p:nvGrpSpPr>
          <p:cNvPr id="31" name="Group 14"/>
          <p:cNvGrpSpPr/>
          <p:nvPr/>
        </p:nvGrpSpPr>
        <p:grpSpPr>
          <a:xfrm>
            <a:off x="986354" y="2677488"/>
            <a:ext cx="10219292" cy="2567439"/>
            <a:chOff x="601673" y="2092002"/>
            <a:chExt cx="7940655" cy="1994967"/>
          </a:xfrm>
        </p:grpSpPr>
        <p:sp>
          <p:nvSpPr>
            <p:cNvPr id="35" name="Arc 4"/>
            <p:cNvSpPr/>
            <p:nvPr/>
          </p:nvSpPr>
          <p:spPr bwMode="auto">
            <a:xfrm>
              <a:off x="4572000" y="2101806"/>
              <a:ext cx="1985165" cy="1985163"/>
            </a:xfrm>
            <a:prstGeom prst="arc">
              <a:avLst>
                <a:gd name="adj1" fmla="val 6568"/>
                <a:gd name="adj2" fmla="val 10805652"/>
              </a:avLst>
            </a:prstGeom>
            <a:solidFill>
              <a:srgbClr val="848AA1"/>
            </a:solidFill>
            <a:ln w="127000" cap="rnd">
              <a:noFill/>
            </a:ln>
            <a:effectLst/>
          </p:spPr>
          <p:style>
            <a:lnRef idx="1">
              <a:schemeClr val="accent1"/>
            </a:lnRef>
            <a:fillRef idx="0">
              <a:schemeClr val="accent1"/>
            </a:fillRef>
            <a:effectRef idx="0">
              <a:schemeClr val="accent1"/>
            </a:effectRef>
            <a:fontRef idx="minor">
              <a:schemeClr val="tx1"/>
            </a:fontRef>
          </p:style>
          <p:txBody>
            <a:bodyPr anchor="ctr"/>
            <a:lstStyle/>
            <a:p>
              <a:pPr algn="ctr" fontAlgn="auto" hangingPunct="0">
                <a:spcBef>
                  <a:spcPts val="0"/>
                </a:spcBef>
                <a:spcAft>
                  <a:spcPts val="0"/>
                </a:spcAft>
                <a:defRPr/>
              </a:pPr>
              <a:endParaRPr lang="en-US" sz="1600" dirty="0">
                <a:solidFill>
                  <a:schemeClr val="bg1"/>
                </a:solidFill>
                <a:latin typeface="Arial"/>
                <a:ea typeface="微软雅黑"/>
                <a:sym typeface="Arial"/>
              </a:endParaRPr>
            </a:p>
          </p:txBody>
        </p:sp>
        <p:sp>
          <p:nvSpPr>
            <p:cNvPr id="36" name="Arc 5"/>
            <p:cNvSpPr/>
            <p:nvPr/>
          </p:nvSpPr>
          <p:spPr bwMode="auto">
            <a:xfrm>
              <a:off x="601673" y="2101806"/>
              <a:ext cx="1985165" cy="1985163"/>
            </a:xfrm>
            <a:prstGeom prst="arc">
              <a:avLst>
                <a:gd name="adj1" fmla="val 7525"/>
                <a:gd name="adj2" fmla="val 10806263"/>
              </a:avLst>
            </a:prstGeom>
            <a:solidFill>
              <a:srgbClr val="848AA1"/>
            </a:solidFill>
            <a:ln w="127000" cap="rnd">
              <a:noFill/>
            </a:ln>
            <a:effectLst/>
          </p:spPr>
          <p:style>
            <a:lnRef idx="1">
              <a:schemeClr val="accent1"/>
            </a:lnRef>
            <a:fillRef idx="0">
              <a:schemeClr val="accent1"/>
            </a:fillRef>
            <a:effectRef idx="0">
              <a:schemeClr val="accent1"/>
            </a:effectRef>
            <a:fontRef idx="minor">
              <a:schemeClr val="tx1"/>
            </a:fontRef>
          </p:style>
          <p:txBody>
            <a:bodyPr anchor="ctr"/>
            <a:lstStyle/>
            <a:p>
              <a:pPr algn="ctr" fontAlgn="auto" hangingPunct="0">
                <a:spcBef>
                  <a:spcPts val="0"/>
                </a:spcBef>
                <a:spcAft>
                  <a:spcPts val="0"/>
                </a:spcAft>
                <a:defRPr/>
              </a:pPr>
              <a:endParaRPr lang="en-US" sz="1600" dirty="0">
                <a:solidFill>
                  <a:schemeClr val="bg1"/>
                </a:solidFill>
                <a:latin typeface="Arial"/>
                <a:ea typeface="微软雅黑"/>
                <a:sym typeface="Arial"/>
              </a:endParaRPr>
            </a:p>
          </p:txBody>
        </p:sp>
        <p:sp>
          <p:nvSpPr>
            <p:cNvPr id="37" name="Arc 6"/>
            <p:cNvSpPr/>
            <p:nvPr/>
          </p:nvSpPr>
          <p:spPr bwMode="auto">
            <a:xfrm rot="10800000">
              <a:off x="2586838" y="2092002"/>
              <a:ext cx="1985163" cy="1985163"/>
            </a:xfrm>
            <a:prstGeom prst="arc">
              <a:avLst>
                <a:gd name="adj1" fmla="val 21575380"/>
                <a:gd name="adj2" fmla="val 10806753"/>
              </a:avLst>
            </a:prstGeom>
            <a:solidFill>
              <a:srgbClr val="7F7F7F"/>
            </a:solidFill>
            <a:ln w="127000" cap="rnd">
              <a:noFill/>
            </a:ln>
            <a:effectLst/>
          </p:spPr>
          <p:style>
            <a:lnRef idx="1">
              <a:schemeClr val="accent1"/>
            </a:lnRef>
            <a:fillRef idx="0">
              <a:schemeClr val="accent1"/>
            </a:fillRef>
            <a:effectRef idx="0">
              <a:schemeClr val="accent1"/>
            </a:effectRef>
            <a:fontRef idx="minor">
              <a:schemeClr val="tx1"/>
            </a:fontRef>
          </p:style>
          <p:txBody>
            <a:bodyPr anchor="ctr"/>
            <a:lstStyle/>
            <a:p>
              <a:pPr algn="ctr" fontAlgn="auto" hangingPunct="0">
                <a:spcBef>
                  <a:spcPts val="0"/>
                </a:spcBef>
                <a:spcAft>
                  <a:spcPts val="0"/>
                </a:spcAft>
                <a:defRPr/>
              </a:pPr>
              <a:endParaRPr lang="en-US" sz="1600" dirty="0">
                <a:solidFill>
                  <a:schemeClr val="bg1"/>
                </a:solidFill>
                <a:latin typeface="Arial"/>
                <a:ea typeface="微软雅黑"/>
                <a:sym typeface="Arial"/>
              </a:endParaRPr>
            </a:p>
          </p:txBody>
        </p:sp>
        <p:sp>
          <p:nvSpPr>
            <p:cNvPr id="38" name="Arc 7"/>
            <p:cNvSpPr/>
            <p:nvPr/>
          </p:nvSpPr>
          <p:spPr bwMode="auto">
            <a:xfrm rot="10800000">
              <a:off x="6557165" y="2092002"/>
              <a:ext cx="1985163" cy="1985163"/>
            </a:xfrm>
            <a:prstGeom prst="arc">
              <a:avLst>
                <a:gd name="adj1" fmla="val 21575180"/>
                <a:gd name="adj2" fmla="val 10806263"/>
              </a:avLst>
            </a:prstGeom>
            <a:solidFill>
              <a:srgbClr val="7F7F7F"/>
            </a:solidFill>
            <a:ln w="127000" cap="rnd">
              <a:noFill/>
            </a:ln>
            <a:effectLst/>
          </p:spPr>
          <p:style>
            <a:lnRef idx="1">
              <a:schemeClr val="accent1"/>
            </a:lnRef>
            <a:fillRef idx="0">
              <a:schemeClr val="accent1"/>
            </a:fillRef>
            <a:effectRef idx="0">
              <a:schemeClr val="accent1"/>
            </a:effectRef>
            <a:fontRef idx="minor">
              <a:schemeClr val="tx1"/>
            </a:fontRef>
          </p:style>
          <p:txBody>
            <a:bodyPr anchor="ctr"/>
            <a:lstStyle/>
            <a:p>
              <a:pPr algn="ctr" fontAlgn="auto" hangingPunct="0">
                <a:spcBef>
                  <a:spcPts val="0"/>
                </a:spcBef>
                <a:spcAft>
                  <a:spcPts val="0"/>
                </a:spcAft>
                <a:defRPr/>
              </a:pPr>
              <a:endParaRPr lang="en-US" sz="1600">
                <a:solidFill>
                  <a:schemeClr val="bg1"/>
                </a:solidFill>
                <a:latin typeface="Arial"/>
                <a:ea typeface="微软雅黑"/>
                <a:sym typeface="Arial"/>
              </a:endParaRPr>
            </a:p>
          </p:txBody>
        </p:sp>
        <p:sp>
          <p:nvSpPr>
            <p:cNvPr id="39" name="Rectangle 12"/>
            <p:cNvSpPr/>
            <p:nvPr/>
          </p:nvSpPr>
          <p:spPr>
            <a:xfrm>
              <a:off x="3379684" y="2454116"/>
              <a:ext cx="143541" cy="263065"/>
            </a:xfrm>
            <a:prstGeom prst="rect">
              <a:avLst/>
            </a:prstGeom>
            <a:ln>
              <a:noFill/>
            </a:ln>
          </p:spPr>
          <p:txBody>
            <a:bodyPr wrap="none">
              <a:spAutoFit/>
            </a:bodyPr>
            <a:lstStyle/>
            <a:p>
              <a:endParaRPr lang="id-ID" sz="1600" dirty="0">
                <a:solidFill>
                  <a:schemeClr val="bg1"/>
                </a:solidFill>
                <a:latin typeface="Arial"/>
                <a:ea typeface="微软雅黑"/>
                <a:sym typeface="Arial"/>
              </a:endParaRPr>
            </a:p>
          </p:txBody>
        </p:sp>
        <p:sp>
          <p:nvSpPr>
            <p:cNvPr id="40" name="Rectangle 13"/>
            <p:cNvSpPr/>
            <p:nvPr/>
          </p:nvSpPr>
          <p:spPr>
            <a:xfrm>
              <a:off x="7313143" y="2454116"/>
              <a:ext cx="143541" cy="263065"/>
            </a:xfrm>
            <a:prstGeom prst="rect">
              <a:avLst/>
            </a:prstGeom>
            <a:ln>
              <a:noFill/>
            </a:ln>
          </p:spPr>
          <p:txBody>
            <a:bodyPr wrap="none">
              <a:spAutoFit/>
            </a:bodyPr>
            <a:lstStyle/>
            <a:p>
              <a:endParaRPr lang="id-ID" sz="1600" dirty="0">
                <a:solidFill>
                  <a:schemeClr val="bg1"/>
                </a:solidFill>
                <a:latin typeface="Arial"/>
                <a:ea typeface="微软雅黑"/>
                <a:sym typeface="Arial"/>
              </a:endParaRPr>
            </a:p>
          </p:txBody>
        </p:sp>
      </p:grpSp>
      <p:sp>
        <p:nvSpPr>
          <p:cNvPr id="41" name="文本框 40"/>
          <p:cNvSpPr txBox="1"/>
          <p:nvPr/>
        </p:nvSpPr>
        <p:spPr>
          <a:xfrm>
            <a:off x="986537" y="2668645"/>
            <a:ext cx="2428480" cy="698717"/>
          </a:xfrm>
          <a:prstGeom prst="rect">
            <a:avLst/>
          </a:prstGeom>
          <a:noFill/>
        </p:spPr>
        <p:txBody>
          <a:bodyPr wrap="square" rtlCol="0">
            <a:spAutoFit/>
          </a:bodyPr>
          <a:lstStyle/>
          <a:p>
            <a:pPr algn="ctr">
              <a:lnSpc>
                <a:spcPct val="150000"/>
              </a:lnSpc>
              <a:defRPr/>
            </a:pPr>
            <a:r>
              <a:rPr lang="en-US" altLang="zh-CN" sz="1400" dirty="0">
                <a:solidFill>
                  <a:schemeClr val="bg1"/>
                </a:solidFill>
                <a:latin typeface="Arial"/>
                <a:ea typeface="微软雅黑"/>
                <a:cs typeface="Arial" panose="020B0604020202020204" pitchFamily="34" charset="0"/>
                <a:sym typeface="Arial"/>
              </a:rPr>
              <a:t>Click here to add content, content to match the title. </a:t>
            </a:r>
            <a:endParaRPr lang="zh-CN" altLang="en-US" sz="1400" dirty="0">
              <a:solidFill>
                <a:schemeClr val="bg1"/>
              </a:solidFill>
              <a:latin typeface="Arial"/>
              <a:ea typeface="微软雅黑"/>
              <a:sym typeface="Arial"/>
            </a:endParaRPr>
          </a:p>
        </p:txBody>
      </p:sp>
      <p:sp>
        <p:nvSpPr>
          <p:cNvPr id="42" name="矩形 41"/>
          <p:cNvSpPr/>
          <p:nvPr/>
        </p:nvSpPr>
        <p:spPr>
          <a:xfrm>
            <a:off x="1476861" y="2299313"/>
            <a:ext cx="1447832"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bg1"/>
                </a:solidFill>
                <a:effectLst/>
                <a:uLnTx/>
                <a:uFillTx/>
                <a:latin typeface="Arial"/>
                <a:ea typeface="微软雅黑"/>
                <a:sym typeface="Arial"/>
              </a:rPr>
              <a:t>Add title</a:t>
            </a:r>
          </a:p>
        </p:txBody>
      </p:sp>
      <p:sp>
        <p:nvSpPr>
          <p:cNvPr id="43" name="文本框 42"/>
          <p:cNvSpPr txBox="1"/>
          <p:nvPr/>
        </p:nvSpPr>
        <p:spPr>
          <a:xfrm>
            <a:off x="6171702" y="2668645"/>
            <a:ext cx="2428480" cy="698717"/>
          </a:xfrm>
          <a:prstGeom prst="rect">
            <a:avLst/>
          </a:prstGeom>
          <a:noFill/>
        </p:spPr>
        <p:txBody>
          <a:bodyPr wrap="square" rtlCol="0">
            <a:spAutoFit/>
          </a:bodyPr>
          <a:lstStyle/>
          <a:p>
            <a:pPr algn="ctr">
              <a:lnSpc>
                <a:spcPct val="150000"/>
              </a:lnSpc>
              <a:defRPr/>
            </a:pPr>
            <a:r>
              <a:rPr lang="en-US" altLang="zh-CN" sz="1400" dirty="0">
                <a:solidFill>
                  <a:schemeClr val="bg1"/>
                </a:solidFill>
                <a:latin typeface="Arial"/>
                <a:ea typeface="微软雅黑"/>
                <a:cs typeface="Arial" panose="020B0604020202020204" pitchFamily="34" charset="0"/>
                <a:sym typeface="Arial"/>
              </a:rPr>
              <a:t>Click here to add content, content to match the title. </a:t>
            </a:r>
            <a:endParaRPr lang="zh-CN" altLang="en-US" sz="1400" dirty="0">
              <a:solidFill>
                <a:schemeClr val="bg1"/>
              </a:solidFill>
              <a:latin typeface="Arial"/>
              <a:ea typeface="微软雅黑"/>
              <a:sym typeface="Arial"/>
            </a:endParaRPr>
          </a:p>
        </p:txBody>
      </p:sp>
      <p:sp>
        <p:nvSpPr>
          <p:cNvPr id="44" name="矩形 43"/>
          <p:cNvSpPr/>
          <p:nvPr/>
        </p:nvSpPr>
        <p:spPr>
          <a:xfrm>
            <a:off x="6662026" y="2299313"/>
            <a:ext cx="1447832"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bg1"/>
                </a:solidFill>
                <a:effectLst/>
                <a:uLnTx/>
                <a:uFillTx/>
                <a:latin typeface="Arial"/>
                <a:ea typeface="微软雅黑"/>
                <a:sym typeface="Arial"/>
              </a:rPr>
              <a:t>Add title</a:t>
            </a:r>
          </a:p>
        </p:txBody>
      </p:sp>
      <p:sp>
        <p:nvSpPr>
          <p:cNvPr id="45" name="文本框 44"/>
          <p:cNvSpPr txBox="1"/>
          <p:nvPr/>
        </p:nvSpPr>
        <p:spPr>
          <a:xfrm>
            <a:off x="3541177" y="4565179"/>
            <a:ext cx="2428480" cy="698717"/>
          </a:xfrm>
          <a:prstGeom prst="rect">
            <a:avLst/>
          </a:prstGeom>
          <a:noFill/>
        </p:spPr>
        <p:txBody>
          <a:bodyPr wrap="square" rtlCol="0">
            <a:spAutoFit/>
          </a:bodyPr>
          <a:lstStyle/>
          <a:p>
            <a:pPr algn="ctr">
              <a:lnSpc>
                <a:spcPct val="150000"/>
              </a:lnSpc>
              <a:defRPr/>
            </a:pPr>
            <a:r>
              <a:rPr lang="en-US" altLang="zh-CN" sz="1400" dirty="0">
                <a:solidFill>
                  <a:schemeClr val="bg1"/>
                </a:solidFill>
                <a:latin typeface="Arial"/>
                <a:ea typeface="微软雅黑"/>
                <a:cs typeface="Arial" panose="020B0604020202020204" pitchFamily="34" charset="0"/>
                <a:sym typeface="Arial"/>
              </a:rPr>
              <a:t>Click here to add content, content to match the title. </a:t>
            </a:r>
            <a:endParaRPr lang="zh-CN" altLang="en-US" sz="1400" dirty="0">
              <a:solidFill>
                <a:schemeClr val="bg1"/>
              </a:solidFill>
              <a:latin typeface="Arial"/>
              <a:ea typeface="微软雅黑"/>
              <a:sym typeface="Arial"/>
            </a:endParaRPr>
          </a:p>
        </p:txBody>
      </p:sp>
      <p:sp>
        <p:nvSpPr>
          <p:cNvPr id="46" name="矩形 45"/>
          <p:cNvSpPr/>
          <p:nvPr/>
        </p:nvSpPr>
        <p:spPr>
          <a:xfrm>
            <a:off x="4031501" y="4195847"/>
            <a:ext cx="1447832"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bg1"/>
                </a:solidFill>
                <a:effectLst/>
                <a:uLnTx/>
                <a:uFillTx/>
                <a:latin typeface="Arial"/>
                <a:ea typeface="微软雅黑"/>
                <a:sym typeface="Arial"/>
              </a:rPr>
              <a:t>Add title</a:t>
            </a:r>
          </a:p>
        </p:txBody>
      </p:sp>
      <p:sp>
        <p:nvSpPr>
          <p:cNvPr id="47" name="文本框 46"/>
          <p:cNvSpPr txBox="1"/>
          <p:nvPr/>
        </p:nvSpPr>
        <p:spPr>
          <a:xfrm>
            <a:off x="8774468" y="4565179"/>
            <a:ext cx="2428480" cy="698717"/>
          </a:xfrm>
          <a:prstGeom prst="rect">
            <a:avLst/>
          </a:prstGeom>
          <a:noFill/>
        </p:spPr>
        <p:txBody>
          <a:bodyPr wrap="square" rtlCol="0">
            <a:spAutoFit/>
          </a:bodyPr>
          <a:lstStyle/>
          <a:p>
            <a:pPr algn="ctr">
              <a:lnSpc>
                <a:spcPct val="150000"/>
              </a:lnSpc>
              <a:defRPr/>
            </a:pPr>
            <a:r>
              <a:rPr lang="en-US" altLang="zh-CN" sz="1400" dirty="0">
                <a:solidFill>
                  <a:schemeClr val="bg1"/>
                </a:solidFill>
                <a:latin typeface="Arial"/>
                <a:ea typeface="微软雅黑"/>
                <a:cs typeface="Arial" panose="020B0604020202020204" pitchFamily="34" charset="0"/>
                <a:sym typeface="Arial"/>
              </a:rPr>
              <a:t>Click here to add content, content to match the title. </a:t>
            </a:r>
            <a:endParaRPr lang="zh-CN" altLang="en-US" sz="1400" dirty="0">
              <a:solidFill>
                <a:schemeClr val="bg1"/>
              </a:solidFill>
              <a:latin typeface="Arial"/>
              <a:ea typeface="微软雅黑"/>
              <a:sym typeface="Arial"/>
            </a:endParaRPr>
          </a:p>
        </p:txBody>
      </p:sp>
      <p:sp>
        <p:nvSpPr>
          <p:cNvPr id="48" name="矩形 47"/>
          <p:cNvSpPr/>
          <p:nvPr/>
        </p:nvSpPr>
        <p:spPr>
          <a:xfrm>
            <a:off x="9264792" y="4195847"/>
            <a:ext cx="1447832"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bg1"/>
                </a:solidFill>
                <a:effectLst/>
                <a:uLnTx/>
                <a:uFillTx/>
                <a:latin typeface="Arial"/>
                <a:ea typeface="微软雅黑"/>
                <a:sym typeface="Arial"/>
              </a:rPr>
              <a:t>Add title</a:t>
            </a: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outVertical)">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4310830" y="386817"/>
            <a:ext cx="3570339" cy="646331"/>
          </a:xfrm>
          <a:prstGeom prst="rect">
            <a:avLst/>
          </a:prstGeom>
          <a:noFill/>
        </p:spPr>
        <p:txBody>
          <a:bodyPr wrap="square" rtlCol="0">
            <a:spAutoFit/>
          </a:bodyPr>
          <a:lstStyle/>
          <a:p>
            <a:pPr algn="ctr"/>
            <a:r>
              <a:rPr lang="en-US" altLang="zh-CN" sz="3600" dirty="0">
                <a:solidFill>
                  <a:schemeClr val="bg1"/>
                </a:solidFill>
                <a:latin typeface="Arial"/>
                <a:ea typeface="微软雅黑"/>
                <a:sym typeface="Arial"/>
              </a:rPr>
              <a:t>Add title text</a:t>
            </a:r>
            <a:endParaRPr lang="zh-CN" altLang="en-US" sz="3600" dirty="0">
              <a:solidFill>
                <a:schemeClr val="bg1"/>
              </a:solidFill>
              <a:latin typeface="Arial"/>
              <a:ea typeface="微软雅黑"/>
              <a:sym typeface="Arial"/>
            </a:endParaRPr>
          </a:p>
        </p:txBody>
      </p:sp>
      <p:sp>
        <p:nvSpPr>
          <p:cNvPr id="19" name="任意多边形: 形状 18"/>
          <p:cNvSpPr/>
          <p:nvPr/>
        </p:nvSpPr>
        <p:spPr bwMode="auto">
          <a:xfrm>
            <a:off x="3600283" y="2489471"/>
            <a:ext cx="23468" cy="24193"/>
          </a:xfrm>
          <a:custGeom>
            <a:avLst/>
            <a:gdLst>
              <a:gd name="T0" fmla="*/ 51 w 104"/>
              <a:gd name="T1" fmla="*/ 102 h 103"/>
              <a:gd name="T2" fmla="*/ 0 w 104"/>
              <a:gd name="T3" fmla="*/ 51 h 103"/>
              <a:gd name="T4" fmla="*/ 51 w 104"/>
              <a:gd name="T5" fmla="*/ 0 h 103"/>
              <a:gd name="T6" fmla="*/ 103 w 104"/>
              <a:gd name="T7" fmla="*/ 51 h 103"/>
              <a:gd name="T8" fmla="*/ 51 w 104"/>
              <a:gd name="T9" fmla="*/ 102 h 103"/>
              <a:gd name="T10" fmla="*/ 0 60000 65536"/>
              <a:gd name="T11" fmla="*/ 0 60000 65536"/>
              <a:gd name="T12" fmla="*/ 0 60000 65536"/>
              <a:gd name="T13" fmla="*/ 0 60000 65536"/>
              <a:gd name="T14" fmla="*/ 0 60000 65536"/>
              <a:gd name="T15" fmla="*/ 0 w 104"/>
              <a:gd name="T16" fmla="*/ 0 h 103"/>
              <a:gd name="T17" fmla="*/ 104 w 104"/>
              <a:gd name="T18" fmla="*/ 103 h 103"/>
            </a:gdLst>
            <a:ahLst/>
            <a:cxnLst>
              <a:cxn ang="T10">
                <a:pos x="T0" y="T1"/>
              </a:cxn>
              <a:cxn ang="T11">
                <a:pos x="T2" y="T3"/>
              </a:cxn>
              <a:cxn ang="T12">
                <a:pos x="T4" y="T5"/>
              </a:cxn>
              <a:cxn ang="T13">
                <a:pos x="T6" y="T7"/>
              </a:cxn>
              <a:cxn ang="T14">
                <a:pos x="T8" y="T9"/>
              </a:cxn>
            </a:cxnLst>
            <a:rect l="T15" t="T16" r="T17" b="T18"/>
            <a:pathLst>
              <a:path w="104" h="103">
                <a:moveTo>
                  <a:pt x="51" y="102"/>
                </a:moveTo>
                <a:cubicBezTo>
                  <a:pt x="23" y="102"/>
                  <a:pt x="0" y="79"/>
                  <a:pt x="0" y="51"/>
                </a:cubicBezTo>
                <a:cubicBezTo>
                  <a:pt x="0" y="22"/>
                  <a:pt x="23" y="0"/>
                  <a:pt x="51" y="0"/>
                </a:cubicBezTo>
                <a:cubicBezTo>
                  <a:pt x="80" y="0"/>
                  <a:pt x="103" y="22"/>
                  <a:pt x="103" y="51"/>
                </a:cubicBezTo>
                <a:cubicBezTo>
                  <a:pt x="103" y="79"/>
                  <a:pt x="80" y="102"/>
                  <a:pt x="51" y="102"/>
                </a:cubicBezTo>
              </a:path>
            </a:pathLst>
          </a:custGeom>
          <a:solidFill>
            <a:srgbClr val="FFFFFF"/>
          </a:solidFill>
          <a:ln>
            <a:noFill/>
          </a:ln>
        </p:spPr>
        <p:txBody>
          <a:bodyPr anchor="ctr"/>
          <a:lstStyle/>
          <a:p>
            <a:pPr algn="ctr"/>
            <a:endParaRPr spc="300">
              <a:latin typeface="Arial"/>
              <a:ea typeface="微软雅黑"/>
              <a:sym typeface="Arial"/>
            </a:endParaRPr>
          </a:p>
        </p:txBody>
      </p:sp>
      <p:sp>
        <p:nvSpPr>
          <p:cNvPr id="20" name="矩形 19"/>
          <p:cNvSpPr/>
          <p:nvPr/>
        </p:nvSpPr>
        <p:spPr>
          <a:xfrm>
            <a:off x="1163638" y="2341808"/>
            <a:ext cx="4642076" cy="3118127"/>
          </a:xfrm>
          <a:prstGeom prst="rect">
            <a:avLst/>
          </a:prstGeom>
          <a:blipFill>
            <a:blip r:embed="rId3" cstate="screen">
              <a:extLst>
                <a:ext uri="{28A0092B-C50C-407E-A947-70E740481C1C}">
                  <a14:useLocalDpi xmlns:a14="http://schemas.microsoft.com/office/drawing/2010/main"/>
                </a:ext>
              </a:extLst>
            </a:blip>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pc="300">
              <a:latin typeface="Arial"/>
              <a:ea typeface="微软雅黑"/>
              <a:sym typeface="Arial"/>
            </a:endParaRPr>
          </a:p>
        </p:txBody>
      </p:sp>
      <p:grpSp>
        <p:nvGrpSpPr>
          <p:cNvPr id="21" name="组合 20"/>
          <p:cNvGrpSpPr/>
          <p:nvPr/>
        </p:nvGrpSpPr>
        <p:grpSpPr>
          <a:xfrm>
            <a:off x="6109869" y="2341808"/>
            <a:ext cx="4964532" cy="1383901"/>
            <a:chOff x="6109869" y="2551358"/>
            <a:chExt cx="4964532" cy="1383901"/>
          </a:xfrm>
        </p:grpSpPr>
        <p:sp>
          <p:nvSpPr>
            <p:cNvPr id="23" name="矩形 22"/>
            <p:cNvSpPr/>
            <p:nvPr/>
          </p:nvSpPr>
          <p:spPr bwMode="auto">
            <a:xfrm>
              <a:off x="6109869" y="2551358"/>
              <a:ext cx="4964532" cy="1383901"/>
            </a:xfrm>
            <a:prstGeom prst="rect">
              <a:avLst/>
            </a:prstGeom>
            <a:solidFill>
              <a:srgbClr val="848AA1"/>
            </a:solidFill>
            <a:ln w="19050">
              <a:noFill/>
              <a:round/>
            </a:ln>
          </p:spPr>
          <p:txBody>
            <a:bodyPr anchor="ctr"/>
            <a:lstStyle/>
            <a:p>
              <a:pPr algn="ctr"/>
              <a:endParaRPr spc="300" dirty="0">
                <a:latin typeface="Arial"/>
                <a:ea typeface="微软雅黑"/>
                <a:sym typeface="Arial"/>
              </a:endParaRPr>
            </a:p>
          </p:txBody>
        </p:sp>
        <p:grpSp>
          <p:nvGrpSpPr>
            <p:cNvPr id="24" name="组合 23"/>
            <p:cNvGrpSpPr/>
            <p:nvPr/>
          </p:nvGrpSpPr>
          <p:grpSpPr>
            <a:xfrm>
              <a:off x="6299837" y="2857078"/>
              <a:ext cx="772462" cy="772461"/>
              <a:chOff x="6299837" y="2942682"/>
              <a:chExt cx="772462" cy="772461"/>
            </a:xfrm>
          </p:grpSpPr>
          <p:sp>
            <p:nvSpPr>
              <p:cNvPr id="33" name="椭圆 32"/>
              <p:cNvSpPr/>
              <p:nvPr/>
            </p:nvSpPr>
            <p:spPr bwMode="auto">
              <a:xfrm>
                <a:off x="6299837" y="2942682"/>
                <a:ext cx="772462" cy="772461"/>
              </a:xfrm>
              <a:prstGeom prst="ellipse">
                <a:avLst/>
              </a:prstGeom>
              <a:solidFill>
                <a:schemeClr val="bg1"/>
              </a:solidFill>
              <a:ln w="19050">
                <a:noFill/>
                <a:round/>
              </a:ln>
            </p:spPr>
            <p:txBody>
              <a:bodyPr anchor="ctr"/>
              <a:lstStyle/>
              <a:p>
                <a:pPr algn="ctr"/>
                <a:endParaRPr spc="300">
                  <a:latin typeface="Arial"/>
                  <a:ea typeface="微软雅黑"/>
                  <a:sym typeface="Arial"/>
                </a:endParaRPr>
              </a:p>
            </p:txBody>
          </p:sp>
          <p:sp>
            <p:nvSpPr>
              <p:cNvPr id="34" name="任意多边形: 形状 33"/>
              <p:cNvSpPr/>
              <p:nvPr/>
            </p:nvSpPr>
            <p:spPr bwMode="auto">
              <a:xfrm>
                <a:off x="6455643" y="3104978"/>
                <a:ext cx="460851" cy="447869"/>
              </a:xfrm>
              <a:custGeom>
                <a:avLst/>
                <a:gdLst>
                  <a:gd name="connsiteX0" fmla="*/ 279778 w 338138"/>
                  <a:gd name="connsiteY0" fmla="*/ 231775 h 328613"/>
                  <a:gd name="connsiteX1" fmla="*/ 289126 w 338138"/>
                  <a:gd name="connsiteY1" fmla="*/ 271719 h 328613"/>
                  <a:gd name="connsiteX2" fmla="*/ 283784 w 338138"/>
                  <a:gd name="connsiteY2" fmla="*/ 279708 h 328613"/>
                  <a:gd name="connsiteX3" fmla="*/ 282449 w 338138"/>
                  <a:gd name="connsiteY3" fmla="*/ 279708 h 328613"/>
                  <a:gd name="connsiteX4" fmla="*/ 275771 w 338138"/>
                  <a:gd name="connsiteY4" fmla="*/ 274382 h 328613"/>
                  <a:gd name="connsiteX5" fmla="*/ 265087 w 338138"/>
                  <a:gd name="connsiteY5" fmla="*/ 234438 h 328613"/>
                  <a:gd name="connsiteX6" fmla="*/ 239712 w 338138"/>
                  <a:gd name="connsiteY6" fmla="*/ 273050 h 328613"/>
                  <a:gd name="connsiteX7" fmla="*/ 282449 w 338138"/>
                  <a:gd name="connsiteY7" fmla="*/ 314325 h 328613"/>
                  <a:gd name="connsiteX8" fmla="*/ 323850 w 338138"/>
                  <a:gd name="connsiteY8" fmla="*/ 273050 h 328613"/>
                  <a:gd name="connsiteX9" fmla="*/ 282449 w 338138"/>
                  <a:gd name="connsiteY9" fmla="*/ 231775 h 328613"/>
                  <a:gd name="connsiteX10" fmla="*/ 279778 w 338138"/>
                  <a:gd name="connsiteY10" fmla="*/ 231775 h 328613"/>
                  <a:gd name="connsiteX11" fmla="*/ 55688 w 338138"/>
                  <a:gd name="connsiteY11" fmla="*/ 231775 h 328613"/>
                  <a:gd name="connsiteX12" fmla="*/ 14287 w 338138"/>
                  <a:gd name="connsiteY12" fmla="*/ 273050 h 328613"/>
                  <a:gd name="connsiteX13" fmla="*/ 55688 w 338138"/>
                  <a:gd name="connsiteY13" fmla="*/ 314325 h 328613"/>
                  <a:gd name="connsiteX14" fmla="*/ 98425 w 338138"/>
                  <a:gd name="connsiteY14" fmla="*/ 273050 h 328613"/>
                  <a:gd name="connsiteX15" fmla="*/ 97089 w 338138"/>
                  <a:gd name="connsiteY15" fmla="*/ 265062 h 328613"/>
                  <a:gd name="connsiteX16" fmla="*/ 58359 w 338138"/>
                  <a:gd name="connsiteY16" fmla="*/ 279708 h 328613"/>
                  <a:gd name="connsiteX17" fmla="*/ 55688 w 338138"/>
                  <a:gd name="connsiteY17" fmla="*/ 279708 h 328613"/>
                  <a:gd name="connsiteX18" fmla="*/ 49011 w 338138"/>
                  <a:gd name="connsiteY18" fmla="*/ 275713 h 328613"/>
                  <a:gd name="connsiteX19" fmla="*/ 53017 w 338138"/>
                  <a:gd name="connsiteY19" fmla="*/ 266393 h 328613"/>
                  <a:gd name="connsiteX20" fmla="*/ 91747 w 338138"/>
                  <a:gd name="connsiteY20" fmla="*/ 251747 h 328613"/>
                  <a:gd name="connsiteX21" fmla="*/ 55688 w 338138"/>
                  <a:gd name="connsiteY21" fmla="*/ 231775 h 328613"/>
                  <a:gd name="connsiteX22" fmla="*/ 39613 w 338138"/>
                  <a:gd name="connsiteY22" fmla="*/ 195263 h 328613"/>
                  <a:gd name="connsiteX23" fmla="*/ 92431 w 338138"/>
                  <a:gd name="connsiteY23" fmla="*/ 195263 h 328613"/>
                  <a:gd name="connsiteX24" fmla="*/ 97713 w 338138"/>
                  <a:gd name="connsiteY24" fmla="*/ 196583 h 328613"/>
                  <a:gd name="connsiteX25" fmla="*/ 138647 w 338138"/>
                  <a:gd name="connsiteY25" fmla="*/ 237513 h 328613"/>
                  <a:gd name="connsiteX26" fmla="*/ 139967 w 338138"/>
                  <a:gd name="connsiteY26" fmla="*/ 244114 h 328613"/>
                  <a:gd name="connsiteX27" fmla="*/ 136006 w 338138"/>
                  <a:gd name="connsiteY27" fmla="*/ 249395 h 328613"/>
                  <a:gd name="connsiteX28" fmla="*/ 109597 w 338138"/>
                  <a:gd name="connsiteY28" fmla="*/ 259958 h 328613"/>
                  <a:gd name="connsiteX29" fmla="*/ 110918 w 338138"/>
                  <a:gd name="connsiteY29" fmla="*/ 273161 h 328613"/>
                  <a:gd name="connsiteX30" fmla="*/ 55459 w 338138"/>
                  <a:gd name="connsiteY30" fmla="*/ 328613 h 328613"/>
                  <a:gd name="connsiteX31" fmla="*/ 0 w 338138"/>
                  <a:gd name="connsiteY31" fmla="*/ 273161 h 328613"/>
                  <a:gd name="connsiteX32" fmla="*/ 55459 w 338138"/>
                  <a:gd name="connsiteY32" fmla="*/ 217708 h 328613"/>
                  <a:gd name="connsiteX33" fmla="*/ 104315 w 338138"/>
                  <a:gd name="connsiteY33" fmla="*/ 246755 h 328613"/>
                  <a:gd name="connsiteX34" fmla="*/ 121481 w 338138"/>
                  <a:gd name="connsiteY34" fmla="*/ 240153 h 328613"/>
                  <a:gd name="connsiteX35" fmla="*/ 89790 w 338138"/>
                  <a:gd name="connsiteY35" fmla="*/ 208466 h 328613"/>
                  <a:gd name="connsiteX36" fmla="*/ 39613 w 338138"/>
                  <a:gd name="connsiteY36" fmla="*/ 208466 h 328613"/>
                  <a:gd name="connsiteX37" fmla="*/ 33011 w 338138"/>
                  <a:gd name="connsiteY37" fmla="*/ 201864 h 328613"/>
                  <a:gd name="connsiteX38" fmla="*/ 39613 w 338138"/>
                  <a:gd name="connsiteY38" fmla="*/ 195263 h 328613"/>
                  <a:gd name="connsiteX39" fmla="*/ 155575 w 338138"/>
                  <a:gd name="connsiteY39" fmla="*/ 0 h 328613"/>
                  <a:gd name="connsiteX40" fmla="*/ 191294 w 338138"/>
                  <a:gd name="connsiteY40" fmla="*/ 35490 h 328613"/>
                  <a:gd name="connsiteX41" fmla="*/ 156898 w 338138"/>
                  <a:gd name="connsiteY41" fmla="*/ 70980 h 328613"/>
                  <a:gd name="connsiteX42" fmla="*/ 167481 w 338138"/>
                  <a:gd name="connsiteY42" fmla="*/ 80181 h 328613"/>
                  <a:gd name="connsiteX43" fmla="*/ 168804 w 338138"/>
                  <a:gd name="connsiteY43" fmla="*/ 81496 h 328613"/>
                  <a:gd name="connsiteX44" fmla="*/ 196586 w 338138"/>
                  <a:gd name="connsiteY44" fmla="*/ 126187 h 328613"/>
                  <a:gd name="connsiteX45" fmla="*/ 225690 w 338138"/>
                  <a:gd name="connsiteY45" fmla="*/ 130131 h 328613"/>
                  <a:gd name="connsiteX46" fmla="*/ 234950 w 338138"/>
                  <a:gd name="connsiteY46" fmla="*/ 138017 h 328613"/>
                  <a:gd name="connsiteX47" fmla="*/ 257440 w 338138"/>
                  <a:gd name="connsiteY47" fmla="*/ 149847 h 328613"/>
                  <a:gd name="connsiteX48" fmla="*/ 260086 w 338138"/>
                  <a:gd name="connsiteY48" fmla="*/ 155105 h 328613"/>
                  <a:gd name="connsiteX49" fmla="*/ 270669 w 338138"/>
                  <a:gd name="connsiteY49" fmla="*/ 197168 h 328613"/>
                  <a:gd name="connsiteX50" fmla="*/ 278607 w 338138"/>
                  <a:gd name="connsiteY50" fmla="*/ 197168 h 328613"/>
                  <a:gd name="connsiteX51" fmla="*/ 315648 w 338138"/>
                  <a:gd name="connsiteY51" fmla="*/ 205054 h 328613"/>
                  <a:gd name="connsiteX52" fmla="*/ 319617 w 338138"/>
                  <a:gd name="connsiteY52" fmla="*/ 214255 h 328613"/>
                  <a:gd name="connsiteX53" fmla="*/ 310357 w 338138"/>
                  <a:gd name="connsiteY53" fmla="*/ 216884 h 328613"/>
                  <a:gd name="connsiteX54" fmla="*/ 278607 w 338138"/>
                  <a:gd name="connsiteY54" fmla="*/ 210312 h 328613"/>
                  <a:gd name="connsiteX55" fmla="*/ 274638 w 338138"/>
                  <a:gd name="connsiteY55" fmla="*/ 211627 h 328613"/>
                  <a:gd name="connsiteX56" fmla="*/ 275961 w 338138"/>
                  <a:gd name="connsiteY56" fmla="*/ 218199 h 328613"/>
                  <a:gd name="connsiteX57" fmla="*/ 282575 w 338138"/>
                  <a:gd name="connsiteY57" fmla="*/ 218199 h 328613"/>
                  <a:gd name="connsiteX58" fmla="*/ 338138 w 338138"/>
                  <a:gd name="connsiteY58" fmla="*/ 273406 h 328613"/>
                  <a:gd name="connsiteX59" fmla="*/ 282575 w 338138"/>
                  <a:gd name="connsiteY59" fmla="*/ 328613 h 328613"/>
                  <a:gd name="connsiteX60" fmla="*/ 229659 w 338138"/>
                  <a:gd name="connsiteY60" fmla="*/ 289180 h 328613"/>
                  <a:gd name="connsiteX61" fmla="*/ 183356 w 338138"/>
                  <a:gd name="connsiteY61" fmla="*/ 289180 h 328613"/>
                  <a:gd name="connsiteX62" fmla="*/ 175419 w 338138"/>
                  <a:gd name="connsiteY62" fmla="*/ 282607 h 328613"/>
                  <a:gd name="connsiteX63" fmla="*/ 183356 w 338138"/>
                  <a:gd name="connsiteY63" fmla="*/ 276035 h 328613"/>
                  <a:gd name="connsiteX64" fmla="*/ 227013 w 338138"/>
                  <a:gd name="connsiteY64" fmla="*/ 276035 h 328613"/>
                  <a:gd name="connsiteX65" fmla="*/ 227013 w 338138"/>
                  <a:gd name="connsiteY65" fmla="*/ 273406 h 328613"/>
                  <a:gd name="connsiteX66" fmla="*/ 262732 w 338138"/>
                  <a:gd name="connsiteY66" fmla="*/ 222142 h 328613"/>
                  <a:gd name="connsiteX67" fmla="*/ 261409 w 338138"/>
                  <a:gd name="connsiteY67" fmla="*/ 214255 h 328613"/>
                  <a:gd name="connsiteX68" fmla="*/ 230981 w 338138"/>
                  <a:gd name="connsiteY68" fmla="*/ 239231 h 328613"/>
                  <a:gd name="connsiteX69" fmla="*/ 224367 w 338138"/>
                  <a:gd name="connsiteY69" fmla="*/ 243174 h 328613"/>
                  <a:gd name="connsiteX70" fmla="*/ 221721 w 338138"/>
                  <a:gd name="connsiteY70" fmla="*/ 241859 h 328613"/>
                  <a:gd name="connsiteX71" fmla="*/ 219075 w 338138"/>
                  <a:gd name="connsiteY71" fmla="*/ 232658 h 328613"/>
                  <a:gd name="connsiteX72" fmla="*/ 257440 w 338138"/>
                  <a:gd name="connsiteY72" fmla="*/ 201111 h 328613"/>
                  <a:gd name="connsiteX73" fmla="*/ 248180 w 338138"/>
                  <a:gd name="connsiteY73" fmla="*/ 160363 h 328613"/>
                  <a:gd name="connsiteX74" fmla="*/ 228336 w 338138"/>
                  <a:gd name="connsiteY74" fmla="*/ 151162 h 328613"/>
                  <a:gd name="connsiteX75" fmla="*/ 227013 w 338138"/>
                  <a:gd name="connsiteY75" fmla="*/ 149847 h 328613"/>
                  <a:gd name="connsiteX76" fmla="*/ 224367 w 338138"/>
                  <a:gd name="connsiteY76" fmla="*/ 149847 h 328613"/>
                  <a:gd name="connsiteX77" fmla="*/ 188648 w 338138"/>
                  <a:gd name="connsiteY77" fmla="*/ 149847 h 328613"/>
                  <a:gd name="connsiteX78" fmla="*/ 179388 w 338138"/>
                  <a:gd name="connsiteY78" fmla="*/ 145904 h 328613"/>
                  <a:gd name="connsiteX79" fmla="*/ 178065 w 338138"/>
                  <a:gd name="connsiteY79" fmla="*/ 144589 h 328613"/>
                  <a:gd name="connsiteX80" fmla="*/ 170127 w 338138"/>
                  <a:gd name="connsiteY80" fmla="*/ 134074 h 328613"/>
                  <a:gd name="connsiteX81" fmla="*/ 168804 w 338138"/>
                  <a:gd name="connsiteY81" fmla="*/ 140646 h 328613"/>
                  <a:gd name="connsiteX82" fmla="*/ 167481 w 338138"/>
                  <a:gd name="connsiteY82" fmla="*/ 148533 h 328613"/>
                  <a:gd name="connsiteX83" fmla="*/ 166158 w 338138"/>
                  <a:gd name="connsiteY83" fmla="*/ 152476 h 328613"/>
                  <a:gd name="connsiteX84" fmla="*/ 166158 w 338138"/>
                  <a:gd name="connsiteY84" fmla="*/ 156420 h 328613"/>
                  <a:gd name="connsiteX85" fmla="*/ 163513 w 338138"/>
                  <a:gd name="connsiteY85" fmla="*/ 164306 h 328613"/>
                  <a:gd name="connsiteX86" fmla="*/ 162190 w 338138"/>
                  <a:gd name="connsiteY86" fmla="*/ 170879 h 328613"/>
                  <a:gd name="connsiteX87" fmla="*/ 160867 w 338138"/>
                  <a:gd name="connsiteY87" fmla="*/ 173507 h 328613"/>
                  <a:gd name="connsiteX88" fmla="*/ 200554 w 338138"/>
                  <a:gd name="connsiteY88" fmla="*/ 182709 h 328613"/>
                  <a:gd name="connsiteX89" fmla="*/ 201877 w 338138"/>
                  <a:gd name="connsiteY89" fmla="*/ 182709 h 328613"/>
                  <a:gd name="connsiteX90" fmla="*/ 215106 w 338138"/>
                  <a:gd name="connsiteY90" fmla="*/ 205054 h 328613"/>
                  <a:gd name="connsiteX91" fmla="*/ 212461 w 338138"/>
                  <a:gd name="connsiteY91" fmla="*/ 210312 h 328613"/>
                  <a:gd name="connsiteX92" fmla="*/ 163513 w 338138"/>
                  <a:gd name="connsiteY92" fmla="*/ 289180 h 328613"/>
                  <a:gd name="connsiteX93" fmla="*/ 144992 w 338138"/>
                  <a:gd name="connsiteY93" fmla="*/ 293123 h 328613"/>
                  <a:gd name="connsiteX94" fmla="*/ 139700 w 338138"/>
                  <a:gd name="connsiteY94" fmla="*/ 276035 h 328613"/>
                  <a:gd name="connsiteX95" fmla="*/ 168804 w 338138"/>
                  <a:gd name="connsiteY95" fmla="*/ 214255 h 328613"/>
                  <a:gd name="connsiteX96" fmla="*/ 125148 w 338138"/>
                  <a:gd name="connsiteY96" fmla="*/ 206369 h 328613"/>
                  <a:gd name="connsiteX97" fmla="*/ 103981 w 338138"/>
                  <a:gd name="connsiteY97" fmla="*/ 195853 h 328613"/>
                  <a:gd name="connsiteX98" fmla="*/ 97367 w 338138"/>
                  <a:gd name="connsiteY98" fmla="*/ 164306 h 328613"/>
                  <a:gd name="connsiteX99" fmla="*/ 121179 w 338138"/>
                  <a:gd name="connsiteY99" fmla="*/ 95955 h 328613"/>
                  <a:gd name="connsiteX100" fmla="*/ 121179 w 338138"/>
                  <a:gd name="connsiteY100" fmla="*/ 90697 h 328613"/>
                  <a:gd name="connsiteX101" fmla="*/ 143669 w 338138"/>
                  <a:gd name="connsiteY101" fmla="*/ 68351 h 328613"/>
                  <a:gd name="connsiteX102" fmla="*/ 119856 w 338138"/>
                  <a:gd name="connsiteY102" fmla="*/ 35490 h 328613"/>
                  <a:gd name="connsiteX103" fmla="*/ 155575 w 338138"/>
                  <a:gd name="connsiteY103" fmla="*/ 0 h 32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38138" h="328613">
                    <a:moveTo>
                      <a:pt x="279778" y="231775"/>
                    </a:moveTo>
                    <a:cubicBezTo>
                      <a:pt x="279778" y="231775"/>
                      <a:pt x="279778" y="231775"/>
                      <a:pt x="289126" y="271719"/>
                    </a:cubicBezTo>
                    <a:cubicBezTo>
                      <a:pt x="290462" y="275713"/>
                      <a:pt x="287791" y="278376"/>
                      <a:pt x="283784" y="279708"/>
                    </a:cubicBezTo>
                    <a:cubicBezTo>
                      <a:pt x="283784" y="279708"/>
                      <a:pt x="282449" y="279708"/>
                      <a:pt x="282449" y="279708"/>
                    </a:cubicBezTo>
                    <a:cubicBezTo>
                      <a:pt x="279778" y="279708"/>
                      <a:pt x="275771" y="278376"/>
                      <a:pt x="275771" y="274382"/>
                    </a:cubicBezTo>
                    <a:cubicBezTo>
                      <a:pt x="275771" y="274382"/>
                      <a:pt x="275771" y="274382"/>
                      <a:pt x="265087" y="234438"/>
                    </a:cubicBezTo>
                    <a:cubicBezTo>
                      <a:pt x="250396" y="241095"/>
                      <a:pt x="239712" y="255741"/>
                      <a:pt x="239712" y="273050"/>
                    </a:cubicBezTo>
                    <a:cubicBezTo>
                      <a:pt x="239712" y="295685"/>
                      <a:pt x="259745" y="314325"/>
                      <a:pt x="282449" y="314325"/>
                    </a:cubicBezTo>
                    <a:cubicBezTo>
                      <a:pt x="305153" y="314325"/>
                      <a:pt x="323850" y="295685"/>
                      <a:pt x="323850" y="273050"/>
                    </a:cubicBezTo>
                    <a:cubicBezTo>
                      <a:pt x="323850" y="250416"/>
                      <a:pt x="305153" y="231775"/>
                      <a:pt x="282449" y="231775"/>
                    </a:cubicBezTo>
                    <a:cubicBezTo>
                      <a:pt x="281113" y="231775"/>
                      <a:pt x="279778" y="231775"/>
                      <a:pt x="279778" y="231775"/>
                    </a:cubicBezTo>
                    <a:close/>
                    <a:moveTo>
                      <a:pt x="55688" y="231775"/>
                    </a:moveTo>
                    <a:cubicBezTo>
                      <a:pt x="32984" y="231775"/>
                      <a:pt x="14287" y="250416"/>
                      <a:pt x="14287" y="273050"/>
                    </a:cubicBezTo>
                    <a:cubicBezTo>
                      <a:pt x="14287" y="295685"/>
                      <a:pt x="32984" y="314325"/>
                      <a:pt x="55688" y="314325"/>
                    </a:cubicBezTo>
                    <a:cubicBezTo>
                      <a:pt x="78392" y="314325"/>
                      <a:pt x="98425" y="295685"/>
                      <a:pt x="98425" y="273050"/>
                    </a:cubicBezTo>
                    <a:cubicBezTo>
                      <a:pt x="98425" y="270387"/>
                      <a:pt x="97089" y="267724"/>
                      <a:pt x="97089" y="265062"/>
                    </a:cubicBezTo>
                    <a:cubicBezTo>
                      <a:pt x="97089" y="265062"/>
                      <a:pt x="97089" y="265062"/>
                      <a:pt x="58359" y="279708"/>
                    </a:cubicBezTo>
                    <a:cubicBezTo>
                      <a:pt x="57024" y="279708"/>
                      <a:pt x="57024" y="279708"/>
                      <a:pt x="55688" y="279708"/>
                    </a:cubicBezTo>
                    <a:cubicBezTo>
                      <a:pt x="53017" y="279708"/>
                      <a:pt x="50346" y="278376"/>
                      <a:pt x="49011" y="275713"/>
                    </a:cubicBezTo>
                    <a:cubicBezTo>
                      <a:pt x="47675" y="271719"/>
                      <a:pt x="49011" y="267724"/>
                      <a:pt x="53017" y="266393"/>
                    </a:cubicBezTo>
                    <a:cubicBezTo>
                      <a:pt x="53017" y="266393"/>
                      <a:pt x="53017" y="266393"/>
                      <a:pt x="91747" y="251747"/>
                    </a:cubicBezTo>
                    <a:cubicBezTo>
                      <a:pt x="83734" y="239764"/>
                      <a:pt x="70379" y="231775"/>
                      <a:pt x="55688" y="231775"/>
                    </a:cubicBezTo>
                    <a:close/>
                    <a:moveTo>
                      <a:pt x="39613" y="195263"/>
                    </a:moveTo>
                    <a:cubicBezTo>
                      <a:pt x="39613" y="195263"/>
                      <a:pt x="39613" y="195263"/>
                      <a:pt x="92431" y="195263"/>
                    </a:cubicBezTo>
                    <a:cubicBezTo>
                      <a:pt x="95072" y="195263"/>
                      <a:pt x="96393" y="195263"/>
                      <a:pt x="97713" y="196583"/>
                    </a:cubicBezTo>
                    <a:cubicBezTo>
                      <a:pt x="97713" y="196583"/>
                      <a:pt x="97713" y="196583"/>
                      <a:pt x="138647" y="237513"/>
                    </a:cubicBezTo>
                    <a:cubicBezTo>
                      <a:pt x="139967" y="238833"/>
                      <a:pt x="141288" y="241474"/>
                      <a:pt x="139967" y="244114"/>
                    </a:cubicBezTo>
                    <a:cubicBezTo>
                      <a:pt x="139967" y="246755"/>
                      <a:pt x="138647" y="248075"/>
                      <a:pt x="136006" y="249395"/>
                    </a:cubicBezTo>
                    <a:cubicBezTo>
                      <a:pt x="136006" y="249395"/>
                      <a:pt x="136006" y="249395"/>
                      <a:pt x="109597" y="259958"/>
                    </a:cubicBezTo>
                    <a:cubicBezTo>
                      <a:pt x="110918" y="263919"/>
                      <a:pt x="110918" y="267880"/>
                      <a:pt x="110918" y="273161"/>
                    </a:cubicBezTo>
                    <a:cubicBezTo>
                      <a:pt x="110918" y="303528"/>
                      <a:pt x="85829" y="328613"/>
                      <a:pt x="55459" y="328613"/>
                    </a:cubicBezTo>
                    <a:cubicBezTo>
                      <a:pt x="25088" y="328613"/>
                      <a:pt x="0" y="303528"/>
                      <a:pt x="0" y="273161"/>
                    </a:cubicBezTo>
                    <a:cubicBezTo>
                      <a:pt x="0" y="242794"/>
                      <a:pt x="25088" y="217708"/>
                      <a:pt x="55459" y="217708"/>
                    </a:cubicBezTo>
                    <a:cubicBezTo>
                      <a:pt x="76586" y="217708"/>
                      <a:pt x="95072" y="229590"/>
                      <a:pt x="104315" y="246755"/>
                    </a:cubicBezTo>
                    <a:cubicBezTo>
                      <a:pt x="104315" y="246755"/>
                      <a:pt x="104315" y="246755"/>
                      <a:pt x="121481" y="240153"/>
                    </a:cubicBezTo>
                    <a:cubicBezTo>
                      <a:pt x="121481" y="240153"/>
                      <a:pt x="121481" y="240153"/>
                      <a:pt x="89790" y="208466"/>
                    </a:cubicBezTo>
                    <a:cubicBezTo>
                      <a:pt x="89790" y="208466"/>
                      <a:pt x="89790" y="208466"/>
                      <a:pt x="39613" y="208466"/>
                    </a:cubicBezTo>
                    <a:cubicBezTo>
                      <a:pt x="35652" y="208466"/>
                      <a:pt x="33011" y="205825"/>
                      <a:pt x="33011" y="201864"/>
                    </a:cubicBezTo>
                    <a:cubicBezTo>
                      <a:pt x="33011" y="197903"/>
                      <a:pt x="35652" y="195263"/>
                      <a:pt x="39613" y="195263"/>
                    </a:cubicBezTo>
                    <a:close/>
                    <a:moveTo>
                      <a:pt x="155575" y="0"/>
                    </a:moveTo>
                    <a:cubicBezTo>
                      <a:pt x="175419" y="0"/>
                      <a:pt x="191294" y="15773"/>
                      <a:pt x="191294" y="35490"/>
                    </a:cubicBezTo>
                    <a:cubicBezTo>
                      <a:pt x="191294" y="53892"/>
                      <a:pt x="175419" y="69666"/>
                      <a:pt x="156898" y="70980"/>
                    </a:cubicBezTo>
                    <a:cubicBezTo>
                      <a:pt x="160867" y="72295"/>
                      <a:pt x="164835" y="76238"/>
                      <a:pt x="167481" y="80181"/>
                    </a:cubicBezTo>
                    <a:cubicBezTo>
                      <a:pt x="168804" y="80181"/>
                      <a:pt x="168804" y="80181"/>
                      <a:pt x="168804" y="81496"/>
                    </a:cubicBezTo>
                    <a:cubicBezTo>
                      <a:pt x="168804" y="81496"/>
                      <a:pt x="168804" y="81496"/>
                      <a:pt x="196586" y="126187"/>
                    </a:cubicBezTo>
                    <a:cubicBezTo>
                      <a:pt x="196586" y="126187"/>
                      <a:pt x="196586" y="126187"/>
                      <a:pt x="225690" y="130131"/>
                    </a:cubicBezTo>
                    <a:cubicBezTo>
                      <a:pt x="230981" y="130131"/>
                      <a:pt x="234950" y="134074"/>
                      <a:pt x="234950" y="138017"/>
                    </a:cubicBezTo>
                    <a:cubicBezTo>
                      <a:pt x="234950" y="138017"/>
                      <a:pt x="234950" y="138017"/>
                      <a:pt x="257440" y="149847"/>
                    </a:cubicBezTo>
                    <a:cubicBezTo>
                      <a:pt x="258763" y="151162"/>
                      <a:pt x="260086" y="152476"/>
                      <a:pt x="260086" y="155105"/>
                    </a:cubicBezTo>
                    <a:cubicBezTo>
                      <a:pt x="260086" y="155105"/>
                      <a:pt x="260086" y="155105"/>
                      <a:pt x="270669" y="197168"/>
                    </a:cubicBezTo>
                    <a:cubicBezTo>
                      <a:pt x="273315" y="197168"/>
                      <a:pt x="275961" y="197168"/>
                      <a:pt x="278607" y="197168"/>
                    </a:cubicBezTo>
                    <a:cubicBezTo>
                      <a:pt x="291836" y="195853"/>
                      <a:pt x="303742" y="198482"/>
                      <a:pt x="315648" y="205054"/>
                    </a:cubicBezTo>
                    <a:cubicBezTo>
                      <a:pt x="319617" y="206369"/>
                      <a:pt x="320940" y="210312"/>
                      <a:pt x="319617" y="214255"/>
                    </a:cubicBezTo>
                    <a:cubicBezTo>
                      <a:pt x="316971" y="216884"/>
                      <a:pt x="313003" y="219513"/>
                      <a:pt x="310357" y="216884"/>
                    </a:cubicBezTo>
                    <a:cubicBezTo>
                      <a:pt x="299773" y="211627"/>
                      <a:pt x="289190" y="210312"/>
                      <a:pt x="278607" y="210312"/>
                    </a:cubicBezTo>
                    <a:cubicBezTo>
                      <a:pt x="277284" y="210312"/>
                      <a:pt x="275961" y="210312"/>
                      <a:pt x="274638" y="211627"/>
                    </a:cubicBezTo>
                    <a:cubicBezTo>
                      <a:pt x="274638" y="211627"/>
                      <a:pt x="274638" y="211627"/>
                      <a:pt x="275961" y="218199"/>
                    </a:cubicBezTo>
                    <a:cubicBezTo>
                      <a:pt x="278607" y="218199"/>
                      <a:pt x="279930" y="218199"/>
                      <a:pt x="282575" y="218199"/>
                    </a:cubicBezTo>
                    <a:cubicBezTo>
                      <a:pt x="313003" y="218199"/>
                      <a:pt x="338138" y="243174"/>
                      <a:pt x="338138" y="273406"/>
                    </a:cubicBezTo>
                    <a:cubicBezTo>
                      <a:pt x="338138" y="303639"/>
                      <a:pt x="313003" y="328613"/>
                      <a:pt x="282575" y="328613"/>
                    </a:cubicBezTo>
                    <a:cubicBezTo>
                      <a:pt x="257440" y="328613"/>
                      <a:pt x="236273" y="312840"/>
                      <a:pt x="229659" y="289180"/>
                    </a:cubicBezTo>
                    <a:cubicBezTo>
                      <a:pt x="229659" y="289180"/>
                      <a:pt x="229659" y="289180"/>
                      <a:pt x="183356" y="289180"/>
                    </a:cubicBezTo>
                    <a:cubicBezTo>
                      <a:pt x="179388" y="289180"/>
                      <a:pt x="175419" y="286551"/>
                      <a:pt x="175419" y="282607"/>
                    </a:cubicBezTo>
                    <a:cubicBezTo>
                      <a:pt x="175419" y="278664"/>
                      <a:pt x="179388" y="276035"/>
                      <a:pt x="183356" y="276035"/>
                    </a:cubicBezTo>
                    <a:cubicBezTo>
                      <a:pt x="183356" y="276035"/>
                      <a:pt x="183356" y="276035"/>
                      <a:pt x="227013" y="276035"/>
                    </a:cubicBezTo>
                    <a:cubicBezTo>
                      <a:pt x="227013" y="274721"/>
                      <a:pt x="227013" y="274721"/>
                      <a:pt x="227013" y="273406"/>
                    </a:cubicBezTo>
                    <a:cubicBezTo>
                      <a:pt x="227013" y="249746"/>
                      <a:pt x="241565" y="230029"/>
                      <a:pt x="262732" y="222142"/>
                    </a:cubicBezTo>
                    <a:cubicBezTo>
                      <a:pt x="262732" y="222142"/>
                      <a:pt x="262732" y="222142"/>
                      <a:pt x="261409" y="214255"/>
                    </a:cubicBezTo>
                    <a:cubicBezTo>
                      <a:pt x="248180" y="219513"/>
                      <a:pt x="237596" y="228714"/>
                      <a:pt x="230981" y="239231"/>
                    </a:cubicBezTo>
                    <a:cubicBezTo>
                      <a:pt x="229659" y="241859"/>
                      <a:pt x="227013" y="243174"/>
                      <a:pt x="224367" y="243174"/>
                    </a:cubicBezTo>
                    <a:cubicBezTo>
                      <a:pt x="224367" y="243174"/>
                      <a:pt x="223044" y="243174"/>
                      <a:pt x="221721" y="241859"/>
                    </a:cubicBezTo>
                    <a:cubicBezTo>
                      <a:pt x="217752" y="240545"/>
                      <a:pt x="216429" y="235287"/>
                      <a:pt x="219075" y="232658"/>
                    </a:cubicBezTo>
                    <a:cubicBezTo>
                      <a:pt x="228336" y="218199"/>
                      <a:pt x="241565" y="206369"/>
                      <a:pt x="257440" y="201111"/>
                    </a:cubicBezTo>
                    <a:cubicBezTo>
                      <a:pt x="257440" y="201111"/>
                      <a:pt x="257440" y="201111"/>
                      <a:pt x="248180" y="160363"/>
                    </a:cubicBezTo>
                    <a:cubicBezTo>
                      <a:pt x="248180" y="160363"/>
                      <a:pt x="248180" y="160363"/>
                      <a:pt x="228336" y="151162"/>
                    </a:cubicBezTo>
                    <a:cubicBezTo>
                      <a:pt x="228336" y="151162"/>
                      <a:pt x="228336" y="149847"/>
                      <a:pt x="227013" y="149847"/>
                    </a:cubicBezTo>
                    <a:cubicBezTo>
                      <a:pt x="227013" y="149847"/>
                      <a:pt x="225690" y="149847"/>
                      <a:pt x="224367" y="149847"/>
                    </a:cubicBezTo>
                    <a:cubicBezTo>
                      <a:pt x="224367" y="149847"/>
                      <a:pt x="224367" y="149847"/>
                      <a:pt x="188648" y="149847"/>
                    </a:cubicBezTo>
                    <a:cubicBezTo>
                      <a:pt x="184679" y="149847"/>
                      <a:pt x="180711" y="148533"/>
                      <a:pt x="179388" y="145904"/>
                    </a:cubicBezTo>
                    <a:cubicBezTo>
                      <a:pt x="179388" y="145904"/>
                      <a:pt x="179388" y="145904"/>
                      <a:pt x="178065" y="144589"/>
                    </a:cubicBezTo>
                    <a:cubicBezTo>
                      <a:pt x="178065" y="144589"/>
                      <a:pt x="178065" y="144589"/>
                      <a:pt x="170127" y="134074"/>
                    </a:cubicBezTo>
                    <a:cubicBezTo>
                      <a:pt x="170127" y="136703"/>
                      <a:pt x="170127" y="138017"/>
                      <a:pt x="168804" y="140646"/>
                    </a:cubicBezTo>
                    <a:cubicBezTo>
                      <a:pt x="168804" y="143275"/>
                      <a:pt x="167481" y="145904"/>
                      <a:pt x="167481" y="148533"/>
                    </a:cubicBezTo>
                    <a:cubicBezTo>
                      <a:pt x="167481" y="149847"/>
                      <a:pt x="167481" y="151162"/>
                      <a:pt x="166158" y="152476"/>
                    </a:cubicBezTo>
                    <a:cubicBezTo>
                      <a:pt x="166158" y="153791"/>
                      <a:pt x="166158" y="155105"/>
                      <a:pt x="166158" y="156420"/>
                    </a:cubicBezTo>
                    <a:cubicBezTo>
                      <a:pt x="164835" y="159048"/>
                      <a:pt x="164835" y="161677"/>
                      <a:pt x="163513" y="164306"/>
                    </a:cubicBezTo>
                    <a:cubicBezTo>
                      <a:pt x="163513" y="166935"/>
                      <a:pt x="162190" y="168250"/>
                      <a:pt x="162190" y="170879"/>
                    </a:cubicBezTo>
                    <a:cubicBezTo>
                      <a:pt x="160867" y="172193"/>
                      <a:pt x="160867" y="172193"/>
                      <a:pt x="160867" y="173507"/>
                    </a:cubicBezTo>
                    <a:cubicBezTo>
                      <a:pt x="160867" y="173507"/>
                      <a:pt x="160867" y="173507"/>
                      <a:pt x="200554" y="182709"/>
                    </a:cubicBezTo>
                    <a:cubicBezTo>
                      <a:pt x="200554" y="182709"/>
                      <a:pt x="200554" y="182709"/>
                      <a:pt x="201877" y="182709"/>
                    </a:cubicBezTo>
                    <a:cubicBezTo>
                      <a:pt x="211138" y="185337"/>
                      <a:pt x="217752" y="195853"/>
                      <a:pt x="215106" y="205054"/>
                    </a:cubicBezTo>
                    <a:cubicBezTo>
                      <a:pt x="215106" y="206369"/>
                      <a:pt x="213784" y="208998"/>
                      <a:pt x="212461" y="210312"/>
                    </a:cubicBezTo>
                    <a:cubicBezTo>
                      <a:pt x="212461" y="210312"/>
                      <a:pt x="212461" y="210312"/>
                      <a:pt x="163513" y="289180"/>
                    </a:cubicBezTo>
                    <a:cubicBezTo>
                      <a:pt x="159544" y="294437"/>
                      <a:pt x="151606" y="297066"/>
                      <a:pt x="144992" y="293123"/>
                    </a:cubicBezTo>
                    <a:cubicBezTo>
                      <a:pt x="138377" y="289180"/>
                      <a:pt x="137054" y="281293"/>
                      <a:pt x="139700" y="276035"/>
                    </a:cubicBezTo>
                    <a:cubicBezTo>
                      <a:pt x="139700" y="276035"/>
                      <a:pt x="139700" y="276035"/>
                      <a:pt x="168804" y="214255"/>
                    </a:cubicBezTo>
                    <a:cubicBezTo>
                      <a:pt x="168804" y="214255"/>
                      <a:pt x="168804" y="214255"/>
                      <a:pt x="125148" y="206369"/>
                    </a:cubicBezTo>
                    <a:cubicBezTo>
                      <a:pt x="115887" y="203740"/>
                      <a:pt x="107950" y="201111"/>
                      <a:pt x="103981" y="195853"/>
                    </a:cubicBezTo>
                    <a:cubicBezTo>
                      <a:pt x="96044" y="186652"/>
                      <a:pt x="92075" y="176136"/>
                      <a:pt x="97367" y="164306"/>
                    </a:cubicBezTo>
                    <a:cubicBezTo>
                      <a:pt x="115887" y="124873"/>
                      <a:pt x="121179" y="95955"/>
                      <a:pt x="121179" y="95955"/>
                    </a:cubicBezTo>
                    <a:cubicBezTo>
                      <a:pt x="121179" y="95955"/>
                      <a:pt x="121179" y="95955"/>
                      <a:pt x="121179" y="90697"/>
                    </a:cubicBezTo>
                    <a:cubicBezTo>
                      <a:pt x="122502" y="78867"/>
                      <a:pt x="131763" y="69666"/>
                      <a:pt x="143669" y="68351"/>
                    </a:cubicBezTo>
                    <a:cubicBezTo>
                      <a:pt x="130440" y="63093"/>
                      <a:pt x="119856" y="49949"/>
                      <a:pt x="119856" y="35490"/>
                    </a:cubicBezTo>
                    <a:cubicBezTo>
                      <a:pt x="119856" y="15773"/>
                      <a:pt x="135731" y="0"/>
                      <a:pt x="155575" y="0"/>
                    </a:cubicBezTo>
                    <a:close/>
                  </a:path>
                </a:pathLst>
              </a:custGeom>
              <a:solidFill>
                <a:srgbClr val="848AA1"/>
              </a:solidFill>
              <a:ln w="19050">
                <a:noFill/>
                <a:round/>
              </a:ln>
            </p:spPr>
            <p:txBody>
              <a:bodyPr anchor="ctr"/>
              <a:lstStyle/>
              <a:p>
                <a:pPr algn="ctr"/>
                <a:endParaRPr spc="300">
                  <a:latin typeface="Arial"/>
                  <a:ea typeface="微软雅黑"/>
                  <a:sym typeface="Arial"/>
                </a:endParaRPr>
              </a:p>
            </p:txBody>
          </p:sp>
        </p:grpSp>
        <p:sp>
          <p:nvSpPr>
            <p:cNvPr id="31" name="文本框 20"/>
            <p:cNvSpPr txBox="1"/>
            <p:nvPr/>
          </p:nvSpPr>
          <p:spPr>
            <a:xfrm>
              <a:off x="7262267" y="2817686"/>
              <a:ext cx="3610543" cy="362506"/>
            </a:xfrm>
            <a:prstGeom prst="rect">
              <a:avLst/>
            </a:prstGeom>
            <a:noFill/>
          </p:spPr>
          <p:txBody>
            <a:bodyPr wrap="none" lIns="72000" tIns="72000" rIns="72000" bIns="72000" anchor="b" anchorCtr="0">
              <a:noAutofit/>
            </a:bodyPr>
            <a:lstStyle/>
            <a:p>
              <a:r>
                <a:rPr lang="en-US" altLang="zh-CN" sz="2000" b="1" spc="300" dirty="0">
                  <a:solidFill>
                    <a:schemeClr val="bg1"/>
                  </a:solidFill>
                  <a:latin typeface="Arial"/>
                  <a:ea typeface="微软雅黑"/>
                  <a:sym typeface="Arial"/>
                </a:rPr>
                <a:t>Add title text</a:t>
              </a:r>
              <a:endParaRPr lang="zh-CN" altLang="en-US" sz="2000" b="1" spc="300" dirty="0">
                <a:solidFill>
                  <a:schemeClr val="bg1"/>
                </a:solidFill>
                <a:latin typeface="Arial"/>
                <a:ea typeface="微软雅黑"/>
                <a:sym typeface="Arial"/>
              </a:endParaRPr>
            </a:p>
          </p:txBody>
        </p:sp>
        <p:sp>
          <p:nvSpPr>
            <p:cNvPr id="32" name="文本框 21"/>
            <p:cNvSpPr txBox="1"/>
            <p:nvPr/>
          </p:nvSpPr>
          <p:spPr>
            <a:xfrm>
              <a:off x="7262267" y="3095616"/>
              <a:ext cx="3610543" cy="666446"/>
            </a:xfrm>
            <a:prstGeom prst="rect">
              <a:avLst/>
            </a:prstGeom>
            <a:noFill/>
          </p:spPr>
          <p:txBody>
            <a:bodyPr wrap="square" lIns="72000" tIns="72000" rIns="72000" bIns="72000" anchor="t" anchorCtr="0">
              <a:spAutoFit/>
            </a:bodyPr>
            <a:lstStyle/>
            <a:p>
              <a:pPr>
                <a:lnSpc>
                  <a:spcPct val="150000"/>
                </a:lnSpc>
                <a:defRPr/>
              </a:pPr>
              <a:r>
                <a:rPr lang="en-US" altLang="zh-CN" sz="1200" spc="300" dirty="0">
                  <a:solidFill>
                    <a:schemeClr val="bg1"/>
                  </a:solidFill>
                  <a:latin typeface="Arial"/>
                  <a:ea typeface="微软雅黑"/>
                  <a:cs typeface="Arial" panose="020B0604020202020204" pitchFamily="34" charset="0"/>
                  <a:sym typeface="Arial"/>
                </a:rPr>
                <a:t>Click here to add content, content to match the title. </a:t>
              </a:r>
              <a:endParaRPr lang="zh-CN" altLang="en-US" sz="1200" spc="300" dirty="0">
                <a:solidFill>
                  <a:schemeClr val="bg1"/>
                </a:solidFill>
                <a:latin typeface="Arial"/>
                <a:ea typeface="微软雅黑"/>
                <a:sym typeface="Arial"/>
              </a:endParaRPr>
            </a:p>
          </p:txBody>
        </p:sp>
      </p:grpSp>
      <p:grpSp>
        <p:nvGrpSpPr>
          <p:cNvPr id="35" name="组合 34"/>
          <p:cNvGrpSpPr/>
          <p:nvPr/>
        </p:nvGrpSpPr>
        <p:grpSpPr>
          <a:xfrm>
            <a:off x="6109869" y="4076035"/>
            <a:ext cx="4964532" cy="1383901"/>
            <a:chOff x="6109869" y="4285585"/>
            <a:chExt cx="4964532" cy="1383901"/>
          </a:xfrm>
        </p:grpSpPr>
        <p:sp>
          <p:nvSpPr>
            <p:cNvPr id="36" name="矩形 35"/>
            <p:cNvSpPr/>
            <p:nvPr/>
          </p:nvSpPr>
          <p:spPr bwMode="auto">
            <a:xfrm>
              <a:off x="6109869" y="4285585"/>
              <a:ext cx="4964532" cy="1383901"/>
            </a:xfrm>
            <a:prstGeom prst="rect">
              <a:avLst/>
            </a:prstGeom>
            <a:solidFill>
              <a:srgbClr val="7F7F7F"/>
            </a:solidFill>
            <a:ln w="19050">
              <a:noFill/>
              <a:round/>
            </a:ln>
          </p:spPr>
          <p:txBody>
            <a:bodyPr anchor="ctr"/>
            <a:lstStyle/>
            <a:p>
              <a:pPr algn="ctr"/>
              <a:endParaRPr spc="300">
                <a:latin typeface="Arial"/>
                <a:ea typeface="微软雅黑"/>
                <a:sym typeface="Arial"/>
              </a:endParaRPr>
            </a:p>
          </p:txBody>
        </p:sp>
        <p:grpSp>
          <p:nvGrpSpPr>
            <p:cNvPr id="37" name="组合 36"/>
            <p:cNvGrpSpPr/>
            <p:nvPr/>
          </p:nvGrpSpPr>
          <p:grpSpPr>
            <a:xfrm>
              <a:off x="6299837" y="4591305"/>
              <a:ext cx="772462" cy="772461"/>
              <a:chOff x="6299837" y="4591305"/>
              <a:chExt cx="772462" cy="772461"/>
            </a:xfrm>
          </p:grpSpPr>
          <p:sp>
            <p:nvSpPr>
              <p:cNvPr id="40" name="椭圆 39"/>
              <p:cNvSpPr/>
              <p:nvPr/>
            </p:nvSpPr>
            <p:spPr bwMode="auto">
              <a:xfrm>
                <a:off x="6299837" y="4591305"/>
                <a:ext cx="772462" cy="772461"/>
              </a:xfrm>
              <a:prstGeom prst="ellipse">
                <a:avLst/>
              </a:prstGeom>
              <a:solidFill>
                <a:schemeClr val="bg1"/>
              </a:solidFill>
              <a:ln w="19050">
                <a:noFill/>
                <a:round/>
              </a:ln>
            </p:spPr>
            <p:txBody>
              <a:bodyPr anchor="ctr"/>
              <a:lstStyle/>
              <a:p>
                <a:pPr algn="ctr"/>
                <a:endParaRPr spc="300">
                  <a:latin typeface="Arial"/>
                  <a:ea typeface="微软雅黑"/>
                  <a:sym typeface="Arial"/>
                </a:endParaRPr>
              </a:p>
            </p:txBody>
          </p:sp>
          <p:sp>
            <p:nvSpPr>
              <p:cNvPr id="41" name="任意多边形: 形状 40"/>
              <p:cNvSpPr/>
              <p:nvPr/>
            </p:nvSpPr>
            <p:spPr bwMode="auto">
              <a:xfrm>
                <a:off x="6455643" y="4789595"/>
                <a:ext cx="460851" cy="375881"/>
              </a:xfrm>
              <a:custGeom>
                <a:avLst/>
                <a:gdLst>
                  <a:gd name="connsiteX0" fmla="*/ 39952 w 338667"/>
                  <a:gd name="connsiteY0" fmla="*/ 252412 h 276225"/>
                  <a:gd name="connsiteX1" fmla="*/ 297127 w 338667"/>
                  <a:gd name="connsiteY1" fmla="*/ 252412 h 276225"/>
                  <a:gd name="connsiteX2" fmla="*/ 297127 w 338667"/>
                  <a:gd name="connsiteY2" fmla="*/ 276225 h 276225"/>
                  <a:gd name="connsiteX3" fmla="*/ 39952 w 338667"/>
                  <a:gd name="connsiteY3" fmla="*/ 276225 h 276225"/>
                  <a:gd name="connsiteX4" fmla="*/ 169334 w 338667"/>
                  <a:gd name="connsiteY4" fmla="*/ 98425 h 276225"/>
                  <a:gd name="connsiteX5" fmla="*/ 225690 w 338667"/>
                  <a:gd name="connsiteY5" fmla="*/ 154918 h 276225"/>
                  <a:gd name="connsiteX6" fmla="*/ 221758 w 338667"/>
                  <a:gd name="connsiteY6" fmla="*/ 177253 h 276225"/>
                  <a:gd name="connsiteX7" fmla="*/ 206031 w 338667"/>
                  <a:gd name="connsiteY7" fmla="*/ 169370 h 276225"/>
                  <a:gd name="connsiteX8" fmla="*/ 206031 w 338667"/>
                  <a:gd name="connsiteY8" fmla="*/ 168056 h 276225"/>
                  <a:gd name="connsiteX9" fmla="*/ 208652 w 338667"/>
                  <a:gd name="connsiteY9" fmla="*/ 154918 h 276225"/>
                  <a:gd name="connsiteX10" fmla="*/ 169334 w 338667"/>
                  <a:gd name="connsiteY10" fmla="*/ 116818 h 276225"/>
                  <a:gd name="connsiteX11" fmla="*/ 130015 w 338667"/>
                  <a:gd name="connsiteY11" fmla="*/ 154918 h 276225"/>
                  <a:gd name="connsiteX12" fmla="*/ 169334 w 338667"/>
                  <a:gd name="connsiteY12" fmla="*/ 194332 h 276225"/>
                  <a:gd name="connsiteX13" fmla="*/ 198167 w 338667"/>
                  <a:gd name="connsiteY13" fmla="*/ 181194 h 276225"/>
                  <a:gd name="connsiteX14" fmla="*/ 199478 w 338667"/>
                  <a:gd name="connsiteY14" fmla="*/ 181194 h 276225"/>
                  <a:gd name="connsiteX15" fmla="*/ 213895 w 338667"/>
                  <a:gd name="connsiteY15" fmla="*/ 190391 h 276225"/>
                  <a:gd name="connsiteX16" fmla="*/ 169334 w 338667"/>
                  <a:gd name="connsiteY16" fmla="*/ 212725 h 276225"/>
                  <a:gd name="connsiteX17" fmla="*/ 112977 w 338667"/>
                  <a:gd name="connsiteY17" fmla="*/ 156232 h 276225"/>
                  <a:gd name="connsiteX18" fmla="*/ 169334 w 338667"/>
                  <a:gd name="connsiteY18" fmla="*/ 98425 h 276225"/>
                  <a:gd name="connsiteX19" fmla="*/ 169740 w 338667"/>
                  <a:gd name="connsiteY19" fmla="*/ 84137 h 276225"/>
                  <a:gd name="connsiteX20" fmla="*/ 98689 w 338667"/>
                  <a:gd name="connsiteY20" fmla="*/ 157031 h 276225"/>
                  <a:gd name="connsiteX21" fmla="*/ 169740 w 338667"/>
                  <a:gd name="connsiteY21" fmla="*/ 228600 h 276225"/>
                  <a:gd name="connsiteX22" fmla="*/ 227634 w 338667"/>
                  <a:gd name="connsiteY22" fmla="*/ 198117 h 276225"/>
                  <a:gd name="connsiteX23" fmla="*/ 236845 w 338667"/>
                  <a:gd name="connsiteY23" fmla="*/ 203418 h 276225"/>
                  <a:gd name="connsiteX24" fmla="*/ 242108 w 338667"/>
                  <a:gd name="connsiteY24" fmla="*/ 199442 h 276225"/>
                  <a:gd name="connsiteX25" fmla="*/ 239476 w 338667"/>
                  <a:gd name="connsiteY25" fmla="*/ 190165 h 276225"/>
                  <a:gd name="connsiteX26" fmla="*/ 234213 w 338667"/>
                  <a:gd name="connsiteY26" fmla="*/ 186189 h 276225"/>
                  <a:gd name="connsiteX27" fmla="*/ 240792 w 338667"/>
                  <a:gd name="connsiteY27" fmla="*/ 157031 h 276225"/>
                  <a:gd name="connsiteX28" fmla="*/ 169740 w 338667"/>
                  <a:gd name="connsiteY28" fmla="*/ 84137 h 276225"/>
                  <a:gd name="connsiteX29" fmla="*/ 280981 w 338667"/>
                  <a:gd name="connsiteY29" fmla="*/ 82550 h 276225"/>
                  <a:gd name="connsiteX30" fmla="*/ 333639 w 338667"/>
                  <a:gd name="connsiteY30" fmla="*/ 82550 h 276225"/>
                  <a:gd name="connsiteX31" fmla="*/ 331006 w 338667"/>
                  <a:gd name="connsiteY31" fmla="*/ 92075 h 276225"/>
                  <a:gd name="connsiteX32" fmla="*/ 279664 w 338667"/>
                  <a:gd name="connsiteY32" fmla="*/ 92075 h 276225"/>
                  <a:gd name="connsiteX33" fmla="*/ 280981 w 338667"/>
                  <a:gd name="connsiteY33" fmla="*/ 82550 h 276225"/>
                  <a:gd name="connsiteX34" fmla="*/ 5027 w 338667"/>
                  <a:gd name="connsiteY34" fmla="*/ 82550 h 276225"/>
                  <a:gd name="connsiteX35" fmla="*/ 57685 w 338667"/>
                  <a:gd name="connsiteY35" fmla="*/ 82550 h 276225"/>
                  <a:gd name="connsiteX36" fmla="*/ 59002 w 338667"/>
                  <a:gd name="connsiteY36" fmla="*/ 92075 h 276225"/>
                  <a:gd name="connsiteX37" fmla="*/ 7660 w 338667"/>
                  <a:gd name="connsiteY37" fmla="*/ 92075 h 276225"/>
                  <a:gd name="connsiteX38" fmla="*/ 5027 w 338667"/>
                  <a:gd name="connsiteY38" fmla="*/ 82550 h 276225"/>
                  <a:gd name="connsiteX39" fmla="*/ 106627 w 338667"/>
                  <a:gd name="connsiteY39" fmla="*/ 47625 h 276225"/>
                  <a:gd name="connsiteX40" fmla="*/ 128852 w 338667"/>
                  <a:gd name="connsiteY40" fmla="*/ 47625 h 276225"/>
                  <a:gd name="connsiteX41" fmla="*/ 128852 w 338667"/>
                  <a:gd name="connsiteY41" fmla="*/ 66675 h 276225"/>
                  <a:gd name="connsiteX42" fmla="*/ 209815 w 338667"/>
                  <a:gd name="connsiteY42" fmla="*/ 66675 h 276225"/>
                  <a:gd name="connsiteX43" fmla="*/ 209815 w 338667"/>
                  <a:gd name="connsiteY43" fmla="*/ 47625 h 276225"/>
                  <a:gd name="connsiteX44" fmla="*/ 232040 w 338667"/>
                  <a:gd name="connsiteY44" fmla="*/ 47625 h 276225"/>
                  <a:gd name="connsiteX45" fmla="*/ 232040 w 338667"/>
                  <a:gd name="connsiteY45" fmla="*/ 66675 h 276225"/>
                  <a:gd name="connsiteX46" fmla="*/ 254265 w 338667"/>
                  <a:gd name="connsiteY46" fmla="*/ 66675 h 276225"/>
                  <a:gd name="connsiteX47" fmla="*/ 295540 w 338667"/>
                  <a:gd name="connsiteY47" fmla="*/ 238125 h 276225"/>
                  <a:gd name="connsiteX48" fmla="*/ 43127 w 338667"/>
                  <a:gd name="connsiteY48" fmla="*/ 238125 h 276225"/>
                  <a:gd name="connsiteX49" fmla="*/ 84402 w 338667"/>
                  <a:gd name="connsiteY49" fmla="*/ 66675 h 276225"/>
                  <a:gd name="connsiteX50" fmla="*/ 106627 w 338667"/>
                  <a:gd name="connsiteY50" fmla="*/ 66675 h 276225"/>
                  <a:gd name="connsiteX51" fmla="*/ 169334 w 338667"/>
                  <a:gd name="connsiteY51" fmla="*/ 0 h 276225"/>
                  <a:gd name="connsiteX52" fmla="*/ 333376 w 338667"/>
                  <a:gd name="connsiteY52" fmla="*/ 30193 h 276225"/>
                  <a:gd name="connsiteX53" fmla="*/ 337344 w 338667"/>
                  <a:gd name="connsiteY53" fmla="*/ 68263 h 276225"/>
                  <a:gd name="connsiteX54" fmla="*/ 281782 w 338667"/>
                  <a:gd name="connsiteY54" fmla="*/ 68263 h 276225"/>
                  <a:gd name="connsiteX55" fmla="*/ 275167 w 338667"/>
                  <a:gd name="connsiteY55" fmla="*/ 45946 h 276225"/>
                  <a:gd name="connsiteX56" fmla="*/ 169334 w 338667"/>
                  <a:gd name="connsiteY56" fmla="*/ 19691 h 276225"/>
                  <a:gd name="connsiteX57" fmla="*/ 63500 w 338667"/>
                  <a:gd name="connsiteY57" fmla="*/ 45946 h 276225"/>
                  <a:gd name="connsiteX58" fmla="*/ 56885 w 338667"/>
                  <a:gd name="connsiteY58" fmla="*/ 68263 h 276225"/>
                  <a:gd name="connsiteX59" fmla="*/ 1323 w 338667"/>
                  <a:gd name="connsiteY59" fmla="*/ 68263 h 276225"/>
                  <a:gd name="connsiteX60" fmla="*/ 5291 w 338667"/>
                  <a:gd name="connsiteY60" fmla="*/ 30193 h 276225"/>
                  <a:gd name="connsiteX61" fmla="*/ 169334 w 338667"/>
                  <a:gd name="connsiteY61" fmla="*/ 0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38667" h="276225">
                    <a:moveTo>
                      <a:pt x="39952" y="252412"/>
                    </a:moveTo>
                    <a:lnTo>
                      <a:pt x="297127" y="252412"/>
                    </a:lnTo>
                    <a:lnTo>
                      <a:pt x="297127" y="276225"/>
                    </a:lnTo>
                    <a:lnTo>
                      <a:pt x="39952" y="276225"/>
                    </a:lnTo>
                    <a:close/>
                    <a:moveTo>
                      <a:pt x="169334" y="98425"/>
                    </a:moveTo>
                    <a:cubicBezTo>
                      <a:pt x="200788" y="98425"/>
                      <a:pt x="225690" y="124701"/>
                      <a:pt x="225690" y="154918"/>
                    </a:cubicBezTo>
                    <a:cubicBezTo>
                      <a:pt x="225690" y="162801"/>
                      <a:pt x="224380" y="170684"/>
                      <a:pt x="221758" y="177253"/>
                    </a:cubicBezTo>
                    <a:cubicBezTo>
                      <a:pt x="221758" y="177253"/>
                      <a:pt x="221758" y="177253"/>
                      <a:pt x="206031" y="169370"/>
                    </a:cubicBezTo>
                    <a:cubicBezTo>
                      <a:pt x="206031" y="169370"/>
                      <a:pt x="206031" y="168056"/>
                      <a:pt x="206031" y="168056"/>
                    </a:cubicBezTo>
                    <a:cubicBezTo>
                      <a:pt x="207342" y="164115"/>
                      <a:pt x="208652" y="160173"/>
                      <a:pt x="208652" y="154918"/>
                    </a:cubicBezTo>
                    <a:cubicBezTo>
                      <a:pt x="208652" y="133897"/>
                      <a:pt x="190303" y="116818"/>
                      <a:pt x="169334" y="116818"/>
                    </a:cubicBezTo>
                    <a:cubicBezTo>
                      <a:pt x="148364" y="116818"/>
                      <a:pt x="130015" y="133897"/>
                      <a:pt x="130015" y="154918"/>
                    </a:cubicBezTo>
                    <a:cubicBezTo>
                      <a:pt x="130015" y="177253"/>
                      <a:pt x="148364" y="194332"/>
                      <a:pt x="169334" y="194332"/>
                    </a:cubicBezTo>
                    <a:cubicBezTo>
                      <a:pt x="181129" y="194332"/>
                      <a:pt x="191614" y="189077"/>
                      <a:pt x="198167" y="181194"/>
                    </a:cubicBezTo>
                    <a:cubicBezTo>
                      <a:pt x="199478" y="181194"/>
                      <a:pt x="199478" y="181194"/>
                      <a:pt x="199478" y="181194"/>
                    </a:cubicBezTo>
                    <a:cubicBezTo>
                      <a:pt x="199478" y="181194"/>
                      <a:pt x="199478" y="181194"/>
                      <a:pt x="213895" y="190391"/>
                    </a:cubicBezTo>
                    <a:cubicBezTo>
                      <a:pt x="203410" y="203528"/>
                      <a:pt x="187682" y="212725"/>
                      <a:pt x="169334" y="212725"/>
                    </a:cubicBezTo>
                    <a:cubicBezTo>
                      <a:pt x="137879" y="212725"/>
                      <a:pt x="112977" y="186449"/>
                      <a:pt x="112977" y="156232"/>
                    </a:cubicBezTo>
                    <a:cubicBezTo>
                      <a:pt x="112977" y="124701"/>
                      <a:pt x="137879" y="98425"/>
                      <a:pt x="169334" y="98425"/>
                    </a:cubicBezTo>
                    <a:close/>
                    <a:moveTo>
                      <a:pt x="169740" y="84137"/>
                    </a:moveTo>
                    <a:cubicBezTo>
                      <a:pt x="130268" y="84137"/>
                      <a:pt x="98689" y="117271"/>
                      <a:pt x="98689" y="157031"/>
                    </a:cubicBezTo>
                    <a:cubicBezTo>
                      <a:pt x="98689" y="195466"/>
                      <a:pt x="130268" y="228600"/>
                      <a:pt x="169740" y="228600"/>
                    </a:cubicBezTo>
                    <a:cubicBezTo>
                      <a:pt x="193424" y="228600"/>
                      <a:pt x="214477" y="216672"/>
                      <a:pt x="227634" y="198117"/>
                    </a:cubicBezTo>
                    <a:cubicBezTo>
                      <a:pt x="227634" y="198117"/>
                      <a:pt x="232897" y="203418"/>
                      <a:pt x="236845" y="203418"/>
                    </a:cubicBezTo>
                    <a:cubicBezTo>
                      <a:pt x="238160" y="203418"/>
                      <a:pt x="240792" y="200768"/>
                      <a:pt x="242108" y="199442"/>
                    </a:cubicBezTo>
                    <a:cubicBezTo>
                      <a:pt x="244739" y="195466"/>
                      <a:pt x="243423" y="191490"/>
                      <a:pt x="239476" y="190165"/>
                    </a:cubicBezTo>
                    <a:cubicBezTo>
                      <a:pt x="239476" y="190165"/>
                      <a:pt x="239476" y="190165"/>
                      <a:pt x="234213" y="186189"/>
                    </a:cubicBezTo>
                    <a:cubicBezTo>
                      <a:pt x="238160" y="176911"/>
                      <a:pt x="240792" y="167634"/>
                      <a:pt x="240792" y="157031"/>
                    </a:cubicBezTo>
                    <a:cubicBezTo>
                      <a:pt x="240792" y="117271"/>
                      <a:pt x="209213" y="84137"/>
                      <a:pt x="169740" y="84137"/>
                    </a:cubicBezTo>
                    <a:close/>
                    <a:moveTo>
                      <a:pt x="280981" y="82550"/>
                    </a:moveTo>
                    <a:cubicBezTo>
                      <a:pt x="333639" y="82550"/>
                      <a:pt x="333639" y="82550"/>
                      <a:pt x="333639" y="82550"/>
                    </a:cubicBezTo>
                    <a:cubicBezTo>
                      <a:pt x="332323" y="87313"/>
                      <a:pt x="332323" y="89694"/>
                      <a:pt x="331006" y="92075"/>
                    </a:cubicBezTo>
                    <a:cubicBezTo>
                      <a:pt x="279664" y="92075"/>
                      <a:pt x="279664" y="92075"/>
                      <a:pt x="279664" y="92075"/>
                    </a:cubicBezTo>
                    <a:cubicBezTo>
                      <a:pt x="279664" y="89694"/>
                      <a:pt x="279664" y="86122"/>
                      <a:pt x="280981" y="82550"/>
                    </a:cubicBezTo>
                    <a:close/>
                    <a:moveTo>
                      <a:pt x="5027" y="82550"/>
                    </a:moveTo>
                    <a:cubicBezTo>
                      <a:pt x="5027" y="82550"/>
                      <a:pt x="5027" y="82550"/>
                      <a:pt x="57685" y="82550"/>
                    </a:cubicBezTo>
                    <a:cubicBezTo>
                      <a:pt x="59002" y="86122"/>
                      <a:pt x="59002" y="89694"/>
                      <a:pt x="59002" y="92075"/>
                    </a:cubicBezTo>
                    <a:cubicBezTo>
                      <a:pt x="59002" y="92075"/>
                      <a:pt x="59002" y="92075"/>
                      <a:pt x="7660" y="92075"/>
                    </a:cubicBezTo>
                    <a:cubicBezTo>
                      <a:pt x="6343" y="89694"/>
                      <a:pt x="6343" y="87313"/>
                      <a:pt x="5027" y="82550"/>
                    </a:cubicBezTo>
                    <a:close/>
                    <a:moveTo>
                      <a:pt x="106627" y="47625"/>
                    </a:moveTo>
                    <a:lnTo>
                      <a:pt x="128852" y="47625"/>
                    </a:lnTo>
                    <a:lnTo>
                      <a:pt x="128852" y="66675"/>
                    </a:lnTo>
                    <a:lnTo>
                      <a:pt x="209815" y="66675"/>
                    </a:lnTo>
                    <a:lnTo>
                      <a:pt x="209815" y="47625"/>
                    </a:lnTo>
                    <a:lnTo>
                      <a:pt x="232040" y="47625"/>
                    </a:lnTo>
                    <a:lnTo>
                      <a:pt x="232040" y="66675"/>
                    </a:lnTo>
                    <a:lnTo>
                      <a:pt x="254265" y="66675"/>
                    </a:lnTo>
                    <a:lnTo>
                      <a:pt x="295540" y="238125"/>
                    </a:lnTo>
                    <a:lnTo>
                      <a:pt x="43127" y="238125"/>
                    </a:lnTo>
                    <a:lnTo>
                      <a:pt x="84402" y="66675"/>
                    </a:lnTo>
                    <a:lnTo>
                      <a:pt x="106627" y="66675"/>
                    </a:lnTo>
                    <a:close/>
                    <a:moveTo>
                      <a:pt x="169334" y="0"/>
                    </a:moveTo>
                    <a:cubicBezTo>
                      <a:pt x="244740" y="0"/>
                      <a:pt x="309563" y="11815"/>
                      <a:pt x="333376" y="30193"/>
                    </a:cubicBezTo>
                    <a:cubicBezTo>
                      <a:pt x="338667" y="34132"/>
                      <a:pt x="339990" y="48572"/>
                      <a:pt x="337344" y="68263"/>
                    </a:cubicBezTo>
                    <a:cubicBezTo>
                      <a:pt x="281782" y="68263"/>
                      <a:pt x="281782" y="68263"/>
                      <a:pt x="281782" y="68263"/>
                    </a:cubicBezTo>
                    <a:cubicBezTo>
                      <a:pt x="281782" y="57761"/>
                      <a:pt x="279136" y="49884"/>
                      <a:pt x="275167" y="45946"/>
                    </a:cubicBezTo>
                    <a:cubicBezTo>
                      <a:pt x="256646" y="26255"/>
                      <a:pt x="207698" y="19691"/>
                      <a:pt x="169334" y="19691"/>
                    </a:cubicBezTo>
                    <a:cubicBezTo>
                      <a:pt x="130969" y="19691"/>
                      <a:pt x="82021" y="26255"/>
                      <a:pt x="63500" y="45946"/>
                    </a:cubicBezTo>
                    <a:cubicBezTo>
                      <a:pt x="59531" y="49884"/>
                      <a:pt x="56885" y="57761"/>
                      <a:pt x="56885" y="68263"/>
                    </a:cubicBezTo>
                    <a:cubicBezTo>
                      <a:pt x="1323" y="68263"/>
                      <a:pt x="1323" y="68263"/>
                      <a:pt x="1323" y="68263"/>
                    </a:cubicBezTo>
                    <a:cubicBezTo>
                      <a:pt x="-1323" y="48572"/>
                      <a:pt x="0" y="35444"/>
                      <a:pt x="5291" y="30193"/>
                    </a:cubicBezTo>
                    <a:cubicBezTo>
                      <a:pt x="29104" y="11815"/>
                      <a:pt x="93927" y="0"/>
                      <a:pt x="169334" y="0"/>
                    </a:cubicBezTo>
                    <a:close/>
                  </a:path>
                </a:pathLst>
              </a:custGeom>
              <a:solidFill>
                <a:srgbClr val="7F7F7F"/>
              </a:solidFill>
              <a:ln w="19050">
                <a:noFill/>
                <a:round/>
              </a:ln>
            </p:spPr>
            <p:txBody>
              <a:bodyPr anchor="ctr"/>
              <a:lstStyle/>
              <a:p>
                <a:pPr algn="ctr"/>
                <a:endParaRPr spc="300">
                  <a:latin typeface="Arial"/>
                  <a:ea typeface="微软雅黑"/>
                  <a:sym typeface="Arial"/>
                </a:endParaRPr>
              </a:p>
            </p:txBody>
          </p:sp>
        </p:grpSp>
        <p:sp>
          <p:nvSpPr>
            <p:cNvPr id="38" name="文本框 25"/>
            <p:cNvSpPr txBox="1"/>
            <p:nvPr/>
          </p:nvSpPr>
          <p:spPr>
            <a:xfrm>
              <a:off x="7262267" y="4554810"/>
              <a:ext cx="3610543" cy="362506"/>
            </a:xfrm>
            <a:prstGeom prst="rect">
              <a:avLst/>
            </a:prstGeom>
            <a:noFill/>
          </p:spPr>
          <p:txBody>
            <a:bodyPr wrap="none" lIns="72000" tIns="72000" rIns="72000" bIns="72000" anchor="b" anchorCtr="0">
              <a:noAutofit/>
            </a:bodyPr>
            <a:lstStyle/>
            <a:p>
              <a:r>
                <a:rPr lang="en-US" altLang="zh-CN" sz="2000" b="1" spc="300" dirty="0">
                  <a:solidFill>
                    <a:schemeClr val="bg1"/>
                  </a:solidFill>
                  <a:latin typeface="Arial"/>
                  <a:ea typeface="微软雅黑"/>
                  <a:sym typeface="Arial"/>
                </a:rPr>
                <a:t>Add title text</a:t>
              </a:r>
              <a:endParaRPr lang="zh-CN" altLang="en-US" sz="2000" b="1" spc="300" dirty="0">
                <a:solidFill>
                  <a:schemeClr val="bg1"/>
                </a:solidFill>
                <a:latin typeface="Arial"/>
                <a:ea typeface="微软雅黑"/>
                <a:sym typeface="Arial"/>
              </a:endParaRPr>
            </a:p>
          </p:txBody>
        </p:sp>
        <p:sp>
          <p:nvSpPr>
            <p:cNvPr id="39" name="文本框 26"/>
            <p:cNvSpPr txBox="1"/>
            <p:nvPr/>
          </p:nvSpPr>
          <p:spPr>
            <a:xfrm>
              <a:off x="7262267" y="4789595"/>
              <a:ext cx="3610543" cy="666446"/>
            </a:xfrm>
            <a:prstGeom prst="rect">
              <a:avLst/>
            </a:prstGeom>
            <a:noFill/>
          </p:spPr>
          <p:txBody>
            <a:bodyPr wrap="square" lIns="72000" tIns="72000" rIns="72000" bIns="72000" anchor="t" anchorCtr="0">
              <a:spAutoFit/>
            </a:bodyPr>
            <a:lstStyle/>
            <a:p>
              <a:pPr>
                <a:lnSpc>
                  <a:spcPct val="150000"/>
                </a:lnSpc>
                <a:defRPr/>
              </a:pPr>
              <a:r>
                <a:rPr lang="en-US" altLang="zh-CN" sz="1200" spc="300" dirty="0">
                  <a:solidFill>
                    <a:schemeClr val="bg1"/>
                  </a:solidFill>
                  <a:latin typeface="Arial"/>
                  <a:ea typeface="微软雅黑"/>
                  <a:cs typeface="Arial" panose="020B0604020202020204" pitchFamily="34" charset="0"/>
                  <a:sym typeface="Arial"/>
                </a:rPr>
                <a:t>Click here to add content, content to match the title. </a:t>
              </a:r>
              <a:endParaRPr lang="zh-CN" altLang="en-US" sz="1200" spc="300" dirty="0">
                <a:solidFill>
                  <a:schemeClr val="bg1"/>
                </a:solidFill>
                <a:latin typeface="Arial"/>
                <a:ea typeface="微软雅黑"/>
                <a:sym typeface="Arial"/>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par>
                          <p:cTn id="10" fill="hold">
                            <p:stCondLst>
                              <p:cond delay="500"/>
                            </p:stCondLst>
                            <p:childTnLst>
                              <p:par>
                                <p:cTn id="11" presetID="2" presetClass="entr" presetSubtype="2" decel="100000" fill="hold"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1000" fill="hold"/>
                                        <p:tgtEl>
                                          <p:spTgt spid="21"/>
                                        </p:tgtEl>
                                        <p:attrNameLst>
                                          <p:attrName>ppt_x</p:attrName>
                                        </p:attrNameLst>
                                      </p:cBhvr>
                                      <p:tavLst>
                                        <p:tav tm="0">
                                          <p:val>
                                            <p:strVal val="1+#ppt_w/2"/>
                                          </p:val>
                                        </p:tav>
                                        <p:tav tm="100000">
                                          <p:val>
                                            <p:strVal val="#ppt_x"/>
                                          </p:val>
                                        </p:tav>
                                      </p:tavLst>
                                    </p:anim>
                                    <p:anim calcmode="lin" valueType="num">
                                      <p:cBhvr additive="base">
                                        <p:cTn id="14" dur="1000" fill="hold"/>
                                        <p:tgtEl>
                                          <p:spTgt spid="21"/>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2" presetClass="entr" presetSubtype="2" decel="100000"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 calcmode="lin" valueType="num">
                                      <p:cBhvr additive="base">
                                        <p:cTn id="18" dur="1000" fill="hold"/>
                                        <p:tgtEl>
                                          <p:spTgt spid="35"/>
                                        </p:tgtEl>
                                        <p:attrNameLst>
                                          <p:attrName>ppt_x</p:attrName>
                                        </p:attrNameLst>
                                      </p:cBhvr>
                                      <p:tavLst>
                                        <p:tav tm="0">
                                          <p:val>
                                            <p:strVal val="1+#ppt_w/2"/>
                                          </p:val>
                                        </p:tav>
                                        <p:tav tm="100000">
                                          <p:val>
                                            <p:strVal val="#ppt_x"/>
                                          </p:val>
                                        </p:tav>
                                      </p:tavLst>
                                    </p:anim>
                                    <p:anim calcmode="lin" valueType="num">
                                      <p:cBhvr additive="base">
                                        <p:cTn id="19" dur="1000" fill="hold"/>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占位符 3"/>
          <p:cNvPicPr>
            <a:picLocks noGrp="1" noChangeAspect="1"/>
          </p:cNvPicPr>
          <p:nvPr>
            <p:ph type="pic" sz="quarter" idx="10"/>
          </p:nvPr>
        </p:nvPicPr>
        <p:blipFill rotWithShape="1">
          <a:blip r:embed="rId24" cstate="screen">
            <a:extLst>
              <a:ext uri="{28A0092B-C50C-407E-A947-70E740481C1C}">
                <a14:useLocalDpi xmlns:a14="http://schemas.microsoft.com/office/drawing/2010/main"/>
              </a:ext>
            </a:extLst>
          </a:blip>
          <a:srcRect/>
          <a:stretch>
            <a:fillRect/>
          </a:stretch>
        </p:blipFill>
        <p:spPr>
          <a:xfrm>
            <a:off x="-1" y="0"/>
            <a:ext cx="12192002" cy="2966078"/>
          </a:xfrm>
        </p:spPr>
      </p:pic>
      <p:sp>
        <p:nvSpPr>
          <p:cNvPr id="11" name="MH_Text_1"/>
          <p:cNvSpPr/>
          <p:nvPr>
            <p:custDataLst>
              <p:tags r:id="rId1"/>
            </p:custDataLst>
          </p:nvPr>
        </p:nvSpPr>
        <p:spPr>
          <a:xfrm>
            <a:off x="1946275" y="4913941"/>
            <a:ext cx="1862138" cy="1638300"/>
          </a:xfrm>
          <a:prstGeom prst="rect">
            <a:avLst/>
          </a:prstGeom>
        </p:spPr>
        <p:txBody>
          <a:bodyPr>
            <a:normAutofit/>
          </a:bodyPr>
          <a:lstStyle/>
          <a:p>
            <a:pPr>
              <a:lnSpc>
                <a:spcPct val="130000"/>
              </a:lnSpc>
              <a:defRPr/>
            </a:pPr>
            <a:r>
              <a:rPr lang="en-US" altLang="zh-CN" dirty="0">
                <a:solidFill>
                  <a:schemeClr val="bg1"/>
                </a:solidFill>
                <a:latin typeface="Arial"/>
                <a:ea typeface="微软雅黑"/>
                <a:cs typeface="+mn-ea"/>
                <a:sym typeface="Arial"/>
              </a:rPr>
              <a:t>Click here to add content, content to match the title. </a:t>
            </a:r>
            <a:endParaRPr lang="zh-CN" altLang="en-US" dirty="0">
              <a:solidFill>
                <a:schemeClr val="bg1"/>
              </a:solidFill>
              <a:latin typeface="Arial"/>
              <a:ea typeface="微软雅黑"/>
              <a:cs typeface="+mn-ea"/>
              <a:sym typeface="Arial"/>
            </a:endParaRPr>
          </a:p>
        </p:txBody>
      </p:sp>
      <p:sp>
        <p:nvSpPr>
          <p:cNvPr id="12" name="MH_Text_2"/>
          <p:cNvSpPr/>
          <p:nvPr>
            <p:custDataLst>
              <p:tags r:id="rId2"/>
            </p:custDataLst>
          </p:nvPr>
        </p:nvSpPr>
        <p:spPr>
          <a:xfrm>
            <a:off x="4092575" y="4913941"/>
            <a:ext cx="1862138" cy="1638300"/>
          </a:xfrm>
          <a:prstGeom prst="rect">
            <a:avLst/>
          </a:prstGeom>
        </p:spPr>
        <p:txBody>
          <a:bodyPr>
            <a:normAutofit/>
          </a:bodyPr>
          <a:lstStyle/>
          <a:p>
            <a:pPr>
              <a:lnSpc>
                <a:spcPct val="130000"/>
              </a:lnSpc>
              <a:defRPr/>
            </a:pPr>
            <a:r>
              <a:rPr lang="en-US" altLang="zh-CN" dirty="0">
                <a:solidFill>
                  <a:schemeClr val="bg1"/>
                </a:solidFill>
                <a:latin typeface="Arial"/>
                <a:ea typeface="微软雅黑"/>
                <a:cs typeface="+mn-ea"/>
                <a:sym typeface="Arial"/>
              </a:rPr>
              <a:t>Click here to add content, content to match the title. </a:t>
            </a:r>
            <a:endParaRPr lang="zh-CN" altLang="en-US" dirty="0">
              <a:solidFill>
                <a:schemeClr val="bg1"/>
              </a:solidFill>
              <a:latin typeface="Arial"/>
              <a:ea typeface="微软雅黑"/>
              <a:cs typeface="+mn-ea"/>
              <a:sym typeface="Arial"/>
            </a:endParaRPr>
          </a:p>
        </p:txBody>
      </p:sp>
      <p:sp>
        <p:nvSpPr>
          <p:cNvPr id="13" name="MH_Text_3"/>
          <p:cNvSpPr/>
          <p:nvPr>
            <p:custDataLst>
              <p:tags r:id="rId3"/>
            </p:custDataLst>
          </p:nvPr>
        </p:nvSpPr>
        <p:spPr>
          <a:xfrm>
            <a:off x="6234114" y="4913941"/>
            <a:ext cx="1862137" cy="1638300"/>
          </a:xfrm>
          <a:prstGeom prst="rect">
            <a:avLst/>
          </a:prstGeom>
        </p:spPr>
        <p:txBody>
          <a:bodyPr>
            <a:normAutofit/>
          </a:bodyPr>
          <a:lstStyle/>
          <a:p>
            <a:pPr>
              <a:lnSpc>
                <a:spcPct val="130000"/>
              </a:lnSpc>
              <a:defRPr/>
            </a:pPr>
            <a:r>
              <a:rPr lang="en-US" altLang="zh-CN" dirty="0">
                <a:solidFill>
                  <a:schemeClr val="bg1"/>
                </a:solidFill>
                <a:latin typeface="Arial"/>
                <a:ea typeface="微软雅黑"/>
                <a:cs typeface="+mn-ea"/>
                <a:sym typeface="Arial"/>
              </a:rPr>
              <a:t>Click here to add content, content to match the title. </a:t>
            </a:r>
            <a:endParaRPr lang="zh-CN" altLang="en-US" dirty="0">
              <a:solidFill>
                <a:schemeClr val="bg1"/>
              </a:solidFill>
              <a:latin typeface="Arial"/>
              <a:ea typeface="微软雅黑"/>
              <a:cs typeface="+mn-ea"/>
              <a:sym typeface="Arial"/>
            </a:endParaRPr>
          </a:p>
        </p:txBody>
      </p:sp>
      <p:sp>
        <p:nvSpPr>
          <p:cNvPr id="14" name="MH_Text_4"/>
          <p:cNvSpPr/>
          <p:nvPr>
            <p:custDataLst>
              <p:tags r:id="rId4"/>
            </p:custDataLst>
          </p:nvPr>
        </p:nvSpPr>
        <p:spPr>
          <a:xfrm>
            <a:off x="8383589" y="4913941"/>
            <a:ext cx="1862137" cy="1638300"/>
          </a:xfrm>
          <a:prstGeom prst="rect">
            <a:avLst/>
          </a:prstGeom>
        </p:spPr>
        <p:txBody>
          <a:bodyPr>
            <a:normAutofit/>
          </a:bodyPr>
          <a:lstStyle/>
          <a:p>
            <a:pPr>
              <a:lnSpc>
                <a:spcPct val="130000"/>
              </a:lnSpc>
              <a:defRPr/>
            </a:pPr>
            <a:r>
              <a:rPr lang="en-US" altLang="zh-CN" dirty="0">
                <a:solidFill>
                  <a:schemeClr val="bg1"/>
                </a:solidFill>
                <a:latin typeface="Arial"/>
                <a:ea typeface="微软雅黑"/>
                <a:cs typeface="+mn-ea"/>
                <a:sym typeface="Arial"/>
              </a:rPr>
              <a:t>Click here to add content, content to match the title. </a:t>
            </a:r>
            <a:endParaRPr lang="zh-CN" altLang="en-US" dirty="0">
              <a:solidFill>
                <a:schemeClr val="bg1"/>
              </a:solidFill>
              <a:latin typeface="Arial"/>
              <a:ea typeface="微软雅黑"/>
              <a:cs typeface="+mn-ea"/>
              <a:sym typeface="Arial"/>
            </a:endParaRPr>
          </a:p>
        </p:txBody>
      </p:sp>
      <p:cxnSp>
        <p:nvCxnSpPr>
          <p:cNvPr id="15" name="MH_Other_1"/>
          <p:cNvCxnSpPr/>
          <p:nvPr>
            <p:custDataLst>
              <p:tags r:id="rId5"/>
            </p:custDataLst>
          </p:nvPr>
        </p:nvCxnSpPr>
        <p:spPr>
          <a:xfrm>
            <a:off x="1593851" y="3985253"/>
            <a:ext cx="574675" cy="0"/>
          </a:xfrm>
          <a:prstGeom prst="line">
            <a:avLst/>
          </a:prstGeom>
          <a:ln w="25400">
            <a:solidFill>
              <a:srgbClr val="D5D5D5"/>
            </a:solidFill>
            <a:headEnd type="oval"/>
          </a:ln>
        </p:spPr>
        <p:style>
          <a:lnRef idx="1">
            <a:schemeClr val="accent1"/>
          </a:lnRef>
          <a:fillRef idx="0">
            <a:schemeClr val="accent1"/>
          </a:fillRef>
          <a:effectRef idx="0">
            <a:schemeClr val="accent1"/>
          </a:effectRef>
          <a:fontRef idx="minor">
            <a:schemeClr val="tx1"/>
          </a:fontRef>
        </p:style>
      </p:cxnSp>
      <p:sp>
        <p:nvSpPr>
          <p:cNvPr id="16" name="MH_SubTitle_1"/>
          <p:cNvSpPr>
            <a:spLocks noChangeArrowheads="1"/>
          </p:cNvSpPr>
          <p:nvPr>
            <p:custDataLst>
              <p:tags r:id="rId6"/>
            </p:custDataLst>
          </p:nvPr>
        </p:nvSpPr>
        <p:spPr bwMode="auto">
          <a:xfrm>
            <a:off x="2354263" y="3461378"/>
            <a:ext cx="1047750" cy="1047750"/>
          </a:xfrm>
          <a:prstGeom prst="ellipse">
            <a:avLst/>
          </a:prstGeom>
          <a:solidFill>
            <a:srgbClr val="848AA1"/>
          </a:solidFill>
          <a:ln>
            <a:noFill/>
          </a:ln>
        </p:spPr>
        <p:txBody>
          <a:bodyPr lIns="0" tIns="0" rIns="0" bIns="0" anchor="ctr"/>
          <a:lstStyle>
            <a:lvl1pPr>
              <a:defRPr>
                <a:solidFill>
                  <a:schemeClr val="tx1"/>
                </a:solidFill>
                <a:latin typeface="等线" panose="02010600030101010101" charset="-122"/>
                <a:ea typeface="等线" panose="02010600030101010101" charset="-122"/>
              </a:defRPr>
            </a:lvl1pPr>
            <a:lvl2pPr marL="742950" indent="-285750">
              <a:defRPr>
                <a:solidFill>
                  <a:schemeClr val="tx1"/>
                </a:solidFill>
                <a:latin typeface="等线" panose="02010600030101010101" charset="-122"/>
                <a:ea typeface="等线" panose="02010600030101010101" charset="-122"/>
              </a:defRPr>
            </a:lvl2pPr>
            <a:lvl3pPr marL="1143000" indent="-228600">
              <a:defRPr>
                <a:solidFill>
                  <a:schemeClr val="tx1"/>
                </a:solidFill>
                <a:latin typeface="等线" panose="02010600030101010101" charset="-122"/>
                <a:ea typeface="等线" panose="02010600030101010101" charset="-122"/>
              </a:defRPr>
            </a:lvl3pPr>
            <a:lvl4pPr marL="1600200" indent="-228600">
              <a:defRPr>
                <a:solidFill>
                  <a:schemeClr val="tx1"/>
                </a:solidFill>
                <a:latin typeface="等线" panose="02010600030101010101" charset="-122"/>
                <a:ea typeface="等线" panose="02010600030101010101" charset="-122"/>
              </a:defRPr>
            </a:lvl4pPr>
            <a:lvl5pPr marL="2057400" indent="-228600">
              <a:defRPr>
                <a:solidFill>
                  <a:schemeClr val="tx1"/>
                </a:solidFill>
                <a:latin typeface="等线" panose="02010600030101010101" charset="-122"/>
                <a:ea typeface="等线" panose="02010600030101010101" charset="-122"/>
              </a:defRPr>
            </a:lvl5pPr>
            <a:lvl6pPr marL="2514600" indent="-228600" fontAlgn="base">
              <a:spcBef>
                <a:spcPct val="0"/>
              </a:spcBef>
              <a:spcAft>
                <a:spcPct val="0"/>
              </a:spcAft>
              <a:defRPr>
                <a:solidFill>
                  <a:schemeClr val="tx1"/>
                </a:solidFill>
                <a:latin typeface="等线" panose="02010600030101010101" charset="-122"/>
                <a:ea typeface="等线" panose="02010600030101010101" charset="-122"/>
              </a:defRPr>
            </a:lvl6pPr>
            <a:lvl7pPr marL="2971800" indent="-228600" fontAlgn="base">
              <a:spcBef>
                <a:spcPct val="0"/>
              </a:spcBef>
              <a:spcAft>
                <a:spcPct val="0"/>
              </a:spcAft>
              <a:defRPr>
                <a:solidFill>
                  <a:schemeClr val="tx1"/>
                </a:solidFill>
                <a:latin typeface="等线" panose="02010600030101010101" charset="-122"/>
                <a:ea typeface="等线" panose="02010600030101010101" charset="-122"/>
              </a:defRPr>
            </a:lvl7pPr>
            <a:lvl8pPr marL="3429000" indent="-228600" fontAlgn="base">
              <a:spcBef>
                <a:spcPct val="0"/>
              </a:spcBef>
              <a:spcAft>
                <a:spcPct val="0"/>
              </a:spcAft>
              <a:defRPr>
                <a:solidFill>
                  <a:schemeClr val="tx1"/>
                </a:solidFill>
                <a:latin typeface="等线" panose="02010600030101010101" charset="-122"/>
                <a:ea typeface="等线" panose="02010600030101010101" charset="-122"/>
              </a:defRPr>
            </a:lvl8pPr>
            <a:lvl9pPr marL="3886200" indent="-228600" fontAlgn="base">
              <a:spcBef>
                <a:spcPct val="0"/>
              </a:spcBef>
              <a:spcAft>
                <a:spcPct val="0"/>
              </a:spcAft>
              <a:defRPr>
                <a:solidFill>
                  <a:schemeClr val="tx1"/>
                </a:solidFill>
                <a:latin typeface="等线" panose="02010600030101010101" charset="-122"/>
                <a:ea typeface="等线" panose="02010600030101010101" charset="-122"/>
              </a:defRPr>
            </a:lvl9pPr>
          </a:lstStyle>
          <a:p>
            <a:pPr algn="ctr">
              <a:defRPr/>
            </a:pPr>
            <a:r>
              <a:rPr lang="en-US" altLang="zh-CN" b="1" dirty="0">
                <a:solidFill>
                  <a:srgbClr val="FFFFFF"/>
                </a:solidFill>
                <a:latin typeface="Arial"/>
                <a:ea typeface="微软雅黑"/>
                <a:cs typeface="+mn-ea"/>
                <a:sym typeface="Arial"/>
              </a:rPr>
              <a:t>plan</a:t>
            </a:r>
          </a:p>
        </p:txBody>
      </p:sp>
      <p:sp>
        <p:nvSpPr>
          <p:cNvPr id="17" name="MH_Other_2"/>
          <p:cNvSpPr/>
          <p:nvPr>
            <p:custDataLst>
              <p:tags r:id="rId7"/>
            </p:custDataLst>
          </p:nvPr>
        </p:nvSpPr>
        <p:spPr bwMode="auto">
          <a:xfrm flipH="1">
            <a:off x="2878139" y="3275641"/>
            <a:ext cx="720725" cy="709612"/>
          </a:xfrm>
          <a:custGeom>
            <a:avLst/>
            <a:gdLst>
              <a:gd name="T0" fmla="*/ 0 w 722402"/>
              <a:gd name="T1" fmla="*/ 706355 h 711200"/>
              <a:gd name="T2" fmla="*/ 210799 w 722402"/>
              <a:gd name="T3" fmla="*/ 202969 h 711200"/>
              <a:gd name="T4" fmla="*/ 717354 w 722402"/>
              <a:gd name="T5" fmla="*/ 89 h 711200"/>
              <a:gd name="T6" fmla="*/ 0 60000 65536"/>
              <a:gd name="T7" fmla="*/ 0 60000 65536"/>
              <a:gd name="T8" fmla="*/ 0 60000 65536"/>
            </a:gdLst>
            <a:ahLst/>
            <a:cxnLst>
              <a:cxn ang="T6">
                <a:pos x="T0" y="T1"/>
              </a:cxn>
              <a:cxn ang="T7">
                <a:pos x="T2" y="T3"/>
              </a:cxn>
              <a:cxn ang="T8">
                <a:pos x="T4" y="T5"/>
              </a:cxn>
            </a:cxnLst>
            <a:rect l="0" t="0" r="r" b="b"/>
            <a:pathLst>
              <a:path w="722402" h="711200">
                <a:moveTo>
                  <a:pt x="0" y="711200"/>
                </a:moveTo>
                <a:cubicBezTo>
                  <a:pt x="0" y="520636"/>
                  <a:pt x="76476" y="338044"/>
                  <a:pt x="212282" y="204361"/>
                </a:cubicBezTo>
                <a:cubicBezTo>
                  <a:pt x="348088" y="70678"/>
                  <a:pt x="531862" y="-2913"/>
                  <a:pt x="722402" y="89"/>
                </a:cubicBezTo>
              </a:path>
            </a:pathLst>
          </a:custGeom>
          <a:noFill/>
          <a:ln w="25400">
            <a:solidFill>
              <a:srgbClr val="D5D5D5"/>
            </a:solidFill>
            <a:round/>
          </a:ln>
          <a:extLst>
            <a:ext uri="{909E8E84-426E-40DD-AFC4-6F175D3DCCD1}">
              <a14:hiddenFill xmlns:a14="http://schemas.microsoft.com/office/drawing/2010/main">
                <a:solidFill>
                  <a:srgbClr val="FFFFFF"/>
                </a:solidFill>
              </a14:hiddenFill>
            </a:ext>
          </a:extLst>
        </p:spPr>
        <p:txBody>
          <a:bodyPr anchor="ctr"/>
          <a:lstStyle/>
          <a:p>
            <a:endParaRPr lang="zh-CN" altLang="en-US">
              <a:latin typeface="Arial"/>
              <a:ea typeface="微软雅黑"/>
              <a:cs typeface="+mn-ea"/>
              <a:sym typeface="Arial"/>
            </a:endParaRPr>
          </a:p>
        </p:txBody>
      </p:sp>
      <p:sp>
        <p:nvSpPr>
          <p:cNvPr id="18" name="MH_Other_3"/>
          <p:cNvSpPr/>
          <p:nvPr>
            <p:custDataLst>
              <p:tags r:id="rId8"/>
            </p:custDataLst>
          </p:nvPr>
        </p:nvSpPr>
        <p:spPr bwMode="auto">
          <a:xfrm flipV="1">
            <a:off x="2157414" y="3985254"/>
            <a:ext cx="720725" cy="709613"/>
          </a:xfrm>
          <a:custGeom>
            <a:avLst/>
            <a:gdLst>
              <a:gd name="T0" fmla="*/ 0 w 722402"/>
              <a:gd name="T1" fmla="*/ 706357 h 711200"/>
              <a:gd name="T2" fmla="*/ 210799 w 722402"/>
              <a:gd name="T3" fmla="*/ 202969 h 711200"/>
              <a:gd name="T4" fmla="*/ 717354 w 722402"/>
              <a:gd name="T5" fmla="*/ 89 h 711200"/>
              <a:gd name="T6" fmla="*/ 0 60000 65536"/>
              <a:gd name="T7" fmla="*/ 0 60000 65536"/>
              <a:gd name="T8" fmla="*/ 0 60000 65536"/>
            </a:gdLst>
            <a:ahLst/>
            <a:cxnLst>
              <a:cxn ang="T6">
                <a:pos x="T0" y="T1"/>
              </a:cxn>
              <a:cxn ang="T7">
                <a:pos x="T2" y="T3"/>
              </a:cxn>
              <a:cxn ang="T8">
                <a:pos x="T4" y="T5"/>
              </a:cxn>
            </a:cxnLst>
            <a:rect l="0" t="0" r="r" b="b"/>
            <a:pathLst>
              <a:path w="722402" h="711200">
                <a:moveTo>
                  <a:pt x="0" y="711200"/>
                </a:moveTo>
                <a:cubicBezTo>
                  <a:pt x="0" y="520636"/>
                  <a:pt x="76476" y="338044"/>
                  <a:pt x="212282" y="204361"/>
                </a:cubicBezTo>
                <a:cubicBezTo>
                  <a:pt x="348088" y="70678"/>
                  <a:pt x="531862" y="-2913"/>
                  <a:pt x="722402" y="89"/>
                </a:cubicBezTo>
              </a:path>
            </a:pathLst>
          </a:custGeom>
          <a:noFill/>
          <a:ln w="25400">
            <a:solidFill>
              <a:srgbClr val="D5D5D5"/>
            </a:solidFill>
            <a:round/>
          </a:ln>
          <a:extLst>
            <a:ext uri="{909E8E84-426E-40DD-AFC4-6F175D3DCCD1}">
              <a14:hiddenFill xmlns:a14="http://schemas.microsoft.com/office/drawing/2010/main">
                <a:solidFill>
                  <a:srgbClr val="FFFFFF"/>
                </a:solidFill>
              </a14:hiddenFill>
            </a:ext>
          </a:extLst>
        </p:spPr>
        <p:txBody>
          <a:bodyPr anchor="ctr"/>
          <a:lstStyle/>
          <a:p>
            <a:endParaRPr lang="zh-CN" altLang="en-US">
              <a:latin typeface="Arial"/>
              <a:ea typeface="微软雅黑"/>
              <a:cs typeface="+mn-ea"/>
              <a:sym typeface="Arial"/>
            </a:endParaRPr>
          </a:p>
        </p:txBody>
      </p:sp>
      <p:sp>
        <p:nvSpPr>
          <p:cNvPr id="19" name="MH_SubTitle_2"/>
          <p:cNvSpPr>
            <a:spLocks noChangeArrowheads="1"/>
          </p:cNvSpPr>
          <p:nvPr>
            <p:custDataLst>
              <p:tags r:id="rId9"/>
            </p:custDataLst>
          </p:nvPr>
        </p:nvSpPr>
        <p:spPr bwMode="auto">
          <a:xfrm>
            <a:off x="4498976" y="3461378"/>
            <a:ext cx="1046163" cy="1047750"/>
          </a:xfrm>
          <a:prstGeom prst="ellipse">
            <a:avLst/>
          </a:prstGeom>
          <a:solidFill>
            <a:srgbClr val="7F7F7F"/>
          </a:solidFill>
          <a:ln>
            <a:noFill/>
          </a:ln>
        </p:spPr>
        <p:txBody>
          <a:bodyPr lIns="0" tIns="0" rIns="0" bIns="0" anchor="ctr"/>
          <a:lstStyle>
            <a:lvl1pPr>
              <a:defRPr>
                <a:solidFill>
                  <a:schemeClr val="tx1"/>
                </a:solidFill>
                <a:latin typeface="等线" panose="02010600030101010101" charset="-122"/>
                <a:ea typeface="等线" panose="02010600030101010101" charset="-122"/>
              </a:defRPr>
            </a:lvl1pPr>
            <a:lvl2pPr marL="742950" indent="-285750">
              <a:defRPr>
                <a:solidFill>
                  <a:schemeClr val="tx1"/>
                </a:solidFill>
                <a:latin typeface="等线" panose="02010600030101010101" charset="-122"/>
                <a:ea typeface="等线" panose="02010600030101010101" charset="-122"/>
              </a:defRPr>
            </a:lvl2pPr>
            <a:lvl3pPr marL="1143000" indent="-228600">
              <a:defRPr>
                <a:solidFill>
                  <a:schemeClr val="tx1"/>
                </a:solidFill>
                <a:latin typeface="等线" panose="02010600030101010101" charset="-122"/>
                <a:ea typeface="等线" panose="02010600030101010101" charset="-122"/>
              </a:defRPr>
            </a:lvl3pPr>
            <a:lvl4pPr marL="1600200" indent="-228600">
              <a:defRPr>
                <a:solidFill>
                  <a:schemeClr val="tx1"/>
                </a:solidFill>
                <a:latin typeface="等线" panose="02010600030101010101" charset="-122"/>
                <a:ea typeface="等线" panose="02010600030101010101" charset="-122"/>
              </a:defRPr>
            </a:lvl4pPr>
            <a:lvl5pPr marL="2057400" indent="-228600">
              <a:defRPr>
                <a:solidFill>
                  <a:schemeClr val="tx1"/>
                </a:solidFill>
                <a:latin typeface="等线" panose="02010600030101010101" charset="-122"/>
                <a:ea typeface="等线" panose="02010600030101010101" charset="-122"/>
              </a:defRPr>
            </a:lvl5pPr>
            <a:lvl6pPr marL="2514600" indent="-228600" fontAlgn="base">
              <a:spcBef>
                <a:spcPct val="0"/>
              </a:spcBef>
              <a:spcAft>
                <a:spcPct val="0"/>
              </a:spcAft>
              <a:defRPr>
                <a:solidFill>
                  <a:schemeClr val="tx1"/>
                </a:solidFill>
                <a:latin typeface="等线" panose="02010600030101010101" charset="-122"/>
                <a:ea typeface="等线" panose="02010600030101010101" charset="-122"/>
              </a:defRPr>
            </a:lvl6pPr>
            <a:lvl7pPr marL="2971800" indent="-228600" fontAlgn="base">
              <a:spcBef>
                <a:spcPct val="0"/>
              </a:spcBef>
              <a:spcAft>
                <a:spcPct val="0"/>
              </a:spcAft>
              <a:defRPr>
                <a:solidFill>
                  <a:schemeClr val="tx1"/>
                </a:solidFill>
                <a:latin typeface="等线" panose="02010600030101010101" charset="-122"/>
                <a:ea typeface="等线" panose="02010600030101010101" charset="-122"/>
              </a:defRPr>
            </a:lvl7pPr>
            <a:lvl8pPr marL="3429000" indent="-228600" fontAlgn="base">
              <a:spcBef>
                <a:spcPct val="0"/>
              </a:spcBef>
              <a:spcAft>
                <a:spcPct val="0"/>
              </a:spcAft>
              <a:defRPr>
                <a:solidFill>
                  <a:schemeClr val="tx1"/>
                </a:solidFill>
                <a:latin typeface="等线" panose="02010600030101010101" charset="-122"/>
                <a:ea typeface="等线" panose="02010600030101010101" charset="-122"/>
              </a:defRPr>
            </a:lvl8pPr>
            <a:lvl9pPr marL="3886200" indent="-228600" fontAlgn="base">
              <a:spcBef>
                <a:spcPct val="0"/>
              </a:spcBef>
              <a:spcAft>
                <a:spcPct val="0"/>
              </a:spcAft>
              <a:defRPr>
                <a:solidFill>
                  <a:schemeClr val="tx1"/>
                </a:solidFill>
                <a:latin typeface="等线" panose="02010600030101010101" charset="-122"/>
                <a:ea typeface="等线" panose="02010600030101010101" charset="-122"/>
              </a:defRPr>
            </a:lvl9pPr>
          </a:lstStyle>
          <a:p>
            <a:pPr algn="ctr">
              <a:defRPr/>
            </a:pPr>
            <a:r>
              <a:rPr lang="en-US" altLang="zh-CN" b="1" dirty="0">
                <a:solidFill>
                  <a:srgbClr val="FFFFFF"/>
                </a:solidFill>
                <a:latin typeface="Arial"/>
                <a:ea typeface="微软雅黑"/>
                <a:cs typeface="+mn-ea"/>
                <a:sym typeface="Arial"/>
              </a:rPr>
              <a:t>plan</a:t>
            </a:r>
          </a:p>
        </p:txBody>
      </p:sp>
      <p:sp>
        <p:nvSpPr>
          <p:cNvPr id="20" name="MH_Other_4"/>
          <p:cNvSpPr/>
          <p:nvPr>
            <p:custDataLst>
              <p:tags r:id="rId10"/>
            </p:custDataLst>
          </p:nvPr>
        </p:nvSpPr>
        <p:spPr bwMode="auto">
          <a:xfrm flipH="1">
            <a:off x="5022851" y="3275641"/>
            <a:ext cx="720725" cy="709612"/>
          </a:xfrm>
          <a:custGeom>
            <a:avLst/>
            <a:gdLst>
              <a:gd name="T0" fmla="*/ 0 w 722402"/>
              <a:gd name="T1" fmla="*/ 706355 h 711200"/>
              <a:gd name="T2" fmla="*/ 210799 w 722402"/>
              <a:gd name="T3" fmla="*/ 202969 h 711200"/>
              <a:gd name="T4" fmla="*/ 717354 w 722402"/>
              <a:gd name="T5" fmla="*/ 89 h 711200"/>
              <a:gd name="T6" fmla="*/ 0 60000 65536"/>
              <a:gd name="T7" fmla="*/ 0 60000 65536"/>
              <a:gd name="T8" fmla="*/ 0 60000 65536"/>
            </a:gdLst>
            <a:ahLst/>
            <a:cxnLst>
              <a:cxn ang="T6">
                <a:pos x="T0" y="T1"/>
              </a:cxn>
              <a:cxn ang="T7">
                <a:pos x="T2" y="T3"/>
              </a:cxn>
              <a:cxn ang="T8">
                <a:pos x="T4" y="T5"/>
              </a:cxn>
            </a:cxnLst>
            <a:rect l="0" t="0" r="r" b="b"/>
            <a:pathLst>
              <a:path w="722402" h="711200">
                <a:moveTo>
                  <a:pt x="0" y="711200"/>
                </a:moveTo>
                <a:cubicBezTo>
                  <a:pt x="0" y="520636"/>
                  <a:pt x="76476" y="338044"/>
                  <a:pt x="212282" y="204361"/>
                </a:cubicBezTo>
                <a:cubicBezTo>
                  <a:pt x="348088" y="70678"/>
                  <a:pt x="531862" y="-2913"/>
                  <a:pt x="722402" y="89"/>
                </a:cubicBezTo>
              </a:path>
            </a:pathLst>
          </a:custGeom>
          <a:noFill/>
          <a:ln w="25400">
            <a:solidFill>
              <a:srgbClr val="D5D5D5"/>
            </a:solidFill>
            <a:round/>
          </a:ln>
          <a:extLst>
            <a:ext uri="{909E8E84-426E-40DD-AFC4-6F175D3DCCD1}">
              <a14:hiddenFill xmlns:a14="http://schemas.microsoft.com/office/drawing/2010/main">
                <a:solidFill>
                  <a:srgbClr val="FFFFFF"/>
                </a:solidFill>
              </a14:hiddenFill>
            </a:ext>
          </a:extLst>
        </p:spPr>
        <p:txBody>
          <a:bodyPr anchor="ctr"/>
          <a:lstStyle/>
          <a:p>
            <a:endParaRPr lang="zh-CN" altLang="en-US">
              <a:latin typeface="Arial"/>
              <a:ea typeface="微软雅黑"/>
              <a:cs typeface="+mn-ea"/>
              <a:sym typeface="Arial"/>
            </a:endParaRPr>
          </a:p>
        </p:txBody>
      </p:sp>
      <p:sp>
        <p:nvSpPr>
          <p:cNvPr id="21" name="MH_Other_5"/>
          <p:cNvSpPr/>
          <p:nvPr>
            <p:custDataLst>
              <p:tags r:id="rId11"/>
            </p:custDataLst>
          </p:nvPr>
        </p:nvSpPr>
        <p:spPr bwMode="auto">
          <a:xfrm flipV="1">
            <a:off x="4302126" y="3985254"/>
            <a:ext cx="720725" cy="709613"/>
          </a:xfrm>
          <a:custGeom>
            <a:avLst/>
            <a:gdLst>
              <a:gd name="T0" fmla="*/ 0 w 722402"/>
              <a:gd name="T1" fmla="*/ 706357 h 711200"/>
              <a:gd name="T2" fmla="*/ 210799 w 722402"/>
              <a:gd name="T3" fmla="*/ 202969 h 711200"/>
              <a:gd name="T4" fmla="*/ 717354 w 722402"/>
              <a:gd name="T5" fmla="*/ 89 h 711200"/>
              <a:gd name="T6" fmla="*/ 0 60000 65536"/>
              <a:gd name="T7" fmla="*/ 0 60000 65536"/>
              <a:gd name="T8" fmla="*/ 0 60000 65536"/>
            </a:gdLst>
            <a:ahLst/>
            <a:cxnLst>
              <a:cxn ang="T6">
                <a:pos x="T0" y="T1"/>
              </a:cxn>
              <a:cxn ang="T7">
                <a:pos x="T2" y="T3"/>
              </a:cxn>
              <a:cxn ang="T8">
                <a:pos x="T4" y="T5"/>
              </a:cxn>
            </a:cxnLst>
            <a:rect l="0" t="0" r="r" b="b"/>
            <a:pathLst>
              <a:path w="722402" h="711200">
                <a:moveTo>
                  <a:pt x="0" y="711200"/>
                </a:moveTo>
                <a:cubicBezTo>
                  <a:pt x="0" y="520636"/>
                  <a:pt x="76476" y="338044"/>
                  <a:pt x="212282" y="204361"/>
                </a:cubicBezTo>
                <a:cubicBezTo>
                  <a:pt x="348088" y="70678"/>
                  <a:pt x="531862" y="-2913"/>
                  <a:pt x="722402" y="89"/>
                </a:cubicBezTo>
              </a:path>
            </a:pathLst>
          </a:custGeom>
          <a:noFill/>
          <a:ln w="25400">
            <a:solidFill>
              <a:srgbClr val="D5D5D5"/>
            </a:solidFill>
            <a:round/>
          </a:ln>
          <a:extLst>
            <a:ext uri="{909E8E84-426E-40DD-AFC4-6F175D3DCCD1}">
              <a14:hiddenFill xmlns:a14="http://schemas.microsoft.com/office/drawing/2010/main">
                <a:solidFill>
                  <a:srgbClr val="FFFFFF"/>
                </a:solidFill>
              </a14:hiddenFill>
            </a:ext>
          </a:extLst>
        </p:spPr>
        <p:txBody>
          <a:bodyPr anchor="ctr"/>
          <a:lstStyle/>
          <a:p>
            <a:endParaRPr lang="zh-CN" altLang="en-US">
              <a:latin typeface="Arial"/>
              <a:ea typeface="微软雅黑"/>
              <a:cs typeface="+mn-ea"/>
              <a:sym typeface="Arial"/>
            </a:endParaRPr>
          </a:p>
        </p:txBody>
      </p:sp>
      <p:sp>
        <p:nvSpPr>
          <p:cNvPr id="22" name="MH_SubTitle_3"/>
          <p:cNvSpPr>
            <a:spLocks noChangeArrowheads="1"/>
          </p:cNvSpPr>
          <p:nvPr>
            <p:custDataLst>
              <p:tags r:id="rId12"/>
            </p:custDataLst>
          </p:nvPr>
        </p:nvSpPr>
        <p:spPr bwMode="auto">
          <a:xfrm>
            <a:off x="6642101" y="3461378"/>
            <a:ext cx="1046163" cy="1047750"/>
          </a:xfrm>
          <a:prstGeom prst="ellipse">
            <a:avLst/>
          </a:prstGeom>
          <a:solidFill>
            <a:srgbClr val="848AA1"/>
          </a:solidFill>
          <a:ln>
            <a:noFill/>
          </a:ln>
        </p:spPr>
        <p:txBody>
          <a:bodyPr lIns="0" tIns="0" rIns="0" bIns="0" anchor="ctr"/>
          <a:lstStyle>
            <a:lvl1pPr>
              <a:defRPr>
                <a:solidFill>
                  <a:schemeClr val="tx1"/>
                </a:solidFill>
                <a:latin typeface="等线" panose="02010600030101010101" charset="-122"/>
                <a:ea typeface="等线" panose="02010600030101010101" charset="-122"/>
              </a:defRPr>
            </a:lvl1pPr>
            <a:lvl2pPr marL="742950" indent="-285750">
              <a:defRPr>
                <a:solidFill>
                  <a:schemeClr val="tx1"/>
                </a:solidFill>
                <a:latin typeface="等线" panose="02010600030101010101" charset="-122"/>
                <a:ea typeface="等线" panose="02010600030101010101" charset="-122"/>
              </a:defRPr>
            </a:lvl2pPr>
            <a:lvl3pPr marL="1143000" indent="-228600">
              <a:defRPr>
                <a:solidFill>
                  <a:schemeClr val="tx1"/>
                </a:solidFill>
                <a:latin typeface="等线" panose="02010600030101010101" charset="-122"/>
                <a:ea typeface="等线" panose="02010600030101010101" charset="-122"/>
              </a:defRPr>
            </a:lvl3pPr>
            <a:lvl4pPr marL="1600200" indent="-228600">
              <a:defRPr>
                <a:solidFill>
                  <a:schemeClr val="tx1"/>
                </a:solidFill>
                <a:latin typeface="等线" panose="02010600030101010101" charset="-122"/>
                <a:ea typeface="等线" panose="02010600030101010101" charset="-122"/>
              </a:defRPr>
            </a:lvl4pPr>
            <a:lvl5pPr marL="2057400" indent="-228600">
              <a:defRPr>
                <a:solidFill>
                  <a:schemeClr val="tx1"/>
                </a:solidFill>
                <a:latin typeface="等线" panose="02010600030101010101" charset="-122"/>
                <a:ea typeface="等线" panose="02010600030101010101" charset="-122"/>
              </a:defRPr>
            </a:lvl5pPr>
            <a:lvl6pPr marL="2514600" indent="-228600" fontAlgn="base">
              <a:spcBef>
                <a:spcPct val="0"/>
              </a:spcBef>
              <a:spcAft>
                <a:spcPct val="0"/>
              </a:spcAft>
              <a:defRPr>
                <a:solidFill>
                  <a:schemeClr val="tx1"/>
                </a:solidFill>
                <a:latin typeface="等线" panose="02010600030101010101" charset="-122"/>
                <a:ea typeface="等线" panose="02010600030101010101" charset="-122"/>
              </a:defRPr>
            </a:lvl6pPr>
            <a:lvl7pPr marL="2971800" indent="-228600" fontAlgn="base">
              <a:spcBef>
                <a:spcPct val="0"/>
              </a:spcBef>
              <a:spcAft>
                <a:spcPct val="0"/>
              </a:spcAft>
              <a:defRPr>
                <a:solidFill>
                  <a:schemeClr val="tx1"/>
                </a:solidFill>
                <a:latin typeface="等线" panose="02010600030101010101" charset="-122"/>
                <a:ea typeface="等线" panose="02010600030101010101" charset="-122"/>
              </a:defRPr>
            </a:lvl7pPr>
            <a:lvl8pPr marL="3429000" indent="-228600" fontAlgn="base">
              <a:spcBef>
                <a:spcPct val="0"/>
              </a:spcBef>
              <a:spcAft>
                <a:spcPct val="0"/>
              </a:spcAft>
              <a:defRPr>
                <a:solidFill>
                  <a:schemeClr val="tx1"/>
                </a:solidFill>
                <a:latin typeface="等线" panose="02010600030101010101" charset="-122"/>
                <a:ea typeface="等线" panose="02010600030101010101" charset="-122"/>
              </a:defRPr>
            </a:lvl8pPr>
            <a:lvl9pPr marL="3886200" indent="-228600" fontAlgn="base">
              <a:spcBef>
                <a:spcPct val="0"/>
              </a:spcBef>
              <a:spcAft>
                <a:spcPct val="0"/>
              </a:spcAft>
              <a:defRPr>
                <a:solidFill>
                  <a:schemeClr val="tx1"/>
                </a:solidFill>
                <a:latin typeface="等线" panose="02010600030101010101" charset="-122"/>
                <a:ea typeface="等线" panose="02010600030101010101" charset="-122"/>
              </a:defRPr>
            </a:lvl9pPr>
          </a:lstStyle>
          <a:p>
            <a:pPr algn="ctr">
              <a:defRPr/>
            </a:pPr>
            <a:r>
              <a:rPr lang="en-US" altLang="zh-CN" b="1" dirty="0">
                <a:solidFill>
                  <a:srgbClr val="FFFFFF"/>
                </a:solidFill>
                <a:latin typeface="Arial"/>
                <a:ea typeface="微软雅黑"/>
                <a:cs typeface="+mn-ea"/>
                <a:sym typeface="Arial"/>
              </a:rPr>
              <a:t>plan</a:t>
            </a:r>
          </a:p>
        </p:txBody>
      </p:sp>
      <p:sp>
        <p:nvSpPr>
          <p:cNvPr id="23" name="MH_Other_6"/>
          <p:cNvSpPr/>
          <p:nvPr>
            <p:custDataLst>
              <p:tags r:id="rId13"/>
            </p:custDataLst>
          </p:nvPr>
        </p:nvSpPr>
        <p:spPr bwMode="auto">
          <a:xfrm flipH="1">
            <a:off x="7164389" y="3275641"/>
            <a:ext cx="720725" cy="709612"/>
          </a:xfrm>
          <a:custGeom>
            <a:avLst/>
            <a:gdLst>
              <a:gd name="T0" fmla="*/ 0 w 722402"/>
              <a:gd name="T1" fmla="*/ 706355 h 711200"/>
              <a:gd name="T2" fmla="*/ 210799 w 722402"/>
              <a:gd name="T3" fmla="*/ 202969 h 711200"/>
              <a:gd name="T4" fmla="*/ 717354 w 722402"/>
              <a:gd name="T5" fmla="*/ 89 h 711200"/>
              <a:gd name="T6" fmla="*/ 0 60000 65536"/>
              <a:gd name="T7" fmla="*/ 0 60000 65536"/>
              <a:gd name="T8" fmla="*/ 0 60000 65536"/>
            </a:gdLst>
            <a:ahLst/>
            <a:cxnLst>
              <a:cxn ang="T6">
                <a:pos x="T0" y="T1"/>
              </a:cxn>
              <a:cxn ang="T7">
                <a:pos x="T2" y="T3"/>
              </a:cxn>
              <a:cxn ang="T8">
                <a:pos x="T4" y="T5"/>
              </a:cxn>
            </a:cxnLst>
            <a:rect l="0" t="0" r="r" b="b"/>
            <a:pathLst>
              <a:path w="722402" h="711200">
                <a:moveTo>
                  <a:pt x="0" y="711200"/>
                </a:moveTo>
                <a:cubicBezTo>
                  <a:pt x="0" y="520636"/>
                  <a:pt x="76476" y="338044"/>
                  <a:pt x="212282" y="204361"/>
                </a:cubicBezTo>
                <a:cubicBezTo>
                  <a:pt x="348088" y="70678"/>
                  <a:pt x="531862" y="-2913"/>
                  <a:pt x="722402" y="89"/>
                </a:cubicBezTo>
              </a:path>
            </a:pathLst>
          </a:custGeom>
          <a:noFill/>
          <a:ln w="25400">
            <a:solidFill>
              <a:srgbClr val="D5D5D5"/>
            </a:solidFill>
            <a:round/>
          </a:ln>
          <a:extLst>
            <a:ext uri="{909E8E84-426E-40DD-AFC4-6F175D3DCCD1}">
              <a14:hiddenFill xmlns:a14="http://schemas.microsoft.com/office/drawing/2010/main">
                <a:solidFill>
                  <a:srgbClr val="FFFFFF"/>
                </a:solidFill>
              </a14:hiddenFill>
            </a:ext>
          </a:extLst>
        </p:spPr>
        <p:txBody>
          <a:bodyPr anchor="ctr"/>
          <a:lstStyle/>
          <a:p>
            <a:endParaRPr lang="zh-CN" altLang="en-US">
              <a:latin typeface="Arial"/>
              <a:ea typeface="微软雅黑"/>
              <a:cs typeface="+mn-ea"/>
              <a:sym typeface="Arial"/>
            </a:endParaRPr>
          </a:p>
        </p:txBody>
      </p:sp>
      <p:sp>
        <p:nvSpPr>
          <p:cNvPr id="24" name="MH_Other_7"/>
          <p:cNvSpPr/>
          <p:nvPr>
            <p:custDataLst>
              <p:tags r:id="rId14"/>
            </p:custDataLst>
          </p:nvPr>
        </p:nvSpPr>
        <p:spPr bwMode="auto">
          <a:xfrm flipV="1">
            <a:off x="6443664" y="3985254"/>
            <a:ext cx="720725" cy="709613"/>
          </a:xfrm>
          <a:custGeom>
            <a:avLst/>
            <a:gdLst>
              <a:gd name="T0" fmla="*/ 0 w 722402"/>
              <a:gd name="T1" fmla="*/ 706357 h 711200"/>
              <a:gd name="T2" fmla="*/ 210799 w 722402"/>
              <a:gd name="T3" fmla="*/ 202969 h 711200"/>
              <a:gd name="T4" fmla="*/ 717354 w 722402"/>
              <a:gd name="T5" fmla="*/ 89 h 711200"/>
              <a:gd name="T6" fmla="*/ 0 60000 65536"/>
              <a:gd name="T7" fmla="*/ 0 60000 65536"/>
              <a:gd name="T8" fmla="*/ 0 60000 65536"/>
            </a:gdLst>
            <a:ahLst/>
            <a:cxnLst>
              <a:cxn ang="T6">
                <a:pos x="T0" y="T1"/>
              </a:cxn>
              <a:cxn ang="T7">
                <a:pos x="T2" y="T3"/>
              </a:cxn>
              <a:cxn ang="T8">
                <a:pos x="T4" y="T5"/>
              </a:cxn>
            </a:cxnLst>
            <a:rect l="0" t="0" r="r" b="b"/>
            <a:pathLst>
              <a:path w="722402" h="711200">
                <a:moveTo>
                  <a:pt x="0" y="711200"/>
                </a:moveTo>
                <a:cubicBezTo>
                  <a:pt x="0" y="520636"/>
                  <a:pt x="76476" y="338044"/>
                  <a:pt x="212282" y="204361"/>
                </a:cubicBezTo>
                <a:cubicBezTo>
                  <a:pt x="348088" y="70678"/>
                  <a:pt x="531862" y="-2913"/>
                  <a:pt x="722402" y="89"/>
                </a:cubicBezTo>
              </a:path>
            </a:pathLst>
          </a:custGeom>
          <a:noFill/>
          <a:ln w="25400">
            <a:solidFill>
              <a:srgbClr val="D5D5D5"/>
            </a:solidFill>
            <a:round/>
          </a:ln>
          <a:extLst>
            <a:ext uri="{909E8E84-426E-40DD-AFC4-6F175D3DCCD1}">
              <a14:hiddenFill xmlns:a14="http://schemas.microsoft.com/office/drawing/2010/main">
                <a:solidFill>
                  <a:srgbClr val="FFFFFF"/>
                </a:solidFill>
              </a14:hiddenFill>
            </a:ext>
          </a:extLst>
        </p:spPr>
        <p:txBody>
          <a:bodyPr anchor="ctr"/>
          <a:lstStyle/>
          <a:p>
            <a:endParaRPr lang="zh-CN" altLang="en-US">
              <a:latin typeface="Arial"/>
              <a:ea typeface="微软雅黑"/>
              <a:cs typeface="+mn-ea"/>
              <a:sym typeface="Arial"/>
            </a:endParaRPr>
          </a:p>
        </p:txBody>
      </p:sp>
      <p:cxnSp>
        <p:nvCxnSpPr>
          <p:cNvPr id="25" name="MH_Other_8"/>
          <p:cNvCxnSpPr/>
          <p:nvPr>
            <p:custDataLst>
              <p:tags r:id="rId15"/>
            </p:custDataLst>
          </p:nvPr>
        </p:nvCxnSpPr>
        <p:spPr>
          <a:xfrm>
            <a:off x="7874001" y="3985253"/>
            <a:ext cx="727075" cy="0"/>
          </a:xfrm>
          <a:prstGeom prst="line">
            <a:avLst/>
          </a:prstGeom>
          <a:ln w="25400">
            <a:solidFill>
              <a:srgbClr val="D5D5D5"/>
            </a:solidFill>
            <a:headEnd type="none"/>
          </a:ln>
        </p:spPr>
        <p:style>
          <a:lnRef idx="1">
            <a:schemeClr val="accent1"/>
          </a:lnRef>
          <a:fillRef idx="0">
            <a:schemeClr val="accent1"/>
          </a:fillRef>
          <a:effectRef idx="0">
            <a:schemeClr val="accent1"/>
          </a:effectRef>
          <a:fontRef idx="minor">
            <a:schemeClr val="tx1"/>
          </a:fontRef>
        </p:style>
      </p:cxnSp>
      <p:sp>
        <p:nvSpPr>
          <p:cNvPr id="26" name="MH_SubTitle_4"/>
          <p:cNvSpPr>
            <a:spLocks noChangeArrowheads="1"/>
          </p:cNvSpPr>
          <p:nvPr>
            <p:custDataLst>
              <p:tags r:id="rId16"/>
            </p:custDataLst>
          </p:nvPr>
        </p:nvSpPr>
        <p:spPr bwMode="auto">
          <a:xfrm>
            <a:off x="8791576" y="3461378"/>
            <a:ext cx="1046163" cy="1047750"/>
          </a:xfrm>
          <a:prstGeom prst="ellipse">
            <a:avLst/>
          </a:prstGeom>
          <a:solidFill>
            <a:srgbClr val="7F7F7F"/>
          </a:solidFill>
          <a:ln>
            <a:noFill/>
          </a:ln>
        </p:spPr>
        <p:txBody>
          <a:bodyPr lIns="0" tIns="0" rIns="0" bIns="0" anchor="ctr"/>
          <a:lstStyle>
            <a:lvl1pPr>
              <a:defRPr>
                <a:solidFill>
                  <a:schemeClr val="tx1"/>
                </a:solidFill>
                <a:latin typeface="等线" panose="02010600030101010101" charset="-122"/>
                <a:ea typeface="等线" panose="02010600030101010101" charset="-122"/>
              </a:defRPr>
            </a:lvl1pPr>
            <a:lvl2pPr marL="742950" indent="-285750">
              <a:defRPr>
                <a:solidFill>
                  <a:schemeClr val="tx1"/>
                </a:solidFill>
                <a:latin typeface="等线" panose="02010600030101010101" charset="-122"/>
                <a:ea typeface="等线" panose="02010600030101010101" charset="-122"/>
              </a:defRPr>
            </a:lvl2pPr>
            <a:lvl3pPr marL="1143000" indent="-228600">
              <a:defRPr>
                <a:solidFill>
                  <a:schemeClr val="tx1"/>
                </a:solidFill>
                <a:latin typeface="等线" panose="02010600030101010101" charset="-122"/>
                <a:ea typeface="等线" panose="02010600030101010101" charset="-122"/>
              </a:defRPr>
            </a:lvl3pPr>
            <a:lvl4pPr marL="1600200" indent="-228600">
              <a:defRPr>
                <a:solidFill>
                  <a:schemeClr val="tx1"/>
                </a:solidFill>
                <a:latin typeface="等线" panose="02010600030101010101" charset="-122"/>
                <a:ea typeface="等线" panose="02010600030101010101" charset="-122"/>
              </a:defRPr>
            </a:lvl4pPr>
            <a:lvl5pPr marL="2057400" indent="-228600">
              <a:defRPr>
                <a:solidFill>
                  <a:schemeClr val="tx1"/>
                </a:solidFill>
                <a:latin typeface="等线" panose="02010600030101010101" charset="-122"/>
                <a:ea typeface="等线" panose="02010600030101010101" charset="-122"/>
              </a:defRPr>
            </a:lvl5pPr>
            <a:lvl6pPr marL="2514600" indent="-228600" fontAlgn="base">
              <a:spcBef>
                <a:spcPct val="0"/>
              </a:spcBef>
              <a:spcAft>
                <a:spcPct val="0"/>
              </a:spcAft>
              <a:defRPr>
                <a:solidFill>
                  <a:schemeClr val="tx1"/>
                </a:solidFill>
                <a:latin typeface="等线" panose="02010600030101010101" charset="-122"/>
                <a:ea typeface="等线" panose="02010600030101010101" charset="-122"/>
              </a:defRPr>
            </a:lvl6pPr>
            <a:lvl7pPr marL="2971800" indent="-228600" fontAlgn="base">
              <a:spcBef>
                <a:spcPct val="0"/>
              </a:spcBef>
              <a:spcAft>
                <a:spcPct val="0"/>
              </a:spcAft>
              <a:defRPr>
                <a:solidFill>
                  <a:schemeClr val="tx1"/>
                </a:solidFill>
                <a:latin typeface="等线" panose="02010600030101010101" charset="-122"/>
                <a:ea typeface="等线" panose="02010600030101010101" charset="-122"/>
              </a:defRPr>
            </a:lvl7pPr>
            <a:lvl8pPr marL="3429000" indent="-228600" fontAlgn="base">
              <a:spcBef>
                <a:spcPct val="0"/>
              </a:spcBef>
              <a:spcAft>
                <a:spcPct val="0"/>
              </a:spcAft>
              <a:defRPr>
                <a:solidFill>
                  <a:schemeClr val="tx1"/>
                </a:solidFill>
                <a:latin typeface="等线" panose="02010600030101010101" charset="-122"/>
                <a:ea typeface="等线" panose="02010600030101010101" charset="-122"/>
              </a:defRPr>
            </a:lvl8pPr>
            <a:lvl9pPr marL="3886200" indent="-228600" fontAlgn="base">
              <a:spcBef>
                <a:spcPct val="0"/>
              </a:spcBef>
              <a:spcAft>
                <a:spcPct val="0"/>
              </a:spcAft>
              <a:defRPr>
                <a:solidFill>
                  <a:schemeClr val="tx1"/>
                </a:solidFill>
                <a:latin typeface="等线" panose="02010600030101010101" charset="-122"/>
                <a:ea typeface="等线" panose="02010600030101010101" charset="-122"/>
              </a:defRPr>
            </a:lvl9pPr>
          </a:lstStyle>
          <a:p>
            <a:pPr algn="ctr">
              <a:defRPr/>
            </a:pPr>
            <a:r>
              <a:rPr lang="en-US" altLang="zh-CN" b="1" dirty="0">
                <a:solidFill>
                  <a:srgbClr val="FFFFFF"/>
                </a:solidFill>
                <a:latin typeface="Arial"/>
                <a:ea typeface="微软雅黑"/>
                <a:cs typeface="+mn-ea"/>
                <a:sym typeface="Arial"/>
              </a:rPr>
              <a:t>plan</a:t>
            </a:r>
          </a:p>
        </p:txBody>
      </p:sp>
      <p:sp>
        <p:nvSpPr>
          <p:cNvPr id="27" name="MH_Other_9"/>
          <p:cNvSpPr/>
          <p:nvPr>
            <p:custDataLst>
              <p:tags r:id="rId17"/>
            </p:custDataLst>
          </p:nvPr>
        </p:nvSpPr>
        <p:spPr bwMode="auto">
          <a:xfrm flipH="1">
            <a:off x="9313864" y="3275641"/>
            <a:ext cx="720725" cy="709612"/>
          </a:xfrm>
          <a:custGeom>
            <a:avLst/>
            <a:gdLst>
              <a:gd name="T0" fmla="*/ 0 w 722402"/>
              <a:gd name="T1" fmla="*/ 706355 h 711200"/>
              <a:gd name="T2" fmla="*/ 210799 w 722402"/>
              <a:gd name="T3" fmla="*/ 202969 h 711200"/>
              <a:gd name="T4" fmla="*/ 717354 w 722402"/>
              <a:gd name="T5" fmla="*/ 89 h 711200"/>
              <a:gd name="T6" fmla="*/ 0 60000 65536"/>
              <a:gd name="T7" fmla="*/ 0 60000 65536"/>
              <a:gd name="T8" fmla="*/ 0 60000 65536"/>
            </a:gdLst>
            <a:ahLst/>
            <a:cxnLst>
              <a:cxn ang="T6">
                <a:pos x="T0" y="T1"/>
              </a:cxn>
              <a:cxn ang="T7">
                <a:pos x="T2" y="T3"/>
              </a:cxn>
              <a:cxn ang="T8">
                <a:pos x="T4" y="T5"/>
              </a:cxn>
            </a:cxnLst>
            <a:rect l="0" t="0" r="r" b="b"/>
            <a:pathLst>
              <a:path w="722402" h="711200">
                <a:moveTo>
                  <a:pt x="0" y="711200"/>
                </a:moveTo>
                <a:cubicBezTo>
                  <a:pt x="0" y="520636"/>
                  <a:pt x="76476" y="338044"/>
                  <a:pt x="212282" y="204361"/>
                </a:cubicBezTo>
                <a:cubicBezTo>
                  <a:pt x="348088" y="70678"/>
                  <a:pt x="531862" y="-2913"/>
                  <a:pt x="722402" y="89"/>
                </a:cubicBezTo>
              </a:path>
            </a:pathLst>
          </a:custGeom>
          <a:noFill/>
          <a:ln w="25400">
            <a:solidFill>
              <a:srgbClr val="D5D5D5"/>
            </a:solidFill>
            <a:round/>
          </a:ln>
          <a:extLst>
            <a:ext uri="{909E8E84-426E-40DD-AFC4-6F175D3DCCD1}">
              <a14:hiddenFill xmlns:a14="http://schemas.microsoft.com/office/drawing/2010/main">
                <a:solidFill>
                  <a:srgbClr val="FFFFFF"/>
                </a:solidFill>
              </a14:hiddenFill>
            </a:ext>
          </a:extLst>
        </p:spPr>
        <p:txBody>
          <a:bodyPr anchor="ctr"/>
          <a:lstStyle/>
          <a:p>
            <a:endParaRPr lang="zh-CN" altLang="en-US">
              <a:latin typeface="Arial"/>
              <a:ea typeface="微软雅黑"/>
              <a:cs typeface="+mn-ea"/>
              <a:sym typeface="Arial"/>
            </a:endParaRPr>
          </a:p>
        </p:txBody>
      </p:sp>
      <p:sp>
        <p:nvSpPr>
          <p:cNvPr id="28" name="MH_Other_10"/>
          <p:cNvSpPr/>
          <p:nvPr>
            <p:custDataLst>
              <p:tags r:id="rId18"/>
            </p:custDataLst>
          </p:nvPr>
        </p:nvSpPr>
        <p:spPr bwMode="auto">
          <a:xfrm flipV="1">
            <a:off x="8593139" y="3985254"/>
            <a:ext cx="720725" cy="709613"/>
          </a:xfrm>
          <a:custGeom>
            <a:avLst/>
            <a:gdLst>
              <a:gd name="T0" fmla="*/ 0 w 722402"/>
              <a:gd name="T1" fmla="*/ 706357 h 711200"/>
              <a:gd name="T2" fmla="*/ 210799 w 722402"/>
              <a:gd name="T3" fmla="*/ 202969 h 711200"/>
              <a:gd name="T4" fmla="*/ 717354 w 722402"/>
              <a:gd name="T5" fmla="*/ 89 h 711200"/>
              <a:gd name="T6" fmla="*/ 0 60000 65536"/>
              <a:gd name="T7" fmla="*/ 0 60000 65536"/>
              <a:gd name="T8" fmla="*/ 0 60000 65536"/>
            </a:gdLst>
            <a:ahLst/>
            <a:cxnLst>
              <a:cxn ang="T6">
                <a:pos x="T0" y="T1"/>
              </a:cxn>
              <a:cxn ang="T7">
                <a:pos x="T2" y="T3"/>
              </a:cxn>
              <a:cxn ang="T8">
                <a:pos x="T4" y="T5"/>
              </a:cxn>
            </a:cxnLst>
            <a:rect l="0" t="0" r="r" b="b"/>
            <a:pathLst>
              <a:path w="722402" h="711200">
                <a:moveTo>
                  <a:pt x="0" y="711200"/>
                </a:moveTo>
                <a:cubicBezTo>
                  <a:pt x="0" y="520636"/>
                  <a:pt x="76476" y="338044"/>
                  <a:pt x="212282" y="204361"/>
                </a:cubicBezTo>
                <a:cubicBezTo>
                  <a:pt x="348088" y="70678"/>
                  <a:pt x="531862" y="-2913"/>
                  <a:pt x="722402" y="89"/>
                </a:cubicBezTo>
              </a:path>
            </a:pathLst>
          </a:custGeom>
          <a:noFill/>
          <a:ln w="25400">
            <a:solidFill>
              <a:srgbClr val="D5D5D5"/>
            </a:solidFill>
            <a:round/>
          </a:ln>
          <a:extLst>
            <a:ext uri="{909E8E84-426E-40DD-AFC4-6F175D3DCCD1}">
              <a14:hiddenFill xmlns:a14="http://schemas.microsoft.com/office/drawing/2010/main">
                <a:solidFill>
                  <a:srgbClr val="FFFFFF"/>
                </a:solidFill>
              </a14:hiddenFill>
            </a:ext>
          </a:extLst>
        </p:spPr>
        <p:txBody>
          <a:bodyPr anchor="ctr"/>
          <a:lstStyle/>
          <a:p>
            <a:endParaRPr lang="zh-CN" altLang="en-US">
              <a:latin typeface="Arial"/>
              <a:ea typeface="微软雅黑"/>
              <a:cs typeface="+mn-ea"/>
              <a:sym typeface="Arial"/>
            </a:endParaRPr>
          </a:p>
        </p:txBody>
      </p:sp>
      <p:cxnSp>
        <p:nvCxnSpPr>
          <p:cNvPr id="29" name="MH_Other_11"/>
          <p:cNvCxnSpPr/>
          <p:nvPr>
            <p:custDataLst>
              <p:tags r:id="rId19"/>
            </p:custDataLst>
          </p:nvPr>
        </p:nvCxnSpPr>
        <p:spPr>
          <a:xfrm>
            <a:off x="10023476" y="3985253"/>
            <a:ext cx="574675" cy="0"/>
          </a:xfrm>
          <a:prstGeom prst="line">
            <a:avLst/>
          </a:prstGeom>
          <a:ln w="25400">
            <a:solidFill>
              <a:srgbClr val="D5D5D5"/>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30" name="MH_Other_12"/>
          <p:cNvCxnSpPr/>
          <p:nvPr>
            <p:custDataLst>
              <p:tags r:id="rId20"/>
            </p:custDataLst>
          </p:nvPr>
        </p:nvCxnSpPr>
        <p:spPr>
          <a:xfrm>
            <a:off x="3586163" y="3985253"/>
            <a:ext cx="728662" cy="0"/>
          </a:xfrm>
          <a:prstGeom prst="line">
            <a:avLst/>
          </a:prstGeom>
          <a:ln w="25400">
            <a:solidFill>
              <a:srgbClr val="D5D5D5"/>
            </a:solidFill>
            <a:headEnd type="none"/>
          </a:ln>
        </p:spPr>
        <p:style>
          <a:lnRef idx="1">
            <a:schemeClr val="accent1"/>
          </a:lnRef>
          <a:fillRef idx="0">
            <a:schemeClr val="accent1"/>
          </a:fillRef>
          <a:effectRef idx="0">
            <a:schemeClr val="accent1"/>
          </a:effectRef>
          <a:fontRef idx="minor">
            <a:schemeClr val="tx1"/>
          </a:fontRef>
        </p:style>
      </p:cxnSp>
      <p:cxnSp>
        <p:nvCxnSpPr>
          <p:cNvPr id="31" name="MH_Other_13"/>
          <p:cNvCxnSpPr/>
          <p:nvPr>
            <p:custDataLst>
              <p:tags r:id="rId21"/>
            </p:custDataLst>
          </p:nvPr>
        </p:nvCxnSpPr>
        <p:spPr>
          <a:xfrm>
            <a:off x="5730876" y="3985253"/>
            <a:ext cx="727075" cy="0"/>
          </a:xfrm>
          <a:prstGeom prst="line">
            <a:avLst/>
          </a:prstGeom>
          <a:ln w="25400">
            <a:solidFill>
              <a:srgbClr val="D5D5D5"/>
            </a:solidFill>
            <a:headEnd type="none"/>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right)">
                                      <p:cBhvr>
                                        <p:cTn id="7" dur="500"/>
                                        <p:tgtEl>
                                          <p:spTgt spid="18"/>
                                        </p:tgtEl>
                                      </p:cBhvr>
                                    </p:animEffect>
                                  </p:childTnLst>
                                </p:cTn>
                              </p:par>
                              <p:par>
                                <p:cTn id="8" presetID="22" presetClass="entr" presetSubtype="2"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right)">
                                      <p:cBhvr>
                                        <p:cTn id="10" dur="500"/>
                                        <p:tgtEl>
                                          <p:spTgt spid="15"/>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right)">
                                      <p:cBhvr>
                                        <p:cTn id="13" dur="500"/>
                                        <p:tgtEl>
                                          <p:spTgt spid="17"/>
                                        </p:tgtEl>
                                      </p:cBhvr>
                                    </p:animEffect>
                                  </p:childTnLst>
                                </p:cTn>
                              </p:par>
                              <p:par>
                                <p:cTn id="14" presetID="16" presetClass="entr" presetSubtype="37"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barn(outVertical)">
                                      <p:cBhvr>
                                        <p:cTn id="16" dur="500"/>
                                        <p:tgtEl>
                                          <p:spTgt spid="30"/>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left)">
                                      <p:cBhvr>
                                        <p:cTn id="19" dur="500"/>
                                        <p:tgtEl>
                                          <p:spTgt spid="21"/>
                                        </p:tgtEl>
                                      </p:cBhvr>
                                    </p:animEffect>
                                  </p:childTnLst>
                                </p:cTn>
                              </p:par>
                              <p:par>
                                <p:cTn id="20" presetID="22" presetClass="entr" presetSubtype="2"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right)">
                                      <p:cBhvr>
                                        <p:cTn id="22" dur="500"/>
                                        <p:tgtEl>
                                          <p:spTgt spid="20"/>
                                        </p:tgtEl>
                                      </p:cBhvr>
                                    </p:animEffect>
                                  </p:childTnLst>
                                </p:cTn>
                              </p:par>
                              <p:par>
                                <p:cTn id="23" presetID="16" presetClass="entr" presetSubtype="37" fill="hold" nodeType="with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barn(outVertical)">
                                      <p:cBhvr>
                                        <p:cTn id="25" dur="500"/>
                                        <p:tgtEl>
                                          <p:spTgt spid="31"/>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wipe(left)">
                                      <p:cBhvr>
                                        <p:cTn id="28" dur="500"/>
                                        <p:tgtEl>
                                          <p:spTgt spid="24"/>
                                        </p:tgtEl>
                                      </p:cBhvr>
                                    </p:animEffect>
                                  </p:childTnLst>
                                </p:cTn>
                              </p:par>
                              <p:par>
                                <p:cTn id="29" presetID="22" presetClass="entr" presetSubtype="2"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right)">
                                      <p:cBhvr>
                                        <p:cTn id="31" dur="500"/>
                                        <p:tgtEl>
                                          <p:spTgt spid="23"/>
                                        </p:tgtEl>
                                      </p:cBhvr>
                                    </p:animEffect>
                                  </p:childTnLst>
                                </p:cTn>
                              </p:par>
                              <p:par>
                                <p:cTn id="32" presetID="16" presetClass="entr" presetSubtype="37" fill="hold" nodeType="with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barn(outVertical)">
                                      <p:cBhvr>
                                        <p:cTn id="34" dur="500"/>
                                        <p:tgtEl>
                                          <p:spTgt spid="2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left)">
                                      <p:cBhvr>
                                        <p:cTn id="37" dur="500"/>
                                        <p:tgtEl>
                                          <p:spTgt spid="28"/>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wipe(left)">
                                      <p:cBhvr>
                                        <p:cTn id="40" dur="500"/>
                                        <p:tgtEl>
                                          <p:spTgt spid="27"/>
                                        </p:tgtEl>
                                      </p:cBhvr>
                                    </p:animEffect>
                                  </p:childTnLst>
                                </p:cTn>
                              </p:par>
                              <p:par>
                                <p:cTn id="41" presetID="21" presetClass="entr" presetSubtype="1"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wheel(1)">
                                      <p:cBhvr>
                                        <p:cTn id="43" dur="500"/>
                                        <p:tgtEl>
                                          <p:spTgt spid="16"/>
                                        </p:tgtEl>
                                      </p:cBhvr>
                                    </p:animEffect>
                                  </p:childTnLst>
                                </p:cTn>
                              </p:par>
                              <p:par>
                                <p:cTn id="44" presetID="21" presetClass="entr" presetSubtype="1"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heel(1)">
                                      <p:cBhvr>
                                        <p:cTn id="46" dur="500"/>
                                        <p:tgtEl>
                                          <p:spTgt spid="19"/>
                                        </p:tgtEl>
                                      </p:cBhvr>
                                    </p:animEffect>
                                  </p:childTnLst>
                                </p:cTn>
                              </p:par>
                              <p:par>
                                <p:cTn id="47" presetID="21" presetClass="entr" presetSubtype="1" fill="hold" grpId="0" nodeType="with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wheel(1)">
                                      <p:cBhvr>
                                        <p:cTn id="49" dur="500"/>
                                        <p:tgtEl>
                                          <p:spTgt spid="22"/>
                                        </p:tgtEl>
                                      </p:cBhvr>
                                    </p:animEffect>
                                  </p:childTnLst>
                                </p:cTn>
                              </p:par>
                              <p:par>
                                <p:cTn id="50" presetID="21" presetClass="entr" presetSubtype="1" fill="hold" grpId="0" nodeType="with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wheel(1)">
                                      <p:cBhvr>
                                        <p:cTn id="52" dur="500"/>
                                        <p:tgtEl>
                                          <p:spTgt spid="26"/>
                                        </p:tgtEl>
                                      </p:cBhvr>
                                    </p:animEffect>
                                  </p:childTnLst>
                                </p:cTn>
                              </p:par>
                            </p:childTnLst>
                          </p:cTn>
                        </p:par>
                      </p:childTnLst>
                    </p:cTn>
                  </p:par>
                  <p:par>
                    <p:cTn id="53" fill="hold">
                      <p:stCondLst>
                        <p:cond delay="indefinite"/>
                      </p:stCondLst>
                      <p:childTnLst>
                        <p:par>
                          <p:cTn id="54" fill="hold">
                            <p:stCondLst>
                              <p:cond delay="0"/>
                            </p:stCondLst>
                            <p:childTnLst>
                              <p:par>
                                <p:cTn id="55" presetID="47" presetClass="entr" presetSubtype="0" fill="hold" grpId="0" nodeType="click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fade">
                                      <p:cBhvr>
                                        <p:cTn id="57" dur="500"/>
                                        <p:tgtEl>
                                          <p:spTgt spid="11"/>
                                        </p:tgtEl>
                                      </p:cBhvr>
                                    </p:animEffect>
                                    <p:anim calcmode="lin" valueType="num">
                                      <p:cBhvr>
                                        <p:cTn id="58" dur="500" fill="hold"/>
                                        <p:tgtEl>
                                          <p:spTgt spid="11"/>
                                        </p:tgtEl>
                                        <p:attrNameLst>
                                          <p:attrName>ppt_x</p:attrName>
                                        </p:attrNameLst>
                                      </p:cBhvr>
                                      <p:tavLst>
                                        <p:tav tm="0">
                                          <p:val>
                                            <p:strVal val="#ppt_x"/>
                                          </p:val>
                                        </p:tav>
                                        <p:tav tm="100000">
                                          <p:val>
                                            <p:strVal val="#ppt_x"/>
                                          </p:val>
                                        </p:tav>
                                      </p:tavLst>
                                    </p:anim>
                                    <p:anim calcmode="lin" valueType="num">
                                      <p:cBhvr>
                                        <p:cTn id="59" dur="500" fill="hold"/>
                                        <p:tgtEl>
                                          <p:spTgt spid="11"/>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fade">
                                      <p:cBhvr>
                                        <p:cTn id="62" dur="600"/>
                                        <p:tgtEl>
                                          <p:spTgt spid="12"/>
                                        </p:tgtEl>
                                      </p:cBhvr>
                                    </p:animEffect>
                                    <p:anim calcmode="lin" valueType="num">
                                      <p:cBhvr>
                                        <p:cTn id="63" dur="600" fill="hold"/>
                                        <p:tgtEl>
                                          <p:spTgt spid="12"/>
                                        </p:tgtEl>
                                        <p:attrNameLst>
                                          <p:attrName>ppt_x</p:attrName>
                                        </p:attrNameLst>
                                      </p:cBhvr>
                                      <p:tavLst>
                                        <p:tav tm="0">
                                          <p:val>
                                            <p:strVal val="#ppt_x"/>
                                          </p:val>
                                        </p:tav>
                                        <p:tav tm="100000">
                                          <p:val>
                                            <p:strVal val="#ppt_x"/>
                                          </p:val>
                                        </p:tav>
                                      </p:tavLst>
                                    </p:anim>
                                    <p:anim calcmode="lin" valueType="num">
                                      <p:cBhvr>
                                        <p:cTn id="64" dur="600" fill="hold"/>
                                        <p:tgtEl>
                                          <p:spTgt spid="12"/>
                                        </p:tgtEl>
                                        <p:attrNameLst>
                                          <p:attrName>ppt_y</p:attrName>
                                        </p:attrNameLst>
                                      </p:cBhvr>
                                      <p:tavLst>
                                        <p:tav tm="0">
                                          <p:val>
                                            <p:strVal val="#ppt_y-.1"/>
                                          </p:val>
                                        </p:tav>
                                        <p:tav tm="100000">
                                          <p:val>
                                            <p:strVal val="#ppt_y"/>
                                          </p:val>
                                        </p:tav>
                                      </p:tavLst>
                                    </p:anim>
                                  </p:childTnLst>
                                </p:cTn>
                              </p:par>
                              <p:par>
                                <p:cTn id="65" presetID="47" presetClass="entr" presetSubtype="0" fill="hold" grpId="0" nodeType="withEffect">
                                  <p:stCondLst>
                                    <p:cond delay="0"/>
                                  </p:stCondLst>
                                  <p:childTnLst>
                                    <p:set>
                                      <p:cBhvr>
                                        <p:cTn id="66" dur="1" fill="hold">
                                          <p:stCondLst>
                                            <p:cond delay="0"/>
                                          </p:stCondLst>
                                        </p:cTn>
                                        <p:tgtEl>
                                          <p:spTgt spid="13"/>
                                        </p:tgtEl>
                                        <p:attrNameLst>
                                          <p:attrName>style.visibility</p:attrName>
                                        </p:attrNameLst>
                                      </p:cBhvr>
                                      <p:to>
                                        <p:strVal val="visible"/>
                                      </p:to>
                                    </p:set>
                                    <p:animEffect transition="in" filter="fade">
                                      <p:cBhvr>
                                        <p:cTn id="67" dur="700"/>
                                        <p:tgtEl>
                                          <p:spTgt spid="13"/>
                                        </p:tgtEl>
                                      </p:cBhvr>
                                    </p:animEffect>
                                    <p:anim calcmode="lin" valueType="num">
                                      <p:cBhvr>
                                        <p:cTn id="68" dur="700" fill="hold"/>
                                        <p:tgtEl>
                                          <p:spTgt spid="13"/>
                                        </p:tgtEl>
                                        <p:attrNameLst>
                                          <p:attrName>ppt_x</p:attrName>
                                        </p:attrNameLst>
                                      </p:cBhvr>
                                      <p:tavLst>
                                        <p:tav tm="0">
                                          <p:val>
                                            <p:strVal val="#ppt_x"/>
                                          </p:val>
                                        </p:tav>
                                        <p:tav tm="100000">
                                          <p:val>
                                            <p:strVal val="#ppt_x"/>
                                          </p:val>
                                        </p:tav>
                                      </p:tavLst>
                                    </p:anim>
                                    <p:anim calcmode="lin" valueType="num">
                                      <p:cBhvr>
                                        <p:cTn id="69" dur="700" fill="hold"/>
                                        <p:tgtEl>
                                          <p:spTgt spid="13"/>
                                        </p:tgtEl>
                                        <p:attrNameLst>
                                          <p:attrName>ppt_y</p:attrName>
                                        </p:attrNameLst>
                                      </p:cBhvr>
                                      <p:tavLst>
                                        <p:tav tm="0">
                                          <p:val>
                                            <p:strVal val="#ppt_y-.1"/>
                                          </p:val>
                                        </p:tav>
                                        <p:tav tm="100000">
                                          <p:val>
                                            <p:strVal val="#ppt_y"/>
                                          </p:val>
                                        </p:tav>
                                      </p:tavLst>
                                    </p:anim>
                                  </p:childTnLst>
                                </p:cTn>
                              </p:par>
                              <p:par>
                                <p:cTn id="70" presetID="47" presetClass="entr" presetSubtype="0" fill="hold" grpId="0" nodeType="with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fade">
                                      <p:cBhvr>
                                        <p:cTn id="72" dur="800"/>
                                        <p:tgtEl>
                                          <p:spTgt spid="14"/>
                                        </p:tgtEl>
                                      </p:cBhvr>
                                    </p:animEffect>
                                    <p:anim calcmode="lin" valueType="num">
                                      <p:cBhvr>
                                        <p:cTn id="73" dur="800" fill="hold"/>
                                        <p:tgtEl>
                                          <p:spTgt spid="14"/>
                                        </p:tgtEl>
                                        <p:attrNameLst>
                                          <p:attrName>ppt_x</p:attrName>
                                        </p:attrNameLst>
                                      </p:cBhvr>
                                      <p:tavLst>
                                        <p:tav tm="0">
                                          <p:val>
                                            <p:strVal val="#ppt_x"/>
                                          </p:val>
                                        </p:tav>
                                        <p:tav tm="100000">
                                          <p:val>
                                            <p:strVal val="#ppt_x"/>
                                          </p:val>
                                        </p:tav>
                                      </p:tavLst>
                                    </p:anim>
                                    <p:anim calcmode="lin" valueType="num">
                                      <p:cBhvr>
                                        <p:cTn id="74" dur="8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6" grpId="0" animBg="1"/>
      <p:bldP spid="17" grpId="0" animBg="1"/>
      <p:bldP spid="18" grpId="0" animBg="1"/>
      <p:bldP spid="19" grpId="0" animBg="1"/>
      <p:bldP spid="20" grpId="0" animBg="1"/>
      <p:bldP spid="21" grpId="0" animBg="1"/>
      <p:bldP spid="22" grpId="0" animBg="1"/>
      <p:bldP spid="23" grpId="0" animBg="1"/>
      <p:bldP spid="24" grpId="0" animBg="1"/>
      <p:bldP spid="26" grpId="0" animBg="1"/>
      <p:bldP spid="27" grpId="0" animBg="1"/>
      <p:bldP spid="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箭头: 五边形 45"/>
          <p:cNvSpPr/>
          <p:nvPr/>
        </p:nvSpPr>
        <p:spPr>
          <a:xfrm>
            <a:off x="-304800" y="982086"/>
            <a:ext cx="4419601" cy="757962"/>
          </a:xfrm>
          <a:prstGeom prst="homePlate">
            <a:avLst/>
          </a:prstGeom>
          <a:gradFill>
            <a:gsLst>
              <a:gs pos="31000">
                <a:schemeClr val="bg1">
                  <a:alpha val="16000"/>
                </a:schemeClr>
              </a:gs>
              <a:gs pos="55000">
                <a:srgbClr val="FFFFFF">
                  <a:alpha val="10000"/>
                </a:srgbClr>
              </a:gs>
              <a:gs pos="15000">
                <a:schemeClr val="bg1">
                  <a:alpha val="21000"/>
                </a:schemeClr>
              </a:gs>
            </a:gsLst>
            <a:lin ang="18600000" scaled="0"/>
          </a:gradFill>
          <a:ln>
            <a:noFill/>
          </a:ln>
          <a:effectLst>
            <a:outerShdw blurRad="228600" dist="889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Arial"/>
              <a:ea typeface="微软雅黑"/>
              <a:sym typeface="Arial"/>
            </a:endParaRPr>
          </a:p>
        </p:txBody>
      </p:sp>
      <p:sp>
        <p:nvSpPr>
          <p:cNvPr id="47" name="箭头: 五边形 46"/>
          <p:cNvSpPr/>
          <p:nvPr/>
        </p:nvSpPr>
        <p:spPr>
          <a:xfrm>
            <a:off x="0" y="900274"/>
            <a:ext cx="4247535" cy="914400"/>
          </a:xfrm>
          <a:prstGeom prst="homePlate">
            <a:avLst/>
          </a:prstGeom>
          <a:gradFill>
            <a:gsLst>
              <a:gs pos="31000">
                <a:schemeClr val="bg1">
                  <a:alpha val="16000"/>
                </a:schemeClr>
              </a:gs>
              <a:gs pos="55000">
                <a:srgbClr val="FFFFFF">
                  <a:alpha val="10000"/>
                </a:srgbClr>
              </a:gs>
              <a:gs pos="15000">
                <a:schemeClr val="bg1">
                  <a:alpha val="21000"/>
                </a:schemeClr>
              </a:gs>
            </a:gsLst>
            <a:lin ang="18600000" scaled="0"/>
          </a:gradFill>
          <a:ln>
            <a:gradFill>
              <a:gsLst>
                <a:gs pos="75000">
                  <a:srgbClr val="F0F0F0">
                    <a:alpha val="39000"/>
                  </a:srgbClr>
                </a:gs>
                <a:gs pos="50000">
                  <a:srgbClr val="C8C8C8">
                    <a:alpha val="29000"/>
                  </a:srgbClr>
                </a:gs>
                <a:gs pos="25000">
                  <a:srgbClr val="F0F0F0">
                    <a:alpha val="60000"/>
                  </a:srgbClr>
                </a:gs>
                <a:gs pos="0">
                  <a:schemeClr val="bg1">
                    <a:alpha val="0"/>
                  </a:schemeClr>
                </a:gs>
                <a:gs pos="100000">
                  <a:schemeClr val="bg1">
                    <a:alpha val="1000"/>
                  </a:schemeClr>
                </a:gs>
              </a:gsLst>
              <a:lin ang="2700000" scaled="0"/>
            </a:gradFill>
          </a:ln>
          <a:effectLst>
            <a:outerShdw blurRad="228600" dist="889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Arial"/>
              <a:ea typeface="微软雅黑"/>
              <a:sym typeface="Arial"/>
            </a:endParaRPr>
          </a:p>
        </p:txBody>
      </p:sp>
      <p:sp>
        <p:nvSpPr>
          <p:cNvPr id="48" name="矩形 47"/>
          <p:cNvSpPr/>
          <p:nvPr/>
        </p:nvSpPr>
        <p:spPr>
          <a:xfrm>
            <a:off x="704147" y="1001136"/>
            <a:ext cx="3055324" cy="707886"/>
          </a:xfrm>
          <a:prstGeom prst="rect">
            <a:avLst/>
          </a:prstGeom>
        </p:spPr>
        <p:txBody>
          <a:bodyPr wrap="none">
            <a:spAutoFit/>
          </a:bodyPr>
          <a:lstStyle/>
          <a:p>
            <a:r>
              <a:rPr lang="en-US" altLang="zh-CN" sz="4000" b="1" dirty="0">
                <a:solidFill>
                  <a:schemeClr val="bg1"/>
                </a:solidFill>
                <a:latin typeface="Arial"/>
                <a:ea typeface="微软雅黑"/>
                <a:sym typeface="Arial"/>
              </a:rPr>
              <a:t>CONTENTS</a:t>
            </a:r>
          </a:p>
        </p:txBody>
      </p:sp>
      <p:sp>
        <p:nvSpPr>
          <p:cNvPr id="49" name="六边形 48"/>
          <p:cNvSpPr/>
          <p:nvPr/>
        </p:nvSpPr>
        <p:spPr>
          <a:xfrm rot="5400000">
            <a:off x="1881821" y="2548405"/>
            <a:ext cx="1544923" cy="1393548"/>
          </a:xfrm>
          <a:prstGeom prst="hexagon">
            <a:avLst/>
          </a:prstGeom>
          <a:gradFill>
            <a:gsLst>
              <a:gs pos="31000">
                <a:schemeClr val="bg1">
                  <a:alpha val="16000"/>
                </a:schemeClr>
              </a:gs>
              <a:gs pos="55000">
                <a:srgbClr val="FFFFFF">
                  <a:alpha val="10000"/>
                </a:srgbClr>
              </a:gs>
              <a:gs pos="15000">
                <a:schemeClr val="bg1">
                  <a:alpha val="51000"/>
                </a:schemeClr>
              </a:gs>
            </a:gsLst>
            <a:lin ang="15600000" scaled="0"/>
          </a:gradFill>
          <a:ln>
            <a:gradFill>
              <a:gsLst>
                <a:gs pos="75000">
                  <a:srgbClr val="F0F0F0">
                    <a:alpha val="0"/>
                  </a:srgbClr>
                </a:gs>
                <a:gs pos="50000">
                  <a:srgbClr val="C8C8C8">
                    <a:alpha val="29000"/>
                  </a:srgbClr>
                </a:gs>
                <a:gs pos="25000">
                  <a:srgbClr val="F0F0F0">
                    <a:alpha val="60000"/>
                  </a:srgbClr>
                </a:gs>
                <a:gs pos="0">
                  <a:schemeClr val="bg1">
                    <a:alpha val="0"/>
                  </a:schemeClr>
                </a:gs>
                <a:gs pos="100000">
                  <a:schemeClr val="bg1">
                    <a:alpha val="1000"/>
                  </a:schemeClr>
                </a:gs>
              </a:gsLst>
              <a:lin ang="2700000" scaled="0"/>
            </a:gradFill>
          </a:ln>
          <a:effectLst>
            <a:outerShdw blurRad="228600" dist="889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Arial"/>
              <a:ea typeface="微软雅黑"/>
              <a:sym typeface="Arial"/>
            </a:endParaRPr>
          </a:p>
        </p:txBody>
      </p:sp>
      <p:sp>
        <p:nvSpPr>
          <p:cNvPr id="50" name="六边形 49"/>
          <p:cNvSpPr/>
          <p:nvPr/>
        </p:nvSpPr>
        <p:spPr>
          <a:xfrm rot="5400000">
            <a:off x="4262732" y="2548405"/>
            <a:ext cx="1544923" cy="1393548"/>
          </a:xfrm>
          <a:prstGeom prst="hexagon">
            <a:avLst/>
          </a:prstGeom>
          <a:gradFill>
            <a:gsLst>
              <a:gs pos="31000">
                <a:schemeClr val="bg1">
                  <a:alpha val="16000"/>
                </a:schemeClr>
              </a:gs>
              <a:gs pos="55000">
                <a:srgbClr val="FFFFFF">
                  <a:alpha val="10000"/>
                </a:srgbClr>
              </a:gs>
              <a:gs pos="15000">
                <a:schemeClr val="bg1">
                  <a:alpha val="51000"/>
                </a:schemeClr>
              </a:gs>
            </a:gsLst>
            <a:lin ang="15600000" scaled="0"/>
          </a:gradFill>
          <a:ln>
            <a:gradFill>
              <a:gsLst>
                <a:gs pos="75000">
                  <a:srgbClr val="F0F0F0">
                    <a:alpha val="0"/>
                  </a:srgbClr>
                </a:gs>
                <a:gs pos="50000">
                  <a:srgbClr val="C8C8C8">
                    <a:alpha val="29000"/>
                  </a:srgbClr>
                </a:gs>
                <a:gs pos="25000">
                  <a:srgbClr val="F0F0F0">
                    <a:alpha val="60000"/>
                  </a:srgbClr>
                </a:gs>
                <a:gs pos="0">
                  <a:schemeClr val="bg1">
                    <a:alpha val="0"/>
                  </a:schemeClr>
                </a:gs>
                <a:gs pos="100000">
                  <a:schemeClr val="bg1">
                    <a:alpha val="1000"/>
                  </a:schemeClr>
                </a:gs>
              </a:gsLst>
              <a:lin ang="2700000" scaled="0"/>
            </a:gradFill>
          </a:ln>
          <a:effectLst>
            <a:outerShdw blurRad="228600" dist="889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Arial"/>
              <a:ea typeface="微软雅黑"/>
              <a:sym typeface="Arial"/>
            </a:endParaRPr>
          </a:p>
        </p:txBody>
      </p:sp>
      <p:sp>
        <p:nvSpPr>
          <p:cNvPr id="51" name="六边形 50"/>
          <p:cNvSpPr/>
          <p:nvPr/>
        </p:nvSpPr>
        <p:spPr>
          <a:xfrm rot="5400000">
            <a:off x="6618135" y="2548405"/>
            <a:ext cx="1544923" cy="1393548"/>
          </a:xfrm>
          <a:prstGeom prst="hexagon">
            <a:avLst/>
          </a:prstGeom>
          <a:gradFill>
            <a:gsLst>
              <a:gs pos="31000">
                <a:schemeClr val="bg1">
                  <a:alpha val="16000"/>
                </a:schemeClr>
              </a:gs>
              <a:gs pos="55000">
                <a:srgbClr val="FFFFFF">
                  <a:alpha val="10000"/>
                </a:srgbClr>
              </a:gs>
              <a:gs pos="15000">
                <a:schemeClr val="bg1">
                  <a:alpha val="51000"/>
                </a:schemeClr>
              </a:gs>
            </a:gsLst>
            <a:lin ang="15600000" scaled="0"/>
          </a:gradFill>
          <a:ln>
            <a:gradFill>
              <a:gsLst>
                <a:gs pos="75000">
                  <a:srgbClr val="F0F0F0">
                    <a:alpha val="0"/>
                  </a:srgbClr>
                </a:gs>
                <a:gs pos="50000">
                  <a:srgbClr val="C8C8C8">
                    <a:alpha val="29000"/>
                  </a:srgbClr>
                </a:gs>
                <a:gs pos="25000">
                  <a:srgbClr val="F0F0F0">
                    <a:alpha val="60000"/>
                  </a:srgbClr>
                </a:gs>
                <a:gs pos="0">
                  <a:schemeClr val="bg1">
                    <a:alpha val="0"/>
                  </a:schemeClr>
                </a:gs>
                <a:gs pos="100000">
                  <a:schemeClr val="bg1">
                    <a:alpha val="1000"/>
                  </a:schemeClr>
                </a:gs>
              </a:gsLst>
              <a:lin ang="2700000" scaled="0"/>
            </a:gradFill>
          </a:ln>
          <a:effectLst>
            <a:outerShdw blurRad="228600" dist="889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Arial"/>
              <a:ea typeface="微软雅黑"/>
              <a:sym typeface="Arial"/>
            </a:endParaRPr>
          </a:p>
        </p:txBody>
      </p:sp>
      <p:sp>
        <p:nvSpPr>
          <p:cNvPr id="52" name="六边形 51"/>
          <p:cNvSpPr/>
          <p:nvPr/>
        </p:nvSpPr>
        <p:spPr>
          <a:xfrm rot="5400000">
            <a:off x="9151446" y="2548405"/>
            <a:ext cx="1544923" cy="1393548"/>
          </a:xfrm>
          <a:prstGeom prst="hexagon">
            <a:avLst/>
          </a:prstGeom>
          <a:gradFill>
            <a:gsLst>
              <a:gs pos="31000">
                <a:schemeClr val="bg1">
                  <a:alpha val="16000"/>
                </a:schemeClr>
              </a:gs>
              <a:gs pos="55000">
                <a:srgbClr val="FFFFFF">
                  <a:alpha val="10000"/>
                </a:srgbClr>
              </a:gs>
              <a:gs pos="15000">
                <a:schemeClr val="bg1">
                  <a:alpha val="51000"/>
                </a:schemeClr>
              </a:gs>
            </a:gsLst>
            <a:lin ang="15600000" scaled="0"/>
          </a:gradFill>
          <a:ln>
            <a:gradFill>
              <a:gsLst>
                <a:gs pos="75000">
                  <a:srgbClr val="F0F0F0">
                    <a:alpha val="0"/>
                  </a:srgbClr>
                </a:gs>
                <a:gs pos="50000">
                  <a:srgbClr val="C8C8C8">
                    <a:alpha val="29000"/>
                  </a:srgbClr>
                </a:gs>
                <a:gs pos="25000">
                  <a:srgbClr val="F0F0F0">
                    <a:alpha val="60000"/>
                  </a:srgbClr>
                </a:gs>
                <a:gs pos="0">
                  <a:schemeClr val="bg1">
                    <a:alpha val="0"/>
                  </a:schemeClr>
                </a:gs>
                <a:gs pos="100000">
                  <a:schemeClr val="bg1">
                    <a:alpha val="1000"/>
                  </a:schemeClr>
                </a:gs>
              </a:gsLst>
              <a:lin ang="2700000" scaled="0"/>
            </a:gradFill>
          </a:ln>
          <a:effectLst>
            <a:outerShdw blurRad="228600" dist="889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Arial"/>
              <a:ea typeface="微软雅黑"/>
              <a:sym typeface="Arial"/>
            </a:endParaRPr>
          </a:p>
        </p:txBody>
      </p:sp>
      <p:sp>
        <p:nvSpPr>
          <p:cNvPr id="53" name="六边形 52"/>
          <p:cNvSpPr/>
          <p:nvPr/>
        </p:nvSpPr>
        <p:spPr>
          <a:xfrm rot="5400000">
            <a:off x="1981286" y="2647869"/>
            <a:ext cx="1324386" cy="1194620"/>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Arial"/>
              <a:ea typeface="微软雅黑"/>
              <a:sym typeface="Arial"/>
            </a:endParaRPr>
          </a:p>
        </p:txBody>
      </p:sp>
      <p:sp>
        <p:nvSpPr>
          <p:cNvPr id="54" name="矩形 53"/>
          <p:cNvSpPr/>
          <p:nvPr/>
        </p:nvSpPr>
        <p:spPr>
          <a:xfrm>
            <a:off x="2265722" y="2901119"/>
            <a:ext cx="816249" cy="646331"/>
          </a:xfrm>
          <a:prstGeom prst="rect">
            <a:avLst/>
          </a:prstGeom>
        </p:spPr>
        <p:txBody>
          <a:bodyPr wrap="square">
            <a:spAutoFit/>
          </a:bodyPr>
          <a:lstStyle/>
          <a:p>
            <a:pPr algn="ctr"/>
            <a:r>
              <a:rPr lang="en-US" altLang="zh-CN" sz="3600" b="1" dirty="0">
                <a:solidFill>
                  <a:schemeClr val="dk2">
                    <a:lumMod val="100000"/>
                  </a:schemeClr>
                </a:solidFill>
                <a:latin typeface="Arial"/>
                <a:ea typeface="微软雅黑"/>
                <a:sym typeface="Arial"/>
              </a:rPr>
              <a:t>01.</a:t>
            </a:r>
            <a:endParaRPr lang="zh-CN" altLang="en-US" sz="3600" b="1" dirty="0">
              <a:solidFill>
                <a:schemeClr val="dk2">
                  <a:lumMod val="100000"/>
                </a:schemeClr>
              </a:solidFill>
              <a:latin typeface="Arial"/>
              <a:ea typeface="微软雅黑"/>
              <a:sym typeface="Arial"/>
            </a:endParaRPr>
          </a:p>
        </p:txBody>
      </p:sp>
      <p:sp>
        <p:nvSpPr>
          <p:cNvPr id="55" name="矩形 54"/>
          <p:cNvSpPr/>
          <p:nvPr/>
        </p:nvSpPr>
        <p:spPr>
          <a:xfrm>
            <a:off x="1730447" y="4261187"/>
            <a:ext cx="1696298" cy="369332"/>
          </a:xfrm>
          <a:prstGeom prst="rect">
            <a:avLst/>
          </a:prstGeom>
        </p:spPr>
        <p:txBody>
          <a:bodyPr wrap="square">
            <a:spAutoFit/>
          </a:bodyPr>
          <a:lstStyle/>
          <a:p>
            <a:pPr>
              <a:spcBef>
                <a:spcPct val="0"/>
              </a:spcBef>
            </a:pPr>
            <a:r>
              <a:rPr lang="en-US" altLang="zh-CN" b="1" dirty="0">
                <a:solidFill>
                  <a:schemeClr val="bg1"/>
                </a:solidFill>
                <a:latin typeface="Arial"/>
                <a:ea typeface="微软雅黑"/>
                <a:sym typeface="Arial"/>
              </a:rPr>
              <a:t>Add title text</a:t>
            </a:r>
          </a:p>
        </p:txBody>
      </p:sp>
      <p:sp>
        <p:nvSpPr>
          <p:cNvPr id="56" name="文本框 55"/>
          <p:cNvSpPr txBox="1"/>
          <p:nvPr/>
        </p:nvSpPr>
        <p:spPr bwMode="auto">
          <a:xfrm>
            <a:off x="1314399" y="4712077"/>
            <a:ext cx="2255939" cy="612155"/>
          </a:xfrm>
          <a:prstGeom prst="rect">
            <a:avLst/>
          </a:prstGeom>
          <a:noFill/>
        </p:spPr>
        <p:txBody>
          <a:bodyPr wrap="square">
            <a:spAutoFit/>
            <a:scene3d>
              <a:camera prst="orthographicFront"/>
              <a:lightRig rig="threePt" dir="t"/>
            </a:scene3d>
            <a:sp3d contourW="12700"/>
          </a:bodyPr>
          <a:lstStyle/>
          <a:p>
            <a:pPr algn="ctr">
              <a:lnSpc>
                <a:spcPct val="150000"/>
              </a:lnSpc>
              <a:defRPr/>
            </a:pPr>
            <a:r>
              <a:rPr lang="en-US" altLang="zh-CN" sz="1200" dirty="0">
                <a:solidFill>
                  <a:schemeClr val="bg1"/>
                </a:solidFill>
                <a:latin typeface="Arial"/>
                <a:ea typeface="微软雅黑"/>
                <a:sym typeface="Arial"/>
              </a:rPr>
              <a:t>Click here to add content, content to match the title. </a:t>
            </a:r>
          </a:p>
        </p:txBody>
      </p:sp>
      <p:sp>
        <p:nvSpPr>
          <p:cNvPr id="57" name="六边形 56"/>
          <p:cNvSpPr/>
          <p:nvPr/>
        </p:nvSpPr>
        <p:spPr>
          <a:xfrm rot="5400000">
            <a:off x="4362197" y="2647869"/>
            <a:ext cx="1324386" cy="1194620"/>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Arial"/>
              <a:ea typeface="微软雅黑"/>
              <a:sym typeface="Arial"/>
            </a:endParaRPr>
          </a:p>
        </p:txBody>
      </p:sp>
      <p:sp>
        <p:nvSpPr>
          <p:cNvPr id="58" name="矩形 57"/>
          <p:cNvSpPr/>
          <p:nvPr/>
        </p:nvSpPr>
        <p:spPr>
          <a:xfrm>
            <a:off x="4646633" y="2901119"/>
            <a:ext cx="816249" cy="646331"/>
          </a:xfrm>
          <a:prstGeom prst="rect">
            <a:avLst/>
          </a:prstGeom>
        </p:spPr>
        <p:txBody>
          <a:bodyPr wrap="square">
            <a:spAutoFit/>
          </a:bodyPr>
          <a:lstStyle/>
          <a:p>
            <a:pPr algn="ctr"/>
            <a:r>
              <a:rPr lang="en-US" altLang="zh-CN" sz="3600" b="1" dirty="0">
                <a:solidFill>
                  <a:schemeClr val="dk2">
                    <a:lumMod val="100000"/>
                  </a:schemeClr>
                </a:solidFill>
                <a:latin typeface="Arial"/>
                <a:ea typeface="微软雅黑"/>
                <a:sym typeface="Arial"/>
              </a:rPr>
              <a:t>02.</a:t>
            </a:r>
            <a:endParaRPr lang="zh-CN" altLang="en-US" sz="3600" b="1" dirty="0">
              <a:solidFill>
                <a:schemeClr val="dk2">
                  <a:lumMod val="100000"/>
                </a:schemeClr>
              </a:solidFill>
              <a:latin typeface="Arial"/>
              <a:ea typeface="微软雅黑"/>
              <a:sym typeface="Arial"/>
            </a:endParaRPr>
          </a:p>
        </p:txBody>
      </p:sp>
      <p:sp>
        <p:nvSpPr>
          <p:cNvPr id="59" name="矩形 58"/>
          <p:cNvSpPr/>
          <p:nvPr/>
        </p:nvSpPr>
        <p:spPr>
          <a:xfrm>
            <a:off x="4111358" y="4261187"/>
            <a:ext cx="1696298" cy="369332"/>
          </a:xfrm>
          <a:prstGeom prst="rect">
            <a:avLst/>
          </a:prstGeom>
        </p:spPr>
        <p:txBody>
          <a:bodyPr wrap="square">
            <a:spAutoFit/>
          </a:bodyPr>
          <a:lstStyle/>
          <a:p>
            <a:pPr>
              <a:spcBef>
                <a:spcPct val="0"/>
              </a:spcBef>
            </a:pPr>
            <a:r>
              <a:rPr lang="en-US" altLang="zh-CN" b="1" dirty="0">
                <a:solidFill>
                  <a:schemeClr val="bg1"/>
                </a:solidFill>
                <a:latin typeface="Arial"/>
                <a:ea typeface="微软雅黑"/>
                <a:sym typeface="Arial"/>
              </a:rPr>
              <a:t>Add title text</a:t>
            </a:r>
          </a:p>
        </p:txBody>
      </p:sp>
      <p:sp>
        <p:nvSpPr>
          <p:cNvPr id="60" name="文本框 59"/>
          <p:cNvSpPr txBox="1"/>
          <p:nvPr/>
        </p:nvSpPr>
        <p:spPr bwMode="auto">
          <a:xfrm>
            <a:off x="3695310" y="4712077"/>
            <a:ext cx="2255939" cy="612155"/>
          </a:xfrm>
          <a:prstGeom prst="rect">
            <a:avLst/>
          </a:prstGeom>
          <a:noFill/>
        </p:spPr>
        <p:txBody>
          <a:bodyPr wrap="square">
            <a:spAutoFit/>
            <a:scene3d>
              <a:camera prst="orthographicFront"/>
              <a:lightRig rig="threePt" dir="t"/>
            </a:scene3d>
            <a:sp3d contourW="12700"/>
          </a:bodyPr>
          <a:lstStyle/>
          <a:p>
            <a:pPr algn="ctr">
              <a:lnSpc>
                <a:spcPct val="150000"/>
              </a:lnSpc>
              <a:defRPr/>
            </a:pPr>
            <a:r>
              <a:rPr lang="en-US" altLang="zh-CN" sz="1200" dirty="0">
                <a:solidFill>
                  <a:schemeClr val="bg1"/>
                </a:solidFill>
                <a:latin typeface="Arial"/>
                <a:ea typeface="微软雅黑"/>
                <a:sym typeface="Arial"/>
              </a:rPr>
              <a:t>Click here to add content, content to match the title. </a:t>
            </a:r>
          </a:p>
        </p:txBody>
      </p:sp>
      <p:sp>
        <p:nvSpPr>
          <p:cNvPr id="61" name="六边形 60"/>
          <p:cNvSpPr/>
          <p:nvPr/>
        </p:nvSpPr>
        <p:spPr>
          <a:xfrm rot="5400000">
            <a:off x="6717600" y="2647869"/>
            <a:ext cx="1324386" cy="1194620"/>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Arial"/>
              <a:ea typeface="微软雅黑"/>
              <a:sym typeface="Arial"/>
            </a:endParaRPr>
          </a:p>
        </p:txBody>
      </p:sp>
      <p:sp>
        <p:nvSpPr>
          <p:cNvPr id="62" name="矩形 61"/>
          <p:cNvSpPr/>
          <p:nvPr/>
        </p:nvSpPr>
        <p:spPr>
          <a:xfrm>
            <a:off x="7002036" y="2901119"/>
            <a:ext cx="816249" cy="646331"/>
          </a:xfrm>
          <a:prstGeom prst="rect">
            <a:avLst/>
          </a:prstGeom>
        </p:spPr>
        <p:txBody>
          <a:bodyPr wrap="square">
            <a:spAutoFit/>
          </a:bodyPr>
          <a:lstStyle/>
          <a:p>
            <a:pPr algn="ctr"/>
            <a:r>
              <a:rPr lang="en-US" altLang="zh-CN" sz="3600" b="1" dirty="0">
                <a:solidFill>
                  <a:schemeClr val="dk2">
                    <a:lumMod val="100000"/>
                  </a:schemeClr>
                </a:solidFill>
                <a:latin typeface="Arial"/>
                <a:ea typeface="微软雅黑"/>
                <a:sym typeface="Arial"/>
              </a:rPr>
              <a:t>03.</a:t>
            </a:r>
            <a:endParaRPr lang="zh-CN" altLang="en-US" sz="3600" b="1" dirty="0">
              <a:solidFill>
                <a:schemeClr val="dk2">
                  <a:lumMod val="100000"/>
                </a:schemeClr>
              </a:solidFill>
              <a:latin typeface="Arial"/>
              <a:ea typeface="微软雅黑"/>
              <a:sym typeface="Arial"/>
            </a:endParaRPr>
          </a:p>
        </p:txBody>
      </p:sp>
      <p:sp>
        <p:nvSpPr>
          <p:cNvPr id="63" name="矩形 62"/>
          <p:cNvSpPr/>
          <p:nvPr/>
        </p:nvSpPr>
        <p:spPr>
          <a:xfrm>
            <a:off x="6466761" y="4261187"/>
            <a:ext cx="1696298" cy="369332"/>
          </a:xfrm>
          <a:prstGeom prst="rect">
            <a:avLst/>
          </a:prstGeom>
        </p:spPr>
        <p:txBody>
          <a:bodyPr wrap="square">
            <a:spAutoFit/>
          </a:bodyPr>
          <a:lstStyle/>
          <a:p>
            <a:pPr>
              <a:spcBef>
                <a:spcPct val="0"/>
              </a:spcBef>
            </a:pPr>
            <a:r>
              <a:rPr lang="en-US" altLang="zh-CN" b="1" dirty="0">
                <a:solidFill>
                  <a:schemeClr val="bg1"/>
                </a:solidFill>
                <a:latin typeface="Arial"/>
                <a:ea typeface="微软雅黑"/>
                <a:sym typeface="Arial"/>
              </a:rPr>
              <a:t>Add title text</a:t>
            </a:r>
          </a:p>
        </p:txBody>
      </p:sp>
      <p:sp>
        <p:nvSpPr>
          <p:cNvPr id="64" name="文本框 63"/>
          <p:cNvSpPr txBox="1"/>
          <p:nvPr/>
        </p:nvSpPr>
        <p:spPr bwMode="auto">
          <a:xfrm>
            <a:off x="6050713" y="4712077"/>
            <a:ext cx="2255939" cy="612155"/>
          </a:xfrm>
          <a:prstGeom prst="rect">
            <a:avLst/>
          </a:prstGeom>
          <a:noFill/>
        </p:spPr>
        <p:txBody>
          <a:bodyPr wrap="square">
            <a:spAutoFit/>
            <a:scene3d>
              <a:camera prst="orthographicFront"/>
              <a:lightRig rig="threePt" dir="t"/>
            </a:scene3d>
            <a:sp3d contourW="12700"/>
          </a:bodyPr>
          <a:lstStyle/>
          <a:p>
            <a:pPr algn="ctr">
              <a:lnSpc>
                <a:spcPct val="150000"/>
              </a:lnSpc>
              <a:defRPr/>
            </a:pPr>
            <a:r>
              <a:rPr lang="en-US" altLang="zh-CN" sz="1200" dirty="0">
                <a:solidFill>
                  <a:schemeClr val="bg1"/>
                </a:solidFill>
                <a:latin typeface="Arial"/>
                <a:ea typeface="微软雅黑"/>
                <a:sym typeface="Arial"/>
              </a:rPr>
              <a:t>Click here to add content, content to match the title. </a:t>
            </a:r>
          </a:p>
        </p:txBody>
      </p:sp>
      <p:sp>
        <p:nvSpPr>
          <p:cNvPr id="65" name="六边形 64"/>
          <p:cNvSpPr/>
          <p:nvPr/>
        </p:nvSpPr>
        <p:spPr>
          <a:xfrm rot="5400000">
            <a:off x="9250911" y="2647869"/>
            <a:ext cx="1324386" cy="1194620"/>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Arial"/>
              <a:ea typeface="微软雅黑"/>
              <a:sym typeface="Arial"/>
            </a:endParaRPr>
          </a:p>
        </p:txBody>
      </p:sp>
      <p:sp>
        <p:nvSpPr>
          <p:cNvPr id="66" name="矩形 65"/>
          <p:cNvSpPr/>
          <p:nvPr/>
        </p:nvSpPr>
        <p:spPr>
          <a:xfrm>
            <a:off x="9535347" y="2901119"/>
            <a:ext cx="816249" cy="646331"/>
          </a:xfrm>
          <a:prstGeom prst="rect">
            <a:avLst/>
          </a:prstGeom>
        </p:spPr>
        <p:txBody>
          <a:bodyPr wrap="square">
            <a:spAutoFit/>
          </a:bodyPr>
          <a:lstStyle/>
          <a:p>
            <a:pPr algn="ctr"/>
            <a:r>
              <a:rPr lang="en-US" altLang="zh-CN" sz="3600" b="1" dirty="0">
                <a:solidFill>
                  <a:schemeClr val="dk2">
                    <a:lumMod val="100000"/>
                  </a:schemeClr>
                </a:solidFill>
                <a:latin typeface="Arial"/>
                <a:ea typeface="微软雅黑"/>
                <a:sym typeface="Arial"/>
              </a:rPr>
              <a:t>04.</a:t>
            </a:r>
            <a:endParaRPr lang="zh-CN" altLang="en-US" sz="3600" b="1" dirty="0">
              <a:solidFill>
                <a:schemeClr val="dk2">
                  <a:lumMod val="100000"/>
                </a:schemeClr>
              </a:solidFill>
              <a:latin typeface="Arial"/>
              <a:ea typeface="微软雅黑"/>
              <a:sym typeface="Arial"/>
            </a:endParaRPr>
          </a:p>
        </p:txBody>
      </p:sp>
      <p:sp>
        <p:nvSpPr>
          <p:cNvPr id="67" name="矩形 66"/>
          <p:cNvSpPr/>
          <p:nvPr/>
        </p:nvSpPr>
        <p:spPr>
          <a:xfrm>
            <a:off x="9000072" y="4261187"/>
            <a:ext cx="1696298" cy="369332"/>
          </a:xfrm>
          <a:prstGeom prst="rect">
            <a:avLst/>
          </a:prstGeom>
        </p:spPr>
        <p:txBody>
          <a:bodyPr wrap="square">
            <a:spAutoFit/>
          </a:bodyPr>
          <a:lstStyle/>
          <a:p>
            <a:pPr>
              <a:spcBef>
                <a:spcPct val="0"/>
              </a:spcBef>
            </a:pPr>
            <a:r>
              <a:rPr lang="en-US" altLang="zh-CN" b="1" dirty="0">
                <a:solidFill>
                  <a:schemeClr val="bg1"/>
                </a:solidFill>
                <a:latin typeface="Arial"/>
                <a:ea typeface="微软雅黑"/>
                <a:sym typeface="Arial"/>
              </a:rPr>
              <a:t>Add title text</a:t>
            </a:r>
          </a:p>
        </p:txBody>
      </p:sp>
      <p:sp>
        <p:nvSpPr>
          <p:cNvPr id="68" name="文本框 67"/>
          <p:cNvSpPr txBox="1"/>
          <p:nvPr/>
        </p:nvSpPr>
        <p:spPr bwMode="auto">
          <a:xfrm>
            <a:off x="8584024" y="4712077"/>
            <a:ext cx="2255939" cy="612155"/>
          </a:xfrm>
          <a:prstGeom prst="rect">
            <a:avLst/>
          </a:prstGeom>
          <a:noFill/>
        </p:spPr>
        <p:txBody>
          <a:bodyPr wrap="square">
            <a:spAutoFit/>
            <a:scene3d>
              <a:camera prst="orthographicFront"/>
              <a:lightRig rig="threePt" dir="t"/>
            </a:scene3d>
            <a:sp3d contourW="12700"/>
          </a:bodyPr>
          <a:lstStyle/>
          <a:p>
            <a:pPr algn="ctr">
              <a:lnSpc>
                <a:spcPct val="150000"/>
              </a:lnSpc>
              <a:defRPr/>
            </a:pPr>
            <a:r>
              <a:rPr lang="en-US" altLang="zh-CN" sz="1200" dirty="0">
                <a:solidFill>
                  <a:schemeClr val="bg1"/>
                </a:solidFill>
                <a:latin typeface="Arial"/>
                <a:ea typeface="微软雅黑"/>
                <a:sym typeface="Arial"/>
              </a:rPr>
              <a:t>Click here to add content, content to match the title. </a:t>
            </a:r>
          </a:p>
        </p:txBody>
      </p:sp>
      <p:sp>
        <p:nvSpPr>
          <p:cNvPr id="25" name="TextBox 4">
            <a:extLst>
              <a:ext uri="{FF2B5EF4-FFF2-40B4-BE49-F238E27FC236}">
                <a16:creationId xmlns:a16="http://schemas.microsoft.com/office/drawing/2014/main" id="{EB684C7E-20A7-9694-F2D4-694B922B40F4}"/>
              </a:ext>
            </a:extLst>
          </p:cNvPr>
          <p:cNvSpPr txBox="1"/>
          <p:nvPr/>
        </p:nvSpPr>
        <p:spPr>
          <a:xfrm>
            <a:off x="0" y="0"/>
            <a:ext cx="453650" cy="123111"/>
          </a:xfrm>
          <a:prstGeom prst="rect">
            <a:avLst/>
          </a:prstGeom>
          <a:noFill/>
        </p:spPr>
        <p:txBody>
          <a:bodyPr wrap="square" rtlCol="0">
            <a:spAutoFit/>
          </a:bodyPr>
          <a:lstStyle/>
          <a:p>
            <a:pPr>
              <a:lnSpc>
                <a:spcPct val="200000"/>
              </a:lnSpc>
            </a:pPr>
            <a:r>
              <a:rPr lang="zh-CN" altLang="en-US" sz="100" dirty="0">
                <a:solidFill>
                  <a:schemeClr val="tx1">
                    <a:alpha val="0"/>
                  </a:schemeClr>
                </a:solidFill>
                <a:latin typeface="微软雅黑" panose="020B0503020204020204" pitchFamily="34" charset="-122"/>
                <a:ea typeface="微软雅黑" panose="020B0503020204020204" pitchFamily="34" charset="-122"/>
              </a:rPr>
              <a:t>行业</a:t>
            </a:r>
            <a:r>
              <a:rPr lang="en-US" altLang="zh-CN" sz="100" dirty="0">
                <a:solidFill>
                  <a:schemeClr val="tx1">
                    <a:alpha val="0"/>
                  </a:schemeClr>
                </a:solidFill>
                <a:latin typeface="微软雅黑" panose="020B0503020204020204" pitchFamily="34" charset="-122"/>
                <a:ea typeface="微软雅黑" panose="020B0503020204020204" pitchFamily="34" charset="-122"/>
              </a:rPr>
              <a:t>PPT</a:t>
            </a:r>
            <a:r>
              <a:rPr lang="zh-CN" altLang="en-US" sz="100" dirty="0">
                <a:solidFill>
                  <a:schemeClr val="tx1">
                    <a:alpha val="0"/>
                  </a:schemeClr>
                </a:solidFill>
                <a:latin typeface="微软雅黑" panose="020B0503020204020204" pitchFamily="34" charset="-122"/>
                <a:ea typeface="微软雅黑" panose="020B0503020204020204" pitchFamily="34" charset="-122"/>
              </a:rPr>
              <a:t>模板</a:t>
            </a:r>
            <a:r>
              <a:rPr lang="en-US" altLang="zh-CN" sz="100" dirty="0">
                <a:solidFill>
                  <a:schemeClr val="tx1">
                    <a:alpha val="0"/>
                  </a:schemeClr>
                </a:solidFill>
                <a:latin typeface="微软雅黑" panose="020B0503020204020204" pitchFamily="34" charset="-122"/>
                <a:ea typeface="微软雅黑" panose="020B0503020204020204" pitchFamily="34" charset="-122"/>
              </a:rPr>
              <a:t>http://www.1ppt.com/hangye/</a:t>
            </a: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wipe(left)">
                                      <p:cBhvr>
                                        <p:cTn id="15" dur="500"/>
                                        <p:tgtEl>
                                          <p:spTgt spid="47"/>
                                        </p:tgtEl>
                                      </p:cBhvr>
                                    </p:animEffect>
                                  </p:childTnLst>
                                </p:cTn>
                              </p:par>
                            </p:childTnLst>
                          </p:cTn>
                        </p:par>
                        <p:par>
                          <p:cTn id="16" fill="hold">
                            <p:stCondLst>
                              <p:cond delay="1500"/>
                            </p:stCondLst>
                            <p:childTnLst>
                              <p:par>
                                <p:cTn id="17" presetID="42"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fade">
                                      <p:cBhvr>
                                        <p:cTn id="19" dur="1000"/>
                                        <p:tgtEl>
                                          <p:spTgt spid="54"/>
                                        </p:tgtEl>
                                      </p:cBhvr>
                                    </p:animEffect>
                                    <p:anim calcmode="lin" valueType="num">
                                      <p:cBhvr>
                                        <p:cTn id="20" dur="1000" fill="hold"/>
                                        <p:tgtEl>
                                          <p:spTgt spid="54"/>
                                        </p:tgtEl>
                                        <p:attrNameLst>
                                          <p:attrName>ppt_x</p:attrName>
                                        </p:attrNameLst>
                                      </p:cBhvr>
                                      <p:tavLst>
                                        <p:tav tm="0">
                                          <p:val>
                                            <p:strVal val="#ppt_x"/>
                                          </p:val>
                                        </p:tav>
                                        <p:tav tm="100000">
                                          <p:val>
                                            <p:strVal val="#ppt_x"/>
                                          </p:val>
                                        </p:tav>
                                      </p:tavLst>
                                    </p:anim>
                                    <p:anim calcmode="lin" valueType="num">
                                      <p:cBhvr>
                                        <p:cTn id="21" dur="1000" fill="hold"/>
                                        <p:tgtEl>
                                          <p:spTgt spid="54"/>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fade">
                                      <p:cBhvr>
                                        <p:cTn id="25" dur="1000"/>
                                        <p:tgtEl>
                                          <p:spTgt spid="55"/>
                                        </p:tgtEl>
                                      </p:cBhvr>
                                    </p:animEffect>
                                    <p:anim calcmode="lin" valueType="num">
                                      <p:cBhvr>
                                        <p:cTn id="26" dur="1000" fill="hold"/>
                                        <p:tgtEl>
                                          <p:spTgt spid="55"/>
                                        </p:tgtEl>
                                        <p:attrNameLst>
                                          <p:attrName>ppt_x</p:attrName>
                                        </p:attrNameLst>
                                      </p:cBhvr>
                                      <p:tavLst>
                                        <p:tav tm="0">
                                          <p:val>
                                            <p:strVal val="#ppt_x"/>
                                          </p:val>
                                        </p:tav>
                                        <p:tav tm="100000">
                                          <p:val>
                                            <p:strVal val="#ppt_x"/>
                                          </p:val>
                                        </p:tav>
                                      </p:tavLst>
                                    </p:anim>
                                    <p:anim calcmode="lin" valueType="num">
                                      <p:cBhvr>
                                        <p:cTn id="27" dur="1000" fill="hold"/>
                                        <p:tgtEl>
                                          <p:spTgt spid="5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42" presetClass="entr" presetSubtype="0" fill="hold" grpId="0"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fade">
                                      <p:cBhvr>
                                        <p:cTn id="31" dur="1000"/>
                                        <p:tgtEl>
                                          <p:spTgt spid="58"/>
                                        </p:tgtEl>
                                      </p:cBhvr>
                                    </p:animEffect>
                                    <p:anim calcmode="lin" valueType="num">
                                      <p:cBhvr>
                                        <p:cTn id="32" dur="1000" fill="hold"/>
                                        <p:tgtEl>
                                          <p:spTgt spid="58"/>
                                        </p:tgtEl>
                                        <p:attrNameLst>
                                          <p:attrName>ppt_x</p:attrName>
                                        </p:attrNameLst>
                                      </p:cBhvr>
                                      <p:tavLst>
                                        <p:tav tm="0">
                                          <p:val>
                                            <p:strVal val="#ppt_x"/>
                                          </p:val>
                                        </p:tav>
                                        <p:tav tm="100000">
                                          <p:val>
                                            <p:strVal val="#ppt_x"/>
                                          </p:val>
                                        </p:tav>
                                      </p:tavLst>
                                    </p:anim>
                                    <p:anim calcmode="lin" valueType="num">
                                      <p:cBhvr>
                                        <p:cTn id="33" dur="1000" fill="hold"/>
                                        <p:tgtEl>
                                          <p:spTgt spid="58"/>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42" presetClass="entr" presetSubtype="0"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Effect transition="in" filter="fade">
                                      <p:cBhvr>
                                        <p:cTn id="37" dur="1000"/>
                                        <p:tgtEl>
                                          <p:spTgt spid="59"/>
                                        </p:tgtEl>
                                      </p:cBhvr>
                                    </p:animEffect>
                                    <p:anim calcmode="lin" valueType="num">
                                      <p:cBhvr>
                                        <p:cTn id="38" dur="1000" fill="hold"/>
                                        <p:tgtEl>
                                          <p:spTgt spid="59"/>
                                        </p:tgtEl>
                                        <p:attrNameLst>
                                          <p:attrName>ppt_x</p:attrName>
                                        </p:attrNameLst>
                                      </p:cBhvr>
                                      <p:tavLst>
                                        <p:tav tm="0">
                                          <p:val>
                                            <p:strVal val="#ppt_x"/>
                                          </p:val>
                                        </p:tav>
                                        <p:tav tm="100000">
                                          <p:val>
                                            <p:strVal val="#ppt_x"/>
                                          </p:val>
                                        </p:tav>
                                      </p:tavLst>
                                    </p:anim>
                                    <p:anim calcmode="lin" valueType="num">
                                      <p:cBhvr>
                                        <p:cTn id="39" dur="1000" fill="hold"/>
                                        <p:tgtEl>
                                          <p:spTgt spid="59"/>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42" presetClass="entr" presetSubtype="0" fill="hold" grpId="0" nodeType="after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childTnLst>
                          </p:cTn>
                        </p:par>
                        <p:par>
                          <p:cTn id="46" fill="hold">
                            <p:stCondLst>
                              <p:cond delay="6500"/>
                            </p:stCondLst>
                            <p:childTnLst>
                              <p:par>
                                <p:cTn id="47" presetID="42" presetClass="entr" presetSubtype="0" fill="hold" grpId="0" nodeType="afterEffect">
                                  <p:stCondLst>
                                    <p:cond delay="0"/>
                                  </p:stCondLst>
                                  <p:childTnLst>
                                    <p:set>
                                      <p:cBhvr>
                                        <p:cTn id="48" dur="1" fill="hold">
                                          <p:stCondLst>
                                            <p:cond delay="0"/>
                                          </p:stCondLst>
                                        </p:cTn>
                                        <p:tgtEl>
                                          <p:spTgt spid="63"/>
                                        </p:tgtEl>
                                        <p:attrNameLst>
                                          <p:attrName>style.visibility</p:attrName>
                                        </p:attrNameLst>
                                      </p:cBhvr>
                                      <p:to>
                                        <p:strVal val="visible"/>
                                      </p:to>
                                    </p:set>
                                    <p:animEffect transition="in" filter="fade">
                                      <p:cBhvr>
                                        <p:cTn id="49" dur="1000"/>
                                        <p:tgtEl>
                                          <p:spTgt spid="63"/>
                                        </p:tgtEl>
                                      </p:cBhvr>
                                    </p:animEffect>
                                    <p:anim calcmode="lin" valueType="num">
                                      <p:cBhvr>
                                        <p:cTn id="50" dur="1000" fill="hold"/>
                                        <p:tgtEl>
                                          <p:spTgt spid="63"/>
                                        </p:tgtEl>
                                        <p:attrNameLst>
                                          <p:attrName>ppt_x</p:attrName>
                                        </p:attrNameLst>
                                      </p:cBhvr>
                                      <p:tavLst>
                                        <p:tav tm="0">
                                          <p:val>
                                            <p:strVal val="#ppt_x"/>
                                          </p:val>
                                        </p:tav>
                                        <p:tav tm="100000">
                                          <p:val>
                                            <p:strVal val="#ppt_x"/>
                                          </p:val>
                                        </p:tav>
                                      </p:tavLst>
                                    </p:anim>
                                    <p:anim calcmode="lin" valueType="num">
                                      <p:cBhvr>
                                        <p:cTn id="51" dur="1000" fill="hold"/>
                                        <p:tgtEl>
                                          <p:spTgt spid="63"/>
                                        </p:tgtEl>
                                        <p:attrNameLst>
                                          <p:attrName>ppt_y</p:attrName>
                                        </p:attrNameLst>
                                      </p:cBhvr>
                                      <p:tavLst>
                                        <p:tav tm="0">
                                          <p:val>
                                            <p:strVal val="#ppt_y+.1"/>
                                          </p:val>
                                        </p:tav>
                                        <p:tav tm="100000">
                                          <p:val>
                                            <p:strVal val="#ppt_y"/>
                                          </p:val>
                                        </p:tav>
                                      </p:tavLst>
                                    </p:anim>
                                  </p:childTnLst>
                                </p:cTn>
                              </p:par>
                            </p:childTnLst>
                          </p:cTn>
                        </p:par>
                        <p:par>
                          <p:cTn id="52" fill="hold">
                            <p:stCondLst>
                              <p:cond delay="7500"/>
                            </p:stCondLst>
                            <p:childTnLst>
                              <p:par>
                                <p:cTn id="53" presetID="42" presetClass="entr" presetSubtype="0" fill="hold" grpId="0" nodeType="afterEffect">
                                  <p:stCondLst>
                                    <p:cond delay="0"/>
                                  </p:stCondLst>
                                  <p:childTnLst>
                                    <p:set>
                                      <p:cBhvr>
                                        <p:cTn id="54" dur="1" fill="hold">
                                          <p:stCondLst>
                                            <p:cond delay="0"/>
                                          </p:stCondLst>
                                        </p:cTn>
                                        <p:tgtEl>
                                          <p:spTgt spid="66"/>
                                        </p:tgtEl>
                                        <p:attrNameLst>
                                          <p:attrName>style.visibility</p:attrName>
                                        </p:attrNameLst>
                                      </p:cBhvr>
                                      <p:to>
                                        <p:strVal val="visible"/>
                                      </p:to>
                                    </p:set>
                                    <p:animEffect transition="in" filter="fade">
                                      <p:cBhvr>
                                        <p:cTn id="55" dur="1000"/>
                                        <p:tgtEl>
                                          <p:spTgt spid="66"/>
                                        </p:tgtEl>
                                      </p:cBhvr>
                                    </p:animEffect>
                                    <p:anim calcmode="lin" valueType="num">
                                      <p:cBhvr>
                                        <p:cTn id="56" dur="1000" fill="hold"/>
                                        <p:tgtEl>
                                          <p:spTgt spid="66"/>
                                        </p:tgtEl>
                                        <p:attrNameLst>
                                          <p:attrName>ppt_x</p:attrName>
                                        </p:attrNameLst>
                                      </p:cBhvr>
                                      <p:tavLst>
                                        <p:tav tm="0">
                                          <p:val>
                                            <p:strVal val="#ppt_x"/>
                                          </p:val>
                                        </p:tav>
                                        <p:tav tm="100000">
                                          <p:val>
                                            <p:strVal val="#ppt_x"/>
                                          </p:val>
                                        </p:tav>
                                      </p:tavLst>
                                    </p:anim>
                                    <p:anim calcmode="lin" valueType="num">
                                      <p:cBhvr>
                                        <p:cTn id="57" dur="1000" fill="hold"/>
                                        <p:tgtEl>
                                          <p:spTgt spid="66"/>
                                        </p:tgtEl>
                                        <p:attrNameLst>
                                          <p:attrName>ppt_y</p:attrName>
                                        </p:attrNameLst>
                                      </p:cBhvr>
                                      <p:tavLst>
                                        <p:tav tm="0">
                                          <p:val>
                                            <p:strVal val="#ppt_y+.1"/>
                                          </p:val>
                                        </p:tav>
                                        <p:tav tm="100000">
                                          <p:val>
                                            <p:strVal val="#ppt_y"/>
                                          </p:val>
                                        </p:tav>
                                      </p:tavLst>
                                    </p:anim>
                                  </p:childTnLst>
                                </p:cTn>
                              </p:par>
                            </p:childTnLst>
                          </p:cTn>
                        </p:par>
                        <p:par>
                          <p:cTn id="58" fill="hold">
                            <p:stCondLst>
                              <p:cond delay="8500"/>
                            </p:stCondLst>
                            <p:childTnLst>
                              <p:par>
                                <p:cTn id="59" presetID="42" presetClass="entr" presetSubtype="0" fill="hold" grpId="0" nodeType="afterEffect">
                                  <p:stCondLst>
                                    <p:cond delay="0"/>
                                  </p:stCondLst>
                                  <p:childTnLst>
                                    <p:set>
                                      <p:cBhvr>
                                        <p:cTn id="60" dur="1" fill="hold">
                                          <p:stCondLst>
                                            <p:cond delay="0"/>
                                          </p:stCondLst>
                                        </p:cTn>
                                        <p:tgtEl>
                                          <p:spTgt spid="67"/>
                                        </p:tgtEl>
                                        <p:attrNameLst>
                                          <p:attrName>style.visibility</p:attrName>
                                        </p:attrNameLst>
                                      </p:cBhvr>
                                      <p:to>
                                        <p:strVal val="visible"/>
                                      </p:to>
                                    </p:set>
                                    <p:animEffect transition="in" filter="fade">
                                      <p:cBhvr>
                                        <p:cTn id="61" dur="1000"/>
                                        <p:tgtEl>
                                          <p:spTgt spid="67"/>
                                        </p:tgtEl>
                                      </p:cBhvr>
                                    </p:animEffect>
                                    <p:anim calcmode="lin" valueType="num">
                                      <p:cBhvr>
                                        <p:cTn id="62" dur="1000" fill="hold"/>
                                        <p:tgtEl>
                                          <p:spTgt spid="67"/>
                                        </p:tgtEl>
                                        <p:attrNameLst>
                                          <p:attrName>ppt_x</p:attrName>
                                        </p:attrNameLst>
                                      </p:cBhvr>
                                      <p:tavLst>
                                        <p:tav tm="0">
                                          <p:val>
                                            <p:strVal val="#ppt_x"/>
                                          </p:val>
                                        </p:tav>
                                        <p:tav tm="100000">
                                          <p:val>
                                            <p:strVal val="#ppt_x"/>
                                          </p:val>
                                        </p:tav>
                                      </p:tavLst>
                                    </p:anim>
                                    <p:anim calcmode="lin" valueType="num">
                                      <p:cBhvr>
                                        <p:cTn id="63" dur="1000" fill="hold"/>
                                        <p:tgtEl>
                                          <p:spTgt spid="67"/>
                                        </p:tgtEl>
                                        <p:attrNameLst>
                                          <p:attrName>ppt_y</p:attrName>
                                        </p:attrNameLst>
                                      </p:cBhvr>
                                      <p:tavLst>
                                        <p:tav tm="0">
                                          <p:val>
                                            <p:strVal val="#ppt_y+.1"/>
                                          </p:val>
                                        </p:tav>
                                        <p:tav tm="100000">
                                          <p:val>
                                            <p:strVal val="#ppt_y"/>
                                          </p:val>
                                        </p:tav>
                                      </p:tavLst>
                                    </p:anim>
                                  </p:childTnLst>
                                </p:cTn>
                              </p:par>
                            </p:childTnLst>
                          </p:cTn>
                        </p:par>
                        <p:par>
                          <p:cTn id="64" fill="hold">
                            <p:stCondLst>
                              <p:cond delay="9500"/>
                            </p:stCondLst>
                            <p:childTnLst>
                              <p:par>
                                <p:cTn id="65" presetID="42"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fade">
                                      <p:cBhvr>
                                        <p:cTn id="67" dur="1000"/>
                                        <p:tgtEl>
                                          <p:spTgt spid="49"/>
                                        </p:tgtEl>
                                      </p:cBhvr>
                                    </p:animEffect>
                                    <p:anim calcmode="lin" valueType="num">
                                      <p:cBhvr>
                                        <p:cTn id="68" dur="1000" fill="hold"/>
                                        <p:tgtEl>
                                          <p:spTgt spid="49"/>
                                        </p:tgtEl>
                                        <p:attrNameLst>
                                          <p:attrName>ppt_x</p:attrName>
                                        </p:attrNameLst>
                                      </p:cBhvr>
                                      <p:tavLst>
                                        <p:tav tm="0">
                                          <p:val>
                                            <p:strVal val="#ppt_x"/>
                                          </p:val>
                                        </p:tav>
                                        <p:tav tm="100000">
                                          <p:val>
                                            <p:strVal val="#ppt_x"/>
                                          </p:val>
                                        </p:tav>
                                      </p:tavLst>
                                    </p:anim>
                                    <p:anim calcmode="lin" valueType="num">
                                      <p:cBhvr>
                                        <p:cTn id="69" dur="1000" fill="hold"/>
                                        <p:tgtEl>
                                          <p:spTgt spid="49"/>
                                        </p:tgtEl>
                                        <p:attrNameLst>
                                          <p:attrName>ppt_y</p:attrName>
                                        </p:attrNameLst>
                                      </p:cBhvr>
                                      <p:tavLst>
                                        <p:tav tm="0">
                                          <p:val>
                                            <p:strVal val="#ppt_y+.1"/>
                                          </p:val>
                                        </p:tav>
                                        <p:tav tm="100000">
                                          <p:val>
                                            <p:strVal val="#ppt_y"/>
                                          </p:val>
                                        </p:tav>
                                      </p:tavLst>
                                    </p:anim>
                                  </p:childTnLst>
                                </p:cTn>
                              </p:par>
                            </p:childTnLst>
                          </p:cTn>
                        </p:par>
                        <p:par>
                          <p:cTn id="70" fill="hold">
                            <p:stCondLst>
                              <p:cond delay="10500"/>
                            </p:stCondLst>
                            <p:childTnLst>
                              <p:par>
                                <p:cTn id="71" presetID="42" presetClass="entr" presetSubtype="0" fill="hold" grpId="0" nodeType="afterEffect">
                                  <p:stCondLst>
                                    <p:cond delay="0"/>
                                  </p:stCondLst>
                                  <p:childTnLst>
                                    <p:set>
                                      <p:cBhvr>
                                        <p:cTn id="72" dur="1" fill="hold">
                                          <p:stCondLst>
                                            <p:cond delay="0"/>
                                          </p:stCondLst>
                                        </p:cTn>
                                        <p:tgtEl>
                                          <p:spTgt spid="50"/>
                                        </p:tgtEl>
                                        <p:attrNameLst>
                                          <p:attrName>style.visibility</p:attrName>
                                        </p:attrNameLst>
                                      </p:cBhvr>
                                      <p:to>
                                        <p:strVal val="visible"/>
                                      </p:to>
                                    </p:set>
                                    <p:animEffect transition="in" filter="fade">
                                      <p:cBhvr>
                                        <p:cTn id="73" dur="1000"/>
                                        <p:tgtEl>
                                          <p:spTgt spid="50"/>
                                        </p:tgtEl>
                                      </p:cBhvr>
                                    </p:animEffect>
                                    <p:anim calcmode="lin" valueType="num">
                                      <p:cBhvr>
                                        <p:cTn id="74" dur="1000" fill="hold"/>
                                        <p:tgtEl>
                                          <p:spTgt spid="50"/>
                                        </p:tgtEl>
                                        <p:attrNameLst>
                                          <p:attrName>ppt_x</p:attrName>
                                        </p:attrNameLst>
                                      </p:cBhvr>
                                      <p:tavLst>
                                        <p:tav tm="0">
                                          <p:val>
                                            <p:strVal val="#ppt_x"/>
                                          </p:val>
                                        </p:tav>
                                        <p:tav tm="100000">
                                          <p:val>
                                            <p:strVal val="#ppt_x"/>
                                          </p:val>
                                        </p:tav>
                                      </p:tavLst>
                                    </p:anim>
                                    <p:anim calcmode="lin" valueType="num">
                                      <p:cBhvr>
                                        <p:cTn id="75" dur="1000" fill="hold"/>
                                        <p:tgtEl>
                                          <p:spTgt spid="50"/>
                                        </p:tgtEl>
                                        <p:attrNameLst>
                                          <p:attrName>ppt_y</p:attrName>
                                        </p:attrNameLst>
                                      </p:cBhvr>
                                      <p:tavLst>
                                        <p:tav tm="0">
                                          <p:val>
                                            <p:strVal val="#ppt_y+.1"/>
                                          </p:val>
                                        </p:tav>
                                        <p:tav tm="100000">
                                          <p:val>
                                            <p:strVal val="#ppt_y"/>
                                          </p:val>
                                        </p:tav>
                                      </p:tavLst>
                                    </p:anim>
                                  </p:childTnLst>
                                </p:cTn>
                              </p:par>
                            </p:childTnLst>
                          </p:cTn>
                        </p:par>
                        <p:par>
                          <p:cTn id="76" fill="hold">
                            <p:stCondLst>
                              <p:cond delay="11500"/>
                            </p:stCondLst>
                            <p:childTnLst>
                              <p:par>
                                <p:cTn id="77" presetID="42" presetClass="entr" presetSubtype="0" fill="hold" grpId="0" nodeType="afterEffect">
                                  <p:stCondLst>
                                    <p:cond delay="0"/>
                                  </p:stCondLst>
                                  <p:childTnLst>
                                    <p:set>
                                      <p:cBhvr>
                                        <p:cTn id="78" dur="1" fill="hold">
                                          <p:stCondLst>
                                            <p:cond delay="0"/>
                                          </p:stCondLst>
                                        </p:cTn>
                                        <p:tgtEl>
                                          <p:spTgt spid="51"/>
                                        </p:tgtEl>
                                        <p:attrNameLst>
                                          <p:attrName>style.visibility</p:attrName>
                                        </p:attrNameLst>
                                      </p:cBhvr>
                                      <p:to>
                                        <p:strVal val="visible"/>
                                      </p:to>
                                    </p:set>
                                    <p:animEffect transition="in" filter="fade">
                                      <p:cBhvr>
                                        <p:cTn id="79" dur="1000"/>
                                        <p:tgtEl>
                                          <p:spTgt spid="51"/>
                                        </p:tgtEl>
                                      </p:cBhvr>
                                    </p:animEffect>
                                    <p:anim calcmode="lin" valueType="num">
                                      <p:cBhvr>
                                        <p:cTn id="80" dur="1000" fill="hold"/>
                                        <p:tgtEl>
                                          <p:spTgt spid="51"/>
                                        </p:tgtEl>
                                        <p:attrNameLst>
                                          <p:attrName>ppt_x</p:attrName>
                                        </p:attrNameLst>
                                      </p:cBhvr>
                                      <p:tavLst>
                                        <p:tav tm="0">
                                          <p:val>
                                            <p:strVal val="#ppt_x"/>
                                          </p:val>
                                        </p:tav>
                                        <p:tav tm="100000">
                                          <p:val>
                                            <p:strVal val="#ppt_x"/>
                                          </p:val>
                                        </p:tav>
                                      </p:tavLst>
                                    </p:anim>
                                    <p:anim calcmode="lin" valueType="num">
                                      <p:cBhvr>
                                        <p:cTn id="81" dur="1000" fill="hold"/>
                                        <p:tgtEl>
                                          <p:spTgt spid="51"/>
                                        </p:tgtEl>
                                        <p:attrNameLst>
                                          <p:attrName>ppt_y</p:attrName>
                                        </p:attrNameLst>
                                      </p:cBhvr>
                                      <p:tavLst>
                                        <p:tav tm="0">
                                          <p:val>
                                            <p:strVal val="#ppt_y+.1"/>
                                          </p:val>
                                        </p:tav>
                                        <p:tav tm="100000">
                                          <p:val>
                                            <p:strVal val="#ppt_y"/>
                                          </p:val>
                                        </p:tav>
                                      </p:tavLst>
                                    </p:anim>
                                  </p:childTnLst>
                                </p:cTn>
                              </p:par>
                            </p:childTnLst>
                          </p:cTn>
                        </p:par>
                        <p:par>
                          <p:cTn id="82" fill="hold">
                            <p:stCondLst>
                              <p:cond delay="12500"/>
                            </p:stCondLst>
                            <p:childTnLst>
                              <p:par>
                                <p:cTn id="83" presetID="42" presetClass="entr" presetSubtype="0"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fade">
                                      <p:cBhvr>
                                        <p:cTn id="85" dur="1000"/>
                                        <p:tgtEl>
                                          <p:spTgt spid="52"/>
                                        </p:tgtEl>
                                      </p:cBhvr>
                                    </p:animEffect>
                                    <p:anim calcmode="lin" valueType="num">
                                      <p:cBhvr>
                                        <p:cTn id="86" dur="1000" fill="hold"/>
                                        <p:tgtEl>
                                          <p:spTgt spid="52"/>
                                        </p:tgtEl>
                                        <p:attrNameLst>
                                          <p:attrName>ppt_x</p:attrName>
                                        </p:attrNameLst>
                                      </p:cBhvr>
                                      <p:tavLst>
                                        <p:tav tm="0">
                                          <p:val>
                                            <p:strVal val="#ppt_x"/>
                                          </p:val>
                                        </p:tav>
                                        <p:tav tm="100000">
                                          <p:val>
                                            <p:strVal val="#ppt_x"/>
                                          </p:val>
                                        </p:tav>
                                      </p:tavLst>
                                    </p:anim>
                                    <p:anim calcmode="lin" valueType="num">
                                      <p:cBhvr>
                                        <p:cTn id="87" dur="1000" fill="hold"/>
                                        <p:tgtEl>
                                          <p:spTgt spid="52"/>
                                        </p:tgtEl>
                                        <p:attrNameLst>
                                          <p:attrName>ppt_y</p:attrName>
                                        </p:attrNameLst>
                                      </p:cBhvr>
                                      <p:tavLst>
                                        <p:tav tm="0">
                                          <p:val>
                                            <p:strVal val="#ppt_y+.1"/>
                                          </p:val>
                                        </p:tav>
                                        <p:tav tm="100000">
                                          <p:val>
                                            <p:strVal val="#ppt_y"/>
                                          </p:val>
                                        </p:tav>
                                      </p:tavLst>
                                    </p:anim>
                                  </p:childTnLst>
                                </p:cTn>
                              </p:par>
                            </p:childTnLst>
                          </p:cTn>
                        </p:par>
                        <p:par>
                          <p:cTn id="88" fill="hold">
                            <p:stCondLst>
                              <p:cond delay="13500"/>
                            </p:stCondLst>
                            <p:childTnLst>
                              <p:par>
                                <p:cTn id="89" presetID="42" presetClass="entr" presetSubtype="0"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14500"/>
                            </p:stCondLst>
                            <p:childTnLst>
                              <p:par>
                                <p:cTn id="95" presetID="42" presetClass="entr" presetSubtype="0"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fade">
                                      <p:cBhvr>
                                        <p:cTn id="97" dur="1000"/>
                                        <p:tgtEl>
                                          <p:spTgt spid="56"/>
                                        </p:tgtEl>
                                      </p:cBhvr>
                                    </p:animEffect>
                                    <p:anim calcmode="lin" valueType="num">
                                      <p:cBhvr>
                                        <p:cTn id="98" dur="1000" fill="hold"/>
                                        <p:tgtEl>
                                          <p:spTgt spid="56"/>
                                        </p:tgtEl>
                                        <p:attrNameLst>
                                          <p:attrName>ppt_x</p:attrName>
                                        </p:attrNameLst>
                                      </p:cBhvr>
                                      <p:tavLst>
                                        <p:tav tm="0">
                                          <p:val>
                                            <p:strVal val="#ppt_x"/>
                                          </p:val>
                                        </p:tav>
                                        <p:tav tm="100000">
                                          <p:val>
                                            <p:strVal val="#ppt_x"/>
                                          </p:val>
                                        </p:tav>
                                      </p:tavLst>
                                    </p:anim>
                                    <p:anim calcmode="lin" valueType="num">
                                      <p:cBhvr>
                                        <p:cTn id="99" dur="1000" fill="hold"/>
                                        <p:tgtEl>
                                          <p:spTgt spid="56"/>
                                        </p:tgtEl>
                                        <p:attrNameLst>
                                          <p:attrName>ppt_y</p:attrName>
                                        </p:attrNameLst>
                                      </p:cBhvr>
                                      <p:tavLst>
                                        <p:tav tm="0">
                                          <p:val>
                                            <p:strVal val="#ppt_y+.1"/>
                                          </p:val>
                                        </p:tav>
                                        <p:tav tm="100000">
                                          <p:val>
                                            <p:strVal val="#ppt_y"/>
                                          </p:val>
                                        </p:tav>
                                      </p:tavLst>
                                    </p:anim>
                                  </p:childTnLst>
                                </p:cTn>
                              </p:par>
                            </p:childTnLst>
                          </p:cTn>
                        </p:par>
                        <p:par>
                          <p:cTn id="100" fill="hold">
                            <p:stCondLst>
                              <p:cond delay="15500"/>
                            </p:stCondLst>
                            <p:childTnLst>
                              <p:par>
                                <p:cTn id="101" presetID="42" presetClass="entr" presetSubtype="0"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Effect transition="in" filter="fade">
                                      <p:cBhvr>
                                        <p:cTn id="103" dur="1000"/>
                                        <p:tgtEl>
                                          <p:spTgt spid="57"/>
                                        </p:tgtEl>
                                      </p:cBhvr>
                                    </p:animEffect>
                                    <p:anim calcmode="lin" valueType="num">
                                      <p:cBhvr>
                                        <p:cTn id="104" dur="1000" fill="hold"/>
                                        <p:tgtEl>
                                          <p:spTgt spid="57"/>
                                        </p:tgtEl>
                                        <p:attrNameLst>
                                          <p:attrName>ppt_x</p:attrName>
                                        </p:attrNameLst>
                                      </p:cBhvr>
                                      <p:tavLst>
                                        <p:tav tm="0">
                                          <p:val>
                                            <p:strVal val="#ppt_x"/>
                                          </p:val>
                                        </p:tav>
                                        <p:tav tm="100000">
                                          <p:val>
                                            <p:strVal val="#ppt_x"/>
                                          </p:val>
                                        </p:tav>
                                      </p:tavLst>
                                    </p:anim>
                                    <p:anim calcmode="lin" valueType="num">
                                      <p:cBhvr>
                                        <p:cTn id="105" dur="1000" fill="hold"/>
                                        <p:tgtEl>
                                          <p:spTgt spid="57"/>
                                        </p:tgtEl>
                                        <p:attrNameLst>
                                          <p:attrName>ppt_y</p:attrName>
                                        </p:attrNameLst>
                                      </p:cBhvr>
                                      <p:tavLst>
                                        <p:tav tm="0">
                                          <p:val>
                                            <p:strVal val="#ppt_y+.1"/>
                                          </p:val>
                                        </p:tav>
                                        <p:tav tm="100000">
                                          <p:val>
                                            <p:strVal val="#ppt_y"/>
                                          </p:val>
                                        </p:tav>
                                      </p:tavLst>
                                    </p:anim>
                                  </p:childTnLst>
                                </p:cTn>
                              </p:par>
                            </p:childTnLst>
                          </p:cTn>
                        </p:par>
                        <p:par>
                          <p:cTn id="106" fill="hold">
                            <p:stCondLst>
                              <p:cond delay="16500"/>
                            </p:stCondLst>
                            <p:childTnLst>
                              <p:par>
                                <p:cTn id="107" presetID="42" presetClass="entr" presetSubtype="0" fill="hold" grpId="0" nodeType="afterEffect">
                                  <p:stCondLst>
                                    <p:cond delay="0"/>
                                  </p:stCondLst>
                                  <p:childTnLst>
                                    <p:set>
                                      <p:cBhvr>
                                        <p:cTn id="108" dur="1" fill="hold">
                                          <p:stCondLst>
                                            <p:cond delay="0"/>
                                          </p:stCondLst>
                                        </p:cTn>
                                        <p:tgtEl>
                                          <p:spTgt spid="60"/>
                                        </p:tgtEl>
                                        <p:attrNameLst>
                                          <p:attrName>style.visibility</p:attrName>
                                        </p:attrNameLst>
                                      </p:cBhvr>
                                      <p:to>
                                        <p:strVal val="visible"/>
                                      </p:to>
                                    </p:set>
                                    <p:animEffect transition="in" filter="fade">
                                      <p:cBhvr>
                                        <p:cTn id="109" dur="1000"/>
                                        <p:tgtEl>
                                          <p:spTgt spid="60"/>
                                        </p:tgtEl>
                                      </p:cBhvr>
                                    </p:animEffect>
                                    <p:anim calcmode="lin" valueType="num">
                                      <p:cBhvr>
                                        <p:cTn id="110" dur="1000" fill="hold"/>
                                        <p:tgtEl>
                                          <p:spTgt spid="60"/>
                                        </p:tgtEl>
                                        <p:attrNameLst>
                                          <p:attrName>ppt_x</p:attrName>
                                        </p:attrNameLst>
                                      </p:cBhvr>
                                      <p:tavLst>
                                        <p:tav tm="0">
                                          <p:val>
                                            <p:strVal val="#ppt_x"/>
                                          </p:val>
                                        </p:tav>
                                        <p:tav tm="100000">
                                          <p:val>
                                            <p:strVal val="#ppt_x"/>
                                          </p:val>
                                        </p:tav>
                                      </p:tavLst>
                                    </p:anim>
                                    <p:anim calcmode="lin" valueType="num">
                                      <p:cBhvr>
                                        <p:cTn id="111" dur="1000" fill="hold"/>
                                        <p:tgtEl>
                                          <p:spTgt spid="60"/>
                                        </p:tgtEl>
                                        <p:attrNameLst>
                                          <p:attrName>ppt_y</p:attrName>
                                        </p:attrNameLst>
                                      </p:cBhvr>
                                      <p:tavLst>
                                        <p:tav tm="0">
                                          <p:val>
                                            <p:strVal val="#ppt_y+.1"/>
                                          </p:val>
                                        </p:tav>
                                        <p:tav tm="100000">
                                          <p:val>
                                            <p:strVal val="#ppt_y"/>
                                          </p:val>
                                        </p:tav>
                                      </p:tavLst>
                                    </p:anim>
                                  </p:childTnLst>
                                </p:cTn>
                              </p:par>
                            </p:childTnLst>
                          </p:cTn>
                        </p:par>
                        <p:par>
                          <p:cTn id="112" fill="hold">
                            <p:stCondLst>
                              <p:cond delay="17500"/>
                            </p:stCondLst>
                            <p:childTnLst>
                              <p:par>
                                <p:cTn id="113" presetID="42" presetClass="entr" presetSubtype="0"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Effect transition="in" filter="fade">
                                      <p:cBhvr>
                                        <p:cTn id="115" dur="1000"/>
                                        <p:tgtEl>
                                          <p:spTgt spid="61"/>
                                        </p:tgtEl>
                                      </p:cBhvr>
                                    </p:animEffect>
                                    <p:anim calcmode="lin" valueType="num">
                                      <p:cBhvr>
                                        <p:cTn id="116" dur="1000" fill="hold"/>
                                        <p:tgtEl>
                                          <p:spTgt spid="61"/>
                                        </p:tgtEl>
                                        <p:attrNameLst>
                                          <p:attrName>ppt_x</p:attrName>
                                        </p:attrNameLst>
                                      </p:cBhvr>
                                      <p:tavLst>
                                        <p:tav tm="0">
                                          <p:val>
                                            <p:strVal val="#ppt_x"/>
                                          </p:val>
                                        </p:tav>
                                        <p:tav tm="100000">
                                          <p:val>
                                            <p:strVal val="#ppt_x"/>
                                          </p:val>
                                        </p:tav>
                                      </p:tavLst>
                                    </p:anim>
                                    <p:anim calcmode="lin" valueType="num">
                                      <p:cBhvr>
                                        <p:cTn id="117" dur="1000" fill="hold"/>
                                        <p:tgtEl>
                                          <p:spTgt spid="61"/>
                                        </p:tgtEl>
                                        <p:attrNameLst>
                                          <p:attrName>ppt_y</p:attrName>
                                        </p:attrNameLst>
                                      </p:cBhvr>
                                      <p:tavLst>
                                        <p:tav tm="0">
                                          <p:val>
                                            <p:strVal val="#ppt_y+.1"/>
                                          </p:val>
                                        </p:tav>
                                        <p:tav tm="100000">
                                          <p:val>
                                            <p:strVal val="#ppt_y"/>
                                          </p:val>
                                        </p:tav>
                                      </p:tavLst>
                                    </p:anim>
                                  </p:childTnLst>
                                </p:cTn>
                              </p:par>
                            </p:childTnLst>
                          </p:cTn>
                        </p:par>
                        <p:par>
                          <p:cTn id="118" fill="hold">
                            <p:stCondLst>
                              <p:cond delay="18500"/>
                            </p:stCondLst>
                            <p:childTnLst>
                              <p:par>
                                <p:cTn id="119" presetID="42" presetClass="entr" presetSubtype="0" fill="hold" grpId="0" nodeType="afterEffect">
                                  <p:stCondLst>
                                    <p:cond delay="0"/>
                                  </p:stCondLst>
                                  <p:childTnLst>
                                    <p:set>
                                      <p:cBhvr>
                                        <p:cTn id="120" dur="1" fill="hold">
                                          <p:stCondLst>
                                            <p:cond delay="0"/>
                                          </p:stCondLst>
                                        </p:cTn>
                                        <p:tgtEl>
                                          <p:spTgt spid="64"/>
                                        </p:tgtEl>
                                        <p:attrNameLst>
                                          <p:attrName>style.visibility</p:attrName>
                                        </p:attrNameLst>
                                      </p:cBhvr>
                                      <p:to>
                                        <p:strVal val="visible"/>
                                      </p:to>
                                    </p:set>
                                    <p:animEffect transition="in" filter="fade">
                                      <p:cBhvr>
                                        <p:cTn id="121" dur="1000"/>
                                        <p:tgtEl>
                                          <p:spTgt spid="64"/>
                                        </p:tgtEl>
                                      </p:cBhvr>
                                    </p:animEffect>
                                    <p:anim calcmode="lin" valueType="num">
                                      <p:cBhvr>
                                        <p:cTn id="122" dur="1000" fill="hold"/>
                                        <p:tgtEl>
                                          <p:spTgt spid="64"/>
                                        </p:tgtEl>
                                        <p:attrNameLst>
                                          <p:attrName>ppt_x</p:attrName>
                                        </p:attrNameLst>
                                      </p:cBhvr>
                                      <p:tavLst>
                                        <p:tav tm="0">
                                          <p:val>
                                            <p:strVal val="#ppt_x"/>
                                          </p:val>
                                        </p:tav>
                                        <p:tav tm="100000">
                                          <p:val>
                                            <p:strVal val="#ppt_x"/>
                                          </p:val>
                                        </p:tav>
                                      </p:tavLst>
                                    </p:anim>
                                    <p:anim calcmode="lin" valueType="num">
                                      <p:cBhvr>
                                        <p:cTn id="123" dur="1000" fill="hold"/>
                                        <p:tgtEl>
                                          <p:spTgt spid="64"/>
                                        </p:tgtEl>
                                        <p:attrNameLst>
                                          <p:attrName>ppt_y</p:attrName>
                                        </p:attrNameLst>
                                      </p:cBhvr>
                                      <p:tavLst>
                                        <p:tav tm="0">
                                          <p:val>
                                            <p:strVal val="#ppt_y+.1"/>
                                          </p:val>
                                        </p:tav>
                                        <p:tav tm="100000">
                                          <p:val>
                                            <p:strVal val="#ppt_y"/>
                                          </p:val>
                                        </p:tav>
                                      </p:tavLst>
                                    </p:anim>
                                  </p:childTnLst>
                                </p:cTn>
                              </p:par>
                            </p:childTnLst>
                          </p:cTn>
                        </p:par>
                        <p:par>
                          <p:cTn id="124" fill="hold">
                            <p:stCondLst>
                              <p:cond delay="19500"/>
                            </p:stCondLst>
                            <p:childTnLst>
                              <p:par>
                                <p:cTn id="125" presetID="42" presetClass="entr" presetSubtype="0" fill="hold" grpId="0" nodeType="afterEffect">
                                  <p:stCondLst>
                                    <p:cond delay="0"/>
                                  </p:stCondLst>
                                  <p:childTnLst>
                                    <p:set>
                                      <p:cBhvr>
                                        <p:cTn id="126" dur="1" fill="hold">
                                          <p:stCondLst>
                                            <p:cond delay="0"/>
                                          </p:stCondLst>
                                        </p:cTn>
                                        <p:tgtEl>
                                          <p:spTgt spid="65"/>
                                        </p:tgtEl>
                                        <p:attrNameLst>
                                          <p:attrName>style.visibility</p:attrName>
                                        </p:attrNameLst>
                                      </p:cBhvr>
                                      <p:to>
                                        <p:strVal val="visible"/>
                                      </p:to>
                                    </p:set>
                                    <p:animEffect transition="in" filter="fade">
                                      <p:cBhvr>
                                        <p:cTn id="127" dur="1000"/>
                                        <p:tgtEl>
                                          <p:spTgt spid="65"/>
                                        </p:tgtEl>
                                      </p:cBhvr>
                                    </p:animEffect>
                                    <p:anim calcmode="lin" valueType="num">
                                      <p:cBhvr>
                                        <p:cTn id="128" dur="1000" fill="hold"/>
                                        <p:tgtEl>
                                          <p:spTgt spid="65"/>
                                        </p:tgtEl>
                                        <p:attrNameLst>
                                          <p:attrName>ppt_x</p:attrName>
                                        </p:attrNameLst>
                                      </p:cBhvr>
                                      <p:tavLst>
                                        <p:tav tm="0">
                                          <p:val>
                                            <p:strVal val="#ppt_x"/>
                                          </p:val>
                                        </p:tav>
                                        <p:tav tm="100000">
                                          <p:val>
                                            <p:strVal val="#ppt_x"/>
                                          </p:val>
                                        </p:tav>
                                      </p:tavLst>
                                    </p:anim>
                                    <p:anim calcmode="lin" valueType="num">
                                      <p:cBhvr>
                                        <p:cTn id="129" dur="1000" fill="hold"/>
                                        <p:tgtEl>
                                          <p:spTgt spid="65"/>
                                        </p:tgtEl>
                                        <p:attrNameLst>
                                          <p:attrName>ppt_y</p:attrName>
                                        </p:attrNameLst>
                                      </p:cBhvr>
                                      <p:tavLst>
                                        <p:tav tm="0">
                                          <p:val>
                                            <p:strVal val="#ppt_y+.1"/>
                                          </p:val>
                                        </p:tav>
                                        <p:tav tm="100000">
                                          <p:val>
                                            <p:strVal val="#ppt_y"/>
                                          </p:val>
                                        </p:tav>
                                      </p:tavLst>
                                    </p:anim>
                                  </p:childTnLst>
                                </p:cTn>
                              </p:par>
                            </p:childTnLst>
                          </p:cTn>
                        </p:par>
                        <p:par>
                          <p:cTn id="130" fill="hold">
                            <p:stCondLst>
                              <p:cond delay="20500"/>
                            </p:stCondLst>
                            <p:childTnLst>
                              <p:par>
                                <p:cTn id="131" presetID="42" presetClass="entr" presetSubtype="0" fill="hold" grpId="0" nodeType="afterEffect">
                                  <p:stCondLst>
                                    <p:cond delay="0"/>
                                  </p:stCondLst>
                                  <p:childTnLst>
                                    <p:set>
                                      <p:cBhvr>
                                        <p:cTn id="132" dur="1" fill="hold">
                                          <p:stCondLst>
                                            <p:cond delay="0"/>
                                          </p:stCondLst>
                                        </p:cTn>
                                        <p:tgtEl>
                                          <p:spTgt spid="68"/>
                                        </p:tgtEl>
                                        <p:attrNameLst>
                                          <p:attrName>style.visibility</p:attrName>
                                        </p:attrNameLst>
                                      </p:cBhvr>
                                      <p:to>
                                        <p:strVal val="visible"/>
                                      </p:to>
                                    </p:set>
                                    <p:animEffect transition="in" filter="fade">
                                      <p:cBhvr>
                                        <p:cTn id="133" dur="1000"/>
                                        <p:tgtEl>
                                          <p:spTgt spid="68"/>
                                        </p:tgtEl>
                                      </p:cBhvr>
                                    </p:animEffect>
                                    <p:anim calcmode="lin" valueType="num">
                                      <p:cBhvr>
                                        <p:cTn id="134" dur="1000" fill="hold"/>
                                        <p:tgtEl>
                                          <p:spTgt spid="68"/>
                                        </p:tgtEl>
                                        <p:attrNameLst>
                                          <p:attrName>ppt_x</p:attrName>
                                        </p:attrNameLst>
                                      </p:cBhvr>
                                      <p:tavLst>
                                        <p:tav tm="0">
                                          <p:val>
                                            <p:strVal val="#ppt_x"/>
                                          </p:val>
                                        </p:tav>
                                        <p:tav tm="100000">
                                          <p:val>
                                            <p:strVal val="#ppt_x"/>
                                          </p:val>
                                        </p:tav>
                                      </p:tavLst>
                                    </p:anim>
                                    <p:anim calcmode="lin" valueType="num">
                                      <p:cBhvr>
                                        <p:cTn id="135"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p:bldP spid="49" grpId="0" animBg="1"/>
      <p:bldP spid="50" grpId="0" animBg="1"/>
      <p:bldP spid="51" grpId="0" animBg="1"/>
      <p:bldP spid="52" grpId="0" animBg="1"/>
      <p:bldP spid="53" grpId="0" animBg="1"/>
      <p:bldP spid="54" grpId="0"/>
      <p:bldP spid="55" grpId="0"/>
      <p:bldP spid="56" grpId="0"/>
      <p:bldP spid="57" grpId="0" animBg="1"/>
      <p:bldP spid="58" grpId="0"/>
      <p:bldP spid="59" grpId="0"/>
      <p:bldP spid="60" grpId="0"/>
      <p:bldP spid="61" grpId="0" animBg="1"/>
      <p:bldP spid="62" grpId="0"/>
      <p:bldP spid="63" grpId="0"/>
      <p:bldP spid="64" grpId="0"/>
      <p:bldP spid="65" grpId="0" animBg="1"/>
      <p:bldP spid="66" grpId="0"/>
      <p:bldP spid="67" grpId="0"/>
      <p:bldP spid="6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六边形 5"/>
          <p:cNvSpPr/>
          <p:nvPr/>
        </p:nvSpPr>
        <p:spPr>
          <a:xfrm rot="5400000">
            <a:off x="3045405" y="4637834"/>
            <a:ext cx="978758" cy="882858"/>
          </a:xfrm>
          <a:prstGeom prst="hexagon">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Arial"/>
              <a:ea typeface="微软雅黑"/>
              <a:sym typeface="Arial"/>
            </a:endParaRPr>
          </a:p>
        </p:txBody>
      </p:sp>
      <p:sp>
        <p:nvSpPr>
          <p:cNvPr id="5" name="六边形 4"/>
          <p:cNvSpPr/>
          <p:nvPr/>
        </p:nvSpPr>
        <p:spPr>
          <a:xfrm rot="5400000">
            <a:off x="3782993" y="1722334"/>
            <a:ext cx="3784108" cy="3413334"/>
          </a:xfrm>
          <a:prstGeom prst="hexagon">
            <a:avLst/>
          </a:prstGeom>
          <a:gradFill>
            <a:gsLst>
              <a:gs pos="31000">
                <a:schemeClr val="bg1">
                  <a:alpha val="16000"/>
                </a:schemeClr>
              </a:gs>
              <a:gs pos="55000">
                <a:srgbClr val="FFFFFF">
                  <a:alpha val="10000"/>
                </a:srgbClr>
              </a:gs>
              <a:gs pos="15000">
                <a:schemeClr val="bg1">
                  <a:alpha val="21000"/>
                </a:schemeClr>
              </a:gs>
            </a:gsLst>
            <a:lin ang="13800000" scaled="0"/>
          </a:gradFill>
          <a:ln>
            <a:gradFill>
              <a:gsLst>
                <a:gs pos="75000">
                  <a:srgbClr val="F0F0F0">
                    <a:alpha val="0"/>
                  </a:srgbClr>
                </a:gs>
                <a:gs pos="50000">
                  <a:srgbClr val="C8C8C8">
                    <a:alpha val="83000"/>
                  </a:srgbClr>
                </a:gs>
                <a:gs pos="25000">
                  <a:srgbClr val="F0F0F0">
                    <a:alpha val="90000"/>
                  </a:srgbClr>
                </a:gs>
                <a:gs pos="0">
                  <a:schemeClr val="bg1">
                    <a:alpha val="0"/>
                  </a:schemeClr>
                </a:gs>
                <a:gs pos="100000">
                  <a:schemeClr val="bg1">
                    <a:alpha val="1000"/>
                  </a:schemeClr>
                </a:gs>
              </a:gsLst>
              <a:lin ang="2700000" scaled="0"/>
            </a:gradFill>
          </a:ln>
          <a:effectLst>
            <a:outerShdw blurRad="228600" dist="889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Arial"/>
              <a:ea typeface="微软雅黑"/>
              <a:sym typeface="Arial"/>
            </a:endParaRPr>
          </a:p>
        </p:txBody>
      </p:sp>
      <p:sp>
        <p:nvSpPr>
          <p:cNvPr id="15" name="任意多边形: 形状 14"/>
          <p:cNvSpPr/>
          <p:nvPr/>
        </p:nvSpPr>
        <p:spPr>
          <a:xfrm>
            <a:off x="4589898" y="1536947"/>
            <a:ext cx="2170301" cy="542576"/>
          </a:xfrm>
          <a:custGeom>
            <a:avLst/>
            <a:gdLst>
              <a:gd name="connsiteX0" fmla="*/ 1085150 w 2170301"/>
              <a:gd name="connsiteY0" fmla="*/ 0 h 542576"/>
              <a:gd name="connsiteX1" fmla="*/ 2170301 w 2170301"/>
              <a:gd name="connsiteY1" fmla="*/ 542576 h 542576"/>
              <a:gd name="connsiteX2" fmla="*/ 0 w 2170301"/>
              <a:gd name="connsiteY2" fmla="*/ 542576 h 542576"/>
              <a:gd name="connsiteX3" fmla="*/ 1085150 w 2170301"/>
              <a:gd name="connsiteY3" fmla="*/ 0 h 542576"/>
              <a:gd name="connsiteX0-1" fmla="*/ 1085150 w 2170301"/>
              <a:gd name="connsiteY0-2" fmla="*/ 0 h 542576"/>
              <a:gd name="connsiteX1-3" fmla="*/ 2170301 w 2170301"/>
              <a:gd name="connsiteY1-4" fmla="*/ 542576 h 542576"/>
              <a:gd name="connsiteX2-5" fmla="*/ 1333549 w 2170301"/>
              <a:gd name="connsiteY2-6" fmla="*/ 539503 h 542576"/>
              <a:gd name="connsiteX3-7" fmla="*/ 0 w 2170301"/>
              <a:gd name="connsiteY3-8" fmla="*/ 542576 h 542576"/>
              <a:gd name="connsiteX4" fmla="*/ 1085150 w 2170301"/>
              <a:gd name="connsiteY4" fmla="*/ 0 h 542576"/>
              <a:gd name="connsiteX0-9" fmla="*/ 1333549 w 2170301"/>
              <a:gd name="connsiteY0-10" fmla="*/ 539503 h 630943"/>
              <a:gd name="connsiteX1-11" fmla="*/ 0 w 2170301"/>
              <a:gd name="connsiteY1-12" fmla="*/ 542576 h 630943"/>
              <a:gd name="connsiteX2-13" fmla="*/ 1085150 w 2170301"/>
              <a:gd name="connsiteY2-14" fmla="*/ 0 h 630943"/>
              <a:gd name="connsiteX3-15" fmla="*/ 2170301 w 2170301"/>
              <a:gd name="connsiteY3-16" fmla="*/ 542576 h 630943"/>
              <a:gd name="connsiteX4-17" fmla="*/ 1424989 w 2170301"/>
              <a:gd name="connsiteY4-18" fmla="*/ 630943 h 630943"/>
              <a:gd name="connsiteX0-19" fmla="*/ 1333549 w 2170301"/>
              <a:gd name="connsiteY0-20" fmla="*/ 539503 h 542576"/>
              <a:gd name="connsiteX1-21" fmla="*/ 0 w 2170301"/>
              <a:gd name="connsiteY1-22" fmla="*/ 542576 h 542576"/>
              <a:gd name="connsiteX2-23" fmla="*/ 1085150 w 2170301"/>
              <a:gd name="connsiteY2-24" fmla="*/ 0 h 542576"/>
              <a:gd name="connsiteX3-25" fmla="*/ 2170301 w 2170301"/>
              <a:gd name="connsiteY3-26" fmla="*/ 542576 h 542576"/>
              <a:gd name="connsiteX0-27" fmla="*/ 0 w 2170301"/>
              <a:gd name="connsiteY0-28" fmla="*/ 542576 h 542576"/>
              <a:gd name="connsiteX1-29" fmla="*/ 1085150 w 2170301"/>
              <a:gd name="connsiteY1-30" fmla="*/ 0 h 542576"/>
              <a:gd name="connsiteX2-31" fmla="*/ 2170301 w 2170301"/>
              <a:gd name="connsiteY2-32" fmla="*/ 542576 h 542576"/>
            </a:gdLst>
            <a:ahLst/>
            <a:cxnLst>
              <a:cxn ang="0">
                <a:pos x="connsiteX0-1" y="connsiteY0-2"/>
              </a:cxn>
              <a:cxn ang="0">
                <a:pos x="connsiteX1-3" y="connsiteY1-4"/>
              </a:cxn>
              <a:cxn ang="0">
                <a:pos x="connsiteX2-5" y="connsiteY2-6"/>
              </a:cxn>
            </a:cxnLst>
            <a:rect l="l" t="t" r="r" b="b"/>
            <a:pathLst>
              <a:path w="2170301" h="542576">
                <a:moveTo>
                  <a:pt x="0" y="542576"/>
                </a:moveTo>
                <a:lnTo>
                  <a:pt x="1085150" y="0"/>
                </a:lnTo>
                <a:lnTo>
                  <a:pt x="2170301" y="542576"/>
                </a:lnTo>
              </a:path>
            </a:pathLst>
          </a:custGeom>
          <a:noFill/>
          <a:ln w="38100">
            <a:solidFill>
              <a:schemeClr val="accent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Arial"/>
              <a:ea typeface="微软雅黑"/>
              <a:sym typeface="Arial"/>
            </a:endParaRPr>
          </a:p>
        </p:txBody>
      </p:sp>
      <p:sp>
        <p:nvSpPr>
          <p:cNvPr id="12" name="任意多边形: 形状 11"/>
          <p:cNvSpPr/>
          <p:nvPr/>
        </p:nvSpPr>
        <p:spPr>
          <a:xfrm>
            <a:off x="4707879" y="4837471"/>
            <a:ext cx="1934336" cy="483584"/>
          </a:xfrm>
          <a:custGeom>
            <a:avLst/>
            <a:gdLst>
              <a:gd name="connsiteX0" fmla="*/ 0 w 1934336"/>
              <a:gd name="connsiteY0" fmla="*/ 0 h 483584"/>
              <a:gd name="connsiteX1" fmla="*/ 1934336 w 1934336"/>
              <a:gd name="connsiteY1" fmla="*/ 0 h 483584"/>
              <a:gd name="connsiteX2" fmla="*/ 967168 w 1934336"/>
              <a:gd name="connsiteY2" fmla="*/ 483584 h 483584"/>
              <a:gd name="connsiteX3" fmla="*/ 0 w 1934336"/>
              <a:gd name="connsiteY3" fmla="*/ 0 h 483584"/>
              <a:gd name="connsiteX0-1" fmla="*/ 0 w 1934336"/>
              <a:gd name="connsiteY0-2" fmla="*/ 8296 h 491880"/>
              <a:gd name="connsiteX1-3" fmla="*/ 1025068 w 1934336"/>
              <a:gd name="connsiteY1-4" fmla="*/ 0 h 491880"/>
              <a:gd name="connsiteX2-5" fmla="*/ 1934336 w 1934336"/>
              <a:gd name="connsiteY2-6" fmla="*/ 8296 h 491880"/>
              <a:gd name="connsiteX3-7" fmla="*/ 967168 w 1934336"/>
              <a:gd name="connsiteY3-8" fmla="*/ 491880 h 491880"/>
              <a:gd name="connsiteX4" fmla="*/ 0 w 1934336"/>
              <a:gd name="connsiteY4" fmla="*/ 8296 h 491880"/>
              <a:gd name="connsiteX0-9" fmla="*/ 1025068 w 1934336"/>
              <a:gd name="connsiteY0-10" fmla="*/ 0 h 491880"/>
              <a:gd name="connsiteX1-11" fmla="*/ 1934336 w 1934336"/>
              <a:gd name="connsiteY1-12" fmla="*/ 8296 h 491880"/>
              <a:gd name="connsiteX2-13" fmla="*/ 967168 w 1934336"/>
              <a:gd name="connsiteY2-14" fmla="*/ 491880 h 491880"/>
              <a:gd name="connsiteX3-15" fmla="*/ 0 w 1934336"/>
              <a:gd name="connsiteY3-16" fmla="*/ 8296 h 491880"/>
              <a:gd name="connsiteX4-17" fmla="*/ 1116508 w 1934336"/>
              <a:gd name="connsiteY4-18" fmla="*/ 91440 h 491880"/>
              <a:gd name="connsiteX0-19" fmla="*/ 1025068 w 1934336"/>
              <a:gd name="connsiteY0-20" fmla="*/ 0 h 491880"/>
              <a:gd name="connsiteX1-21" fmla="*/ 1934336 w 1934336"/>
              <a:gd name="connsiteY1-22" fmla="*/ 8296 h 491880"/>
              <a:gd name="connsiteX2-23" fmla="*/ 967168 w 1934336"/>
              <a:gd name="connsiteY2-24" fmla="*/ 491880 h 491880"/>
              <a:gd name="connsiteX3-25" fmla="*/ 0 w 1934336"/>
              <a:gd name="connsiteY3-26" fmla="*/ 8296 h 491880"/>
              <a:gd name="connsiteX0-27" fmla="*/ 1934336 w 1934336"/>
              <a:gd name="connsiteY0-28" fmla="*/ 0 h 483584"/>
              <a:gd name="connsiteX1-29" fmla="*/ 967168 w 1934336"/>
              <a:gd name="connsiteY1-30" fmla="*/ 483584 h 483584"/>
              <a:gd name="connsiteX2-31" fmla="*/ 0 w 1934336"/>
              <a:gd name="connsiteY2-32" fmla="*/ 0 h 483584"/>
            </a:gdLst>
            <a:ahLst/>
            <a:cxnLst>
              <a:cxn ang="0">
                <a:pos x="connsiteX0-1" y="connsiteY0-2"/>
              </a:cxn>
              <a:cxn ang="0">
                <a:pos x="connsiteX1-3" y="connsiteY1-4"/>
              </a:cxn>
              <a:cxn ang="0">
                <a:pos x="connsiteX2-5" y="connsiteY2-6"/>
              </a:cxn>
            </a:cxnLst>
            <a:rect l="l" t="t" r="r" b="b"/>
            <a:pathLst>
              <a:path w="1934336" h="483584">
                <a:moveTo>
                  <a:pt x="1934336" y="0"/>
                </a:moveTo>
                <a:lnTo>
                  <a:pt x="967168" y="483584"/>
                </a:lnTo>
                <a:lnTo>
                  <a:pt x="0" y="0"/>
                </a:lnTo>
              </a:path>
            </a:pathLst>
          </a:custGeom>
          <a:noFill/>
          <a:ln w="38100">
            <a:solidFill>
              <a:schemeClr val="accent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Arial"/>
              <a:ea typeface="微软雅黑"/>
              <a:sym typeface="Arial"/>
            </a:endParaRPr>
          </a:p>
        </p:txBody>
      </p:sp>
      <p:sp>
        <p:nvSpPr>
          <p:cNvPr id="17" name="六边形 16"/>
          <p:cNvSpPr/>
          <p:nvPr/>
        </p:nvSpPr>
        <p:spPr>
          <a:xfrm rot="5400000">
            <a:off x="6519077" y="1619170"/>
            <a:ext cx="1678374" cy="1513924"/>
          </a:xfrm>
          <a:prstGeom prst="hexagon">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Arial"/>
              <a:ea typeface="微软雅黑"/>
              <a:sym typeface="Arial"/>
            </a:endParaRPr>
          </a:p>
        </p:txBody>
      </p:sp>
      <p:sp>
        <p:nvSpPr>
          <p:cNvPr id="20" name="文本框 19"/>
          <p:cNvSpPr txBox="1"/>
          <p:nvPr/>
        </p:nvSpPr>
        <p:spPr>
          <a:xfrm>
            <a:off x="5327955" y="2447043"/>
            <a:ext cx="692224" cy="575071"/>
          </a:xfrm>
          <a:prstGeom prst="rect">
            <a:avLst/>
          </a:prstGeom>
          <a:noFill/>
          <a:ln w="117475">
            <a:noFill/>
          </a:ln>
        </p:spPr>
        <p:txBody>
          <a:bodyPr wrap="none" rtlCol="0">
            <a:prstTxWarp prst="textPlain">
              <a:avLst/>
            </a:prstTxWarp>
            <a:spAutoFit/>
          </a:bodyPr>
          <a:lstStyle/>
          <a:p>
            <a:r>
              <a:rPr lang="en-US" altLang="zh-CN" spc="100" dirty="0">
                <a:solidFill>
                  <a:schemeClr val="bg1"/>
                </a:solidFill>
                <a:latin typeface="Arial"/>
                <a:ea typeface="微软雅黑"/>
                <a:cs typeface="Arial" panose="020B0604020202020204" pitchFamily="34" charset="0"/>
                <a:sym typeface="Arial"/>
              </a:rPr>
              <a:t>04</a:t>
            </a:r>
            <a:endParaRPr lang="zh-CN" altLang="en-US" spc="100" dirty="0">
              <a:solidFill>
                <a:schemeClr val="bg1"/>
              </a:solidFill>
              <a:latin typeface="Arial"/>
              <a:ea typeface="微软雅黑"/>
              <a:cs typeface="Arial" panose="020B0604020202020204" pitchFamily="34" charset="0"/>
              <a:sym typeface="Arial"/>
            </a:endParaRPr>
          </a:p>
        </p:txBody>
      </p:sp>
      <p:sp>
        <p:nvSpPr>
          <p:cNvPr id="21" name="矩形 20"/>
          <p:cNvSpPr/>
          <p:nvPr/>
        </p:nvSpPr>
        <p:spPr>
          <a:xfrm>
            <a:off x="4637360" y="3771496"/>
            <a:ext cx="2073415" cy="830997"/>
          </a:xfrm>
          <a:prstGeom prst="rect">
            <a:avLst/>
          </a:prstGeom>
        </p:spPr>
        <p:txBody>
          <a:bodyPr wrap="square">
            <a:spAutoFit/>
          </a:bodyPr>
          <a:lstStyle/>
          <a:p>
            <a:pPr lvl="0" algn="ctr"/>
            <a:r>
              <a:rPr lang="en-US" altLang="zh-CN" sz="1600" dirty="0">
                <a:solidFill>
                  <a:schemeClr val="bg1"/>
                </a:solidFill>
                <a:latin typeface="Arial"/>
                <a:ea typeface="微软雅黑"/>
                <a:sym typeface="Arial"/>
              </a:rPr>
              <a:t>When you copy &amp; paste, choose "keep text only" option.</a:t>
            </a:r>
            <a:endParaRPr lang="zh-CN" altLang="en-US" sz="1600" dirty="0">
              <a:solidFill>
                <a:schemeClr val="bg1"/>
              </a:solidFill>
              <a:latin typeface="Arial"/>
              <a:ea typeface="微软雅黑"/>
              <a:sym typeface="Arial"/>
            </a:endParaRPr>
          </a:p>
        </p:txBody>
      </p:sp>
      <p:sp>
        <p:nvSpPr>
          <p:cNvPr id="22" name="矩形 21"/>
          <p:cNvSpPr/>
          <p:nvPr/>
        </p:nvSpPr>
        <p:spPr>
          <a:xfrm>
            <a:off x="4492494" y="3223274"/>
            <a:ext cx="2363147" cy="523220"/>
          </a:xfrm>
          <a:prstGeom prst="rect">
            <a:avLst/>
          </a:prstGeom>
        </p:spPr>
        <p:txBody>
          <a:bodyPr wrap="none">
            <a:spAutoFit/>
          </a:bodyPr>
          <a:lstStyle/>
          <a:p>
            <a:pPr algn="ctr"/>
            <a:r>
              <a:rPr lang="en-US" altLang="zh-CN" sz="2800" b="1" dirty="0">
                <a:solidFill>
                  <a:schemeClr val="bg1"/>
                </a:solidFill>
                <a:latin typeface="Arial"/>
                <a:ea typeface="微软雅黑"/>
                <a:sym typeface="Arial"/>
              </a:rPr>
              <a:t>Add title text</a:t>
            </a:r>
            <a:endParaRPr lang="zh-CN" altLang="en-US" sz="2800" b="1" dirty="0">
              <a:solidFill>
                <a:schemeClr val="bg1"/>
              </a:solidFill>
              <a:latin typeface="Arial"/>
              <a:ea typeface="微软雅黑"/>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2"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up)">
                                      <p:cBhvr>
                                        <p:cTn id="17" dur="500"/>
                                        <p:tgtEl>
                                          <p:spTgt spid="15"/>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2" presetClass="entr" presetSubtype="12"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0-#ppt_w/2"/>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 presetClass="entr" presetSubtype="12"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additive="base">
                                        <p:cTn id="30" dur="500" fill="hold"/>
                                        <p:tgtEl>
                                          <p:spTgt spid="20"/>
                                        </p:tgtEl>
                                        <p:attrNameLst>
                                          <p:attrName>ppt_x</p:attrName>
                                        </p:attrNameLst>
                                      </p:cBhvr>
                                      <p:tavLst>
                                        <p:tav tm="0">
                                          <p:val>
                                            <p:strVal val="0-#ppt_w/2"/>
                                          </p:val>
                                        </p:tav>
                                        <p:tav tm="100000">
                                          <p:val>
                                            <p:strVal val="#ppt_x"/>
                                          </p:val>
                                        </p:tav>
                                      </p:tavLst>
                                    </p:anim>
                                    <p:anim calcmode="lin" valueType="num">
                                      <p:cBhvr additive="base">
                                        <p:cTn id="31" dur="500" fill="hold"/>
                                        <p:tgtEl>
                                          <p:spTgt spid="20"/>
                                        </p:tgtEl>
                                        <p:attrNameLst>
                                          <p:attrName>ppt_y</p:attrName>
                                        </p:attrNameLst>
                                      </p:cBhvr>
                                      <p:tavLst>
                                        <p:tav tm="0">
                                          <p:val>
                                            <p:strVal val="1+#ppt_h/2"/>
                                          </p:val>
                                        </p:tav>
                                        <p:tav tm="100000">
                                          <p:val>
                                            <p:strVal val="#ppt_y"/>
                                          </p:val>
                                        </p:tav>
                                      </p:tavLst>
                                    </p:anim>
                                  </p:childTnLst>
                                </p:cTn>
                              </p:par>
                            </p:childTnLst>
                          </p:cTn>
                        </p:par>
                        <p:par>
                          <p:cTn id="32" fill="hold">
                            <p:stCondLst>
                              <p:cond delay="3000"/>
                            </p:stCondLst>
                            <p:childTnLst>
                              <p:par>
                                <p:cTn id="33" presetID="2" presetClass="entr" presetSubtype="12"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additive="base">
                                        <p:cTn id="35" dur="500" fill="hold"/>
                                        <p:tgtEl>
                                          <p:spTgt spid="21"/>
                                        </p:tgtEl>
                                        <p:attrNameLst>
                                          <p:attrName>ppt_x</p:attrName>
                                        </p:attrNameLst>
                                      </p:cBhvr>
                                      <p:tavLst>
                                        <p:tav tm="0">
                                          <p:val>
                                            <p:strVal val="0-#ppt_w/2"/>
                                          </p:val>
                                        </p:tav>
                                        <p:tav tm="100000">
                                          <p:val>
                                            <p:strVal val="#ppt_x"/>
                                          </p:val>
                                        </p:tav>
                                      </p:tavLst>
                                    </p:anim>
                                    <p:anim calcmode="lin" valueType="num">
                                      <p:cBhvr additive="base">
                                        <p:cTn id="36" dur="500" fill="hold"/>
                                        <p:tgtEl>
                                          <p:spTgt spid="21"/>
                                        </p:tgtEl>
                                        <p:attrNameLst>
                                          <p:attrName>ppt_y</p:attrName>
                                        </p:attrNameLst>
                                      </p:cBhvr>
                                      <p:tavLst>
                                        <p:tav tm="0">
                                          <p:val>
                                            <p:strVal val="1+#ppt_h/2"/>
                                          </p:val>
                                        </p:tav>
                                        <p:tav tm="100000">
                                          <p:val>
                                            <p:strVal val="#ppt_y"/>
                                          </p:val>
                                        </p:tav>
                                      </p:tavLst>
                                    </p:anim>
                                  </p:childTnLst>
                                </p:cTn>
                              </p:par>
                            </p:childTnLst>
                          </p:cTn>
                        </p:par>
                        <p:par>
                          <p:cTn id="37" fill="hold">
                            <p:stCondLst>
                              <p:cond delay="3500"/>
                            </p:stCondLst>
                            <p:childTnLst>
                              <p:par>
                                <p:cTn id="38" presetID="2" presetClass="entr" presetSubtype="12"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additive="base">
                                        <p:cTn id="40" dur="500" fill="hold"/>
                                        <p:tgtEl>
                                          <p:spTgt spid="22"/>
                                        </p:tgtEl>
                                        <p:attrNameLst>
                                          <p:attrName>ppt_x</p:attrName>
                                        </p:attrNameLst>
                                      </p:cBhvr>
                                      <p:tavLst>
                                        <p:tav tm="0">
                                          <p:val>
                                            <p:strVal val="0-#ppt_w/2"/>
                                          </p:val>
                                        </p:tav>
                                        <p:tav tm="100000">
                                          <p:val>
                                            <p:strVal val="#ppt_x"/>
                                          </p:val>
                                        </p:tav>
                                      </p:tavLst>
                                    </p:anim>
                                    <p:anim calcmode="lin" valueType="num">
                                      <p:cBhvr additive="base">
                                        <p:cTn id="41"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15" grpId="0" animBg="1"/>
      <p:bldP spid="12" grpId="0" animBg="1"/>
      <p:bldP spid="17" grpId="0" animBg="1"/>
      <p:bldP spid="20" grpId="0"/>
      <p:bldP spid="21" grpId="0"/>
      <p:bldP spid="2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Freeform: Shape 18"/>
          <p:cNvSpPr/>
          <p:nvPr/>
        </p:nvSpPr>
        <p:spPr>
          <a:xfrm>
            <a:off x="7545349" y="4251101"/>
            <a:ext cx="3544873" cy="727060"/>
          </a:xfrm>
          <a:custGeom>
            <a:avLst/>
            <a:gdLst>
              <a:gd name="connsiteX0" fmla="*/ 0 w 2596355"/>
              <a:gd name="connsiteY0" fmla="*/ 0 h 532518"/>
              <a:gd name="connsiteX1" fmla="*/ 2330096 w 2596355"/>
              <a:gd name="connsiteY1" fmla="*/ 0 h 532518"/>
              <a:gd name="connsiteX2" fmla="*/ 2596355 w 2596355"/>
              <a:gd name="connsiteY2" fmla="*/ 266259 h 532518"/>
              <a:gd name="connsiteX3" fmla="*/ 2330096 w 2596355"/>
              <a:gd name="connsiteY3" fmla="*/ 532518 h 532518"/>
              <a:gd name="connsiteX4" fmla="*/ 0 w 2596355"/>
              <a:gd name="connsiteY4" fmla="*/ 532518 h 532518"/>
              <a:gd name="connsiteX5" fmla="*/ 266259 w 2596355"/>
              <a:gd name="connsiteY5" fmla="*/ 266259 h 532518"/>
              <a:gd name="connsiteX6" fmla="*/ 0 w 2596355"/>
              <a:gd name="connsiteY6" fmla="*/ 0 h 53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96355" h="532518">
                <a:moveTo>
                  <a:pt x="0" y="0"/>
                </a:moveTo>
                <a:lnTo>
                  <a:pt x="2330096" y="0"/>
                </a:lnTo>
                <a:lnTo>
                  <a:pt x="2596355" y="266259"/>
                </a:lnTo>
                <a:lnTo>
                  <a:pt x="2330096" y="532518"/>
                </a:lnTo>
                <a:lnTo>
                  <a:pt x="0" y="532518"/>
                </a:lnTo>
                <a:lnTo>
                  <a:pt x="266259" y="266259"/>
                </a:lnTo>
                <a:lnTo>
                  <a:pt x="0" y="0"/>
                </a:lnTo>
                <a:close/>
              </a:path>
            </a:pathLst>
          </a:custGeom>
          <a:solidFill>
            <a:srgbClr val="848AA1"/>
          </a:solidFill>
          <a:ln w="57150">
            <a:solidFill>
              <a:srgbClr val="2F3139"/>
            </a:solidFill>
          </a:ln>
          <a:effectLst/>
        </p:spPr>
        <p:style>
          <a:lnRef idx="2">
            <a:schemeClr val="accent1">
              <a:shade val="50000"/>
            </a:schemeClr>
          </a:lnRef>
          <a:fillRef idx="1">
            <a:schemeClr val="accent1"/>
          </a:fillRef>
          <a:effectRef idx="0">
            <a:schemeClr val="accent1"/>
          </a:effectRef>
          <a:fontRef idx="minor">
            <a:schemeClr val="lt1"/>
          </a:fontRef>
        </p:style>
        <p:txBody>
          <a:bodyPr wrap="none" anchor="ctr">
            <a:noAutofit/>
          </a:bodyPr>
          <a:lstStyle/>
          <a:p>
            <a:pPr algn="ctr"/>
            <a:r>
              <a:rPr lang="en-US" altLang="zh-CN" b="1" spc="300" dirty="0">
                <a:solidFill>
                  <a:schemeClr val="bg1"/>
                </a:solidFill>
                <a:latin typeface="Arial"/>
                <a:ea typeface="微软雅黑"/>
                <a:cs typeface="+mn-ea"/>
                <a:sym typeface="Arial"/>
              </a:rPr>
              <a:t>Add title text</a:t>
            </a:r>
            <a:endParaRPr lang="zh-CN" altLang="en-US" b="1" spc="300" dirty="0">
              <a:solidFill>
                <a:schemeClr val="bg1"/>
              </a:solidFill>
              <a:latin typeface="Arial"/>
              <a:ea typeface="微软雅黑"/>
              <a:cs typeface="+mn-ea"/>
              <a:sym typeface="Arial"/>
            </a:endParaRPr>
          </a:p>
        </p:txBody>
      </p:sp>
      <p:sp>
        <p:nvSpPr>
          <p:cNvPr id="40" name="Rectangle 1"/>
          <p:cNvSpPr/>
          <p:nvPr/>
        </p:nvSpPr>
        <p:spPr>
          <a:xfrm>
            <a:off x="1200149" y="2118321"/>
            <a:ext cx="3213667" cy="2009374"/>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latin typeface="Arial"/>
              <a:ea typeface="微软雅黑"/>
              <a:cs typeface="+mn-ea"/>
              <a:sym typeface="Arial"/>
            </a:endParaRPr>
          </a:p>
        </p:txBody>
      </p:sp>
      <p:sp>
        <p:nvSpPr>
          <p:cNvPr id="41" name="Rectangle 2"/>
          <p:cNvSpPr/>
          <p:nvPr/>
        </p:nvSpPr>
        <p:spPr>
          <a:xfrm>
            <a:off x="4525678" y="2118321"/>
            <a:ext cx="3213667" cy="2009374"/>
          </a:xfrm>
          <a:prstGeom prst="rect">
            <a:avLst/>
          </a:prstGeom>
          <a:blipFill dpi="0" rotWithShape="1">
            <a:blip r:embed="rId4" cstate="screen">
              <a:extLst>
                <a:ext uri="{28A0092B-C50C-407E-A947-70E740481C1C}">
                  <a14:useLocalDpi xmlns:a14="http://schemas.microsoft.com/office/drawing/2010/main"/>
                </a:ext>
              </a:extLst>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latin typeface="Arial"/>
              <a:ea typeface="微软雅黑"/>
              <a:cs typeface="+mn-ea"/>
              <a:sym typeface="Arial"/>
            </a:endParaRPr>
          </a:p>
        </p:txBody>
      </p:sp>
      <p:sp>
        <p:nvSpPr>
          <p:cNvPr id="42" name="Rectangle 5"/>
          <p:cNvSpPr/>
          <p:nvPr/>
        </p:nvSpPr>
        <p:spPr>
          <a:xfrm>
            <a:off x="7851207" y="2118321"/>
            <a:ext cx="3213667" cy="2009374"/>
          </a:xfrm>
          <a:prstGeom prst="rect">
            <a:avLst/>
          </a:prstGeom>
          <a:blipFill dpi="0" rotWithShape="1">
            <a:blip r:embed="rId5" cstate="screen">
              <a:extLst>
                <a:ext uri="{28A0092B-C50C-407E-A947-70E740481C1C}">
                  <a14:useLocalDpi xmlns:a14="http://schemas.microsoft.com/office/drawing/2010/main"/>
                </a:ext>
              </a:extLst>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latin typeface="Arial"/>
              <a:ea typeface="微软雅黑"/>
              <a:cs typeface="+mn-ea"/>
              <a:sym typeface="Arial"/>
            </a:endParaRPr>
          </a:p>
        </p:txBody>
      </p:sp>
      <p:sp>
        <p:nvSpPr>
          <p:cNvPr id="44" name="Freeform: Shape 18"/>
          <p:cNvSpPr/>
          <p:nvPr/>
        </p:nvSpPr>
        <p:spPr>
          <a:xfrm>
            <a:off x="4372749" y="4251101"/>
            <a:ext cx="3544873" cy="727060"/>
          </a:xfrm>
          <a:custGeom>
            <a:avLst/>
            <a:gdLst>
              <a:gd name="connsiteX0" fmla="*/ 0 w 2596355"/>
              <a:gd name="connsiteY0" fmla="*/ 0 h 532518"/>
              <a:gd name="connsiteX1" fmla="*/ 2330096 w 2596355"/>
              <a:gd name="connsiteY1" fmla="*/ 0 h 532518"/>
              <a:gd name="connsiteX2" fmla="*/ 2596355 w 2596355"/>
              <a:gd name="connsiteY2" fmla="*/ 266259 h 532518"/>
              <a:gd name="connsiteX3" fmla="*/ 2330096 w 2596355"/>
              <a:gd name="connsiteY3" fmla="*/ 532518 h 532518"/>
              <a:gd name="connsiteX4" fmla="*/ 0 w 2596355"/>
              <a:gd name="connsiteY4" fmla="*/ 532518 h 532518"/>
              <a:gd name="connsiteX5" fmla="*/ 266259 w 2596355"/>
              <a:gd name="connsiteY5" fmla="*/ 266259 h 532518"/>
              <a:gd name="connsiteX6" fmla="*/ 0 w 2596355"/>
              <a:gd name="connsiteY6" fmla="*/ 0 h 53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96355" h="532518">
                <a:moveTo>
                  <a:pt x="0" y="0"/>
                </a:moveTo>
                <a:lnTo>
                  <a:pt x="2330096" y="0"/>
                </a:lnTo>
                <a:lnTo>
                  <a:pt x="2596355" y="266259"/>
                </a:lnTo>
                <a:lnTo>
                  <a:pt x="2330096" y="532518"/>
                </a:lnTo>
                <a:lnTo>
                  <a:pt x="0" y="532518"/>
                </a:lnTo>
                <a:lnTo>
                  <a:pt x="266259" y="266259"/>
                </a:lnTo>
                <a:lnTo>
                  <a:pt x="0" y="0"/>
                </a:lnTo>
                <a:close/>
              </a:path>
            </a:pathLst>
          </a:custGeom>
          <a:solidFill>
            <a:srgbClr val="7F7F7F"/>
          </a:solidFill>
          <a:ln w="57150">
            <a:solidFill>
              <a:srgbClr val="2F3139"/>
            </a:solidFill>
          </a:ln>
          <a:effectLst/>
        </p:spPr>
        <p:style>
          <a:lnRef idx="2">
            <a:schemeClr val="accent1">
              <a:shade val="50000"/>
            </a:schemeClr>
          </a:lnRef>
          <a:fillRef idx="1">
            <a:schemeClr val="accent1"/>
          </a:fillRef>
          <a:effectRef idx="0">
            <a:schemeClr val="accent1"/>
          </a:effectRef>
          <a:fontRef idx="minor">
            <a:schemeClr val="lt1"/>
          </a:fontRef>
        </p:style>
        <p:txBody>
          <a:bodyPr wrap="none" anchor="ctr">
            <a:noAutofit/>
          </a:bodyPr>
          <a:lstStyle/>
          <a:p>
            <a:pPr algn="ctr"/>
            <a:r>
              <a:rPr lang="en-US" altLang="zh-CN" b="1" spc="300" dirty="0">
                <a:solidFill>
                  <a:schemeClr val="bg1"/>
                </a:solidFill>
                <a:latin typeface="Arial"/>
                <a:ea typeface="微软雅黑"/>
                <a:cs typeface="+mn-ea"/>
                <a:sym typeface="Arial"/>
              </a:rPr>
              <a:t>Add title text</a:t>
            </a:r>
            <a:endParaRPr lang="zh-CN" altLang="en-US" b="1" spc="300" dirty="0">
              <a:solidFill>
                <a:schemeClr val="bg1"/>
              </a:solidFill>
              <a:latin typeface="Arial"/>
              <a:ea typeface="微软雅黑"/>
              <a:cs typeface="+mn-ea"/>
              <a:sym typeface="Arial"/>
            </a:endParaRPr>
          </a:p>
        </p:txBody>
      </p:sp>
      <p:sp>
        <p:nvSpPr>
          <p:cNvPr id="45" name="Freeform: Shape 6"/>
          <p:cNvSpPr/>
          <p:nvPr/>
        </p:nvSpPr>
        <p:spPr>
          <a:xfrm>
            <a:off x="1200149" y="4251101"/>
            <a:ext cx="3544873" cy="727060"/>
          </a:xfrm>
          <a:custGeom>
            <a:avLst/>
            <a:gdLst>
              <a:gd name="connsiteX0" fmla="*/ 0 w 2596355"/>
              <a:gd name="connsiteY0" fmla="*/ 0 h 532518"/>
              <a:gd name="connsiteX1" fmla="*/ 2330096 w 2596355"/>
              <a:gd name="connsiteY1" fmla="*/ 0 h 532518"/>
              <a:gd name="connsiteX2" fmla="*/ 2596355 w 2596355"/>
              <a:gd name="connsiteY2" fmla="*/ 266259 h 532518"/>
              <a:gd name="connsiteX3" fmla="*/ 2330096 w 2596355"/>
              <a:gd name="connsiteY3" fmla="*/ 532518 h 532518"/>
              <a:gd name="connsiteX4" fmla="*/ 0 w 2596355"/>
              <a:gd name="connsiteY4" fmla="*/ 532518 h 532518"/>
              <a:gd name="connsiteX5" fmla="*/ 266259 w 2596355"/>
              <a:gd name="connsiteY5" fmla="*/ 266259 h 532518"/>
              <a:gd name="connsiteX6" fmla="*/ 0 w 2596355"/>
              <a:gd name="connsiteY6" fmla="*/ 0 h 53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96355" h="532518">
                <a:moveTo>
                  <a:pt x="0" y="0"/>
                </a:moveTo>
                <a:lnTo>
                  <a:pt x="2330096" y="0"/>
                </a:lnTo>
                <a:lnTo>
                  <a:pt x="2596355" y="266259"/>
                </a:lnTo>
                <a:lnTo>
                  <a:pt x="2330096" y="532518"/>
                </a:lnTo>
                <a:lnTo>
                  <a:pt x="0" y="532518"/>
                </a:lnTo>
                <a:lnTo>
                  <a:pt x="266259" y="266259"/>
                </a:lnTo>
                <a:lnTo>
                  <a:pt x="0" y="0"/>
                </a:lnTo>
                <a:close/>
              </a:path>
            </a:pathLst>
          </a:custGeom>
          <a:solidFill>
            <a:srgbClr val="848AA1"/>
          </a:solidFill>
          <a:ln w="57150">
            <a:solidFill>
              <a:srgbClr val="2F3139"/>
            </a:solidFill>
          </a:ln>
          <a:effectLst/>
        </p:spPr>
        <p:style>
          <a:lnRef idx="2">
            <a:schemeClr val="accent1">
              <a:shade val="50000"/>
            </a:schemeClr>
          </a:lnRef>
          <a:fillRef idx="1">
            <a:schemeClr val="accent1"/>
          </a:fillRef>
          <a:effectRef idx="0">
            <a:schemeClr val="accent1"/>
          </a:effectRef>
          <a:fontRef idx="minor">
            <a:schemeClr val="lt1"/>
          </a:fontRef>
        </p:style>
        <p:txBody>
          <a:bodyPr wrap="none" anchor="ctr">
            <a:noAutofit/>
          </a:bodyPr>
          <a:lstStyle/>
          <a:p>
            <a:pPr algn="ctr"/>
            <a:r>
              <a:rPr lang="en-US" altLang="zh-CN" b="1" spc="300" dirty="0">
                <a:solidFill>
                  <a:schemeClr val="bg1"/>
                </a:solidFill>
                <a:latin typeface="Arial"/>
                <a:ea typeface="微软雅黑"/>
                <a:cs typeface="+mn-ea"/>
                <a:sym typeface="Arial"/>
              </a:rPr>
              <a:t>Add title text</a:t>
            </a:r>
            <a:endParaRPr lang="zh-CN" altLang="en-US" b="1" spc="300" dirty="0">
              <a:solidFill>
                <a:schemeClr val="bg1"/>
              </a:solidFill>
              <a:latin typeface="Arial"/>
              <a:ea typeface="微软雅黑"/>
              <a:cs typeface="+mn-ea"/>
              <a:sym typeface="Arial"/>
            </a:endParaRPr>
          </a:p>
        </p:txBody>
      </p:sp>
      <p:sp>
        <p:nvSpPr>
          <p:cNvPr id="46" name="TextBox 25"/>
          <p:cNvSpPr txBox="1"/>
          <p:nvPr/>
        </p:nvSpPr>
        <p:spPr>
          <a:xfrm>
            <a:off x="1421603" y="5144867"/>
            <a:ext cx="2770758" cy="866071"/>
          </a:xfrm>
          <a:prstGeom prst="rect">
            <a:avLst/>
          </a:prstGeom>
          <a:noFill/>
          <a:extLst>
            <a:ext uri="{909E8E84-426E-40DD-AFC4-6F175D3DCCD1}">
              <a14:hiddenFill xmlns:a14="http://schemas.microsoft.com/office/drawing/2010/main">
                <a:solidFill>
                  <a:schemeClr val="accent1">
                    <a:lumMod val="100000"/>
                  </a:schemeClr>
                </a:solidFill>
              </a14:hiddenFill>
            </a:ext>
          </a:extLst>
        </p:spPr>
        <p:txBody>
          <a:bodyPr wrap="square" lIns="144000" tIns="0" rIns="0" bIns="0" anchor="t" anchorCtr="0">
            <a:spAutoFit/>
          </a:bodyPr>
          <a:lstStyle/>
          <a:p>
            <a:pPr algn="ctr">
              <a:lnSpc>
                <a:spcPct val="120000"/>
              </a:lnSpc>
              <a:defRPr/>
            </a:pPr>
            <a:r>
              <a:rPr lang="en-US" altLang="zh-CN" sz="1200" spc="300" dirty="0">
                <a:solidFill>
                  <a:schemeClr val="bg1"/>
                </a:solidFill>
                <a:latin typeface="Arial"/>
                <a:ea typeface="微软雅黑"/>
                <a:cs typeface="+mn-ea"/>
                <a:sym typeface="Arial"/>
              </a:rPr>
              <a:t>Click here to add text content, such as keywords, some brief introductions, etc.</a:t>
            </a:r>
            <a:endParaRPr lang="zh-CN" altLang="en-US" sz="1200" spc="300" dirty="0">
              <a:solidFill>
                <a:schemeClr val="bg1"/>
              </a:solidFill>
              <a:latin typeface="Arial"/>
              <a:ea typeface="微软雅黑"/>
              <a:sym typeface="Arial"/>
            </a:endParaRPr>
          </a:p>
        </p:txBody>
      </p:sp>
      <p:sp>
        <p:nvSpPr>
          <p:cNvPr id="47" name="TextBox 25"/>
          <p:cNvSpPr txBox="1"/>
          <p:nvPr/>
        </p:nvSpPr>
        <p:spPr>
          <a:xfrm>
            <a:off x="4710621" y="5144867"/>
            <a:ext cx="2770758" cy="866071"/>
          </a:xfrm>
          <a:prstGeom prst="rect">
            <a:avLst/>
          </a:prstGeom>
          <a:noFill/>
          <a:extLst>
            <a:ext uri="{909E8E84-426E-40DD-AFC4-6F175D3DCCD1}">
              <a14:hiddenFill xmlns:a14="http://schemas.microsoft.com/office/drawing/2010/main">
                <a:solidFill>
                  <a:schemeClr val="accent1">
                    <a:lumMod val="100000"/>
                  </a:schemeClr>
                </a:solidFill>
              </a14:hiddenFill>
            </a:ext>
          </a:extLst>
        </p:spPr>
        <p:txBody>
          <a:bodyPr wrap="square" lIns="144000" tIns="0" rIns="0" bIns="0" anchor="t" anchorCtr="0">
            <a:spAutoFit/>
          </a:bodyPr>
          <a:lstStyle/>
          <a:p>
            <a:pPr algn="ctr">
              <a:lnSpc>
                <a:spcPct val="120000"/>
              </a:lnSpc>
              <a:defRPr/>
            </a:pPr>
            <a:r>
              <a:rPr lang="en-US" altLang="zh-CN" sz="1200" spc="300" dirty="0">
                <a:solidFill>
                  <a:schemeClr val="bg1"/>
                </a:solidFill>
                <a:latin typeface="Arial"/>
                <a:ea typeface="微软雅黑"/>
                <a:cs typeface="+mn-ea"/>
                <a:sym typeface="Arial"/>
              </a:rPr>
              <a:t>Click here to add text content, such as keywords, some brief introductions, etc.</a:t>
            </a:r>
            <a:endParaRPr lang="zh-CN" altLang="en-US" sz="1200" spc="300" dirty="0">
              <a:solidFill>
                <a:schemeClr val="bg1"/>
              </a:solidFill>
              <a:latin typeface="Arial"/>
              <a:ea typeface="微软雅黑"/>
              <a:sym typeface="Arial"/>
            </a:endParaRPr>
          </a:p>
        </p:txBody>
      </p:sp>
      <p:sp>
        <p:nvSpPr>
          <p:cNvPr id="48" name="TextBox 25"/>
          <p:cNvSpPr txBox="1"/>
          <p:nvPr/>
        </p:nvSpPr>
        <p:spPr>
          <a:xfrm>
            <a:off x="7999639" y="5144867"/>
            <a:ext cx="2770758" cy="866071"/>
          </a:xfrm>
          <a:prstGeom prst="rect">
            <a:avLst/>
          </a:prstGeom>
          <a:noFill/>
          <a:extLst>
            <a:ext uri="{909E8E84-426E-40DD-AFC4-6F175D3DCCD1}">
              <a14:hiddenFill xmlns:a14="http://schemas.microsoft.com/office/drawing/2010/main">
                <a:solidFill>
                  <a:schemeClr val="accent1">
                    <a:lumMod val="100000"/>
                  </a:schemeClr>
                </a:solidFill>
              </a14:hiddenFill>
            </a:ext>
          </a:extLst>
        </p:spPr>
        <p:txBody>
          <a:bodyPr wrap="square" lIns="144000" tIns="0" rIns="0" bIns="0" anchor="t" anchorCtr="0">
            <a:spAutoFit/>
          </a:bodyPr>
          <a:lstStyle/>
          <a:p>
            <a:pPr algn="ctr">
              <a:lnSpc>
                <a:spcPct val="120000"/>
              </a:lnSpc>
              <a:defRPr/>
            </a:pPr>
            <a:r>
              <a:rPr lang="en-US" altLang="zh-CN" sz="1200" spc="300" dirty="0">
                <a:solidFill>
                  <a:schemeClr val="bg1"/>
                </a:solidFill>
                <a:latin typeface="Arial"/>
                <a:ea typeface="微软雅黑"/>
                <a:cs typeface="+mn-ea"/>
                <a:sym typeface="Arial"/>
              </a:rPr>
              <a:t>Click here to add text content, such as keywords, some brief introductions, etc.</a:t>
            </a:r>
            <a:endParaRPr lang="zh-CN" altLang="en-US" sz="1200" spc="300" dirty="0">
              <a:solidFill>
                <a:schemeClr val="bg1"/>
              </a:solidFill>
              <a:latin typeface="Arial"/>
              <a:ea typeface="微软雅黑"/>
              <a:sym typeface="Arial"/>
            </a:endParaRPr>
          </a:p>
        </p:txBody>
      </p:sp>
      <p:sp>
        <p:nvSpPr>
          <p:cNvPr id="49" name="文本框 48"/>
          <p:cNvSpPr txBox="1"/>
          <p:nvPr/>
        </p:nvSpPr>
        <p:spPr>
          <a:xfrm>
            <a:off x="4310830" y="369609"/>
            <a:ext cx="3570339" cy="646331"/>
          </a:xfrm>
          <a:prstGeom prst="rect">
            <a:avLst/>
          </a:prstGeom>
          <a:noFill/>
        </p:spPr>
        <p:txBody>
          <a:bodyPr wrap="square" rtlCol="0">
            <a:spAutoFit/>
          </a:bodyPr>
          <a:lstStyle/>
          <a:p>
            <a:pPr algn="ctr"/>
            <a:r>
              <a:rPr lang="en-US" altLang="zh-CN" sz="3600" dirty="0">
                <a:solidFill>
                  <a:schemeClr val="bg1"/>
                </a:solidFill>
                <a:latin typeface="Arial"/>
                <a:ea typeface="微软雅黑"/>
                <a:sym typeface="Arial"/>
              </a:rPr>
              <a:t>Add title text</a:t>
            </a:r>
            <a:endParaRPr lang="zh-CN" altLang="en-US" sz="3600" dirty="0">
              <a:solidFill>
                <a:schemeClr val="bg1"/>
              </a:solidFill>
              <a:latin typeface="Arial"/>
              <a:ea typeface="微软雅黑"/>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1000" fill="hold"/>
                                        <p:tgtEl>
                                          <p:spTgt spid="40"/>
                                        </p:tgtEl>
                                        <p:attrNameLst>
                                          <p:attrName>ppt_x</p:attrName>
                                        </p:attrNameLst>
                                      </p:cBhvr>
                                      <p:tavLst>
                                        <p:tav tm="0">
                                          <p:val>
                                            <p:strVal val="#ppt_x"/>
                                          </p:val>
                                        </p:tav>
                                        <p:tav tm="100000">
                                          <p:val>
                                            <p:strVal val="#ppt_x"/>
                                          </p:val>
                                        </p:tav>
                                      </p:tavLst>
                                    </p:anim>
                                    <p:anim calcmode="lin" valueType="num">
                                      <p:cBhvr additive="base">
                                        <p:cTn id="8" dur="1000" fill="hold"/>
                                        <p:tgtEl>
                                          <p:spTgt spid="40"/>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30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ppt_x"/>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600"/>
                                  </p:stCondLst>
                                  <p:childTnLst>
                                    <p:set>
                                      <p:cBhvr>
                                        <p:cTn id="14" dur="1" fill="hold">
                                          <p:stCondLst>
                                            <p:cond delay="0"/>
                                          </p:stCondLst>
                                        </p:cTn>
                                        <p:tgtEl>
                                          <p:spTgt spid="42"/>
                                        </p:tgtEl>
                                        <p:attrNameLst>
                                          <p:attrName>style.visibility</p:attrName>
                                        </p:attrNameLst>
                                      </p:cBhvr>
                                      <p:to>
                                        <p:strVal val="visible"/>
                                      </p:to>
                                    </p:set>
                                    <p:anim calcmode="lin" valueType="num">
                                      <p:cBhvr additive="base">
                                        <p:cTn id="15" dur="1000" fill="hold"/>
                                        <p:tgtEl>
                                          <p:spTgt spid="42"/>
                                        </p:tgtEl>
                                        <p:attrNameLst>
                                          <p:attrName>ppt_x</p:attrName>
                                        </p:attrNameLst>
                                      </p:cBhvr>
                                      <p:tavLst>
                                        <p:tav tm="0">
                                          <p:val>
                                            <p:strVal val="#ppt_x"/>
                                          </p:val>
                                        </p:tav>
                                        <p:tav tm="100000">
                                          <p:val>
                                            <p:strVal val="#ppt_x"/>
                                          </p:val>
                                        </p:tav>
                                      </p:tavLst>
                                    </p:anim>
                                    <p:anim calcmode="lin" valueType="num">
                                      <p:cBhvr additive="base">
                                        <p:cTn id="16" dur="1000" fill="hold"/>
                                        <p:tgtEl>
                                          <p:spTgt spid="42"/>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8" decel="100000"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additive="base">
                                        <p:cTn id="20" dur="1000" fill="hold"/>
                                        <p:tgtEl>
                                          <p:spTgt spid="33"/>
                                        </p:tgtEl>
                                        <p:attrNameLst>
                                          <p:attrName>ppt_x</p:attrName>
                                        </p:attrNameLst>
                                      </p:cBhvr>
                                      <p:tavLst>
                                        <p:tav tm="0">
                                          <p:val>
                                            <p:strVal val="0-#ppt_w/2"/>
                                          </p:val>
                                        </p:tav>
                                        <p:tav tm="100000">
                                          <p:val>
                                            <p:strVal val="#ppt_x"/>
                                          </p:val>
                                        </p:tav>
                                      </p:tavLst>
                                    </p:anim>
                                    <p:anim calcmode="lin" valueType="num">
                                      <p:cBhvr additive="base">
                                        <p:cTn id="21" dur="1000" fill="hold"/>
                                        <p:tgtEl>
                                          <p:spTgt spid="33"/>
                                        </p:tgtEl>
                                        <p:attrNameLst>
                                          <p:attrName>ppt_y</p:attrName>
                                        </p:attrNameLst>
                                      </p:cBhvr>
                                      <p:tavLst>
                                        <p:tav tm="0">
                                          <p:val>
                                            <p:strVal val="#ppt_y"/>
                                          </p:val>
                                        </p:tav>
                                        <p:tav tm="100000">
                                          <p:val>
                                            <p:strVal val="#ppt_y"/>
                                          </p:val>
                                        </p:tav>
                                      </p:tavLst>
                                    </p:anim>
                                  </p:childTnLst>
                                </p:cTn>
                              </p:par>
                              <p:par>
                                <p:cTn id="22" presetID="2" presetClass="entr" presetSubtype="8" decel="100000" fill="hold" grpId="0" nodeType="withEffect">
                                  <p:stCondLst>
                                    <p:cond delay="200"/>
                                  </p:stCondLst>
                                  <p:childTnLst>
                                    <p:set>
                                      <p:cBhvr>
                                        <p:cTn id="23" dur="1" fill="hold">
                                          <p:stCondLst>
                                            <p:cond delay="0"/>
                                          </p:stCondLst>
                                        </p:cTn>
                                        <p:tgtEl>
                                          <p:spTgt spid="44"/>
                                        </p:tgtEl>
                                        <p:attrNameLst>
                                          <p:attrName>style.visibility</p:attrName>
                                        </p:attrNameLst>
                                      </p:cBhvr>
                                      <p:to>
                                        <p:strVal val="visible"/>
                                      </p:to>
                                    </p:set>
                                    <p:anim calcmode="lin" valueType="num">
                                      <p:cBhvr additive="base">
                                        <p:cTn id="24" dur="1000" fill="hold"/>
                                        <p:tgtEl>
                                          <p:spTgt spid="44"/>
                                        </p:tgtEl>
                                        <p:attrNameLst>
                                          <p:attrName>ppt_x</p:attrName>
                                        </p:attrNameLst>
                                      </p:cBhvr>
                                      <p:tavLst>
                                        <p:tav tm="0">
                                          <p:val>
                                            <p:strVal val="0-#ppt_w/2"/>
                                          </p:val>
                                        </p:tav>
                                        <p:tav tm="100000">
                                          <p:val>
                                            <p:strVal val="#ppt_x"/>
                                          </p:val>
                                        </p:tav>
                                      </p:tavLst>
                                    </p:anim>
                                    <p:anim calcmode="lin" valueType="num">
                                      <p:cBhvr additive="base">
                                        <p:cTn id="25" dur="1000" fill="hold"/>
                                        <p:tgtEl>
                                          <p:spTgt spid="44"/>
                                        </p:tgtEl>
                                        <p:attrNameLst>
                                          <p:attrName>ppt_y</p:attrName>
                                        </p:attrNameLst>
                                      </p:cBhvr>
                                      <p:tavLst>
                                        <p:tav tm="0">
                                          <p:val>
                                            <p:strVal val="#ppt_y"/>
                                          </p:val>
                                        </p:tav>
                                        <p:tav tm="100000">
                                          <p:val>
                                            <p:strVal val="#ppt_y"/>
                                          </p:val>
                                        </p:tav>
                                      </p:tavLst>
                                    </p:anim>
                                  </p:childTnLst>
                                </p:cTn>
                              </p:par>
                              <p:par>
                                <p:cTn id="26" presetID="2" presetClass="entr" presetSubtype="8" decel="100000" fill="hold" grpId="0" nodeType="withEffect">
                                  <p:stCondLst>
                                    <p:cond delay="400"/>
                                  </p:stCondLst>
                                  <p:childTnLst>
                                    <p:set>
                                      <p:cBhvr>
                                        <p:cTn id="27" dur="1" fill="hold">
                                          <p:stCondLst>
                                            <p:cond delay="0"/>
                                          </p:stCondLst>
                                        </p:cTn>
                                        <p:tgtEl>
                                          <p:spTgt spid="45"/>
                                        </p:tgtEl>
                                        <p:attrNameLst>
                                          <p:attrName>style.visibility</p:attrName>
                                        </p:attrNameLst>
                                      </p:cBhvr>
                                      <p:to>
                                        <p:strVal val="visible"/>
                                      </p:to>
                                    </p:set>
                                    <p:anim calcmode="lin" valueType="num">
                                      <p:cBhvr additive="base">
                                        <p:cTn id="28" dur="1000" fill="hold"/>
                                        <p:tgtEl>
                                          <p:spTgt spid="45"/>
                                        </p:tgtEl>
                                        <p:attrNameLst>
                                          <p:attrName>ppt_x</p:attrName>
                                        </p:attrNameLst>
                                      </p:cBhvr>
                                      <p:tavLst>
                                        <p:tav tm="0">
                                          <p:val>
                                            <p:strVal val="0-#ppt_w/2"/>
                                          </p:val>
                                        </p:tav>
                                        <p:tav tm="100000">
                                          <p:val>
                                            <p:strVal val="#ppt_x"/>
                                          </p:val>
                                        </p:tav>
                                      </p:tavLst>
                                    </p:anim>
                                    <p:anim calcmode="lin" valueType="num">
                                      <p:cBhvr additive="base">
                                        <p:cTn id="29" dur="1000" fill="hold"/>
                                        <p:tgtEl>
                                          <p:spTgt spid="45"/>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2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48"/>
                                        </p:tgtEl>
                                        <p:attrNameLst>
                                          <p:attrName>style.visibility</p:attrName>
                                        </p:attrNameLst>
                                      </p:cBhvr>
                                      <p:to>
                                        <p:strVal val="visible"/>
                                      </p:to>
                                    </p:set>
                                    <p:animEffect transition="in" filter="wipe(up)">
                                      <p:cBhvr>
                                        <p:cTn id="41"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0" grpId="0" animBg="1"/>
      <p:bldP spid="41" grpId="0" animBg="1"/>
      <p:bldP spid="42" grpId="0" animBg="1"/>
      <p:bldP spid="44" grpId="0" animBg="1"/>
      <p:bldP spid="45" grpId="0" animBg="1"/>
      <p:bldP spid="46" grpId="0"/>
      <p:bldP spid="47" grpId="0"/>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文本框 38"/>
          <p:cNvSpPr txBox="1"/>
          <p:nvPr/>
        </p:nvSpPr>
        <p:spPr>
          <a:xfrm>
            <a:off x="4310830" y="356719"/>
            <a:ext cx="3570339" cy="646331"/>
          </a:xfrm>
          <a:prstGeom prst="rect">
            <a:avLst/>
          </a:prstGeom>
          <a:noFill/>
        </p:spPr>
        <p:txBody>
          <a:bodyPr wrap="square" rtlCol="0">
            <a:spAutoFit/>
          </a:bodyPr>
          <a:lstStyle/>
          <a:p>
            <a:pPr algn="ctr"/>
            <a:r>
              <a:rPr lang="en-US" altLang="zh-CN" sz="3600" dirty="0">
                <a:solidFill>
                  <a:schemeClr val="bg1"/>
                </a:solidFill>
                <a:latin typeface="Arial"/>
                <a:ea typeface="微软雅黑"/>
                <a:sym typeface="Arial"/>
              </a:rPr>
              <a:t>Add title text</a:t>
            </a:r>
            <a:endParaRPr lang="zh-CN" altLang="en-US" sz="3600" dirty="0">
              <a:solidFill>
                <a:schemeClr val="bg1"/>
              </a:solidFill>
              <a:latin typeface="Arial"/>
              <a:ea typeface="微软雅黑"/>
              <a:sym typeface="Arial"/>
            </a:endParaRPr>
          </a:p>
        </p:txBody>
      </p:sp>
      <p:grpSp>
        <p:nvGrpSpPr>
          <p:cNvPr id="40" name="组合 39"/>
          <p:cNvGrpSpPr/>
          <p:nvPr/>
        </p:nvGrpSpPr>
        <p:grpSpPr>
          <a:xfrm>
            <a:off x="4565312" y="2327316"/>
            <a:ext cx="3303124" cy="3303123"/>
            <a:chOff x="4302751" y="1746538"/>
            <a:chExt cx="3636931" cy="3636931"/>
          </a:xfrm>
        </p:grpSpPr>
        <p:sp>
          <p:nvSpPr>
            <p:cNvPr id="41" name="Rectangle 6"/>
            <p:cNvSpPr>
              <a:spLocks noChangeArrowheads="1"/>
            </p:cNvSpPr>
            <p:nvPr/>
          </p:nvSpPr>
          <p:spPr bwMode="auto">
            <a:xfrm>
              <a:off x="4302751" y="1746538"/>
              <a:ext cx="3636931" cy="3636931"/>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solidFill>
                <a:latin typeface="Arial"/>
                <a:ea typeface="微软雅黑"/>
                <a:sym typeface="Arial"/>
              </a:endParaRPr>
            </a:p>
          </p:txBody>
        </p:sp>
        <p:grpSp>
          <p:nvGrpSpPr>
            <p:cNvPr id="42" name="Group 16"/>
            <p:cNvGrpSpPr/>
            <p:nvPr/>
          </p:nvGrpSpPr>
          <p:grpSpPr>
            <a:xfrm>
              <a:off x="5475928" y="2932943"/>
              <a:ext cx="1273215" cy="1275696"/>
              <a:chOff x="5475928" y="3602345"/>
              <a:chExt cx="1273215" cy="1275696"/>
            </a:xfrm>
          </p:grpSpPr>
          <p:sp>
            <p:nvSpPr>
              <p:cNvPr id="65" name="Oval 13"/>
              <p:cNvSpPr>
                <a:spLocks noChangeArrowheads="1"/>
              </p:cNvSpPr>
              <p:nvPr/>
            </p:nvSpPr>
            <p:spPr bwMode="auto">
              <a:xfrm>
                <a:off x="5475928" y="3602345"/>
                <a:ext cx="1273215" cy="1275696"/>
              </a:xfrm>
              <a:prstGeom prst="ellipse">
                <a:avLst/>
              </a:prstGeom>
              <a:solidFill>
                <a:schemeClr val="bg1">
                  <a:lumMod val="85000"/>
                </a:schemeClr>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solidFill>
                  <a:latin typeface="Arial"/>
                  <a:ea typeface="微软雅黑"/>
                  <a:sym typeface="Arial"/>
                </a:endParaRPr>
              </a:p>
            </p:txBody>
          </p:sp>
          <p:grpSp>
            <p:nvGrpSpPr>
              <p:cNvPr id="66" name="Group 18"/>
              <p:cNvGrpSpPr/>
              <p:nvPr/>
            </p:nvGrpSpPr>
            <p:grpSpPr>
              <a:xfrm>
                <a:off x="5501557" y="3606478"/>
                <a:ext cx="1233530" cy="1234357"/>
                <a:chOff x="5501557" y="3606478"/>
                <a:chExt cx="1233530" cy="1234357"/>
              </a:xfrm>
            </p:grpSpPr>
            <p:sp>
              <p:nvSpPr>
                <p:cNvPr id="67" name="Oval 14"/>
                <p:cNvSpPr>
                  <a:spLocks noChangeArrowheads="1"/>
                </p:cNvSpPr>
                <p:nvPr/>
              </p:nvSpPr>
              <p:spPr bwMode="auto">
                <a:xfrm>
                  <a:off x="5501557" y="3606478"/>
                  <a:ext cx="1233530" cy="1234357"/>
                </a:xfrm>
                <a:prstGeom prst="ellipse">
                  <a:avLst/>
                </a:prstGeom>
                <a:solidFill>
                  <a:schemeClr val="bg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solidFill>
                    <a:latin typeface="Arial"/>
                    <a:ea typeface="微软雅黑"/>
                    <a:sym typeface="Arial"/>
                  </a:endParaRPr>
                </a:p>
              </p:txBody>
            </p:sp>
            <p:sp>
              <p:nvSpPr>
                <p:cNvPr id="68" name="Oval 15"/>
                <p:cNvSpPr>
                  <a:spLocks noChangeArrowheads="1"/>
                </p:cNvSpPr>
                <p:nvPr/>
              </p:nvSpPr>
              <p:spPr bwMode="auto">
                <a:xfrm>
                  <a:off x="5536281" y="3642029"/>
                  <a:ext cx="1164082" cy="1163256"/>
                </a:xfrm>
                <a:prstGeom prst="ellipse">
                  <a:avLst/>
                </a:prstGeom>
                <a:solidFill>
                  <a:srgbClr val="848AA1"/>
                </a:solidFill>
                <a:ln w="9525">
                  <a:noFill/>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solidFill>
                    <a:latin typeface="Arial"/>
                    <a:ea typeface="微软雅黑"/>
                    <a:sym typeface="Arial"/>
                  </a:endParaRPr>
                </a:p>
              </p:txBody>
            </p:sp>
          </p:grpSp>
        </p:grpSp>
        <p:sp>
          <p:nvSpPr>
            <p:cNvPr id="43" name="Freeform 16"/>
            <p:cNvSpPr/>
            <p:nvPr/>
          </p:nvSpPr>
          <p:spPr bwMode="auto">
            <a:xfrm>
              <a:off x="4513576" y="1897008"/>
              <a:ext cx="2440604" cy="1380694"/>
            </a:xfrm>
            <a:custGeom>
              <a:avLst/>
              <a:gdLst>
                <a:gd name="T0" fmla="*/ 1248 w 1248"/>
                <a:gd name="T1" fmla="*/ 706 h 706"/>
                <a:gd name="T2" fmla="*/ 1233 w 1248"/>
                <a:gd name="T3" fmla="*/ 520 h 706"/>
                <a:gd name="T4" fmla="*/ 1192 w 1248"/>
                <a:gd name="T5" fmla="*/ 567 h 706"/>
                <a:gd name="T6" fmla="*/ 1182 w 1248"/>
                <a:gd name="T7" fmla="*/ 542 h 706"/>
                <a:gd name="T8" fmla="*/ 623 w 1248"/>
                <a:gd name="T9" fmla="*/ 282 h 706"/>
                <a:gd name="T10" fmla="*/ 312 w 1248"/>
                <a:gd name="T11" fmla="*/ 0 h 706"/>
                <a:gd name="T12" fmla="*/ 0 w 1248"/>
                <a:gd name="T13" fmla="*/ 312 h 706"/>
                <a:gd name="T14" fmla="*/ 226 w 1248"/>
                <a:gd name="T15" fmla="*/ 612 h 706"/>
                <a:gd name="T16" fmla="*/ 226 w 1248"/>
                <a:gd name="T17" fmla="*/ 613 h 706"/>
                <a:gd name="T18" fmla="*/ 250 w 1248"/>
                <a:gd name="T19" fmla="*/ 619 h 706"/>
                <a:gd name="T20" fmla="*/ 251 w 1248"/>
                <a:gd name="T21" fmla="*/ 618 h 706"/>
                <a:gd name="T22" fmla="*/ 251 w 1248"/>
                <a:gd name="T23" fmla="*/ 619 h 706"/>
                <a:gd name="T24" fmla="*/ 511 w 1248"/>
                <a:gd name="T25" fmla="*/ 369 h 706"/>
                <a:gd name="T26" fmla="*/ 627 w 1248"/>
                <a:gd name="T27" fmla="*/ 329 h 706"/>
                <a:gd name="T28" fmla="*/ 1181 w 1248"/>
                <a:gd name="T29" fmla="*/ 572 h 706"/>
                <a:gd name="T30" fmla="*/ 1117 w 1248"/>
                <a:gd name="T31" fmla="*/ 573 h 706"/>
                <a:gd name="T32" fmla="*/ 1248 w 1248"/>
                <a:gd name="T33" fmla="*/ 706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48" h="706">
                  <a:moveTo>
                    <a:pt x="1248" y="706"/>
                  </a:moveTo>
                  <a:cubicBezTo>
                    <a:pt x="1233" y="520"/>
                    <a:pt x="1233" y="520"/>
                    <a:pt x="1233" y="520"/>
                  </a:cubicBezTo>
                  <a:cubicBezTo>
                    <a:pt x="1192" y="567"/>
                    <a:pt x="1192" y="567"/>
                    <a:pt x="1192" y="567"/>
                  </a:cubicBezTo>
                  <a:cubicBezTo>
                    <a:pt x="1188" y="556"/>
                    <a:pt x="1187" y="553"/>
                    <a:pt x="1182" y="542"/>
                  </a:cubicBezTo>
                  <a:cubicBezTo>
                    <a:pt x="1086" y="336"/>
                    <a:pt x="851" y="233"/>
                    <a:pt x="623" y="282"/>
                  </a:cubicBezTo>
                  <a:cubicBezTo>
                    <a:pt x="607" y="124"/>
                    <a:pt x="474" y="0"/>
                    <a:pt x="312" y="0"/>
                  </a:cubicBezTo>
                  <a:cubicBezTo>
                    <a:pt x="140" y="0"/>
                    <a:pt x="0" y="140"/>
                    <a:pt x="0" y="312"/>
                  </a:cubicBezTo>
                  <a:cubicBezTo>
                    <a:pt x="0" y="455"/>
                    <a:pt x="96" y="575"/>
                    <a:pt x="226" y="612"/>
                  </a:cubicBezTo>
                  <a:cubicBezTo>
                    <a:pt x="226" y="613"/>
                    <a:pt x="226" y="613"/>
                    <a:pt x="226" y="613"/>
                  </a:cubicBezTo>
                  <a:cubicBezTo>
                    <a:pt x="234" y="615"/>
                    <a:pt x="242" y="617"/>
                    <a:pt x="250" y="619"/>
                  </a:cubicBezTo>
                  <a:cubicBezTo>
                    <a:pt x="251" y="618"/>
                    <a:pt x="251" y="618"/>
                    <a:pt x="251" y="618"/>
                  </a:cubicBezTo>
                  <a:cubicBezTo>
                    <a:pt x="251" y="619"/>
                    <a:pt x="251" y="619"/>
                    <a:pt x="251" y="619"/>
                  </a:cubicBezTo>
                  <a:cubicBezTo>
                    <a:pt x="303" y="514"/>
                    <a:pt x="393" y="423"/>
                    <a:pt x="511" y="369"/>
                  </a:cubicBezTo>
                  <a:cubicBezTo>
                    <a:pt x="580" y="337"/>
                    <a:pt x="626" y="329"/>
                    <a:pt x="627" y="329"/>
                  </a:cubicBezTo>
                  <a:cubicBezTo>
                    <a:pt x="853" y="278"/>
                    <a:pt x="1082" y="370"/>
                    <a:pt x="1181" y="572"/>
                  </a:cubicBezTo>
                  <a:cubicBezTo>
                    <a:pt x="1117" y="573"/>
                    <a:pt x="1117" y="573"/>
                    <a:pt x="1117" y="573"/>
                  </a:cubicBezTo>
                  <a:cubicBezTo>
                    <a:pt x="1248" y="706"/>
                    <a:pt x="1248" y="706"/>
                    <a:pt x="1248" y="706"/>
                  </a:cubicBezTo>
                </a:path>
              </a:pathLst>
            </a:custGeom>
            <a:solidFill>
              <a:srgbClr val="7F7F7F"/>
            </a:solidFill>
            <a:ln w="9525">
              <a:noFill/>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bg1"/>
                </a:solidFill>
                <a:latin typeface="Arial"/>
                <a:ea typeface="微软雅黑"/>
                <a:sym typeface="Arial"/>
              </a:endParaRPr>
            </a:p>
          </p:txBody>
        </p:sp>
        <p:sp>
          <p:nvSpPr>
            <p:cNvPr id="52" name="Freeform 17"/>
            <p:cNvSpPr>
              <a:spLocks noEditPoints="1"/>
            </p:cNvSpPr>
            <p:nvPr/>
          </p:nvSpPr>
          <p:spPr bwMode="auto">
            <a:xfrm>
              <a:off x="4502001" y="1884607"/>
              <a:ext cx="2463754" cy="1404671"/>
            </a:xfrm>
            <a:custGeom>
              <a:avLst/>
              <a:gdLst>
                <a:gd name="T0" fmla="*/ 1254 w 1260"/>
                <a:gd name="T1" fmla="*/ 718 h 718"/>
                <a:gd name="T2" fmla="*/ 1250 w 1260"/>
                <a:gd name="T3" fmla="*/ 716 h 718"/>
                <a:gd name="T4" fmla="*/ 1119 w 1260"/>
                <a:gd name="T5" fmla="*/ 583 h 718"/>
                <a:gd name="T6" fmla="*/ 1117 w 1260"/>
                <a:gd name="T7" fmla="*/ 577 h 718"/>
                <a:gd name="T8" fmla="*/ 1123 w 1260"/>
                <a:gd name="T9" fmla="*/ 573 h 718"/>
                <a:gd name="T10" fmla="*/ 1175 w 1260"/>
                <a:gd name="T11" fmla="*/ 572 h 718"/>
                <a:gd name="T12" fmla="*/ 755 w 1260"/>
                <a:gd name="T13" fmla="*/ 327 h 718"/>
                <a:gd name="T14" fmla="*/ 634 w 1260"/>
                <a:gd name="T15" fmla="*/ 341 h 718"/>
                <a:gd name="T16" fmla="*/ 632 w 1260"/>
                <a:gd name="T17" fmla="*/ 341 h 718"/>
                <a:gd name="T18" fmla="*/ 632 w 1260"/>
                <a:gd name="T19" fmla="*/ 341 h 718"/>
                <a:gd name="T20" fmla="*/ 630 w 1260"/>
                <a:gd name="T21" fmla="*/ 342 h 718"/>
                <a:gd name="T22" fmla="*/ 630 w 1260"/>
                <a:gd name="T23" fmla="*/ 342 h 718"/>
                <a:gd name="T24" fmla="*/ 628 w 1260"/>
                <a:gd name="T25" fmla="*/ 341 h 718"/>
                <a:gd name="T26" fmla="*/ 520 w 1260"/>
                <a:gd name="T27" fmla="*/ 380 h 718"/>
                <a:gd name="T28" fmla="*/ 263 w 1260"/>
                <a:gd name="T29" fmla="*/ 627 h 718"/>
                <a:gd name="T30" fmla="*/ 257 w 1260"/>
                <a:gd name="T31" fmla="*/ 631 h 718"/>
                <a:gd name="T32" fmla="*/ 255 w 1260"/>
                <a:gd name="T33" fmla="*/ 631 h 718"/>
                <a:gd name="T34" fmla="*/ 230 w 1260"/>
                <a:gd name="T35" fmla="*/ 624 h 718"/>
                <a:gd name="T36" fmla="*/ 229 w 1260"/>
                <a:gd name="T37" fmla="*/ 624 h 718"/>
                <a:gd name="T38" fmla="*/ 0 w 1260"/>
                <a:gd name="T39" fmla="*/ 318 h 718"/>
                <a:gd name="T40" fmla="*/ 318 w 1260"/>
                <a:gd name="T41" fmla="*/ 0 h 718"/>
                <a:gd name="T42" fmla="*/ 532 w 1260"/>
                <a:gd name="T43" fmla="*/ 83 h 718"/>
                <a:gd name="T44" fmla="*/ 634 w 1260"/>
                <a:gd name="T45" fmla="*/ 280 h 718"/>
                <a:gd name="T46" fmla="*/ 742 w 1260"/>
                <a:gd name="T47" fmla="*/ 270 h 718"/>
                <a:gd name="T48" fmla="*/ 1009 w 1260"/>
                <a:gd name="T49" fmla="*/ 342 h 718"/>
                <a:gd name="T50" fmla="*/ 1193 w 1260"/>
                <a:gd name="T51" fmla="*/ 544 h 718"/>
                <a:gd name="T52" fmla="*/ 1199 w 1260"/>
                <a:gd name="T53" fmla="*/ 554 h 718"/>
                <a:gd name="T54" fmla="*/ 1202 w 1260"/>
                <a:gd name="T55" fmla="*/ 560 h 718"/>
                <a:gd name="T56" fmla="*/ 1234 w 1260"/>
                <a:gd name="T57" fmla="*/ 522 h 718"/>
                <a:gd name="T58" fmla="*/ 1241 w 1260"/>
                <a:gd name="T59" fmla="*/ 520 h 718"/>
                <a:gd name="T60" fmla="*/ 1245 w 1260"/>
                <a:gd name="T61" fmla="*/ 526 h 718"/>
                <a:gd name="T62" fmla="*/ 1260 w 1260"/>
                <a:gd name="T63" fmla="*/ 712 h 718"/>
                <a:gd name="T64" fmla="*/ 1256 w 1260"/>
                <a:gd name="T65" fmla="*/ 717 h 718"/>
                <a:gd name="T66" fmla="*/ 1254 w 1260"/>
                <a:gd name="T67" fmla="*/ 718 h 718"/>
                <a:gd name="T68" fmla="*/ 1132 w 1260"/>
                <a:gd name="T69" fmla="*/ 583 h 718"/>
                <a:gd name="T70" fmla="*/ 1247 w 1260"/>
                <a:gd name="T71" fmla="*/ 696 h 718"/>
                <a:gd name="T72" fmla="*/ 1236 w 1260"/>
                <a:gd name="T73" fmla="*/ 536 h 718"/>
                <a:gd name="T74" fmla="*/ 1204 w 1260"/>
                <a:gd name="T75" fmla="*/ 574 h 718"/>
                <a:gd name="T76" fmla="*/ 1199 w 1260"/>
                <a:gd name="T77" fmla="*/ 577 h 718"/>
                <a:gd name="T78" fmla="*/ 1196 w 1260"/>
                <a:gd name="T79" fmla="*/ 573 h 718"/>
                <a:gd name="T80" fmla="*/ 1185 w 1260"/>
                <a:gd name="T81" fmla="*/ 550 h 718"/>
                <a:gd name="T82" fmla="*/ 742 w 1260"/>
                <a:gd name="T83" fmla="*/ 282 h 718"/>
                <a:gd name="T84" fmla="*/ 630 w 1260"/>
                <a:gd name="T85" fmla="*/ 294 h 718"/>
                <a:gd name="T86" fmla="*/ 625 w 1260"/>
                <a:gd name="T87" fmla="*/ 292 h 718"/>
                <a:gd name="T88" fmla="*/ 623 w 1260"/>
                <a:gd name="T89" fmla="*/ 288 h 718"/>
                <a:gd name="T90" fmla="*/ 318 w 1260"/>
                <a:gd name="T91" fmla="*/ 12 h 718"/>
                <a:gd name="T92" fmla="*/ 12 w 1260"/>
                <a:gd name="T93" fmla="*/ 318 h 718"/>
                <a:gd name="T94" fmla="*/ 234 w 1260"/>
                <a:gd name="T95" fmla="*/ 613 h 718"/>
                <a:gd name="T96" fmla="*/ 235 w 1260"/>
                <a:gd name="T97" fmla="*/ 613 h 718"/>
                <a:gd name="T98" fmla="*/ 254 w 1260"/>
                <a:gd name="T99" fmla="*/ 618 h 718"/>
                <a:gd name="T100" fmla="*/ 515 w 1260"/>
                <a:gd name="T101" fmla="*/ 369 h 718"/>
                <a:gd name="T102" fmla="*/ 628 w 1260"/>
                <a:gd name="T103" fmla="*/ 329 h 718"/>
                <a:gd name="T104" fmla="*/ 631 w 1260"/>
                <a:gd name="T105" fmla="*/ 329 h 718"/>
                <a:gd name="T106" fmla="*/ 632 w 1260"/>
                <a:gd name="T107" fmla="*/ 329 h 718"/>
                <a:gd name="T108" fmla="*/ 755 w 1260"/>
                <a:gd name="T109" fmla="*/ 315 h 718"/>
                <a:gd name="T110" fmla="*/ 1011 w 1260"/>
                <a:gd name="T111" fmla="*/ 383 h 718"/>
                <a:gd name="T112" fmla="*/ 1190 w 1260"/>
                <a:gd name="T113" fmla="*/ 576 h 718"/>
                <a:gd name="T114" fmla="*/ 1190 w 1260"/>
                <a:gd name="T115" fmla="*/ 581 h 718"/>
                <a:gd name="T116" fmla="*/ 1184 w 1260"/>
                <a:gd name="T117" fmla="*/ 583 h 718"/>
                <a:gd name="T118" fmla="*/ 1132 w 1260"/>
                <a:gd name="T119" fmla="*/ 583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60" h="718">
                  <a:moveTo>
                    <a:pt x="1254" y="718"/>
                  </a:moveTo>
                  <a:cubicBezTo>
                    <a:pt x="1252" y="718"/>
                    <a:pt x="1251" y="717"/>
                    <a:pt x="1250" y="716"/>
                  </a:cubicBezTo>
                  <a:cubicBezTo>
                    <a:pt x="1119" y="583"/>
                    <a:pt x="1119" y="583"/>
                    <a:pt x="1119" y="583"/>
                  </a:cubicBezTo>
                  <a:cubicBezTo>
                    <a:pt x="1117" y="581"/>
                    <a:pt x="1117" y="579"/>
                    <a:pt x="1117" y="577"/>
                  </a:cubicBezTo>
                  <a:cubicBezTo>
                    <a:pt x="1118" y="575"/>
                    <a:pt x="1121" y="573"/>
                    <a:pt x="1123" y="573"/>
                  </a:cubicBezTo>
                  <a:cubicBezTo>
                    <a:pt x="1175" y="572"/>
                    <a:pt x="1175" y="572"/>
                    <a:pt x="1175" y="572"/>
                  </a:cubicBezTo>
                  <a:cubicBezTo>
                    <a:pt x="1097" y="421"/>
                    <a:pt x="937" y="327"/>
                    <a:pt x="755" y="327"/>
                  </a:cubicBezTo>
                  <a:cubicBezTo>
                    <a:pt x="715" y="327"/>
                    <a:pt x="674" y="332"/>
                    <a:pt x="634" y="341"/>
                  </a:cubicBezTo>
                  <a:cubicBezTo>
                    <a:pt x="633" y="341"/>
                    <a:pt x="633" y="341"/>
                    <a:pt x="632" y="341"/>
                  </a:cubicBezTo>
                  <a:cubicBezTo>
                    <a:pt x="632" y="341"/>
                    <a:pt x="632" y="341"/>
                    <a:pt x="632" y="341"/>
                  </a:cubicBezTo>
                  <a:cubicBezTo>
                    <a:pt x="631" y="341"/>
                    <a:pt x="631" y="342"/>
                    <a:pt x="630" y="342"/>
                  </a:cubicBezTo>
                  <a:cubicBezTo>
                    <a:pt x="630" y="342"/>
                    <a:pt x="630" y="342"/>
                    <a:pt x="630" y="342"/>
                  </a:cubicBezTo>
                  <a:cubicBezTo>
                    <a:pt x="629" y="342"/>
                    <a:pt x="629" y="342"/>
                    <a:pt x="628" y="341"/>
                  </a:cubicBezTo>
                  <a:cubicBezTo>
                    <a:pt x="596" y="349"/>
                    <a:pt x="560" y="362"/>
                    <a:pt x="520" y="380"/>
                  </a:cubicBezTo>
                  <a:cubicBezTo>
                    <a:pt x="407" y="432"/>
                    <a:pt x="316" y="520"/>
                    <a:pt x="263" y="627"/>
                  </a:cubicBezTo>
                  <a:cubicBezTo>
                    <a:pt x="262" y="630"/>
                    <a:pt x="259" y="631"/>
                    <a:pt x="257" y="631"/>
                  </a:cubicBezTo>
                  <a:cubicBezTo>
                    <a:pt x="256" y="631"/>
                    <a:pt x="256" y="631"/>
                    <a:pt x="255" y="631"/>
                  </a:cubicBezTo>
                  <a:cubicBezTo>
                    <a:pt x="247" y="629"/>
                    <a:pt x="239" y="627"/>
                    <a:pt x="230" y="624"/>
                  </a:cubicBezTo>
                  <a:cubicBezTo>
                    <a:pt x="230" y="624"/>
                    <a:pt x="229" y="624"/>
                    <a:pt x="229" y="624"/>
                  </a:cubicBezTo>
                  <a:cubicBezTo>
                    <a:pt x="94" y="584"/>
                    <a:pt x="0" y="459"/>
                    <a:pt x="0" y="318"/>
                  </a:cubicBezTo>
                  <a:cubicBezTo>
                    <a:pt x="0" y="143"/>
                    <a:pt x="143" y="0"/>
                    <a:pt x="318" y="0"/>
                  </a:cubicBezTo>
                  <a:cubicBezTo>
                    <a:pt x="398" y="0"/>
                    <a:pt x="474" y="30"/>
                    <a:pt x="532" y="83"/>
                  </a:cubicBezTo>
                  <a:cubicBezTo>
                    <a:pt x="589" y="135"/>
                    <a:pt x="625" y="205"/>
                    <a:pt x="634" y="280"/>
                  </a:cubicBezTo>
                  <a:cubicBezTo>
                    <a:pt x="670" y="273"/>
                    <a:pt x="706" y="270"/>
                    <a:pt x="742" y="270"/>
                  </a:cubicBezTo>
                  <a:cubicBezTo>
                    <a:pt x="838" y="270"/>
                    <a:pt x="930" y="295"/>
                    <a:pt x="1009" y="342"/>
                  </a:cubicBezTo>
                  <a:cubicBezTo>
                    <a:pt x="1091" y="390"/>
                    <a:pt x="1155" y="460"/>
                    <a:pt x="1193" y="544"/>
                  </a:cubicBezTo>
                  <a:cubicBezTo>
                    <a:pt x="1195" y="549"/>
                    <a:pt x="1197" y="552"/>
                    <a:pt x="1199" y="554"/>
                  </a:cubicBezTo>
                  <a:cubicBezTo>
                    <a:pt x="1200" y="556"/>
                    <a:pt x="1201" y="558"/>
                    <a:pt x="1202" y="560"/>
                  </a:cubicBezTo>
                  <a:cubicBezTo>
                    <a:pt x="1234" y="522"/>
                    <a:pt x="1234" y="522"/>
                    <a:pt x="1234" y="522"/>
                  </a:cubicBezTo>
                  <a:cubicBezTo>
                    <a:pt x="1236" y="520"/>
                    <a:pt x="1239" y="520"/>
                    <a:pt x="1241" y="520"/>
                  </a:cubicBezTo>
                  <a:cubicBezTo>
                    <a:pt x="1243" y="521"/>
                    <a:pt x="1245" y="523"/>
                    <a:pt x="1245" y="526"/>
                  </a:cubicBezTo>
                  <a:cubicBezTo>
                    <a:pt x="1260" y="712"/>
                    <a:pt x="1260" y="712"/>
                    <a:pt x="1260" y="712"/>
                  </a:cubicBezTo>
                  <a:cubicBezTo>
                    <a:pt x="1260" y="714"/>
                    <a:pt x="1259" y="716"/>
                    <a:pt x="1256" y="717"/>
                  </a:cubicBezTo>
                  <a:cubicBezTo>
                    <a:pt x="1256" y="718"/>
                    <a:pt x="1255" y="718"/>
                    <a:pt x="1254" y="718"/>
                  </a:cubicBezTo>
                  <a:close/>
                  <a:moveTo>
                    <a:pt x="1132" y="583"/>
                  </a:moveTo>
                  <a:cubicBezTo>
                    <a:pt x="1247" y="696"/>
                    <a:pt x="1247" y="696"/>
                    <a:pt x="1247" y="696"/>
                  </a:cubicBezTo>
                  <a:cubicBezTo>
                    <a:pt x="1236" y="536"/>
                    <a:pt x="1236" y="536"/>
                    <a:pt x="1236" y="536"/>
                  </a:cubicBezTo>
                  <a:cubicBezTo>
                    <a:pt x="1204" y="574"/>
                    <a:pt x="1204" y="574"/>
                    <a:pt x="1204" y="574"/>
                  </a:cubicBezTo>
                  <a:cubicBezTo>
                    <a:pt x="1203" y="575"/>
                    <a:pt x="1201" y="577"/>
                    <a:pt x="1199" y="577"/>
                  </a:cubicBezTo>
                  <a:cubicBezTo>
                    <a:pt x="1197" y="576"/>
                    <a:pt x="1196" y="575"/>
                    <a:pt x="1196" y="573"/>
                  </a:cubicBezTo>
                  <a:cubicBezTo>
                    <a:pt x="1193" y="567"/>
                    <a:pt x="1187" y="555"/>
                    <a:pt x="1185" y="550"/>
                  </a:cubicBezTo>
                  <a:cubicBezTo>
                    <a:pt x="1109" y="385"/>
                    <a:pt x="938" y="282"/>
                    <a:pt x="742" y="282"/>
                  </a:cubicBezTo>
                  <a:cubicBezTo>
                    <a:pt x="705" y="282"/>
                    <a:pt x="667" y="286"/>
                    <a:pt x="630" y="294"/>
                  </a:cubicBezTo>
                  <a:cubicBezTo>
                    <a:pt x="628" y="294"/>
                    <a:pt x="627" y="293"/>
                    <a:pt x="625" y="292"/>
                  </a:cubicBezTo>
                  <a:cubicBezTo>
                    <a:pt x="624" y="291"/>
                    <a:pt x="623" y="290"/>
                    <a:pt x="623" y="288"/>
                  </a:cubicBezTo>
                  <a:cubicBezTo>
                    <a:pt x="607" y="131"/>
                    <a:pt x="476" y="12"/>
                    <a:pt x="318" y="12"/>
                  </a:cubicBezTo>
                  <a:cubicBezTo>
                    <a:pt x="149" y="12"/>
                    <a:pt x="12" y="150"/>
                    <a:pt x="12" y="318"/>
                  </a:cubicBezTo>
                  <a:cubicBezTo>
                    <a:pt x="12" y="454"/>
                    <a:pt x="103" y="575"/>
                    <a:pt x="234" y="613"/>
                  </a:cubicBezTo>
                  <a:cubicBezTo>
                    <a:pt x="234" y="613"/>
                    <a:pt x="235" y="613"/>
                    <a:pt x="235" y="613"/>
                  </a:cubicBezTo>
                  <a:cubicBezTo>
                    <a:pt x="241" y="615"/>
                    <a:pt x="248" y="617"/>
                    <a:pt x="254" y="618"/>
                  </a:cubicBezTo>
                  <a:cubicBezTo>
                    <a:pt x="309" y="510"/>
                    <a:pt x="401" y="422"/>
                    <a:pt x="515" y="369"/>
                  </a:cubicBezTo>
                  <a:cubicBezTo>
                    <a:pt x="556" y="350"/>
                    <a:pt x="593" y="337"/>
                    <a:pt x="628" y="329"/>
                  </a:cubicBezTo>
                  <a:cubicBezTo>
                    <a:pt x="629" y="329"/>
                    <a:pt x="630" y="329"/>
                    <a:pt x="631" y="329"/>
                  </a:cubicBezTo>
                  <a:cubicBezTo>
                    <a:pt x="632" y="329"/>
                    <a:pt x="632" y="329"/>
                    <a:pt x="632" y="329"/>
                  </a:cubicBezTo>
                  <a:cubicBezTo>
                    <a:pt x="672" y="320"/>
                    <a:pt x="714" y="315"/>
                    <a:pt x="755" y="315"/>
                  </a:cubicBezTo>
                  <a:cubicBezTo>
                    <a:pt x="847" y="315"/>
                    <a:pt x="935" y="339"/>
                    <a:pt x="1011" y="383"/>
                  </a:cubicBezTo>
                  <a:cubicBezTo>
                    <a:pt x="1089" y="428"/>
                    <a:pt x="1150" y="495"/>
                    <a:pt x="1190" y="576"/>
                  </a:cubicBezTo>
                  <a:cubicBezTo>
                    <a:pt x="1191" y="578"/>
                    <a:pt x="1191" y="579"/>
                    <a:pt x="1190" y="581"/>
                  </a:cubicBezTo>
                  <a:cubicBezTo>
                    <a:pt x="1189" y="583"/>
                    <a:pt x="1186" y="583"/>
                    <a:pt x="1184" y="583"/>
                  </a:cubicBezTo>
                  <a:lnTo>
                    <a:pt x="1132" y="583"/>
                  </a:lnTo>
                  <a:close/>
                </a:path>
              </a:pathLst>
            </a:custGeom>
            <a:solidFill>
              <a:schemeClr val="bg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solidFill>
                <a:latin typeface="Arial"/>
                <a:ea typeface="微软雅黑"/>
                <a:sym typeface="Arial"/>
              </a:endParaRPr>
            </a:p>
          </p:txBody>
        </p:sp>
        <p:sp>
          <p:nvSpPr>
            <p:cNvPr id="53" name="Freeform 18"/>
            <p:cNvSpPr/>
            <p:nvPr/>
          </p:nvSpPr>
          <p:spPr bwMode="auto">
            <a:xfrm>
              <a:off x="6416784" y="1920158"/>
              <a:ext cx="1378214" cy="2442258"/>
            </a:xfrm>
            <a:custGeom>
              <a:avLst/>
              <a:gdLst>
                <a:gd name="T0" fmla="*/ 0 w 705"/>
                <a:gd name="T1" fmla="*/ 1249 h 1249"/>
                <a:gd name="T2" fmla="*/ 186 w 705"/>
                <a:gd name="T3" fmla="*/ 1234 h 1249"/>
                <a:gd name="T4" fmla="*/ 138 w 705"/>
                <a:gd name="T5" fmla="*/ 1192 h 1249"/>
                <a:gd name="T6" fmla="*/ 163 w 705"/>
                <a:gd name="T7" fmla="*/ 1182 h 1249"/>
                <a:gd name="T8" fmla="*/ 423 w 705"/>
                <a:gd name="T9" fmla="*/ 623 h 1249"/>
                <a:gd name="T10" fmla="*/ 704 w 705"/>
                <a:gd name="T11" fmla="*/ 312 h 1249"/>
                <a:gd name="T12" fmla="*/ 392 w 705"/>
                <a:gd name="T13" fmla="*/ 0 h 1249"/>
                <a:gd name="T14" fmla="*/ 92 w 705"/>
                <a:gd name="T15" fmla="*/ 227 h 1249"/>
                <a:gd name="T16" fmla="*/ 92 w 705"/>
                <a:gd name="T17" fmla="*/ 227 h 1249"/>
                <a:gd name="T18" fmla="*/ 86 w 705"/>
                <a:gd name="T19" fmla="*/ 251 h 1249"/>
                <a:gd name="T20" fmla="*/ 86 w 705"/>
                <a:gd name="T21" fmla="*/ 251 h 1249"/>
                <a:gd name="T22" fmla="*/ 86 w 705"/>
                <a:gd name="T23" fmla="*/ 252 h 1249"/>
                <a:gd name="T24" fmla="*/ 336 w 705"/>
                <a:gd name="T25" fmla="*/ 512 h 1249"/>
                <a:gd name="T26" fmla="*/ 376 w 705"/>
                <a:gd name="T27" fmla="*/ 627 h 1249"/>
                <a:gd name="T28" fmla="*/ 134 w 705"/>
                <a:gd name="T29" fmla="*/ 1182 h 1249"/>
                <a:gd name="T30" fmla="*/ 133 w 705"/>
                <a:gd name="T31" fmla="*/ 1118 h 1249"/>
                <a:gd name="T32" fmla="*/ 0 w 705"/>
                <a:gd name="T33" fmla="*/ 1249 h 1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5" h="1249">
                  <a:moveTo>
                    <a:pt x="0" y="1249"/>
                  </a:moveTo>
                  <a:cubicBezTo>
                    <a:pt x="186" y="1234"/>
                    <a:pt x="186" y="1234"/>
                    <a:pt x="186" y="1234"/>
                  </a:cubicBezTo>
                  <a:cubicBezTo>
                    <a:pt x="138" y="1192"/>
                    <a:pt x="138" y="1192"/>
                    <a:pt x="138" y="1192"/>
                  </a:cubicBezTo>
                  <a:cubicBezTo>
                    <a:pt x="149" y="1188"/>
                    <a:pt x="152" y="1187"/>
                    <a:pt x="163" y="1182"/>
                  </a:cubicBezTo>
                  <a:cubicBezTo>
                    <a:pt x="370" y="1087"/>
                    <a:pt x="472" y="851"/>
                    <a:pt x="423" y="623"/>
                  </a:cubicBezTo>
                  <a:cubicBezTo>
                    <a:pt x="581" y="608"/>
                    <a:pt x="705" y="474"/>
                    <a:pt x="704" y="312"/>
                  </a:cubicBezTo>
                  <a:cubicBezTo>
                    <a:pt x="704" y="140"/>
                    <a:pt x="564" y="0"/>
                    <a:pt x="392" y="0"/>
                  </a:cubicBezTo>
                  <a:cubicBezTo>
                    <a:pt x="249" y="1"/>
                    <a:pt x="129" y="96"/>
                    <a:pt x="92" y="227"/>
                  </a:cubicBezTo>
                  <a:cubicBezTo>
                    <a:pt x="92" y="227"/>
                    <a:pt x="92" y="227"/>
                    <a:pt x="92" y="227"/>
                  </a:cubicBezTo>
                  <a:cubicBezTo>
                    <a:pt x="90" y="235"/>
                    <a:pt x="88" y="243"/>
                    <a:pt x="86" y="251"/>
                  </a:cubicBezTo>
                  <a:cubicBezTo>
                    <a:pt x="86" y="251"/>
                    <a:pt x="86" y="251"/>
                    <a:pt x="86" y="251"/>
                  </a:cubicBezTo>
                  <a:cubicBezTo>
                    <a:pt x="86" y="252"/>
                    <a:pt x="86" y="252"/>
                    <a:pt x="86" y="252"/>
                  </a:cubicBezTo>
                  <a:cubicBezTo>
                    <a:pt x="191" y="304"/>
                    <a:pt x="281" y="394"/>
                    <a:pt x="336" y="512"/>
                  </a:cubicBezTo>
                  <a:cubicBezTo>
                    <a:pt x="368" y="580"/>
                    <a:pt x="376" y="626"/>
                    <a:pt x="376" y="627"/>
                  </a:cubicBezTo>
                  <a:cubicBezTo>
                    <a:pt x="427" y="854"/>
                    <a:pt x="335" y="1083"/>
                    <a:pt x="134" y="1182"/>
                  </a:cubicBezTo>
                  <a:cubicBezTo>
                    <a:pt x="133" y="1118"/>
                    <a:pt x="133" y="1118"/>
                    <a:pt x="133" y="1118"/>
                  </a:cubicBezTo>
                  <a:cubicBezTo>
                    <a:pt x="0" y="1249"/>
                    <a:pt x="0" y="1249"/>
                    <a:pt x="0" y="1249"/>
                  </a:cubicBezTo>
                </a:path>
              </a:pathLst>
            </a:custGeom>
            <a:solidFill>
              <a:srgbClr val="848AA1"/>
            </a:solidFill>
            <a:ln w="9525">
              <a:noFill/>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solidFill>
                <a:latin typeface="Arial"/>
                <a:ea typeface="微软雅黑"/>
                <a:sym typeface="Arial"/>
              </a:endParaRPr>
            </a:p>
          </p:txBody>
        </p:sp>
        <p:sp>
          <p:nvSpPr>
            <p:cNvPr id="54" name="Freeform 19"/>
            <p:cNvSpPr>
              <a:spLocks noEditPoints="1"/>
            </p:cNvSpPr>
            <p:nvPr/>
          </p:nvSpPr>
          <p:spPr bwMode="auto">
            <a:xfrm>
              <a:off x="6404382" y="1908583"/>
              <a:ext cx="1400537" cy="2466234"/>
            </a:xfrm>
            <a:custGeom>
              <a:avLst/>
              <a:gdLst>
                <a:gd name="T0" fmla="*/ 0 w 716"/>
                <a:gd name="T1" fmla="*/ 1255 h 1261"/>
                <a:gd name="T2" fmla="*/ 1 w 716"/>
                <a:gd name="T3" fmla="*/ 1251 h 1261"/>
                <a:gd name="T4" fmla="*/ 134 w 716"/>
                <a:gd name="T5" fmla="*/ 1119 h 1261"/>
                <a:gd name="T6" fmla="*/ 141 w 716"/>
                <a:gd name="T7" fmla="*/ 1118 h 1261"/>
                <a:gd name="T8" fmla="*/ 145 w 716"/>
                <a:gd name="T9" fmla="*/ 1124 h 1261"/>
                <a:gd name="T10" fmla="*/ 145 w 716"/>
                <a:gd name="T11" fmla="*/ 1176 h 1261"/>
                <a:gd name="T12" fmla="*/ 390 w 716"/>
                <a:gd name="T13" fmla="*/ 755 h 1261"/>
                <a:gd name="T14" fmla="*/ 376 w 716"/>
                <a:gd name="T15" fmla="*/ 635 h 1261"/>
                <a:gd name="T16" fmla="*/ 376 w 716"/>
                <a:gd name="T17" fmla="*/ 633 h 1261"/>
                <a:gd name="T18" fmla="*/ 376 w 716"/>
                <a:gd name="T19" fmla="*/ 632 h 1261"/>
                <a:gd name="T20" fmla="*/ 375 w 716"/>
                <a:gd name="T21" fmla="*/ 630 h 1261"/>
                <a:gd name="T22" fmla="*/ 375 w 716"/>
                <a:gd name="T23" fmla="*/ 630 h 1261"/>
                <a:gd name="T24" fmla="*/ 376 w 716"/>
                <a:gd name="T25" fmla="*/ 629 h 1261"/>
                <a:gd name="T26" fmla="*/ 337 w 716"/>
                <a:gd name="T27" fmla="*/ 520 h 1261"/>
                <a:gd name="T28" fmla="*/ 89 w 716"/>
                <a:gd name="T29" fmla="*/ 263 h 1261"/>
                <a:gd name="T30" fmla="*/ 86 w 716"/>
                <a:gd name="T31" fmla="*/ 258 h 1261"/>
                <a:gd name="T32" fmla="*/ 86 w 716"/>
                <a:gd name="T33" fmla="*/ 256 h 1261"/>
                <a:gd name="T34" fmla="*/ 92 w 716"/>
                <a:gd name="T35" fmla="*/ 231 h 1261"/>
                <a:gd name="T36" fmla="*/ 93 w 716"/>
                <a:gd name="T37" fmla="*/ 230 h 1261"/>
                <a:gd name="T38" fmla="*/ 398 w 716"/>
                <a:gd name="T39" fmla="*/ 0 h 1261"/>
                <a:gd name="T40" fmla="*/ 716 w 716"/>
                <a:gd name="T41" fmla="*/ 318 h 1261"/>
                <a:gd name="T42" fmla="*/ 634 w 716"/>
                <a:gd name="T43" fmla="*/ 533 h 1261"/>
                <a:gd name="T44" fmla="*/ 437 w 716"/>
                <a:gd name="T45" fmla="*/ 634 h 1261"/>
                <a:gd name="T46" fmla="*/ 447 w 716"/>
                <a:gd name="T47" fmla="*/ 743 h 1261"/>
                <a:gd name="T48" fmla="*/ 376 w 716"/>
                <a:gd name="T49" fmla="*/ 1010 h 1261"/>
                <a:gd name="T50" fmla="*/ 173 w 716"/>
                <a:gd name="T51" fmla="*/ 1194 h 1261"/>
                <a:gd name="T52" fmla="*/ 163 w 716"/>
                <a:gd name="T53" fmla="*/ 1199 h 1261"/>
                <a:gd name="T54" fmla="*/ 158 w 716"/>
                <a:gd name="T55" fmla="*/ 1202 h 1261"/>
                <a:gd name="T56" fmla="*/ 196 w 716"/>
                <a:gd name="T57" fmla="*/ 1235 h 1261"/>
                <a:gd name="T58" fmla="*/ 197 w 716"/>
                <a:gd name="T59" fmla="*/ 1242 h 1261"/>
                <a:gd name="T60" fmla="*/ 192 w 716"/>
                <a:gd name="T61" fmla="*/ 1246 h 1261"/>
                <a:gd name="T62" fmla="*/ 6 w 716"/>
                <a:gd name="T63" fmla="*/ 1261 h 1261"/>
                <a:gd name="T64" fmla="*/ 0 w 716"/>
                <a:gd name="T65" fmla="*/ 1257 h 1261"/>
                <a:gd name="T66" fmla="*/ 0 w 716"/>
                <a:gd name="T67" fmla="*/ 1255 h 1261"/>
                <a:gd name="T68" fmla="*/ 135 w 716"/>
                <a:gd name="T69" fmla="*/ 1133 h 1261"/>
                <a:gd name="T70" fmla="*/ 22 w 716"/>
                <a:gd name="T71" fmla="*/ 1248 h 1261"/>
                <a:gd name="T72" fmla="*/ 182 w 716"/>
                <a:gd name="T73" fmla="*/ 1236 h 1261"/>
                <a:gd name="T74" fmla="*/ 144 w 716"/>
                <a:gd name="T75" fmla="*/ 1205 h 1261"/>
                <a:gd name="T76" fmla="*/ 141 w 716"/>
                <a:gd name="T77" fmla="*/ 1200 h 1261"/>
                <a:gd name="T78" fmla="*/ 145 w 716"/>
                <a:gd name="T79" fmla="*/ 1196 h 1261"/>
                <a:gd name="T80" fmla="*/ 168 w 716"/>
                <a:gd name="T81" fmla="*/ 1186 h 1261"/>
                <a:gd name="T82" fmla="*/ 435 w 716"/>
                <a:gd name="T83" fmla="*/ 743 h 1261"/>
                <a:gd name="T84" fmla="*/ 424 w 716"/>
                <a:gd name="T85" fmla="*/ 630 h 1261"/>
                <a:gd name="T86" fmla="*/ 425 w 716"/>
                <a:gd name="T87" fmla="*/ 626 h 1261"/>
                <a:gd name="T88" fmla="*/ 429 w 716"/>
                <a:gd name="T89" fmla="*/ 623 h 1261"/>
                <a:gd name="T90" fmla="*/ 704 w 716"/>
                <a:gd name="T91" fmla="*/ 318 h 1261"/>
                <a:gd name="T92" fmla="*/ 398 w 716"/>
                <a:gd name="T93" fmla="*/ 12 h 1261"/>
                <a:gd name="T94" fmla="*/ 104 w 716"/>
                <a:gd name="T95" fmla="*/ 234 h 1261"/>
                <a:gd name="T96" fmla="*/ 103 w 716"/>
                <a:gd name="T97" fmla="*/ 236 h 1261"/>
                <a:gd name="T98" fmla="*/ 99 w 716"/>
                <a:gd name="T99" fmla="*/ 255 h 1261"/>
                <a:gd name="T100" fmla="*/ 347 w 716"/>
                <a:gd name="T101" fmla="*/ 515 h 1261"/>
                <a:gd name="T102" fmla="*/ 388 w 716"/>
                <a:gd name="T103" fmla="*/ 628 h 1261"/>
                <a:gd name="T104" fmla="*/ 388 w 716"/>
                <a:gd name="T105" fmla="*/ 632 h 1261"/>
                <a:gd name="T106" fmla="*/ 388 w 716"/>
                <a:gd name="T107" fmla="*/ 632 h 1261"/>
                <a:gd name="T108" fmla="*/ 402 w 716"/>
                <a:gd name="T109" fmla="*/ 755 h 1261"/>
                <a:gd name="T110" fmla="*/ 335 w 716"/>
                <a:gd name="T111" fmla="*/ 1011 h 1261"/>
                <a:gd name="T112" fmla="*/ 142 w 716"/>
                <a:gd name="T113" fmla="*/ 1190 h 1261"/>
                <a:gd name="T114" fmla="*/ 136 w 716"/>
                <a:gd name="T115" fmla="*/ 1191 h 1261"/>
                <a:gd name="T116" fmla="*/ 135 w 716"/>
                <a:gd name="T117" fmla="*/ 1184 h 1261"/>
                <a:gd name="T118" fmla="*/ 135 w 716"/>
                <a:gd name="T119" fmla="*/ 1133 h 1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16" h="1261">
                  <a:moveTo>
                    <a:pt x="0" y="1255"/>
                  </a:moveTo>
                  <a:cubicBezTo>
                    <a:pt x="0" y="1253"/>
                    <a:pt x="0" y="1252"/>
                    <a:pt x="1" y="1251"/>
                  </a:cubicBezTo>
                  <a:cubicBezTo>
                    <a:pt x="134" y="1119"/>
                    <a:pt x="134" y="1119"/>
                    <a:pt x="134" y="1119"/>
                  </a:cubicBezTo>
                  <a:cubicBezTo>
                    <a:pt x="136" y="1118"/>
                    <a:pt x="139" y="1117"/>
                    <a:pt x="141" y="1118"/>
                  </a:cubicBezTo>
                  <a:cubicBezTo>
                    <a:pt x="143" y="1119"/>
                    <a:pt x="145" y="1121"/>
                    <a:pt x="145" y="1124"/>
                  </a:cubicBezTo>
                  <a:cubicBezTo>
                    <a:pt x="145" y="1176"/>
                    <a:pt x="145" y="1176"/>
                    <a:pt x="145" y="1176"/>
                  </a:cubicBezTo>
                  <a:cubicBezTo>
                    <a:pt x="297" y="1097"/>
                    <a:pt x="390" y="937"/>
                    <a:pt x="390" y="755"/>
                  </a:cubicBezTo>
                  <a:cubicBezTo>
                    <a:pt x="390" y="715"/>
                    <a:pt x="385" y="675"/>
                    <a:pt x="376" y="635"/>
                  </a:cubicBezTo>
                  <a:cubicBezTo>
                    <a:pt x="376" y="634"/>
                    <a:pt x="376" y="633"/>
                    <a:pt x="376" y="633"/>
                  </a:cubicBezTo>
                  <a:cubicBezTo>
                    <a:pt x="376" y="632"/>
                    <a:pt x="376" y="632"/>
                    <a:pt x="376" y="632"/>
                  </a:cubicBezTo>
                  <a:cubicBezTo>
                    <a:pt x="376" y="632"/>
                    <a:pt x="375" y="631"/>
                    <a:pt x="375" y="630"/>
                  </a:cubicBezTo>
                  <a:cubicBezTo>
                    <a:pt x="375" y="630"/>
                    <a:pt x="375" y="630"/>
                    <a:pt x="375" y="630"/>
                  </a:cubicBezTo>
                  <a:cubicBezTo>
                    <a:pt x="375" y="630"/>
                    <a:pt x="375" y="629"/>
                    <a:pt x="376" y="629"/>
                  </a:cubicBezTo>
                  <a:cubicBezTo>
                    <a:pt x="368" y="596"/>
                    <a:pt x="355" y="560"/>
                    <a:pt x="337" y="520"/>
                  </a:cubicBezTo>
                  <a:cubicBezTo>
                    <a:pt x="285" y="408"/>
                    <a:pt x="197" y="317"/>
                    <a:pt x="89" y="263"/>
                  </a:cubicBezTo>
                  <a:cubicBezTo>
                    <a:pt x="87" y="262"/>
                    <a:pt x="86" y="260"/>
                    <a:pt x="86" y="258"/>
                  </a:cubicBezTo>
                  <a:cubicBezTo>
                    <a:pt x="86" y="257"/>
                    <a:pt x="86" y="257"/>
                    <a:pt x="86" y="256"/>
                  </a:cubicBezTo>
                  <a:cubicBezTo>
                    <a:pt x="88" y="248"/>
                    <a:pt x="90" y="240"/>
                    <a:pt x="92" y="231"/>
                  </a:cubicBezTo>
                  <a:cubicBezTo>
                    <a:pt x="92" y="230"/>
                    <a:pt x="93" y="230"/>
                    <a:pt x="93" y="230"/>
                  </a:cubicBezTo>
                  <a:cubicBezTo>
                    <a:pt x="132" y="95"/>
                    <a:pt x="257" y="1"/>
                    <a:pt x="398" y="0"/>
                  </a:cubicBezTo>
                  <a:cubicBezTo>
                    <a:pt x="573" y="0"/>
                    <a:pt x="716" y="143"/>
                    <a:pt x="716" y="318"/>
                  </a:cubicBezTo>
                  <a:cubicBezTo>
                    <a:pt x="716" y="398"/>
                    <a:pt x="687" y="474"/>
                    <a:pt x="634" y="533"/>
                  </a:cubicBezTo>
                  <a:cubicBezTo>
                    <a:pt x="582" y="589"/>
                    <a:pt x="512" y="625"/>
                    <a:pt x="437" y="634"/>
                  </a:cubicBezTo>
                  <a:cubicBezTo>
                    <a:pt x="444" y="670"/>
                    <a:pt x="447" y="706"/>
                    <a:pt x="447" y="743"/>
                  </a:cubicBezTo>
                  <a:cubicBezTo>
                    <a:pt x="448" y="838"/>
                    <a:pt x="423" y="931"/>
                    <a:pt x="376" y="1010"/>
                  </a:cubicBezTo>
                  <a:cubicBezTo>
                    <a:pt x="327" y="1092"/>
                    <a:pt x="257" y="1155"/>
                    <a:pt x="173" y="1194"/>
                  </a:cubicBezTo>
                  <a:cubicBezTo>
                    <a:pt x="169" y="1196"/>
                    <a:pt x="166" y="1198"/>
                    <a:pt x="163" y="1199"/>
                  </a:cubicBezTo>
                  <a:cubicBezTo>
                    <a:pt x="161" y="1200"/>
                    <a:pt x="160" y="1201"/>
                    <a:pt x="158" y="1202"/>
                  </a:cubicBezTo>
                  <a:cubicBezTo>
                    <a:pt x="196" y="1235"/>
                    <a:pt x="196" y="1235"/>
                    <a:pt x="196" y="1235"/>
                  </a:cubicBezTo>
                  <a:cubicBezTo>
                    <a:pt x="197" y="1237"/>
                    <a:pt x="198" y="1239"/>
                    <a:pt x="197" y="1242"/>
                  </a:cubicBezTo>
                  <a:cubicBezTo>
                    <a:pt x="197" y="1244"/>
                    <a:pt x="195" y="1245"/>
                    <a:pt x="192" y="1246"/>
                  </a:cubicBezTo>
                  <a:cubicBezTo>
                    <a:pt x="6" y="1261"/>
                    <a:pt x="6" y="1261"/>
                    <a:pt x="6" y="1261"/>
                  </a:cubicBezTo>
                  <a:cubicBezTo>
                    <a:pt x="4" y="1261"/>
                    <a:pt x="1" y="1260"/>
                    <a:pt x="0" y="1257"/>
                  </a:cubicBezTo>
                  <a:cubicBezTo>
                    <a:pt x="0" y="1257"/>
                    <a:pt x="0" y="1256"/>
                    <a:pt x="0" y="1255"/>
                  </a:cubicBezTo>
                  <a:close/>
                  <a:moveTo>
                    <a:pt x="135" y="1133"/>
                  </a:moveTo>
                  <a:cubicBezTo>
                    <a:pt x="22" y="1248"/>
                    <a:pt x="22" y="1248"/>
                    <a:pt x="22" y="1248"/>
                  </a:cubicBezTo>
                  <a:cubicBezTo>
                    <a:pt x="182" y="1236"/>
                    <a:pt x="182" y="1236"/>
                    <a:pt x="182" y="1236"/>
                  </a:cubicBezTo>
                  <a:cubicBezTo>
                    <a:pt x="144" y="1205"/>
                    <a:pt x="144" y="1205"/>
                    <a:pt x="144" y="1205"/>
                  </a:cubicBezTo>
                  <a:cubicBezTo>
                    <a:pt x="142" y="1204"/>
                    <a:pt x="141" y="1202"/>
                    <a:pt x="141" y="1200"/>
                  </a:cubicBezTo>
                  <a:cubicBezTo>
                    <a:pt x="141" y="1198"/>
                    <a:pt x="143" y="1197"/>
                    <a:pt x="145" y="1196"/>
                  </a:cubicBezTo>
                  <a:cubicBezTo>
                    <a:pt x="151" y="1194"/>
                    <a:pt x="163" y="1188"/>
                    <a:pt x="168" y="1186"/>
                  </a:cubicBezTo>
                  <a:cubicBezTo>
                    <a:pt x="333" y="1109"/>
                    <a:pt x="436" y="938"/>
                    <a:pt x="435" y="743"/>
                  </a:cubicBezTo>
                  <a:cubicBezTo>
                    <a:pt x="435" y="705"/>
                    <a:pt x="431" y="667"/>
                    <a:pt x="424" y="630"/>
                  </a:cubicBezTo>
                  <a:cubicBezTo>
                    <a:pt x="423" y="629"/>
                    <a:pt x="424" y="627"/>
                    <a:pt x="425" y="626"/>
                  </a:cubicBezTo>
                  <a:cubicBezTo>
                    <a:pt x="426" y="624"/>
                    <a:pt x="427" y="623"/>
                    <a:pt x="429" y="623"/>
                  </a:cubicBezTo>
                  <a:cubicBezTo>
                    <a:pt x="586" y="608"/>
                    <a:pt x="705" y="477"/>
                    <a:pt x="704" y="318"/>
                  </a:cubicBezTo>
                  <a:cubicBezTo>
                    <a:pt x="704" y="149"/>
                    <a:pt x="567" y="12"/>
                    <a:pt x="398" y="12"/>
                  </a:cubicBezTo>
                  <a:cubicBezTo>
                    <a:pt x="262" y="13"/>
                    <a:pt x="141" y="104"/>
                    <a:pt x="104" y="234"/>
                  </a:cubicBezTo>
                  <a:cubicBezTo>
                    <a:pt x="104" y="235"/>
                    <a:pt x="104" y="235"/>
                    <a:pt x="103" y="236"/>
                  </a:cubicBezTo>
                  <a:cubicBezTo>
                    <a:pt x="102" y="242"/>
                    <a:pt x="100" y="249"/>
                    <a:pt x="99" y="255"/>
                  </a:cubicBezTo>
                  <a:cubicBezTo>
                    <a:pt x="207" y="309"/>
                    <a:pt x="295" y="402"/>
                    <a:pt x="347" y="515"/>
                  </a:cubicBezTo>
                  <a:cubicBezTo>
                    <a:pt x="367" y="557"/>
                    <a:pt x="380" y="594"/>
                    <a:pt x="388" y="628"/>
                  </a:cubicBezTo>
                  <a:cubicBezTo>
                    <a:pt x="388" y="629"/>
                    <a:pt x="388" y="631"/>
                    <a:pt x="388" y="632"/>
                  </a:cubicBezTo>
                  <a:cubicBezTo>
                    <a:pt x="388" y="632"/>
                    <a:pt x="388" y="632"/>
                    <a:pt x="388" y="632"/>
                  </a:cubicBezTo>
                  <a:cubicBezTo>
                    <a:pt x="397" y="673"/>
                    <a:pt x="402" y="714"/>
                    <a:pt x="402" y="755"/>
                  </a:cubicBezTo>
                  <a:cubicBezTo>
                    <a:pt x="402" y="847"/>
                    <a:pt x="379" y="936"/>
                    <a:pt x="335" y="1011"/>
                  </a:cubicBezTo>
                  <a:cubicBezTo>
                    <a:pt x="289" y="1089"/>
                    <a:pt x="222" y="1151"/>
                    <a:pt x="142" y="1190"/>
                  </a:cubicBezTo>
                  <a:cubicBezTo>
                    <a:pt x="140" y="1191"/>
                    <a:pt x="138" y="1192"/>
                    <a:pt x="136" y="1191"/>
                  </a:cubicBezTo>
                  <a:cubicBezTo>
                    <a:pt x="135" y="1190"/>
                    <a:pt x="135" y="1186"/>
                    <a:pt x="135" y="1184"/>
                  </a:cubicBezTo>
                  <a:lnTo>
                    <a:pt x="135" y="1133"/>
                  </a:lnTo>
                  <a:close/>
                </a:path>
              </a:pathLst>
            </a:custGeom>
            <a:solidFill>
              <a:schemeClr val="bg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solidFill>
                <a:latin typeface="Arial"/>
                <a:ea typeface="微软雅黑"/>
                <a:sym typeface="Arial"/>
              </a:endParaRPr>
            </a:p>
          </p:txBody>
        </p:sp>
        <p:sp>
          <p:nvSpPr>
            <p:cNvPr id="55" name="Freeform 20"/>
            <p:cNvSpPr/>
            <p:nvPr/>
          </p:nvSpPr>
          <p:spPr bwMode="auto">
            <a:xfrm>
              <a:off x="5328764" y="3862224"/>
              <a:ext cx="2484423" cy="1316207"/>
            </a:xfrm>
            <a:custGeom>
              <a:avLst/>
              <a:gdLst>
                <a:gd name="T0" fmla="*/ 0 w 1270"/>
                <a:gd name="T1" fmla="*/ 0 h 673"/>
                <a:gd name="T2" fmla="*/ 23 w 1270"/>
                <a:gd name="T3" fmla="*/ 185 h 673"/>
                <a:gd name="T4" fmla="*/ 62 w 1270"/>
                <a:gd name="T5" fmla="*/ 136 h 673"/>
                <a:gd name="T6" fmla="*/ 73 w 1270"/>
                <a:gd name="T7" fmla="*/ 160 h 673"/>
                <a:gd name="T8" fmla="*/ 642 w 1270"/>
                <a:gd name="T9" fmla="*/ 398 h 673"/>
                <a:gd name="T10" fmla="*/ 964 w 1270"/>
                <a:gd name="T11" fmla="*/ 666 h 673"/>
                <a:gd name="T12" fmla="*/ 1263 w 1270"/>
                <a:gd name="T13" fmla="*/ 341 h 673"/>
                <a:gd name="T14" fmla="*/ 1025 w 1270"/>
                <a:gd name="T15" fmla="*/ 51 h 673"/>
                <a:gd name="T16" fmla="*/ 1025 w 1270"/>
                <a:gd name="T17" fmla="*/ 51 h 673"/>
                <a:gd name="T18" fmla="*/ 1000 w 1270"/>
                <a:gd name="T19" fmla="*/ 46 h 673"/>
                <a:gd name="T20" fmla="*/ 1000 w 1270"/>
                <a:gd name="T21" fmla="*/ 46 h 673"/>
                <a:gd name="T22" fmla="*/ 999 w 1270"/>
                <a:gd name="T23" fmla="*/ 46 h 673"/>
                <a:gd name="T24" fmla="*/ 750 w 1270"/>
                <a:gd name="T25" fmla="*/ 306 h 673"/>
                <a:gd name="T26" fmla="*/ 636 w 1270"/>
                <a:gd name="T27" fmla="*/ 351 h 673"/>
                <a:gd name="T28" fmla="*/ 72 w 1270"/>
                <a:gd name="T29" fmla="*/ 131 h 673"/>
                <a:gd name="T30" fmla="*/ 136 w 1270"/>
                <a:gd name="T31" fmla="*/ 127 h 673"/>
                <a:gd name="T32" fmla="*/ 0 w 1270"/>
                <a:gd name="T33" fmla="*/ 0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70" h="673">
                  <a:moveTo>
                    <a:pt x="0" y="0"/>
                  </a:moveTo>
                  <a:cubicBezTo>
                    <a:pt x="23" y="185"/>
                    <a:pt x="23" y="185"/>
                    <a:pt x="23" y="185"/>
                  </a:cubicBezTo>
                  <a:cubicBezTo>
                    <a:pt x="62" y="136"/>
                    <a:pt x="62" y="136"/>
                    <a:pt x="62" y="136"/>
                  </a:cubicBezTo>
                  <a:cubicBezTo>
                    <a:pt x="66" y="147"/>
                    <a:pt x="67" y="150"/>
                    <a:pt x="73" y="160"/>
                  </a:cubicBezTo>
                  <a:cubicBezTo>
                    <a:pt x="177" y="363"/>
                    <a:pt x="416" y="456"/>
                    <a:pt x="642" y="398"/>
                  </a:cubicBezTo>
                  <a:cubicBezTo>
                    <a:pt x="664" y="555"/>
                    <a:pt x="802" y="673"/>
                    <a:pt x="964" y="666"/>
                  </a:cubicBezTo>
                  <a:cubicBezTo>
                    <a:pt x="1136" y="659"/>
                    <a:pt x="1270" y="514"/>
                    <a:pt x="1263" y="341"/>
                  </a:cubicBezTo>
                  <a:cubicBezTo>
                    <a:pt x="1257" y="199"/>
                    <a:pt x="1157" y="83"/>
                    <a:pt x="1025" y="51"/>
                  </a:cubicBezTo>
                  <a:cubicBezTo>
                    <a:pt x="1025" y="51"/>
                    <a:pt x="1025" y="51"/>
                    <a:pt x="1025" y="51"/>
                  </a:cubicBezTo>
                  <a:cubicBezTo>
                    <a:pt x="1017" y="49"/>
                    <a:pt x="1009" y="47"/>
                    <a:pt x="1000" y="46"/>
                  </a:cubicBezTo>
                  <a:cubicBezTo>
                    <a:pt x="1000" y="46"/>
                    <a:pt x="1000" y="46"/>
                    <a:pt x="1000" y="46"/>
                  </a:cubicBezTo>
                  <a:cubicBezTo>
                    <a:pt x="999" y="46"/>
                    <a:pt x="999" y="46"/>
                    <a:pt x="999" y="46"/>
                  </a:cubicBezTo>
                  <a:cubicBezTo>
                    <a:pt x="952" y="153"/>
                    <a:pt x="866" y="247"/>
                    <a:pt x="750" y="306"/>
                  </a:cubicBezTo>
                  <a:cubicBezTo>
                    <a:pt x="683" y="341"/>
                    <a:pt x="637" y="351"/>
                    <a:pt x="636" y="351"/>
                  </a:cubicBezTo>
                  <a:cubicBezTo>
                    <a:pt x="412" y="411"/>
                    <a:pt x="180" y="328"/>
                    <a:pt x="72" y="131"/>
                  </a:cubicBezTo>
                  <a:cubicBezTo>
                    <a:pt x="136" y="127"/>
                    <a:pt x="136" y="127"/>
                    <a:pt x="136" y="127"/>
                  </a:cubicBezTo>
                  <a:cubicBezTo>
                    <a:pt x="0" y="0"/>
                    <a:pt x="0" y="0"/>
                    <a:pt x="0" y="0"/>
                  </a:cubicBezTo>
                </a:path>
              </a:pathLst>
            </a:custGeom>
            <a:solidFill>
              <a:srgbClr val="7F7F7F"/>
            </a:solidFill>
            <a:ln w="9525">
              <a:noFill/>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solidFill>
                <a:latin typeface="Arial"/>
                <a:ea typeface="微软雅黑"/>
                <a:sym typeface="Arial"/>
              </a:endParaRPr>
            </a:p>
          </p:txBody>
        </p:sp>
        <p:sp>
          <p:nvSpPr>
            <p:cNvPr id="56" name="Freeform 21"/>
            <p:cNvSpPr>
              <a:spLocks noEditPoints="1"/>
            </p:cNvSpPr>
            <p:nvPr/>
          </p:nvSpPr>
          <p:spPr bwMode="auto">
            <a:xfrm>
              <a:off x="5317189" y="3850650"/>
              <a:ext cx="2507572" cy="1331915"/>
            </a:xfrm>
            <a:custGeom>
              <a:avLst/>
              <a:gdLst>
                <a:gd name="T0" fmla="*/ 6 w 1282"/>
                <a:gd name="T1" fmla="*/ 0 h 681"/>
                <a:gd name="T2" fmla="*/ 10 w 1282"/>
                <a:gd name="T3" fmla="*/ 1 h 681"/>
                <a:gd name="T4" fmla="*/ 146 w 1282"/>
                <a:gd name="T5" fmla="*/ 129 h 681"/>
                <a:gd name="T6" fmla="*/ 148 w 1282"/>
                <a:gd name="T7" fmla="*/ 135 h 681"/>
                <a:gd name="T8" fmla="*/ 143 w 1282"/>
                <a:gd name="T9" fmla="*/ 139 h 681"/>
                <a:gd name="T10" fmla="*/ 90 w 1282"/>
                <a:gd name="T11" fmla="*/ 142 h 681"/>
                <a:gd name="T12" fmla="*/ 521 w 1282"/>
                <a:gd name="T13" fmla="*/ 369 h 681"/>
                <a:gd name="T14" fmla="*/ 641 w 1282"/>
                <a:gd name="T15" fmla="*/ 351 h 681"/>
                <a:gd name="T16" fmla="*/ 643 w 1282"/>
                <a:gd name="T17" fmla="*/ 350 h 681"/>
                <a:gd name="T18" fmla="*/ 643 w 1282"/>
                <a:gd name="T19" fmla="*/ 350 h 681"/>
                <a:gd name="T20" fmla="*/ 645 w 1282"/>
                <a:gd name="T21" fmla="*/ 350 h 681"/>
                <a:gd name="T22" fmla="*/ 645 w 1282"/>
                <a:gd name="T23" fmla="*/ 350 h 681"/>
                <a:gd name="T24" fmla="*/ 646 w 1282"/>
                <a:gd name="T25" fmla="*/ 350 h 681"/>
                <a:gd name="T26" fmla="*/ 753 w 1282"/>
                <a:gd name="T27" fmla="*/ 307 h 681"/>
                <a:gd name="T28" fmla="*/ 1000 w 1282"/>
                <a:gd name="T29" fmla="*/ 49 h 681"/>
                <a:gd name="T30" fmla="*/ 1006 w 1282"/>
                <a:gd name="T31" fmla="*/ 46 h 681"/>
                <a:gd name="T32" fmla="*/ 1007 w 1282"/>
                <a:gd name="T33" fmla="*/ 46 h 681"/>
                <a:gd name="T34" fmla="*/ 1032 w 1282"/>
                <a:gd name="T35" fmla="*/ 51 h 681"/>
                <a:gd name="T36" fmla="*/ 1034 w 1282"/>
                <a:gd name="T37" fmla="*/ 51 h 681"/>
                <a:gd name="T38" fmla="*/ 1275 w 1282"/>
                <a:gd name="T39" fmla="*/ 347 h 681"/>
                <a:gd name="T40" fmla="*/ 970 w 1282"/>
                <a:gd name="T41" fmla="*/ 678 h 681"/>
                <a:gd name="T42" fmla="*/ 753 w 1282"/>
                <a:gd name="T43" fmla="*/ 604 h 681"/>
                <a:gd name="T44" fmla="*/ 643 w 1282"/>
                <a:gd name="T45" fmla="*/ 411 h 681"/>
                <a:gd name="T46" fmla="*/ 535 w 1282"/>
                <a:gd name="T47" fmla="*/ 426 h 681"/>
                <a:gd name="T48" fmla="*/ 266 w 1282"/>
                <a:gd name="T49" fmla="*/ 366 h 681"/>
                <a:gd name="T50" fmla="*/ 73 w 1282"/>
                <a:gd name="T51" fmla="*/ 170 h 681"/>
                <a:gd name="T52" fmla="*/ 68 w 1282"/>
                <a:gd name="T53" fmla="*/ 161 h 681"/>
                <a:gd name="T54" fmla="*/ 64 w 1282"/>
                <a:gd name="T55" fmla="*/ 155 h 681"/>
                <a:gd name="T56" fmla="*/ 33 w 1282"/>
                <a:gd name="T57" fmla="*/ 195 h 681"/>
                <a:gd name="T58" fmla="*/ 27 w 1282"/>
                <a:gd name="T59" fmla="*/ 197 h 681"/>
                <a:gd name="T60" fmla="*/ 23 w 1282"/>
                <a:gd name="T61" fmla="*/ 192 h 681"/>
                <a:gd name="T62" fmla="*/ 0 w 1282"/>
                <a:gd name="T63" fmla="*/ 6 h 681"/>
                <a:gd name="T64" fmla="*/ 3 w 1282"/>
                <a:gd name="T65" fmla="*/ 0 h 681"/>
                <a:gd name="T66" fmla="*/ 6 w 1282"/>
                <a:gd name="T67" fmla="*/ 0 h 681"/>
                <a:gd name="T68" fmla="*/ 133 w 1282"/>
                <a:gd name="T69" fmla="*/ 129 h 681"/>
                <a:gd name="T70" fmla="*/ 14 w 1282"/>
                <a:gd name="T71" fmla="*/ 21 h 681"/>
                <a:gd name="T72" fmla="*/ 32 w 1282"/>
                <a:gd name="T73" fmla="*/ 181 h 681"/>
                <a:gd name="T74" fmla="*/ 61 w 1282"/>
                <a:gd name="T75" fmla="*/ 142 h 681"/>
                <a:gd name="T76" fmla="*/ 66 w 1282"/>
                <a:gd name="T77" fmla="*/ 139 h 681"/>
                <a:gd name="T78" fmla="*/ 70 w 1282"/>
                <a:gd name="T79" fmla="*/ 142 h 681"/>
                <a:gd name="T80" fmla="*/ 82 w 1282"/>
                <a:gd name="T81" fmla="*/ 165 h 681"/>
                <a:gd name="T82" fmla="*/ 535 w 1282"/>
                <a:gd name="T83" fmla="*/ 414 h 681"/>
                <a:gd name="T84" fmla="*/ 647 w 1282"/>
                <a:gd name="T85" fmla="*/ 398 h 681"/>
                <a:gd name="T86" fmla="*/ 651 w 1282"/>
                <a:gd name="T87" fmla="*/ 399 h 681"/>
                <a:gd name="T88" fmla="*/ 654 w 1282"/>
                <a:gd name="T89" fmla="*/ 403 h 681"/>
                <a:gd name="T90" fmla="*/ 970 w 1282"/>
                <a:gd name="T91" fmla="*/ 666 h 681"/>
                <a:gd name="T92" fmla="*/ 1263 w 1282"/>
                <a:gd name="T93" fmla="*/ 348 h 681"/>
                <a:gd name="T94" fmla="*/ 1030 w 1282"/>
                <a:gd name="T95" fmla="*/ 63 h 681"/>
                <a:gd name="T96" fmla="*/ 1028 w 1282"/>
                <a:gd name="T97" fmla="*/ 62 h 681"/>
                <a:gd name="T98" fmla="*/ 1009 w 1282"/>
                <a:gd name="T99" fmla="*/ 58 h 681"/>
                <a:gd name="T100" fmla="*/ 759 w 1282"/>
                <a:gd name="T101" fmla="*/ 317 h 681"/>
                <a:gd name="T102" fmla="*/ 647 w 1282"/>
                <a:gd name="T103" fmla="*/ 362 h 681"/>
                <a:gd name="T104" fmla="*/ 644 w 1282"/>
                <a:gd name="T105" fmla="*/ 363 h 681"/>
                <a:gd name="T106" fmla="*/ 644 w 1282"/>
                <a:gd name="T107" fmla="*/ 363 h 681"/>
                <a:gd name="T108" fmla="*/ 521 w 1282"/>
                <a:gd name="T109" fmla="*/ 381 h 681"/>
                <a:gd name="T110" fmla="*/ 263 w 1282"/>
                <a:gd name="T111" fmla="*/ 325 h 681"/>
                <a:gd name="T112" fmla="*/ 76 w 1282"/>
                <a:gd name="T113" fmla="*/ 139 h 681"/>
                <a:gd name="T114" fmla="*/ 75 w 1282"/>
                <a:gd name="T115" fmla="*/ 134 h 681"/>
                <a:gd name="T116" fmla="*/ 82 w 1282"/>
                <a:gd name="T117" fmla="*/ 132 h 681"/>
                <a:gd name="T118" fmla="*/ 133 w 1282"/>
                <a:gd name="T119" fmla="*/ 129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681">
                  <a:moveTo>
                    <a:pt x="6" y="0"/>
                  </a:moveTo>
                  <a:cubicBezTo>
                    <a:pt x="7" y="0"/>
                    <a:pt x="9" y="0"/>
                    <a:pt x="10" y="1"/>
                  </a:cubicBezTo>
                  <a:cubicBezTo>
                    <a:pt x="146" y="129"/>
                    <a:pt x="146" y="129"/>
                    <a:pt x="146" y="129"/>
                  </a:cubicBezTo>
                  <a:cubicBezTo>
                    <a:pt x="148" y="130"/>
                    <a:pt x="149" y="133"/>
                    <a:pt x="148" y="135"/>
                  </a:cubicBezTo>
                  <a:cubicBezTo>
                    <a:pt x="147" y="137"/>
                    <a:pt x="145" y="139"/>
                    <a:pt x="143" y="139"/>
                  </a:cubicBezTo>
                  <a:cubicBezTo>
                    <a:pt x="90" y="142"/>
                    <a:pt x="90" y="142"/>
                    <a:pt x="90" y="142"/>
                  </a:cubicBezTo>
                  <a:cubicBezTo>
                    <a:pt x="175" y="290"/>
                    <a:pt x="339" y="377"/>
                    <a:pt x="521" y="369"/>
                  </a:cubicBezTo>
                  <a:cubicBezTo>
                    <a:pt x="561" y="368"/>
                    <a:pt x="601" y="362"/>
                    <a:pt x="641" y="351"/>
                  </a:cubicBezTo>
                  <a:cubicBezTo>
                    <a:pt x="641" y="351"/>
                    <a:pt x="642" y="351"/>
                    <a:pt x="643" y="350"/>
                  </a:cubicBezTo>
                  <a:cubicBezTo>
                    <a:pt x="643" y="350"/>
                    <a:pt x="643" y="350"/>
                    <a:pt x="643" y="350"/>
                  </a:cubicBezTo>
                  <a:cubicBezTo>
                    <a:pt x="643" y="350"/>
                    <a:pt x="644" y="350"/>
                    <a:pt x="645" y="350"/>
                  </a:cubicBezTo>
                  <a:cubicBezTo>
                    <a:pt x="645" y="350"/>
                    <a:pt x="645" y="350"/>
                    <a:pt x="645" y="350"/>
                  </a:cubicBezTo>
                  <a:cubicBezTo>
                    <a:pt x="645" y="350"/>
                    <a:pt x="646" y="350"/>
                    <a:pt x="646" y="350"/>
                  </a:cubicBezTo>
                  <a:cubicBezTo>
                    <a:pt x="679" y="341"/>
                    <a:pt x="714" y="327"/>
                    <a:pt x="753" y="307"/>
                  </a:cubicBezTo>
                  <a:cubicBezTo>
                    <a:pt x="863" y="250"/>
                    <a:pt x="951" y="159"/>
                    <a:pt x="1000" y="49"/>
                  </a:cubicBezTo>
                  <a:cubicBezTo>
                    <a:pt x="1001" y="47"/>
                    <a:pt x="1003" y="46"/>
                    <a:pt x="1006" y="46"/>
                  </a:cubicBezTo>
                  <a:cubicBezTo>
                    <a:pt x="1006" y="46"/>
                    <a:pt x="1007" y="46"/>
                    <a:pt x="1007" y="46"/>
                  </a:cubicBezTo>
                  <a:cubicBezTo>
                    <a:pt x="1015" y="47"/>
                    <a:pt x="1024" y="49"/>
                    <a:pt x="1032" y="51"/>
                  </a:cubicBezTo>
                  <a:cubicBezTo>
                    <a:pt x="1033" y="51"/>
                    <a:pt x="1033" y="51"/>
                    <a:pt x="1034" y="51"/>
                  </a:cubicBezTo>
                  <a:cubicBezTo>
                    <a:pt x="1170" y="85"/>
                    <a:pt x="1269" y="207"/>
                    <a:pt x="1275" y="347"/>
                  </a:cubicBezTo>
                  <a:cubicBezTo>
                    <a:pt x="1282" y="522"/>
                    <a:pt x="1146" y="671"/>
                    <a:pt x="970" y="678"/>
                  </a:cubicBezTo>
                  <a:cubicBezTo>
                    <a:pt x="891" y="681"/>
                    <a:pt x="814" y="655"/>
                    <a:pt x="753" y="604"/>
                  </a:cubicBezTo>
                  <a:cubicBezTo>
                    <a:pt x="694" y="555"/>
                    <a:pt x="655" y="486"/>
                    <a:pt x="643" y="411"/>
                  </a:cubicBezTo>
                  <a:cubicBezTo>
                    <a:pt x="608" y="420"/>
                    <a:pt x="572" y="425"/>
                    <a:pt x="535" y="426"/>
                  </a:cubicBezTo>
                  <a:cubicBezTo>
                    <a:pt x="440" y="430"/>
                    <a:pt x="347" y="409"/>
                    <a:pt x="266" y="366"/>
                  </a:cubicBezTo>
                  <a:cubicBezTo>
                    <a:pt x="182" y="320"/>
                    <a:pt x="116" y="253"/>
                    <a:pt x="73" y="170"/>
                  </a:cubicBezTo>
                  <a:cubicBezTo>
                    <a:pt x="71" y="166"/>
                    <a:pt x="69" y="163"/>
                    <a:pt x="68" y="161"/>
                  </a:cubicBezTo>
                  <a:cubicBezTo>
                    <a:pt x="67" y="159"/>
                    <a:pt x="66" y="157"/>
                    <a:pt x="64" y="155"/>
                  </a:cubicBezTo>
                  <a:cubicBezTo>
                    <a:pt x="33" y="195"/>
                    <a:pt x="33" y="195"/>
                    <a:pt x="33" y="195"/>
                  </a:cubicBezTo>
                  <a:cubicBezTo>
                    <a:pt x="32" y="196"/>
                    <a:pt x="29" y="197"/>
                    <a:pt x="27" y="197"/>
                  </a:cubicBezTo>
                  <a:cubicBezTo>
                    <a:pt x="25" y="196"/>
                    <a:pt x="23" y="194"/>
                    <a:pt x="23" y="192"/>
                  </a:cubicBezTo>
                  <a:cubicBezTo>
                    <a:pt x="0" y="6"/>
                    <a:pt x="0" y="6"/>
                    <a:pt x="0" y="6"/>
                  </a:cubicBezTo>
                  <a:cubicBezTo>
                    <a:pt x="0" y="4"/>
                    <a:pt x="1" y="1"/>
                    <a:pt x="3" y="0"/>
                  </a:cubicBezTo>
                  <a:cubicBezTo>
                    <a:pt x="4" y="0"/>
                    <a:pt x="5" y="0"/>
                    <a:pt x="6" y="0"/>
                  </a:cubicBezTo>
                  <a:close/>
                  <a:moveTo>
                    <a:pt x="133" y="129"/>
                  </a:moveTo>
                  <a:cubicBezTo>
                    <a:pt x="14" y="21"/>
                    <a:pt x="14" y="21"/>
                    <a:pt x="14" y="21"/>
                  </a:cubicBezTo>
                  <a:cubicBezTo>
                    <a:pt x="32" y="181"/>
                    <a:pt x="32" y="181"/>
                    <a:pt x="32" y="181"/>
                  </a:cubicBezTo>
                  <a:cubicBezTo>
                    <a:pt x="61" y="142"/>
                    <a:pt x="61" y="142"/>
                    <a:pt x="61" y="142"/>
                  </a:cubicBezTo>
                  <a:cubicBezTo>
                    <a:pt x="63" y="140"/>
                    <a:pt x="64" y="138"/>
                    <a:pt x="66" y="139"/>
                  </a:cubicBezTo>
                  <a:cubicBezTo>
                    <a:pt x="69" y="139"/>
                    <a:pt x="69" y="140"/>
                    <a:pt x="70" y="142"/>
                  </a:cubicBezTo>
                  <a:cubicBezTo>
                    <a:pt x="72" y="148"/>
                    <a:pt x="79" y="160"/>
                    <a:pt x="82" y="165"/>
                  </a:cubicBezTo>
                  <a:cubicBezTo>
                    <a:pt x="164" y="327"/>
                    <a:pt x="340" y="423"/>
                    <a:pt x="535" y="414"/>
                  </a:cubicBezTo>
                  <a:cubicBezTo>
                    <a:pt x="572" y="413"/>
                    <a:pt x="610" y="407"/>
                    <a:pt x="647" y="398"/>
                  </a:cubicBezTo>
                  <a:cubicBezTo>
                    <a:pt x="648" y="398"/>
                    <a:pt x="650" y="398"/>
                    <a:pt x="651" y="399"/>
                  </a:cubicBezTo>
                  <a:cubicBezTo>
                    <a:pt x="653" y="400"/>
                    <a:pt x="654" y="401"/>
                    <a:pt x="654" y="403"/>
                  </a:cubicBezTo>
                  <a:cubicBezTo>
                    <a:pt x="676" y="560"/>
                    <a:pt x="812" y="673"/>
                    <a:pt x="970" y="666"/>
                  </a:cubicBezTo>
                  <a:cubicBezTo>
                    <a:pt x="1139" y="659"/>
                    <a:pt x="1270" y="516"/>
                    <a:pt x="1263" y="348"/>
                  </a:cubicBezTo>
                  <a:cubicBezTo>
                    <a:pt x="1257" y="212"/>
                    <a:pt x="1161" y="95"/>
                    <a:pt x="1030" y="63"/>
                  </a:cubicBezTo>
                  <a:cubicBezTo>
                    <a:pt x="1029" y="63"/>
                    <a:pt x="1029" y="62"/>
                    <a:pt x="1028" y="62"/>
                  </a:cubicBezTo>
                  <a:cubicBezTo>
                    <a:pt x="1022" y="61"/>
                    <a:pt x="1015" y="59"/>
                    <a:pt x="1009" y="58"/>
                  </a:cubicBezTo>
                  <a:cubicBezTo>
                    <a:pt x="959" y="169"/>
                    <a:pt x="870" y="260"/>
                    <a:pt x="759" y="317"/>
                  </a:cubicBezTo>
                  <a:cubicBezTo>
                    <a:pt x="718" y="338"/>
                    <a:pt x="681" y="353"/>
                    <a:pt x="647" y="362"/>
                  </a:cubicBezTo>
                  <a:cubicBezTo>
                    <a:pt x="646" y="363"/>
                    <a:pt x="645" y="363"/>
                    <a:pt x="644" y="363"/>
                  </a:cubicBezTo>
                  <a:cubicBezTo>
                    <a:pt x="644" y="363"/>
                    <a:pt x="644" y="363"/>
                    <a:pt x="644" y="363"/>
                  </a:cubicBezTo>
                  <a:cubicBezTo>
                    <a:pt x="603" y="373"/>
                    <a:pt x="562" y="380"/>
                    <a:pt x="521" y="381"/>
                  </a:cubicBezTo>
                  <a:cubicBezTo>
                    <a:pt x="429" y="385"/>
                    <a:pt x="340" y="366"/>
                    <a:pt x="263" y="325"/>
                  </a:cubicBezTo>
                  <a:cubicBezTo>
                    <a:pt x="183" y="283"/>
                    <a:pt x="119" y="218"/>
                    <a:pt x="76" y="139"/>
                  </a:cubicBezTo>
                  <a:cubicBezTo>
                    <a:pt x="75" y="137"/>
                    <a:pt x="74" y="136"/>
                    <a:pt x="75" y="134"/>
                  </a:cubicBezTo>
                  <a:cubicBezTo>
                    <a:pt x="76" y="132"/>
                    <a:pt x="79" y="132"/>
                    <a:pt x="82" y="132"/>
                  </a:cubicBezTo>
                  <a:lnTo>
                    <a:pt x="133" y="129"/>
                  </a:lnTo>
                  <a:close/>
                </a:path>
              </a:pathLst>
            </a:custGeom>
            <a:solidFill>
              <a:schemeClr val="bg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solidFill>
                <a:latin typeface="Arial"/>
                <a:ea typeface="微软雅黑"/>
                <a:sym typeface="Arial"/>
              </a:endParaRPr>
            </a:p>
          </p:txBody>
        </p:sp>
        <p:sp>
          <p:nvSpPr>
            <p:cNvPr id="57" name="Freeform 22"/>
            <p:cNvSpPr/>
            <p:nvPr/>
          </p:nvSpPr>
          <p:spPr bwMode="auto">
            <a:xfrm>
              <a:off x="4507788" y="2755188"/>
              <a:ext cx="1314553" cy="2486077"/>
            </a:xfrm>
            <a:custGeom>
              <a:avLst/>
              <a:gdLst>
                <a:gd name="T0" fmla="*/ 672 w 672"/>
                <a:gd name="T1" fmla="*/ 0 h 1271"/>
                <a:gd name="T2" fmla="*/ 487 w 672"/>
                <a:gd name="T3" fmla="*/ 23 h 1271"/>
                <a:gd name="T4" fmla="*/ 536 w 672"/>
                <a:gd name="T5" fmla="*/ 62 h 1271"/>
                <a:gd name="T6" fmla="*/ 511 w 672"/>
                <a:gd name="T7" fmla="*/ 73 h 1271"/>
                <a:gd name="T8" fmla="*/ 275 w 672"/>
                <a:gd name="T9" fmla="*/ 643 h 1271"/>
                <a:gd name="T10" fmla="*/ 7 w 672"/>
                <a:gd name="T11" fmla="*/ 965 h 1271"/>
                <a:gd name="T12" fmla="*/ 332 w 672"/>
                <a:gd name="T13" fmla="*/ 1263 h 1271"/>
                <a:gd name="T14" fmla="*/ 622 w 672"/>
                <a:gd name="T15" fmla="*/ 1025 h 1271"/>
                <a:gd name="T16" fmla="*/ 622 w 672"/>
                <a:gd name="T17" fmla="*/ 1025 h 1271"/>
                <a:gd name="T18" fmla="*/ 627 w 672"/>
                <a:gd name="T19" fmla="*/ 1000 h 1271"/>
                <a:gd name="T20" fmla="*/ 627 w 672"/>
                <a:gd name="T21" fmla="*/ 1000 h 1271"/>
                <a:gd name="T22" fmla="*/ 627 w 672"/>
                <a:gd name="T23" fmla="*/ 999 h 1271"/>
                <a:gd name="T24" fmla="*/ 366 w 672"/>
                <a:gd name="T25" fmla="*/ 750 h 1271"/>
                <a:gd name="T26" fmla="*/ 322 w 672"/>
                <a:gd name="T27" fmla="*/ 636 h 1271"/>
                <a:gd name="T28" fmla="*/ 541 w 672"/>
                <a:gd name="T29" fmla="*/ 72 h 1271"/>
                <a:gd name="T30" fmla="*/ 545 w 672"/>
                <a:gd name="T31" fmla="*/ 136 h 1271"/>
                <a:gd name="T32" fmla="*/ 672 w 672"/>
                <a:gd name="T33" fmla="*/ 0 h 1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72" h="1271">
                  <a:moveTo>
                    <a:pt x="672" y="0"/>
                  </a:moveTo>
                  <a:cubicBezTo>
                    <a:pt x="487" y="23"/>
                    <a:pt x="487" y="23"/>
                    <a:pt x="487" y="23"/>
                  </a:cubicBezTo>
                  <a:cubicBezTo>
                    <a:pt x="536" y="62"/>
                    <a:pt x="536" y="62"/>
                    <a:pt x="536" y="62"/>
                  </a:cubicBezTo>
                  <a:cubicBezTo>
                    <a:pt x="525" y="67"/>
                    <a:pt x="522" y="68"/>
                    <a:pt x="511" y="73"/>
                  </a:cubicBezTo>
                  <a:cubicBezTo>
                    <a:pt x="309" y="177"/>
                    <a:pt x="217" y="416"/>
                    <a:pt x="275" y="643"/>
                  </a:cubicBezTo>
                  <a:cubicBezTo>
                    <a:pt x="117" y="665"/>
                    <a:pt x="0" y="803"/>
                    <a:pt x="7" y="965"/>
                  </a:cubicBezTo>
                  <a:cubicBezTo>
                    <a:pt x="14" y="1137"/>
                    <a:pt x="159" y="1271"/>
                    <a:pt x="332" y="1263"/>
                  </a:cubicBezTo>
                  <a:cubicBezTo>
                    <a:pt x="474" y="1257"/>
                    <a:pt x="590" y="1157"/>
                    <a:pt x="622" y="1025"/>
                  </a:cubicBezTo>
                  <a:cubicBezTo>
                    <a:pt x="622" y="1025"/>
                    <a:pt x="622" y="1025"/>
                    <a:pt x="622" y="1025"/>
                  </a:cubicBezTo>
                  <a:cubicBezTo>
                    <a:pt x="624" y="1017"/>
                    <a:pt x="626" y="1009"/>
                    <a:pt x="627" y="1000"/>
                  </a:cubicBezTo>
                  <a:cubicBezTo>
                    <a:pt x="627" y="1000"/>
                    <a:pt x="627" y="1000"/>
                    <a:pt x="627" y="1000"/>
                  </a:cubicBezTo>
                  <a:cubicBezTo>
                    <a:pt x="627" y="999"/>
                    <a:pt x="627" y="999"/>
                    <a:pt x="627" y="999"/>
                  </a:cubicBezTo>
                  <a:cubicBezTo>
                    <a:pt x="520" y="952"/>
                    <a:pt x="426" y="866"/>
                    <a:pt x="366" y="750"/>
                  </a:cubicBezTo>
                  <a:cubicBezTo>
                    <a:pt x="331" y="683"/>
                    <a:pt x="322" y="637"/>
                    <a:pt x="322" y="636"/>
                  </a:cubicBezTo>
                  <a:cubicBezTo>
                    <a:pt x="261" y="412"/>
                    <a:pt x="344" y="180"/>
                    <a:pt x="541" y="72"/>
                  </a:cubicBezTo>
                  <a:cubicBezTo>
                    <a:pt x="545" y="136"/>
                    <a:pt x="545" y="136"/>
                    <a:pt x="545" y="136"/>
                  </a:cubicBezTo>
                  <a:cubicBezTo>
                    <a:pt x="672" y="0"/>
                    <a:pt x="672" y="0"/>
                    <a:pt x="672" y="0"/>
                  </a:cubicBezTo>
                </a:path>
              </a:pathLst>
            </a:custGeom>
            <a:solidFill>
              <a:srgbClr val="848AA1"/>
            </a:solidFill>
            <a:ln w="9525">
              <a:noFill/>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solidFill>
                <a:latin typeface="Arial"/>
                <a:ea typeface="微软雅黑"/>
                <a:sym typeface="Arial"/>
              </a:endParaRPr>
            </a:p>
          </p:txBody>
        </p:sp>
        <p:sp>
          <p:nvSpPr>
            <p:cNvPr id="58" name="Freeform 23"/>
            <p:cNvSpPr>
              <a:spLocks noEditPoints="1"/>
            </p:cNvSpPr>
            <p:nvPr/>
          </p:nvSpPr>
          <p:spPr bwMode="auto">
            <a:xfrm>
              <a:off x="4502001" y="2743614"/>
              <a:ext cx="1331915" cy="2509226"/>
            </a:xfrm>
            <a:custGeom>
              <a:avLst/>
              <a:gdLst>
                <a:gd name="T0" fmla="*/ 681 w 681"/>
                <a:gd name="T1" fmla="*/ 6 h 1283"/>
                <a:gd name="T2" fmla="*/ 680 w 681"/>
                <a:gd name="T3" fmla="*/ 10 h 1283"/>
                <a:gd name="T4" fmla="*/ 552 w 681"/>
                <a:gd name="T5" fmla="*/ 146 h 1283"/>
                <a:gd name="T6" fmla="*/ 546 w 681"/>
                <a:gd name="T7" fmla="*/ 148 h 1283"/>
                <a:gd name="T8" fmla="*/ 542 w 681"/>
                <a:gd name="T9" fmla="*/ 143 h 1283"/>
                <a:gd name="T10" fmla="*/ 539 w 681"/>
                <a:gd name="T11" fmla="*/ 90 h 1283"/>
                <a:gd name="T12" fmla="*/ 312 w 681"/>
                <a:gd name="T13" fmla="*/ 521 h 1283"/>
                <a:gd name="T14" fmla="*/ 330 w 681"/>
                <a:gd name="T15" fmla="*/ 641 h 1283"/>
                <a:gd name="T16" fmla="*/ 331 w 681"/>
                <a:gd name="T17" fmla="*/ 643 h 1283"/>
                <a:gd name="T18" fmla="*/ 331 w 681"/>
                <a:gd name="T19" fmla="*/ 643 h 1283"/>
                <a:gd name="T20" fmla="*/ 331 w 681"/>
                <a:gd name="T21" fmla="*/ 645 h 1283"/>
                <a:gd name="T22" fmla="*/ 331 w 681"/>
                <a:gd name="T23" fmla="*/ 645 h 1283"/>
                <a:gd name="T24" fmla="*/ 331 w 681"/>
                <a:gd name="T25" fmla="*/ 646 h 1283"/>
                <a:gd name="T26" fmla="*/ 375 w 681"/>
                <a:gd name="T27" fmla="*/ 753 h 1283"/>
                <a:gd name="T28" fmla="*/ 632 w 681"/>
                <a:gd name="T29" fmla="*/ 1000 h 1283"/>
                <a:gd name="T30" fmla="*/ 636 w 681"/>
                <a:gd name="T31" fmla="*/ 1006 h 1283"/>
                <a:gd name="T32" fmla="*/ 636 w 681"/>
                <a:gd name="T33" fmla="*/ 1007 h 1283"/>
                <a:gd name="T34" fmla="*/ 631 w 681"/>
                <a:gd name="T35" fmla="*/ 1032 h 1283"/>
                <a:gd name="T36" fmla="*/ 630 w 681"/>
                <a:gd name="T37" fmla="*/ 1034 h 1283"/>
                <a:gd name="T38" fmla="*/ 335 w 681"/>
                <a:gd name="T39" fmla="*/ 1275 h 1283"/>
                <a:gd name="T40" fmla="*/ 4 w 681"/>
                <a:gd name="T41" fmla="*/ 971 h 1283"/>
                <a:gd name="T42" fmla="*/ 78 w 681"/>
                <a:gd name="T43" fmla="*/ 753 h 1283"/>
                <a:gd name="T44" fmla="*/ 270 w 681"/>
                <a:gd name="T45" fmla="*/ 644 h 1283"/>
                <a:gd name="T46" fmla="*/ 255 w 681"/>
                <a:gd name="T47" fmla="*/ 536 h 1283"/>
                <a:gd name="T48" fmla="*/ 315 w 681"/>
                <a:gd name="T49" fmla="*/ 266 h 1283"/>
                <a:gd name="T50" fmla="*/ 510 w 681"/>
                <a:gd name="T51" fmla="*/ 73 h 1283"/>
                <a:gd name="T52" fmla="*/ 520 w 681"/>
                <a:gd name="T53" fmla="*/ 68 h 1283"/>
                <a:gd name="T54" fmla="*/ 525 w 681"/>
                <a:gd name="T55" fmla="*/ 65 h 1283"/>
                <a:gd name="T56" fmla="*/ 486 w 681"/>
                <a:gd name="T57" fmla="*/ 33 h 1283"/>
                <a:gd name="T58" fmla="*/ 484 w 681"/>
                <a:gd name="T59" fmla="*/ 27 h 1283"/>
                <a:gd name="T60" fmla="*/ 489 w 681"/>
                <a:gd name="T61" fmla="*/ 23 h 1283"/>
                <a:gd name="T62" fmla="*/ 674 w 681"/>
                <a:gd name="T63" fmla="*/ 0 h 1283"/>
                <a:gd name="T64" fmla="*/ 680 w 681"/>
                <a:gd name="T65" fmla="*/ 3 h 1283"/>
                <a:gd name="T66" fmla="*/ 681 w 681"/>
                <a:gd name="T67" fmla="*/ 6 h 1283"/>
                <a:gd name="T68" fmla="*/ 551 w 681"/>
                <a:gd name="T69" fmla="*/ 133 h 1283"/>
                <a:gd name="T70" fmla="*/ 659 w 681"/>
                <a:gd name="T71" fmla="*/ 14 h 1283"/>
                <a:gd name="T72" fmla="*/ 500 w 681"/>
                <a:gd name="T73" fmla="*/ 32 h 1283"/>
                <a:gd name="T74" fmla="*/ 539 w 681"/>
                <a:gd name="T75" fmla="*/ 61 h 1283"/>
                <a:gd name="T76" fmla="*/ 542 w 681"/>
                <a:gd name="T77" fmla="*/ 67 h 1283"/>
                <a:gd name="T78" fmla="*/ 539 w 681"/>
                <a:gd name="T79" fmla="*/ 70 h 1283"/>
                <a:gd name="T80" fmla="*/ 516 w 681"/>
                <a:gd name="T81" fmla="*/ 82 h 1283"/>
                <a:gd name="T82" fmla="*/ 267 w 681"/>
                <a:gd name="T83" fmla="*/ 535 h 1283"/>
                <a:gd name="T84" fmla="*/ 283 w 681"/>
                <a:gd name="T85" fmla="*/ 647 h 1283"/>
                <a:gd name="T86" fmla="*/ 283 w 681"/>
                <a:gd name="T87" fmla="*/ 652 h 1283"/>
                <a:gd name="T88" fmla="*/ 278 w 681"/>
                <a:gd name="T89" fmla="*/ 654 h 1283"/>
                <a:gd name="T90" fmla="*/ 16 w 681"/>
                <a:gd name="T91" fmla="*/ 970 h 1283"/>
                <a:gd name="T92" fmla="*/ 334 w 681"/>
                <a:gd name="T93" fmla="*/ 1263 h 1283"/>
                <a:gd name="T94" fmla="*/ 619 w 681"/>
                <a:gd name="T95" fmla="*/ 1030 h 1283"/>
                <a:gd name="T96" fmla="*/ 620 w 681"/>
                <a:gd name="T97" fmla="*/ 1028 h 1283"/>
                <a:gd name="T98" fmla="*/ 623 w 681"/>
                <a:gd name="T99" fmla="*/ 1009 h 1283"/>
                <a:gd name="T100" fmla="*/ 364 w 681"/>
                <a:gd name="T101" fmla="*/ 759 h 1283"/>
                <a:gd name="T102" fmla="*/ 319 w 681"/>
                <a:gd name="T103" fmla="*/ 648 h 1283"/>
                <a:gd name="T104" fmla="*/ 319 w 681"/>
                <a:gd name="T105" fmla="*/ 644 h 1283"/>
                <a:gd name="T106" fmla="*/ 319 w 681"/>
                <a:gd name="T107" fmla="*/ 644 h 1283"/>
                <a:gd name="T108" fmla="*/ 300 w 681"/>
                <a:gd name="T109" fmla="*/ 521 h 1283"/>
                <a:gd name="T110" fmla="*/ 356 w 681"/>
                <a:gd name="T111" fmla="*/ 263 h 1283"/>
                <a:gd name="T112" fmla="*/ 542 w 681"/>
                <a:gd name="T113" fmla="*/ 76 h 1283"/>
                <a:gd name="T114" fmla="*/ 547 w 681"/>
                <a:gd name="T115" fmla="*/ 75 h 1283"/>
                <a:gd name="T116" fmla="*/ 549 w 681"/>
                <a:gd name="T117" fmla="*/ 82 h 1283"/>
                <a:gd name="T118" fmla="*/ 551 w 681"/>
                <a:gd name="T119" fmla="*/ 133 h 1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81" h="1283">
                  <a:moveTo>
                    <a:pt x="681" y="6"/>
                  </a:moveTo>
                  <a:cubicBezTo>
                    <a:pt x="681" y="7"/>
                    <a:pt x="681" y="9"/>
                    <a:pt x="680" y="10"/>
                  </a:cubicBezTo>
                  <a:cubicBezTo>
                    <a:pt x="552" y="146"/>
                    <a:pt x="552" y="146"/>
                    <a:pt x="552" y="146"/>
                  </a:cubicBezTo>
                  <a:cubicBezTo>
                    <a:pt x="551" y="148"/>
                    <a:pt x="548" y="149"/>
                    <a:pt x="546" y="148"/>
                  </a:cubicBezTo>
                  <a:cubicBezTo>
                    <a:pt x="543" y="147"/>
                    <a:pt x="542" y="145"/>
                    <a:pt x="542" y="143"/>
                  </a:cubicBezTo>
                  <a:cubicBezTo>
                    <a:pt x="539" y="90"/>
                    <a:pt x="539" y="90"/>
                    <a:pt x="539" y="90"/>
                  </a:cubicBezTo>
                  <a:cubicBezTo>
                    <a:pt x="391" y="175"/>
                    <a:pt x="304" y="339"/>
                    <a:pt x="312" y="521"/>
                  </a:cubicBezTo>
                  <a:cubicBezTo>
                    <a:pt x="313" y="561"/>
                    <a:pt x="320" y="601"/>
                    <a:pt x="330" y="641"/>
                  </a:cubicBezTo>
                  <a:cubicBezTo>
                    <a:pt x="331" y="642"/>
                    <a:pt x="331" y="642"/>
                    <a:pt x="331" y="643"/>
                  </a:cubicBezTo>
                  <a:cubicBezTo>
                    <a:pt x="331" y="643"/>
                    <a:pt x="331" y="643"/>
                    <a:pt x="331" y="643"/>
                  </a:cubicBezTo>
                  <a:cubicBezTo>
                    <a:pt x="331" y="644"/>
                    <a:pt x="331" y="644"/>
                    <a:pt x="331" y="645"/>
                  </a:cubicBezTo>
                  <a:cubicBezTo>
                    <a:pt x="331" y="645"/>
                    <a:pt x="331" y="645"/>
                    <a:pt x="331" y="645"/>
                  </a:cubicBezTo>
                  <a:cubicBezTo>
                    <a:pt x="332" y="646"/>
                    <a:pt x="331" y="646"/>
                    <a:pt x="331" y="646"/>
                  </a:cubicBezTo>
                  <a:cubicBezTo>
                    <a:pt x="340" y="679"/>
                    <a:pt x="355" y="714"/>
                    <a:pt x="375" y="753"/>
                  </a:cubicBezTo>
                  <a:cubicBezTo>
                    <a:pt x="431" y="864"/>
                    <a:pt x="523" y="951"/>
                    <a:pt x="632" y="1000"/>
                  </a:cubicBezTo>
                  <a:cubicBezTo>
                    <a:pt x="635" y="1001"/>
                    <a:pt x="636" y="1003"/>
                    <a:pt x="636" y="1006"/>
                  </a:cubicBezTo>
                  <a:cubicBezTo>
                    <a:pt x="636" y="1006"/>
                    <a:pt x="636" y="1007"/>
                    <a:pt x="636" y="1007"/>
                  </a:cubicBezTo>
                  <a:cubicBezTo>
                    <a:pt x="635" y="1015"/>
                    <a:pt x="633" y="1024"/>
                    <a:pt x="631" y="1032"/>
                  </a:cubicBezTo>
                  <a:cubicBezTo>
                    <a:pt x="631" y="1033"/>
                    <a:pt x="631" y="1033"/>
                    <a:pt x="630" y="1034"/>
                  </a:cubicBezTo>
                  <a:cubicBezTo>
                    <a:pt x="597" y="1170"/>
                    <a:pt x="475" y="1269"/>
                    <a:pt x="335" y="1275"/>
                  </a:cubicBezTo>
                  <a:cubicBezTo>
                    <a:pt x="160" y="1283"/>
                    <a:pt x="11" y="1146"/>
                    <a:pt x="4" y="971"/>
                  </a:cubicBezTo>
                  <a:cubicBezTo>
                    <a:pt x="0" y="892"/>
                    <a:pt x="27" y="814"/>
                    <a:pt x="78" y="753"/>
                  </a:cubicBezTo>
                  <a:cubicBezTo>
                    <a:pt x="127" y="695"/>
                    <a:pt x="195" y="656"/>
                    <a:pt x="270" y="644"/>
                  </a:cubicBezTo>
                  <a:cubicBezTo>
                    <a:pt x="262" y="608"/>
                    <a:pt x="256" y="572"/>
                    <a:pt x="255" y="536"/>
                  </a:cubicBezTo>
                  <a:cubicBezTo>
                    <a:pt x="251" y="440"/>
                    <a:pt x="272" y="347"/>
                    <a:pt x="315" y="266"/>
                  </a:cubicBezTo>
                  <a:cubicBezTo>
                    <a:pt x="360" y="182"/>
                    <a:pt x="428" y="116"/>
                    <a:pt x="510" y="73"/>
                  </a:cubicBezTo>
                  <a:cubicBezTo>
                    <a:pt x="515" y="71"/>
                    <a:pt x="517" y="69"/>
                    <a:pt x="520" y="68"/>
                  </a:cubicBezTo>
                  <a:cubicBezTo>
                    <a:pt x="522" y="67"/>
                    <a:pt x="523" y="66"/>
                    <a:pt x="525" y="65"/>
                  </a:cubicBezTo>
                  <a:cubicBezTo>
                    <a:pt x="486" y="33"/>
                    <a:pt x="486" y="33"/>
                    <a:pt x="486" y="33"/>
                  </a:cubicBezTo>
                  <a:cubicBezTo>
                    <a:pt x="484" y="32"/>
                    <a:pt x="484" y="29"/>
                    <a:pt x="484" y="27"/>
                  </a:cubicBezTo>
                  <a:cubicBezTo>
                    <a:pt x="485" y="25"/>
                    <a:pt x="487" y="23"/>
                    <a:pt x="489" y="23"/>
                  </a:cubicBezTo>
                  <a:cubicBezTo>
                    <a:pt x="674" y="0"/>
                    <a:pt x="674" y="0"/>
                    <a:pt x="674" y="0"/>
                  </a:cubicBezTo>
                  <a:cubicBezTo>
                    <a:pt x="677" y="0"/>
                    <a:pt x="679" y="1"/>
                    <a:pt x="680" y="3"/>
                  </a:cubicBezTo>
                  <a:cubicBezTo>
                    <a:pt x="681" y="4"/>
                    <a:pt x="681" y="5"/>
                    <a:pt x="681" y="6"/>
                  </a:cubicBezTo>
                  <a:close/>
                  <a:moveTo>
                    <a:pt x="551" y="133"/>
                  </a:moveTo>
                  <a:cubicBezTo>
                    <a:pt x="659" y="14"/>
                    <a:pt x="659" y="14"/>
                    <a:pt x="659" y="14"/>
                  </a:cubicBezTo>
                  <a:cubicBezTo>
                    <a:pt x="500" y="32"/>
                    <a:pt x="500" y="32"/>
                    <a:pt x="500" y="32"/>
                  </a:cubicBezTo>
                  <a:cubicBezTo>
                    <a:pt x="539" y="61"/>
                    <a:pt x="539" y="61"/>
                    <a:pt x="539" y="61"/>
                  </a:cubicBezTo>
                  <a:cubicBezTo>
                    <a:pt x="541" y="63"/>
                    <a:pt x="543" y="64"/>
                    <a:pt x="542" y="67"/>
                  </a:cubicBezTo>
                  <a:cubicBezTo>
                    <a:pt x="542" y="69"/>
                    <a:pt x="541" y="69"/>
                    <a:pt x="539" y="70"/>
                  </a:cubicBezTo>
                  <a:cubicBezTo>
                    <a:pt x="533" y="72"/>
                    <a:pt x="521" y="79"/>
                    <a:pt x="516" y="82"/>
                  </a:cubicBezTo>
                  <a:cubicBezTo>
                    <a:pt x="354" y="165"/>
                    <a:pt x="259" y="340"/>
                    <a:pt x="267" y="535"/>
                  </a:cubicBezTo>
                  <a:cubicBezTo>
                    <a:pt x="268" y="573"/>
                    <a:pt x="274" y="610"/>
                    <a:pt x="283" y="647"/>
                  </a:cubicBezTo>
                  <a:cubicBezTo>
                    <a:pt x="284" y="649"/>
                    <a:pt x="284" y="650"/>
                    <a:pt x="283" y="652"/>
                  </a:cubicBezTo>
                  <a:cubicBezTo>
                    <a:pt x="282" y="653"/>
                    <a:pt x="280" y="654"/>
                    <a:pt x="278" y="654"/>
                  </a:cubicBezTo>
                  <a:cubicBezTo>
                    <a:pt x="122" y="676"/>
                    <a:pt x="9" y="812"/>
                    <a:pt x="16" y="970"/>
                  </a:cubicBezTo>
                  <a:cubicBezTo>
                    <a:pt x="23" y="1139"/>
                    <a:pt x="166" y="1271"/>
                    <a:pt x="334" y="1263"/>
                  </a:cubicBezTo>
                  <a:cubicBezTo>
                    <a:pt x="470" y="1258"/>
                    <a:pt x="587" y="1161"/>
                    <a:pt x="619" y="1030"/>
                  </a:cubicBezTo>
                  <a:cubicBezTo>
                    <a:pt x="619" y="1029"/>
                    <a:pt x="619" y="1029"/>
                    <a:pt x="620" y="1028"/>
                  </a:cubicBezTo>
                  <a:cubicBezTo>
                    <a:pt x="621" y="1022"/>
                    <a:pt x="622" y="1015"/>
                    <a:pt x="623" y="1009"/>
                  </a:cubicBezTo>
                  <a:cubicBezTo>
                    <a:pt x="513" y="959"/>
                    <a:pt x="421" y="870"/>
                    <a:pt x="364" y="759"/>
                  </a:cubicBezTo>
                  <a:cubicBezTo>
                    <a:pt x="343" y="718"/>
                    <a:pt x="328" y="682"/>
                    <a:pt x="319" y="648"/>
                  </a:cubicBezTo>
                  <a:cubicBezTo>
                    <a:pt x="319" y="647"/>
                    <a:pt x="319" y="645"/>
                    <a:pt x="319" y="644"/>
                  </a:cubicBezTo>
                  <a:cubicBezTo>
                    <a:pt x="319" y="644"/>
                    <a:pt x="319" y="644"/>
                    <a:pt x="319" y="644"/>
                  </a:cubicBezTo>
                  <a:cubicBezTo>
                    <a:pt x="308" y="604"/>
                    <a:pt x="302" y="562"/>
                    <a:pt x="300" y="521"/>
                  </a:cubicBezTo>
                  <a:cubicBezTo>
                    <a:pt x="296" y="430"/>
                    <a:pt x="315" y="340"/>
                    <a:pt x="356" y="263"/>
                  </a:cubicBezTo>
                  <a:cubicBezTo>
                    <a:pt x="398" y="183"/>
                    <a:pt x="463" y="119"/>
                    <a:pt x="542" y="76"/>
                  </a:cubicBezTo>
                  <a:cubicBezTo>
                    <a:pt x="544" y="75"/>
                    <a:pt x="545" y="74"/>
                    <a:pt x="547" y="75"/>
                  </a:cubicBezTo>
                  <a:cubicBezTo>
                    <a:pt x="549" y="76"/>
                    <a:pt x="549" y="80"/>
                    <a:pt x="549" y="82"/>
                  </a:cubicBezTo>
                  <a:lnTo>
                    <a:pt x="551" y="133"/>
                  </a:lnTo>
                  <a:close/>
                </a:path>
              </a:pathLst>
            </a:custGeom>
            <a:solidFill>
              <a:schemeClr val="bg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solidFill>
                <a:latin typeface="Arial"/>
                <a:ea typeface="微软雅黑"/>
                <a:sym typeface="Arial"/>
              </a:endParaRPr>
            </a:p>
          </p:txBody>
        </p:sp>
        <p:sp>
          <p:nvSpPr>
            <p:cNvPr id="59" name="AutoShape 123"/>
            <p:cNvSpPr>
              <a:spLocks noChangeAspect="1"/>
            </p:cNvSpPr>
            <p:nvPr/>
          </p:nvSpPr>
          <p:spPr bwMode="auto">
            <a:xfrm>
              <a:off x="5925923" y="3232804"/>
              <a:ext cx="384799" cy="423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6949"/>
                  </a:moveTo>
                  <a:cubicBezTo>
                    <a:pt x="21599" y="7542"/>
                    <a:pt x="21407" y="8153"/>
                    <a:pt x="21017" y="8781"/>
                  </a:cubicBezTo>
                  <a:cubicBezTo>
                    <a:pt x="20628" y="9416"/>
                    <a:pt x="20109" y="10015"/>
                    <a:pt x="19458" y="10585"/>
                  </a:cubicBezTo>
                  <a:cubicBezTo>
                    <a:pt x="18806" y="11152"/>
                    <a:pt x="18040" y="11651"/>
                    <a:pt x="17159" y="12083"/>
                  </a:cubicBezTo>
                  <a:cubicBezTo>
                    <a:pt x="16275" y="12512"/>
                    <a:pt x="15327" y="12820"/>
                    <a:pt x="14315" y="12996"/>
                  </a:cubicBezTo>
                  <a:cubicBezTo>
                    <a:pt x="13880" y="13090"/>
                    <a:pt x="13492" y="13284"/>
                    <a:pt x="13151" y="13578"/>
                  </a:cubicBezTo>
                  <a:cubicBezTo>
                    <a:pt x="12809" y="13872"/>
                    <a:pt x="12641" y="14204"/>
                    <a:pt x="12641" y="14571"/>
                  </a:cubicBezTo>
                  <a:cubicBezTo>
                    <a:pt x="12641" y="14900"/>
                    <a:pt x="12713" y="15140"/>
                    <a:pt x="12865" y="15293"/>
                  </a:cubicBezTo>
                  <a:cubicBezTo>
                    <a:pt x="13015" y="15449"/>
                    <a:pt x="13177" y="15596"/>
                    <a:pt x="13364" y="15728"/>
                  </a:cubicBezTo>
                  <a:cubicBezTo>
                    <a:pt x="13546" y="15866"/>
                    <a:pt x="13717" y="16010"/>
                    <a:pt x="13874" y="16169"/>
                  </a:cubicBezTo>
                  <a:cubicBezTo>
                    <a:pt x="14032" y="16330"/>
                    <a:pt x="14125" y="16574"/>
                    <a:pt x="14160" y="16903"/>
                  </a:cubicBezTo>
                  <a:cubicBezTo>
                    <a:pt x="14195" y="17117"/>
                    <a:pt x="14187" y="17340"/>
                    <a:pt x="14133" y="17564"/>
                  </a:cubicBezTo>
                  <a:cubicBezTo>
                    <a:pt x="14099" y="17696"/>
                    <a:pt x="14200" y="17805"/>
                    <a:pt x="14432" y="17893"/>
                  </a:cubicBezTo>
                  <a:cubicBezTo>
                    <a:pt x="14667" y="17981"/>
                    <a:pt x="14956" y="18069"/>
                    <a:pt x="15295" y="18154"/>
                  </a:cubicBezTo>
                  <a:cubicBezTo>
                    <a:pt x="15637" y="18236"/>
                    <a:pt x="15987" y="18342"/>
                    <a:pt x="16344" y="18468"/>
                  </a:cubicBezTo>
                  <a:cubicBezTo>
                    <a:pt x="16705" y="18595"/>
                    <a:pt x="16975" y="18756"/>
                    <a:pt x="17164" y="18953"/>
                  </a:cubicBezTo>
                  <a:cubicBezTo>
                    <a:pt x="17266" y="19050"/>
                    <a:pt x="17351" y="19232"/>
                    <a:pt x="17415" y="19511"/>
                  </a:cubicBezTo>
                  <a:cubicBezTo>
                    <a:pt x="17477" y="19790"/>
                    <a:pt x="17519" y="20090"/>
                    <a:pt x="17535" y="20416"/>
                  </a:cubicBezTo>
                  <a:cubicBezTo>
                    <a:pt x="17554" y="20727"/>
                    <a:pt x="17527" y="21000"/>
                    <a:pt x="17463" y="21241"/>
                  </a:cubicBezTo>
                  <a:cubicBezTo>
                    <a:pt x="17394" y="21479"/>
                    <a:pt x="17268" y="21599"/>
                    <a:pt x="17089" y="21599"/>
                  </a:cubicBezTo>
                  <a:lnTo>
                    <a:pt x="4496" y="21599"/>
                  </a:lnTo>
                  <a:cubicBezTo>
                    <a:pt x="4328" y="21599"/>
                    <a:pt x="4205" y="21479"/>
                    <a:pt x="4130" y="21241"/>
                  </a:cubicBezTo>
                  <a:cubicBezTo>
                    <a:pt x="4061" y="21000"/>
                    <a:pt x="4032" y="20727"/>
                    <a:pt x="4048" y="20416"/>
                  </a:cubicBezTo>
                  <a:cubicBezTo>
                    <a:pt x="4066" y="20090"/>
                    <a:pt x="4109" y="19790"/>
                    <a:pt x="4170" y="19511"/>
                  </a:cubicBezTo>
                  <a:cubicBezTo>
                    <a:pt x="4235" y="19232"/>
                    <a:pt x="4317" y="19050"/>
                    <a:pt x="4421" y="18953"/>
                  </a:cubicBezTo>
                  <a:cubicBezTo>
                    <a:pt x="4616" y="18768"/>
                    <a:pt x="4889" y="18606"/>
                    <a:pt x="5239" y="18474"/>
                  </a:cubicBezTo>
                  <a:cubicBezTo>
                    <a:pt x="5588" y="18345"/>
                    <a:pt x="5933" y="18236"/>
                    <a:pt x="6269" y="18154"/>
                  </a:cubicBezTo>
                  <a:cubicBezTo>
                    <a:pt x="6606" y="18069"/>
                    <a:pt x="6897" y="17984"/>
                    <a:pt x="7145" y="17901"/>
                  </a:cubicBezTo>
                  <a:cubicBezTo>
                    <a:pt x="7394" y="17816"/>
                    <a:pt x="7498" y="17705"/>
                    <a:pt x="7463" y="17564"/>
                  </a:cubicBezTo>
                  <a:cubicBezTo>
                    <a:pt x="7428" y="17432"/>
                    <a:pt x="7412" y="17311"/>
                    <a:pt x="7412" y="17205"/>
                  </a:cubicBezTo>
                  <a:lnTo>
                    <a:pt x="7412" y="16903"/>
                  </a:lnTo>
                  <a:cubicBezTo>
                    <a:pt x="7428" y="16574"/>
                    <a:pt x="7519" y="16330"/>
                    <a:pt x="7687" y="16169"/>
                  </a:cubicBezTo>
                  <a:cubicBezTo>
                    <a:pt x="7853" y="16010"/>
                    <a:pt x="8034" y="15866"/>
                    <a:pt x="8224" y="15728"/>
                  </a:cubicBezTo>
                  <a:cubicBezTo>
                    <a:pt x="8416" y="15593"/>
                    <a:pt x="8584" y="15446"/>
                    <a:pt x="8729" y="15293"/>
                  </a:cubicBezTo>
                  <a:cubicBezTo>
                    <a:pt x="8873" y="15140"/>
                    <a:pt x="8945" y="14900"/>
                    <a:pt x="8945" y="14571"/>
                  </a:cubicBezTo>
                  <a:cubicBezTo>
                    <a:pt x="8945" y="14204"/>
                    <a:pt x="8777" y="13875"/>
                    <a:pt x="8440" y="13578"/>
                  </a:cubicBezTo>
                  <a:cubicBezTo>
                    <a:pt x="8104" y="13281"/>
                    <a:pt x="7706" y="13090"/>
                    <a:pt x="7247" y="12996"/>
                  </a:cubicBezTo>
                  <a:cubicBezTo>
                    <a:pt x="6251" y="12811"/>
                    <a:pt x="5311" y="12497"/>
                    <a:pt x="4435" y="12062"/>
                  </a:cubicBezTo>
                  <a:cubicBezTo>
                    <a:pt x="3554" y="11628"/>
                    <a:pt x="2790" y="11128"/>
                    <a:pt x="2133" y="10570"/>
                  </a:cubicBezTo>
                  <a:cubicBezTo>
                    <a:pt x="1479" y="10012"/>
                    <a:pt x="958" y="9416"/>
                    <a:pt x="574" y="8781"/>
                  </a:cubicBezTo>
                  <a:cubicBezTo>
                    <a:pt x="189" y="8153"/>
                    <a:pt x="0" y="7542"/>
                    <a:pt x="0" y="6949"/>
                  </a:cubicBezTo>
                  <a:lnTo>
                    <a:pt x="0" y="4320"/>
                  </a:lnTo>
                  <a:cubicBezTo>
                    <a:pt x="0" y="4009"/>
                    <a:pt x="93" y="3756"/>
                    <a:pt x="285" y="3553"/>
                  </a:cubicBezTo>
                  <a:cubicBezTo>
                    <a:pt x="475" y="3354"/>
                    <a:pt x="712" y="3254"/>
                    <a:pt x="998" y="3254"/>
                  </a:cubicBezTo>
                  <a:lnTo>
                    <a:pt x="5124" y="3254"/>
                  </a:lnTo>
                  <a:cubicBezTo>
                    <a:pt x="5108" y="3139"/>
                    <a:pt x="5097" y="3025"/>
                    <a:pt x="5097" y="2901"/>
                  </a:cubicBezTo>
                  <a:lnTo>
                    <a:pt x="5097" y="2564"/>
                  </a:lnTo>
                  <a:lnTo>
                    <a:pt x="5097" y="2505"/>
                  </a:lnTo>
                  <a:cubicBezTo>
                    <a:pt x="5097" y="2005"/>
                    <a:pt x="5118" y="1594"/>
                    <a:pt x="5156" y="1265"/>
                  </a:cubicBezTo>
                  <a:cubicBezTo>
                    <a:pt x="5193" y="939"/>
                    <a:pt x="5260" y="684"/>
                    <a:pt x="5353" y="499"/>
                  </a:cubicBezTo>
                  <a:cubicBezTo>
                    <a:pt x="5444" y="320"/>
                    <a:pt x="5580" y="187"/>
                    <a:pt x="5754" y="111"/>
                  </a:cubicBezTo>
                  <a:cubicBezTo>
                    <a:pt x="5928" y="38"/>
                    <a:pt x="6165" y="0"/>
                    <a:pt x="6464" y="0"/>
                  </a:cubicBezTo>
                  <a:lnTo>
                    <a:pt x="15132" y="0"/>
                  </a:lnTo>
                  <a:cubicBezTo>
                    <a:pt x="15410" y="0"/>
                    <a:pt x="15645" y="38"/>
                    <a:pt x="15829" y="111"/>
                  </a:cubicBezTo>
                  <a:cubicBezTo>
                    <a:pt x="16011" y="187"/>
                    <a:pt x="16149" y="320"/>
                    <a:pt x="16243" y="499"/>
                  </a:cubicBezTo>
                  <a:cubicBezTo>
                    <a:pt x="16336" y="684"/>
                    <a:pt x="16403" y="939"/>
                    <a:pt x="16435" y="1265"/>
                  </a:cubicBezTo>
                  <a:cubicBezTo>
                    <a:pt x="16470" y="1594"/>
                    <a:pt x="16486" y="2006"/>
                    <a:pt x="16486" y="2505"/>
                  </a:cubicBezTo>
                  <a:lnTo>
                    <a:pt x="16486" y="2863"/>
                  </a:lnTo>
                  <a:cubicBezTo>
                    <a:pt x="16486" y="2989"/>
                    <a:pt x="16478" y="3119"/>
                    <a:pt x="16459" y="3251"/>
                  </a:cubicBezTo>
                  <a:lnTo>
                    <a:pt x="20603" y="3251"/>
                  </a:lnTo>
                  <a:cubicBezTo>
                    <a:pt x="20884" y="3251"/>
                    <a:pt x="21119" y="3351"/>
                    <a:pt x="21314" y="3550"/>
                  </a:cubicBezTo>
                  <a:cubicBezTo>
                    <a:pt x="21503" y="3753"/>
                    <a:pt x="21599" y="4006"/>
                    <a:pt x="21599" y="4317"/>
                  </a:cubicBezTo>
                  <a:lnTo>
                    <a:pt x="21599" y="6949"/>
                  </a:lnTo>
                  <a:close/>
                  <a:moveTo>
                    <a:pt x="6283" y="10550"/>
                  </a:moveTo>
                  <a:cubicBezTo>
                    <a:pt x="6072" y="9798"/>
                    <a:pt x="5882" y="8978"/>
                    <a:pt x="5714" y="8082"/>
                  </a:cubicBezTo>
                  <a:cubicBezTo>
                    <a:pt x="5548" y="7189"/>
                    <a:pt x="5407" y="6299"/>
                    <a:pt x="5287" y="5415"/>
                  </a:cubicBezTo>
                  <a:lnTo>
                    <a:pt x="1962" y="5415"/>
                  </a:lnTo>
                  <a:lnTo>
                    <a:pt x="1962" y="6949"/>
                  </a:lnTo>
                  <a:cubicBezTo>
                    <a:pt x="1962" y="7137"/>
                    <a:pt x="2064" y="7389"/>
                    <a:pt x="2264" y="7709"/>
                  </a:cubicBezTo>
                  <a:cubicBezTo>
                    <a:pt x="2462" y="8029"/>
                    <a:pt x="2753" y="8358"/>
                    <a:pt x="3126" y="8699"/>
                  </a:cubicBezTo>
                  <a:cubicBezTo>
                    <a:pt x="3500" y="9040"/>
                    <a:pt x="3954" y="9381"/>
                    <a:pt x="4488" y="9707"/>
                  </a:cubicBezTo>
                  <a:cubicBezTo>
                    <a:pt x="5022" y="10033"/>
                    <a:pt x="5618" y="10315"/>
                    <a:pt x="6283" y="10550"/>
                  </a:cubicBezTo>
                  <a:moveTo>
                    <a:pt x="19629" y="5415"/>
                  </a:moveTo>
                  <a:lnTo>
                    <a:pt x="16280" y="5415"/>
                  </a:lnTo>
                  <a:cubicBezTo>
                    <a:pt x="16179" y="6299"/>
                    <a:pt x="16043" y="7189"/>
                    <a:pt x="15877" y="8082"/>
                  </a:cubicBezTo>
                  <a:cubicBezTo>
                    <a:pt x="15712" y="8978"/>
                    <a:pt x="15522" y="9798"/>
                    <a:pt x="15308" y="10550"/>
                  </a:cubicBezTo>
                  <a:cubicBezTo>
                    <a:pt x="15973" y="10315"/>
                    <a:pt x="16574" y="10033"/>
                    <a:pt x="17105" y="9707"/>
                  </a:cubicBezTo>
                  <a:cubicBezTo>
                    <a:pt x="17637" y="9381"/>
                    <a:pt x="18091" y="9040"/>
                    <a:pt x="18467" y="8699"/>
                  </a:cubicBezTo>
                  <a:cubicBezTo>
                    <a:pt x="18844" y="8358"/>
                    <a:pt x="19130" y="8029"/>
                    <a:pt x="19330" y="7709"/>
                  </a:cubicBezTo>
                  <a:cubicBezTo>
                    <a:pt x="19530" y="7389"/>
                    <a:pt x="19629" y="7137"/>
                    <a:pt x="19629" y="6949"/>
                  </a:cubicBezTo>
                  <a:lnTo>
                    <a:pt x="19629" y="5415"/>
                  </a:lnTo>
                  <a:close/>
                </a:path>
              </a:pathLst>
            </a:custGeom>
            <a:solidFill>
              <a:schemeClr val="bg1"/>
            </a:solidFill>
            <a:ln>
              <a:noFill/>
            </a:ln>
            <a:effectLst/>
          </p:spPr>
          <p:txBody>
            <a:bodyPr lIns="50789" tIns="50789" rIns="50789" bIns="50789"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defRPr/>
              </a:pPr>
              <a:endParaRPr lang="es-ES" sz="3600" dirty="0">
                <a:solidFill>
                  <a:schemeClr val="bg1"/>
                </a:solidFill>
                <a:effectLst>
                  <a:outerShdw blurRad="38100" dist="38100" dir="2700000" algn="tl">
                    <a:srgbClr val="000000"/>
                  </a:outerShdw>
                </a:effectLst>
                <a:latin typeface="Arial"/>
                <a:ea typeface="微软雅黑"/>
                <a:cs typeface="Gill Sans" charset="0"/>
                <a:sym typeface="Arial"/>
              </a:endParaRPr>
            </a:p>
          </p:txBody>
        </p:sp>
        <p:sp>
          <p:nvSpPr>
            <p:cNvPr id="60" name="TextBox 30"/>
            <p:cNvSpPr txBox="1"/>
            <p:nvPr/>
          </p:nvSpPr>
          <p:spPr>
            <a:xfrm>
              <a:off x="5574941" y="3673198"/>
              <a:ext cx="1161723" cy="338880"/>
            </a:xfrm>
            <a:prstGeom prst="rect">
              <a:avLst/>
            </a:prstGeom>
            <a:noFill/>
            <a:ln>
              <a:noFill/>
            </a:ln>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Arial"/>
                  <a:ea typeface="微软雅黑"/>
                  <a:sym typeface="Arial"/>
                </a:rPr>
                <a:t>SUCCESS</a:t>
              </a:r>
            </a:p>
          </p:txBody>
        </p:sp>
        <p:sp>
          <p:nvSpPr>
            <p:cNvPr id="61" name="Freeform 237"/>
            <p:cNvSpPr>
              <a:spLocks noChangeAspect="1" noChangeArrowheads="1"/>
            </p:cNvSpPr>
            <p:nvPr/>
          </p:nvSpPr>
          <p:spPr bwMode="auto">
            <a:xfrm>
              <a:off x="4844651" y="2240778"/>
              <a:ext cx="426117" cy="313034"/>
            </a:xfrm>
            <a:custGeom>
              <a:avLst/>
              <a:gdLst>
                <a:gd name="T0" fmla="*/ 586 w 1347"/>
                <a:gd name="T1" fmla="*/ 602 h 987"/>
                <a:gd name="T2" fmla="*/ 502 w 1347"/>
                <a:gd name="T3" fmla="*/ 535 h 987"/>
                <a:gd name="T4" fmla="*/ 42 w 1347"/>
                <a:gd name="T5" fmla="*/ 117 h 987"/>
                <a:gd name="T6" fmla="*/ 17 w 1347"/>
                <a:gd name="T7" fmla="*/ 33 h 987"/>
                <a:gd name="T8" fmla="*/ 92 w 1347"/>
                <a:gd name="T9" fmla="*/ 0 h 987"/>
                <a:gd name="T10" fmla="*/ 1255 w 1347"/>
                <a:gd name="T11" fmla="*/ 0 h 987"/>
                <a:gd name="T12" fmla="*/ 1330 w 1347"/>
                <a:gd name="T13" fmla="*/ 41 h 987"/>
                <a:gd name="T14" fmla="*/ 1305 w 1347"/>
                <a:gd name="T15" fmla="*/ 125 h 987"/>
                <a:gd name="T16" fmla="*/ 803 w 1347"/>
                <a:gd name="T17" fmla="*/ 576 h 987"/>
                <a:gd name="T18" fmla="*/ 586 w 1347"/>
                <a:gd name="T19" fmla="*/ 602 h 987"/>
                <a:gd name="T20" fmla="*/ 92 w 1347"/>
                <a:gd name="T21" fmla="*/ 986 h 987"/>
                <a:gd name="T22" fmla="*/ 0 w 1347"/>
                <a:gd name="T23" fmla="*/ 894 h 987"/>
                <a:gd name="T24" fmla="*/ 0 w 1347"/>
                <a:gd name="T25" fmla="*/ 225 h 987"/>
                <a:gd name="T26" fmla="*/ 42 w 1347"/>
                <a:gd name="T27" fmla="*/ 217 h 987"/>
                <a:gd name="T28" fmla="*/ 234 w 1347"/>
                <a:gd name="T29" fmla="*/ 409 h 987"/>
                <a:gd name="T30" fmla="*/ 251 w 1347"/>
                <a:gd name="T31" fmla="*/ 493 h 987"/>
                <a:gd name="T32" fmla="*/ 109 w 1347"/>
                <a:gd name="T33" fmla="*/ 827 h 987"/>
                <a:gd name="T34" fmla="*/ 126 w 1347"/>
                <a:gd name="T35" fmla="*/ 827 h 987"/>
                <a:gd name="T36" fmla="*/ 318 w 1347"/>
                <a:gd name="T37" fmla="*/ 576 h 987"/>
                <a:gd name="T38" fmla="*/ 393 w 1347"/>
                <a:gd name="T39" fmla="*/ 568 h 987"/>
                <a:gd name="T40" fmla="*/ 477 w 1347"/>
                <a:gd name="T41" fmla="*/ 643 h 987"/>
                <a:gd name="T42" fmla="*/ 569 w 1347"/>
                <a:gd name="T43" fmla="*/ 694 h 987"/>
                <a:gd name="T44" fmla="*/ 820 w 1347"/>
                <a:gd name="T45" fmla="*/ 677 h 987"/>
                <a:gd name="T46" fmla="*/ 945 w 1347"/>
                <a:gd name="T47" fmla="*/ 568 h 987"/>
                <a:gd name="T48" fmla="*/ 1020 w 1347"/>
                <a:gd name="T49" fmla="*/ 576 h 987"/>
                <a:gd name="T50" fmla="*/ 1229 w 1347"/>
                <a:gd name="T51" fmla="*/ 853 h 987"/>
                <a:gd name="T52" fmla="*/ 1238 w 1347"/>
                <a:gd name="T53" fmla="*/ 844 h 987"/>
                <a:gd name="T54" fmla="*/ 1096 w 1347"/>
                <a:gd name="T55" fmla="*/ 493 h 987"/>
                <a:gd name="T56" fmla="*/ 1112 w 1347"/>
                <a:gd name="T57" fmla="*/ 409 h 987"/>
                <a:gd name="T58" fmla="*/ 1313 w 1347"/>
                <a:gd name="T59" fmla="*/ 217 h 987"/>
                <a:gd name="T60" fmla="*/ 1346 w 1347"/>
                <a:gd name="T61" fmla="*/ 225 h 987"/>
                <a:gd name="T62" fmla="*/ 1346 w 1347"/>
                <a:gd name="T63" fmla="*/ 903 h 987"/>
                <a:gd name="T64" fmla="*/ 1246 w 1347"/>
                <a:gd name="T65" fmla="*/ 986 h 987"/>
                <a:gd name="T66" fmla="*/ 92 w 1347"/>
                <a:gd name="T67" fmla="*/ 986 h 987"/>
                <a:gd name="T68" fmla="*/ 92 w 1347"/>
                <a:gd name="T69" fmla="*/ 986 h 987"/>
                <a:gd name="T70" fmla="*/ 92 w 1347"/>
                <a:gd name="T71" fmla="*/ 986 h 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47" h="987">
                  <a:moveTo>
                    <a:pt x="586" y="602"/>
                  </a:moveTo>
                  <a:cubicBezTo>
                    <a:pt x="561" y="585"/>
                    <a:pt x="519" y="560"/>
                    <a:pt x="502" y="535"/>
                  </a:cubicBezTo>
                  <a:cubicBezTo>
                    <a:pt x="42" y="117"/>
                    <a:pt x="42" y="117"/>
                    <a:pt x="42" y="117"/>
                  </a:cubicBezTo>
                  <a:cubicBezTo>
                    <a:pt x="26" y="100"/>
                    <a:pt x="9" y="58"/>
                    <a:pt x="17" y="33"/>
                  </a:cubicBezTo>
                  <a:cubicBezTo>
                    <a:pt x="34" y="17"/>
                    <a:pt x="51" y="0"/>
                    <a:pt x="92" y="0"/>
                  </a:cubicBezTo>
                  <a:cubicBezTo>
                    <a:pt x="1255" y="0"/>
                    <a:pt x="1255" y="0"/>
                    <a:pt x="1255" y="0"/>
                  </a:cubicBezTo>
                  <a:cubicBezTo>
                    <a:pt x="1255" y="0"/>
                    <a:pt x="1305" y="0"/>
                    <a:pt x="1330" y="41"/>
                  </a:cubicBezTo>
                  <a:cubicBezTo>
                    <a:pt x="1346" y="67"/>
                    <a:pt x="1330" y="108"/>
                    <a:pt x="1305" y="125"/>
                  </a:cubicBezTo>
                  <a:cubicBezTo>
                    <a:pt x="803" y="576"/>
                    <a:pt x="803" y="576"/>
                    <a:pt x="803" y="576"/>
                  </a:cubicBezTo>
                  <a:cubicBezTo>
                    <a:pt x="803" y="576"/>
                    <a:pt x="711" y="652"/>
                    <a:pt x="586" y="602"/>
                  </a:cubicBezTo>
                  <a:close/>
                  <a:moveTo>
                    <a:pt x="92" y="986"/>
                  </a:moveTo>
                  <a:cubicBezTo>
                    <a:pt x="92" y="986"/>
                    <a:pt x="0" y="978"/>
                    <a:pt x="0" y="894"/>
                  </a:cubicBezTo>
                  <a:cubicBezTo>
                    <a:pt x="0" y="225"/>
                    <a:pt x="0" y="225"/>
                    <a:pt x="0" y="225"/>
                  </a:cubicBezTo>
                  <a:cubicBezTo>
                    <a:pt x="0" y="200"/>
                    <a:pt x="17" y="192"/>
                    <a:pt x="42" y="217"/>
                  </a:cubicBezTo>
                  <a:cubicBezTo>
                    <a:pt x="234" y="409"/>
                    <a:pt x="234" y="409"/>
                    <a:pt x="234" y="409"/>
                  </a:cubicBezTo>
                  <a:cubicBezTo>
                    <a:pt x="260" y="426"/>
                    <a:pt x="268" y="468"/>
                    <a:pt x="251" y="493"/>
                  </a:cubicBezTo>
                  <a:cubicBezTo>
                    <a:pt x="109" y="827"/>
                    <a:pt x="109" y="827"/>
                    <a:pt x="109" y="827"/>
                  </a:cubicBezTo>
                  <a:cubicBezTo>
                    <a:pt x="101" y="853"/>
                    <a:pt x="109" y="853"/>
                    <a:pt x="126" y="827"/>
                  </a:cubicBezTo>
                  <a:cubicBezTo>
                    <a:pt x="318" y="576"/>
                    <a:pt x="318" y="576"/>
                    <a:pt x="318" y="576"/>
                  </a:cubicBezTo>
                  <a:cubicBezTo>
                    <a:pt x="343" y="552"/>
                    <a:pt x="368" y="552"/>
                    <a:pt x="393" y="568"/>
                  </a:cubicBezTo>
                  <a:cubicBezTo>
                    <a:pt x="477" y="643"/>
                    <a:pt x="477" y="643"/>
                    <a:pt x="477" y="643"/>
                  </a:cubicBezTo>
                  <a:cubicBezTo>
                    <a:pt x="502" y="660"/>
                    <a:pt x="544" y="685"/>
                    <a:pt x="569" y="694"/>
                  </a:cubicBezTo>
                  <a:cubicBezTo>
                    <a:pt x="636" y="710"/>
                    <a:pt x="744" y="735"/>
                    <a:pt x="820" y="677"/>
                  </a:cubicBezTo>
                  <a:cubicBezTo>
                    <a:pt x="945" y="568"/>
                    <a:pt x="945" y="568"/>
                    <a:pt x="945" y="568"/>
                  </a:cubicBezTo>
                  <a:cubicBezTo>
                    <a:pt x="970" y="552"/>
                    <a:pt x="1004" y="552"/>
                    <a:pt x="1020" y="576"/>
                  </a:cubicBezTo>
                  <a:cubicBezTo>
                    <a:pt x="1229" y="853"/>
                    <a:pt x="1229" y="853"/>
                    <a:pt x="1229" y="853"/>
                  </a:cubicBezTo>
                  <a:cubicBezTo>
                    <a:pt x="1246" y="877"/>
                    <a:pt x="1246" y="869"/>
                    <a:pt x="1238" y="844"/>
                  </a:cubicBezTo>
                  <a:cubicBezTo>
                    <a:pt x="1096" y="493"/>
                    <a:pt x="1096" y="493"/>
                    <a:pt x="1096" y="493"/>
                  </a:cubicBezTo>
                  <a:cubicBezTo>
                    <a:pt x="1079" y="468"/>
                    <a:pt x="1087" y="434"/>
                    <a:pt x="1112" y="409"/>
                  </a:cubicBezTo>
                  <a:cubicBezTo>
                    <a:pt x="1313" y="217"/>
                    <a:pt x="1313" y="217"/>
                    <a:pt x="1313" y="217"/>
                  </a:cubicBezTo>
                  <a:cubicBezTo>
                    <a:pt x="1330" y="192"/>
                    <a:pt x="1346" y="200"/>
                    <a:pt x="1346" y="225"/>
                  </a:cubicBezTo>
                  <a:cubicBezTo>
                    <a:pt x="1346" y="903"/>
                    <a:pt x="1346" y="903"/>
                    <a:pt x="1346" y="903"/>
                  </a:cubicBezTo>
                  <a:cubicBezTo>
                    <a:pt x="1346" y="903"/>
                    <a:pt x="1338" y="986"/>
                    <a:pt x="1246" y="986"/>
                  </a:cubicBezTo>
                  <a:cubicBezTo>
                    <a:pt x="92" y="986"/>
                    <a:pt x="92" y="986"/>
                    <a:pt x="92" y="986"/>
                  </a:cubicBezTo>
                  <a:close/>
                  <a:moveTo>
                    <a:pt x="92" y="986"/>
                  </a:moveTo>
                  <a:lnTo>
                    <a:pt x="92" y="986"/>
                  </a:lnTo>
                  <a:close/>
                </a:path>
              </a:pathLst>
            </a:custGeom>
            <a:solidFill>
              <a:schemeClr val="bg1"/>
            </a:solidFill>
            <a:ln>
              <a:noFill/>
            </a:ln>
            <a:effectLst/>
          </p:spPr>
          <p:txBody>
            <a:bodyPr wrap="none" lIns="121893" tIns="60946" rIns="121893" bIns="60946"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1050" dirty="0">
                <a:solidFill>
                  <a:schemeClr val="bg1"/>
                </a:solidFill>
                <a:latin typeface="Arial"/>
                <a:ea typeface="微软雅黑"/>
                <a:sym typeface="Arial"/>
              </a:endParaRPr>
            </a:p>
          </p:txBody>
        </p:sp>
        <p:sp>
          <p:nvSpPr>
            <p:cNvPr id="62" name="Freeform 290"/>
            <p:cNvSpPr>
              <a:spLocks noChangeAspect="1" noChangeArrowheads="1"/>
            </p:cNvSpPr>
            <p:nvPr/>
          </p:nvSpPr>
          <p:spPr bwMode="auto">
            <a:xfrm>
              <a:off x="7029692" y="2245776"/>
              <a:ext cx="506529" cy="392325"/>
            </a:xfrm>
            <a:custGeom>
              <a:avLst/>
              <a:gdLst>
                <a:gd name="T0" fmla="*/ 995 w 996"/>
                <a:gd name="T1" fmla="*/ 409 h 770"/>
                <a:gd name="T2" fmla="*/ 836 w 996"/>
                <a:gd name="T3" fmla="*/ 409 h 770"/>
                <a:gd name="T4" fmla="*/ 543 w 996"/>
                <a:gd name="T5" fmla="*/ 192 h 770"/>
                <a:gd name="T6" fmla="*/ 384 w 996"/>
                <a:gd name="T7" fmla="*/ 275 h 770"/>
                <a:gd name="T8" fmla="*/ 360 w 996"/>
                <a:gd name="T9" fmla="*/ 158 h 770"/>
                <a:gd name="T10" fmla="*/ 702 w 996"/>
                <a:gd name="T11" fmla="*/ 33 h 770"/>
                <a:gd name="T12" fmla="*/ 836 w 996"/>
                <a:gd name="T13" fmla="*/ 133 h 770"/>
                <a:gd name="T14" fmla="*/ 334 w 996"/>
                <a:gd name="T15" fmla="*/ 626 h 770"/>
                <a:gd name="T16" fmla="*/ 276 w 996"/>
                <a:gd name="T17" fmla="*/ 551 h 770"/>
                <a:gd name="T18" fmla="*/ 209 w 996"/>
                <a:gd name="T19" fmla="*/ 484 h 770"/>
                <a:gd name="T20" fmla="*/ 109 w 996"/>
                <a:gd name="T21" fmla="*/ 434 h 770"/>
                <a:gd name="T22" fmla="*/ 159 w 996"/>
                <a:gd name="T23" fmla="*/ 535 h 770"/>
                <a:gd name="T24" fmla="*/ 226 w 996"/>
                <a:gd name="T25" fmla="*/ 602 h 770"/>
                <a:gd name="T26" fmla="*/ 293 w 996"/>
                <a:gd name="T27" fmla="*/ 668 h 770"/>
                <a:gd name="T28" fmla="*/ 393 w 996"/>
                <a:gd name="T29" fmla="*/ 727 h 770"/>
                <a:gd name="T30" fmla="*/ 334 w 996"/>
                <a:gd name="T31" fmla="*/ 626 h 770"/>
                <a:gd name="T32" fmla="*/ 594 w 996"/>
                <a:gd name="T33" fmla="*/ 267 h 770"/>
                <a:gd name="T34" fmla="*/ 443 w 996"/>
                <a:gd name="T35" fmla="*/ 301 h 770"/>
                <a:gd name="T36" fmla="*/ 284 w 996"/>
                <a:gd name="T37" fmla="*/ 217 h 770"/>
                <a:gd name="T38" fmla="*/ 460 w 996"/>
                <a:gd name="T39" fmla="*/ 50 h 770"/>
                <a:gd name="T40" fmla="*/ 184 w 996"/>
                <a:gd name="T41" fmla="*/ 100 h 770"/>
                <a:gd name="T42" fmla="*/ 0 w 996"/>
                <a:gd name="T43" fmla="*/ 66 h 770"/>
                <a:gd name="T44" fmla="*/ 50 w 996"/>
                <a:gd name="T45" fmla="*/ 443 h 770"/>
                <a:gd name="T46" fmla="*/ 234 w 996"/>
                <a:gd name="T47" fmla="*/ 392 h 770"/>
                <a:gd name="T48" fmla="*/ 293 w 996"/>
                <a:gd name="T49" fmla="*/ 468 h 770"/>
                <a:gd name="T50" fmla="*/ 360 w 996"/>
                <a:gd name="T51" fmla="*/ 535 h 770"/>
                <a:gd name="T52" fmla="*/ 426 w 996"/>
                <a:gd name="T53" fmla="*/ 610 h 770"/>
                <a:gd name="T54" fmla="*/ 477 w 996"/>
                <a:gd name="T55" fmla="*/ 727 h 770"/>
                <a:gd name="T56" fmla="*/ 543 w 996"/>
                <a:gd name="T57" fmla="*/ 660 h 770"/>
                <a:gd name="T58" fmla="*/ 485 w 996"/>
                <a:gd name="T59" fmla="*/ 585 h 770"/>
                <a:gd name="T60" fmla="*/ 569 w 996"/>
                <a:gd name="T61" fmla="*/ 668 h 770"/>
                <a:gd name="T62" fmla="*/ 627 w 996"/>
                <a:gd name="T63" fmla="*/ 602 h 770"/>
                <a:gd name="T64" fmla="*/ 652 w 996"/>
                <a:gd name="T65" fmla="*/ 610 h 770"/>
                <a:gd name="T66" fmla="*/ 719 w 996"/>
                <a:gd name="T67" fmla="*/ 543 h 770"/>
                <a:gd name="T68" fmla="*/ 727 w 996"/>
                <a:gd name="T69" fmla="*/ 526 h 770"/>
                <a:gd name="T70" fmla="*/ 786 w 996"/>
                <a:gd name="T71" fmla="*/ 535 h 770"/>
                <a:gd name="T72" fmla="*/ 786 w 996"/>
                <a:gd name="T73" fmla="*/ 468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96" h="770">
                  <a:moveTo>
                    <a:pt x="995" y="100"/>
                  </a:moveTo>
                  <a:cubicBezTo>
                    <a:pt x="995" y="409"/>
                    <a:pt x="995" y="409"/>
                    <a:pt x="995" y="409"/>
                  </a:cubicBezTo>
                  <a:cubicBezTo>
                    <a:pt x="995" y="409"/>
                    <a:pt x="928" y="426"/>
                    <a:pt x="920" y="426"/>
                  </a:cubicBezTo>
                  <a:cubicBezTo>
                    <a:pt x="903" y="426"/>
                    <a:pt x="861" y="443"/>
                    <a:pt x="836" y="409"/>
                  </a:cubicBezTo>
                  <a:cubicBezTo>
                    <a:pt x="786" y="367"/>
                    <a:pt x="619" y="192"/>
                    <a:pt x="619" y="192"/>
                  </a:cubicBezTo>
                  <a:cubicBezTo>
                    <a:pt x="619" y="192"/>
                    <a:pt x="594" y="167"/>
                    <a:pt x="543" y="192"/>
                  </a:cubicBezTo>
                  <a:cubicBezTo>
                    <a:pt x="502" y="217"/>
                    <a:pt x="443" y="250"/>
                    <a:pt x="418" y="259"/>
                  </a:cubicBezTo>
                  <a:cubicBezTo>
                    <a:pt x="410" y="267"/>
                    <a:pt x="393" y="275"/>
                    <a:pt x="384" y="275"/>
                  </a:cubicBezTo>
                  <a:cubicBezTo>
                    <a:pt x="351" y="275"/>
                    <a:pt x="326" y="242"/>
                    <a:pt x="326" y="209"/>
                  </a:cubicBezTo>
                  <a:cubicBezTo>
                    <a:pt x="326" y="183"/>
                    <a:pt x="343" y="167"/>
                    <a:pt x="360" y="158"/>
                  </a:cubicBezTo>
                  <a:cubicBezTo>
                    <a:pt x="426" y="116"/>
                    <a:pt x="552" y="50"/>
                    <a:pt x="602" y="16"/>
                  </a:cubicBezTo>
                  <a:cubicBezTo>
                    <a:pt x="635" y="0"/>
                    <a:pt x="652" y="0"/>
                    <a:pt x="702" y="33"/>
                  </a:cubicBezTo>
                  <a:cubicBezTo>
                    <a:pt x="752" y="83"/>
                    <a:pt x="803" y="125"/>
                    <a:pt x="803" y="125"/>
                  </a:cubicBezTo>
                  <a:cubicBezTo>
                    <a:pt x="803" y="125"/>
                    <a:pt x="819" y="133"/>
                    <a:pt x="836" y="133"/>
                  </a:cubicBezTo>
                  <a:cubicBezTo>
                    <a:pt x="878" y="125"/>
                    <a:pt x="995" y="100"/>
                    <a:pt x="995" y="100"/>
                  </a:cubicBezTo>
                  <a:close/>
                  <a:moveTo>
                    <a:pt x="334" y="626"/>
                  </a:moveTo>
                  <a:cubicBezTo>
                    <a:pt x="343" y="610"/>
                    <a:pt x="343" y="585"/>
                    <a:pt x="326" y="568"/>
                  </a:cubicBezTo>
                  <a:cubicBezTo>
                    <a:pt x="309" y="551"/>
                    <a:pt x="293" y="551"/>
                    <a:pt x="276" y="551"/>
                  </a:cubicBezTo>
                  <a:cubicBezTo>
                    <a:pt x="276" y="535"/>
                    <a:pt x="276" y="510"/>
                    <a:pt x="259" y="501"/>
                  </a:cubicBezTo>
                  <a:cubicBezTo>
                    <a:pt x="251" y="484"/>
                    <a:pt x="226" y="476"/>
                    <a:pt x="209" y="484"/>
                  </a:cubicBezTo>
                  <a:cubicBezTo>
                    <a:pt x="217" y="468"/>
                    <a:pt x="209" y="443"/>
                    <a:pt x="201" y="426"/>
                  </a:cubicBezTo>
                  <a:cubicBezTo>
                    <a:pt x="176" y="401"/>
                    <a:pt x="134" y="409"/>
                    <a:pt x="109" y="434"/>
                  </a:cubicBezTo>
                  <a:cubicBezTo>
                    <a:pt x="92" y="451"/>
                    <a:pt x="75" y="501"/>
                    <a:pt x="92" y="526"/>
                  </a:cubicBezTo>
                  <a:cubicBezTo>
                    <a:pt x="117" y="551"/>
                    <a:pt x="142" y="535"/>
                    <a:pt x="159" y="535"/>
                  </a:cubicBezTo>
                  <a:cubicBezTo>
                    <a:pt x="159" y="551"/>
                    <a:pt x="142" y="568"/>
                    <a:pt x="159" y="593"/>
                  </a:cubicBezTo>
                  <a:cubicBezTo>
                    <a:pt x="176" y="618"/>
                    <a:pt x="209" y="602"/>
                    <a:pt x="226" y="602"/>
                  </a:cubicBezTo>
                  <a:cubicBezTo>
                    <a:pt x="217" y="618"/>
                    <a:pt x="201" y="643"/>
                    <a:pt x="226" y="668"/>
                  </a:cubicBezTo>
                  <a:cubicBezTo>
                    <a:pt x="242" y="685"/>
                    <a:pt x="276" y="677"/>
                    <a:pt x="293" y="668"/>
                  </a:cubicBezTo>
                  <a:cubicBezTo>
                    <a:pt x="284" y="693"/>
                    <a:pt x="268" y="710"/>
                    <a:pt x="293" y="744"/>
                  </a:cubicBezTo>
                  <a:cubicBezTo>
                    <a:pt x="318" y="769"/>
                    <a:pt x="368" y="752"/>
                    <a:pt x="393" y="727"/>
                  </a:cubicBezTo>
                  <a:cubicBezTo>
                    <a:pt x="418" y="702"/>
                    <a:pt x="418" y="668"/>
                    <a:pt x="393" y="643"/>
                  </a:cubicBezTo>
                  <a:cubicBezTo>
                    <a:pt x="376" y="626"/>
                    <a:pt x="360" y="626"/>
                    <a:pt x="334" y="626"/>
                  </a:cubicBezTo>
                  <a:close/>
                  <a:moveTo>
                    <a:pt x="786" y="468"/>
                  </a:moveTo>
                  <a:cubicBezTo>
                    <a:pt x="610" y="284"/>
                    <a:pt x="694" y="367"/>
                    <a:pt x="594" y="267"/>
                  </a:cubicBezTo>
                  <a:cubicBezTo>
                    <a:pt x="594" y="267"/>
                    <a:pt x="569" y="234"/>
                    <a:pt x="527" y="259"/>
                  </a:cubicBezTo>
                  <a:cubicBezTo>
                    <a:pt x="502" y="267"/>
                    <a:pt x="468" y="284"/>
                    <a:pt x="443" y="301"/>
                  </a:cubicBezTo>
                  <a:cubicBezTo>
                    <a:pt x="418" y="309"/>
                    <a:pt x="393" y="317"/>
                    <a:pt x="384" y="317"/>
                  </a:cubicBezTo>
                  <a:cubicBezTo>
                    <a:pt x="326" y="317"/>
                    <a:pt x="284" y="267"/>
                    <a:pt x="284" y="217"/>
                  </a:cubicBezTo>
                  <a:cubicBezTo>
                    <a:pt x="284" y="175"/>
                    <a:pt x="301" y="142"/>
                    <a:pt x="334" y="125"/>
                  </a:cubicBezTo>
                  <a:cubicBezTo>
                    <a:pt x="368" y="100"/>
                    <a:pt x="460" y="50"/>
                    <a:pt x="460" y="50"/>
                  </a:cubicBezTo>
                  <a:cubicBezTo>
                    <a:pt x="460" y="50"/>
                    <a:pt x="435" y="8"/>
                    <a:pt x="376" y="8"/>
                  </a:cubicBezTo>
                  <a:cubicBezTo>
                    <a:pt x="309" y="8"/>
                    <a:pt x="184" y="100"/>
                    <a:pt x="184" y="100"/>
                  </a:cubicBezTo>
                  <a:cubicBezTo>
                    <a:pt x="184" y="100"/>
                    <a:pt x="150" y="116"/>
                    <a:pt x="100" y="100"/>
                  </a:cubicBezTo>
                  <a:cubicBezTo>
                    <a:pt x="0" y="66"/>
                    <a:pt x="0" y="66"/>
                    <a:pt x="0" y="66"/>
                  </a:cubicBezTo>
                  <a:cubicBezTo>
                    <a:pt x="0" y="426"/>
                    <a:pt x="0" y="426"/>
                    <a:pt x="0" y="426"/>
                  </a:cubicBezTo>
                  <a:cubicBezTo>
                    <a:pt x="0" y="426"/>
                    <a:pt x="25" y="434"/>
                    <a:pt x="50" y="443"/>
                  </a:cubicBezTo>
                  <a:cubicBezTo>
                    <a:pt x="59" y="426"/>
                    <a:pt x="67" y="409"/>
                    <a:pt x="83" y="392"/>
                  </a:cubicBezTo>
                  <a:cubicBezTo>
                    <a:pt x="125" y="351"/>
                    <a:pt x="192" y="351"/>
                    <a:pt x="234" y="392"/>
                  </a:cubicBezTo>
                  <a:cubicBezTo>
                    <a:pt x="242" y="409"/>
                    <a:pt x="251" y="417"/>
                    <a:pt x="251" y="434"/>
                  </a:cubicBezTo>
                  <a:cubicBezTo>
                    <a:pt x="268" y="443"/>
                    <a:pt x="284" y="451"/>
                    <a:pt x="293" y="468"/>
                  </a:cubicBezTo>
                  <a:cubicBezTo>
                    <a:pt x="309" y="476"/>
                    <a:pt x="318" y="493"/>
                    <a:pt x="318" y="510"/>
                  </a:cubicBezTo>
                  <a:cubicBezTo>
                    <a:pt x="334" y="510"/>
                    <a:pt x="351" y="518"/>
                    <a:pt x="360" y="535"/>
                  </a:cubicBezTo>
                  <a:cubicBezTo>
                    <a:pt x="376" y="551"/>
                    <a:pt x="384" y="568"/>
                    <a:pt x="384" y="585"/>
                  </a:cubicBezTo>
                  <a:cubicBezTo>
                    <a:pt x="401" y="585"/>
                    <a:pt x="418" y="593"/>
                    <a:pt x="426" y="610"/>
                  </a:cubicBezTo>
                  <a:cubicBezTo>
                    <a:pt x="451" y="635"/>
                    <a:pt x="460" y="668"/>
                    <a:pt x="451" y="702"/>
                  </a:cubicBezTo>
                  <a:cubicBezTo>
                    <a:pt x="460" y="702"/>
                    <a:pt x="468" y="718"/>
                    <a:pt x="477" y="727"/>
                  </a:cubicBezTo>
                  <a:cubicBezTo>
                    <a:pt x="493" y="744"/>
                    <a:pt x="527" y="744"/>
                    <a:pt x="543" y="727"/>
                  </a:cubicBezTo>
                  <a:cubicBezTo>
                    <a:pt x="560" y="710"/>
                    <a:pt x="560" y="677"/>
                    <a:pt x="543" y="660"/>
                  </a:cubicBezTo>
                  <a:lnTo>
                    <a:pt x="535" y="660"/>
                  </a:lnTo>
                  <a:cubicBezTo>
                    <a:pt x="485" y="602"/>
                    <a:pt x="477" y="593"/>
                    <a:pt x="485" y="585"/>
                  </a:cubicBezTo>
                  <a:cubicBezTo>
                    <a:pt x="493" y="585"/>
                    <a:pt x="502" y="593"/>
                    <a:pt x="560" y="660"/>
                  </a:cubicBezTo>
                  <a:cubicBezTo>
                    <a:pt x="569" y="668"/>
                    <a:pt x="569" y="668"/>
                    <a:pt x="569" y="668"/>
                  </a:cubicBezTo>
                  <a:cubicBezTo>
                    <a:pt x="585" y="685"/>
                    <a:pt x="610" y="685"/>
                    <a:pt x="627" y="668"/>
                  </a:cubicBezTo>
                  <a:cubicBezTo>
                    <a:pt x="644" y="652"/>
                    <a:pt x="644" y="618"/>
                    <a:pt x="627" y="602"/>
                  </a:cubicBezTo>
                  <a:cubicBezTo>
                    <a:pt x="569" y="535"/>
                    <a:pt x="560" y="526"/>
                    <a:pt x="560" y="518"/>
                  </a:cubicBezTo>
                  <a:cubicBezTo>
                    <a:pt x="569" y="518"/>
                    <a:pt x="594" y="551"/>
                    <a:pt x="652" y="610"/>
                  </a:cubicBezTo>
                  <a:cubicBezTo>
                    <a:pt x="669" y="626"/>
                    <a:pt x="702" y="626"/>
                    <a:pt x="719" y="610"/>
                  </a:cubicBezTo>
                  <a:cubicBezTo>
                    <a:pt x="727" y="593"/>
                    <a:pt x="736" y="568"/>
                    <a:pt x="719" y="543"/>
                  </a:cubicBezTo>
                  <a:cubicBezTo>
                    <a:pt x="644" y="468"/>
                    <a:pt x="644" y="468"/>
                    <a:pt x="652" y="459"/>
                  </a:cubicBezTo>
                  <a:lnTo>
                    <a:pt x="727" y="526"/>
                  </a:lnTo>
                  <a:cubicBezTo>
                    <a:pt x="727" y="535"/>
                    <a:pt x="727" y="535"/>
                    <a:pt x="727" y="535"/>
                  </a:cubicBezTo>
                  <a:cubicBezTo>
                    <a:pt x="744" y="551"/>
                    <a:pt x="769" y="551"/>
                    <a:pt x="786" y="535"/>
                  </a:cubicBezTo>
                  <a:cubicBezTo>
                    <a:pt x="803" y="510"/>
                    <a:pt x="803" y="484"/>
                    <a:pt x="786" y="468"/>
                  </a:cubicBezTo>
                  <a:close/>
                  <a:moveTo>
                    <a:pt x="786" y="468"/>
                  </a:moveTo>
                  <a:lnTo>
                    <a:pt x="786" y="468"/>
                  </a:lnTo>
                  <a:close/>
                </a:path>
              </a:pathLst>
            </a:custGeom>
            <a:solidFill>
              <a:schemeClr val="bg1"/>
            </a:solidFill>
            <a:ln>
              <a:noFill/>
            </a:ln>
            <a:effectLst/>
          </p:spPr>
          <p:txBody>
            <a:bodyPr wrap="none" lIns="182843" tIns="91422" rIns="182843" bIns="91422"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2400" dirty="0">
                <a:solidFill>
                  <a:schemeClr val="bg1"/>
                </a:solidFill>
                <a:latin typeface="Arial"/>
                <a:ea typeface="微软雅黑"/>
                <a:sym typeface="Arial"/>
              </a:endParaRPr>
            </a:p>
          </p:txBody>
        </p:sp>
        <p:sp>
          <p:nvSpPr>
            <p:cNvPr id="63" name="Freeform 417"/>
            <p:cNvSpPr>
              <a:spLocks noChangeAspect="1" noChangeArrowheads="1"/>
            </p:cNvSpPr>
            <p:nvPr/>
          </p:nvSpPr>
          <p:spPr bwMode="auto">
            <a:xfrm>
              <a:off x="7029692" y="4417164"/>
              <a:ext cx="437908" cy="438023"/>
            </a:xfrm>
            <a:custGeom>
              <a:avLst/>
              <a:gdLst>
                <a:gd name="T0" fmla="*/ 0 w 904"/>
                <a:gd name="T1" fmla="*/ 686 h 904"/>
                <a:gd name="T2" fmla="*/ 218 w 904"/>
                <a:gd name="T3" fmla="*/ 903 h 904"/>
                <a:gd name="T4" fmla="*/ 0 w 904"/>
                <a:gd name="T5" fmla="*/ 903 h 904"/>
                <a:gd name="T6" fmla="*/ 0 w 904"/>
                <a:gd name="T7" fmla="*/ 686 h 904"/>
                <a:gd name="T8" fmla="*/ 552 w 904"/>
                <a:gd name="T9" fmla="*/ 42 h 904"/>
                <a:gd name="T10" fmla="*/ 627 w 904"/>
                <a:gd name="T11" fmla="*/ 276 h 904"/>
                <a:gd name="T12" fmla="*/ 861 w 904"/>
                <a:gd name="T13" fmla="*/ 351 h 904"/>
                <a:gd name="T14" fmla="*/ 786 w 904"/>
                <a:gd name="T15" fmla="*/ 117 h 904"/>
                <a:gd name="T16" fmla="*/ 552 w 904"/>
                <a:gd name="T17" fmla="*/ 42 h 904"/>
                <a:gd name="T18" fmla="*/ 677 w 904"/>
                <a:gd name="T19" fmla="*/ 385 h 904"/>
                <a:gd name="T20" fmla="*/ 276 w 904"/>
                <a:gd name="T21" fmla="*/ 778 h 904"/>
                <a:gd name="T22" fmla="*/ 360 w 904"/>
                <a:gd name="T23" fmla="*/ 862 h 904"/>
                <a:gd name="T24" fmla="*/ 795 w 904"/>
                <a:gd name="T25" fmla="*/ 427 h 904"/>
                <a:gd name="T26" fmla="*/ 677 w 904"/>
                <a:gd name="T27" fmla="*/ 385 h 904"/>
                <a:gd name="T28" fmla="*/ 594 w 904"/>
                <a:gd name="T29" fmla="*/ 318 h 904"/>
                <a:gd name="T30" fmla="*/ 552 w 904"/>
                <a:gd name="T31" fmla="*/ 276 h 904"/>
                <a:gd name="T32" fmla="*/ 159 w 904"/>
                <a:gd name="T33" fmla="*/ 661 h 904"/>
                <a:gd name="T34" fmla="*/ 243 w 904"/>
                <a:gd name="T35" fmla="*/ 744 h 904"/>
                <a:gd name="T36" fmla="*/ 636 w 904"/>
                <a:gd name="T37" fmla="*/ 351 h 904"/>
                <a:gd name="T38" fmla="*/ 594 w 904"/>
                <a:gd name="T39" fmla="*/ 318 h 904"/>
                <a:gd name="T40" fmla="*/ 477 w 904"/>
                <a:gd name="T41" fmla="*/ 109 h 904"/>
                <a:gd name="T42" fmla="*/ 50 w 904"/>
                <a:gd name="T43" fmla="*/ 544 h 904"/>
                <a:gd name="T44" fmla="*/ 126 w 904"/>
                <a:gd name="T45" fmla="*/ 628 h 904"/>
                <a:gd name="T46" fmla="*/ 519 w 904"/>
                <a:gd name="T47" fmla="*/ 226 h 904"/>
                <a:gd name="T48" fmla="*/ 477 w 904"/>
                <a:gd name="T49" fmla="*/ 109 h 904"/>
                <a:gd name="T50" fmla="*/ 477 w 904"/>
                <a:gd name="T51" fmla="*/ 109 h 904"/>
                <a:gd name="T52" fmla="*/ 477 w 904"/>
                <a:gd name="T53" fmla="*/ 109 h 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04" h="904">
                  <a:moveTo>
                    <a:pt x="0" y="686"/>
                  </a:moveTo>
                  <a:cubicBezTo>
                    <a:pt x="218" y="903"/>
                    <a:pt x="218" y="903"/>
                    <a:pt x="218" y="903"/>
                  </a:cubicBezTo>
                  <a:cubicBezTo>
                    <a:pt x="0" y="903"/>
                    <a:pt x="0" y="903"/>
                    <a:pt x="0" y="903"/>
                  </a:cubicBezTo>
                  <a:lnTo>
                    <a:pt x="0" y="686"/>
                  </a:lnTo>
                  <a:close/>
                  <a:moveTo>
                    <a:pt x="552" y="42"/>
                  </a:moveTo>
                  <a:cubicBezTo>
                    <a:pt x="510" y="84"/>
                    <a:pt x="544" y="193"/>
                    <a:pt x="627" y="276"/>
                  </a:cubicBezTo>
                  <a:cubicBezTo>
                    <a:pt x="719" y="360"/>
                    <a:pt x="820" y="393"/>
                    <a:pt x="861" y="351"/>
                  </a:cubicBezTo>
                  <a:cubicBezTo>
                    <a:pt x="903" y="310"/>
                    <a:pt x="870" y="209"/>
                    <a:pt x="786" y="117"/>
                  </a:cubicBezTo>
                  <a:cubicBezTo>
                    <a:pt x="703" y="34"/>
                    <a:pt x="594" y="0"/>
                    <a:pt x="552" y="42"/>
                  </a:cubicBezTo>
                  <a:close/>
                  <a:moveTo>
                    <a:pt x="677" y="385"/>
                  </a:moveTo>
                  <a:cubicBezTo>
                    <a:pt x="276" y="778"/>
                    <a:pt x="276" y="778"/>
                    <a:pt x="276" y="778"/>
                  </a:cubicBezTo>
                  <a:cubicBezTo>
                    <a:pt x="360" y="862"/>
                    <a:pt x="360" y="862"/>
                    <a:pt x="360" y="862"/>
                  </a:cubicBezTo>
                  <a:cubicBezTo>
                    <a:pt x="795" y="427"/>
                    <a:pt x="795" y="427"/>
                    <a:pt x="795" y="427"/>
                  </a:cubicBezTo>
                  <a:cubicBezTo>
                    <a:pt x="753" y="418"/>
                    <a:pt x="719" y="410"/>
                    <a:pt x="677" y="385"/>
                  </a:cubicBezTo>
                  <a:close/>
                  <a:moveTo>
                    <a:pt x="594" y="318"/>
                  </a:moveTo>
                  <a:cubicBezTo>
                    <a:pt x="577" y="301"/>
                    <a:pt x="569" y="285"/>
                    <a:pt x="552" y="276"/>
                  </a:cubicBezTo>
                  <a:cubicBezTo>
                    <a:pt x="159" y="661"/>
                    <a:pt x="159" y="661"/>
                    <a:pt x="159" y="661"/>
                  </a:cubicBezTo>
                  <a:cubicBezTo>
                    <a:pt x="243" y="744"/>
                    <a:pt x="243" y="744"/>
                    <a:pt x="243" y="744"/>
                  </a:cubicBezTo>
                  <a:cubicBezTo>
                    <a:pt x="636" y="351"/>
                    <a:pt x="636" y="351"/>
                    <a:pt x="636" y="351"/>
                  </a:cubicBezTo>
                  <a:cubicBezTo>
                    <a:pt x="619" y="343"/>
                    <a:pt x="602" y="327"/>
                    <a:pt x="594" y="318"/>
                  </a:cubicBezTo>
                  <a:close/>
                  <a:moveTo>
                    <a:pt x="477" y="109"/>
                  </a:moveTo>
                  <a:cubicBezTo>
                    <a:pt x="50" y="544"/>
                    <a:pt x="50" y="544"/>
                    <a:pt x="50" y="544"/>
                  </a:cubicBezTo>
                  <a:cubicBezTo>
                    <a:pt x="126" y="628"/>
                    <a:pt x="126" y="628"/>
                    <a:pt x="126" y="628"/>
                  </a:cubicBezTo>
                  <a:cubicBezTo>
                    <a:pt x="519" y="226"/>
                    <a:pt x="519" y="226"/>
                    <a:pt x="519" y="226"/>
                  </a:cubicBezTo>
                  <a:cubicBezTo>
                    <a:pt x="502" y="184"/>
                    <a:pt x="485" y="151"/>
                    <a:pt x="477" y="109"/>
                  </a:cubicBezTo>
                  <a:close/>
                  <a:moveTo>
                    <a:pt x="477" y="109"/>
                  </a:moveTo>
                  <a:lnTo>
                    <a:pt x="477" y="109"/>
                  </a:lnTo>
                  <a:close/>
                </a:path>
              </a:pathLst>
            </a:custGeom>
            <a:solidFill>
              <a:schemeClr val="bg1"/>
            </a:solidFill>
            <a:ln>
              <a:noFill/>
            </a:ln>
            <a:effectLst/>
          </p:spPr>
          <p:txBody>
            <a:bodyPr wrap="none" lIns="243785" tIns="121892" rIns="243785" bIns="121892"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2400" dirty="0">
                <a:solidFill>
                  <a:schemeClr val="bg1"/>
                </a:solidFill>
                <a:latin typeface="Arial"/>
                <a:ea typeface="微软雅黑"/>
                <a:sym typeface="Arial"/>
              </a:endParaRPr>
            </a:p>
          </p:txBody>
        </p:sp>
        <p:sp>
          <p:nvSpPr>
            <p:cNvPr id="64" name="Freeform 526"/>
            <p:cNvSpPr>
              <a:spLocks noChangeAspect="1" noChangeArrowheads="1"/>
            </p:cNvSpPr>
            <p:nvPr/>
          </p:nvSpPr>
          <p:spPr bwMode="auto">
            <a:xfrm>
              <a:off x="4849940" y="4374817"/>
              <a:ext cx="428027" cy="554878"/>
            </a:xfrm>
            <a:custGeom>
              <a:avLst/>
              <a:gdLst>
                <a:gd name="T0" fmla="*/ 719 w 1222"/>
                <a:gd name="T1" fmla="*/ 1338 h 1581"/>
                <a:gd name="T2" fmla="*/ 686 w 1222"/>
                <a:gd name="T3" fmla="*/ 1221 h 1581"/>
                <a:gd name="T4" fmla="*/ 686 w 1222"/>
                <a:gd name="T5" fmla="*/ 359 h 1581"/>
                <a:gd name="T6" fmla="*/ 719 w 1222"/>
                <a:gd name="T7" fmla="*/ 243 h 1581"/>
                <a:gd name="T8" fmla="*/ 17 w 1222"/>
                <a:gd name="T9" fmla="*/ 460 h 1581"/>
                <a:gd name="T10" fmla="*/ 0 w 1222"/>
                <a:gd name="T11" fmla="*/ 794 h 1581"/>
                <a:gd name="T12" fmla="*/ 17 w 1222"/>
                <a:gd name="T13" fmla="*/ 1120 h 1581"/>
                <a:gd name="T14" fmla="*/ 502 w 1222"/>
                <a:gd name="T15" fmla="*/ 1530 h 1581"/>
                <a:gd name="T16" fmla="*/ 493 w 1222"/>
                <a:gd name="T17" fmla="*/ 1112 h 1581"/>
                <a:gd name="T18" fmla="*/ 284 w 1222"/>
                <a:gd name="T19" fmla="*/ 1120 h 1581"/>
                <a:gd name="T20" fmla="*/ 284 w 1222"/>
                <a:gd name="T21" fmla="*/ 794 h 1581"/>
                <a:gd name="T22" fmla="*/ 284 w 1222"/>
                <a:gd name="T23" fmla="*/ 460 h 1581"/>
                <a:gd name="T24" fmla="*/ 493 w 1222"/>
                <a:gd name="T25" fmla="*/ 468 h 1581"/>
                <a:gd name="T26" fmla="*/ 502 w 1222"/>
                <a:gd name="T27" fmla="*/ 58 h 1581"/>
                <a:gd name="T28" fmla="*/ 17 w 1222"/>
                <a:gd name="T29" fmla="*/ 460 h 1581"/>
                <a:gd name="T30" fmla="*/ 602 w 1222"/>
                <a:gd name="T31" fmla="*/ 911 h 1581"/>
                <a:gd name="T32" fmla="*/ 493 w 1222"/>
                <a:gd name="T33" fmla="*/ 861 h 1581"/>
                <a:gd name="T34" fmla="*/ 543 w 1222"/>
                <a:gd name="T35" fmla="*/ 828 h 1581"/>
                <a:gd name="T36" fmla="*/ 610 w 1222"/>
                <a:gd name="T37" fmla="*/ 778 h 1581"/>
                <a:gd name="T38" fmla="*/ 627 w 1222"/>
                <a:gd name="T39" fmla="*/ 660 h 1581"/>
                <a:gd name="T40" fmla="*/ 476 w 1222"/>
                <a:gd name="T41" fmla="*/ 677 h 1581"/>
                <a:gd name="T42" fmla="*/ 510 w 1222"/>
                <a:gd name="T43" fmla="*/ 736 h 1581"/>
                <a:gd name="T44" fmla="*/ 560 w 1222"/>
                <a:gd name="T45" fmla="*/ 677 h 1581"/>
                <a:gd name="T46" fmla="*/ 585 w 1222"/>
                <a:gd name="T47" fmla="*/ 719 h 1581"/>
                <a:gd name="T48" fmla="*/ 502 w 1222"/>
                <a:gd name="T49" fmla="*/ 803 h 1581"/>
                <a:gd name="T50" fmla="*/ 410 w 1222"/>
                <a:gd name="T51" fmla="*/ 911 h 1581"/>
                <a:gd name="T52" fmla="*/ 819 w 1222"/>
                <a:gd name="T53" fmla="*/ 811 h 1581"/>
                <a:gd name="T54" fmla="*/ 794 w 1222"/>
                <a:gd name="T55" fmla="*/ 635 h 1581"/>
                <a:gd name="T56" fmla="*/ 644 w 1222"/>
                <a:gd name="T57" fmla="*/ 853 h 1581"/>
                <a:gd name="T58" fmla="*/ 744 w 1222"/>
                <a:gd name="T59" fmla="*/ 911 h 1581"/>
                <a:gd name="T60" fmla="*/ 803 w 1222"/>
                <a:gd name="T61" fmla="*/ 853 h 1581"/>
                <a:gd name="T62" fmla="*/ 844 w 1222"/>
                <a:gd name="T63" fmla="*/ 811 h 1581"/>
                <a:gd name="T64" fmla="*/ 786 w 1222"/>
                <a:gd name="T65" fmla="*/ 686 h 1581"/>
                <a:gd name="T66" fmla="*/ 694 w 1222"/>
                <a:gd name="T67" fmla="*/ 811 h 1581"/>
                <a:gd name="T68" fmla="*/ 694 w 1222"/>
                <a:gd name="T69" fmla="*/ 811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22" h="1581">
                  <a:moveTo>
                    <a:pt x="1221" y="794"/>
                  </a:moveTo>
                  <a:cubicBezTo>
                    <a:pt x="1221" y="1079"/>
                    <a:pt x="995" y="1313"/>
                    <a:pt x="719" y="1338"/>
                  </a:cubicBezTo>
                  <a:cubicBezTo>
                    <a:pt x="719" y="1329"/>
                    <a:pt x="711" y="1313"/>
                    <a:pt x="711" y="1296"/>
                  </a:cubicBezTo>
                  <a:cubicBezTo>
                    <a:pt x="711" y="1296"/>
                    <a:pt x="702" y="1262"/>
                    <a:pt x="686" y="1221"/>
                  </a:cubicBezTo>
                  <a:cubicBezTo>
                    <a:pt x="911" y="1212"/>
                    <a:pt x="1095" y="1028"/>
                    <a:pt x="1095" y="794"/>
                  </a:cubicBezTo>
                  <a:cubicBezTo>
                    <a:pt x="1095" y="560"/>
                    <a:pt x="911" y="368"/>
                    <a:pt x="686" y="359"/>
                  </a:cubicBezTo>
                  <a:cubicBezTo>
                    <a:pt x="702" y="326"/>
                    <a:pt x="711" y="293"/>
                    <a:pt x="711" y="284"/>
                  </a:cubicBezTo>
                  <a:cubicBezTo>
                    <a:pt x="711" y="276"/>
                    <a:pt x="719" y="259"/>
                    <a:pt x="719" y="243"/>
                  </a:cubicBezTo>
                  <a:cubicBezTo>
                    <a:pt x="995" y="267"/>
                    <a:pt x="1221" y="510"/>
                    <a:pt x="1221" y="794"/>
                  </a:cubicBezTo>
                  <a:close/>
                  <a:moveTo>
                    <a:pt x="17" y="460"/>
                  </a:moveTo>
                  <a:cubicBezTo>
                    <a:pt x="8" y="568"/>
                    <a:pt x="0" y="677"/>
                    <a:pt x="0" y="786"/>
                  </a:cubicBezTo>
                  <a:lnTo>
                    <a:pt x="0" y="794"/>
                  </a:lnTo>
                  <a:lnTo>
                    <a:pt x="0" y="803"/>
                  </a:lnTo>
                  <a:cubicBezTo>
                    <a:pt x="0" y="911"/>
                    <a:pt x="8" y="1012"/>
                    <a:pt x="17" y="1120"/>
                  </a:cubicBezTo>
                  <a:cubicBezTo>
                    <a:pt x="42" y="1396"/>
                    <a:pt x="259" y="1580"/>
                    <a:pt x="468" y="1538"/>
                  </a:cubicBezTo>
                  <a:cubicBezTo>
                    <a:pt x="485" y="1530"/>
                    <a:pt x="493" y="1530"/>
                    <a:pt x="502" y="1530"/>
                  </a:cubicBezTo>
                  <a:cubicBezTo>
                    <a:pt x="552" y="1505"/>
                    <a:pt x="594" y="1471"/>
                    <a:pt x="644" y="1438"/>
                  </a:cubicBezTo>
                  <a:cubicBezTo>
                    <a:pt x="702" y="1396"/>
                    <a:pt x="569" y="1070"/>
                    <a:pt x="493" y="1112"/>
                  </a:cubicBezTo>
                  <a:cubicBezTo>
                    <a:pt x="460" y="1129"/>
                    <a:pt x="376" y="1196"/>
                    <a:pt x="343" y="1196"/>
                  </a:cubicBezTo>
                  <a:cubicBezTo>
                    <a:pt x="309" y="1204"/>
                    <a:pt x="293" y="1162"/>
                    <a:pt x="284" y="1120"/>
                  </a:cubicBezTo>
                  <a:cubicBezTo>
                    <a:pt x="276" y="1028"/>
                    <a:pt x="284" y="903"/>
                    <a:pt x="284" y="803"/>
                  </a:cubicBezTo>
                  <a:cubicBezTo>
                    <a:pt x="284" y="794"/>
                    <a:pt x="284" y="794"/>
                    <a:pt x="284" y="794"/>
                  </a:cubicBezTo>
                  <a:cubicBezTo>
                    <a:pt x="284" y="786"/>
                    <a:pt x="284" y="786"/>
                    <a:pt x="284" y="786"/>
                  </a:cubicBezTo>
                  <a:cubicBezTo>
                    <a:pt x="284" y="677"/>
                    <a:pt x="276" y="560"/>
                    <a:pt x="284" y="460"/>
                  </a:cubicBezTo>
                  <a:cubicBezTo>
                    <a:pt x="293" y="426"/>
                    <a:pt x="309" y="385"/>
                    <a:pt x="343" y="385"/>
                  </a:cubicBezTo>
                  <a:cubicBezTo>
                    <a:pt x="376" y="393"/>
                    <a:pt x="460" y="452"/>
                    <a:pt x="493" y="468"/>
                  </a:cubicBezTo>
                  <a:cubicBezTo>
                    <a:pt x="569" y="510"/>
                    <a:pt x="702" y="184"/>
                    <a:pt x="644" y="142"/>
                  </a:cubicBezTo>
                  <a:cubicBezTo>
                    <a:pt x="594" y="117"/>
                    <a:pt x="552" y="75"/>
                    <a:pt x="502" y="58"/>
                  </a:cubicBezTo>
                  <a:cubicBezTo>
                    <a:pt x="493" y="50"/>
                    <a:pt x="485" y="50"/>
                    <a:pt x="468" y="50"/>
                  </a:cubicBezTo>
                  <a:cubicBezTo>
                    <a:pt x="259" y="0"/>
                    <a:pt x="42" y="184"/>
                    <a:pt x="17" y="460"/>
                  </a:cubicBezTo>
                  <a:close/>
                  <a:moveTo>
                    <a:pt x="410" y="911"/>
                  </a:moveTo>
                  <a:cubicBezTo>
                    <a:pt x="602" y="911"/>
                    <a:pt x="602" y="911"/>
                    <a:pt x="602" y="911"/>
                  </a:cubicBezTo>
                  <a:cubicBezTo>
                    <a:pt x="610" y="861"/>
                    <a:pt x="610" y="861"/>
                    <a:pt x="610" y="861"/>
                  </a:cubicBezTo>
                  <a:cubicBezTo>
                    <a:pt x="493" y="861"/>
                    <a:pt x="493" y="861"/>
                    <a:pt x="493" y="861"/>
                  </a:cubicBezTo>
                  <a:cubicBezTo>
                    <a:pt x="493" y="861"/>
                    <a:pt x="502" y="853"/>
                    <a:pt x="510" y="853"/>
                  </a:cubicBezTo>
                  <a:cubicBezTo>
                    <a:pt x="510" y="845"/>
                    <a:pt x="527" y="836"/>
                    <a:pt x="543" y="828"/>
                  </a:cubicBezTo>
                  <a:cubicBezTo>
                    <a:pt x="569" y="811"/>
                    <a:pt x="569" y="811"/>
                    <a:pt x="569" y="811"/>
                  </a:cubicBezTo>
                  <a:cubicBezTo>
                    <a:pt x="585" y="803"/>
                    <a:pt x="602" y="786"/>
                    <a:pt x="610" y="778"/>
                  </a:cubicBezTo>
                  <a:cubicBezTo>
                    <a:pt x="627" y="761"/>
                    <a:pt x="635" y="744"/>
                    <a:pt x="644" y="719"/>
                  </a:cubicBezTo>
                  <a:cubicBezTo>
                    <a:pt x="652" y="694"/>
                    <a:pt x="644" y="677"/>
                    <a:pt x="627" y="660"/>
                  </a:cubicBezTo>
                  <a:cubicBezTo>
                    <a:pt x="619" y="644"/>
                    <a:pt x="594" y="635"/>
                    <a:pt x="569" y="635"/>
                  </a:cubicBezTo>
                  <a:cubicBezTo>
                    <a:pt x="527" y="635"/>
                    <a:pt x="502" y="644"/>
                    <a:pt x="476" y="677"/>
                  </a:cubicBezTo>
                  <a:cubicBezTo>
                    <a:pt x="468" y="686"/>
                    <a:pt x="460" y="711"/>
                    <a:pt x="452" y="736"/>
                  </a:cubicBezTo>
                  <a:cubicBezTo>
                    <a:pt x="510" y="736"/>
                    <a:pt x="510" y="736"/>
                    <a:pt x="510" y="736"/>
                  </a:cubicBezTo>
                  <a:cubicBezTo>
                    <a:pt x="510" y="719"/>
                    <a:pt x="518" y="702"/>
                    <a:pt x="518" y="694"/>
                  </a:cubicBezTo>
                  <a:cubicBezTo>
                    <a:pt x="527" y="686"/>
                    <a:pt x="543" y="677"/>
                    <a:pt x="560" y="677"/>
                  </a:cubicBezTo>
                  <a:cubicBezTo>
                    <a:pt x="569" y="677"/>
                    <a:pt x="577" y="686"/>
                    <a:pt x="585" y="694"/>
                  </a:cubicBezTo>
                  <a:cubicBezTo>
                    <a:pt x="585" y="702"/>
                    <a:pt x="594" y="711"/>
                    <a:pt x="585" y="719"/>
                  </a:cubicBezTo>
                  <a:cubicBezTo>
                    <a:pt x="585" y="736"/>
                    <a:pt x="577" y="744"/>
                    <a:pt x="560" y="761"/>
                  </a:cubicBezTo>
                  <a:cubicBezTo>
                    <a:pt x="552" y="769"/>
                    <a:pt x="535" y="778"/>
                    <a:pt x="502" y="803"/>
                  </a:cubicBezTo>
                  <a:cubicBezTo>
                    <a:pt x="468" y="819"/>
                    <a:pt x="452" y="836"/>
                    <a:pt x="435" y="861"/>
                  </a:cubicBezTo>
                  <a:cubicBezTo>
                    <a:pt x="426" y="878"/>
                    <a:pt x="418" y="895"/>
                    <a:pt x="410" y="911"/>
                  </a:cubicBezTo>
                  <a:close/>
                  <a:moveTo>
                    <a:pt x="844" y="811"/>
                  </a:moveTo>
                  <a:cubicBezTo>
                    <a:pt x="819" y="811"/>
                    <a:pt x="819" y="811"/>
                    <a:pt x="819" y="811"/>
                  </a:cubicBezTo>
                  <a:cubicBezTo>
                    <a:pt x="853" y="635"/>
                    <a:pt x="853" y="635"/>
                    <a:pt x="853" y="635"/>
                  </a:cubicBezTo>
                  <a:cubicBezTo>
                    <a:pt x="794" y="635"/>
                    <a:pt x="794" y="635"/>
                    <a:pt x="794" y="635"/>
                  </a:cubicBezTo>
                  <a:cubicBezTo>
                    <a:pt x="652" y="803"/>
                    <a:pt x="652" y="803"/>
                    <a:pt x="652" y="803"/>
                  </a:cubicBezTo>
                  <a:cubicBezTo>
                    <a:pt x="644" y="853"/>
                    <a:pt x="644" y="853"/>
                    <a:pt x="644" y="853"/>
                  </a:cubicBezTo>
                  <a:cubicBezTo>
                    <a:pt x="753" y="853"/>
                    <a:pt x="753" y="853"/>
                    <a:pt x="753" y="853"/>
                  </a:cubicBezTo>
                  <a:cubicBezTo>
                    <a:pt x="744" y="911"/>
                    <a:pt x="744" y="911"/>
                    <a:pt x="744" y="911"/>
                  </a:cubicBezTo>
                  <a:cubicBezTo>
                    <a:pt x="794" y="911"/>
                    <a:pt x="794" y="911"/>
                    <a:pt x="794" y="911"/>
                  </a:cubicBezTo>
                  <a:cubicBezTo>
                    <a:pt x="803" y="853"/>
                    <a:pt x="803" y="853"/>
                    <a:pt x="803" y="853"/>
                  </a:cubicBezTo>
                  <a:cubicBezTo>
                    <a:pt x="836" y="853"/>
                    <a:pt x="836" y="853"/>
                    <a:pt x="836" y="853"/>
                  </a:cubicBezTo>
                  <a:lnTo>
                    <a:pt x="844" y="811"/>
                  </a:lnTo>
                  <a:close/>
                  <a:moveTo>
                    <a:pt x="694" y="811"/>
                  </a:moveTo>
                  <a:cubicBezTo>
                    <a:pt x="786" y="686"/>
                    <a:pt x="786" y="686"/>
                    <a:pt x="786" y="686"/>
                  </a:cubicBezTo>
                  <a:cubicBezTo>
                    <a:pt x="761" y="811"/>
                    <a:pt x="761" y="811"/>
                    <a:pt x="761" y="811"/>
                  </a:cubicBezTo>
                  <a:lnTo>
                    <a:pt x="694" y="811"/>
                  </a:lnTo>
                  <a:close/>
                  <a:moveTo>
                    <a:pt x="694" y="811"/>
                  </a:moveTo>
                  <a:lnTo>
                    <a:pt x="694" y="811"/>
                  </a:lnTo>
                  <a:close/>
                </a:path>
              </a:pathLst>
            </a:custGeom>
            <a:solidFill>
              <a:schemeClr val="bg1"/>
            </a:solidFill>
            <a:ln>
              <a:noFill/>
            </a:ln>
            <a:effectLst/>
          </p:spPr>
          <p:txBody>
            <a:bodyPr wrap="none" lIns="243785" tIns="121892" rIns="243785" bIns="121892"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2400" dirty="0">
                <a:solidFill>
                  <a:schemeClr val="bg1"/>
                </a:solidFill>
                <a:latin typeface="Arial"/>
                <a:ea typeface="微软雅黑"/>
                <a:sym typeface="Arial"/>
              </a:endParaRPr>
            </a:p>
          </p:txBody>
        </p:sp>
      </p:grpSp>
      <p:sp>
        <p:nvSpPr>
          <p:cNvPr id="69" name="矩形 68"/>
          <p:cNvSpPr/>
          <p:nvPr/>
        </p:nvSpPr>
        <p:spPr>
          <a:xfrm>
            <a:off x="2012832" y="2387668"/>
            <a:ext cx="1898258" cy="430879"/>
          </a:xfrm>
          <a:prstGeom prst="rect">
            <a:avLst/>
          </a:prstGeom>
        </p:spPr>
        <p:txBody>
          <a:bodyPr wrap="none" lIns="91431" tIns="45716" rIns="91431" bIns="45716">
            <a:spAutoFit/>
          </a:bodyPr>
          <a:lstStyle/>
          <a:p>
            <a:pPr algn="ctr"/>
            <a:r>
              <a:rPr lang="en-US" altLang="zh-CN" sz="2200" b="1" dirty="0">
                <a:solidFill>
                  <a:schemeClr val="bg1"/>
                </a:solidFill>
                <a:latin typeface="Arial"/>
                <a:ea typeface="微软雅黑"/>
                <a:sym typeface="Arial"/>
              </a:rPr>
              <a:t>Add title text</a:t>
            </a:r>
          </a:p>
        </p:txBody>
      </p:sp>
      <p:sp>
        <p:nvSpPr>
          <p:cNvPr id="70" name="矩形 47"/>
          <p:cNvSpPr>
            <a:spLocks noChangeArrowheads="1"/>
          </p:cNvSpPr>
          <p:nvPr/>
        </p:nvSpPr>
        <p:spPr bwMode="auto">
          <a:xfrm>
            <a:off x="1711150" y="2803262"/>
            <a:ext cx="2501622" cy="932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30000"/>
              </a:lnSpc>
              <a:spcBef>
                <a:spcPct val="0"/>
              </a:spcBef>
              <a:buNone/>
            </a:pPr>
            <a:r>
              <a:rPr lang="en-US" altLang="zh-CN" sz="1400" dirty="0">
                <a:solidFill>
                  <a:schemeClr val="bg1"/>
                </a:solidFill>
                <a:latin typeface="Arial"/>
                <a:ea typeface="微软雅黑"/>
                <a:cs typeface="+mn-ea"/>
                <a:sym typeface="Arial"/>
              </a:rPr>
              <a:t>Click here to add text content, such as keywords, some brief introductions, etc.</a:t>
            </a:r>
            <a:r>
              <a:rPr lang="zh-CN" altLang="en-US" sz="1400" dirty="0">
                <a:solidFill>
                  <a:schemeClr val="bg1"/>
                </a:solidFill>
                <a:latin typeface="Arial"/>
                <a:ea typeface="微软雅黑"/>
                <a:cs typeface="+mn-ea"/>
                <a:sym typeface="Arial"/>
              </a:rPr>
              <a:t>。</a:t>
            </a:r>
          </a:p>
        </p:txBody>
      </p:sp>
      <p:sp>
        <p:nvSpPr>
          <p:cNvPr id="71" name="矩形 70"/>
          <p:cNvSpPr/>
          <p:nvPr/>
        </p:nvSpPr>
        <p:spPr>
          <a:xfrm>
            <a:off x="2012832" y="4182850"/>
            <a:ext cx="1898258" cy="430879"/>
          </a:xfrm>
          <a:prstGeom prst="rect">
            <a:avLst/>
          </a:prstGeom>
        </p:spPr>
        <p:txBody>
          <a:bodyPr wrap="none" lIns="91431" tIns="45716" rIns="91431" bIns="45716">
            <a:spAutoFit/>
          </a:bodyPr>
          <a:lstStyle/>
          <a:p>
            <a:pPr algn="ctr"/>
            <a:r>
              <a:rPr lang="en-US" altLang="zh-CN" sz="2200" b="1" dirty="0">
                <a:solidFill>
                  <a:schemeClr val="bg1"/>
                </a:solidFill>
                <a:latin typeface="Arial"/>
                <a:ea typeface="微软雅黑"/>
                <a:sym typeface="Arial"/>
              </a:rPr>
              <a:t>Add title text</a:t>
            </a:r>
          </a:p>
        </p:txBody>
      </p:sp>
      <p:sp>
        <p:nvSpPr>
          <p:cNvPr id="72" name="矩形 47"/>
          <p:cNvSpPr>
            <a:spLocks noChangeArrowheads="1"/>
          </p:cNvSpPr>
          <p:nvPr/>
        </p:nvSpPr>
        <p:spPr bwMode="auto">
          <a:xfrm>
            <a:off x="1711150" y="4598444"/>
            <a:ext cx="2501622" cy="932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30000"/>
              </a:lnSpc>
              <a:spcBef>
                <a:spcPct val="0"/>
              </a:spcBef>
              <a:buNone/>
            </a:pPr>
            <a:r>
              <a:rPr lang="en-US" altLang="zh-CN" sz="1400" dirty="0">
                <a:solidFill>
                  <a:schemeClr val="bg1"/>
                </a:solidFill>
                <a:latin typeface="Arial"/>
                <a:ea typeface="微软雅黑"/>
                <a:cs typeface="+mn-ea"/>
                <a:sym typeface="Arial"/>
              </a:rPr>
              <a:t>Click here to add text content, such as keywords, some brief introductions, etc.</a:t>
            </a:r>
            <a:r>
              <a:rPr lang="zh-CN" altLang="en-US" sz="1400" dirty="0">
                <a:solidFill>
                  <a:schemeClr val="bg1"/>
                </a:solidFill>
                <a:latin typeface="Arial"/>
                <a:ea typeface="微软雅黑"/>
                <a:cs typeface="+mn-ea"/>
                <a:sym typeface="Arial"/>
              </a:rPr>
              <a:t>。</a:t>
            </a:r>
          </a:p>
        </p:txBody>
      </p:sp>
      <p:sp>
        <p:nvSpPr>
          <p:cNvPr id="73" name="矩形 72"/>
          <p:cNvSpPr/>
          <p:nvPr/>
        </p:nvSpPr>
        <p:spPr>
          <a:xfrm>
            <a:off x="8342057" y="2387668"/>
            <a:ext cx="1898258" cy="430879"/>
          </a:xfrm>
          <a:prstGeom prst="rect">
            <a:avLst/>
          </a:prstGeom>
        </p:spPr>
        <p:txBody>
          <a:bodyPr wrap="none" lIns="91431" tIns="45716" rIns="91431" bIns="45716">
            <a:spAutoFit/>
          </a:bodyPr>
          <a:lstStyle/>
          <a:p>
            <a:pPr algn="ctr"/>
            <a:r>
              <a:rPr lang="en-US" altLang="zh-CN" sz="2200" b="1" dirty="0">
                <a:solidFill>
                  <a:schemeClr val="bg1"/>
                </a:solidFill>
                <a:latin typeface="Arial"/>
                <a:ea typeface="微软雅黑"/>
                <a:sym typeface="Arial"/>
              </a:rPr>
              <a:t>Add title text</a:t>
            </a:r>
          </a:p>
        </p:txBody>
      </p:sp>
      <p:sp>
        <p:nvSpPr>
          <p:cNvPr id="74" name="矩形 47"/>
          <p:cNvSpPr>
            <a:spLocks noChangeArrowheads="1"/>
          </p:cNvSpPr>
          <p:nvPr/>
        </p:nvSpPr>
        <p:spPr bwMode="auto">
          <a:xfrm>
            <a:off x="8040375" y="2803262"/>
            <a:ext cx="2501622" cy="932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30000"/>
              </a:lnSpc>
              <a:spcBef>
                <a:spcPct val="0"/>
              </a:spcBef>
              <a:buNone/>
            </a:pPr>
            <a:r>
              <a:rPr lang="en-US" altLang="zh-CN" sz="1400" dirty="0">
                <a:solidFill>
                  <a:schemeClr val="bg1"/>
                </a:solidFill>
                <a:latin typeface="Arial"/>
                <a:ea typeface="微软雅黑"/>
                <a:cs typeface="+mn-ea"/>
                <a:sym typeface="Arial"/>
              </a:rPr>
              <a:t>Click here to add text content, such as keywords, some brief introductions, etc.</a:t>
            </a:r>
            <a:r>
              <a:rPr lang="zh-CN" altLang="en-US" sz="1400" dirty="0">
                <a:solidFill>
                  <a:schemeClr val="bg1"/>
                </a:solidFill>
                <a:latin typeface="Arial"/>
                <a:ea typeface="微软雅黑"/>
                <a:cs typeface="+mn-ea"/>
                <a:sym typeface="Arial"/>
              </a:rPr>
              <a:t>。</a:t>
            </a:r>
          </a:p>
        </p:txBody>
      </p:sp>
      <p:sp>
        <p:nvSpPr>
          <p:cNvPr id="75" name="矩形 74"/>
          <p:cNvSpPr/>
          <p:nvPr/>
        </p:nvSpPr>
        <p:spPr>
          <a:xfrm>
            <a:off x="8342057" y="4182850"/>
            <a:ext cx="1898258" cy="430879"/>
          </a:xfrm>
          <a:prstGeom prst="rect">
            <a:avLst/>
          </a:prstGeom>
        </p:spPr>
        <p:txBody>
          <a:bodyPr wrap="none" lIns="91431" tIns="45716" rIns="91431" bIns="45716">
            <a:spAutoFit/>
          </a:bodyPr>
          <a:lstStyle/>
          <a:p>
            <a:pPr algn="ctr"/>
            <a:r>
              <a:rPr lang="en-US" altLang="zh-CN" sz="2200" b="1" dirty="0">
                <a:solidFill>
                  <a:schemeClr val="bg1"/>
                </a:solidFill>
                <a:latin typeface="Arial"/>
                <a:ea typeface="微软雅黑"/>
                <a:sym typeface="Arial"/>
              </a:rPr>
              <a:t>Add title text</a:t>
            </a:r>
          </a:p>
        </p:txBody>
      </p:sp>
      <p:sp>
        <p:nvSpPr>
          <p:cNvPr id="76" name="矩形 47"/>
          <p:cNvSpPr>
            <a:spLocks noChangeArrowheads="1"/>
          </p:cNvSpPr>
          <p:nvPr/>
        </p:nvSpPr>
        <p:spPr bwMode="auto">
          <a:xfrm>
            <a:off x="8040375" y="4598444"/>
            <a:ext cx="2501622" cy="932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30000"/>
              </a:lnSpc>
              <a:spcBef>
                <a:spcPct val="0"/>
              </a:spcBef>
              <a:buNone/>
            </a:pPr>
            <a:r>
              <a:rPr lang="en-US" altLang="zh-CN" sz="1400" dirty="0">
                <a:solidFill>
                  <a:schemeClr val="bg1"/>
                </a:solidFill>
                <a:latin typeface="Arial"/>
                <a:ea typeface="微软雅黑"/>
                <a:cs typeface="+mn-ea"/>
                <a:sym typeface="Arial"/>
              </a:rPr>
              <a:t>Click here to add text content, such as keywords, some brief introductions, etc.</a:t>
            </a:r>
            <a:r>
              <a:rPr lang="zh-CN" altLang="en-US" sz="1400" dirty="0">
                <a:solidFill>
                  <a:schemeClr val="bg1"/>
                </a:solidFill>
                <a:latin typeface="Arial"/>
                <a:ea typeface="微软雅黑"/>
                <a:cs typeface="+mn-ea"/>
                <a:sym typeface="Arial"/>
              </a:rPr>
              <a:t>。</a:t>
            </a: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circle(in)">
                                      <p:cBhvr>
                                        <p:cTn id="7" dur="2000"/>
                                        <p:tgtEl>
                                          <p:spTgt spid="40"/>
                                        </p:tgtEl>
                                      </p:cBhvr>
                                    </p:animEffect>
                                  </p:childTnLst>
                                </p:cTn>
                              </p:par>
                            </p:childTnLst>
                          </p:cTn>
                        </p:par>
                        <p:par>
                          <p:cTn id="8" fill="hold">
                            <p:stCondLst>
                              <p:cond delay="2000"/>
                            </p:stCondLst>
                            <p:childTnLst>
                              <p:par>
                                <p:cTn id="9" presetID="12" presetClass="entr" presetSubtype="1" fill="hold" grpId="0"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additive="base">
                                        <p:cTn id="11" dur="500"/>
                                        <p:tgtEl>
                                          <p:spTgt spid="69"/>
                                        </p:tgtEl>
                                        <p:attrNameLst>
                                          <p:attrName>ppt_y</p:attrName>
                                        </p:attrNameLst>
                                      </p:cBhvr>
                                      <p:tavLst>
                                        <p:tav tm="0">
                                          <p:val>
                                            <p:strVal val="#ppt_y-#ppt_h*1.125000"/>
                                          </p:val>
                                        </p:tav>
                                        <p:tav tm="100000">
                                          <p:val>
                                            <p:strVal val="#ppt_y"/>
                                          </p:val>
                                        </p:tav>
                                      </p:tavLst>
                                    </p:anim>
                                    <p:animEffect transition="in" filter="wipe(down)">
                                      <p:cBhvr>
                                        <p:cTn id="12" dur="500"/>
                                        <p:tgtEl>
                                          <p:spTgt spid="69"/>
                                        </p:tgtEl>
                                      </p:cBhvr>
                                    </p:animEffect>
                                  </p:childTnLst>
                                </p:cTn>
                              </p:par>
                            </p:childTnLst>
                          </p:cTn>
                        </p:par>
                        <p:par>
                          <p:cTn id="13" fill="hold">
                            <p:stCondLst>
                              <p:cond delay="2500"/>
                            </p:stCondLst>
                            <p:childTnLst>
                              <p:par>
                                <p:cTn id="14" presetID="22" presetClass="entr" presetSubtype="1" fill="hold" grpId="0" nodeType="afterEffect">
                                  <p:stCondLst>
                                    <p:cond delay="0"/>
                                  </p:stCondLst>
                                  <p:childTnLst>
                                    <p:set>
                                      <p:cBhvr>
                                        <p:cTn id="15" dur="1" fill="hold">
                                          <p:stCondLst>
                                            <p:cond delay="0"/>
                                          </p:stCondLst>
                                        </p:cTn>
                                        <p:tgtEl>
                                          <p:spTgt spid="70"/>
                                        </p:tgtEl>
                                        <p:attrNameLst>
                                          <p:attrName>style.visibility</p:attrName>
                                        </p:attrNameLst>
                                      </p:cBhvr>
                                      <p:to>
                                        <p:strVal val="visible"/>
                                      </p:to>
                                    </p:set>
                                    <p:animEffect transition="in" filter="wipe(up)">
                                      <p:cBhvr>
                                        <p:cTn id="16" dur="500"/>
                                        <p:tgtEl>
                                          <p:spTgt spid="70"/>
                                        </p:tgtEl>
                                      </p:cBhvr>
                                    </p:animEffect>
                                  </p:childTnLst>
                                </p:cTn>
                              </p:par>
                            </p:childTnLst>
                          </p:cTn>
                        </p:par>
                        <p:par>
                          <p:cTn id="17" fill="hold">
                            <p:stCondLst>
                              <p:cond delay="3000"/>
                            </p:stCondLst>
                            <p:childTnLst>
                              <p:par>
                                <p:cTn id="18" presetID="12" presetClass="entr" presetSubtype="1" fill="hold" grpId="0" nodeType="afterEffect">
                                  <p:stCondLst>
                                    <p:cond delay="0"/>
                                  </p:stCondLst>
                                  <p:childTnLst>
                                    <p:set>
                                      <p:cBhvr>
                                        <p:cTn id="19" dur="1" fill="hold">
                                          <p:stCondLst>
                                            <p:cond delay="0"/>
                                          </p:stCondLst>
                                        </p:cTn>
                                        <p:tgtEl>
                                          <p:spTgt spid="71"/>
                                        </p:tgtEl>
                                        <p:attrNameLst>
                                          <p:attrName>style.visibility</p:attrName>
                                        </p:attrNameLst>
                                      </p:cBhvr>
                                      <p:to>
                                        <p:strVal val="visible"/>
                                      </p:to>
                                    </p:set>
                                    <p:anim calcmode="lin" valueType="num">
                                      <p:cBhvr additive="base">
                                        <p:cTn id="20" dur="500"/>
                                        <p:tgtEl>
                                          <p:spTgt spid="71"/>
                                        </p:tgtEl>
                                        <p:attrNameLst>
                                          <p:attrName>ppt_y</p:attrName>
                                        </p:attrNameLst>
                                      </p:cBhvr>
                                      <p:tavLst>
                                        <p:tav tm="0">
                                          <p:val>
                                            <p:strVal val="#ppt_y-#ppt_h*1.125000"/>
                                          </p:val>
                                        </p:tav>
                                        <p:tav tm="100000">
                                          <p:val>
                                            <p:strVal val="#ppt_y"/>
                                          </p:val>
                                        </p:tav>
                                      </p:tavLst>
                                    </p:anim>
                                    <p:animEffect transition="in" filter="wipe(down)">
                                      <p:cBhvr>
                                        <p:cTn id="21" dur="500"/>
                                        <p:tgtEl>
                                          <p:spTgt spid="71"/>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72"/>
                                        </p:tgtEl>
                                        <p:attrNameLst>
                                          <p:attrName>style.visibility</p:attrName>
                                        </p:attrNameLst>
                                      </p:cBhvr>
                                      <p:to>
                                        <p:strVal val="visible"/>
                                      </p:to>
                                    </p:set>
                                    <p:animEffect transition="in" filter="wipe(up)">
                                      <p:cBhvr>
                                        <p:cTn id="25" dur="500"/>
                                        <p:tgtEl>
                                          <p:spTgt spid="72"/>
                                        </p:tgtEl>
                                      </p:cBhvr>
                                    </p:animEffect>
                                  </p:childTnLst>
                                </p:cTn>
                              </p:par>
                            </p:childTnLst>
                          </p:cTn>
                        </p:par>
                        <p:par>
                          <p:cTn id="26" fill="hold">
                            <p:stCondLst>
                              <p:cond delay="4000"/>
                            </p:stCondLst>
                            <p:childTnLst>
                              <p:par>
                                <p:cTn id="27" presetID="12" presetClass="entr" presetSubtype="1" fill="hold" grpId="0" nodeType="afterEffect">
                                  <p:stCondLst>
                                    <p:cond delay="0"/>
                                  </p:stCondLst>
                                  <p:childTnLst>
                                    <p:set>
                                      <p:cBhvr>
                                        <p:cTn id="28" dur="1" fill="hold">
                                          <p:stCondLst>
                                            <p:cond delay="0"/>
                                          </p:stCondLst>
                                        </p:cTn>
                                        <p:tgtEl>
                                          <p:spTgt spid="73"/>
                                        </p:tgtEl>
                                        <p:attrNameLst>
                                          <p:attrName>style.visibility</p:attrName>
                                        </p:attrNameLst>
                                      </p:cBhvr>
                                      <p:to>
                                        <p:strVal val="visible"/>
                                      </p:to>
                                    </p:set>
                                    <p:anim calcmode="lin" valueType="num">
                                      <p:cBhvr additive="base">
                                        <p:cTn id="29" dur="500"/>
                                        <p:tgtEl>
                                          <p:spTgt spid="73"/>
                                        </p:tgtEl>
                                        <p:attrNameLst>
                                          <p:attrName>ppt_y</p:attrName>
                                        </p:attrNameLst>
                                      </p:cBhvr>
                                      <p:tavLst>
                                        <p:tav tm="0">
                                          <p:val>
                                            <p:strVal val="#ppt_y-#ppt_h*1.125000"/>
                                          </p:val>
                                        </p:tav>
                                        <p:tav tm="100000">
                                          <p:val>
                                            <p:strVal val="#ppt_y"/>
                                          </p:val>
                                        </p:tav>
                                      </p:tavLst>
                                    </p:anim>
                                    <p:animEffect transition="in" filter="wipe(down)">
                                      <p:cBhvr>
                                        <p:cTn id="30" dur="500"/>
                                        <p:tgtEl>
                                          <p:spTgt spid="73"/>
                                        </p:tgtEl>
                                      </p:cBhvr>
                                    </p:animEffect>
                                  </p:childTnLst>
                                </p:cTn>
                              </p:par>
                            </p:childTnLst>
                          </p:cTn>
                        </p:par>
                        <p:par>
                          <p:cTn id="31" fill="hold">
                            <p:stCondLst>
                              <p:cond delay="4500"/>
                            </p:stCondLst>
                            <p:childTnLst>
                              <p:par>
                                <p:cTn id="32" presetID="22" presetClass="entr" presetSubtype="1" fill="hold" grpId="0" nodeType="afterEffect">
                                  <p:stCondLst>
                                    <p:cond delay="0"/>
                                  </p:stCondLst>
                                  <p:childTnLst>
                                    <p:set>
                                      <p:cBhvr>
                                        <p:cTn id="33" dur="1" fill="hold">
                                          <p:stCondLst>
                                            <p:cond delay="0"/>
                                          </p:stCondLst>
                                        </p:cTn>
                                        <p:tgtEl>
                                          <p:spTgt spid="74"/>
                                        </p:tgtEl>
                                        <p:attrNameLst>
                                          <p:attrName>style.visibility</p:attrName>
                                        </p:attrNameLst>
                                      </p:cBhvr>
                                      <p:to>
                                        <p:strVal val="visible"/>
                                      </p:to>
                                    </p:set>
                                    <p:animEffect transition="in" filter="wipe(up)">
                                      <p:cBhvr>
                                        <p:cTn id="34" dur="500"/>
                                        <p:tgtEl>
                                          <p:spTgt spid="74"/>
                                        </p:tgtEl>
                                      </p:cBhvr>
                                    </p:animEffect>
                                  </p:childTnLst>
                                </p:cTn>
                              </p:par>
                            </p:childTnLst>
                          </p:cTn>
                        </p:par>
                        <p:par>
                          <p:cTn id="35" fill="hold">
                            <p:stCondLst>
                              <p:cond delay="5000"/>
                            </p:stCondLst>
                            <p:childTnLst>
                              <p:par>
                                <p:cTn id="36" presetID="12" presetClass="entr" presetSubtype="1"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additive="base">
                                        <p:cTn id="38" dur="500"/>
                                        <p:tgtEl>
                                          <p:spTgt spid="75"/>
                                        </p:tgtEl>
                                        <p:attrNameLst>
                                          <p:attrName>ppt_y</p:attrName>
                                        </p:attrNameLst>
                                      </p:cBhvr>
                                      <p:tavLst>
                                        <p:tav tm="0">
                                          <p:val>
                                            <p:strVal val="#ppt_y-#ppt_h*1.125000"/>
                                          </p:val>
                                        </p:tav>
                                        <p:tav tm="100000">
                                          <p:val>
                                            <p:strVal val="#ppt_y"/>
                                          </p:val>
                                        </p:tav>
                                      </p:tavLst>
                                    </p:anim>
                                    <p:animEffect transition="in" filter="wipe(down)">
                                      <p:cBhvr>
                                        <p:cTn id="39" dur="500"/>
                                        <p:tgtEl>
                                          <p:spTgt spid="75"/>
                                        </p:tgtEl>
                                      </p:cBhvr>
                                    </p:animEffect>
                                  </p:childTnLst>
                                </p:cTn>
                              </p:par>
                            </p:childTnLst>
                          </p:cTn>
                        </p:par>
                        <p:par>
                          <p:cTn id="40" fill="hold">
                            <p:stCondLst>
                              <p:cond delay="5500"/>
                            </p:stCondLst>
                            <p:childTnLst>
                              <p:par>
                                <p:cTn id="41" presetID="22" presetClass="entr" presetSubtype="1" fill="hold" grpId="0" nodeType="afterEffect">
                                  <p:stCondLst>
                                    <p:cond delay="0"/>
                                  </p:stCondLst>
                                  <p:childTnLst>
                                    <p:set>
                                      <p:cBhvr>
                                        <p:cTn id="42" dur="1" fill="hold">
                                          <p:stCondLst>
                                            <p:cond delay="0"/>
                                          </p:stCondLst>
                                        </p:cTn>
                                        <p:tgtEl>
                                          <p:spTgt spid="76"/>
                                        </p:tgtEl>
                                        <p:attrNameLst>
                                          <p:attrName>style.visibility</p:attrName>
                                        </p:attrNameLst>
                                      </p:cBhvr>
                                      <p:to>
                                        <p:strVal val="visible"/>
                                      </p:to>
                                    </p:set>
                                    <p:animEffect transition="in" filter="wipe(up)">
                                      <p:cBhvr>
                                        <p:cTn id="4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1" grpId="0"/>
      <p:bldP spid="72" grpId="0"/>
      <p:bldP spid="73" grpId="0"/>
      <p:bldP spid="74" grpId="0"/>
      <p:bldP spid="75" grpId="0"/>
      <p:bldP spid="7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占位符 2"/>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a:xfrm>
            <a:off x="1257300" y="2968625"/>
            <a:ext cx="2152650" cy="1435100"/>
          </a:xfrm>
        </p:spPr>
      </p:pic>
      <p:pic>
        <p:nvPicPr>
          <p:cNvPr id="5" name="图片占位符 4"/>
          <p:cNvPicPr>
            <a:picLocks noGrp="1" noChangeAspect="1"/>
          </p:cNvPicPr>
          <p:nvPr>
            <p:ph type="pic" sz="quarter" idx="11"/>
          </p:nvPr>
        </p:nvPicPr>
        <p:blipFill>
          <a:blip r:embed="rId4" cstate="screen">
            <a:extLst>
              <a:ext uri="{28A0092B-C50C-407E-A947-70E740481C1C}">
                <a14:useLocalDpi xmlns:a14="http://schemas.microsoft.com/office/drawing/2010/main"/>
              </a:ext>
            </a:extLst>
          </a:blip>
          <a:srcRect/>
          <a:stretch>
            <a:fillRect/>
          </a:stretch>
        </p:blipFill>
        <p:spPr>
          <a:xfrm>
            <a:off x="5108575" y="2968625"/>
            <a:ext cx="2152650" cy="1435100"/>
          </a:xfrm>
        </p:spPr>
      </p:pic>
      <p:pic>
        <p:nvPicPr>
          <p:cNvPr id="7" name="图片占位符 6"/>
          <p:cNvPicPr>
            <a:picLocks noGrp="1" noChangeAspect="1"/>
          </p:cNvPicPr>
          <p:nvPr>
            <p:ph type="pic" sz="quarter" idx="12"/>
          </p:nvPr>
        </p:nvPicPr>
        <p:blipFill>
          <a:blip r:embed="rId5" cstate="screen">
            <a:extLst>
              <a:ext uri="{28A0092B-C50C-407E-A947-70E740481C1C}">
                <a14:useLocalDpi xmlns:a14="http://schemas.microsoft.com/office/drawing/2010/main"/>
              </a:ext>
            </a:extLst>
          </a:blip>
          <a:srcRect/>
          <a:stretch>
            <a:fillRect/>
          </a:stretch>
        </p:blipFill>
        <p:spPr>
          <a:xfrm>
            <a:off x="8997950" y="2878931"/>
            <a:ext cx="2152650" cy="1614487"/>
          </a:xfrm>
        </p:spPr>
      </p:pic>
      <p:sp>
        <p:nvSpPr>
          <p:cNvPr id="8" name="矩形 7"/>
          <p:cNvSpPr/>
          <p:nvPr/>
        </p:nvSpPr>
        <p:spPr>
          <a:xfrm>
            <a:off x="5298222" y="1518841"/>
            <a:ext cx="2363147" cy="523220"/>
          </a:xfrm>
          <a:prstGeom prst="rect">
            <a:avLst/>
          </a:prstGeom>
        </p:spPr>
        <p:txBody>
          <a:bodyPr wrap="none">
            <a:spAutoFit/>
          </a:bodyPr>
          <a:lstStyle/>
          <a:p>
            <a:r>
              <a:rPr lang="en-US" altLang="zh-CN" sz="2800" b="1" dirty="0">
                <a:solidFill>
                  <a:schemeClr val="bg1"/>
                </a:solidFill>
                <a:latin typeface="Arial"/>
                <a:ea typeface="微软雅黑"/>
                <a:cs typeface="+mn-ea"/>
                <a:sym typeface="Arial"/>
              </a:rPr>
              <a:t>Add title text</a:t>
            </a:r>
          </a:p>
        </p:txBody>
      </p:sp>
      <p:sp>
        <p:nvSpPr>
          <p:cNvPr id="9" name="矩形 8"/>
          <p:cNvSpPr/>
          <p:nvPr/>
        </p:nvSpPr>
        <p:spPr>
          <a:xfrm flipH="1">
            <a:off x="1825501" y="2042061"/>
            <a:ext cx="8709148" cy="369332"/>
          </a:xfrm>
          <a:prstGeom prst="rect">
            <a:avLst/>
          </a:prstGeom>
        </p:spPr>
        <p:txBody>
          <a:bodyPr wrap="square">
            <a:spAutoFit/>
          </a:bodyPr>
          <a:lstStyle/>
          <a:p>
            <a:pPr algn="ctr"/>
            <a:r>
              <a:rPr lang="en-US" altLang="zh-CN" dirty="0">
                <a:solidFill>
                  <a:schemeClr val="bg1"/>
                </a:solidFill>
                <a:latin typeface="Arial"/>
                <a:ea typeface="微软雅黑"/>
                <a:cs typeface="+mn-ea"/>
                <a:sym typeface="Arial"/>
              </a:rPr>
              <a:t>Click here to add text content, such as keywords, some brief introductions, etc.</a:t>
            </a:r>
            <a:endParaRPr lang="zh-CN" altLang="en-US" dirty="0">
              <a:solidFill>
                <a:schemeClr val="bg1"/>
              </a:solidFill>
              <a:latin typeface="Arial"/>
              <a:ea typeface="微软雅黑"/>
              <a:cs typeface="+mn-ea"/>
              <a:sym typeface="Arial"/>
            </a:endParaRPr>
          </a:p>
        </p:txBody>
      </p:sp>
      <p:sp>
        <p:nvSpPr>
          <p:cNvPr id="10" name="矩形 9"/>
          <p:cNvSpPr/>
          <p:nvPr/>
        </p:nvSpPr>
        <p:spPr>
          <a:xfrm flipH="1">
            <a:off x="1217488" y="4718193"/>
            <a:ext cx="2151187" cy="1200329"/>
          </a:xfrm>
          <a:prstGeom prst="rect">
            <a:avLst/>
          </a:prstGeom>
        </p:spPr>
        <p:txBody>
          <a:bodyPr wrap="square">
            <a:spAutoFit/>
          </a:bodyPr>
          <a:lstStyle/>
          <a:p>
            <a:r>
              <a:rPr lang="en-US" altLang="zh-CN" dirty="0">
                <a:solidFill>
                  <a:schemeClr val="bg1"/>
                </a:solidFill>
                <a:latin typeface="Arial"/>
                <a:ea typeface="微软雅黑"/>
                <a:cs typeface="+mn-ea"/>
                <a:sym typeface="Arial"/>
              </a:rPr>
              <a:t>Click here to add content, content to match the title. </a:t>
            </a:r>
            <a:endParaRPr lang="zh-CN" altLang="en-US" dirty="0">
              <a:solidFill>
                <a:schemeClr val="bg1"/>
              </a:solidFill>
              <a:latin typeface="Arial"/>
              <a:ea typeface="微软雅黑"/>
              <a:cs typeface="+mn-ea"/>
              <a:sym typeface="Arial"/>
            </a:endParaRPr>
          </a:p>
          <a:p>
            <a:endParaRPr lang="zh-CN" altLang="en-US" dirty="0">
              <a:solidFill>
                <a:schemeClr val="bg1"/>
              </a:solidFill>
              <a:latin typeface="Arial"/>
              <a:ea typeface="微软雅黑"/>
              <a:cs typeface="+mn-ea"/>
              <a:sym typeface="Arial"/>
            </a:endParaRPr>
          </a:p>
        </p:txBody>
      </p:sp>
      <p:sp>
        <p:nvSpPr>
          <p:cNvPr id="11" name="矩形 10"/>
          <p:cNvSpPr/>
          <p:nvPr/>
        </p:nvSpPr>
        <p:spPr>
          <a:xfrm flipH="1">
            <a:off x="5033106" y="4718193"/>
            <a:ext cx="2151187" cy="1200329"/>
          </a:xfrm>
          <a:prstGeom prst="rect">
            <a:avLst/>
          </a:prstGeom>
        </p:spPr>
        <p:txBody>
          <a:bodyPr wrap="square">
            <a:spAutoFit/>
          </a:bodyPr>
          <a:lstStyle/>
          <a:p>
            <a:r>
              <a:rPr lang="en-US" altLang="zh-CN" dirty="0">
                <a:solidFill>
                  <a:schemeClr val="bg1"/>
                </a:solidFill>
                <a:latin typeface="Arial"/>
                <a:ea typeface="微软雅黑"/>
                <a:cs typeface="+mn-ea"/>
                <a:sym typeface="Arial"/>
              </a:rPr>
              <a:t>Click here to add content, content to match the title. </a:t>
            </a:r>
            <a:endParaRPr lang="zh-CN" altLang="en-US" dirty="0">
              <a:solidFill>
                <a:schemeClr val="bg1"/>
              </a:solidFill>
              <a:latin typeface="Arial"/>
              <a:ea typeface="微软雅黑"/>
              <a:cs typeface="+mn-ea"/>
              <a:sym typeface="Arial"/>
            </a:endParaRPr>
          </a:p>
          <a:p>
            <a:endParaRPr lang="zh-CN" altLang="en-US" dirty="0">
              <a:solidFill>
                <a:schemeClr val="bg1"/>
              </a:solidFill>
              <a:latin typeface="Arial"/>
              <a:ea typeface="微软雅黑"/>
              <a:cs typeface="+mn-ea"/>
              <a:sym typeface="Arial"/>
            </a:endParaRPr>
          </a:p>
        </p:txBody>
      </p:sp>
      <p:sp>
        <p:nvSpPr>
          <p:cNvPr id="12" name="矩形 11"/>
          <p:cNvSpPr/>
          <p:nvPr/>
        </p:nvSpPr>
        <p:spPr>
          <a:xfrm flipH="1">
            <a:off x="9015288" y="4703414"/>
            <a:ext cx="2151187" cy="1200329"/>
          </a:xfrm>
          <a:prstGeom prst="rect">
            <a:avLst/>
          </a:prstGeom>
        </p:spPr>
        <p:txBody>
          <a:bodyPr wrap="square">
            <a:spAutoFit/>
          </a:bodyPr>
          <a:lstStyle/>
          <a:p>
            <a:r>
              <a:rPr lang="en-US" altLang="zh-CN" dirty="0">
                <a:solidFill>
                  <a:schemeClr val="bg1"/>
                </a:solidFill>
                <a:latin typeface="Arial"/>
                <a:ea typeface="微软雅黑"/>
                <a:cs typeface="+mn-ea"/>
                <a:sym typeface="Arial"/>
              </a:rPr>
              <a:t>Click here to add content, content to match the title. </a:t>
            </a:r>
            <a:endParaRPr lang="zh-CN" altLang="en-US" dirty="0">
              <a:solidFill>
                <a:schemeClr val="bg1"/>
              </a:solidFill>
              <a:latin typeface="Arial"/>
              <a:ea typeface="微软雅黑"/>
              <a:cs typeface="+mn-ea"/>
              <a:sym typeface="Arial"/>
            </a:endParaRPr>
          </a:p>
          <a:p>
            <a:endParaRPr lang="zh-CN" altLang="en-US" dirty="0">
              <a:solidFill>
                <a:schemeClr val="bg1"/>
              </a:solidFill>
              <a:latin typeface="Arial"/>
              <a:ea typeface="微软雅黑"/>
              <a:cs typeface="+mn-ea"/>
              <a:sym typeface="Arial"/>
            </a:endParaRPr>
          </a:p>
        </p:txBody>
      </p:sp>
      <p:grpSp>
        <p:nvGrpSpPr>
          <p:cNvPr id="19" name="组合 18"/>
          <p:cNvGrpSpPr/>
          <p:nvPr/>
        </p:nvGrpSpPr>
        <p:grpSpPr>
          <a:xfrm>
            <a:off x="549834" y="2912558"/>
            <a:ext cx="1880261" cy="665367"/>
            <a:chOff x="549834" y="2912558"/>
            <a:chExt cx="1880261" cy="665367"/>
          </a:xfrm>
          <a:solidFill>
            <a:srgbClr val="848AA1"/>
          </a:solidFill>
        </p:grpSpPr>
        <p:sp>
          <p:nvSpPr>
            <p:cNvPr id="13" name="矩形 12"/>
            <p:cNvSpPr/>
            <p:nvPr/>
          </p:nvSpPr>
          <p:spPr>
            <a:xfrm>
              <a:off x="549834" y="2912558"/>
              <a:ext cx="1466850" cy="6653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Arial"/>
                <a:ea typeface="微软雅黑"/>
                <a:cs typeface="+mn-ea"/>
                <a:sym typeface="Arial"/>
              </a:endParaRPr>
            </a:p>
          </p:txBody>
        </p:sp>
        <p:sp>
          <p:nvSpPr>
            <p:cNvPr id="16" name="矩形 15"/>
            <p:cNvSpPr/>
            <p:nvPr/>
          </p:nvSpPr>
          <p:spPr>
            <a:xfrm>
              <a:off x="695325" y="3096538"/>
              <a:ext cx="1734770" cy="400110"/>
            </a:xfrm>
            <a:prstGeom prst="rect">
              <a:avLst/>
            </a:prstGeom>
            <a:grpFill/>
          </p:spPr>
          <p:txBody>
            <a:bodyPr wrap="none">
              <a:spAutoFit/>
            </a:bodyPr>
            <a:lstStyle/>
            <a:p>
              <a:r>
                <a:rPr lang="en-US" altLang="zh-CN" sz="2000" b="1" dirty="0">
                  <a:solidFill>
                    <a:schemeClr val="bg1"/>
                  </a:solidFill>
                  <a:latin typeface="Arial"/>
                  <a:ea typeface="微软雅黑"/>
                  <a:cs typeface="+mn-ea"/>
                  <a:sym typeface="Arial"/>
                </a:rPr>
                <a:t>Add title text</a:t>
              </a:r>
            </a:p>
          </p:txBody>
        </p:sp>
      </p:grpSp>
      <p:grpSp>
        <p:nvGrpSpPr>
          <p:cNvPr id="20" name="组合 19"/>
          <p:cNvGrpSpPr/>
          <p:nvPr/>
        </p:nvGrpSpPr>
        <p:grpSpPr>
          <a:xfrm>
            <a:off x="4259263" y="2963910"/>
            <a:ext cx="1861323" cy="665367"/>
            <a:chOff x="4259263" y="2963910"/>
            <a:chExt cx="1861323" cy="665367"/>
          </a:xfrm>
          <a:solidFill>
            <a:srgbClr val="7F7F7F"/>
          </a:solidFill>
        </p:grpSpPr>
        <p:sp>
          <p:nvSpPr>
            <p:cNvPr id="14" name="矩形 13"/>
            <p:cNvSpPr/>
            <p:nvPr/>
          </p:nvSpPr>
          <p:spPr>
            <a:xfrm>
              <a:off x="4259263" y="2963910"/>
              <a:ext cx="1466850" cy="6653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Arial"/>
                <a:ea typeface="微软雅黑"/>
                <a:cs typeface="+mn-ea"/>
                <a:sym typeface="Arial"/>
              </a:endParaRPr>
            </a:p>
          </p:txBody>
        </p:sp>
        <p:sp>
          <p:nvSpPr>
            <p:cNvPr id="17" name="矩形 16"/>
            <p:cNvSpPr/>
            <p:nvPr/>
          </p:nvSpPr>
          <p:spPr>
            <a:xfrm>
              <a:off x="4385816" y="3096538"/>
              <a:ext cx="1734770" cy="400110"/>
            </a:xfrm>
            <a:prstGeom prst="rect">
              <a:avLst/>
            </a:prstGeom>
            <a:grpFill/>
          </p:spPr>
          <p:txBody>
            <a:bodyPr wrap="none">
              <a:spAutoFit/>
            </a:bodyPr>
            <a:lstStyle/>
            <a:p>
              <a:r>
                <a:rPr lang="en-US" altLang="zh-CN" sz="2000" b="1" dirty="0">
                  <a:solidFill>
                    <a:schemeClr val="bg1"/>
                  </a:solidFill>
                  <a:latin typeface="Arial"/>
                  <a:ea typeface="微软雅黑"/>
                  <a:cs typeface="+mn-ea"/>
                  <a:sym typeface="Arial"/>
                </a:rPr>
                <a:t>Add title text</a:t>
              </a:r>
            </a:p>
          </p:txBody>
        </p:sp>
      </p:grpSp>
      <p:grpSp>
        <p:nvGrpSpPr>
          <p:cNvPr id="21" name="组合 20"/>
          <p:cNvGrpSpPr/>
          <p:nvPr/>
        </p:nvGrpSpPr>
        <p:grpSpPr>
          <a:xfrm>
            <a:off x="8159751" y="2912557"/>
            <a:ext cx="1862901" cy="665367"/>
            <a:chOff x="8159751" y="2912557"/>
            <a:chExt cx="1862901" cy="665367"/>
          </a:xfrm>
          <a:solidFill>
            <a:srgbClr val="848AA1"/>
          </a:solidFill>
        </p:grpSpPr>
        <p:sp>
          <p:nvSpPr>
            <p:cNvPr id="15" name="矩形 14"/>
            <p:cNvSpPr/>
            <p:nvPr/>
          </p:nvSpPr>
          <p:spPr>
            <a:xfrm>
              <a:off x="8159751" y="2912557"/>
              <a:ext cx="1466850" cy="6653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Arial"/>
                <a:ea typeface="微软雅黑"/>
                <a:cs typeface="+mn-ea"/>
                <a:sym typeface="Arial"/>
              </a:endParaRPr>
            </a:p>
          </p:txBody>
        </p:sp>
        <p:sp>
          <p:nvSpPr>
            <p:cNvPr id="18" name="矩形 17"/>
            <p:cNvSpPr/>
            <p:nvPr/>
          </p:nvSpPr>
          <p:spPr>
            <a:xfrm>
              <a:off x="8287882" y="3045185"/>
              <a:ext cx="1734770" cy="400110"/>
            </a:xfrm>
            <a:prstGeom prst="rect">
              <a:avLst/>
            </a:prstGeom>
            <a:grpFill/>
          </p:spPr>
          <p:txBody>
            <a:bodyPr wrap="none">
              <a:spAutoFit/>
            </a:bodyPr>
            <a:lstStyle/>
            <a:p>
              <a:r>
                <a:rPr lang="en-US" altLang="zh-CN" sz="2000" b="1" dirty="0">
                  <a:solidFill>
                    <a:schemeClr val="bg1"/>
                  </a:solidFill>
                  <a:latin typeface="Arial"/>
                  <a:ea typeface="微软雅黑"/>
                  <a:cs typeface="+mn-ea"/>
                  <a:sym typeface="Arial"/>
                </a:rPr>
                <a:t>Add title text</a:t>
              </a:r>
            </a:p>
          </p:txBody>
        </p:sp>
      </p:grpSp>
      <p:sp>
        <p:nvSpPr>
          <p:cNvPr id="22" name="文本框 21"/>
          <p:cNvSpPr txBox="1"/>
          <p:nvPr/>
        </p:nvSpPr>
        <p:spPr>
          <a:xfrm>
            <a:off x="4323529" y="371345"/>
            <a:ext cx="3570339" cy="646331"/>
          </a:xfrm>
          <a:prstGeom prst="rect">
            <a:avLst/>
          </a:prstGeom>
          <a:noFill/>
        </p:spPr>
        <p:txBody>
          <a:bodyPr wrap="square" rtlCol="0">
            <a:spAutoFit/>
          </a:bodyPr>
          <a:lstStyle/>
          <a:p>
            <a:pPr algn="ctr"/>
            <a:r>
              <a:rPr lang="en-US" altLang="zh-CN" sz="3600" dirty="0">
                <a:solidFill>
                  <a:schemeClr val="bg1"/>
                </a:solidFill>
                <a:latin typeface="Arial"/>
                <a:ea typeface="微软雅黑"/>
                <a:sym typeface="Arial"/>
              </a:rPr>
              <a:t>Add title text</a:t>
            </a:r>
            <a:endParaRPr lang="zh-CN" altLang="en-US" sz="3600" dirty="0">
              <a:solidFill>
                <a:schemeClr val="bg1"/>
              </a:solidFill>
              <a:latin typeface="Arial"/>
              <a:ea typeface="微软雅黑"/>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par>
                                <p:cTn id="11" presetID="22" presetClass="entr" presetSubtype="8"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wipe(left)">
                                      <p:cBhvr>
                                        <p:cTn id="13" dur="500"/>
                                        <p:tgtEl>
                                          <p:spTgt spid="21"/>
                                        </p:tgtEl>
                                      </p:cBhvr>
                                    </p:animEffect>
                                  </p:childTnLst>
                                </p:cTn>
                              </p:par>
                            </p:childTnLst>
                          </p:cTn>
                        </p:par>
                        <p:par>
                          <p:cTn id="14" fill="hold">
                            <p:stCondLst>
                              <p:cond delay="500"/>
                            </p:stCondLst>
                            <p:childTnLst>
                              <p:par>
                                <p:cTn id="15" presetID="42"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anim calcmode="lin" valueType="num">
                                      <p:cBhvr>
                                        <p:cTn id="18" dur="500" fill="hold"/>
                                        <p:tgtEl>
                                          <p:spTgt spid="8"/>
                                        </p:tgtEl>
                                        <p:attrNameLst>
                                          <p:attrName>ppt_x</p:attrName>
                                        </p:attrNameLst>
                                      </p:cBhvr>
                                      <p:tavLst>
                                        <p:tav tm="0">
                                          <p:val>
                                            <p:strVal val="#ppt_x"/>
                                          </p:val>
                                        </p:tav>
                                        <p:tav tm="100000">
                                          <p:val>
                                            <p:strVal val="#ppt_x"/>
                                          </p:val>
                                        </p:tav>
                                      </p:tavLst>
                                    </p:anim>
                                    <p:anim calcmode="lin" valueType="num">
                                      <p:cBhvr>
                                        <p:cTn id="19" dur="5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20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600"/>
                                        <p:tgtEl>
                                          <p:spTgt spid="9"/>
                                        </p:tgtEl>
                                      </p:cBhvr>
                                    </p:animEffect>
                                    <p:anim calcmode="lin" valueType="num">
                                      <p:cBhvr>
                                        <p:cTn id="23" dur="600" fill="hold"/>
                                        <p:tgtEl>
                                          <p:spTgt spid="9"/>
                                        </p:tgtEl>
                                        <p:attrNameLst>
                                          <p:attrName>ppt_x</p:attrName>
                                        </p:attrNameLst>
                                      </p:cBhvr>
                                      <p:tavLst>
                                        <p:tav tm="0">
                                          <p:val>
                                            <p:strVal val="#ppt_x"/>
                                          </p:val>
                                        </p:tav>
                                        <p:tav tm="100000">
                                          <p:val>
                                            <p:strVal val="#ppt_x"/>
                                          </p:val>
                                        </p:tav>
                                      </p:tavLst>
                                    </p:anim>
                                    <p:anim calcmode="lin" valueType="num">
                                      <p:cBhvr>
                                        <p:cTn id="24" dur="600" fill="hold"/>
                                        <p:tgtEl>
                                          <p:spTgt spid="9"/>
                                        </p:tgtEl>
                                        <p:attrNameLst>
                                          <p:attrName>ppt_y</p:attrName>
                                        </p:attrNameLst>
                                      </p:cBhvr>
                                      <p:tavLst>
                                        <p:tav tm="0">
                                          <p:val>
                                            <p:strVal val="#ppt_y+.1"/>
                                          </p:val>
                                        </p:tav>
                                        <p:tav tm="100000">
                                          <p:val>
                                            <p:strVal val="#ppt_y"/>
                                          </p:val>
                                        </p:tav>
                                      </p:tavLst>
                                    </p:anim>
                                  </p:childTnLst>
                                </p:cTn>
                              </p:par>
                              <p:par>
                                <p:cTn id="25" presetID="53" presetClass="entr" presetSubtype="528" fill="hold" grpId="0" nodeType="withEffect">
                                  <p:stCondLst>
                                    <p:cond delay="20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animEffect transition="in" filter="fade">
                                      <p:cBhvr>
                                        <p:cTn id="29" dur="500"/>
                                        <p:tgtEl>
                                          <p:spTgt spid="10"/>
                                        </p:tgtEl>
                                      </p:cBhvr>
                                    </p:animEffect>
                                    <p:anim calcmode="lin" valueType="num">
                                      <p:cBhvr>
                                        <p:cTn id="30" dur="500" fill="hold"/>
                                        <p:tgtEl>
                                          <p:spTgt spid="10"/>
                                        </p:tgtEl>
                                        <p:attrNameLst>
                                          <p:attrName>ppt_x</p:attrName>
                                        </p:attrNameLst>
                                      </p:cBhvr>
                                      <p:tavLst>
                                        <p:tav tm="0">
                                          <p:val>
                                            <p:fltVal val="0.5"/>
                                          </p:val>
                                        </p:tav>
                                        <p:tav tm="100000">
                                          <p:val>
                                            <p:strVal val="#ppt_x"/>
                                          </p:val>
                                        </p:tav>
                                      </p:tavLst>
                                    </p:anim>
                                    <p:anim calcmode="lin" valueType="num">
                                      <p:cBhvr>
                                        <p:cTn id="31" dur="500" fill="hold"/>
                                        <p:tgtEl>
                                          <p:spTgt spid="10"/>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200"/>
                                  </p:stCondLst>
                                  <p:childTnLst>
                                    <p:set>
                                      <p:cBhvr>
                                        <p:cTn id="33" dur="1" fill="hold">
                                          <p:stCondLst>
                                            <p:cond delay="0"/>
                                          </p:stCondLst>
                                        </p:cTn>
                                        <p:tgtEl>
                                          <p:spTgt spid="11"/>
                                        </p:tgtEl>
                                        <p:attrNameLst>
                                          <p:attrName>style.visibility</p:attrName>
                                        </p:attrNameLst>
                                      </p:cBhvr>
                                      <p:to>
                                        <p:strVal val="visible"/>
                                      </p:to>
                                    </p:set>
                                    <p:anim calcmode="lin" valueType="num">
                                      <p:cBhvr>
                                        <p:cTn id="34" dur="500" fill="hold"/>
                                        <p:tgtEl>
                                          <p:spTgt spid="11"/>
                                        </p:tgtEl>
                                        <p:attrNameLst>
                                          <p:attrName>ppt_w</p:attrName>
                                        </p:attrNameLst>
                                      </p:cBhvr>
                                      <p:tavLst>
                                        <p:tav tm="0">
                                          <p:val>
                                            <p:fltVal val="0"/>
                                          </p:val>
                                        </p:tav>
                                        <p:tav tm="100000">
                                          <p:val>
                                            <p:strVal val="#ppt_w"/>
                                          </p:val>
                                        </p:tav>
                                      </p:tavLst>
                                    </p:anim>
                                    <p:anim calcmode="lin" valueType="num">
                                      <p:cBhvr>
                                        <p:cTn id="35" dur="500" fill="hold"/>
                                        <p:tgtEl>
                                          <p:spTgt spid="11"/>
                                        </p:tgtEl>
                                        <p:attrNameLst>
                                          <p:attrName>ppt_h</p:attrName>
                                        </p:attrNameLst>
                                      </p:cBhvr>
                                      <p:tavLst>
                                        <p:tav tm="0">
                                          <p:val>
                                            <p:fltVal val="0"/>
                                          </p:val>
                                        </p:tav>
                                        <p:tav tm="100000">
                                          <p:val>
                                            <p:strVal val="#ppt_h"/>
                                          </p:val>
                                        </p:tav>
                                      </p:tavLst>
                                    </p:anim>
                                    <p:animEffect transition="in" filter="fade">
                                      <p:cBhvr>
                                        <p:cTn id="36" dur="500"/>
                                        <p:tgtEl>
                                          <p:spTgt spid="11"/>
                                        </p:tgtEl>
                                      </p:cBhvr>
                                    </p:animEffect>
                                    <p:anim calcmode="lin" valueType="num">
                                      <p:cBhvr>
                                        <p:cTn id="37" dur="500" fill="hold"/>
                                        <p:tgtEl>
                                          <p:spTgt spid="11"/>
                                        </p:tgtEl>
                                        <p:attrNameLst>
                                          <p:attrName>ppt_x</p:attrName>
                                        </p:attrNameLst>
                                      </p:cBhvr>
                                      <p:tavLst>
                                        <p:tav tm="0">
                                          <p:val>
                                            <p:fltVal val="0.5"/>
                                          </p:val>
                                        </p:tav>
                                        <p:tav tm="100000">
                                          <p:val>
                                            <p:strVal val="#ppt_x"/>
                                          </p:val>
                                        </p:tav>
                                      </p:tavLst>
                                    </p:anim>
                                    <p:anim calcmode="lin" valueType="num">
                                      <p:cBhvr>
                                        <p:cTn id="38" dur="500" fill="hold"/>
                                        <p:tgtEl>
                                          <p:spTgt spid="11"/>
                                        </p:tgtEl>
                                        <p:attrNameLst>
                                          <p:attrName>ppt_y</p:attrName>
                                        </p:attrNameLst>
                                      </p:cBhvr>
                                      <p:tavLst>
                                        <p:tav tm="0">
                                          <p:val>
                                            <p:fltVal val="0.5"/>
                                          </p:val>
                                        </p:tav>
                                        <p:tav tm="100000">
                                          <p:val>
                                            <p:strVal val="#ppt_y"/>
                                          </p:val>
                                        </p:tav>
                                      </p:tavLst>
                                    </p:anim>
                                  </p:childTnLst>
                                </p:cTn>
                              </p:par>
                              <p:par>
                                <p:cTn id="39" presetID="53" presetClass="entr" presetSubtype="528" fill="hold" grpId="0" nodeType="withEffect">
                                  <p:stCondLst>
                                    <p:cond delay="20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anim calcmode="lin" valueType="num">
                                      <p:cBhvr>
                                        <p:cTn id="44" dur="500" fill="hold"/>
                                        <p:tgtEl>
                                          <p:spTgt spid="12"/>
                                        </p:tgtEl>
                                        <p:attrNameLst>
                                          <p:attrName>ppt_x</p:attrName>
                                        </p:attrNameLst>
                                      </p:cBhvr>
                                      <p:tavLst>
                                        <p:tav tm="0">
                                          <p:val>
                                            <p:fltVal val="0.5"/>
                                          </p:val>
                                        </p:tav>
                                        <p:tav tm="100000">
                                          <p:val>
                                            <p:strVal val="#ppt_x"/>
                                          </p:val>
                                        </p:tav>
                                      </p:tavLst>
                                    </p:anim>
                                    <p:anim calcmode="lin" valueType="num">
                                      <p:cBhvr>
                                        <p:cTn id="45" dur="500" fill="hold"/>
                                        <p:tgtEl>
                                          <p:spTgt spid="1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
            <a:ext cx="12192000" cy="6858001"/>
          </a:xfrm>
          <a:prstGeom prst="rect">
            <a:avLst/>
          </a:prstGeom>
        </p:spPr>
      </p:pic>
      <p:sp>
        <p:nvSpPr>
          <p:cNvPr id="75" name="矩形 74"/>
          <p:cNvSpPr/>
          <p:nvPr/>
        </p:nvSpPr>
        <p:spPr>
          <a:xfrm>
            <a:off x="3662360" y="3657236"/>
            <a:ext cx="5052761" cy="1845405"/>
          </a:xfrm>
          <a:prstGeom prst="rect">
            <a:avLst/>
          </a:prstGeom>
          <a:solidFill>
            <a:srgbClr val="000105"/>
          </a:solidFill>
          <a:ln>
            <a:noFill/>
          </a:ln>
          <a:effectLst>
            <a:softEdge rad="4191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Arial"/>
              <a:ea typeface="微软雅黑"/>
              <a:sym typeface="Arial"/>
            </a:endParaRPr>
          </a:p>
        </p:txBody>
      </p:sp>
      <p:pic>
        <p:nvPicPr>
          <p:cNvPr id="38" name="图形 37"/>
          <p:cNvPicPr>
            <a:picLocks noChangeAspect="1"/>
          </p:cNvPicPr>
          <p:nvPr/>
        </p:nvPicPr>
        <p:blipFill>
          <a:blip r:embed="rId4"/>
          <a:stretch>
            <a:fillRect/>
          </a:stretch>
        </p:blipFill>
        <p:spPr>
          <a:xfrm>
            <a:off x="2900516" y="1872163"/>
            <a:ext cx="6390968" cy="3304174"/>
          </a:xfrm>
          <a:prstGeom prst="rect">
            <a:avLst/>
          </a:prstGeom>
          <a:effectLst>
            <a:outerShdw blurRad="228600" dist="88900" dir="2700000" algn="tl" rotWithShape="0">
              <a:prstClr val="black">
                <a:alpha val="15000"/>
              </a:prstClr>
            </a:outerShdw>
          </a:effectLst>
        </p:spPr>
      </p:pic>
      <p:sp>
        <p:nvSpPr>
          <p:cNvPr id="81" name="文本框 80"/>
          <p:cNvSpPr txBox="1"/>
          <p:nvPr/>
        </p:nvSpPr>
        <p:spPr>
          <a:xfrm>
            <a:off x="1588164" y="461064"/>
            <a:ext cx="1396536" cy="423369"/>
          </a:xfrm>
          <a:prstGeom prst="rect">
            <a:avLst/>
          </a:prstGeom>
          <a:noFill/>
          <a:ln w="3175">
            <a:solidFill>
              <a:schemeClr val="bg1">
                <a:lumMod val="75000"/>
                <a:alpha val="4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defPPr>
              <a:defRPr lang="en-US"/>
            </a:defPPr>
            <a:lvl1pPr algn="ctr">
              <a:defRPr>
                <a:solidFill>
                  <a:schemeClr val="bg1">
                    <a:lumMod val="95000"/>
                    <a:alpha val="52000"/>
                  </a:schemeClr>
                </a:solidFill>
                <a:latin typeface="+mj-l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sz="1600" dirty="0">
                <a:solidFill>
                  <a:schemeClr val="bg1">
                    <a:lumMod val="85000"/>
                    <a:alpha val="52000"/>
                  </a:schemeClr>
                </a:solidFill>
                <a:latin typeface="Arial"/>
                <a:ea typeface="微软雅黑"/>
                <a:sym typeface="Arial"/>
              </a:rPr>
              <a:t>LOGO HERE</a:t>
            </a:r>
            <a:endParaRPr lang="zh-CN" altLang="en-US" sz="1600" dirty="0">
              <a:solidFill>
                <a:schemeClr val="bg1">
                  <a:lumMod val="85000"/>
                  <a:alpha val="52000"/>
                </a:schemeClr>
              </a:solidFill>
              <a:latin typeface="Arial"/>
              <a:ea typeface="微软雅黑"/>
              <a:sym typeface="Arial"/>
            </a:endParaRPr>
          </a:p>
        </p:txBody>
      </p:sp>
      <p:sp>
        <p:nvSpPr>
          <p:cNvPr id="82" name="矩形 81"/>
          <p:cNvSpPr/>
          <p:nvPr/>
        </p:nvSpPr>
        <p:spPr>
          <a:xfrm>
            <a:off x="4933506" y="488082"/>
            <a:ext cx="1591320" cy="369332"/>
          </a:xfrm>
          <a:prstGeom prst="rect">
            <a:avLst/>
          </a:prstGeom>
          <a:noFill/>
        </p:spPr>
        <p:txBody>
          <a:bodyPr wrap="square">
            <a:spAutoFit/>
          </a:bodyPr>
          <a:lstStyle/>
          <a:p>
            <a:pPr defTabSz="914400">
              <a:spcBef>
                <a:spcPct val="0"/>
              </a:spcBef>
            </a:pPr>
            <a:r>
              <a:rPr lang="zh-CN" altLang="en-US" dirty="0">
                <a:solidFill>
                  <a:schemeClr val="bg1">
                    <a:lumMod val="85000"/>
                  </a:schemeClr>
                </a:solidFill>
                <a:latin typeface="Arial"/>
                <a:ea typeface="微软雅黑"/>
                <a:sym typeface="Arial"/>
              </a:rPr>
              <a:t>SUMMARY</a:t>
            </a:r>
          </a:p>
        </p:txBody>
      </p:sp>
      <p:sp>
        <p:nvSpPr>
          <p:cNvPr id="83" name="矩形 82"/>
          <p:cNvSpPr/>
          <p:nvPr/>
        </p:nvSpPr>
        <p:spPr>
          <a:xfrm>
            <a:off x="7103140" y="488082"/>
            <a:ext cx="1591320" cy="369332"/>
          </a:xfrm>
          <a:prstGeom prst="rect">
            <a:avLst/>
          </a:prstGeom>
          <a:noFill/>
        </p:spPr>
        <p:txBody>
          <a:bodyPr wrap="square">
            <a:spAutoFit/>
          </a:bodyPr>
          <a:lstStyle/>
          <a:p>
            <a:pPr defTabSz="914400">
              <a:spcBef>
                <a:spcPct val="0"/>
              </a:spcBef>
            </a:pPr>
            <a:r>
              <a:rPr lang="en-US" altLang="zh-CN" dirty="0">
                <a:solidFill>
                  <a:schemeClr val="bg1">
                    <a:lumMod val="85000"/>
                  </a:schemeClr>
                </a:solidFill>
                <a:latin typeface="Arial"/>
                <a:ea typeface="微软雅黑"/>
                <a:sym typeface="Arial"/>
              </a:rPr>
              <a:t>REPORT</a:t>
            </a:r>
          </a:p>
        </p:txBody>
      </p:sp>
      <p:sp>
        <p:nvSpPr>
          <p:cNvPr id="84" name="矩形 83"/>
          <p:cNvSpPr/>
          <p:nvPr/>
        </p:nvSpPr>
        <p:spPr>
          <a:xfrm>
            <a:off x="9196563" y="488082"/>
            <a:ext cx="1591320" cy="369332"/>
          </a:xfrm>
          <a:prstGeom prst="rect">
            <a:avLst/>
          </a:prstGeom>
          <a:noFill/>
        </p:spPr>
        <p:txBody>
          <a:bodyPr wrap="square">
            <a:spAutoFit/>
          </a:bodyPr>
          <a:lstStyle/>
          <a:p>
            <a:pPr defTabSz="914400">
              <a:spcBef>
                <a:spcPct val="0"/>
              </a:spcBef>
            </a:pPr>
            <a:r>
              <a:rPr lang="en-US" altLang="zh-CN" dirty="0">
                <a:solidFill>
                  <a:schemeClr val="bg1">
                    <a:lumMod val="85000"/>
                  </a:schemeClr>
                </a:solidFill>
                <a:latin typeface="Arial"/>
                <a:ea typeface="微软雅黑"/>
                <a:sym typeface="Arial"/>
              </a:rPr>
              <a:t>TEMPLATE</a:t>
            </a:r>
          </a:p>
        </p:txBody>
      </p:sp>
      <p:sp>
        <p:nvSpPr>
          <p:cNvPr id="85" name="箭头: V 形 84"/>
          <p:cNvSpPr/>
          <p:nvPr/>
        </p:nvSpPr>
        <p:spPr>
          <a:xfrm>
            <a:off x="9753440" y="3133418"/>
            <a:ext cx="369418" cy="738634"/>
          </a:xfrm>
          <a:prstGeom prst="chevron">
            <a:avLst>
              <a:gd name="adj" fmla="val 60523"/>
            </a:avLst>
          </a:prstGeom>
          <a:gradFill>
            <a:gsLst>
              <a:gs pos="40000">
                <a:schemeClr val="bg1">
                  <a:alpha val="22000"/>
                </a:schemeClr>
              </a:gs>
              <a:gs pos="56000">
                <a:srgbClr val="FFFFFF">
                  <a:alpha val="10000"/>
                </a:srgbClr>
              </a:gs>
              <a:gs pos="15000">
                <a:schemeClr val="bg1">
                  <a:alpha val="38000"/>
                </a:schemeClr>
              </a:gs>
            </a:gsLst>
            <a:lin ang="15000000" scaled="0"/>
          </a:gradFill>
          <a:ln w="3175">
            <a:gradFill>
              <a:gsLst>
                <a:gs pos="75000">
                  <a:srgbClr val="F0F0F0">
                    <a:alpha val="0"/>
                  </a:srgbClr>
                </a:gs>
                <a:gs pos="50000">
                  <a:srgbClr val="C8C8C8">
                    <a:alpha val="19000"/>
                  </a:srgbClr>
                </a:gs>
                <a:gs pos="25000">
                  <a:srgbClr val="F0F0F0">
                    <a:alpha val="43000"/>
                  </a:srgbClr>
                </a:gs>
                <a:gs pos="0">
                  <a:schemeClr val="bg1">
                    <a:alpha val="0"/>
                  </a:schemeClr>
                </a:gs>
                <a:gs pos="100000">
                  <a:schemeClr val="bg1">
                    <a:alpha val="0"/>
                  </a:schemeClr>
                </a:gs>
              </a:gsLst>
              <a:lin ang="2700000" scaled="0"/>
            </a:gradFill>
          </a:ln>
          <a:effectLst>
            <a:outerShdw blurRad="228600" dist="889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Arial"/>
              <a:ea typeface="微软雅黑"/>
              <a:sym typeface="Arial"/>
            </a:endParaRPr>
          </a:p>
        </p:txBody>
      </p:sp>
      <p:sp>
        <p:nvSpPr>
          <p:cNvPr id="87" name="箭头: V 形 86"/>
          <p:cNvSpPr/>
          <p:nvPr/>
        </p:nvSpPr>
        <p:spPr>
          <a:xfrm flipH="1">
            <a:off x="1917516" y="3133418"/>
            <a:ext cx="369418" cy="738634"/>
          </a:xfrm>
          <a:prstGeom prst="chevron">
            <a:avLst>
              <a:gd name="adj" fmla="val 60523"/>
            </a:avLst>
          </a:prstGeom>
          <a:gradFill>
            <a:gsLst>
              <a:gs pos="40000">
                <a:schemeClr val="bg1">
                  <a:alpha val="22000"/>
                </a:schemeClr>
              </a:gs>
              <a:gs pos="56000">
                <a:srgbClr val="FFFFFF">
                  <a:alpha val="10000"/>
                </a:srgbClr>
              </a:gs>
              <a:gs pos="15000">
                <a:schemeClr val="bg1">
                  <a:alpha val="38000"/>
                </a:schemeClr>
              </a:gs>
            </a:gsLst>
            <a:lin ang="15000000" scaled="0"/>
          </a:gradFill>
          <a:ln w="3175">
            <a:gradFill>
              <a:gsLst>
                <a:gs pos="75000">
                  <a:srgbClr val="F0F0F0">
                    <a:alpha val="0"/>
                  </a:srgbClr>
                </a:gs>
                <a:gs pos="50000">
                  <a:srgbClr val="C8C8C8">
                    <a:alpha val="19000"/>
                  </a:srgbClr>
                </a:gs>
                <a:gs pos="25000">
                  <a:srgbClr val="F0F0F0">
                    <a:alpha val="43000"/>
                  </a:srgbClr>
                </a:gs>
                <a:gs pos="0">
                  <a:schemeClr val="bg1">
                    <a:alpha val="0"/>
                  </a:schemeClr>
                </a:gs>
                <a:gs pos="100000">
                  <a:schemeClr val="bg1">
                    <a:alpha val="0"/>
                  </a:schemeClr>
                </a:gs>
              </a:gsLst>
              <a:lin ang="2700000" scaled="0"/>
            </a:gradFill>
          </a:ln>
          <a:effectLst>
            <a:outerShdw blurRad="228600" dist="889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Arial"/>
              <a:ea typeface="微软雅黑"/>
              <a:sym typeface="Arial"/>
            </a:endParaRPr>
          </a:p>
        </p:txBody>
      </p:sp>
      <p:sp>
        <p:nvSpPr>
          <p:cNvPr id="88" name="矩形 87"/>
          <p:cNvSpPr/>
          <p:nvPr/>
        </p:nvSpPr>
        <p:spPr>
          <a:xfrm>
            <a:off x="2922766" y="2891209"/>
            <a:ext cx="6289318" cy="1446550"/>
          </a:xfrm>
          <a:prstGeom prst="rect">
            <a:avLst/>
          </a:prstGeom>
          <a:noFill/>
        </p:spPr>
        <p:txBody>
          <a:bodyPr wrap="square">
            <a:spAutoFit/>
          </a:bodyPr>
          <a:lstStyle/>
          <a:p>
            <a:pPr algn="ctr" defTabSz="914400">
              <a:spcBef>
                <a:spcPct val="0"/>
              </a:spcBef>
            </a:pPr>
            <a:r>
              <a:rPr lang="en-US" altLang="zh-CN" sz="8800" b="1" i="1" spc="-300" dirty="0">
                <a:solidFill>
                  <a:schemeClr val="bg1"/>
                </a:solidFill>
                <a:latin typeface="Arial"/>
                <a:ea typeface="微软雅黑"/>
                <a:cs typeface="+mj-cs"/>
                <a:sym typeface="Arial"/>
              </a:rPr>
              <a:t>THANKS</a:t>
            </a:r>
            <a:endParaRPr lang="zh-CN" altLang="en-US" sz="8800" b="1" i="1" spc="-300" dirty="0">
              <a:solidFill>
                <a:schemeClr val="bg1"/>
              </a:solidFill>
              <a:latin typeface="Arial"/>
              <a:ea typeface="微软雅黑"/>
              <a:cs typeface="+mj-cs"/>
              <a:sym typeface="Arial"/>
            </a:endParaRPr>
          </a:p>
        </p:txBody>
      </p:sp>
      <p:sp>
        <p:nvSpPr>
          <p:cNvPr id="89" name="矩形 88"/>
          <p:cNvSpPr/>
          <p:nvPr/>
        </p:nvSpPr>
        <p:spPr>
          <a:xfrm>
            <a:off x="2922766" y="2006787"/>
            <a:ext cx="6289318" cy="1106805"/>
          </a:xfrm>
          <a:prstGeom prst="rect">
            <a:avLst/>
          </a:prstGeom>
          <a:noFill/>
        </p:spPr>
        <p:txBody>
          <a:bodyPr wrap="square">
            <a:spAutoFit/>
          </a:bodyPr>
          <a:lstStyle/>
          <a:p>
            <a:pPr algn="ctr" defTabSz="914400">
              <a:spcBef>
                <a:spcPct val="0"/>
              </a:spcBef>
            </a:pPr>
            <a:r>
              <a:rPr lang="en-US" altLang="zh-CN" sz="6600" b="1" spc="-300" dirty="0">
                <a:solidFill>
                  <a:schemeClr val="bg2">
                    <a:lumMod val="90000"/>
                  </a:schemeClr>
                </a:solidFill>
                <a:latin typeface="Arial"/>
                <a:ea typeface="微软雅黑"/>
                <a:cs typeface="+mj-cs"/>
                <a:sym typeface="Arial"/>
              </a:rPr>
              <a:t>20XX</a:t>
            </a:r>
            <a:endParaRPr lang="zh-CN" altLang="en-US" sz="6600" b="1" spc="-300" dirty="0">
              <a:solidFill>
                <a:schemeClr val="bg2">
                  <a:lumMod val="90000"/>
                </a:schemeClr>
              </a:solidFill>
              <a:latin typeface="Arial"/>
              <a:ea typeface="微软雅黑"/>
              <a:cs typeface="+mj-cs"/>
              <a:sym typeface="Arial"/>
            </a:endParaRPr>
          </a:p>
        </p:txBody>
      </p:sp>
      <p:sp>
        <p:nvSpPr>
          <p:cNvPr id="2" name="矩形 1">
            <a:extLst>
              <a:ext uri="{FF2B5EF4-FFF2-40B4-BE49-F238E27FC236}">
                <a16:creationId xmlns:a16="http://schemas.microsoft.com/office/drawing/2014/main" id="{0744985C-AFB0-2080-883B-918DCB272BB9}"/>
              </a:ext>
            </a:extLst>
          </p:cNvPr>
          <p:cNvSpPr/>
          <p:nvPr/>
        </p:nvSpPr>
        <p:spPr>
          <a:xfrm>
            <a:off x="4170329" y="5335251"/>
            <a:ext cx="3819059" cy="338554"/>
          </a:xfrm>
          <a:prstGeom prst="rect">
            <a:avLst/>
          </a:prstGeom>
        </p:spPr>
        <p:txBody>
          <a:bodyPr wrap="none">
            <a:spAutoFit/>
          </a:bodyPr>
          <a:lstStyle/>
          <a:p>
            <a:pPr algn="ctr"/>
            <a:r>
              <a:rPr lang="en-US" altLang="zh-CN" sz="1600" dirty="0">
                <a:solidFill>
                  <a:schemeClr val="bg1"/>
                </a:solidFill>
                <a:effectLst>
                  <a:glow rad="203200">
                    <a:schemeClr val="tx1">
                      <a:lumMod val="95000"/>
                      <a:lumOff val="5000"/>
                      <a:alpha val="80000"/>
                    </a:schemeClr>
                  </a:glow>
                </a:effectLst>
                <a:latin typeface="Arial"/>
                <a:ea typeface="微软雅黑"/>
                <a:sym typeface="Arial"/>
              </a:rPr>
              <a:t>Time</a:t>
            </a:r>
            <a:r>
              <a:rPr lang="zh-CN" altLang="en-US" sz="1600" dirty="0">
                <a:solidFill>
                  <a:schemeClr val="bg1"/>
                </a:solidFill>
                <a:effectLst>
                  <a:glow rad="203200">
                    <a:schemeClr val="tx1">
                      <a:lumMod val="95000"/>
                      <a:lumOff val="5000"/>
                      <a:alpha val="80000"/>
                    </a:schemeClr>
                  </a:glow>
                </a:effectLst>
                <a:latin typeface="Arial"/>
                <a:ea typeface="微软雅黑"/>
                <a:sym typeface="Arial"/>
              </a:rPr>
              <a:t>：</a:t>
            </a:r>
            <a:r>
              <a:rPr lang="en-US" altLang="zh-CN" sz="1600" dirty="0">
                <a:solidFill>
                  <a:schemeClr val="bg1"/>
                </a:solidFill>
                <a:effectLst>
                  <a:glow rad="203200">
                    <a:schemeClr val="tx1">
                      <a:lumMod val="95000"/>
                      <a:lumOff val="5000"/>
                      <a:alpha val="80000"/>
                    </a:schemeClr>
                  </a:glow>
                </a:effectLst>
                <a:latin typeface="Arial"/>
                <a:ea typeface="微软雅黑"/>
                <a:sym typeface="Arial"/>
              </a:rPr>
              <a:t>20XX        Report</a:t>
            </a:r>
            <a:r>
              <a:rPr lang="zh-CN" altLang="en-US" sz="1600" dirty="0">
                <a:solidFill>
                  <a:schemeClr val="bg1"/>
                </a:solidFill>
                <a:effectLst>
                  <a:glow rad="203200">
                    <a:schemeClr val="tx1">
                      <a:lumMod val="95000"/>
                      <a:lumOff val="5000"/>
                      <a:alpha val="80000"/>
                    </a:schemeClr>
                  </a:glow>
                </a:effectLst>
                <a:latin typeface="Arial"/>
                <a:ea typeface="微软雅黑"/>
                <a:sym typeface="Arial"/>
              </a:rPr>
              <a:t>：</a:t>
            </a:r>
            <a:r>
              <a:rPr lang="en-US" altLang="zh-CN" sz="1600" dirty="0">
                <a:solidFill>
                  <a:schemeClr val="bg1"/>
                </a:solidFill>
                <a:effectLst>
                  <a:glow rad="203200">
                    <a:schemeClr val="tx1">
                      <a:lumMod val="95000"/>
                      <a:lumOff val="5000"/>
                      <a:alpha val="80000"/>
                    </a:schemeClr>
                  </a:glow>
                </a:effectLst>
                <a:latin typeface="Arial"/>
                <a:ea typeface="微软雅黑"/>
                <a:sym typeface="Arial"/>
              </a:rPr>
              <a:t>freeppt7.com</a:t>
            </a:r>
            <a:endParaRPr lang="zh-CN" altLang="en-US" sz="1600" dirty="0">
              <a:solidFill>
                <a:schemeClr val="bg1"/>
              </a:solidFill>
              <a:effectLst>
                <a:glow rad="203200">
                  <a:schemeClr val="tx1">
                    <a:lumMod val="95000"/>
                    <a:lumOff val="5000"/>
                    <a:alpha val="80000"/>
                  </a:schemeClr>
                </a:glow>
              </a:effectLst>
              <a:latin typeface="Arial"/>
              <a:ea typeface="微软雅黑"/>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fade">
                                      <p:cBhvr>
                                        <p:cTn id="7" dur="500"/>
                                        <p:tgtEl>
                                          <p:spTgt spid="8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500"/>
                                        <p:tgtEl>
                                          <p:spTgt spid="7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fade">
                                      <p:cBhvr>
                                        <p:cTn id="15" dur="500"/>
                                        <p:tgtEl>
                                          <p:spTgt spid="3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fade">
                                      <p:cBhvr>
                                        <p:cTn id="19" dur="500"/>
                                        <p:tgtEl>
                                          <p:spTgt spid="82"/>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83"/>
                                        </p:tgtEl>
                                        <p:attrNameLst>
                                          <p:attrName>style.visibility</p:attrName>
                                        </p:attrNameLst>
                                      </p:cBhvr>
                                      <p:to>
                                        <p:strVal val="visible"/>
                                      </p:to>
                                    </p:set>
                                    <p:animEffect transition="in" filter="fade">
                                      <p:cBhvr>
                                        <p:cTn id="23" dur="500"/>
                                        <p:tgtEl>
                                          <p:spTgt spid="83"/>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84"/>
                                        </p:tgtEl>
                                        <p:attrNameLst>
                                          <p:attrName>style.visibility</p:attrName>
                                        </p:attrNameLst>
                                      </p:cBhvr>
                                      <p:to>
                                        <p:strVal val="visible"/>
                                      </p:to>
                                    </p:set>
                                    <p:animEffect transition="in" filter="fade">
                                      <p:cBhvr>
                                        <p:cTn id="27" dur="500"/>
                                        <p:tgtEl>
                                          <p:spTgt spid="84"/>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fade">
                                      <p:cBhvr>
                                        <p:cTn id="31" dur="500"/>
                                        <p:tgtEl>
                                          <p:spTgt spid="85"/>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87"/>
                                        </p:tgtEl>
                                        <p:attrNameLst>
                                          <p:attrName>style.visibility</p:attrName>
                                        </p:attrNameLst>
                                      </p:cBhvr>
                                      <p:to>
                                        <p:strVal val="visible"/>
                                      </p:to>
                                    </p:set>
                                    <p:animEffect transition="in" filter="fade">
                                      <p:cBhvr>
                                        <p:cTn id="35" dur="500"/>
                                        <p:tgtEl>
                                          <p:spTgt spid="87"/>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88"/>
                                        </p:tgtEl>
                                        <p:attrNameLst>
                                          <p:attrName>style.visibility</p:attrName>
                                        </p:attrNameLst>
                                      </p:cBhvr>
                                      <p:to>
                                        <p:strVal val="visible"/>
                                      </p:to>
                                    </p:set>
                                    <p:animEffect transition="in" filter="fade">
                                      <p:cBhvr>
                                        <p:cTn id="39" dur="500"/>
                                        <p:tgtEl>
                                          <p:spTgt spid="88"/>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89"/>
                                        </p:tgtEl>
                                        <p:attrNameLst>
                                          <p:attrName>style.visibility</p:attrName>
                                        </p:attrNameLst>
                                      </p:cBhvr>
                                      <p:to>
                                        <p:strVal val="visible"/>
                                      </p:to>
                                    </p:set>
                                    <p:animEffect transition="in" filter="fade">
                                      <p:cBhvr>
                                        <p:cTn id="43" dur="500"/>
                                        <p:tgtEl>
                                          <p:spTgt spid="89"/>
                                        </p:tgtEl>
                                      </p:cBhvr>
                                    </p:animEffect>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wipe(down)">
                                      <p:cBhvr>
                                        <p:cTn id="4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81" grpId="0" animBg="1"/>
      <p:bldP spid="82" grpId="0"/>
      <p:bldP spid="83" grpId="0"/>
      <p:bldP spid="84" grpId="0"/>
      <p:bldP spid="85" grpId="0" animBg="1"/>
      <p:bldP spid="87" grpId="0" animBg="1"/>
      <p:bldP spid="88" grpId="0"/>
      <p:bldP spid="89" grpId="0"/>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6E43E27-F1B0-02E8-1946-73FF63AFFE33}"/>
              </a:ext>
            </a:extLst>
          </p:cNvPr>
          <p:cNvGrpSpPr/>
          <p:nvPr/>
        </p:nvGrpSpPr>
        <p:grpSpPr>
          <a:xfrm>
            <a:off x="1659925" y="1576395"/>
            <a:ext cx="8872151" cy="3560070"/>
            <a:chOff x="1659925" y="1622451"/>
            <a:chExt cx="8872151" cy="3560070"/>
          </a:xfrm>
        </p:grpSpPr>
        <p:sp>
          <p:nvSpPr>
            <p:cNvPr id="4" name="TextBox 3">
              <a:extLst>
                <a:ext uri="{FF2B5EF4-FFF2-40B4-BE49-F238E27FC236}">
                  <a16:creationId xmlns:a16="http://schemas.microsoft.com/office/drawing/2014/main" id="{0D85D155-BED2-ACEB-3769-8DCFF91CDB3A}"/>
                </a:ext>
              </a:extLst>
            </p:cNvPr>
            <p:cNvSpPr txBox="1"/>
            <p:nvPr/>
          </p:nvSpPr>
          <p:spPr>
            <a:xfrm>
              <a:off x="1659925" y="1622451"/>
              <a:ext cx="8872151"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chemeClr val="bg1"/>
                  </a:solidFill>
                  <a:effectLst/>
                  <a:uLnTx/>
                  <a:uFillTx/>
                  <a:latin typeface="MS Reference Sans Serif" panose="020B0604030504040204" pitchFamily="34" charset="0"/>
                  <a:cs typeface="Arial" panose="020B0604020202020204" pitchFamily="34" charset="0"/>
                </a:rPr>
                <a:t>We respect your valuable time with </a:t>
              </a:r>
              <a:r>
                <a:rPr kumimoji="0" lang="en-US" altLang="zh-CN" b="0" i="0" u="none" strike="noStrike" kern="1200" cap="none" spc="0" normalizeH="0" baseline="0" noProof="0" dirty="0">
                  <a:ln>
                    <a:noFill/>
                  </a:ln>
                  <a:solidFill>
                    <a:schemeClr val="bg1"/>
                  </a:solidFill>
                  <a:effectLst/>
                  <a:uLnTx/>
                  <a:uFillTx/>
                  <a:latin typeface="MS Reference Sans Serif" panose="020B0604030504040204" pitchFamily="34" charset="0"/>
                  <a:cs typeface="Arial" panose="020B0604020202020204" pitchFamily="34" charset="0"/>
                </a:rPr>
                <a:t>freeppt7</a:t>
              </a:r>
              <a:r>
                <a:rPr kumimoji="0" lang="en-US" b="0" i="0" u="none" strike="noStrike" kern="1200" cap="none" spc="0" normalizeH="0" baseline="0" noProof="0" dirty="0">
                  <a:ln>
                    <a:noFill/>
                  </a:ln>
                  <a:solidFill>
                    <a:schemeClr val="bg1"/>
                  </a:solidFill>
                  <a:effectLst/>
                  <a:uLnTx/>
                  <a:uFillTx/>
                  <a:latin typeface="MS Reference Sans Serif" panose="020B0604030504040204" pitchFamily="34" charset="0"/>
                  <a:cs typeface="Arial" panose="020B060402020202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chemeClr val="bg1"/>
                  </a:solidFill>
                  <a:effectLst/>
                  <a:uLnTx/>
                  <a:uFillTx/>
                  <a:latin typeface="MS Reference Sans Serif" panose="020B0604030504040204" pitchFamily="34" charset="0"/>
                  <a:cs typeface="Arial" panose="020B0604020202020204" pitchFamily="34" charset="0"/>
                </a:rPr>
                <a:t>If you have any questions, please reach us</a:t>
              </a:r>
            </a:p>
          </p:txBody>
        </p:sp>
        <p:grpSp>
          <p:nvGrpSpPr>
            <p:cNvPr id="5" name="Group 4">
              <a:extLst>
                <a:ext uri="{FF2B5EF4-FFF2-40B4-BE49-F238E27FC236}">
                  <a16:creationId xmlns:a16="http://schemas.microsoft.com/office/drawing/2014/main" id="{845DEF97-E3F3-DD1E-C544-B2026124D939}"/>
                </a:ext>
              </a:extLst>
            </p:cNvPr>
            <p:cNvGrpSpPr/>
            <p:nvPr/>
          </p:nvGrpSpPr>
          <p:grpSpPr>
            <a:xfrm>
              <a:off x="4744357" y="2961726"/>
              <a:ext cx="2878228" cy="444237"/>
              <a:chOff x="3649099" y="2657323"/>
              <a:chExt cx="4767227" cy="735794"/>
            </a:xfrm>
          </p:grpSpPr>
          <p:pic>
            <p:nvPicPr>
              <p:cNvPr id="8" name="Picture 4" descr="Facebook icon circle Logo PNG Vector (EPS) Free Download">
                <a:hlinkClick r:id="rId2"/>
                <a:extLst>
                  <a:ext uri="{FF2B5EF4-FFF2-40B4-BE49-F238E27FC236}">
                    <a16:creationId xmlns:a16="http://schemas.microsoft.com/office/drawing/2014/main" id="{602876B6-B1F8-A41A-F81C-A10A3E7EDB9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49099" y="2657323"/>
                <a:ext cx="730592" cy="73059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Instagram Logo Icon Png #96303 - Free Icons Library">
                <a:hlinkClick r:id="rId4"/>
                <a:extLst>
                  <a:ext uri="{FF2B5EF4-FFF2-40B4-BE49-F238E27FC236}">
                    <a16:creationId xmlns:a16="http://schemas.microsoft.com/office/drawing/2014/main" id="{6041D0AE-538D-F0DF-C0B2-6B86D00F12F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00569" y="2657323"/>
                <a:ext cx="730592" cy="72119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Youtube PNG images free download">
                <a:hlinkClick r:id="rId6"/>
                <a:extLst>
                  <a:ext uri="{FF2B5EF4-FFF2-40B4-BE49-F238E27FC236}">
                    <a16:creationId xmlns:a16="http://schemas.microsoft.com/office/drawing/2014/main" id="{6D36331A-0349-69CC-F35A-C6E152B11FF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77912" y="2671927"/>
                <a:ext cx="1019843" cy="72119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Download Twitter Logo Png Transparent Background - Logo Twitter Png PNG  Image with No Background - PNGkey.com">
                <a:hlinkClick r:id="rId8"/>
                <a:extLst>
                  <a:ext uri="{FF2B5EF4-FFF2-40B4-BE49-F238E27FC236}">
                    <a16:creationId xmlns:a16="http://schemas.microsoft.com/office/drawing/2014/main" id="{DEFC2ED4-7A85-4B63-AA58-3742E8C4C6F9}"/>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447455" y="2671928"/>
                <a:ext cx="715988" cy="71598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2" descr="LinkedIn Logo – Free PNG format download (2022)">
                <a:hlinkClick r:id="rId10"/>
                <a:extLst>
                  <a:ext uri="{FF2B5EF4-FFF2-40B4-BE49-F238E27FC236}">
                    <a16:creationId xmlns:a16="http://schemas.microsoft.com/office/drawing/2014/main" id="{6305F8BE-4A1B-D495-8890-5153C8455B02}"/>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122895" y="2663501"/>
                <a:ext cx="1293431" cy="727555"/>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Rectangle 5">
              <a:extLst>
                <a:ext uri="{FF2B5EF4-FFF2-40B4-BE49-F238E27FC236}">
                  <a16:creationId xmlns:a16="http://schemas.microsoft.com/office/drawing/2014/main" id="{B923B166-2FB1-3537-5651-CEDA59A06144}"/>
                </a:ext>
              </a:extLst>
            </p:cNvPr>
            <p:cNvSpPr/>
            <p:nvPr/>
          </p:nvSpPr>
          <p:spPr>
            <a:xfrm>
              <a:off x="2668859" y="4659301"/>
              <a:ext cx="6854283"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1"/>
                  </a:solidFill>
                  <a:effectLst/>
                  <a:uLnTx/>
                  <a:uFillTx/>
                  <a:latin typeface="MS Reference Sans Serif" panose="020B0604030504040204" pitchFamily="34" charset="0"/>
                  <a:cs typeface="Arial" panose="020B0604020202020204" pitchFamily="34" charset="0"/>
                </a:rPr>
                <a:t>CREDIT:</a:t>
              </a:r>
              <a:r>
                <a:rPr kumimoji="0" lang="en-US" sz="1400" b="0" i="0" u="none" strike="noStrike" kern="1200" cap="none" spc="0" normalizeH="0" baseline="0" noProof="0" dirty="0">
                  <a:ln>
                    <a:noFill/>
                  </a:ln>
                  <a:solidFill>
                    <a:schemeClr val="bg1"/>
                  </a:solidFill>
                  <a:effectLst/>
                  <a:uLnTx/>
                  <a:uFillTx/>
                  <a:latin typeface="MS Reference Sans Serif" panose="020B0604030504040204" pitchFamily="34" charset="0"/>
                  <a:cs typeface="Arial" panose="020B0604020202020204" pitchFamily="34" charset="0"/>
                </a:rPr>
                <a:t> Freeppt7.com created this PowerPoint template.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1"/>
                  </a:solidFill>
                  <a:effectLst/>
                  <a:uLnTx/>
                  <a:uFillTx/>
                  <a:latin typeface="MS Reference Sans Serif" panose="020B0604030504040204" pitchFamily="34" charset="0"/>
                  <a:cs typeface="Arial" panose="020B0604020202020204" pitchFamily="34" charset="0"/>
                </a:rPr>
                <a:t>Let this slide be kept for attribution.</a:t>
              </a:r>
            </a:p>
          </p:txBody>
        </p:sp>
        <p:sp>
          <p:nvSpPr>
            <p:cNvPr id="7" name="Rectangle 6">
              <a:extLst>
                <a:ext uri="{FF2B5EF4-FFF2-40B4-BE49-F238E27FC236}">
                  <a16:creationId xmlns:a16="http://schemas.microsoft.com/office/drawing/2014/main" id="{9CD92F99-F9BB-4F0B-8C48-7B2315895202}"/>
                </a:ext>
              </a:extLst>
            </p:cNvPr>
            <p:cNvSpPr/>
            <p:nvPr/>
          </p:nvSpPr>
          <p:spPr>
            <a:xfrm>
              <a:off x="2129246" y="4098910"/>
              <a:ext cx="8255725"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chemeClr val="bg1"/>
                  </a:solidFill>
                  <a:effectLst/>
                  <a:uLnTx/>
                  <a:uFillTx/>
                  <a:latin typeface="MS Reference Sans Serif" panose="020B0604030504040204" pitchFamily="34" charset="0"/>
                  <a:cs typeface="Arial" panose="020B0604020202020204" pitchFamily="34" charset="0"/>
                </a:rPr>
                <a:t>Do you have a design request, please visit our </a:t>
              </a:r>
              <a:r>
                <a:rPr kumimoji="0" lang="en-US" b="1" i="0" u="sng" strike="noStrike" kern="1200" cap="none" spc="0" normalizeH="0" baseline="0" noProof="0" dirty="0">
                  <a:ln>
                    <a:noFill/>
                  </a:ln>
                  <a:solidFill>
                    <a:schemeClr val="bg1"/>
                  </a:solidFill>
                  <a:effectLst/>
                  <a:uLnTx/>
                  <a:uFillTx/>
                  <a:latin typeface="MS Reference Sans Serif" panose="020B0604030504040204" pitchFamily="34" charset="0"/>
                  <a:cs typeface="Arial" panose="020B0604020202020204" pitchFamily="34" charset="0"/>
                  <a:hlinkClick r:id="rId12">
                    <a:extLst>
                      <a:ext uri="{A12FA001-AC4F-418D-AE19-62706E023703}">
                        <ahyp:hlinkClr xmlns:ahyp="http://schemas.microsoft.com/office/drawing/2018/hyperlinkcolor" val="tx"/>
                      </a:ext>
                    </a:extLst>
                  </a:hlinkClick>
                </a:rPr>
                <a:t>redesign</a:t>
              </a:r>
              <a:r>
                <a:rPr kumimoji="0" lang="en-US" b="0" i="0" u="none" strike="noStrike" kern="1200" cap="none" spc="0" normalizeH="0" baseline="0" noProof="0" dirty="0">
                  <a:ln>
                    <a:noFill/>
                  </a:ln>
                  <a:solidFill>
                    <a:schemeClr val="bg1"/>
                  </a:solidFill>
                  <a:effectLst/>
                  <a:uLnTx/>
                  <a:uFillTx/>
                  <a:latin typeface="MS Reference Sans Serif" panose="020B0604030504040204" pitchFamily="34" charset="0"/>
                  <a:cs typeface="Arial" panose="020B0604020202020204" pitchFamily="34" charset="0"/>
                </a:rPr>
                <a:t> page.</a:t>
              </a:r>
            </a:p>
          </p:txBody>
        </p:sp>
      </p:grpSp>
      <p:sp>
        <p:nvSpPr>
          <p:cNvPr id="13" name="TextBox 3">
            <a:hlinkClick r:id="rId13"/>
            <a:extLst>
              <a:ext uri="{FF2B5EF4-FFF2-40B4-BE49-F238E27FC236}">
                <a16:creationId xmlns:a16="http://schemas.microsoft.com/office/drawing/2014/main" id="{BD3C2092-DA25-3AA4-C25B-983997217607}"/>
              </a:ext>
            </a:extLst>
          </p:cNvPr>
          <p:cNvSpPr txBox="1"/>
          <p:nvPr/>
        </p:nvSpPr>
        <p:spPr>
          <a:xfrm>
            <a:off x="3672301" y="5669848"/>
            <a:ext cx="5169613" cy="461665"/>
          </a:xfrm>
          <a:prstGeom prst="rect">
            <a:avLst/>
          </a:prstGeom>
          <a:noFill/>
        </p:spPr>
        <p:txBody>
          <a:bodyPr wrap="square" rtlCol="0">
            <a:spAutoFit/>
          </a:bodyPr>
          <a:lstStyle/>
          <a:p>
            <a:pPr algn="ctr"/>
            <a:r>
              <a:rPr lang="en-US" altLang="zh-CN" sz="2400" dirty="0">
                <a:solidFill>
                  <a:schemeClr val="bg1"/>
                </a:solidFill>
                <a:cs typeface="Arial" panose="020B0604020202020204" pitchFamily="34" charset="0"/>
                <a:hlinkClick r:id="rId14">
                  <a:extLst>
                    <a:ext uri="{A12FA001-AC4F-418D-AE19-62706E023703}">
                      <ahyp:hlinkClr xmlns:ahyp="http://schemas.microsoft.com/office/drawing/2018/hyperlinkcolor" val="tx"/>
                    </a:ext>
                  </a:extLst>
                </a:hlinkClick>
              </a:rPr>
              <a:t>www.freeppt7.com</a:t>
            </a:r>
            <a:endParaRPr lang="ko-KR" altLang="en-US" sz="2400" dirty="0">
              <a:solidFill>
                <a:schemeClr val="bg1"/>
              </a:solidFill>
              <a:cs typeface="Arial" panose="020B0604020202020204" pitchFamily="34" charset="0"/>
            </a:endParaRPr>
          </a:p>
        </p:txBody>
      </p:sp>
    </p:spTree>
    <p:extLst>
      <p:ext uri="{BB962C8B-B14F-4D97-AF65-F5344CB8AC3E}">
        <p14:creationId xmlns:p14="http://schemas.microsoft.com/office/powerpoint/2010/main" val="15529658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六边形 5"/>
          <p:cNvSpPr/>
          <p:nvPr/>
        </p:nvSpPr>
        <p:spPr>
          <a:xfrm rot="5400000">
            <a:off x="3045405" y="4637834"/>
            <a:ext cx="978758" cy="882858"/>
          </a:xfrm>
          <a:prstGeom prst="hexagon">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Arial"/>
              <a:ea typeface="微软雅黑"/>
              <a:sym typeface="Arial"/>
            </a:endParaRPr>
          </a:p>
        </p:txBody>
      </p:sp>
      <p:sp>
        <p:nvSpPr>
          <p:cNvPr id="5" name="六边形 4"/>
          <p:cNvSpPr/>
          <p:nvPr/>
        </p:nvSpPr>
        <p:spPr>
          <a:xfrm rot="5400000">
            <a:off x="3782993" y="1722334"/>
            <a:ext cx="3784108" cy="3413334"/>
          </a:xfrm>
          <a:prstGeom prst="hexagon">
            <a:avLst/>
          </a:prstGeom>
          <a:gradFill>
            <a:gsLst>
              <a:gs pos="31000">
                <a:schemeClr val="bg1">
                  <a:alpha val="16000"/>
                </a:schemeClr>
              </a:gs>
              <a:gs pos="55000">
                <a:srgbClr val="FFFFFF">
                  <a:alpha val="10000"/>
                </a:srgbClr>
              </a:gs>
              <a:gs pos="15000">
                <a:schemeClr val="bg1">
                  <a:alpha val="21000"/>
                </a:schemeClr>
              </a:gs>
            </a:gsLst>
            <a:lin ang="13800000" scaled="0"/>
          </a:gradFill>
          <a:ln>
            <a:gradFill>
              <a:gsLst>
                <a:gs pos="75000">
                  <a:srgbClr val="F0F0F0">
                    <a:alpha val="0"/>
                  </a:srgbClr>
                </a:gs>
                <a:gs pos="50000">
                  <a:srgbClr val="C8C8C8">
                    <a:alpha val="83000"/>
                  </a:srgbClr>
                </a:gs>
                <a:gs pos="25000">
                  <a:srgbClr val="F0F0F0">
                    <a:alpha val="90000"/>
                  </a:srgbClr>
                </a:gs>
                <a:gs pos="0">
                  <a:schemeClr val="bg1">
                    <a:alpha val="0"/>
                  </a:schemeClr>
                </a:gs>
                <a:gs pos="100000">
                  <a:schemeClr val="bg1">
                    <a:alpha val="1000"/>
                  </a:schemeClr>
                </a:gs>
              </a:gsLst>
              <a:lin ang="2700000" scaled="0"/>
            </a:gradFill>
          </a:ln>
          <a:effectLst>
            <a:outerShdw blurRad="228600" dist="889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Arial"/>
              <a:ea typeface="微软雅黑"/>
              <a:sym typeface="Arial"/>
            </a:endParaRPr>
          </a:p>
        </p:txBody>
      </p:sp>
      <p:sp>
        <p:nvSpPr>
          <p:cNvPr id="15" name="任意多边形: 形状 14"/>
          <p:cNvSpPr/>
          <p:nvPr/>
        </p:nvSpPr>
        <p:spPr>
          <a:xfrm>
            <a:off x="4589898" y="1536947"/>
            <a:ext cx="2170301" cy="542576"/>
          </a:xfrm>
          <a:custGeom>
            <a:avLst/>
            <a:gdLst>
              <a:gd name="connsiteX0" fmla="*/ 1085150 w 2170301"/>
              <a:gd name="connsiteY0" fmla="*/ 0 h 542576"/>
              <a:gd name="connsiteX1" fmla="*/ 2170301 w 2170301"/>
              <a:gd name="connsiteY1" fmla="*/ 542576 h 542576"/>
              <a:gd name="connsiteX2" fmla="*/ 0 w 2170301"/>
              <a:gd name="connsiteY2" fmla="*/ 542576 h 542576"/>
              <a:gd name="connsiteX3" fmla="*/ 1085150 w 2170301"/>
              <a:gd name="connsiteY3" fmla="*/ 0 h 542576"/>
              <a:gd name="connsiteX0-1" fmla="*/ 1085150 w 2170301"/>
              <a:gd name="connsiteY0-2" fmla="*/ 0 h 542576"/>
              <a:gd name="connsiteX1-3" fmla="*/ 2170301 w 2170301"/>
              <a:gd name="connsiteY1-4" fmla="*/ 542576 h 542576"/>
              <a:gd name="connsiteX2-5" fmla="*/ 1333549 w 2170301"/>
              <a:gd name="connsiteY2-6" fmla="*/ 539503 h 542576"/>
              <a:gd name="connsiteX3-7" fmla="*/ 0 w 2170301"/>
              <a:gd name="connsiteY3-8" fmla="*/ 542576 h 542576"/>
              <a:gd name="connsiteX4" fmla="*/ 1085150 w 2170301"/>
              <a:gd name="connsiteY4" fmla="*/ 0 h 542576"/>
              <a:gd name="connsiteX0-9" fmla="*/ 1333549 w 2170301"/>
              <a:gd name="connsiteY0-10" fmla="*/ 539503 h 630943"/>
              <a:gd name="connsiteX1-11" fmla="*/ 0 w 2170301"/>
              <a:gd name="connsiteY1-12" fmla="*/ 542576 h 630943"/>
              <a:gd name="connsiteX2-13" fmla="*/ 1085150 w 2170301"/>
              <a:gd name="connsiteY2-14" fmla="*/ 0 h 630943"/>
              <a:gd name="connsiteX3-15" fmla="*/ 2170301 w 2170301"/>
              <a:gd name="connsiteY3-16" fmla="*/ 542576 h 630943"/>
              <a:gd name="connsiteX4-17" fmla="*/ 1424989 w 2170301"/>
              <a:gd name="connsiteY4-18" fmla="*/ 630943 h 630943"/>
              <a:gd name="connsiteX0-19" fmla="*/ 1333549 w 2170301"/>
              <a:gd name="connsiteY0-20" fmla="*/ 539503 h 542576"/>
              <a:gd name="connsiteX1-21" fmla="*/ 0 w 2170301"/>
              <a:gd name="connsiteY1-22" fmla="*/ 542576 h 542576"/>
              <a:gd name="connsiteX2-23" fmla="*/ 1085150 w 2170301"/>
              <a:gd name="connsiteY2-24" fmla="*/ 0 h 542576"/>
              <a:gd name="connsiteX3-25" fmla="*/ 2170301 w 2170301"/>
              <a:gd name="connsiteY3-26" fmla="*/ 542576 h 542576"/>
              <a:gd name="connsiteX0-27" fmla="*/ 0 w 2170301"/>
              <a:gd name="connsiteY0-28" fmla="*/ 542576 h 542576"/>
              <a:gd name="connsiteX1-29" fmla="*/ 1085150 w 2170301"/>
              <a:gd name="connsiteY1-30" fmla="*/ 0 h 542576"/>
              <a:gd name="connsiteX2-31" fmla="*/ 2170301 w 2170301"/>
              <a:gd name="connsiteY2-32" fmla="*/ 542576 h 542576"/>
            </a:gdLst>
            <a:ahLst/>
            <a:cxnLst>
              <a:cxn ang="0">
                <a:pos x="connsiteX0-1" y="connsiteY0-2"/>
              </a:cxn>
              <a:cxn ang="0">
                <a:pos x="connsiteX1-3" y="connsiteY1-4"/>
              </a:cxn>
              <a:cxn ang="0">
                <a:pos x="connsiteX2-5" y="connsiteY2-6"/>
              </a:cxn>
            </a:cxnLst>
            <a:rect l="l" t="t" r="r" b="b"/>
            <a:pathLst>
              <a:path w="2170301" h="542576">
                <a:moveTo>
                  <a:pt x="0" y="542576"/>
                </a:moveTo>
                <a:lnTo>
                  <a:pt x="1085150" y="0"/>
                </a:lnTo>
                <a:lnTo>
                  <a:pt x="2170301" y="542576"/>
                </a:lnTo>
              </a:path>
            </a:pathLst>
          </a:custGeom>
          <a:noFill/>
          <a:ln w="38100">
            <a:solidFill>
              <a:schemeClr val="accent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Arial"/>
              <a:ea typeface="微软雅黑"/>
              <a:sym typeface="Arial"/>
            </a:endParaRPr>
          </a:p>
        </p:txBody>
      </p:sp>
      <p:sp>
        <p:nvSpPr>
          <p:cNvPr id="12" name="任意多边形: 形状 11"/>
          <p:cNvSpPr/>
          <p:nvPr/>
        </p:nvSpPr>
        <p:spPr>
          <a:xfrm>
            <a:off x="4707879" y="4837471"/>
            <a:ext cx="1934336" cy="483584"/>
          </a:xfrm>
          <a:custGeom>
            <a:avLst/>
            <a:gdLst>
              <a:gd name="connsiteX0" fmla="*/ 0 w 1934336"/>
              <a:gd name="connsiteY0" fmla="*/ 0 h 483584"/>
              <a:gd name="connsiteX1" fmla="*/ 1934336 w 1934336"/>
              <a:gd name="connsiteY1" fmla="*/ 0 h 483584"/>
              <a:gd name="connsiteX2" fmla="*/ 967168 w 1934336"/>
              <a:gd name="connsiteY2" fmla="*/ 483584 h 483584"/>
              <a:gd name="connsiteX3" fmla="*/ 0 w 1934336"/>
              <a:gd name="connsiteY3" fmla="*/ 0 h 483584"/>
              <a:gd name="connsiteX0-1" fmla="*/ 0 w 1934336"/>
              <a:gd name="connsiteY0-2" fmla="*/ 8296 h 491880"/>
              <a:gd name="connsiteX1-3" fmla="*/ 1025068 w 1934336"/>
              <a:gd name="connsiteY1-4" fmla="*/ 0 h 491880"/>
              <a:gd name="connsiteX2-5" fmla="*/ 1934336 w 1934336"/>
              <a:gd name="connsiteY2-6" fmla="*/ 8296 h 491880"/>
              <a:gd name="connsiteX3-7" fmla="*/ 967168 w 1934336"/>
              <a:gd name="connsiteY3-8" fmla="*/ 491880 h 491880"/>
              <a:gd name="connsiteX4" fmla="*/ 0 w 1934336"/>
              <a:gd name="connsiteY4" fmla="*/ 8296 h 491880"/>
              <a:gd name="connsiteX0-9" fmla="*/ 1025068 w 1934336"/>
              <a:gd name="connsiteY0-10" fmla="*/ 0 h 491880"/>
              <a:gd name="connsiteX1-11" fmla="*/ 1934336 w 1934336"/>
              <a:gd name="connsiteY1-12" fmla="*/ 8296 h 491880"/>
              <a:gd name="connsiteX2-13" fmla="*/ 967168 w 1934336"/>
              <a:gd name="connsiteY2-14" fmla="*/ 491880 h 491880"/>
              <a:gd name="connsiteX3-15" fmla="*/ 0 w 1934336"/>
              <a:gd name="connsiteY3-16" fmla="*/ 8296 h 491880"/>
              <a:gd name="connsiteX4-17" fmla="*/ 1116508 w 1934336"/>
              <a:gd name="connsiteY4-18" fmla="*/ 91440 h 491880"/>
              <a:gd name="connsiteX0-19" fmla="*/ 1025068 w 1934336"/>
              <a:gd name="connsiteY0-20" fmla="*/ 0 h 491880"/>
              <a:gd name="connsiteX1-21" fmla="*/ 1934336 w 1934336"/>
              <a:gd name="connsiteY1-22" fmla="*/ 8296 h 491880"/>
              <a:gd name="connsiteX2-23" fmla="*/ 967168 w 1934336"/>
              <a:gd name="connsiteY2-24" fmla="*/ 491880 h 491880"/>
              <a:gd name="connsiteX3-25" fmla="*/ 0 w 1934336"/>
              <a:gd name="connsiteY3-26" fmla="*/ 8296 h 491880"/>
              <a:gd name="connsiteX0-27" fmla="*/ 1934336 w 1934336"/>
              <a:gd name="connsiteY0-28" fmla="*/ 0 h 483584"/>
              <a:gd name="connsiteX1-29" fmla="*/ 967168 w 1934336"/>
              <a:gd name="connsiteY1-30" fmla="*/ 483584 h 483584"/>
              <a:gd name="connsiteX2-31" fmla="*/ 0 w 1934336"/>
              <a:gd name="connsiteY2-32" fmla="*/ 0 h 483584"/>
            </a:gdLst>
            <a:ahLst/>
            <a:cxnLst>
              <a:cxn ang="0">
                <a:pos x="connsiteX0-1" y="connsiteY0-2"/>
              </a:cxn>
              <a:cxn ang="0">
                <a:pos x="connsiteX1-3" y="connsiteY1-4"/>
              </a:cxn>
              <a:cxn ang="0">
                <a:pos x="connsiteX2-5" y="connsiteY2-6"/>
              </a:cxn>
            </a:cxnLst>
            <a:rect l="l" t="t" r="r" b="b"/>
            <a:pathLst>
              <a:path w="1934336" h="483584">
                <a:moveTo>
                  <a:pt x="1934336" y="0"/>
                </a:moveTo>
                <a:lnTo>
                  <a:pt x="967168" y="483584"/>
                </a:lnTo>
                <a:lnTo>
                  <a:pt x="0" y="0"/>
                </a:lnTo>
              </a:path>
            </a:pathLst>
          </a:custGeom>
          <a:noFill/>
          <a:ln w="38100">
            <a:solidFill>
              <a:schemeClr val="accent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Arial"/>
              <a:ea typeface="微软雅黑"/>
              <a:sym typeface="Arial"/>
            </a:endParaRPr>
          </a:p>
        </p:txBody>
      </p:sp>
      <p:sp>
        <p:nvSpPr>
          <p:cNvPr id="17" name="六边形 16"/>
          <p:cNvSpPr/>
          <p:nvPr/>
        </p:nvSpPr>
        <p:spPr>
          <a:xfrm rot="5400000">
            <a:off x="6519077" y="1619170"/>
            <a:ext cx="1678374" cy="1513924"/>
          </a:xfrm>
          <a:prstGeom prst="hexagon">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Arial"/>
              <a:ea typeface="微软雅黑"/>
              <a:sym typeface="Arial"/>
            </a:endParaRPr>
          </a:p>
        </p:txBody>
      </p:sp>
      <p:sp>
        <p:nvSpPr>
          <p:cNvPr id="20" name="文本框 19"/>
          <p:cNvSpPr txBox="1"/>
          <p:nvPr/>
        </p:nvSpPr>
        <p:spPr>
          <a:xfrm>
            <a:off x="5327955" y="2447043"/>
            <a:ext cx="692224" cy="575071"/>
          </a:xfrm>
          <a:prstGeom prst="rect">
            <a:avLst/>
          </a:prstGeom>
          <a:noFill/>
          <a:ln w="117475">
            <a:noFill/>
          </a:ln>
        </p:spPr>
        <p:txBody>
          <a:bodyPr wrap="none" rtlCol="0">
            <a:prstTxWarp prst="textPlain">
              <a:avLst/>
            </a:prstTxWarp>
            <a:spAutoFit/>
          </a:bodyPr>
          <a:lstStyle/>
          <a:p>
            <a:r>
              <a:rPr lang="en-US" altLang="zh-CN" spc="100" dirty="0">
                <a:solidFill>
                  <a:schemeClr val="bg1"/>
                </a:solidFill>
                <a:latin typeface="Arial"/>
                <a:ea typeface="微软雅黑"/>
                <a:cs typeface="Arial" panose="020B0604020202020204" pitchFamily="34" charset="0"/>
                <a:sym typeface="Arial"/>
              </a:rPr>
              <a:t>01</a:t>
            </a:r>
            <a:endParaRPr lang="zh-CN" altLang="en-US" spc="100" dirty="0">
              <a:solidFill>
                <a:schemeClr val="bg1"/>
              </a:solidFill>
              <a:latin typeface="Arial"/>
              <a:ea typeface="微软雅黑"/>
              <a:cs typeface="Arial" panose="020B0604020202020204" pitchFamily="34" charset="0"/>
              <a:sym typeface="Arial"/>
            </a:endParaRPr>
          </a:p>
        </p:txBody>
      </p:sp>
      <p:sp>
        <p:nvSpPr>
          <p:cNvPr id="21" name="矩形 20"/>
          <p:cNvSpPr/>
          <p:nvPr/>
        </p:nvSpPr>
        <p:spPr>
          <a:xfrm>
            <a:off x="4637360" y="3771496"/>
            <a:ext cx="2073415" cy="415498"/>
          </a:xfrm>
          <a:prstGeom prst="rect">
            <a:avLst/>
          </a:prstGeom>
        </p:spPr>
        <p:txBody>
          <a:bodyPr wrap="square">
            <a:spAutoFit/>
          </a:bodyPr>
          <a:lstStyle/>
          <a:p>
            <a:pPr lvl="0" algn="ctr"/>
            <a:r>
              <a:rPr lang="en-US" altLang="zh-CN" sz="1050" dirty="0">
                <a:solidFill>
                  <a:schemeClr val="bg1"/>
                </a:solidFill>
                <a:latin typeface="Arial"/>
                <a:ea typeface="微软雅黑"/>
                <a:sym typeface="Arial"/>
              </a:rPr>
              <a:t>When you copy &amp; paste, choose "keep text only" option.</a:t>
            </a:r>
            <a:endParaRPr lang="zh-CN" altLang="en-US" sz="1050" dirty="0">
              <a:solidFill>
                <a:schemeClr val="bg1"/>
              </a:solidFill>
              <a:latin typeface="Arial"/>
              <a:ea typeface="微软雅黑"/>
              <a:sym typeface="Arial"/>
            </a:endParaRPr>
          </a:p>
        </p:txBody>
      </p:sp>
      <p:sp>
        <p:nvSpPr>
          <p:cNvPr id="22" name="矩形 21"/>
          <p:cNvSpPr/>
          <p:nvPr/>
        </p:nvSpPr>
        <p:spPr>
          <a:xfrm>
            <a:off x="4492494" y="3223274"/>
            <a:ext cx="2363146" cy="523220"/>
          </a:xfrm>
          <a:prstGeom prst="rect">
            <a:avLst/>
          </a:prstGeom>
        </p:spPr>
        <p:txBody>
          <a:bodyPr wrap="none">
            <a:spAutoFit/>
          </a:bodyPr>
          <a:lstStyle/>
          <a:p>
            <a:pPr algn="ctr"/>
            <a:r>
              <a:rPr lang="en-US" altLang="zh-CN" sz="2800" b="1" dirty="0">
                <a:solidFill>
                  <a:schemeClr val="bg1"/>
                </a:solidFill>
                <a:latin typeface="Arial"/>
                <a:ea typeface="微软雅黑"/>
                <a:sym typeface="Arial"/>
              </a:rPr>
              <a:t>Add title text</a:t>
            </a:r>
            <a:endParaRPr lang="zh-CN" altLang="en-US" sz="2800" b="1" dirty="0">
              <a:solidFill>
                <a:schemeClr val="bg1"/>
              </a:solidFill>
              <a:latin typeface="Arial"/>
              <a:ea typeface="微软雅黑"/>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2"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up)">
                                      <p:cBhvr>
                                        <p:cTn id="17" dur="500"/>
                                        <p:tgtEl>
                                          <p:spTgt spid="15"/>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2" presetClass="entr" presetSubtype="12"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0-#ppt_w/2"/>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 presetClass="entr" presetSubtype="12"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additive="base">
                                        <p:cTn id="30" dur="500" fill="hold"/>
                                        <p:tgtEl>
                                          <p:spTgt spid="20"/>
                                        </p:tgtEl>
                                        <p:attrNameLst>
                                          <p:attrName>ppt_x</p:attrName>
                                        </p:attrNameLst>
                                      </p:cBhvr>
                                      <p:tavLst>
                                        <p:tav tm="0">
                                          <p:val>
                                            <p:strVal val="0-#ppt_w/2"/>
                                          </p:val>
                                        </p:tav>
                                        <p:tav tm="100000">
                                          <p:val>
                                            <p:strVal val="#ppt_x"/>
                                          </p:val>
                                        </p:tav>
                                      </p:tavLst>
                                    </p:anim>
                                    <p:anim calcmode="lin" valueType="num">
                                      <p:cBhvr additive="base">
                                        <p:cTn id="31" dur="500" fill="hold"/>
                                        <p:tgtEl>
                                          <p:spTgt spid="20"/>
                                        </p:tgtEl>
                                        <p:attrNameLst>
                                          <p:attrName>ppt_y</p:attrName>
                                        </p:attrNameLst>
                                      </p:cBhvr>
                                      <p:tavLst>
                                        <p:tav tm="0">
                                          <p:val>
                                            <p:strVal val="1+#ppt_h/2"/>
                                          </p:val>
                                        </p:tav>
                                        <p:tav tm="100000">
                                          <p:val>
                                            <p:strVal val="#ppt_y"/>
                                          </p:val>
                                        </p:tav>
                                      </p:tavLst>
                                    </p:anim>
                                  </p:childTnLst>
                                </p:cTn>
                              </p:par>
                            </p:childTnLst>
                          </p:cTn>
                        </p:par>
                        <p:par>
                          <p:cTn id="32" fill="hold">
                            <p:stCondLst>
                              <p:cond delay="3000"/>
                            </p:stCondLst>
                            <p:childTnLst>
                              <p:par>
                                <p:cTn id="33" presetID="2" presetClass="entr" presetSubtype="12"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additive="base">
                                        <p:cTn id="35" dur="500" fill="hold"/>
                                        <p:tgtEl>
                                          <p:spTgt spid="21"/>
                                        </p:tgtEl>
                                        <p:attrNameLst>
                                          <p:attrName>ppt_x</p:attrName>
                                        </p:attrNameLst>
                                      </p:cBhvr>
                                      <p:tavLst>
                                        <p:tav tm="0">
                                          <p:val>
                                            <p:strVal val="0-#ppt_w/2"/>
                                          </p:val>
                                        </p:tav>
                                        <p:tav tm="100000">
                                          <p:val>
                                            <p:strVal val="#ppt_x"/>
                                          </p:val>
                                        </p:tav>
                                      </p:tavLst>
                                    </p:anim>
                                    <p:anim calcmode="lin" valueType="num">
                                      <p:cBhvr additive="base">
                                        <p:cTn id="36" dur="500" fill="hold"/>
                                        <p:tgtEl>
                                          <p:spTgt spid="21"/>
                                        </p:tgtEl>
                                        <p:attrNameLst>
                                          <p:attrName>ppt_y</p:attrName>
                                        </p:attrNameLst>
                                      </p:cBhvr>
                                      <p:tavLst>
                                        <p:tav tm="0">
                                          <p:val>
                                            <p:strVal val="1+#ppt_h/2"/>
                                          </p:val>
                                        </p:tav>
                                        <p:tav tm="100000">
                                          <p:val>
                                            <p:strVal val="#ppt_y"/>
                                          </p:val>
                                        </p:tav>
                                      </p:tavLst>
                                    </p:anim>
                                  </p:childTnLst>
                                </p:cTn>
                              </p:par>
                            </p:childTnLst>
                          </p:cTn>
                        </p:par>
                        <p:par>
                          <p:cTn id="37" fill="hold">
                            <p:stCondLst>
                              <p:cond delay="3500"/>
                            </p:stCondLst>
                            <p:childTnLst>
                              <p:par>
                                <p:cTn id="38" presetID="2" presetClass="entr" presetSubtype="12"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additive="base">
                                        <p:cTn id="40" dur="500" fill="hold"/>
                                        <p:tgtEl>
                                          <p:spTgt spid="22"/>
                                        </p:tgtEl>
                                        <p:attrNameLst>
                                          <p:attrName>ppt_x</p:attrName>
                                        </p:attrNameLst>
                                      </p:cBhvr>
                                      <p:tavLst>
                                        <p:tav tm="0">
                                          <p:val>
                                            <p:strVal val="0-#ppt_w/2"/>
                                          </p:val>
                                        </p:tav>
                                        <p:tav tm="100000">
                                          <p:val>
                                            <p:strVal val="#ppt_x"/>
                                          </p:val>
                                        </p:tav>
                                      </p:tavLst>
                                    </p:anim>
                                    <p:anim calcmode="lin" valueType="num">
                                      <p:cBhvr additive="base">
                                        <p:cTn id="41"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15" grpId="0" animBg="1"/>
      <p:bldP spid="12" grpId="0" animBg="1"/>
      <p:bldP spid="17" grpId="0" animBg="1"/>
      <p:bldP spid="20" grpId="0"/>
      <p:bldP spid="21" grpId="0"/>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H_Other_1"/>
          <p:cNvSpPr/>
          <p:nvPr>
            <p:custDataLst>
              <p:tags r:id="rId1"/>
            </p:custDataLst>
          </p:nvPr>
        </p:nvSpPr>
        <p:spPr>
          <a:xfrm>
            <a:off x="9658350" y="-57150"/>
            <a:ext cx="2537312" cy="4555681"/>
          </a:xfrm>
          <a:custGeom>
            <a:avLst/>
            <a:gdLst>
              <a:gd name="connsiteX0" fmla="*/ 644064 w 644064"/>
              <a:gd name="connsiteY0" fmla="*/ 0 h 4197212"/>
              <a:gd name="connsiteX1" fmla="*/ 644064 w 644064"/>
              <a:gd name="connsiteY1" fmla="*/ 4197212 h 4197212"/>
              <a:gd name="connsiteX2" fmla="*/ 0 w 644064"/>
              <a:gd name="connsiteY2" fmla="*/ 1677137 h 4197212"/>
              <a:gd name="connsiteX0-1" fmla="*/ 634379 w 644064"/>
              <a:gd name="connsiteY0-2" fmla="*/ 0 h 3898765"/>
              <a:gd name="connsiteX1-3" fmla="*/ 644064 w 644064"/>
              <a:gd name="connsiteY1-4" fmla="*/ 3898765 h 3898765"/>
              <a:gd name="connsiteX2-5" fmla="*/ 0 w 644064"/>
              <a:gd name="connsiteY2-6" fmla="*/ 1378690 h 3898765"/>
              <a:gd name="connsiteX3" fmla="*/ 634379 w 644064"/>
              <a:gd name="connsiteY3" fmla="*/ 0 h 3898765"/>
              <a:gd name="connsiteX0-7" fmla="*/ 644064 w 644995"/>
              <a:gd name="connsiteY0-8" fmla="*/ 0 h 3965086"/>
              <a:gd name="connsiteX1-9" fmla="*/ 644064 w 644995"/>
              <a:gd name="connsiteY1-10" fmla="*/ 3965086 h 3965086"/>
              <a:gd name="connsiteX2-11" fmla="*/ 0 w 644995"/>
              <a:gd name="connsiteY2-12" fmla="*/ 1445011 h 3965086"/>
              <a:gd name="connsiteX3-13" fmla="*/ 644064 w 644995"/>
              <a:gd name="connsiteY3-14" fmla="*/ 0 h 3965086"/>
            </a:gdLst>
            <a:ahLst/>
            <a:cxnLst>
              <a:cxn ang="0">
                <a:pos x="connsiteX0-1" y="connsiteY0-2"/>
              </a:cxn>
              <a:cxn ang="0">
                <a:pos x="connsiteX1-3" y="connsiteY1-4"/>
              </a:cxn>
              <a:cxn ang="0">
                <a:pos x="connsiteX2-5" y="connsiteY2-6"/>
              </a:cxn>
              <a:cxn ang="0">
                <a:pos x="connsiteX3-13" y="connsiteY3-14"/>
              </a:cxn>
            </a:cxnLst>
            <a:rect l="l" t="t" r="r" b="b"/>
            <a:pathLst>
              <a:path w="644995" h="3965086">
                <a:moveTo>
                  <a:pt x="644064" y="0"/>
                </a:moveTo>
                <a:cubicBezTo>
                  <a:pt x="647292" y="1299588"/>
                  <a:pt x="640836" y="2665498"/>
                  <a:pt x="644064" y="3965086"/>
                </a:cubicBezTo>
                <a:lnTo>
                  <a:pt x="0" y="1445011"/>
                </a:lnTo>
                <a:cubicBezTo>
                  <a:pt x="214688" y="885965"/>
                  <a:pt x="429376" y="559046"/>
                  <a:pt x="644064" y="0"/>
                </a:cubicBezTo>
                <a:close/>
              </a:path>
            </a:pathLst>
          </a:custGeom>
          <a:solidFill>
            <a:schemeClr val="bg1">
              <a:lumMod val="85000"/>
            </a:schemeClr>
          </a:solidFill>
        </p:spPr>
        <p:txBody>
          <a:bodyPr anchor="ctr"/>
          <a:lstStyle/>
          <a:p>
            <a:pPr algn="just">
              <a:lnSpc>
                <a:spcPct val="130000"/>
              </a:lnSpc>
              <a:defRPr/>
            </a:pPr>
            <a:endParaRPr lang="zh-CN" altLang="en-US" dirty="0" err="1">
              <a:solidFill>
                <a:srgbClr val="FFFFFF"/>
              </a:solidFill>
              <a:latin typeface="Arial"/>
              <a:ea typeface="微软雅黑"/>
              <a:cs typeface="+mn-ea"/>
              <a:sym typeface="Arial"/>
            </a:endParaRPr>
          </a:p>
        </p:txBody>
      </p:sp>
      <p:sp>
        <p:nvSpPr>
          <p:cNvPr id="6" name="MH_Other_2"/>
          <p:cNvSpPr/>
          <p:nvPr>
            <p:custDataLst>
              <p:tags r:id="rId2"/>
            </p:custDataLst>
          </p:nvPr>
        </p:nvSpPr>
        <p:spPr>
          <a:xfrm>
            <a:off x="6164506" y="0"/>
            <a:ext cx="6027494" cy="6858000"/>
          </a:xfrm>
          <a:prstGeom prst="parallelogram">
            <a:avLst>
              <a:gd name="adj" fmla="val 70604"/>
            </a:avLst>
          </a:prstGeom>
          <a:solidFill>
            <a:schemeClr val="bg2">
              <a:lumMod val="75000"/>
            </a:schemeClr>
          </a:solidFill>
        </p:spPr>
        <p:txBody>
          <a:bodyPr anchor="ctr"/>
          <a:lstStyle/>
          <a:p>
            <a:pPr algn="just">
              <a:lnSpc>
                <a:spcPct val="130000"/>
              </a:lnSpc>
              <a:defRPr/>
            </a:pPr>
            <a:endParaRPr lang="zh-CN" altLang="en-US" dirty="0" err="1">
              <a:solidFill>
                <a:srgbClr val="FFFFFF"/>
              </a:solidFill>
              <a:latin typeface="Arial"/>
              <a:ea typeface="微软雅黑"/>
              <a:cs typeface="+mn-ea"/>
              <a:sym typeface="Arial"/>
            </a:endParaRPr>
          </a:p>
        </p:txBody>
      </p:sp>
      <p:sp>
        <p:nvSpPr>
          <p:cNvPr id="45" name="MH_SubTitle_1"/>
          <p:cNvSpPr/>
          <p:nvPr>
            <p:custDataLst>
              <p:tags r:id="rId3"/>
            </p:custDataLst>
          </p:nvPr>
        </p:nvSpPr>
        <p:spPr>
          <a:xfrm>
            <a:off x="5472113" y="3155950"/>
            <a:ext cx="4919662" cy="1238250"/>
          </a:xfrm>
          <a:prstGeom prst="rect">
            <a:avLst/>
          </a:prstGeom>
        </p:spPr>
        <p:txBody>
          <a:bodyPr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zh-CN" altLang="en-US" sz="2800" b="1" dirty="0">
              <a:solidFill>
                <a:srgbClr val="0F6FC6"/>
              </a:solidFill>
              <a:latin typeface="Arial"/>
              <a:ea typeface="微软雅黑"/>
              <a:cs typeface="+mn-ea"/>
              <a:sym typeface="Arial"/>
            </a:endParaRPr>
          </a:p>
        </p:txBody>
      </p:sp>
      <p:sp>
        <p:nvSpPr>
          <p:cNvPr id="53" name="Rectangle 43"/>
          <p:cNvSpPr/>
          <p:nvPr/>
        </p:nvSpPr>
        <p:spPr bwMode="auto">
          <a:xfrm>
            <a:off x="1928323" y="3052765"/>
            <a:ext cx="3372829" cy="1370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en-US" altLang="zh-CN" sz="1600" dirty="0">
                <a:solidFill>
                  <a:schemeClr val="bg1"/>
                </a:solidFill>
                <a:latin typeface="Arial"/>
                <a:ea typeface="微软雅黑"/>
                <a:cs typeface="+mn-ea"/>
                <a:sym typeface="Arial"/>
              </a:rPr>
              <a:t>Click here to add content, content to match the title. </a:t>
            </a:r>
          </a:p>
        </p:txBody>
      </p:sp>
      <p:sp>
        <p:nvSpPr>
          <p:cNvPr id="59" name="Rectangle 43"/>
          <p:cNvSpPr/>
          <p:nvPr/>
        </p:nvSpPr>
        <p:spPr bwMode="auto">
          <a:xfrm>
            <a:off x="1985473" y="4197105"/>
            <a:ext cx="3372829" cy="1370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en-US" altLang="zh-CN" sz="1600" dirty="0">
                <a:solidFill>
                  <a:schemeClr val="bg1"/>
                </a:solidFill>
                <a:latin typeface="Arial"/>
                <a:ea typeface="微软雅黑"/>
                <a:cs typeface="+mn-ea"/>
                <a:sym typeface="Arial"/>
              </a:rPr>
              <a:t>Click here to add content, content to match the title. </a:t>
            </a:r>
          </a:p>
        </p:txBody>
      </p:sp>
      <p:sp>
        <p:nvSpPr>
          <p:cNvPr id="62" name="TextBox 16"/>
          <p:cNvSpPr txBox="1"/>
          <p:nvPr/>
        </p:nvSpPr>
        <p:spPr>
          <a:xfrm>
            <a:off x="1452534" y="1705053"/>
            <a:ext cx="3351032" cy="492443"/>
          </a:xfrm>
          <a:prstGeom prst="rect">
            <a:avLst/>
          </a:prstGeom>
          <a:noFill/>
        </p:spPr>
        <p:txBody>
          <a:bodyPr wrap="square" lIns="0" tIns="0" rIns="0" bIns="0" rtlCol="0">
            <a:spAutoFit/>
          </a:bodyPr>
          <a:lstStyle/>
          <a:p>
            <a:pPr algn="ctr"/>
            <a:r>
              <a:rPr lang="en-US" altLang="zh-CN" sz="3200" b="1" dirty="0">
                <a:solidFill>
                  <a:schemeClr val="bg1"/>
                </a:solidFill>
                <a:latin typeface="Arial"/>
                <a:ea typeface="微软雅黑"/>
                <a:cs typeface="+mn-ea"/>
                <a:sym typeface="Arial"/>
              </a:rPr>
              <a:t>Add title text</a:t>
            </a:r>
            <a:endParaRPr lang="zh-CN" altLang="en-US" sz="3200" b="1" dirty="0">
              <a:solidFill>
                <a:schemeClr val="bg1"/>
              </a:solidFill>
              <a:latin typeface="Arial"/>
              <a:ea typeface="微软雅黑"/>
              <a:cs typeface="+mn-ea"/>
              <a:sym typeface="Arial"/>
            </a:endParaRPr>
          </a:p>
        </p:txBody>
      </p:sp>
      <p:sp>
        <p:nvSpPr>
          <p:cNvPr id="64" name="双大括号 63"/>
          <p:cNvSpPr/>
          <p:nvPr/>
        </p:nvSpPr>
        <p:spPr>
          <a:xfrm>
            <a:off x="1759018" y="1518457"/>
            <a:ext cx="2738064" cy="974795"/>
          </a:xfrm>
          <a:prstGeom prst="bracePair">
            <a:avLst/>
          </a:prstGeom>
          <a:ln w="29210">
            <a:solidFill>
              <a:srgbClr val="3F3F3F"/>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altLang="zh-CN" dirty="0">
                <a:solidFill>
                  <a:schemeClr val="bg1"/>
                </a:solidFill>
                <a:latin typeface="Arial"/>
                <a:ea typeface="微软雅黑"/>
                <a:cs typeface="+mn-ea"/>
                <a:sym typeface="Arial"/>
              </a:rPr>
              <a:t> </a:t>
            </a:r>
            <a:endParaRPr lang="zh-CN" altLang="en-US" dirty="0">
              <a:solidFill>
                <a:schemeClr val="bg1"/>
              </a:solidFill>
              <a:latin typeface="Arial"/>
              <a:ea typeface="微软雅黑"/>
              <a:cs typeface="+mn-ea"/>
              <a:sym typeface="Arial"/>
            </a:endParaRPr>
          </a:p>
        </p:txBody>
      </p:sp>
      <p:sp>
        <p:nvSpPr>
          <p:cNvPr id="65" name="燕尾形 64"/>
          <p:cNvSpPr/>
          <p:nvPr/>
        </p:nvSpPr>
        <p:spPr>
          <a:xfrm rot="5400000">
            <a:off x="878870" y="2887979"/>
            <a:ext cx="734330" cy="734330"/>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Arial"/>
              <a:ea typeface="微软雅黑"/>
              <a:cs typeface="+mn-ea"/>
              <a:sym typeface="Arial"/>
            </a:endParaRPr>
          </a:p>
        </p:txBody>
      </p:sp>
      <p:sp>
        <p:nvSpPr>
          <p:cNvPr id="67" name="燕尾形 66"/>
          <p:cNvSpPr/>
          <p:nvPr/>
        </p:nvSpPr>
        <p:spPr>
          <a:xfrm rot="5400000">
            <a:off x="878870" y="4148096"/>
            <a:ext cx="734330" cy="734330"/>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Arial"/>
              <a:ea typeface="微软雅黑"/>
              <a:cs typeface="+mn-ea"/>
              <a:sym typeface="Arial"/>
            </a:endParaRPr>
          </a:p>
        </p:txBody>
      </p:sp>
      <p:sp>
        <p:nvSpPr>
          <p:cNvPr id="68" name="Rectangle 43"/>
          <p:cNvSpPr/>
          <p:nvPr/>
        </p:nvSpPr>
        <p:spPr bwMode="auto">
          <a:xfrm>
            <a:off x="1985473" y="5298595"/>
            <a:ext cx="3372829" cy="1370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en-US" altLang="zh-CN" sz="1600" dirty="0">
                <a:solidFill>
                  <a:schemeClr val="bg1"/>
                </a:solidFill>
                <a:latin typeface="Arial"/>
                <a:ea typeface="微软雅黑"/>
                <a:cs typeface="+mn-ea"/>
                <a:sym typeface="Arial"/>
              </a:rPr>
              <a:t>Click here to add content, content to match the title. </a:t>
            </a:r>
          </a:p>
        </p:txBody>
      </p:sp>
      <p:sp>
        <p:nvSpPr>
          <p:cNvPr id="69" name="燕尾形 68"/>
          <p:cNvSpPr/>
          <p:nvPr/>
        </p:nvSpPr>
        <p:spPr>
          <a:xfrm rot="5400000">
            <a:off x="878870" y="5249586"/>
            <a:ext cx="734330" cy="734330"/>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Arial"/>
              <a:ea typeface="微软雅黑"/>
              <a:cs typeface="+mn-ea"/>
              <a:sym typeface="Arial"/>
            </a:endParaRPr>
          </a:p>
        </p:txBody>
      </p:sp>
      <p:pic>
        <p:nvPicPr>
          <p:cNvPr id="3" name="图片占位符 2"/>
          <p:cNvPicPr>
            <a:picLocks noGrp="1" noChangeAspect="1"/>
          </p:cNvPicPr>
          <p:nvPr>
            <p:ph type="pic" sz="quarter" idx="10"/>
          </p:nvPr>
        </p:nvPicPr>
        <p:blipFill rotWithShape="1">
          <a:blip r:embed="rId6" cstate="screen">
            <a:extLst>
              <a:ext uri="{28A0092B-C50C-407E-A947-70E740481C1C}">
                <a14:useLocalDpi xmlns:a14="http://schemas.microsoft.com/office/drawing/2010/main"/>
              </a:ext>
            </a:extLst>
          </a:blip>
          <a:srcRect/>
          <a:stretch>
            <a:fillRect/>
          </a:stretch>
        </p:blipFill>
        <p:spPr>
          <a:xfrm>
            <a:off x="5900724" y="0"/>
            <a:ext cx="6291276" cy="6858000"/>
          </a:xfrm>
        </p:spPr>
      </p:pic>
      <p:sp>
        <p:nvSpPr>
          <p:cNvPr id="14" name="文本框 13"/>
          <p:cNvSpPr txBox="1"/>
          <p:nvPr/>
        </p:nvSpPr>
        <p:spPr>
          <a:xfrm>
            <a:off x="462801" y="517446"/>
            <a:ext cx="3570339" cy="369332"/>
          </a:xfrm>
          <a:prstGeom prst="rect">
            <a:avLst/>
          </a:prstGeom>
          <a:noFill/>
        </p:spPr>
        <p:txBody>
          <a:bodyPr wrap="square" rtlCol="0">
            <a:spAutoFit/>
          </a:bodyPr>
          <a:lstStyle/>
          <a:p>
            <a:r>
              <a:rPr lang="en-US" altLang="zh-CN" dirty="0">
                <a:solidFill>
                  <a:schemeClr val="bg1"/>
                </a:solidFill>
                <a:latin typeface="Arial"/>
                <a:ea typeface="微软雅黑"/>
                <a:sym typeface="Arial"/>
              </a:rPr>
              <a:t>Add title text</a:t>
            </a:r>
            <a:endParaRPr lang="zh-CN" altLang="en-US" dirty="0">
              <a:solidFill>
                <a:schemeClr val="bg1"/>
              </a:solidFill>
              <a:latin typeface="Arial"/>
              <a:ea typeface="微软雅黑"/>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barn(inVertical)">
                                      <p:cBhvr>
                                        <p:cTn id="7" dur="300"/>
                                        <p:tgtEl>
                                          <p:spTgt spid="6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200"/>
                                        <p:tgtEl>
                                          <p:spTgt spid="6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fade">
                                      <p:cBhvr>
                                        <p:cTn id="15" dur="500"/>
                                        <p:tgtEl>
                                          <p:spTgt spid="65"/>
                                        </p:tgtEl>
                                      </p:cBhvr>
                                    </p:animEffect>
                                    <p:anim calcmode="lin" valueType="num">
                                      <p:cBhvr>
                                        <p:cTn id="16" dur="500" fill="hold"/>
                                        <p:tgtEl>
                                          <p:spTgt spid="65"/>
                                        </p:tgtEl>
                                        <p:attrNameLst>
                                          <p:attrName>ppt_x</p:attrName>
                                        </p:attrNameLst>
                                      </p:cBhvr>
                                      <p:tavLst>
                                        <p:tav tm="0">
                                          <p:val>
                                            <p:strVal val="#ppt_x"/>
                                          </p:val>
                                        </p:tav>
                                        <p:tav tm="100000">
                                          <p:val>
                                            <p:strVal val="#ppt_x"/>
                                          </p:val>
                                        </p:tav>
                                      </p:tavLst>
                                    </p:anim>
                                    <p:anim calcmode="lin" valueType="num">
                                      <p:cBhvr>
                                        <p:cTn id="17" dur="500" fill="hold"/>
                                        <p:tgtEl>
                                          <p:spTgt spid="6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Effect transition="in" filter="fade">
                                      <p:cBhvr>
                                        <p:cTn id="20" dur="500"/>
                                        <p:tgtEl>
                                          <p:spTgt spid="53"/>
                                        </p:tgtEl>
                                      </p:cBhvr>
                                    </p:animEffect>
                                    <p:anim calcmode="lin" valueType="num">
                                      <p:cBhvr>
                                        <p:cTn id="21" dur="500" fill="hold"/>
                                        <p:tgtEl>
                                          <p:spTgt spid="53"/>
                                        </p:tgtEl>
                                        <p:attrNameLst>
                                          <p:attrName>ppt_x</p:attrName>
                                        </p:attrNameLst>
                                      </p:cBhvr>
                                      <p:tavLst>
                                        <p:tav tm="0">
                                          <p:val>
                                            <p:strVal val="#ppt_x"/>
                                          </p:val>
                                        </p:tav>
                                        <p:tav tm="100000">
                                          <p:val>
                                            <p:strVal val="#ppt_x"/>
                                          </p:val>
                                        </p:tav>
                                      </p:tavLst>
                                    </p:anim>
                                    <p:anim calcmode="lin" valueType="num">
                                      <p:cBhvr>
                                        <p:cTn id="22" dur="500" fill="hold"/>
                                        <p:tgtEl>
                                          <p:spTgt spid="53"/>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7"/>
                                        </p:tgtEl>
                                        <p:attrNameLst>
                                          <p:attrName>style.visibility</p:attrName>
                                        </p:attrNameLst>
                                      </p:cBhvr>
                                      <p:to>
                                        <p:strVal val="visible"/>
                                      </p:to>
                                    </p:set>
                                    <p:animEffect transition="in" filter="fade">
                                      <p:cBhvr>
                                        <p:cTn id="26" dur="500"/>
                                        <p:tgtEl>
                                          <p:spTgt spid="67"/>
                                        </p:tgtEl>
                                      </p:cBhvr>
                                    </p:animEffect>
                                    <p:anim calcmode="lin" valueType="num">
                                      <p:cBhvr>
                                        <p:cTn id="27" dur="500" fill="hold"/>
                                        <p:tgtEl>
                                          <p:spTgt spid="67"/>
                                        </p:tgtEl>
                                        <p:attrNameLst>
                                          <p:attrName>ppt_x</p:attrName>
                                        </p:attrNameLst>
                                      </p:cBhvr>
                                      <p:tavLst>
                                        <p:tav tm="0">
                                          <p:val>
                                            <p:strVal val="#ppt_x"/>
                                          </p:val>
                                        </p:tav>
                                        <p:tav tm="100000">
                                          <p:val>
                                            <p:strVal val="#ppt_x"/>
                                          </p:val>
                                        </p:tav>
                                      </p:tavLst>
                                    </p:anim>
                                    <p:anim calcmode="lin" valueType="num">
                                      <p:cBhvr>
                                        <p:cTn id="28" dur="500" fill="hold"/>
                                        <p:tgtEl>
                                          <p:spTgt spid="67"/>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500"/>
                                        <p:tgtEl>
                                          <p:spTgt spid="59"/>
                                        </p:tgtEl>
                                      </p:cBhvr>
                                    </p:animEffect>
                                    <p:anim calcmode="lin" valueType="num">
                                      <p:cBhvr>
                                        <p:cTn id="32" dur="500" fill="hold"/>
                                        <p:tgtEl>
                                          <p:spTgt spid="59"/>
                                        </p:tgtEl>
                                        <p:attrNameLst>
                                          <p:attrName>ppt_x</p:attrName>
                                        </p:attrNameLst>
                                      </p:cBhvr>
                                      <p:tavLst>
                                        <p:tav tm="0">
                                          <p:val>
                                            <p:strVal val="#ppt_x"/>
                                          </p:val>
                                        </p:tav>
                                        <p:tav tm="100000">
                                          <p:val>
                                            <p:strVal val="#ppt_x"/>
                                          </p:val>
                                        </p:tav>
                                      </p:tavLst>
                                    </p:anim>
                                    <p:anim calcmode="lin" valueType="num">
                                      <p:cBhvr>
                                        <p:cTn id="33" dur="5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2000"/>
                            </p:stCondLst>
                            <p:childTnLst>
                              <p:par>
                                <p:cTn id="35" presetID="42" presetClass="entr" presetSubtype="0" fill="hold" grpId="0" nodeType="afterEffect">
                                  <p:stCondLst>
                                    <p:cond delay="0"/>
                                  </p:stCondLst>
                                  <p:childTnLst>
                                    <p:set>
                                      <p:cBhvr>
                                        <p:cTn id="36" dur="1" fill="hold">
                                          <p:stCondLst>
                                            <p:cond delay="0"/>
                                          </p:stCondLst>
                                        </p:cTn>
                                        <p:tgtEl>
                                          <p:spTgt spid="69"/>
                                        </p:tgtEl>
                                        <p:attrNameLst>
                                          <p:attrName>style.visibility</p:attrName>
                                        </p:attrNameLst>
                                      </p:cBhvr>
                                      <p:to>
                                        <p:strVal val="visible"/>
                                      </p:to>
                                    </p:set>
                                    <p:animEffect transition="in" filter="fade">
                                      <p:cBhvr>
                                        <p:cTn id="37" dur="500"/>
                                        <p:tgtEl>
                                          <p:spTgt spid="69"/>
                                        </p:tgtEl>
                                      </p:cBhvr>
                                    </p:animEffect>
                                    <p:anim calcmode="lin" valueType="num">
                                      <p:cBhvr>
                                        <p:cTn id="38" dur="500" fill="hold"/>
                                        <p:tgtEl>
                                          <p:spTgt spid="69"/>
                                        </p:tgtEl>
                                        <p:attrNameLst>
                                          <p:attrName>ppt_x</p:attrName>
                                        </p:attrNameLst>
                                      </p:cBhvr>
                                      <p:tavLst>
                                        <p:tav tm="0">
                                          <p:val>
                                            <p:strVal val="#ppt_x"/>
                                          </p:val>
                                        </p:tav>
                                        <p:tav tm="100000">
                                          <p:val>
                                            <p:strVal val="#ppt_x"/>
                                          </p:val>
                                        </p:tav>
                                      </p:tavLst>
                                    </p:anim>
                                    <p:anim calcmode="lin" valueType="num">
                                      <p:cBhvr>
                                        <p:cTn id="39" dur="500" fill="hold"/>
                                        <p:tgtEl>
                                          <p:spTgt spid="69"/>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68"/>
                                        </p:tgtEl>
                                        <p:attrNameLst>
                                          <p:attrName>style.visibility</p:attrName>
                                        </p:attrNameLst>
                                      </p:cBhvr>
                                      <p:to>
                                        <p:strVal val="visible"/>
                                      </p:to>
                                    </p:set>
                                    <p:animEffect transition="in" filter="fade">
                                      <p:cBhvr>
                                        <p:cTn id="42" dur="500"/>
                                        <p:tgtEl>
                                          <p:spTgt spid="68"/>
                                        </p:tgtEl>
                                      </p:cBhvr>
                                    </p:animEffect>
                                    <p:anim calcmode="lin" valueType="num">
                                      <p:cBhvr>
                                        <p:cTn id="43" dur="500" fill="hold"/>
                                        <p:tgtEl>
                                          <p:spTgt spid="68"/>
                                        </p:tgtEl>
                                        <p:attrNameLst>
                                          <p:attrName>ppt_x</p:attrName>
                                        </p:attrNameLst>
                                      </p:cBhvr>
                                      <p:tavLst>
                                        <p:tav tm="0">
                                          <p:val>
                                            <p:strVal val="#ppt_x"/>
                                          </p:val>
                                        </p:tav>
                                        <p:tav tm="100000">
                                          <p:val>
                                            <p:strVal val="#ppt_x"/>
                                          </p:val>
                                        </p:tav>
                                      </p:tavLst>
                                    </p:anim>
                                    <p:anim calcmode="lin" valueType="num">
                                      <p:cBhvr>
                                        <p:cTn id="44" dur="5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9" grpId="0"/>
      <p:bldP spid="62" grpId="0"/>
      <p:bldP spid="64" grpId="0" animBg="1"/>
      <p:bldP spid="65" grpId="0" animBg="1"/>
      <p:bldP spid="67" grpId="0" animBg="1"/>
      <p:bldP spid="68" grpId="0"/>
      <p:bldP spid="6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占位符 2"/>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a:fillRect/>
          </a:stretch>
        </p:blipFill>
        <p:spPr>
          <a:xfrm>
            <a:off x="0" y="0"/>
            <a:ext cx="12192000" cy="6858000"/>
          </a:xfrm>
        </p:spPr>
      </p:pic>
      <p:sp>
        <p:nvSpPr>
          <p:cNvPr id="8" name="矩形 7"/>
          <p:cNvSpPr/>
          <p:nvPr/>
        </p:nvSpPr>
        <p:spPr>
          <a:xfrm>
            <a:off x="389263" y="4661340"/>
            <a:ext cx="6506837" cy="1200329"/>
          </a:xfrm>
          <a:prstGeom prst="rect">
            <a:avLst/>
          </a:prstGeom>
          <a:effectLst>
            <a:outerShdw blurRad="50800" dist="38100" algn="l" rotWithShape="0">
              <a:prstClr val="black">
                <a:alpha val="40000"/>
              </a:prstClr>
            </a:outerShdw>
          </a:effectLst>
        </p:spPr>
        <p:txBody>
          <a:bodyPr wrap="square">
            <a:spAutoFit/>
          </a:bodyPr>
          <a:lstStyle/>
          <a:p>
            <a:r>
              <a:rPr lang="en-US" altLang="zh-CN" sz="3600" b="1" dirty="0">
                <a:solidFill>
                  <a:schemeClr val="bg1">
                    <a:lumMod val="95000"/>
                  </a:schemeClr>
                </a:solidFill>
                <a:latin typeface="Arial"/>
                <a:ea typeface="微软雅黑"/>
                <a:cs typeface="+mn-ea"/>
                <a:sym typeface="Arial"/>
              </a:rPr>
              <a:t>Click here to add content, content to match the title. </a:t>
            </a:r>
            <a:endParaRPr lang="zh-CN" altLang="en-US" sz="3600" b="1" dirty="0">
              <a:solidFill>
                <a:schemeClr val="bg1">
                  <a:lumMod val="95000"/>
                </a:schemeClr>
              </a:solidFill>
              <a:latin typeface="Arial"/>
              <a:ea typeface="微软雅黑"/>
              <a:cs typeface="+mn-ea"/>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占位符 2"/>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a:fillRect/>
          </a:stretch>
        </p:blipFill>
        <p:spPr>
          <a:xfrm>
            <a:off x="3401" y="-1"/>
            <a:ext cx="12185198" cy="3371755"/>
          </a:xfrm>
        </p:spPr>
      </p:pic>
      <p:sp>
        <p:nvSpPr>
          <p:cNvPr id="5" name="Oval 12"/>
          <p:cNvSpPr/>
          <p:nvPr/>
        </p:nvSpPr>
        <p:spPr>
          <a:xfrm>
            <a:off x="888897" y="4377500"/>
            <a:ext cx="1661057" cy="1668410"/>
          </a:xfrm>
          <a:prstGeom prst="ellipse">
            <a:avLst/>
          </a:prstGeom>
          <a:solidFill>
            <a:srgbClr val="21232B">
              <a:alpha val="92000"/>
            </a:srgbClr>
          </a:solidFill>
          <a:ln>
            <a:solidFill>
              <a:srgbClr val="A5A5A5">
                <a:alpha val="6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lumMod val="95000"/>
                </a:schemeClr>
              </a:solidFill>
              <a:latin typeface="Arial"/>
              <a:ea typeface="微软雅黑"/>
              <a:cs typeface="+mn-ea"/>
              <a:sym typeface="Arial"/>
            </a:endParaRPr>
          </a:p>
        </p:txBody>
      </p:sp>
      <p:sp>
        <p:nvSpPr>
          <p:cNvPr id="21" name="矩形 20"/>
          <p:cNvSpPr/>
          <p:nvPr/>
        </p:nvSpPr>
        <p:spPr>
          <a:xfrm>
            <a:off x="2617495" y="4452521"/>
            <a:ext cx="2363129" cy="523212"/>
          </a:xfrm>
          <a:prstGeom prst="rect">
            <a:avLst/>
          </a:prstGeom>
        </p:spPr>
        <p:txBody>
          <a:bodyPr wrap="none" lIns="91431" tIns="45716" rIns="91431" bIns="45716">
            <a:spAutoFit/>
          </a:bodyPr>
          <a:lstStyle/>
          <a:p>
            <a:pPr algn="r"/>
            <a:r>
              <a:rPr lang="en-US" altLang="zh-CN" sz="2800" b="1" dirty="0">
                <a:solidFill>
                  <a:schemeClr val="bg1"/>
                </a:solidFill>
                <a:latin typeface="Arial"/>
                <a:ea typeface="微软雅黑"/>
                <a:cs typeface="+mn-ea"/>
                <a:sym typeface="Arial"/>
              </a:rPr>
              <a:t>Add title text</a:t>
            </a:r>
          </a:p>
        </p:txBody>
      </p:sp>
      <p:sp>
        <p:nvSpPr>
          <p:cNvPr id="22" name="矩形 47"/>
          <p:cNvSpPr>
            <a:spLocks noChangeArrowheads="1"/>
          </p:cNvSpPr>
          <p:nvPr/>
        </p:nvSpPr>
        <p:spPr bwMode="auto">
          <a:xfrm>
            <a:off x="2835368" y="5012116"/>
            <a:ext cx="8651782" cy="414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30000"/>
              </a:lnSpc>
              <a:spcBef>
                <a:spcPct val="0"/>
              </a:spcBef>
              <a:buNone/>
            </a:pPr>
            <a:r>
              <a:rPr lang="en-US" altLang="zh-CN" sz="1800" dirty="0">
                <a:solidFill>
                  <a:schemeClr val="bg1"/>
                </a:solidFill>
                <a:latin typeface="Arial"/>
                <a:ea typeface="微软雅黑"/>
                <a:cs typeface="+mn-ea"/>
                <a:sym typeface="Arial"/>
              </a:rPr>
              <a:t>XXXXXXXX</a:t>
            </a:r>
            <a:endParaRPr lang="zh-CN" altLang="en-US" sz="1800" dirty="0">
              <a:solidFill>
                <a:schemeClr val="bg1"/>
              </a:solidFill>
              <a:latin typeface="Arial"/>
              <a:ea typeface="微软雅黑"/>
              <a:cs typeface="+mn-ea"/>
              <a:sym typeface="Arial"/>
            </a:endParaRPr>
          </a:p>
        </p:txBody>
      </p:sp>
      <p:sp>
        <p:nvSpPr>
          <p:cNvPr id="25" name="文本框 24"/>
          <p:cNvSpPr txBox="1"/>
          <p:nvPr/>
        </p:nvSpPr>
        <p:spPr>
          <a:xfrm>
            <a:off x="5204357" y="4094563"/>
            <a:ext cx="6568207" cy="1749005"/>
          </a:xfrm>
          <a:prstGeom prst="rect">
            <a:avLst/>
          </a:prstGeom>
          <a:noFill/>
        </p:spPr>
        <p:txBody>
          <a:bodyPr wrap="square" rtlCol="0">
            <a:spAutoFit/>
          </a:bodyPr>
          <a:lstStyle/>
          <a:p>
            <a:pPr algn="l" fontAlgn="auto">
              <a:lnSpc>
                <a:spcPct val="200000"/>
              </a:lnSpc>
            </a:pPr>
            <a:r>
              <a:rPr lang="en-US" altLang="zh-CN" sz="1400" dirty="0">
                <a:solidFill>
                  <a:schemeClr val="bg1"/>
                </a:solidFill>
                <a:latin typeface="Arial"/>
                <a:ea typeface="微软雅黑"/>
                <a:cs typeface="+mn-ea"/>
                <a:sym typeface="Arial"/>
              </a:rPr>
              <a:t>Click here to add text content, such as keywords, some brief introductions, etc.</a:t>
            </a:r>
            <a:endParaRPr lang="zh-CN" altLang="en-US" sz="1400" dirty="0">
              <a:solidFill>
                <a:schemeClr val="bg1"/>
              </a:solidFill>
              <a:latin typeface="Arial"/>
              <a:ea typeface="微软雅黑"/>
              <a:cs typeface="+mn-ea"/>
              <a:sym typeface="Arial"/>
            </a:endParaRPr>
          </a:p>
          <a:p>
            <a:pPr algn="l" fontAlgn="auto">
              <a:lnSpc>
                <a:spcPct val="200000"/>
              </a:lnSpc>
            </a:pPr>
            <a:r>
              <a:rPr lang="en-US" altLang="zh-CN" sz="1400" dirty="0">
                <a:solidFill>
                  <a:schemeClr val="bg1"/>
                </a:solidFill>
                <a:latin typeface="Arial"/>
                <a:ea typeface="微软雅黑"/>
                <a:cs typeface="+mn-ea"/>
                <a:sym typeface="Arial"/>
              </a:rPr>
              <a:t>Click here to add text content, such as keywords, some brief introductions, </a:t>
            </a:r>
            <a:r>
              <a:rPr lang="en-US" altLang="zh-CN" sz="1400" dirty="0" err="1">
                <a:solidFill>
                  <a:schemeClr val="bg1"/>
                </a:solidFill>
                <a:latin typeface="Arial"/>
                <a:ea typeface="微软雅黑"/>
                <a:cs typeface="+mn-ea"/>
                <a:sym typeface="Arial"/>
              </a:rPr>
              <a:t>etc.Click</a:t>
            </a:r>
            <a:r>
              <a:rPr lang="en-US" altLang="zh-CN" sz="1400" dirty="0">
                <a:solidFill>
                  <a:schemeClr val="bg1"/>
                </a:solidFill>
                <a:latin typeface="Arial"/>
                <a:ea typeface="微软雅黑"/>
                <a:cs typeface="+mn-ea"/>
                <a:sym typeface="Arial"/>
              </a:rPr>
              <a:t> here to add text content, such as keywords, some brief introductions, etc.</a:t>
            </a:r>
            <a:endParaRPr lang="zh-CN" altLang="en-US" sz="1400" dirty="0">
              <a:solidFill>
                <a:schemeClr val="bg1"/>
              </a:solidFill>
              <a:latin typeface="Arial"/>
              <a:ea typeface="微软雅黑"/>
              <a:cs typeface="+mn-ea"/>
              <a:sym typeface="Arial"/>
            </a:endParaRPr>
          </a:p>
        </p:txBody>
      </p:sp>
      <p:sp>
        <p:nvSpPr>
          <p:cNvPr id="42" name="iconfont-1063-809319"/>
          <p:cNvSpPr>
            <a:spLocks noChangeAspect="1"/>
          </p:cNvSpPr>
          <p:nvPr/>
        </p:nvSpPr>
        <p:spPr bwMode="auto">
          <a:xfrm>
            <a:off x="1236238" y="4714127"/>
            <a:ext cx="973562" cy="980666"/>
          </a:xfrm>
          <a:custGeom>
            <a:avLst/>
            <a:gdLst>
              <a:gd name="T0" fmla="*/ 9469 w 9991"/>
              <a:gd name="T1" fmla="*/ 4316 h 10064"/>
              <a:gd name="T2" fmla="*/ 8642 w 9991"/>
              <a:gd name="T3" fmla="*/ 4177 h 10064"/>
              <a:gd name="T4" fmla="*/ 8166 w 9991"/>
              <a:gd name="T5" fmla="*/ 3028 h 10064"/>
              <a:gd name="T6" fmla="*/ 8627 w 9991"/>
              <a:gd name="T7" fmla="*/ 2378 h 10064"/>
              <a:gd name="T8" fmla="*/ 8561 w 9991"/>
              <a:gd name="T9" fmla="*/ 1576 h 10064"/>
              <a:gd name="T10" fmla="*/ 8427 w 9991"/>
              <a:gd name="T11" fmla="*/ 1441 h 10064"/>
              <a:gd name="T12" fmla="*/ 7631 w 9991"/>
              <a:gd name="T13" fmla="*/ 1374 h 10064"/>
              <a:gd name="T14" fmla="*/ 6985 w 9991"/>
              <a:gd name="T15" fmla="*/ 1839 h 10064"/>
              <a:gd name="T16" fmla="*/ 5845 w 9991"/>
              <a:gd name="T17" fmla="*/ 1359 h 10064"/>
              <a:gd name="T18" fmla="*/ 5707 w 9991"/>
              <a:gd name="T19" fmla="*/ 526 h 10064"/>
              <a:gd name="T20" fmla="*/ 5091 w 9991"/>
              <a:gd name="T21" fmla="*/ 0 h 10064"/>
              <a:gd name="T22" fmla="*/ 4900 w 9991"/>
              <a:gd name="T23" fmla="*/ 0 h 10064"/>
              <a:gd name="T24" fmla="*/ 4284 w 9991"/>
              <a:gd name="T25" fmla="*/ 526 h 10064"/>
              <a:gd name="T26" fmla="*/ 4146 w 9991"/>
              <a:gd name="T27" fmla="*/ 1359 h 10064"/>
              <a:gd name="T28" fmla="*/ 3006 w 9991"/>
              <a:gd name="T29" fmla="*/ 1839 h 10064"/>
              <a:gd name="T30" fmla="*/ 2361 w 9991"/>
              <a:gd name="T31" fmla="*/ 1374 h 10064"/>
              <a:gd name="T32" fmla="*/ 1564 w 9991"/>
              <a:gd name="T33" fmla="*/ 1441 h 10064"/>
              <a:gd name="T34" fmla="*/ 1430 w 9991"/>
              <a:gd name="T35" fmla="*/ 1576 h 10064"/>
              <a:gd name="T36" fmla="*/ 1364 w 9991"/>
              <a:gd name="T37" fmla="*/ 2378 h 10064"/>
              <a:gd name="T38" fmla="*/ 1825 w 9991"/>
              <a:gd name="T39" fmla="*/ 3028 h 10064"/>
              <a:gd name="T40" fmla="*/ 1350 w 9991"/>
              <a:gd name="T41" fmla="*/ 4177 h 10064"/>
              <a:gd name="T42" fmla="*/ 522 w 9991"/>
              <a:gd name="T43" fmla="*/ 4316 h 10064"/>
              <a:gd name="T44" fmla="*/ 0 w 9991"/>
              <a:gd name="T45" fmla="*/ 4936 h 10064"/>
              <a:gd name="T46" fmla="*/ 0 w 9991"/>
              <a:gd name="T47" fmla="*/ 5129 h 10064"/>
              <a:gd name="T48" fmla="*/ 522 w 9991"/>
              <a:gd name="T49" fmla="*/ 5749 h 10064"/>
              <a:gd name="T50" fmla="*/ 1350 w 9991"/>
              <a:gd name="T51" fmla="*/ 5888 h 10064"/>
              <a:gd name="T52" fmla="*/ 1825 w 9991"/>
              <a:gd name="T53" fmla="*/ 7037 h 10064"/>
              <a:gd name="T54" fmla="*/ 1364 w 9991"/>
              <a:gd name="T55" fmla="*/ 7687 h 10064"/>
              <a:gd name="T56" fmla="*/ 1430 w 9991"/>
              <a:gd name="T57" fmla="*/ 8489 h 10064"/>
              <a:gd name="T58" fmla="*/ 1564 w 9991"/>
              <a:gd name="T59" fmla="*/ 8624 h 10064"/>
              <a:gd name="T60" fmla="*/ 2361 w 9991"/>
              <a:gd name="T61" fmla="*/ 8690 h 10064"/>
              <a:gd name="T62" fmla="*/ 3006 w 9991"/>
              <a:gd name="T63" fmla="*/ 8226 h 10064"/>
              <a:gd name="T64" fmla="*/ 4146 w 9991"/>
              <a:gd name="T65" fmla="*/ 8705 h 10064"/>
              <a:gd name="T66" fmla="*/ 4284 w 9991"/>
              <a:gd name="T67" fmla="*/ 9539 h 10064"/>
              <a:gd name="T68" fmla="*/ 4900 w 9991"/>
              <a:gd name="T69" fmla="*/ 10064 h 10064"/>
              <a:gd name="T70" fmla="*/ 5091 w 9991"/>
              <a:gd name="T71" fmla="*/ 10064 h 10064"/>
              <a:gd name="T72" fmla="*/ 5707 w 9991"/>
              <a:gd name="T73" fmla="*/ 9539 h 10064"/>
              <a:gd name="T74" fmla="*/ 5845 w 9991"/>
              <a:gd name="T75" fmla="*/ 8705 h 10064"/>
              <a:gd name="T76" fmla="*/ 6985 w 9991"/>
              <a:gd name="T77" fmla="*/ 8226 h 10064"/>
              <a:gd name="T78" fmla="*/ 7631 w 9991"/>
              <a:gd name="T79" fmla="*/ 8690 h 10064"/>
              <a:gd name="T80" fmla="*/ 8427 w 9991"/>
              <a:gd name="T81" fmla="*/ 8624 h 10064"/>
              <a:gd name="T82" fmla="*/ 8561 w 9991"/>
              <a:gd name="T83" fmla="*/ 8489 h 10064"/>
              <a:gd name="T84" fmla="*/ 8627 w 9991"/>
              <a:gd name="T85" fmla="*/ 7687 h 10064"/>
              <a:gd name="T86" fmla="*/ 8166 w 9991"/>
              <a:gd name="T87" fmla="*/ 7037 h 10064"/>
              <a:gd name="T88" fmla="*/ 8642 w 9991"/>
              <a:gd name="T89" fmla="*/ 5888 h 10064"/>
              <a:gd name="T90" fmla="*/ 9469 w 9991"/>
              <a:gd name="T91" fmla="*/ 5749 h 10064"/>
              <a:gd name="T92" fmla="*/ 9991 w 9991"/>
              <a:gd name="T93" fmla="*/ 5129 h 10064"/>
              <a:gd name="T94" fmla="*/ 9991 w 9991"/>
              <a:gd name="T95" fmla="*/ 4936 h 10064"/>
              <a:gd name="T96" fmla="*/ 9469 w 9991"/>
              <a:gd name="T97" fmla="*/ 4316 h 10064"/>
              <a:gd name="T98" fmla="*/ 4996 w 9991"/>
              <a:gd name="T99" fmla="*/ 6919 h 10064"/>
              <a:gd name="T100" fmla="*/ 3122 w 9991"/>
              <a:gd name="T101" fmla="*/ 5032 h 10064"/>
              <a:gd name="T102" fmla="*/ 4996 w 9991"/>
              <a:gd name="T103" fmla="*/ 3145 h 10064"/>
              <a:gd name="T104" fmla="*/ 6869 w 9991"/>
              <a:gd name="T105" fmla="*/ 5032 h 10064"/>
              <a:gd name="T106" fmla="*/ 4996 w 9991"/>
              <a:gd name="T107" fmla="*/ 6919 h 100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991" h="10064">
                <a:moveTo>
                  <a:pt x="9469" y="4316"/>
                </a:moveTo>
                <a:lnTo>
                  <a:pt x="8642" y="4177"/>
                </a:lnTo>
                <a:cubicBezTo>
                  <a:pt x="8546" y="3763"/>
                  <a:pt x="8384" y="3377"/>
                  <a:pt x="8166" y="3028"/>
                </a:cubicBezTo>
                <a:lnTo>
                  <a:pt x="8627" y="2378"/>
                </a:lnTo>
                <a:cubicBezTo>
                  <a:pt x="8803" y="2130"/>
                  <a:pt x="8775" y="1791"/>
                  <a:pt x="8561" y="1576"/>
                </a:cubicBezTo>
                <a:lnTo>
                  <a:pt x="8427" y="1441"/>
                </a:lnTo>
                <a:cubicBezTo>
                  <a:pt x="8213" y="1226"/>
                  <a:pt x="7876" y="1197"/>
                  <a:pt x="7631" y="1374"/>
                </a:cubicBezTo>
                <a:lnTo>
                  <a:pt x="6985" y="1839"/>
                </a:lnTo>
                <a:cubicBezTo>
                  <a:pt x="6639" y="1619"/>
                  <a:pt x="6255" y="1456"/>
                  <a:pt x="5845" y="1359"/>
                </a:cubicBezTo>
                <a:lnTo>
                  <a:pt x="5707" y="526"/>
                </a:lnTo>
                <a:cubicBezTo>
                  <a:pt x="5657" y="223"/>
                  <a:pt x="5396" y="0"/>
                  <a:pt x="5091" y="0"/>
                </a:cubicBezTo>
                <a:lnTo>
                  <a:pt x="4900" y="0"/>
                </a:lnTo>
                <a:cubicBezTo>
                  <a:pt x="4595" y="0"/>
                  <a:pt x="4334" y="223"/>
                  <a:pt x="4284" y="526"/>
                </a:cubicBezTo>
                <a:lnTo>
                  <a:pt x="4146" y="1359"/>
                </a:lnTo>
                <a:cubicBezTo>
                  <a:pt x="3736" y="1456"/>
                  <a:pt x="3352" y="1619"/>
                  <a:pt x="3006" y="1839"/>
                </a:cubicBezTo>
                <a:lnTo>
                  <a:pt x="2361" y="1374"/>
                </a:lnTo>
                <a:cubicBezTo>
                  <a:pt x="2115" y="1197"/>
                  <a:pt x="1778" y="1226"/>
                  <a:pt x="1564" y="1441"/>
                </a:cubicBezTo>
                <a:lnTo>
                  <a:pt x="1430" y="1576"/>
                </a:lnTo>
                <a:cubicBezTo>
                  <a:pt x="1217" y="1791"/>
                  <a:pt x="1189" y="2130"/>
                  <a:pt x="1364" y="2378"/>
                </a:cubicBezTo>
                <a:lnTo>
                  <a:pt x="1825" y="3028"/>
                </a:lnTo>
                <a:cubicBezTo>
                  <a:pt x="1607" y="3377"/>
                  <a:pt x="1445" y="3763"/>
                  <a:pt x="1350" y="4177"/>
                </a:cubicBezTo>
                <a:lnTo>
                  <a:pt x="522" y="4316"/>
                </a:lnTo>
                <a:cubicBezTo>
                  <a:pt x="221" y="4366"/>
                  <a:pt x="0" y="4629"/>
                  <a:pt x="0" y="4936"/>
                </a:cubicBezTo>
                <a:lnTo>
                  <a:pt x="0" y="5129"/>
                </a:lnTo>
                <a:cubicBezTo>
                  <a:pt x="0" y="5436"/>
                  <a:pt x="221" y="5698"/>
                  <a:pt x="522" y="5749"/>
                </a:cubicBezTo>
                <a:lnTo>
                  <a:pt x="1350" y="5888"/>
                </a:lnTo>
                <a:cubicBezTo>
                  <a:pt x="1445" y="6301"/>
                  <a:pt x="1607" y="6688"/>
                  <a:pt x="1825" y="7037"/>
                </a:cubicBezTo>
                <a:lnTo>
                  <a:pt x="1364" y="7687"/>
                </a:lnTo>
                <a:cubicBezTo>
                  <a:pt x="1189" y="7934"/>
                  <a:pt x="1217" y="8274"/>
                  <a:pt x="1430" y="8489"/>
                </a:cubicBezTo>
                <a:lnTo>
                  <a:pt x="1564" y="8624"/>
                </a:lnTo>
                <a:cubicBezTo>
                  <a:pt x="1778" y="8839"/>
                  <a:pt x="2115" y="8867"/>
                  <a:pt x="2361" y="8690"/>
                </a:cubicBezTo>
                <a:lnTo>
                  <a:pt x="3006" y="8226"/>
                </a:lnTo>
                <a:cubicBezTo>
                  <a:pt x="3352" y="8445"/>
                  <a:pt x="3736" y="8609"/>
                  <a:pt x="4146" y="8705"/>
                </a:cubicBezTo>
                <a:lnTo>
                  <a:pt x="4284" y="9539"/>
                </a:lnTo>
                <a:cubicBezTo>
                  <a:pt x="4334" y="9842"/>
                  <a:pt x="4595" y="10064"/>
                  <a:pt x="4900" y="10064"/>
                </a:cubicBezTo>
                <a:lnTo>
                  <a:pt x="5091" y="10064"/>
                </a:lnTo>
                <a:cubicBezTo>
                  <a:pt x="5396" y="10064"/>
                  <a:pt x="5657" y="9842"/>
                  <a:pt x="5707" y="9539"/>
                </a:cubicBezTo>
                <a:lnTo>
                  <a:pt x="5845" y="8705"/>
                </a:lnTo>
                <a:cubicBezTo>
                  <a:pt x="6255" y="8609"/>
                  <a:pt x="6639" y="8445"/>
                  <a:pt x="6985" y="8226"/>
                </a:cubicBezTo>
                <a:lnTo>
                  <a:pt x="7631" y="8690"/>
                </a:lnTo>
                <a:cubicBezTo>
                  <a:pt x="7876" y="8867"/>
                  <a:pt x="8213" y="8839"/>
                  <a:pt x="8427" y="8624"/>
                </a:cubicBezTo>
                <a:lnTo>
                  <a:pt x="8561" y="8489"/>
                </a:lnTo>
                <a:cubicBezTo>
                  <a:pt x="8775" y="8274"/>
                  <a:pt x="8803" y="7934"/>
                  <a:pt x="8627" y="7687"/>
                </a:cubicBezTo>
                <a:lnTo>
                  <a:pt x="8166" y="7037"/>
                </a:lnTo>
                <a:cubicBezTo>
                  <a:pt x="8384" y="6688"/>
                  <a:pt x="8546" y="6301"/>
                  <a:pt x="8642" y="5888"/>
                </a:cubicBezTo>
                <a:lnTo>
                  <a:pt x="9469" y="5749"/>
                </a:lnTo>
                <a:cubicBezTo>
                  <a:pt x="9770" y="5698"/>
                  <a:pt x="9991" y="5436"/>
                  <a:pt x="9991" y="5129"/>
                </a:cubicBezTo>
                <a:lnTo>
                  <a:pt x="9991" y="4936"/>
                </a:lnTo>
                <a:cubicBezTo>
                  <a:pt x="9991" y="4629"/>
                  <a:pt x="9770" y="4366"/>
                  <a:pt x="9469" y="4316"/>
                </a:cubicBezTo>
                <a:close/>
                <a:moveTo>
                  <a:pt x="4996" y="6919"/>
                </a:moveTo>
                <a:cubicBezTo>
                  <a:pt x="3961" y="6919"/>
                  <a:pt x="3122" y="6074"/>
                  <a:pt x="3122" y="5032"/>
                </a:cubicBezTo>
                <a:cubicBezTo>
                  <a:pt x="3122" y="3990"/>
                  <a:pt x="3961" y="3145"/>
                  <a:pt x="4996" y="3145"/>
                </a:cubicBezTo>
                <a:cubicBezTo>
                  <a:pt x="6030" y="3145"/>
                  <a:pt x="6869" y="3990"/>
                  <a:pt x="6869" y="5032"/>
                </a:cubicBezTo>
                <a:cubicBezTo>
                  <a:pt x="6869" y="6074"/>
                  <a:pt x="6030" y="6919"/>
                  <a:pt x="4996" y="6919"/>
                </a:cubicBezTo>
                <a:close/>
              </a:path>
            </a:pathLst>
          </a:custGeom>
          <a:solidFill>
            <a:schemeClr val="bg2"/>
          </a:solidFill>
          <a:ln>
            <a:noFill/>
          </a:ln>
        </p:spPr>
        <p:txBody>
          <a:bodyPr/>
          <a:lstStyle/>
          <a:p>
            <a:endParaRPr lang="zh-CN" altLang="en-US">
              <a:latin typeface="Arial"/>
              <a:ea typeface="微软雅黑"/>
              <a:sym typeface="Arial"/>
            </a:endParaRPr>
          </a:p>
        </p:txBody>
      </p:sp>
      <p:sp>
        <p:nvSpPr>
          <p:cNvPr id="24" name="矩形 23"/>
          <p:cNvSpPr/>
          <p:nvPr/>
        </p:nvSpPr>
        <p:spPr>
          <a:xfrm>
            <a:off x="0" y="3486246"/>
            <a:ext cx="12407900" cy="178973"/>
          </a:xfrm>
          <a:prstGeom prst="rect">
            <a:avLst/>
          </a:prstGeom>
          <a:solidFill>
            <a:srgbClr val="3F3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cs typeface="+mn-ea"/>
              <a:sym typeface="Arial"/>
            </a:endParaRPr>
          </a:p>
        </p:txBody>
      </p:sp>
      <p:sp>
        <p:nvSpPr>
          <p:cNvPr id="26" name="矩形 25"/>
          <p:cNvSpPr/>
          <p:nvPr/>
        </p:nvSpPr>
        <p:spPr>
          <a:xfrm>
            <a:off x="3401" y="3479377"/>
            <a:ext cx="1716024" cy="185843"/>
          </a:xfrm>
          <a:custGeom>
            <a:avLst/>
            <a:gdLst>
              <a:gd name="connsiteX0" fmla="*/ 0 w 1716024"/>
              <a:gd name="connsiteY0" fmla="*/ 0 h 178223"/>
              <a:gd name="connsiteX1" fmla="*/ 1716024 w 1716024"/>
              <a:gd name="connsiteY1" fmla="*/ 0 h 178223"/>
              <a:gd name="connsiteX2" fmla="*/ 1716024 w 1716024"/>
              <a:gd name="connsiteY2" fmla="*/ 178223 h 178223"/>
              <a:gd name="connsiteX3" fmla="*/ 0 w 1716024"/>
              <a:gd name="connsiteY3" fmla="*/ 178223 h 178223"/>
              <a:gd name="connsiteX4" fmla="*/ 0 w 1716024"/>
              <a:gd name="connsiteY4" fmla="*/ 0 h 178223"/>
              <a:gd name="connsiteX0-1" fmla="*/ 0 w 1716024"/>
              <a:gd name="connsiteY0-2" fmla="*/ 0 h 185843"/>
              <a:gd name="connsiteX1-3" fmla="*/ 1716024 w 1716024"/>
              <a:gd name="connsiteY1-4" fmla="*/ 0 h 185843"/>
              <a:gd name="connsiteX2-5" fmla="*/ 1426464 w 1716024"/>
              <a:gd name="connsiteY2-6" fmla="*/ 185843 h 185843"/>
              <a:gd name="connsiteX3-7" fmla="*/ 0 w 1716024"/>
              <a:gd name="connsiteY3-8" fmla="*/ 178223 h 185843"/>
              <a:gd name="connsiteX4-9" fmla="*/ 0 w 1716024"/>
              <a:gd name="connsiteY4-10" fmla="*/ 0 h 18584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716024" h="185843">
                <a:moveTo>
                  <a:pt x="0" y="0"/>
                </a:moveTo>
                <a:lnTo>
                  <a:pt x="1716024" y="0"/>
                </a:lnTo>
                <a:lnTo>
                  <a:pt x="1426464" y="185843"/>
                </a:lnTo>
                <a:lnTo>
                  <a:pt x="0" y="178223"/>
                </a:lnTo>
                <a:lnTo>
                  <a:pt x="0"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cs typeface="+mn-ea"/>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400"/>
                                        <p:tgtEl>
                                          <p:spTgt spid="5"/>
                                        </p:tgtEl>
                                      </p:cBhvr>
                                    </p:animEffect>
                                  </p:childTnLst>
                                </p:cTn>
                              </p:par>
                              <p:par>
                                <p:cTn id="8" presetID="22" presetClass="entr" presetSubtype="2" fill="hold" grpId="0" nodeType="withEffect">
                                  <p:stCondLst>
                                    <p:cond delay="250"/>
                                  </p:stCondLst>
                                  <p:childTnLst>
                                    <p:set>
                                      <p:cBhvr>
                                        <p:cTn id="9" dur="1" fill="hold">
                                          <p:stCondLst>
                                            <p:cond delay="0"/>
                                          </p:stCondLst>
                                        </p:cTn>
                                        <p:tgtEl>
                                          <p:spTgt spid="21"/>
                                        </p:tgtEl>
                                        <p:attrNameLst>
                                          <p:attrName>style.visibility</p:attrName>
                                        </p:attrNameLst>
                                      </p:cBhvr>
                                      <p:to>
                                        <p:strVal val="visible"/>
                                      </p:to>
                                    </p:set>
                                    <p:animEffect transition="in" filter="wipe(right)">
                                      <p:cBhvr>
                                        <p:cTn id="10" dur="500"/>
                                        <p:tgtEl>
                                          <p:spTgt spid="21"/>
                                        </p:tgtEl>
                                      </p:cBhvr>
                                    </p:animEffect>
                                  </p:childTnLst>
                                </p:cTn>
                              </p:par>
                              <p:par>
                                <p:cTn id="11" presetID="22" presetClass="entr" presetSubtype="2" fill="hold" grpId="0" nodeType="withEffect">
                                  <p:stCondLst>
                                    <p:cond delay="250"/>
                                  </p:stCondLst>
                                  <p:childTnLst>
                                    <p:set>
                                      <p:cBhvr>
                                        <p:cTn id="12" dur="1" fill="hold">
                                          <p:stCondLst>
                                            <p:cond delay="0"/>
                                          </p:stCondLst>
                                        </p:cTn>
                                        <p:tgtEl>
                                          <p:spTgt spid="22"/>
                                        </p:tgtEl>
                                        <p:attrNameLst>
                                          <p:attrName>style.visibility</p:attrName>
                                        </p:attrNameLst>
                                      </p:cBhvr>
                                      <p:to>
                                        <p:strVal val="visible"/>
                                      </p:to>
                                    </p:set>
                                    <p:animEffect transition="in" filter="wipe(right)">
                                      <p:cBhvr>
                                        <p:cTn id="13" dur="500"/>
                                        <p:tgtEl>
                                          <p:spTgt spid="22"/>
                                        </p:tgtEl>
                                      </p:cBhvr>
                                    </p:animEffect>
                                  </p:childTnLst>
                                </p:cTn>
                              </p:par>
                            </p:childTnLst>
                          </p:cTn>
                        </p:par>
                        <p:par>
                          <p:cTn id="14" fill="hold">
                            <p:stCondLst>
                              <p:cond delay="500"/>
                            </p:stCondLst>
                            <p:childTnLst>
                              <p:par>
                                <p:cTn id="15" presetID="12" presetClass="entr" presetSubtype="4" fill="hold" grpId="1"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p:tgtEl>
                                          <p:spTgt spid="25"/>
                                        </p:tgtEl>
                                        <p:attrNameLst>
                                          <p:attrName>ppt_y</p:attrName>
                                        </p:attrNameLst>
                                      </p:cBhvr>
                                      <p:tavLst>
                                        <p:tav tm="0">
                                          <p:val>
                                            <p:strVal val="#ppt_y+#ppt_h*1.125000"/>
                                          </p:val>
                                        </p:tav>
                                        <p:tav tm="100000">
                                          <p:val>
                                            <p:strVal val="#ppt_y"/>
                                          </p:val>
                                        </p:tav>
                                      </p:tavLst>
                                    </p:anim>
                                    <p:animEffect transition="in" filter="wipe(up)">
                                      <p:cBhvr>
                                        <p:cTn id="18" dur="500"/>
                                        <p:tgtEl>
                                          <p:spTgt spid="25"/>
                                        </p:tgtEl>
                                      </p:cBhvr>
                                    </p:animEffect>
                                  </p:childTnLst>
                                </p:cTn>
                              </p:par>
                            </p:childTnLst>
                          </p:cTn>
                        </p:par>
                        <p:par>
                          <p:cTn id="19" fill="hold">
                            <p:stCondLst>
                              <p:cond delay="1000"/>
                            </p:stCondLst>
                            <p:childTnLst>
                              <p:par>
                                <p:cTn id="20" presetID="16" presetClass="entr" presetSubtype="21"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barn(inVertical)">
                                      <p:cBhvr>
                                        <p:cTn id="22" dur="500"/>
                                        <p:tgtEl>
                                          <p:spTgt spid="24"/>
                                        </p:tgtEl>
                                      </p:cBhvr>
                                    </p:animEffect>
                                  </p:childTnLst>
                                </p:cTn>
                              </p:par>
                            </p:childTnLst>
                          </p:cTn>
                        </p:par>
                        <p:par>
                          <p:cTn id="23" fill="hold">
                            <p:stCondLst>
                              <p:cond delay="1500"/>
                            </p:stCondLst>
                            <p:childTnLst>
                              <p:par>
                                <p:cTn id="24" presetID="22" presetClass="entr" presetSubtype="8"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wipe(left)">
                                      <p:cBhvr>
                                        <p:cTn id="26" dur="500"/>
                                        <p:tgtEl>
                                          <p:spTgt spid="26"/>
                                        </p:tgtEl>
                                      </p:cBhvr>
                                    </p:animEffect>
                                  </p:childTnLst>
                                </p:cTn>
                              </p:par>
                            </p:childTnLst>
                          </p:cTn>
                        </p:par>
                        <p:par>
                          <p:cTn id="27" fill="hold">
                            <p:stCondLst>
                              <p:cond delay="2000"/>
                            </p:stCondLst>
                            <p:childTnLst>
                              <p:par>
                                <p:cTn id="28" presetID="10" presetClass="entr" presetSubtype="0" fill="hold"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fade">
                                      <p:cBhvr>
                                        <p:cTn id="3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1" grpId="0"/>
      <p:bldP spid="22" grpId="0"/>
      <p:bldP spid="25" grpId="0"/>
      <p:bldP spid="25" grpId="1"/>
      <p:bldP spid="24" grpId="0" animBg="1"/>
      <p:bldP spid="2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p:cNvSpPr txBox="1"/>
          <p:nvPr/>
        </p:nvSpPr>
        <p:spPr>
          <a:xfrm>
            <a:off x="4339729" y="395599"/>
            <a:ext cx="3570339" cy="584775"/>
          </a:xfrm>
          <a:prstGeom prst="rect">
            <a:avLst/>
          </a:prstGeom>
          <a:noFill/>
        </p:spPr>
        <p:txBody>
          <a:bodyPr wrap="square" rtlCol="0">
            <a:spAutoFit/>
          </a:bodyPr>
          <a:lstStyle/>
          <a:p>
            <a:pPr algn="ctr"/>
            <a:r>
              <a:rPr lang="en-US" altLang="zh-CN" sz="3200" dirty="0">
                <a:solidFill>
                  <a:schemeClr val="bg1"/>
                </a:solidFill>
                <a:latin typeface="Arial"/>
                <a:ea typeface="微软雅黑"/>
                <a:sym typeface="Arial"/>
              </a:rPr>
              <a:t>Add title text</a:t>
            </a:r>
            <a:endParaRPr lang="zh-CN" altLang="en-US" sz="3200" dirty="0">
              <a:solidFill>
                <a:schemeClr val="bg1"/>
              </a:solidFill>
              <a:latin typeface="Arial"/>
              <a:ea typeface="微软雅黑"/>
              <a:sym typeface="Arial"/>
            </a:endParaRPr>
          </a:p>
        </p:txBody>
      </p:sp>
      <p:grpSp>
        <p:nvGrpSpPr>
          <p:cNvPr id="31" name="组合 30"/>
          <p:cNvGrpSpPr/>
          <p:nvPr/>
        </p:nvGrpSpPr>
        <p:grpSpPr>
          <a:xfrm>
            <a:off x="0" y="1516017"/>
            <a:ext cx="12192000" cy="4756308"/>
            <a:chOff x="57150" y="1153307"/>
            <a:chExt cx="9070682" cy="3538628"/>
          </a:xfrm>
          <a:solidFill>
            <a:srgbClr val="848AA1"/>
          </a:solidFill>
        </p:grpSpPr>
        <p:sp>
          <p:nvSpPr>
            <p:cNvPr id="37" name="Oval 5"/>
            <p:cNvSpPr/>
            <p:nvPr/>
          </p:nvSpPr>
          <p:spPr>
            <a:xfrm>
              <a:off x="6779895" y="1752600"/>
              <a:ext cx="1554480" cy="1554480"/>
            </a:xfrm>
            <a:prstGeom prst="ellipse">
              <a:avLst/>
            </a:prstGeom>
            <a:solidFill>
              <a:srgbClr val="2F3139"/>
            </a:solidFill>
            <a:ln>
              <a:solidFill>
                <a:srgbClr val="848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Arial"/>
                <a:ea typeface="微软雅黑"/>
                <a:sym typeface="Arial"/>
              </a:endParaRPr>
            </a:p>
          </p:txBody>
        </p:sp>
        <p:sp>
          <p:nvSpPr>
            <p:cNvPr id="38" name="Oval 10"/>
            <p:cNvSpPr/>
            <p:nvPr/>
          </p:nvSpPr>
          <p:spPr>
            <a:xfrm>
              <a:off x="5273040" y="1179195"/>
              <a:ext cx="1554480" cy="1554480"/>
            </a:xfrm>
            <a:prstGeom prst="ellipse">
              <a:avLst/>
            </a:prstGeom>
            <a:solidFill>
              <a:srgbClr val="2F3139"/>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Arial"/>
                <a:ea typeface="微软雅黑"/>
                <a:sym typeface="Arial"/>
              </a:endParaRPr>
            </a:p>
          </p:txBody>
        </p:sp>
        <p:sp>
          <p:nvSpPr>
            <p:cNvPr id="39" name="Oval 15"/>
            <p:cNvSpPr/>
            <p:nvPr/>
          </p:nvSpPr>
          <p:spPr>
            <a:xfrm>
              <a:off x="3760470" y="1715819"/>
              <a:ext cx="1554480" cy="1554480"/>
            </a:xfrm>
            <a:prstGeom prst="ellipse">
              <a:avLst/>
            </a:prstGeom>
            <a:solidFill>
              <a:srgbClr val="2F3139"/>
            </a:solidFill>
            <a:ln>
              <a:solidFill>
                <a:srgbClr val="848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Arial"/>
                <a:ea typeface="微软雅黑"/>
                <a:sym typeface="Arial"/>
              </a:endParaRPr>
            </a:p>
          </p:txBody>
        </p:sp>
        <p:sp>
          <p:nvSpPr>
            <p:cNvPr id="40" name="Oval 20"/>
            <p:cNvSpPr/>
            <p:nvPr/>
          </p:nvSpPr>
          <p:spPr>
            <a:xfrm>
              <a:off x="2255520" y="1153307"/>
              <a:ext cx="1554480" cy="1554480"/>
            </a:xfrm>
            <a:prstGeom prst="ellipse">
              <a:avLst/>
            </a:prstGeom>
            <a:solidFill>
              <a:srgbClr val="2F3139"/>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Arial"/>
                <a:ea typeface="微软雅黑"/>
                <a:sym typeface="Arial"/>
              </a:endParaRPr>
            </a:p>
          </p:txBody>
        </p:sp>
        <p:sp>
          <p:nvSpPr>
            <p:cNvPr id="41" name="Oval 25"/>
            <p:cNvSpPr/>
            <p:nvPr/>
          </p:nvSpPr>
          <p:spPr>
            <a:xfrm>
              <a:off x="845820" y="1941195"/>
              <a:ext cx="1554480" cy="1554480"/>
            </a:xfrm>
            <a:prstGeom prst="ellipse">
              <a:avLst/>
            </a:prstGeom>
            <a:solidFill>
              <a:srgbClr val="2F3139"/>
            </a:solidFill>
            <a:ln>
              <a:solidFill>
                <a:srgbClr val="848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Arial"/>
                <a:ea typeface="微软雅黑"/>
                <a:sym typeface="Arial"/>
              </a:endParaRPr>
            </a:p>
          </p:txBody>
        </p:sp>
        <p:cxnSp>
          <p:nvCxnSpPr>
            <p:cNvPr id="42" name="Straight Connector 30"/>
            <p:cNvCxnSpPr/>
            <p:nvPr/>
          </p:nvCxnSpPr>
          <p:spPr>
            <a:xfrm>
              <a:off x="57150" y="4590606"/>
              <a:ext cx="9070682" cy="1166"/>
            </a:xfrm>
            <a:prstGeom prst="line">
              <a:avLst/>
            </a:prstGeom>
            <a:grpFill/>
            <a:ln w="19050">
              <a:solidFill>
                <a:srgbClr val="848AA1"/>
              </a:solidFill>
              <a:prstDash val="sysDot"/>
            </a:ln>
          </p:spPr>
          <p:style>
            <a:lnRef idx="1">
              <a:schemeClr val="accent1"/>
            </a:lnRef>
            <a:fillRef idx="0">
              <a:schemeClr val="accent1"/>
            </a:fillRef>
            <a:effectRef idx="0">
              <a:schemeClr val="accent1"/>
            </a:effectRef>
            <a:fontRef idx="minor">
              <a:schemeClr val="tx1"/>
            </a:fontRef>
          </p:style>
        </p:cxnSp>
        <p:sp>
          <p:nvSpPr>
            <p:cNvPr id="43" name="Oval 31"/>
            <p:cNvSpPr/>
            <p:nvPr/>
          </p:nvSpPr>
          <p:spPr>
            <a:xfrm>
              <a:off x="1513008" y="4490443"/>
              <a:ext cx="201492" cy="201492"/>
            </a:xfrm>
            <a:prstGeom prst="ellipse">
              <a:avLst/>
            </a:prstGeom>
            <a:grpFill/>
            <a:ln w="19050">
              <a:solidFill>
                <a:srgbClr val="848AA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Arial"/>
                <a:ea typeface="微软雅黑"/>
                <a:sym typeface="Arial"/>
              </a:endParaRPr>
            </a:p>
          </p:txBody>
        </p:sp>
        <p:sp>
          <p:nvSpPr>
            <p:cNvPr id="44" name="Oval 35"/>
            <p:cNvSpPr/>
            <p:nvPr/>
          </p:nvSpPr>
          <p:spPr>
            <a:xfrm>
              <a:off x="2932233" y="4490443"/>
              <a:ext cx="201492" cy="201492"/>
            </a:xfrm>
            <a:prstGeom prst="ellipse">
              <a:avLst/>
            </a:prstGeom>
            <a:solidFill>
              <a:srgbClr val="7F7F7F"/>
            </a:solidFill>
            <a:ln w="19050">
              <a:solidFill>
                <a:srgbClr val="7F7F7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Arial"/>
                <a:ea typeface="微软雅黑"/>
                <a:sym typeface="Arial"/>
              </a:endParaRPr>
            </a:p>
          </p:txBody>
        </p:sp>
        <p:sp>
          <p:nvSpPr>
            <p:cNvPr id="45" name="Oval 39"/>
            <p:cNvSpPr/>
            <p:nvPr/>
          </p:nvSpPr>
          <p:spPr>
            <a:xfrm>
              <a:off x="4437183" y="4490443"/>
              <a:ext cx="201492" cy="201492"/>
            </a:xfrm>
            <a:prstGeom prst="ellipse">
              <a:avLst/>
            </a:prstGeom>
            <a:grpFill/>
            <a:ln w="19050">
              <a:solidFill>
                <a:srgbClr val="848AA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Arial"/>
                <a:ea typeface="微软雅黑"/>
                <a:sym typeface="Arial"/>
              </a:endParaRPr>
            </a:p>
          </p:txBody>
        </p:sp>
        <p:sp>
          <p:nvSpPr>
            <p:cNvPr id="46" name="Oval 43"/>
            <p:cNvSpPr/>
            <p:nvPr/>
          </p:nvSpPr>
          <p:spPr>
            <a:xfrm>
              <a:off x="5942133" y="4490443"/>
              <a:ext cx="201492" cy="201492"/>
            </a:xfrm>
            <a:prstGeom prst="ellipse">
              <a:avLst/>
            </a:prstGeom>
            <a:solidFill>
              <a:srgbClr val="7F7F7F"/>
            </a:solidFill>
            <a:ln w="19050">
              <a:solidFill>
                <a:srgbClr val="7F7F7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Arial"/>
                <a:ea typeface="微软雅黑"/>
                <a:sym typeface="Arial"/>
              </a:endParaRPr>
            </a:p>
          </p:txBody>
        </p:sp>
        <p:sp>
          <p:nvSpPr>
            <p:cNvPr id="47" name="Oval 47"/>
            <p:cNvSpPr/>
            <p:nvPr/>
          </p:nvSpPr>
          <p:spPr>
            <a:xfrm>
              <a:off x="7466133" y="4490443"/>
              <a:ext cx="201492" cy="201492"/>
            </a:xfrm>
            <a:prstGeom prst="ellipse">
              <a:avLst/>
            </a:prstGeom>
            <a:grpFill/>
            <a:ln w="19050">
              <a:solidFill>
                <a:srgbClr val="848AA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Arial"/>
                <a:ea typeface="微软雅黑"/>
                <a:sym typeface="Arial"/>
              </a:endParaRPr>
            </a:p>
          </p:txBody>
        </p:sp>
        <p:grpSp>
          <p:nvGrpSpPr>
            <p:cNvPr id="48" name="Group 50"/>
            <p:cNvGrpSpPr/>
            <p:nvPr/>
          </p:nvGrpSpPr>
          <p:grpSpPr>
            <a:xfrm>
              <a:off x="2727960" y="2500421"/>
              <a:ext cx="609600" cy="1970584"/>
              <a:chOff x="1752600" y="2023794"/>
              <a:chExt cx="609600" cy="1970584"/>
            </a:xfrm>
            <a:grpFill/>
          </p:grpSpPr>
          <p:sp>
            <p:nvSpPr>
              <p:cNvPr id="66" name="Isosceles Triangle 51"/>
              <p:cNvSpPr/>
              <p:nvPr/>
            </p:nvSpPr>
            <p:spPr>
              <a:xfrm flipV="1">
                <a:off x="2019300" y="2622778"/>
                <a:ext cx="76200" cy="1371600"/>
              </a:xfrm>
              <a:prstGeom prst="triangle">
                <a:avLst/>
              </a:prstGeom>
              <a:solidFill>
                <a:srgbClr val="7F7F7F"/>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Arial"/>
                  <a:ea typeface="微软雅黑"/>
                  <a:sym typeface="Arial"/>
                </a:endParaRPr>
              </a:p>
            </p:txBody>
          </p:sp>
          <p:sp>
            <p:nvSpPr>
              <p:cNvPr id="67" name="Oval 52"/>
              <p:cNvSpPr/>
              <p:nvPr/>
            </p:nvSpPr>
            <p:spPr>
              <a:xfrm>
                <a:off x="1752600" y="2023794"/>
                <a:ext cx="609600" cy="609600"/>
              </a:xfrm>
              <a:prstGeom prst="ellipse">
                <a:avLst/>
              </a:prstGeom>
              <a:solidFill>
                <a:srgbClr val="7F7F7F"/>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Arial"/>
                  <a:ea typeface="微软雅黑"/>
                  <a:sym typeface="Arial"/>
                </a:endParaRPr>
              </a:p>
            </p:txBody>
          </p:sp>
        </p:grpSp>
        <p:grpSp>
          <p:nvGrpSpPr>
            <p:cNvPr id="49" name="Group 53"/>
            <p:cNvGrpSpPr/>
            <p:nvPr/>
          </p:nvGrpSpPr>
          <p:grpSpPr>
            <a:xfrm>
              <a:off x="1318260" y="3302831"/>
              <a:ext cx="609600" cy="1183444"/>
              <a:chOff x="1752600" y="2023794"/>
              <a:chExt cx="609600" cy="1183444"/>
            </a:xfrm>
            <a:grpFill/>
          </p:grpSpPr>
          <p:sp>
            <p:nvSpPr>
              <p:cNvPr id="64" name="Isosceles Triangle 54"/>
              <p:cNvSpPr/>
              <p:nvPr/>
            </p:nvSpPr>
            <p:spPr>
              <a:xfrm flipV="1">
                <a:off x="2019300" y="2475718"/>
                <a:ext cx="76200" cy="731520"/>
              </a:xfrm>
              <a:prstGeom prst="triangle">
                <a:avLst/>
              </a:prstGeom>
              <a:grpFill/>
              <a:ln>
                <a:solidFill>
                  <a:srgbClr val="848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Arial"/>
                  <a:ea typeface="微软雅黑"/>
                  <a:sym typeface="Arial"/>
                </a:endParaRPr>
              </a:p>
            </p:txBody>
          </p:sp>
          <p:sp>
            <p:nvSpPr>
              <p:cNvPr id="65" name="Oval 55"/>
              <p:cNvSpPr/>
              <p:nvPr/>
            </p:nvSpPr>
            <p:spPr>
              <a:xfrm>
                <a:off x="1752600" y="2023794"/>
                <a:ext cx="609600" cy="609600"/>
              </a:xfrm>
              <a:prstGeom prst="ellipse">
                <a:avLst/>
              </a:prstGeom>
              <a:grpFill/>
              <a:ln>
                <a:solidFill>
                  <a:srgbClr val="848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Arial"/>
                  <a:ea typeface="微软雅黑"/>
                  <a:sym typeface="Arial"/>
                </a:endParaRPr>
              </a:p>
            </p:txBody>
          </p:sp>
        </p:grpSp>
        <p:grpSp>
          <p:nvGrpSpPr>
            <p:cNvPr id="50" name="Group 56"/>
            <p:cNvGrpSpPr/>
            <p:nvPr/>
          </p:nvGrpSpPr>
          <p:grpSpPr>
            <a:xfrm>
              <a:off x="4232910" y="3119951"/>
              <a:ext cx="609600" cy="1330504"/>
              <a:chOff x="1752600" y="2023794"/>
              <a:chExt cx="609600" cy="1330504"/>
            </a:xfrm>
            <a:grpFill/>
          </p:grpSpPr>
          <p:sp>
            <p:nvSpPr>
              <p:cNvPr id="62" name="Isosceles Triangle 57"/>
              <p:cNvSpPr/>
              <p:nvPr/>
            </p:nvSpPr>
            <p:spPr>
              <a:xfrm flipV="1">
                <a:off x="2019300" y="2622778"/>
                <a:ext cx="76200" cy="731520"/>
              </a:xfrm>
              <a:prstGeom prst="triangle">
                <a:avLst/>
              </a:prstGeom>
              <a:grpFill/>
              <a:ln>
                <a:solidFill>
                  <a:srgbClr val="848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Arial"/>
                  <a:ea typeface="微软雅黑"/>
                  <a:sym typeface="Arial"/>
                </a:endParaRPr>
              </a:p>
            </p:txBody>
          </p:sp>
          <p:sp>
            <p:nvSpPr>
              <p:cNvPr id="63" name="Oval 58"/>
              <p:cNvSpPr/>
              <p:nvPr/>
            </p:nvSpPr>
            <p:spPr>
              <a:xfrm>
                <a:off x="1752600" y="2023794"/>
                <a:ext cx="609600" cy="609600"/>
              </a:xfrm>
              <a:prstGeom prst="ellipse">
                <a:avLst/>
              </a:prstGeom>
              <a:grpFill/>
              <a:ln>
                <a:solidFill>
                  <a:srgbClr val="848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Arial"/>
                  <a:ea typeface="微软雅黑"/>
                  <a:sym typeface="Arial"/>
                </a:endParaRPr>
              </a:p>
            </p:txBody>
          </p:sp>
        </p:grpSp>
        <p:grpSp>
          <p:nvGrpSpPr>
            <p:cNvPr id="51" name="Group 59"/>
            <p:cNvGrpSpPr/>
            <p:nvPr/>
          </p:nvGrpSpPr>
          <p:grpSpPr>
            <a:xfrm>
              <a:off x="5745480" y="2500421"/>
              <a:ext cx="609600" cy="1970584"/>
              <a:chOff x="1752600" y="2023794"/>
              <a:chExt cx="609600" cy="1970584"/>
            </a:xfrm>
            <a:grpFill/>
          </p:grpSpPr>
          <p:sp>
            <p:nvSpPr>
              <p:cNvPr id="60" name="Isosceles Triangle 60"/>
              <p:cNvSpPr/>
              <p:nvPr/>
            </p:nvSpPr>
            <p:spPr>
              <a:xfrm flipV="1">
                <a:off x="2019300" y="2622778"/>
                <a:ext cx="76200" cy="1371600"/>
              </a:xfrm>
              <a:prstGeom prst="triangle">
                <a:avLst/>
              </a:prstGeom>
              <a:solidFill>
                <a:srgbClr val="7F7F7F"/>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Arial"/>
                  <a:ea typeface="微软雅黑"/>
                  <a:sym typeface="Arial"/>
                </a:endParaRPr>
              </a:p>
            </p:txBody>
          </p:sp>
          <p:sp>
            <p:nvSpPr>
              <p:cNvPr id="61" name="Oval 61"/>
              <p:cNvSpPr/>
              <p:nvPr/>
            </p:nvSpPr>
            <p:spPr>
              <a:xfrm>
                <a:off x="1752600" y="2023794"/>
                <a:ext cx="609600" cy="609600"/>
              </a:xfrm>
              <a:prstGeom prst="ellipse">
                <a:avLst/>
              </a:prstGeom>
              <a:solidFill>
                <a:srgbClr val="7F7F7F"/>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Arial"/>
                  <a:ea typeface="微软雅黑"/>
                  <a:sym typeface="Arial"/>
                </a:endParaRPr>
              </a:p>
            </p:txBody>
          </p:sp>
        </p:grpSp>
        <p:grpSp>
          <p:nvGrpSpPr>
            <p:cNvPr id="52" name="Group 62"/>
            <p:cNvGrpSpPr/>
            <p:nvPr/>
          </p:nvGrpSpPr>
          <p:grpSpPr>
            <a:xfrm>
              <a:off x="7252335" y="3119951"/>
              <a:ext cx="609600" cy="1330504"/>
              <a:chOff x="1752600" y="2023794"/>
              <a:chExt cx="609600" cy="1330504"/>
            </a:xfrm>
            <a:grpFill/>
          </p:grpSpPr>
          <p:sp>
            <p:nvSpPr>
              <p:cNvPr id="58" name="Isosceles Triangle 63"/>
              <p:cNvSpPr/>
              <p:nvPr/>
            </p:nvSpPr>
            <p:spPr>
              <a:xfrm flipV="1">
                <a:off x="2019300" y="2622778"/>
                <a:ext cx="76200" cy="731520"/>
              </a:xfrm>
              <a:prstGeom prst="triangle">
                <a:avLst/>
              </a:prstGeom>
              <a:grpFill/>
              <a:ln>
                <a:solidFill>
                  <a:srgbClr val="848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Arial"/>
                  <a:ea typeface="微软雅黑"/>
                  <a:sym typeface="Arial"/>
                </a:endParaRPr>
              </a:p>
            </p:txBody>
          </p:sp>
          <p:sp>
            <p:nvSpPr>
              <p:cNvPr id="59" name="Oval 64"/>
              <p:cNvSpPr/>
              <p:nvPr/>
            </p:nvSpPr>
            <p:spPr>
              <a:xfrm>
                <a:off x="1752600" y="2023794"/>
                <a:ext cx="609600" cy="609600"/>
              </a:xfrm>
              <a:prstGeom prst="ellipse">
                <a:avLst/>
              </a:prstGeom>
              <a:grpFill/>
              <a:ln>
                <a:solidFill>
                  <a:srgbClr val="848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Arial"/>
                  <a:ea typeface="微软雅黑"/>
                  <a:sym typeface="Arial"/>
                </a:endParaRPr>
              </a:p>
            </p:txBody>
          </p:sp>
        </p:grpSp>
        <p:sp>
          <p:nvSpPr>
            <p:cNvPr id="53" name="TextBox 65"/>
            <p:cNvSpPr txBox="1"/>
            <p:nvPr/>
          </p:nvSpPr>
          <p:spPr>
            <a:xfrm>
              <a:off x="1404026" y="3480651"/>
              <a:ext cx="476091" cy="251880"/>
            </a:xfrm>
            <a:prstGeom prst="rect">
              <a:avLst/>
            </a:prstGeom>
            <a:grpFill/>
            <a:ln>
              <a:solidFill>
                <a:srgbClr val="848AA1"/>
              </a:solidFill>
            </a:ln>
          </p:spPr>
          <p:txBody>
            <a:bodyPr wrap="none" rtlCol="0">
              <a:spAutoFit/>
            </a:bodyPr>
            <a:lstStyle/>
            <a:p>
              <a:r>
                <a:rPr lang="en-US" sz="1600" dirty="0">
                  <a:solidFill>
                    <a:schemeClr val="bg1"/>
                  </a:solidFill>
                  <a:latin typeface="Arial"/>
                  <a:ea typeface="微软雅黑"/>
                  <a:sym typeface="Arial"/>
                </a:rPr>
                <a:t>2022</a:t>
              </a:r>
            </a:p>
          </p:txBody>
        </p:sp>
        <p:sp>
          <p:nvSpPr>
            <p:cNvPr id="54" name="TextBox 66"/>
            <p:cNvSpPr txBox="1"/>
            <p:nvPr/>
          </p:nvSpPr>
          <p:spPr>
            <a:xfrm>
              <a:off x="2803238" y="2700278"/>
              <a:ext cx="476091" cy="251880"/>
            </a:xfrm>
            <a:prstGeom prst="rect">
              <a:avLst/>
            </a:prstGeom>
            <a:solidFill>
              <a:srgbClr val="7F7F7F"/>
            </a:solidFill>
            <a:ln>
              <a:solidFill>
                <a:srgbClr val="7F7F7F"/>
              </a:solidFill>
            </a:ln>
          </p:spPr>
          <p:txBody>
            <a:bodyPr wrap="none" rtlCol="0">
              <a:spAutoFit/>
            </a:bodyPr>
            <a:lstStyle/>
            <a:p>
              <a:r>
                <a:rPr lang="en-US" sz="1600" dirty="0">
                  <a:solidFill>
                    <a:schemeClr val="bg1"/>
                  </a:solidFill>
                  <a:latin typeface="Arial"/>
                  <a:ea typeface="微软雅黑"/>
                  <a:sym typeface="Arial"/>
                </a:rPr>
                <a:t>2026</a:t>
              </a:r>
            </a:p>
          </p:txBody>
        </p:sp>
        <p:sp>
          <p:nvSpPr>
            <p:cNvPr id="55" name="TextBox 67"/>
            <p:cNvSpPr txBox="1"/>
            <p:nvPr/>
          </p:nvSpPr>
          <p:spPr>
            <a:xfrm>
              <a:off x="4308189" y="3320151"/>
              <a:ext cx="476091" cy="251880"/>
            </a:xfrm>
            <a:prstGeom prst="rect">
              <a:avLst/>
            </a:prstGeom>
            <a:grpFill/>
            <a:ln>
              <a:solidFill>
                <a:srgbClr val="848AA1"/>
              </a:solidFill>
            </a:ln>
          </p:spPr>
          <p:txBody>
            <a:bodyPr wrap="none" rtlCol="0">
              <a:spAutoFit/>
            </a:bodyPr>
            <a:lstStyle/>
            <a:p>
              <a:r>
                <a:rPr lang="en-US" sz="1600" dirty="0">
                  <a:solidFill>
                    <a:schemeClr val="bg1"/>
                  </a:solidFill>
                  <a:latin typeface="Arial"/>
                  <a:ea typeface="微软雅黑"/>
                  <a:sym typeface="Arial"/>
                </a:rPr>
                <a:t>2020</a:t>
              </a:r>
            </a:p>
          </p:txBody>
        </p:sp>
        <p:sp>
          <p:nvSpPr>
            <p:cNvPr id="56" name="TextBox 68"/>
            <p:cNvSpPr txBox="1"/>
            <p:nvPr/>
          </p:nvSpPr>
          <p:spPr>
            <a:xfrm>
              <a:off x="5820759" y="2709804"/>
              <a:ext cx="476091" cy="251880"/>
            </a:xfrm>
            <a:prstGeom prst="rect">
              <a:avLst/>
            </a:prstGeom>
            <a:solidFill>
              <a:srgbClr val="7F7F7F"/>
            </a:solidFill>
            <a:ln>
              <a:solidFill>
                <a:srgbClr val="7F7F7F"/>
              </a:solidFill>
            </a:ln>
          </p:spPr>
          <p:txBody>
            <a:bodyPr wrap="none" rtlCol="0">
              <a:spAutoFit/>
            </a:bodyPr>
            <a:lstStyle/>
            <a:p>
              <a:r>
                <a:rPr lang="en-US" sz="1600" dirty="0">
                  <a:solidFill>
                    <a:schemeClr val="bg1"/>
                  </a:solidFill>
                  <a:latin typeface="Arial"/>
                  <a:ea typeface="微软雅黑"/>
                  <a:sym typeface="Arial"/>
                </a:rPr>
                <a:t>2024</a:t>
              </a:r>
            </a:p>
          </p:txBody>
        </p:sp>
        <p:sp>
          <p:nvSpPr>
            <p:cNvPr id="57" name="TextBox 69"/>
            <p:cNvSpPr txBox="1"/>
            <p:nvPr/>
          </p:nvSpPr>
          <p:spPr>
            <a:xfrm>
              <a:off x="7327612" y="3339949"/>
              <a:ext cx="476091" cy="251880"/>
            </a:xfrm>
            <a:prstGeom prst="rect">
              <a:avLst/>
            </a:prstGeom>
            <a:grpFill/>
            <a:ln>
              <a:solidFill>
                <a:srgbClr val="848AA1"/>
              </a:solidFill>
            </a:ln>
          </p:spPr>
          <p:txBody>
            <a:bodyPr wrap="none" rtlCol="0">
              <a:spAutoFit/>
            </a:bodyPr>
            <a:lstStyle/>
            <a:p>
              <a:r>
                <a:rPr lang="en-US" sz="1600" dirty="0">
                  <a:solidFill>
                    <a:schemeClr val="bg1"/>
                  </a:solidFill>
                  <a:latin typeface="Arial"/>
                  <a:ea typeface="微软雅黑"/>
                  <a:sym typeface="Arial"/>
                </a:rPr>
                <a:t>2028</a:t>
              </a:r>
            </a:p>
          </p:txBody>
        </p:sp>
      </p:grpSp>
      <p:sp>
        <p:nvSpPr>
          <p:cNvPr id="69" name="文本框 68"/>
          <p:cNvSpPr txBox="1"/>
          <p:nvPr/>
        </p:nvSpPr>
        <p:spPr>
          <a:xfrm>
            <a:off x="1121970" y="3332570"/>
            <a:ext cx="2028242" cy="568810"/>
          </a:xfrm>
          <a:prstGeom prst="rect">
            <a:avLst/>
          </a:prstGeom>
          <a:noFill/>
        </p:spPr>
        <p:txBody>
          <a:bodyPr wrap="square" rtlCol="0">
            <a:spAutoFit/>
          </a:bodyPr>
          <a:lstStyle/>
          <a:p>
            <a:pPr algn="ctr">
              <a:lnSpc>
                <a:spcPct val="150000"/>
              </a:lnSpc>
              <a:defRPr/>
            </a:pPr>
            <a:r>
              <a:rPr lang="en-US" altLang="zh-CN" sz="1100" dirty="0">
                <a:solidFill>
                  <a:schemeClr val="bg1"/>
                </a:solidFill>
                <a:latin typeface="Arial"/>
                <a:ea typeface="微软雅黑"/>
                <a:cs typeface="Arial" panose="020B0604020202020204" pitchFamily="34" charset="0"/>
                <a:sym typeface="Arial"/>
              </a:rPr>
              <a:t>Click here to add content, content to match the title. </a:t>
            </a:r>
            <a:endParaRPr lang="zh-CN" altLang="en-US" sz="1100" dirty="0">
              <a:solidFill>
                <a:schemeClr val="bg1"/>
              </a:solidFill>
              <a:latin typeface="Arial"/>
              <a:ea typeface="微软雅黑"/>
              <a:sym typeface="Arial"/>
            </a:endParaRPr>
          </a:p>
        </p:txBody>
      </p:sp>
      <p:sp>
        <p:nvSpPr>
          <p:cNvPr id="70" name="矩形 69"/>
          <p:cNvSpPr/>
          <p:nvPr/>
        </p:nvSpPr>
        <p:spPr>
          <a:xfrm>
            <a:off x="1569269" y="2963238"/>
            <a:ext cx="1133645"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b="1" i="0" u="none" strike="noStrike" kern="1200" cap="none" spc="0" normalizeH="0" baseline="0" noProof="0" dirty="0">
                <a:ln>
                  <a:noFill/>
                </a:ln>
                <a:solidFill>
                  <a:schemeClr val="bg1"/>
                </a:solidFill>
                <a:effectLst/>
                <a:uLnTx/>
                <a:uFillTx/>
                <a:latin typeface="Arial"/>
                <a:ea typeface="微软雅黑"/>
                <a:sym typeface="Arial"/>
              </a:rPr>
              <a:t>Add title</a:t>
            </a:r>
          </a:p>
        </p:txBody>
      </p:sp>
      <p:sp>
        <p:nvSpPr>
          <p:cNvPr id="72" name="文本框 71"/>
          <p:cNvSpPr txBox="1"/>
          <p:nvPr/>
        </p:nvSpPr>
        <p:spPr>
          <a:xfrm>
            <a:off x="2949429" y="2399144"/>
            <a:ext cx="2028242" cy="568810"/>
          </a:xfrm>
          <a:prstGeom prst="rect">
            <a:avLst/>
          </a:prstGeom>
          <a:noFill/>
        </p:spPr>
        <p:txBody>
          <a:bodyPr wrap="square" rtlCol="0">
            <a:spAutoFit/>
          </a:bodyPr>
          <a:lstStyle/>
          <a:p>
            <a:pPr algn="ctr">
              <a:lnSpc>
                <a:spcPct val="150000"/>
              </a:lnSpc>
              <a:defRPr/>
            </a:pPr>
            <a:r>
              <a:rPr lang="en-US" altLang="zh-CN" sz="1100" dirty="0">
                <a:solidFill>
                  <a:schemeClr val="bg1"/>
                </a:solidFill>
                <a:latin typeface="Arial"/>
                <a:ea typeface="微软雅黑"/>
                <a:cs typeface="Arial" panose="020B0604020202020204" pitchFamily="34" charset="0"/>
                <a:sym typeface="Arial"/>
              </a:rPr>
              <a:t>Click here to add content, content to match the title. </a:t>
            </a:r>
            <a:endParaRPr lang="zh-CN" altLang="en-US" sz="1100" dirty="0">
              <a:solidFill>
                <a:schemeClr val="bg1"/>
              </a:solidFill>
              <a:latin typeface="Arial"/>
              <a:ea typeface="微软雅黑"/>
              <a:sym typeface="Arial"/>
            </a:endParaRPr>
          </a:p>
        </p:txBody>
      </p:sp>
      <p:sp>
        <p:nvSpPr>
          <p:cNvPr id="73" name="矩形 72"/>
          <p:cNvSpPr/>
          <p:nvPr/>
        </p:nvSpPr>
        <p:spPr>
          <a:xfrm>
            <a:off x="3396728" y="2029812"/>
            <a:ext cx="1133645"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b="1" i="0" u="none" strike="noStrike" kern="1200" cap="none" spc="0" normalizeH="0" baseline="0" noProof="0" dirty="0">
                <a:ln>
                  <a:noFill/>
                </a:ln>
                <a:solidFill>
                  <a:schemeClr val="bg1"/>
                </a:solidFill>
                <a:effectLst/>
                <a:uLnTx/>
                <a:uFillTx/>
                <a:latin typeface="Arial"/>
                <a:ea typeface="微软雅黑"/>
                <a:sym typeface="Arial"/>
              </a:rPr>
              <a:t>Add title</a:t>
            </a:r>
          </a:p>
        </p:txBody>
      </p:sp>
      <p:sp>
        <p:nvSpPr>
          <p:cNvPr id="75" name="文本框 74"/>
          <p:cNvSpPr txBox="1"/>
          <p:nvPr/>
        </p:nvSpPr>
        <p:spPr>
          <a:xfrm>
            <a:off x="5008170" y="3140205"/>
            <a:ext cx="2028242" cy="568810"/>
          </a:xfrm>
          <a:prstGeom prst="rect">
            <a:avLst/>
          </a:prstGeom>
          <a:noFill/>
        </p:spPr>
        <p:txBody>
          <a:bodyPr wrap="square" rtlCol="0">
            <a:spAutoFit/>
          </a:bodyPr>
          <a:lstStyle/>
          <a:p>
            <a:pPr algn="ctr">
              <a:lnSpc>
                <a:spcPct val="150000"/>
              </a:lnSpc>
              <a:defRPr/>
            </a:pPr>
            <a:r>
              <a:rPr lang="en-US" altLang="zh-CN" sz="1100" dirty="0">
                <a:solidFill>
                  <a:schemeClr val="bg1"/>
                </a:solidFill>
                <a:latin typeface="Arial"/>
                <a:ea typeface="微软雅黑"/>
                <a:cs typeface="Arial" panose="020B0604020202020204" pitchFamily="34" charset="0"/>
                <a:sym typeface="Arial"/>
              </a:rPr>
              <a:t>Click here to add content, content to match the title. </a:t>
            </a:r>
            <a:endParaRPr lang="zh-CN" altLang="en-US" sz="1100" dirty="0">
              <a:solidFill>
                <a:schemeClr val="bg1"/>
              </a:solidFill>
              <a:latin typeface="Arial"/>
              <a:ea typeface="微软雅黑"/>
              <a:sym typeface="Arial"/>
            </a:endParaRPr>
          </a:p>
        </p:txBody>
      </p:sp>
      <p:sp>
        <p:nvSpPr>
          <p:cNvPr id="76" name="矩形 75"/>
          <p:cNvSpPr/>
          <p:nvPr/>
        </p:nvSpPr>
        <p:spPr>
          <a:xfrm>
            <a:off x="5455469" y="2770873"/>
            <a:ext cx="1133645"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b="1" i="0" u="none" strike="noStrike" kern="1200" cap="none" spc="0" normalizeH="0" baseline="0" noProof="0" dirty="0">
                <a:ln>
                  <a:noFill/>
                </a:ln>
                <a:solidFill>
                  <a:schemeClr val="bg1"/>
                </a:solidFill>
                <a:effectLst/>
                <a:uLnTx/>
                <a:uFillTx/>
                <a:latin typeface="Arial"/>
                <a:ea typeface="微软雅黑"/>
                <a:sym typeface="Arial"/>
              </a:rPr>
              <a:t>Add title</a:t>
            </a:r>
          </a:p>
        </p:txBody>
      </p:sp>
      <p:sp>
        <p:nvSpPr>
          <p:cNvPr id="78" name="文本框 77"/>
          <p:cNvSpPr txBox="1"/>
          <p:nvPr/>
        </p:nvSpPr>
        <p:spPr>
          <a:xfrm>
            <a:off x="7031361" y="2340503"/>
            <a:ext cx="2028242" cy="568810"/>
          </a:xfrm>
          <a:prstGeom prst="rect">
            <a:avLst/>
          </a:prstGeom>
          <a:noFill/>
        </p:spPr>
        <p:txBody>
          <a:bodyPr wrap="square" rtlCol="0">
            <a:spAutoFit/>
          </a:bodyPr>
          <a:lstStyle/>
          <a:p>
            <a:pPr algn="ctr">
              <a:lnSpc>
                <a:spcPct val="150000"/>
              </a:lnSpc>
              <a:defRPr/>
            </a:pPr>
            <a:r>
              <a:rPr lang="en-US" altLang="zh-CN" sz="1100" dirty="0">
                <a:solidFill>
                  <a:schemeClr val="bg1"/>
                </a:solidFill>
                <a:latin typeface="Arial"/>
                <a:ea typeface="微软雅黑"/>
                <a:cs typeface="Arial" panose="020B0604020202020204" pitchFamily="34" charset="0"/>
                <a:sym typeface="Arial"/>
              </a:rPr>
              <a:t>Click here to add content, content to match the title. </a:t>
            </a:r>
            <a:endParaRPr lang="zh-CN" altLang="en-US" sz="1100" dirty="0">
              <a:solidFill>
                <a:schemeClr val="bg1"/>
              </a:solidFill>
              <a:latin typeface="Arial"/>
              <a:ea typeface="微软雅黑"/>
              <a:sym typeface="Arial"/>
            </a:endParaRPr>
          </a:p>
        </p:txBody>
      </p:sp>
      <p:sp>
        <p:nvSpPr>
          <p:cNvPr id="79" name="矩形 78"/>
          <p:cNvSpPr/>
          <p:nvPr/>
        </p:nvSpPr>
        <p:spPr>
          <a:xfrm>
            <a:off x="7478660" y="1971171"/>
            <a:ext cx="1133645"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b="1" i="0" u="none" strike="noStrike" kern="1200" cap="none" spc="0" normalizeH="0" baseline="0" noProof="0" dirty="0">
                <a:ln>
                  <a:noFill/>
                </a:ln>
                <a:solidFill>
                  <a:schemeClr val="bg1"/>
                </a:solidFill>
                <a:effectLst/>
                <a:uLnTx/>
                <a:uFillTx/>
                <a:latin typeface="Arial"/>
                <a:ea typeface="微软雅黑"/>
                <a:sym typeface="Arial"/>
              </a:rPr>
              <a:t>Add title</a:t>
            </a:r>
          </a:p>
        </p:txBody>
      </p:sp>
      <p:sp>
        <p:nvSpPr>
          <p:cNvPr id="81" name="文本框 80"/>
          <p:cNvSpPr txBox="1"/>
          <p:nvPr/>
        </p:nvSpPr>
        <p:spPr>
          <a:xfrm>
            <a:off x="9093717" y="3045632"/>
            <a:ext cx="2028242" cy="568810"/>
          </a:xfrm>
          <a:prstGeom prst="rect">
            <a:avLst/>
          </a:prstGeom>
          <a:noFill/>
        </p:spPr>
        <p:txBody>
          <a:bodyPr wrap="square" rtlCol="0">
            <a:spAutoFit/>
          </a:bodyPr>
          <a:lstStyle/>
          <a:p>
            <a:pPr algn="ctr">
              <a:lnSpc>
                <a:spcPct val="150000"/>
              </a:lnSpc>
              <a:defRPr/>
            </a:pPr>
            <a:r>
              <a:rPr lang="en-US" altLang="zh-CN" sz="1100" dirty="0">
                <a:solidFill>
                  <a:schemeClr val="bg1"/>
                </a:solidFill>
                <a:latin typeface="Arial"/>
                <a:ea typeface="微软雅黑"/>
                <a:cs typeface="Arial" panose="020B0604020202020204" pitchFamily="34" charset="0"/>
                <a:sym typeface="Arial"/>
              </a:rPr>
              <a:t>Click here to add content, content to match the title. </a:t>
            </a:r>
            <a:endParaRPr lang="zh-CN" altLang="en-US" sz="1100" dirty="0">
              <a:solidFill>
                <a:schemeClr val="bg1"/>
              </a:solidFill>
              <a:latin typeface="Arial"/>
              <a:ea typeface="微软雅黑"/>
              <a:sym typeface="Arial"/>
            </a:endParaRPr>
          </a:p>
        </p:txBody>
      </p:sp>
      <p:sp>
        <p:nvSpPr>
          <p:cNvPr id="82" name="矩形 81"/>
          <p:cNvSpPr/>
          <p:nvPr/>
        </p:nvSpPr>
        <p:spPr>
          <a:xfrm>
            <a:off x="9541016" y="2676300"/>
            <a:ext cx="1133645"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b="1" i="0" u="none" strike="noStrike" kern="1200" cap="none" spc="0" normalizeH="0" baseline="0" noProof="0" dirty="0">
                <a:ln>
                  <a:noFill/>
                </a:ln>
                <a:solidFill>
                  <a:schemeClr val="bg1"/>
                </a:solidFill>
                <a:effectLst/>
                <a:uLnTx/>
                <a:uFillTx/>
                <a:latin typeface="Arial"/>
                <a:ea typeface="微软雅黑"/>
                <a:sym typeface="Arial"/>
              </a:rPr>
              <a:t>Add title</a:t>
            </a: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文本框 30"/>
          <p:cNvSpPr txBox="1"/>
          <p:nvPr/>
        </p:nvSpPr>
        <p:spPr>
          <a:xfrm>
            <a:off x="4310830" y="413412"/>
            <a:ext cx="3570339" cy="584775"/>
          </a:xfrm>
          <a:prstGeom prst="rect">
            <a:avLst/>
          </a:prstGeom>
          <a:noFill/>
        </p:spPr>
        <p:txBody>
          <a:bodyPr wrap="square" rtlCol="0">
            <a:spAutoFit/>
          </a:bodyPr>
          <a:lstStyle/>
          <a:p>
            <a:pPr algn="ctr"/>
            <a:r>
              <a:rPr lang="en-US" altLang="zh-CN" sz="3200" dirty="0">
                <a:solidFill>
                  <a:schemeClr val="bg1"/>
                </a:solidFill>
                <a:latin typeface="Arial"/>
                <a:ea typeface="微软雅黑"/>
                <a:sym typeface="Arial"/>
              </a:rPr>
              <a:t>Add title text</a:t>
            </a:r>
            <a:endParaRPr lang="zh-CN" altLang="en-US" sz="3200" dirty="0">
              <a:solidFill>
                <a:schemeClr val="bg1"/>
              </a:solidFill>
              <a:latin typeface="Arial"/>
              <a:ea typeface="微软雅黑"/>
              <a:sym typeface="Arial"/>
            </a:endParaRPr>
          </a:p>
        </p:txBody>
      </p:sp>
      <p:grpSp>
        <p:nvGrpSpPr>
          <p:cNvPr id="32" name="组合 31"/>
          <p:cNvGrpSpPr/>
          <p:nvPr/>
        </p:nvGrpSpPr>
        <p:grpSpPr>
          <a:xfrm>
            <a:off x="4596103" y="2107704"/>
            <a:ext cx="2999808" cy="2379068"/>
            <a:chOff x="4596103" y="2202954"/>
            <a:chExt cx="2999808" cy="2379068"/>
          </a:xfrm>
        </p:grpSpPr>
        <p:sp>
          <p:nvSpPr>
            <p:cNvPr id="34" name="Rectangle 2"/>
            <p:cNvSpPr/>
            <p:nvPr/>
          </p:nvSpPr>
          <p:spPr>
            <a:xfrm>
              <a:off x="4596103" y="2202954"/>
              <a:ext cx="2999808" cy="2379068"/>
            </a:xfrm>
            <a:prstGeom prst="rect">
              <a:avLst/>
            </a:prstGeom>
            <a:solidFill>
              <a:srgbClr val="848AA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latin typeface="Arial"/>
                <a:ea typeface="微软雅黑"/>
                <a:sym typeface="Arial"/>
              </a:endParaRPr>
            </a:p>
          </p:txBody>
        </p:sp>
        <p:grpSp>
          <p:nvGrpSpPr>
            <p:cNvPr id="35" name="组合 34"/>
            <p:cNvGrpSpPr/>
            <p:nvPr/>
          </p:nvGrpSpPr>
          <p:grpSpPr>
            <a:xfrm>
              <a:off x="5334018" y="2630499"/>
              <a:ext cx="1523978" cy="1523978"/>
              <a:chOff x="5751186" y="2534368"/>
              <a:chExt cx="689650" cy="689650"/>
            </a:xfrm>
          </p:grpSpPr>
          <p:sp>
            <p:nvSpPr>
              <p:cNvPr id="36" name="Oval 5"/>
              <p:cNvSpPr>
                <a:spLocks noChangeAspect="1"/>
              </p:cNvSpPr>
              <p:nvPr/>
            </p:nvSpPr>
            <p:spPr>
              <a:xfrm>
                <a:off x="5751186" y="2534368"/>
                <a:ext cx="689650" cy="689650"/>
              </a:xfrm>
              <a:prstGeom prst="ellipse">
                <a:avLst/>
              </a:prstGeom>
              <a:solidFill>
                <a:schemeClr val="bg1"/>
              </a:solid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dirty="0">
                  <a:solidFill>
                    <a:schemeClr val="bg1"/>
                  </a:solidFill>
                  <a:latin typeface="Arial"/>
                  <a:ea typeface="微软雅黑"/>
                  <a:sym typeface="Arial"/>
                </a:endParaRPr>
              </a:p>
            </p:txBody>
          </p:sp>
          <p:sp>
            <p:nvSpPr>
              <p:cNvPr id="37" name="Freeform: Shape 4"/>
              <p:cNvSpPr/>
              <p:nvPr/>
            </p:nvSpPr>
            <p:spPr bwMode="auto">
              <a:xfrm>
                <a:off x="5944028" y="2753761"/>
                <a:ext cx="309459" cy="250863"/>
              </a:xfrm>
              <a:custGeom>
                <a:avLst/>
                <a:gdLst>
                  <a:gd name="T0" fmla="*/ 68 w 186"/>
                  <a:gd name="T1" fmla="*/ 84 h 151"/>
                  <a:gd name="T2" fmla="*/ 118 w 186"/>
                  <a:gd name="T3" fmla="*/ 84 h 151"/>
                  <a:gd name="T4" fmla="*/ 93 w 186"/>
                  <a:gd name="T5" fmla="*/ 101 h 151"/>
                  <a:gd name="T6" fmla="*/ 93 w 186"/>
                  <a:gd name="T7" fmla="*/ 67 h 151"/>
                  <a:gd name="T8" fmla="*/ 93 w 186"/>
                  <a:gd name="T9" fmla="*/ 101 h 151"/>
                  <a:gd name="T10" fmla="*/ 114 w 186"/>
                  <a:gd name="T11" fmla="*/ 25 h 151"/>
                  <a:gd name="T12" fmla="*/ 114 w 186"/>
                  <a:gd name="T13" fmla="*/ 16 h 151"/>
                  <a:gd name="T14" fmla="*/ 68 w 186"/>
                  <a:gd name="T15" fmla="*/ 21 h 151"/>
                  <a:gd name="T16" fmla="*/ 156 w 186"/>
                  <a:gd name="T17" fmla="*/ 33 h 151"/>
                  <a:gd name="T18" fmla="*/ 156 w 186"/>
                  <a:gd name="T19" fmla="*/ 59 h 151"/>
                  <a:gd name="T20" fmla="*/ 156 w 186"/>
                  <a:gd name="T21" fmla="*/ 33 h 151"/>
                  <a:gd name="T22" fmla="*/ 152 w 186"/>
                  <a:gd name="T23" fmla="*/ 46 h 151"/>
                  <a:gd name="T24" fmla="*/ 160 w 186"/>
                  <a:gd name="T25" fmla="*/ 46 h 151"/>
                  <a:gd name="T26" fmla="*/ 169 w 186"/>
                  <a:gd name="T27" fmla="*/ 16 h 151"/>
                  <a:gd name="T28" fmla="*/ 122 w 186"/>
                  <a:gd name="T29" fmla="*/ 0 h 151"/>
                  <a:gd name="T30" fmla="*/ 63 w 186"/>
                  <a:gd name="T31" fmla="*/ 0 h 151"/>
                  <a:gd name="T32" fmla="*/ 17 w 186"/>
                  <a:gd name="T33" fmla="*/ 16 h 151"/>
                  <a:gd name="T34" fmla="*/ 0 w 186"/>
                  <a:gd name="T35" fmla="*/ 135 h 151"/>
                  <a:gd name="T36" fmla="*/ 169 w 186"/>
                  <a:gd name="T37" fmla="*/ 151 h 151"/>
                  <a:gd name="T38" fmla="*/ 186 w 186"/>
                  <a:gd name="T39" fmla="*/ 33 h 151"/>
                  <a:gd name="T40" fmla="*/ 177 w 186"/>
                  <a:gd name="T41" fmla="*/ 101 h 151"/>
                  <a:gd name="T42" fmla="*/ 137 w 186"/>
                  <a:gd name="T43" fmla="*/ 109 h 151"/>
                  <a:gd name="T44" fmla="*/ 177 w 186"/>
                  <a:gd name="T45" fmla="*/ 135 h 151"/>
                  <a:gd name="T46" fmla="*/ 17 w 186"/>
                  <a:gd name="T47" fmla="*/ 143 h 151"/>
                  <a:gd name="T48" fmla="*/ 9 w 186"/>
                  <a:gd name="T49" fmla="*/ 109 h 151"/>
                  <a:gd name="T50" fmla="*/ 45 w 186"/>
                  <a:gd name="T51" fmla="*/ 101 h 151"/>
                  <a:gd name="T52" fmla="*/ 9 w 186"/>
                  <a:gd name="T53" fmla="*/ 33 h 151"/>
                  <a:gd name="T54" fmla="*/ 34 w 186"/>
                  <a:gd name="T55" fmla="*/ 25 h 151"/>
                  <a:gd name="T56" fmla="*/ 93 w 186"/>
                  <a:gd name="T57" fmla="*/ 8 h 151"/>
                  <a:gd name="T58" fmla="*/ 152 w 186"/>
                  <a:gd name="T59" fmla="*/ 25 h 151"/>
                  <a:gd name="T60" fmla="*/ 177 w 186"/>
                  <a:gd name="T61" fmla="*/ 33 h 151"/>
                  <a:gd name="T62" fmla="*/ 156 w 186"/>
                  <a:gd name="T63" fmla="*/ 67 h 151"/>
                  <a:gd name="T64" fmla="*/ 156 w 186"/>
                  <a:gd name="T65" fmla="*/ 75 h 151"/>
                  <a:gd name="T66" fmla="*/ 156 w 186"/>
                  <a:gd name="T67" fmla="*/ 67 h 151"/>
                  <a:gd name="T68" fmla="*/ 51 w 186"/>
                  <a:gd name="T69" fmla="*/ 84 h 151"/>
                  <a:gd name="T70" fmla="*/ 135 w 186"/>
                  <a:gd name="T71" fmla="*/ 84 h 151"/>
                  <a:gd name="T72" fmla="*/ 93 w 186"/>
                  <a:gd name="T73" fmla="*/ 118 h 151"/>
                  <a:gd name="T74" fmla="*/ 93 w 186"/>
                  <a:gd name="T75" fmla="*/ 50 h 151"/>
                  <a:gd name="T76" fmla="*/ 93 w 186"/>
                  <a:gd name="T77" fmla="*/ 118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6" h="151">
                    <a:moveTo>
                      <a:pt x="93" y="59"/>
                    </a:moveTo>
                    <a:cubicBezTo>
                      <a:pt x="79" y="59"/>
                      <a:pt x="68" y="70"/>
                      <a:pt x="68" y="84"/>
                    </a:cubicBezTo>
                    <a:cubicBezTo>
                      <a:pt x="68" y="98"/>
                      <a:pt x="79" y="109"/>
                      <a:pt x="93" y="109"/>
                    </a:cubicBezTo>
                    <a:cubicBezTo>
                      <a:pt x="107" y="109"/>
                      <a:pt x="118" y="98"/>
                      <a:pt x="118" y="84"/>
                    </a:cubicBezTo>
                    <a:cubicBezTo>
                      <a:pt x="118" y="70"/>
                      <a:pt x="107" y="59"/>
                      <a:pt x="93" y="59"/>
                    </a:cubicBezTo>
                    <a:close/>
                    <a:moveTo>
                      <a:pt x="93" y="101"/>
                    </a:moveTo>
                    <a:cubicBezTo>
                      <a:pt x="84" y="101"/>
                      <a:pt x="76" y="93"/>
                      <a:pt x="76" y="84"/>
                    </a:cubicBezTo>
                    <a:cubicBezTo>
                      <a:pt x="76" y="75"/>
                      <a:pt x="84" y="67"/>
                      <a:pt x="93" y="67"/>
                    </a:cubicBezTo>
                    <a:cubicBezTo>
                      <a:pt x="102" y="67"/>
                      <a:pt x="110" y="75"/>
                      <a:pt x="110" y="84"/>
                    </a:cubicBezTo>
                    <a:cubicBezTo>
                      <a:pt x="110" y="93"/>
                      <a:pt x="102" y="101"/>
                      <a:pt x="93" y="101"/>
                    </a:cubicBezTo>
                    <a:close/>
                    <a:moveTo>
                      <a:pt x="72" y="25"/>
                    </a:moveTo>
                    <a:cubicBezTo>
                      <a:pt x="114" y="25"/>
                      <a:pt x="114" y="25"/>
                      <a:pt x="114" y="25"/>
                    </a:cubicBezTo>
                    <a:cubicBezTo>
                      <a:pt x="116" y="25"/>
                      <a:pt x="118" y="23"/>
                      <a:pt x="118" y="21"/>
                    </a:cubicBezTo>
                    <a:cubicBezTo>
                      <a:pt x="118" y="18"/>
                      <a:pt x="116" y="16"/>
                      <a:pt x="114" y="16"/>
                    </a:cubicBezTo>
                    <a:cubicBezTo>
                      <a:pt x="72" y="16"/>
                      <a:pt x="72" y="16"/>
                      <a:pt x="72" y="16"/>
                    </a:cubicBezTo>
                    <a:cubicBezTo>
                      <a:pt x="70" y="16"/>
                      <a:pt x="68" y="18"/>
                      <a:pt x="68" y="21"/>
                    </a:cubicBezTo>
                    <a:cubicBezTo>
                      <a:pt x="68" y="23"/>
                      <a:pt x="70" y="25"/>
                      <a:pt x="72" y="25"/>
                    </a:cubicBezTo>
                    <a:close/>
                    <a:moveTo>
                      <a:pt x="156" y="33"/>
                    </a:moveTo>
                    <a:cubicBezTo>
                      <a:pt x="149" y="33"/>
                      <a:pt x="144" y="39"/>
                      <a:pt x="144" y="46"/>
                    </a:cubicBezTo>
                    <a:cubicBezTo>
                      <a:pt x="144" y="53"/>
                      <a:pt x="149" y="59"/>
                      <a:pt x="156" y="59"/>
                    </a:cubicBezTo>
                    <a:cubicBezTo>
                      <a:pt x="163" y="59"/>
                      <a:pt x="169" y="53"/>
                      <a:pt x="169" y="46"/>
                    </a:cubicBezTo>
                    <a:cubicBezTo>
                      <a:pt x="169" y="39"/>
                      <a:pt x="163" y="33"/>
                      <a:pt x="156" y="33"/>
                    </a:cubicBezTo>
                    <a:close/>
                    <a:moveTo>
                      <a:pt x="156" y="50"/>
                    </a:moveTo>
                    <a:cubicBezTo>
                      <a:pt x="154" y="50"/>
                      <a:pt x="152" y="48"/>
                      <a:pt x="152" y="46"/>
                    </a:cubicBezTo>
                    <a:cubicBezTo>
                      <a:pt x="152" y="44"/>
                      <a:pt x="154" y="42"/>
                      <a:pt x="156" y="42"/>
                    </a:cubicBezTo>
                    <a:cubicBezTo>
                      <a:pt x="159" y="42"/>
                      <a:pt x="160" y="44"/>
                      <a:pt x="160" y="46"/>
                    </a:cubicBezTo>
                    <a:cubicBezTo>
                      <a:pt x="160" y="48"/>
                      <a:pt x="159" y="50"/>
                      <a:pt x="156" y="50"/>
                    </a:cubicBezTo>
                    <a:close/>
                    <a:moveTo>
                      <a:pt x="169" y="16"/>
                    </a:moveTo>
                    <a:cubicBezTo>
                      <a:pt x="152" y="16"/>
                      <a:pt x="152" y="16"/>
                      <a:pt x="152" y="16"/>
                    </a:cubicBezTo>
                    <a:cubicBezTo>
                      <a:pt x="139" y="16"/>
                      <a:pt x="139" y="0"/>
                      <a:pt x="122" y="0"/>
                    </a:cubicBezTo>
                    <a:cubicBezTo>
                      <a:pt x="106" y="0"/>
                      <a:pt x="93" y="0"/>
                      <a:pt x="93" y="0"/>
                    </a:cubicBezTo>
                    <a:cubicBezTo>
                      <a:pt x="93" y="0"/>
                      <a:pt x="80" y="0"/>
                      <a:pt x="63" y="0"/>
                    </a:cubicBezTo>
                    <a:cubicBezTo>
                      <a:pt x="47" y="0"/>
                      <a:pt x="47" y="16"/>
                      <a:pt x="34" y="16"/>
                    </a:cubicBezTo>
                    <a:cubicBezTo>
                      <a:pt x="17" y="16"/>
                      <a:pt x="17" y="16"/>
                      <a:pt x="17" y="16"/>
                    </a:cubicBezTo>
                    <a:cubicBezTo>
                      <a:pt x="8" y="16"/>
                      <a:pt x="0" y="24"/>
                      <a:pt x="0" y="33"/>
                    </a:cubicBezTo>
                    <a:cubicBezTo>
                      <a:pt x="0" y="135"/>
                      <a:pt x="0" y="135"/>
                      <a:pt x="0" y="135"/>
                    </a:cubicBezTo>
                    <a:cubicBezTo>
                      <a:pt x="0" y="144"/>
                      <a:pt x="8" y="151"/>
                      <a:pt x="17" y="151"/>
                    </a:cubicBezTo>
                    <a:cubicBezTo>
                      <a:pt x="169" y="151"/>
                      <a:pt x="169" y="151"/>
                      <a:pt x="169" y="151"/>
                    </a:cubicBezTo>
                    <a:cubicBezTo>
                      <a:pt x="178" y="151"/>
                      <a:pt x="186" y="144"/>
                      <a:pt x="186" y="135"/>
                    </a:cubicBezTo>
                    <a:cubicBezTo>
                      <a:pt x="186" y="33"/>
                      <a:pt x="186" y="33"/>
                      <a:pt x="186" y="33"/>
                    </a:cubicBezTo>
                    <a:cubicBezTo>
                      <a:pt x="186" y="24"/>
                      <a:pt x="178" y="16"/>
                      <a:pt x="169" y="16"/>
                    </a:cubicBezTo>
                    <a:close/>
                    <a:moveTo>
                      <a:pt x="177" y="101"/>
                    </a:moveTo>
                    <a:cubicBezTo>
                      <a:pt x="141" y="101"/>
                      <a:pt x="141" y="101"/>
                      <a:pt x="141" y="101"/>
                    </a:cubicBezTo>
                    <a:cubicBezTo>
                      <a:pt x="140" y="104"/>
                      <a:pt x="138" y="107"/>
                      <a:pt x="137" y="109"/>
                    </a:cubicBezTo>
                    <a:cubicBezTo>
                      <a:pt x="177" y="109"/>
                      <a:pt x="177" y="109"/>
                      <a:pt x="177" y="109"/>
                    </a:cubicBezTo>
                    <a:cubicBezTo>
                      <a:pt x="177" y="135"/>
                      <a:pt x="177" y="135"/>
                      <a:pt x="177" y="135"/>
                    </a:cubicBezTo>
                    <a:cubicBezTo>
                      <a:pt x="177" y="139"/>
                      <a:pt x="174" y="143"/>
                      <a:pt x="169" y="143"/>
                    </a:cubicBezTo>
                    <a:cubicBezTo>
                      <a:pt x="17" y="143"/>
                      <a:pt x="17" y="143"/>
                      <a:pt x="17" y="143"/>
                    </a:cubicBezTo>
                    <a:cubicBezTo>
                      <a:pt x="12" y="143"/>
                      <a:pt x="9" y="139"/>
                      <a:pt x="9" y="135"/>
                    </a:cubicBezTo>
                    <a:cubicBezTo>
                      <a:pt x="9" y="109"/>
                      <a:pt x="9" y="109"/>
                      <a:pt x="9" y="109"/>
                    </a:cubicBezTo>
                    <a:cubicBezTo>
                      <a:pt x="49" y="109"/>
                      <a:pt x="49" y="109"/>
                      <a:pt x="49" y="109"/>
                    </a:cubicBezTo>
                    <a:cubicBezTo>
                      <a:pt x="48" y="107"/>
                      <a:pt x="46" y="104"/>
                      <a:pt x="45" y="101"/>
                    </a:cubicBezTo>
                    <a:cubicBezTo>
                      <a:pt x="9" y="101"/>
                      <a:pt x="9" y="101"/>
                      <a:pt x="9" y="101"/>
                    </a:cubicBezTo>
                    <a:cubicBezTo>
                      <a:pt x="9" y="33"/>
                      <a:pt x="9" y="33"/>
                      <a:pt x="9" y="33"/>
                    </a:cubicBezTo>
                    <a:cubicBezTo>
                      <a:pt x="9" y="29"/>
                      <a:pt x="12" y="25"/>
                      <a:pt x="17" y="25"/>
                    </a:cubicBezTo>
                    <a:cubicBezTo>
                      <a:pt x="34" y="25"/>
                      <a:pt x="34" y="25"/>
                      <a:pt x="34" y="25"/>
                    </a:cubicBezTo>
                    <a:cubicBezTo>
                      <a:pt x="51" y="25"/>
                      <a:pt x="51" y="8"/>
                      <a:pt x="63" y="8"/>
                    </a:cubicBezTo>
                    <a:cubicBezTo>
                      <a:pt x="72" y="8"/>
                      <a:pt x="93" y="8"/>
                      <a:pt x="93" y="8"/>
                    </a:cubicBezTo>
                    <a:cubicBezTo>
                      <a:pt x="93" y="8"/>
                      <a:pt x="114" y="8"/>
                      <a:pt x="122" y="8"/>
                    </a:cubicBezTo>
                    <a:cubicBezTo>
                      <a:pt x="135" y="8"/>
                      <a:pt x="135" y="25"/>
                      <a:pt x="152" y="25"/>
                    </a:cubicBezTo>
                    <a:cubicBezTo>
                      <a:pt x="169" y="25"/>
                      <a:pt x="169" y="25"/>
                      <a:pt x="169" y="25"/>
                    </a:cubicBezTo>
                    <a:cubicBezTo>
                      <a:pt x="174" y="25"/>
                      <a:pt x="177" y="29"/>
                      <a:pt x="177" y="33"/>
                    </a:cubicBezTo>
                    <a:lnTo>
                      <a:pt x="177" y="101"/>
                    </a:lnTo>
                    <a:close/>
                    <a:moveTo>
                      <a:pt x="156" y="67"/>
                    </a:moveTo>
                    <a:cubicBezTo>
                      <a:pt x="154" y="67"/>
                      <a:pt x="152" y="69"/>
                      <a:pt x="152" y="71"/>
                    </a:cubicBezTo>
                    <a:cubicBezTo>
                      <a:pt x="152" y="74"/>
                      <a:pt x="154" y="75"/>
                      <a:pt x="156" y="75"/>
                    </a:cubicBezTo>
                    <a:cubicBezTo>
                      <a:pt x="159" y="75"/>
                      <a:pt x="160" y="74"/>
                      <a:pt x="160" y="71"/>
                    </a:cubicBezTo>
                    <a:cubicBezTo>
                      <a:pt x="160" y="69"/>
                      <a:pt x="159" y="67"/>
                      <a:pt x="156" y="67"/>
                    </a:cubicBezTo>
                    <a:close/>
                    <a:moveTo>
                      <a:pt x="93" y="42"/>
                    </a:moveTo>
                    <a:cubicBezTo>
                      <a:pt x="70" y="42"/>
                      <a:pt x="51" y="61"/>
                      <a:pt x="51" y="84"/>
                    </a:cubicBezTo>
                    <a:cubicBezTo>
                      <a:pt x="51" y="107"/>
                      <a:pt x="70" y="126"/>
                      <a:pt x="93" y="126"/>
                    </a:cubicBezTo>
                    <a:cubicBezTo>
                      <a:pt x="116" y="126"/>
                      <a:pt x="135" y="107"/>
                      <a:pt x="135" y="84"/>
                    </a:cubicBezTo>
                    <a:cubicBezTo>
                      <a:pt x="135" y="61"/>
                      <a:pt x="116" y="42"/>
                      <a:pt x="93" y="42"/>
                    </a:cubicBezTo>
                    <a:close/>
                    <a:moveTo>
                      <a:pt x="93" y="118"/>
                    </a:moveTo>
                    <a:cubicBezTo>
                      <a:pt x="74" y="118"/>
                      <a:pt x="59" y="103"/>
                      <a:pt x="59" y="84"/>
                    </a:cubicBezTo>
                    <a:cubicBezTo>
                      <a:pt x="59" y="65"/>
                      <a:pt x="74" y="50"/>
                      <a:pt x="93" y="50"/>
                    </a:cubicBezTo>
                    <a:cubicBezTo>
                      <a:pt x="112" y="50"/>
                      <a:pt x="127" y="65"/>
                      <a:pt x="127" y="84"/>
                    </a:cubicBezTo>
                    <a:cubicBezTo>
                      <a:pt x="127" y="103"/>
                      <a:pt x="112" y="118"/>
                      <a:pt x="93" y="118"/>
                    </a:cubicBezTo>
                    <a:close/>
                  </a:path>
                </a:pathLst>
              </a:custGeom>
              <a:solidFill>
                <a:srgbClr val="848AA1"/>
              </a:solidFill>
              <a:ln>
                <a:noFill/>
              </a:ln>
            </p:spPr>
            <p:txBody>
              <a:bodyPr anchor="ctr"/>
              <a:lstStyle/>
              <a:p>
                <a:pPr algn="ctr"/>
                <a:endParaRPr>
                  <a:solidFill>
                    <a:schemeClr val="bg1"/>
                  </a:solidFill>
                  <a:latin typeface="Arial"/>
                  <a:ea typeface="微软雅黑"/>
                  <a:sym typeface="Arial"/>
                </a:endParaRPr>
              </a:p>
            </p:txBody>
          </p:sp>
        </p:grpSp>
      </p:grpSp>
      <p:sp>
        <p:nvSpPr>
          <p:cNvPr id="38" name="Rectangle 6"/>
          <p:cNvSpPr/>
          <p:nvPr/>
        </p:nvSpPr>
        <p:spPr>
          <a:xfrm>
            <a:off x="1163638" y="2107704"/>
            <a:ext cx="3432462" cy="2379068"/>
          </a:xfrm>
          <a:prstGeom prst="rect">
            <a:avLst/>
          </a:prstGeom>
          <a:blipFill>
            <a:blip r:embed="rId3" cstate="screen">
              <a:extLst>
                <a:ext uri="{28A0092B-C50C-407E-A947-70E740481C1C}">
                  <a14:useLocalDpi xmlns:a14="http://schemas.microsoft.com/office/drawing/2010/main"/>
                </a:ext>
              </a:extLst>
            </a:blip>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latin typeface="Arial"/>
              <a:ea typeface="微软雅黑"/>
              <a:sym typeface="Arial"/>
            </a:endParaRPr>
          </a:p>
        </p:txBody>
      </p:sp>
      <p:sp>
        <p:nvSpPr>
          <p:cNvPr id="39" name="Rectangle 7"/>
          <p:cNvSpPr/>
          <p:nvPr/>
        </p:nvSpPr>
        <p:spPr>
          <a:xfrm>
            <a:off x="7595907" y="2107704"/>
            <a:ext cx="3449463" cy="2379068"/>
          </a:xfrm>
          <a:prstGeom prst="rect">
            <a:avLst/>
          </a:prstGeom>
          <a:blipFill>
            <a:blip r:embed="rId4" cstate="screen">
              <a:extLst>
                <a:ext uri="{28A0092B-C50C-407E-A947-70E740481C1C}">
                  <a14:useLocalDpi xmlns:a14="http://schemas.microsoft.com/office/drawing/2010/main"/>
                </a:ext>
              </a:extLst>
            </a:blip>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latin typeface="Arial"/>
              <a:ea typeface="微软雅黑"/>
              <a:sym typeface="Arial"/>
            </a:endParaRPr>
          </a:p>
        </p:txBody>
      </p:sp>
      <p:sp>
        <p:nvSpPr>
          <p:cNvPr id="40" name="矩形 39"/>
          <p:cNvSpPr/>
          <p:nvPr/>
        </p:nvSpPr>
        <p:spPr>
          <a:xfrm>
            <a:off x="4914425" y="4709973"/>
            <a:ext cx="2363147" cy="523220"/>
          </a:xfrm>
          <a:prstGeom prst="rect">
            <a:avLst/>
          </a:prstGeom>
          <a:noFill/>
        </p:spPr>
        <p:txBody>
          <a:bodyPr wrap="none" rtlCol="0">
            <a:spAutoFit/>
          </a:bodyPr>
          <a:lstStyle/>
          <a:p>
            <a:pPr algn="ctr"/>
            <a:r>
              <a:rPr lang="en-US" altLang="zh-CN" sz="2800" b="1" dirty="0">
                <a:solidFill>
                  <a:schemeClr val="bg1"/>
                </a:solidFill>
                <a:latin typeface="Arial"/>
                <a:ea typeface="微软雅黑"/>
                <a:sym typeface="Arial"/>
              </a:rPr>
              <a:t>Add title text</a:t>
            </a:r>
            <a:endParaRPr lang="zh-CN" altLang="en-US" sz="2800" b="1" dirty="0">
              <a:solidFill>
                <a:schemeClr val="bg1"/>
              </a:solidFill>
              <a:latin typeface="Arial"/>
              <a:ea typeface="微软雅黑"/>
              <a:sym typeface="Arial"/>
            </a:endParaRPr>
          </a:p>
        </p:txBody>
      </p:sp>
      <p:sp>
        <p:nvSpPr>
          <p:cNvPr id="41" name="矩形 40"/>
          <p:cNvSpPr/>
          <p:nvPr/>
        </p:nvSpPr>
        <p:spPr>
          <a:xfrm>
            <a:off x="1377710" y="5244595"/>
            <a:ext cx="9469360" cy="1102674"/>
          </a:xfrm>
          <a:prstGeom prst="rect">
            <a:avLst/>
          </a:prstGeom>
          <a:noFill/>
        </p:spPr>
        <p:txBody>
          <a:bodyPr wrap="square" rtlCol="0">
            <a:spAutoFit/>
          </a:bodyPr>
          <a:lstStyle/>
          <a:p>
            <a:pPr algn="ctr">
              <a:lnSpc>
                <a:spcPct val="120000"/>
              </a:lnSpc>
              <a:defRPr/>
            </a:pPr>
            <a:r>
              <a:rPr lang="en-US" altLang="zh-CN" sz="1400" dirty="0">
                <a:solidFill>
                  <a:schemeClr val="bg1"/>
                </a:solidFill>
                <a:latin typeface="Arial"/>
                <a:ea typeface="微软雅黑"/>
                <a:sym typeface="Arial"/>
              </a:rPr>
              <a:t>We provide customers with professional PPT planning, design and production and other full services for a long time, and provide customers with high-quality PPT services with their own advantages and professional unique perspectives. We provide customers with professional PPT planning, design and production and other full services for a long time, and provide customers with high-quality PPT services with their own advantages and professional unique perspectives.</a:t>
            </a:r>
            <a:endParaRPr lang="zh-CN" altLang="en-US" sz="1400" dirty="0">
              <a:solidFill>
                <a:schemeClr val="bg1"/>
              </a:solidFill>
              <a:latin typeface="Arial"/>
              <a:ea typeface="微软雅黑"/>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childTnLst>
                          </p:cTn>
                        </p:par>
                        <p:par>
                          <p:cTn id="10" fill="hold">
                            <p:stCondLst>
                              <p:cond delay="500"/>
                            </p:stCondLst>
                            <p:childTnLst>
                              <p:par>
                                <p:cTn id="11" presetID="2" presetClass="entr" presetSubtype="8" decel="100000" fill="hold" grpId="0" nodeType="afterEffect">
                                  <p:stCondLst>
                                    <p:cond delay="0"/>
                                  </p:stCondLst>
                                  <p:childTnLst>
                                    <p:set>
                                      <p:cBhvr>
                                        <p:cTn id="12" dur="1" fill="hold">
                                          <p:stCondLst>
                                            <p:cond delay="0"/>
                                          </p:stCondLst>
                                        </p:cTn>
                                        <p:tgtEl>
                                          <p:spTgt spid="38"/>
                                        </p:tgtEl>
                                        <p:attrNameLst>
                                          <p:attrName>style.visibility</p:attrName>
                                        </p:attrNameLst>
                                      </p:cBhvr>
                                      <p:to>
                                        <p:strVal val="visible"/>
                                      </p:to>
                                    </p:set>
                                    <p:anim calcmode="lin" valueType="num">
                                      <p:cBhvr additive="base">
                                        <p:cTn id="13" dur="1000" fill="hold"/>
                                        <p:tgtEl>
                                          <p:spTgt spid="38"/>
                                        </p:tgtEl>
                                        <p:attrNameLst>
                                          <p:attrName>ppt_x</p:attrName>
                                        </p:attrNameLst>
                                      </p:cBhvr>
                                      <p:tavLst>
                                        <p:tav tm="0">
                                          <p:val>
                                            <p:strVal val="0-#ppt_w/2"/>
                                          </p:val>
                                        </p:tav>
                                        <p:tav tm="100000">
                                          <p:val>
                                            <p:strVal val="#ppt_x"/>
                                          </p:val>
                                        </p:tav>
                                      </p:tavLst>
                                    </p:anim>
                                    <p:anim calcmode="lin" valueType="num">
                                      <p:cBhvr additive="base">
                                        <p:cTn id="14" dur="1000" fill="hold"/>
                                        <p:tgtEl>
                                          <p:spTgt spid="38"/>
                                        </p:tgtEl>
                                        <p:attrNameLst>
                                          <p:attrName>ppt_y</p:attrName>
                                        </p:attrNameLst>
                                      </p:cBhvr>
                                      <p:tavLst>
                                        <p:tav tm="0">
                                          <p:val>
                                            <p:strVal val="#ppt_y"/>
                                          </p:val>
                                        </p:tav>
                                        <p:tav tm="100000">
                                          <p:val>
                                            <p:strVal val="#ppt_y"/>
                                          </p:val>
                                        </p:tav>
                                      </p:tavLst>
                                    </p:anim>
                                  </p:childTnLst>
                                </p:cTn>
                              </p:par>
                              <p:par>
                                <p:cTn id="15" presetID="2" presetClass="entr" presetSubtype="2" decel="100000" fill="hold" grpId="0" nodeType="with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additive="base">
                                        <p:cTn id="17" dur="1000" fill="hold"/>
                                        <p:tgtEl>
                                          <p:spTgt spid="39"/>
                                        </p:tgtEl>
                                        <p:attrNameLst>
                                          <p:attrName>ppt_x</p:attrName>
                                        </p:attrNameLst>
                                      </p:cBhvr>
                                      <p:tavLst>
                                        <p:tav tm="0">
                                          <p:val>
                                            <p:strVal val="1+#ppt_w/2"/>
                                          </p:val>
                                        </p:tav>
                                        <p:tav tm="100000">
                                          <p:val>
                                            <p:strVal val="#ppt_x"/>
                                          </p:val>
                                        </p:tav>
                                      </p:tavLst>
                                    </p:anim>
                                    <p:anim calcmode="lin" valueType="num">
                                      <p:cBhvr additive="base">
                                        <p:cTn id="18" dur="1000" fill="hold"/>
                                        <p:tgtEl>
                                          <p:spTgt spid="39"/>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iterate type="lt">
                                    <p:tmPct val="10000"/>
                                  </p:iterate>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550"/>
                            </p:stCondLst>
                            <p:childTnLst>
                              <p:par>
                                <p:cTn id="26" presetID="10" presetClass="entr" presetSubtype="0"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1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p:bldP spid="4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占位符 2"/>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a:fillRect/>
          </a:stretch>
        </p:blipFill>
        <p:spPr>
          <a:xfrm>
            <a:off x="-1" y="0"/>
            <a:ext cx="12192002" cy="3538132"/>
          </a:xfrm>
        </p:spPr>
      </p:pic>
      <p:sp>
        <p:nvSpPr>
          <p:cNvPr id="5" name="Freeform 12"/>
          <p:cNvSpPr/>
          <p:nvPr/>
        </p:nvSpPr>
        <p:spPr bwMode="auto">
          <a:xfrm>
            <a:off x="1608509" y="4367151"/>
            <a:ext cx="528638"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chemeClr val="bg1">
              <a:lumMod val="95000"/>
            </a:schemeClr>
          </a:solidFill>
          <a:ln>
            <a:noFill/>
          </a:ln>
        </p:spPr>
        <p:txBody>
          <a:bodyPr/>
          <a:lstStyle/>
          <a:p>
            <a:endParaRPr lang="zh-CN" altLang="en-US">
              <a:solidFill>
                <a:schemeClr val="bg1"/>
              </a:solidFill>
              <a:latin typeface="Arial"/>
              <a:ea typeface="微软雅黑"/>
              <a:cs typeface="+mn-ea"/>
              <a:sym typeface="Arial"/>
            </a:endParaRPr>
          </a:p>
        </p:txBody>
      </p:sp>
      <p:sp>
        <p:nvSpPr>
          <p:cNvPr id="6" name="Freeform 12"/>
          <p:cNvSpPr/>
          <p:nvPr/>
        </p:nvSpPr>
        <p:spPr bwMode="auto">
          <a:xfrm flipH="1" flipV="1">
            <a:off x="10249469" y="5401432"/>
            <a:ext cx="528638"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chemeClr val="tx1">
              <a:lumMod val="50000"/>
              <a:lumOff val="50000"/>
            </a:schemeClr>
          </a:solidFill>
          <a:ln>
            <a:noFill/>
          </a:ln>
        </p:spPr>
        <p:txBody>
          <a:bodyPr/>
          <a:lstStyle/>
          <a:p>
            <a:endParaRPr lang="zh-CN" altLang="en-US">
              <a:solidFill>
                <a:schemeClr val="bg1"/>
              </a:solidFill>
              <a:latin typeface="Arial"/>
              <a:ea typeface="微软雅黑"/>
              <a:cs typeface="+mn-ea"/>
              <a:sym typeface="Arial"/>
            </a:endParaRPr>
          </a:p>
        </p:txBody>
      </p:sp>
      <p:sp>
        <p:nvSpPr>
          <p:cNvPr id="7" name="TextBox 28"/>
          <p:cNvSpPr txBox="1"/>
          <p:nvPr/>
        </p:nvSpPr>
        <p:spPr>
          <a:xfrm>
            <a:off x="1968549" y="4681352"/>
            <a:ext cx="8545239" cy="932563"/>
          </a:xfrm>
          <a:prstGeom prst="rect">
            <a:avLst/>
          </a:prstGeom>
          <a:noFill/>
        </p:spPr>
        <p:txBody>
          <a:bodyPr wrap="square" rtlCol="0">
            <a:spAutoFit/>
          </a:bodyPr>
          <a:lstStyle/>
          <a:p>
            <a:pPr>
              <a:lnSpc>
                <a:spcPct val="130000"/>
              </a:lnSpc>
              <a:spcBef>
                <a:spcPct val="0"/>
              </a:spcBef>
            </a:pPr>
            <a:r>
              <a:rPr lang="zh-CN" altLang="en-US" sz="1400" dirty="0">
                <a:solidFill>
                  <a:schemeClr val="bg1"/>
                </a:solidFill>
                <a:latin typeface="Arial"/>
                <a:ea typeface="微软雅黑"/>
                <a:cs typeface="+mn-ea"/>
                <a:sym typeface="Arial"/>
              </a:rPr>
              <a:t>在此录入上述图表的综合描述说明，在此录入上述图表的上述图表的综合描述说明入。在此录入上述图表的综合描述说明，在此录入上述图表的上述图表的综合描述说明入。在此录入上述图表的综合描述说明，在此录入上述图表的上述图表的综合描述说明入。</a:t>
            </a:r>
            <a:r>
              <a:rPr lang="en-US" altLang="zh-CN" sz="1400" dirty="0">
                <a:solidFill>
                  <a:schemeClr val="bg1"/>
                </a:solidFill>
                <a:latin typeface="Arial"/>
                <a:ea typeface="微软雅黑"/>
                <a:cs typeface="+mn-ea"/>
                <a:sym typeface="Arial"/>
              </a:rPr>
              <a:t>XXXX</a:t>
            </a:r>
            <a:endParaRPr lang="zh-CN" altLang="en-US" sz="1400" dirty="0">
              <a:solidFill>
                <a:schemeClr val="bg1"/>
              </a:solidFill>
              <a:latin typeface="Arial"/>
              <a:ea typeface="微软雅黑"/>
              <a:cs typeface="+mn-ea"/>
              <a:sym typeface="Arial"/>
            </a:endParaRPr>
          </a:p>
        </p:txBody>
      </p:sp>
      <p:grpSp>
        <p:nvGrpSpPr>
          <p:cNvPr id="12" name="组合 11"/>
          <p:cNvGrpSpPr/>
          <p:nvPr/>
        </p:nvGrpSpPr>
        <p:grpSpPr>
          <a:xfrm>
            <a:off x="1608509" y="2035477"/>
            <a:ext cx="2274261" cy="1557492"/>
            <a:chOff x="1057875" y="1891659"/>
            <a:chExt cx="3305339" cy="2263610"/>
          </a:xfrm>
        </p:grpSpPr>
        <p:sp>
          <p:nvSpPr>
            <p:cNvPr id="10" name="等腰三角形 9"/>
            <p:cNvSpPr/>
            <p:nvPr/>
          </p:nvSpPr>
          <p:spPr>
            <a:xfrm>
              <a:off x="1057875" y="1891659"/>
              <a:ext cx="3305339" cy="2183912"/>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cs typeface="+mn-ea"/>
                <a:sym typeface="Arial"/>
              </a:endParaRPr>
            </a:p>
          </p:txBody>
        </p:sp>
        <p:sp>
          <p:nvSpPr>
            <p:cNvPr id="11" name="等腰三角形 10"/>
            <p:cNvSpPr/>
            <p:nvPr/>
          </p:nvSpPr>
          <p:spPr>
            <a:xfrm>
              <a:off x="1221051" y="2186984"/>
              <a:ext cx="2978989" cy="1968285"/>
            </a:xfrm>
            <a:prstGeom prst="triangle">
              <a:avLst/>
            </a:prstGeom>
            <a:solidFill>
              <a:srgbClr val="3F3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cs typeface="+mn-ea"/>
                <a:sym typeface="Arial"/>
              </a:endParaRPr>
            </a:p>
          </p:txBody>
        </p:sp>
      </p:grpSp>
      <p:grpSp>
        <p:nvGrpSpPr>
          <p:cNvPr id="13" name="组合 12"/>
          <p:cNvGrpSpPr/>
          <p:nvPr/>
        </p:nvGrpSpPr>
        <p:grpSpPr>
          <a:xfrm>
            <a:off x="4904132" y="2035477"/>
            <a:ext cx="2274261" cy="1557492"/>
            <a:chOff x="1057875" y="1891659"/>
            <a:chExt cx="3305339" cy="2263610"/>
          </a:xfrm>
        </p:grpSpPr>
        <p:sp>
          <p:nvSpPr>
            <p:cNvPr id="14" name="等腰三角形 13"/>
            <p:cNvSpPr/>
            <p:nvPr/>
          </p:nvSpPr>
          <p:spPr>
            <a:xfrm>
              <a:off x="1057875" y="1891659"/>
              <a:ext cx="3305339" cy="2183912"/>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cs typeface="+mn-ea"/>
                <a:sym typeface="Arial"/>
              </a:endParaRPr>
            </a:p>
          </p:txBody>
        </p:sp>
        <p:sp>
          <p:nvSpPr>
            <p:cNvPr id="15" name="等腰三角形 14"/>
            <p:cNvSpPr/>
            <p:nvPr/>
          </p:nvSpPr>
          <p:spPr>
            <a:xfrm>
              <a:off x="1221051" y="2186984"/>
              <a:ext cx="2978989" cy="1968285"/>
            </a:xfrm>
            <a:prstGeom prst="triangle">
              <a:avLst/>
            </a:prstGeom>
            <a:solidFill>
              <a:srgbClr val="3F3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cs typeface="+mn-ea"/>
                <a:sym typeface="Arial"/>
              </a:endParaRPr>
            </a:p>
          </p:txBody>
        </p:sp>
      </p:grpSp>
      <p:grpSp>
        <p:nvGrpSpPr>
          <p:cNvPr id="16" name="组合 15"/>
          <p:cNvGrpSpPr/>
          <p:nvPr/>
        </p:nvGrpSpPr>
        <p:grpSpPr>
          <a:xfrm>
            <a:off x="7975208" y="2035477"/>
            <a:ext cx="2274261" cy="1557492"/>
            <a:chOff x="1057875" y="1891659"/>
            <a:chExt cx="3305339" cy="2263610"/>
          </a:xfrm>
        </p:grpSpPr>
        <p:sp>
          <p:nvSpPr>
            <p:cNvPr id="17" name="等腰三角形 16"/>
            <p:cNvSpPr/>
            <p:nvPr/>
          </p:nvSpPr>
          <p:spPr>
            <a:xfrm>
              <a:off x="1057875" y="1891659"/>
              <a:ext cx="3305339" cy="2183912"/>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cs typeface="+mn-ea"/>
                <a:sym typeface="Arial"/>
              </a:endParaRPr>
            </a:p>
          </p:txBody>
        </p:sp>
        <p:sp>
          <p:nvSpPr>
            <p:cNvPr id="18" name="等腰三角形 17"/>
            <p:cNvSpPr/>
            <p:nvPr/>
          </p:nvSpPr>
          <p:spPr>
            <a:xfrm>
              <a:off x="1221051" y="2186984"/>
              <a:ext cx="2978989" cy="1968285"/>
            </a:xfrm>
            <a:prstGeom prst="triangle">
              <a:avLst/>
            </a:prstGeom>
            <a:solidFill>
              <a:srgbClr val="3F3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cs typeface="+mn-ea"/>
                <a:sym typeface="Arial"/>
              </a:endParaRPr>
            </a:p>
          </p:txBody>
        </p:sp>
      </p:grpSp>
      <p:cxnSp>
        <p:nvCxnSpPr>
          <p:cNvPr id="20" name="直接连接符 19"/>
          <p:cNvCxnSpPr/>
          <p:nvPr/>
        </p:nvCxnSpPr>
        <p:spPr>
          <a:xfrm>
            <a:off x="0" y="3594430"/>
            <a:ext cx="12192000" cy="0"/>
          </a:xfrm>
          <a:prstGeom prst="line">
            <a:avLst/>
          </a:prstGeom>
          <a:ln>
            <a:solidFill>
              <a:srgbClr val="3F3F3F"/>
            </a:solidFill>
          </a:ln>
        </p:spPr>
        <p:style>
          <a:lnRef idx="1">
            <a:schemeClr val="dk1"/>
          </a:lnRef>
          <a:fillRef idx="0">
            <a:schemeClr val="dk1"/>
          </a:fillRef>
          <a:effectRef idx="0">
            <a:schemeClr val="dk1"/>
          </a:effectRef>
          <a:fontRef idx="minor">
            <a:schemeClr val="tx1"/>
          </a:fontRef>
        </p:style>
      </p:cxnSp>
      <p:sp>
        <p:nvSpPr>
          <p:cNvPr id="22" name="矩形 21"/>
          <p:cNvSpPr/>
          <p:nvPr/>
        </p:nvSpPr>
        <p:spPr>
          <a:xfrm>
            <a:off x="2376248" y="2729444"/>
            <a:ext cx="697627" cy="707886"/>
          </a:xfrm>
          <a:prstGeom prst="rect">
            <a:avLst/>
          </a:prstGeom>
        </p:spPr>
        <p:txBody>
          <a:bodyPr wrap="none">
            <a:spAutoFit/>
          </a:bodyPr>
          <a:lstStyle/>
          <a:p>
            <a:pPr algn="ctr"/>
            <a:r>
              <a:rPr lang="zh-CN" altLang="en-US" sz="2000" b="1" dirty="0">
                <a:solidFill>
                  <a:schemeClr val="bg1"/>
                </a:solidFill>
                <a:latin typeface="Arial"/>
                <a:ea typeface="微软雅黑"/>
                <a:cs typeface="+mn-ea"/>
                <a:sym typeface="Arial"/>
              </a:rPr>
              <a:t>以人</a:t>
            </a:r>
            <a:endParaRPr lang="en-US" altLang="zh-CN" sz="2000" b="1" dirty="0">
              <a:solidFill>
                <a:schemeClr val="bg1"/>
              </a:solidFill>
              <a:latin typeface="Arial"/>
              <a:ea typeface="微软雅黑"/>
              <a:cs typeface="+mn-ea"/>
              <a:sym typeface="Arial"/>
            </a:endParaRPr>
          </a:p>
          <a:p>
            <a:pPr algn="ctr"/>
            <a:r>
              <a:rPr lang="zh-CN" altLang="en-US" sz="2000" b="1" dirty="0">
                <a:solidFill>
                  <a:schemeClr val="bg1"/>
                </a:solidFill>
                <a:latin typeface="Arial"/>
                <a:ea typeface="微软雅黑"/>
                <a:cs typeface="+mn-ea"/>
                <a:sym typeface="Arial"/>
              </a:rPr>
              <a:t>为本</a:t>
            </a:r>
            <a:endParaRPr lang="en-US" altLang="zh-CN" sz="2000" b="1" dirty="0">
              <a:solidFill>
                <a:schemeClr val="bg1"/>
              </a:solidFill>
              <a:latin typeface="Arial"/>
              <a:ea typeface="微软雅黑"/>
              <a:cs typeface="+mn-ea"/>
              <a:sym typeface="Arial"/>
            </a:endParaRPr>
          </a:p>
        </p:txBody>
      </p:sp>
      <p:sp>
        <p:nvSpPr>
          <p:cNvPr id="23" name="矩形 22"/>
          <p:cNvSpPr/>
          <p:nvPr/>
        </p:nvSpPr>
        <p:spPr>
          <a:xfrm>
            <a:off x="5692447" y="2729444"/>
            <a:ext cx="697627" cy="707886"/>
          </a:xfrm>
          <a:prstGeom prst="rect">
            <a:avLst/>
          </a:prstGeom>
        </p:spPr>
        <p:txBody>
          <a:bodyPr wrap="none">
            <a:spAutoFit/>
          </a:bodyPr>
          <a:lstStyle/>
          <a:p>
            <a:pPr algn="ctr"/>
            <a:r>
              <a:rPr lang="zh-CN" altLang="en-US" sz="2000" b="1" dirty="0">
                <a:solidFill>
                  <a:schemeClr val="bg1"/>
                </a:solidFill>
                <a:latin typeface="Arial"/>
                <a:ea typeface="微软雅黑"/>
                <a:cs typeface="+mn-ea"/>
                <a:sym typeface="Arial"/>
              </a:rPr>
              <a:t>科技</a:t>
            </a:r>
            <a:endParaRPr lang="en-US" altLang="zh-CN" sz="2000" b="1" dirty="0">
              <a:solidFill>
                <a:schemeClr val="bg1"/>
              </a:solidFill>
              <a:latin typeface="Arial"/>
              <a:ea typeface="微软雅黑"/>
              <a:cs typeface="+mn-ea"/>
              <a:sym typeface="Arial"/>
            </a:endParaRPr>
          </a:p>
          <a:p>
            <a:pPr algn="ctr"/>
            <a:r>
              <a:rPr lang="zh-CN" altLang="en-US" sz="2000" b="1" dirty="0">
                <a:solidFill>
                  <a:schemeClr val="bg1"/>
                </a:solidFill>
                <a:latin typeface="Arial"/>
                <a:ea typeface="微软雅黑"/>
                <a:cs typeface="+mn-ea"/>
                <a:sym typeface="Arial"/>
              </a:rPr>
              <a:t>创新</a:t>
            </a:r>
            <a:endParaRPr lang="en-US" altLang="zh-CN" sz="2000" b="1" dirty="0">
              <a:solidFill>
                <a:schemeClr val="bg1"/>
              </a:solidFill>
              <a:latin typeface="Arial"/>
              <a:ea typeface="微软雅黑"/>
              <a:cs typeface="+mn-ea"/>
              <a:sym typeface="Arial"/>
            </a:endParaRPr>
          </a:p>
        </p:txBody>
      </p:sp>
      <p:sp>
        <p:nvSpPr>
          <p:cNvPr id="24" name="矩形 23"/>
          <p:cNvSpPr/>
          <p:nvPr/>
        </p:nvSpPr>
        <p:spPr>
          <a:xfrm>
            <a:off x="8763524" y="2705274"/>
            <a:ext cx="697627" cy="707886"/>
          </a:xfrm>
          <a:prstGeom prst="rect">
            <a:avLst/>
          </a:prstGeom>
        </p:spPr>
        <p:txBody>
          <a:bodyPr wrap="none">
            <a:spAutoFit/>
          </a:bodyPr>
          <a:lstStyle/>
          <a:p>
            <a:pPr algn="ctr"/>
            <a:r>
              <a:rPr lang="zh-CN" altLang="en-US" sz="2000" b="1" dirty="0">
                <a:solidFill>
                  <a:schemeClr val="bg1"/>
                </a:solidFill>
                <a:latin typeface="Arial"/>
                <a:ea typeface="微软雅黑"/>
                <a:cs typeface="+mn-ea"/>
                <a:sym typeface="Arial"/>
              </a:rPr>
              <a:t>先进</a:t>
            </a:r>
            <a:endParaRPr lang="en-US" altLang="zh-CN" sz="2000" b="1" dirty="0">
              <a:solidFill>
                <a:schemeClr val="bg1"/>
              </a:solidFill>
              <a:latin typeface="Arial"/>
              <a:ea typeface="微软雅黑"/>
              <a:cs typeface="+mn-ea"/>
              <a:sym typeface="Arial"/>
            </a:endParaRPr>
          </a:p>
          <a:p>
            <a:pPr algn="ctr"/>
            <a:r>
              <a:rPr lang="zh-CN" altLang="en-US" sz="2000" b="1" dirty="0">
                <a:solidFill>
                  <a:schemeClr val="bg1"/>
                </a:solidFill>
                <a:latin typeface="Arial"/>
                <a:ea typeface="微软雅黑"/>
                <a:cs typeface="+mn-ea"/>
                <a:sym typeface="Arial"/>
              </a:rPr>
              <a:t>力量</a:t>
            </a:r>
            <a:endParaRPr lang="en-US" altLang="zh-CN" sz="2000" b="1" dirty="0">
              <a:solidFill>
                <a:schemeClr val="bg1"/>
              </a:solidFill>
              <a:latin typeface="Arial"/>
              <a:ea typeface="微软雅黑"/>
              <a:cs typeface="+mn-ea"/>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35" presetClass="path" presetSubtype="0" accel="50000" decel="50000" fill="hold" grpId="1" nodeType="withEffect">
                                  <p:stCondLst>
                                    <p:cond delay="0"/>
                                  </p:stCondLst>
                                  <p:childTnLst>
                                    <p:animMotion origin="layout" path="M -3.56836E-6 -3.7037E-7 L 0.36686 0.15278 " pathEditMode="relative" rAng="0" ptsTypes="AA">
                                      <p:cBhvr>
                                        <p:cTn id="8" dur="500" spd="-99900" fill="hold"/>
                                        <p:tgtEl>
                                          <p:spTgt spid="5"/>
                                        </p:tgtEl>
                                        <p:attrNameLst>
                                          <p:attrName>ppt_x</p:attrName>
                                          <p:attrName>ppt_y</p:attrName>
                                        </p:attrNameLst>
                                      </p:cBhvr>
                                      <p:rCtr x="18343" y="7639"/>
                                    </p:animMotion>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35" presetClass="path" presetSubtype="0" accel="50000" decel="50000" fill="hold" grpId="1" nodeType="withEffect">
                                  <p:stCondLst>
                                    <p:cond delay="0"/>
                                  </p:stCondLst>
                                  <p:childTnLst>
                                    <p:animMotion origin="layout" path="M 7.85742E-7 -3.33333E-6 L -0.39495 -0.11018 " pathEditMode="relative" rAng="0" ptsTypes="AA">
                                      <p:cBhvr>
                                        <p:cTn id="12" dur="500" spd="-99900" fill="hold"/>
                                        <p:tgtEl>
                                          <p:spTgt spid="6"/>
                                        </p:tgtEl>
                                        <p:attrNameLst>
                                          <p:attrName>ppt_x</p:attrName>
                                          <p:attrName>ppt_y</p:attrName>
                                        </p:attrNameLst>
                                      </p:cBhvr>
                                      <p:rCtr x="-19748" y="-5509"/>
                                    </p:animMotion>
                                  </p:childTnLst>
                                </p:cTn>
                              </p:par>
                            </p:childTnLst>
                          </p:cTn>
                        </p:par>
                        <p:par>
                          <p:cTn id="13" fill="hold">
                            <p:stCondLst>
                              <p:cond delay="0"/>
                            </p:stCondLst>
                            <p:childTnLst>
                              <p:par>
                                <p:cTn id="14" presetID="18" presetClass="entr" presetSubtype="3"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strips(upRight)">
                                      <p:cBhvr>
                                        <p:cTn id="16" dur="500"/>
                                        <p:tgtEl>
                                          <p:spTgt spid="7"/>
                                        </p:tgtEl>
                                      </p:cBhvr>
                                    </p:animEffect>
                                  </p:childTnLst>
                                </p:cTn>
                              </p:par>
                              <p:par>
                                <p:cTn id="17" presetID="10"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500"/>
                                        <p:tgtEl>
                                          <p:spTgt spid="2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p:bldP spid="22" grpId="0"/>
      <p:bldP spid="23" grpId="0"/>
      <p:bldP spid="24"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 name="KSO_WPP_MARK_KEY" val="8e294bb3-f3af-46e7-8e09-91e73939049f"/>
  <p:tag name="COMMONDATA" val="eyJoZGlkIjoiYjNkNDYxMmIwNmM5NTY2OTdkODYxNGM2OGY2YmI2OGYifQ=="/>
</p:tagLst>
</file>

<file path=ppt/tags/tag10.xml><?xml version="1.0" encoding="utf-8"?>
<p:tagLst xmlns:a="http://schemas.openxmlformats.org/drawingml/2006/main" xmlns:r="http://schemas.openxmlformats.org/officeDocument/2006/relationships" xmlns:p="http://schemas.openxmlformats.org/presentationml/2006/main">
  <p:tag name="MH" val="20160518111900"/>
  <p:tag name="MH_LIBRARY" val="GRAPHIC"/>
  <p:tag name="MH_TYPE" val="Other"/>
  <p:tag name="MH_ORDER" val="3"/>
</p:tagLst>
</file>

<file path=ppt/tags/tag11.xml><?xml version="1.0" encoding="utf-8"?>
<p:tagLst xmlns:a="http://schemas.openxmlformats.org/drawingml/2006/main" xmlns:r="http://schemas.openxmlformats.org/officeDocument/2006/relationships" xmlns:p="http://schemas.openxmlformats.org/presentationml/2006/main">
  <p:tag name="MH" val="20160518111900"/>
  <p:tag name="MH_LIBRARY" val="GRAPHIC"/>
  <p:tag name="MH_TYPE" val="SubTitle"/>
  <p:tag name="MH_ORDER" val="3"/>
</p:tagLst>
</file>

<file path=ppt/tags/tag12.xml><?xml version="1.0" encoding="utf-8"?>
<p:tagLst xmlns:a="http://schemas.openxmlformats.org/drawingml/2006/main" xmlns:r="http://schemas.openxmlformats.org/officeDocument/2006/relationships" xmlns:p="http://schemas.openxmlformats.org/presentationml/2006/main">
  <p:tag name="MH" val="20160518111900"/>
  <p:tag name="MH_LIBRARY" val="GRAPHIC"/>
  <p:tag name="MH_TYPE" val="Other"/>
  <p:tag name="MH_ORDER" val="4"/>
</p:tagLst>
</file>

<file path=ppt/tags/tag13.xml><?xml version="1.0" encoding="utf-8"?>
<p:tagLst xmlns:a="http://schemas.openxmlformats.org/drawingml/2006/main" xmlns:r="http://schemas.openxmlformats.org/officeDocument/2006/relationships" xmlns:p="http://schemas.openxmlformats.org/presentationml/2006/main">
  <p:tag name="MH" val="20160518111900"/>
  <p:tag name="MH_LIBRARY" val="GRAPHIC"/>
  <p:tag name="MH_TYPE" val="SubTitle"/>
  <p:tag name="MH_ORDER" val="4"/>
</p:tagLst>
</file>

<file path=ppt/tags/tag14.xml><?xml version="1.0" encoding="utf-8"?>
<p:tagLst xmlns:a="http://schemas.openxmlformats.org/drawingml/2006/main" xmlns:r="http://schemas.openxmlformats.org/officeDocument/2006/relationships" xmlns:p="http://schemas.openxmlformats.org/presentationml/2006/main">
  <p:tag name="MH" val="20160518111900"/>
  <p:tag name="MH_LIBRARY" val="GRAPHIC"/>
  <p:tag name="MH_TYPE" val="Other"/>
  <p:tag name="MH_ORDER" val="5"/>
</p:tagLst>
</file>

<file path=ppt/tags/tag15.xml><?xml version="1.0" encoding="utf-8"?>
<p:tagLst xmlns:a="http://schemas.openxmlformats.org/drawingml/2006/main" xmlns:r="http://schemas.openxmlformats.org/officeDocument/2006/relationships" xmlns:p="http://schemas.openxmlformats.org/presentationml/2006/main">
  <p:tag name="MH" val="20160517164316"/>
  <p:tag name="MH_LIBRARY" val="GRAPHIC"/>
  <p:tag name="MH_TYPE" val="Text"/>
  <p:tag name="MH_ORDER" val="1"/>
</p:tagLst>
</file>

<file path=ppt/tags/tag16.xml><?xml version="1.0" encoding="utf-8"?>
<p:tagLst xmlns:a="http://schemas.openxmlformats.org/drawingml/2006/main" xmlns:r="http://schemas.openxmlformats.org/officeDocument/2006/relationships" xmlns:p="http://schemas.openxmlformats.org/presentationml/2006/main">
  <p:tag name="MH" val="20160517164316"/>
  <p:tag name="MH_LIBRARY" val="GRAPHIC"/>
  <p:tag name="MH_TYPE" val="Text"/>
  <p:tag name="MH_ORDER" val="2"/>
</p:tagLst>
</file>

<file path=ppt/tags/tag17.xml><?xml version="1.0" encoding="utf-8"?>
<p:tagLst xmlns:a="http://schemas.openxmlformats.org/drawingml/2006/main" xmlns:r="http://schemas.openxmlformats.org/officeDocument/2006/relationships" xmlns:p="http://schemas.openxmlformats.org/presentationml/2006/main">
  <p:tag name="MH" val="20160517164316"/>
  <p:tag name="MH_LIBRARY" val="GRAPHIC"/>
  <p:tag name="MH_TYPE" val="Text"/>
  <p:tag name="MH_ORDER" val="3"/>
</p:tagLst>
</file>

<file path=ppt/tags/tag18.xml><?xml version="1.0" encoding="utf-8"?>
<p:tagLst xmlns:a="http://schemas.openxmlformats.org/drawingml/2006/main" xmlns:r="http://schemas.openxmlformats.org/officeDocument/2006/relationships" xmlns:p="http://schemas.openxmlformats.org/presentationml/2006/main">
  <p:tag name="MH" val="20160517164316"/>
  <p:tag name="MH_LIBRARY" val="GRAPHIC"/>
  <p:tag name="MH_TYPE" val="Text"/>
  <p:tag name="MH_ORDER" val="4"/>
</p:tagLst>
</file>

<file path=ppt/tags/tag19.xml><?xml version="1.0" encoding="utf-8"?>
<p:tagLst xmlns:a="http://schemas.openxmlformats.org/drawingml/2006/main" xmlns:r="http://schemas.openxmlformats.org/officeDocument/2006/relationships" xmlns:p="http://schemas.openxmlformats.org/presentationml/2006/main">
  <p:tag name="MH" val="20160517164316"/>
  <p:tag name="MH_LIBRARY" val="GRAPHIC"/>
  <p:tag name="MH_TYPE" val="Other"/>
  <p:tag name="MH_ORDER" val="1"/>
</p:tagLst>
</file>

<file path=ppt/tags/tag2.xml><?xml version="1.0" encoding="utf-8"?>
<p:tagLst xmlns:a="http://schemas.openxmlformats.org/drawingml/2006/main" xmlns:r="http://schemas.openxmlformats.org/officeDocument/2006/relationships" xmlns:p="http://schemas.openxmlformats.org/presentationml/2006/main">
  <p:tag name="MH" val="20160517142533"/>
  <p:tag name="MH_LIBRARY" val="GRAPHIC"/>
  <p:tag name="MH_TYPE" val="Other"/>
  <p:tag name="MH_ORDER" val="1"/>
</p:tagLst>
</file>

<file path=ppt/tags/tag20.xml><?xml version="1.0" encoding="utf-8"?>
<p:tagLst xmlns:a="http://schemas.openxmlformats.org/drawingml/2006/main" xmlns:r="http://schemas.openxmlformats.org/officeDocument/2006/relationships" xmlns:p="http://schemas.openxmlformats.org/presentationml/2006/main">
  <p:tag name="MH" val="20160517164316"/>
  <p:tag name="MH_LIBRARY" val="GRAPHIC"/>
  <p:tag name="MH_TYPE" val="SubTitle"/>
  <p:tag name="MH_ORDER" val="1"/>
</p:tagLst>
</file>

<file path=ppt/tags/tag21.xml><?xml version="1.0" encoding="utf-8"?>
<p:tagLst xmlns:a="http://schemas.openxmlformats.org/drawingml/2006/main" xmlns:r="http://schemas.openxmlformats.org/officeDocument/2006/relationships" xmlns:p="http://schemas.openxmlformats.org/presentationml/2006/main">
  <p:tag name="MH" val="20160517164316"/>
  <p:tag name="MH_LIBRARY" val="GRAPHIC"/>
  <p:tag name="MH_TYPE" val="Other"/>
  <p:tag name="MH_ORDER" val="2"/>
</p:tagLst>
</file>

<file path=ppt/tags/tag22.xml><?xml version="1.0" encoding="utf-8"?>
<p:tagLst xmlns:a="http://schemas.openxmlformats.org/drawingml/2006/main" xmlns:r="http://schemas.openxmlformats.org/officeDocument/2006/relationships" xmlns:p="http://schemas.openxmlformats.org/presentationml/2006/main">
  <p:tag name="MH" val="20160517164316"/>
  <p:tag name="MH_LIBRARY" val="GRAPHIC"/>
  <p:tag name="MH_TYPE" val="Other"/>
  <p:tag name="MH_ORDER" val="3"/>
</p:tagLst>
</file>

<file path=ppt/tags/tag23.xml><?xml version="1.0" encoding="utf-8"?>
<p:tagLst xmlns:a="http://schemas.openxmlformats.org/drawingml/2006/main" xmlns:r="http://schemas.openxmlformats.org/officeDocument/2006/relationships" xmlns:p="http://schemas.openxmlformats.org/presentationml/2006/main">
  <p:tag name="MH" val="20160517164316"/>
  <p:tag name="MH_LIBRARY" val="GRAPHIC"/>
  <p:tag name="MH_TYPE" val="SubTitle"/>
  <p:tag name="MH_ORDER" val="2"/>
</p:tagLst>
</file>

<file path=ppt/tags/tag24.xml><?xml version="1.0" encoding="utf-8"?>
<p:tagLst xmlns:a="http://schemas.openxmlformats.org/drawingml/2006/main" xmlns:r="http://schemas.openxmlformats.org/officeDocument/2006/relationships" xmlns:p="http://schemas.openxmlformats.org/presentationml/2006/main">
  <p:tag name="MH" val="20160517164316"/>
  <p:tag name="MH_LIBRARY" val="GRAPHIC"/>
  <p:tag name="MH_TYPE" val="Other"/>
  <p:tag name="MH_ORDER" val="4"/>
</p:tagLst>
</file>

<file path=ppt/tags/tag25.xml><?xml version="1.0" encoding="utf-8"?>
<p:tagLst xmlns:a="http://schemas.openxmlformats.org/drawingml/2006/main" xmlns:r="http://schemas.openxmlformats.org/officeDocument/2006/relationships" xmlns:p="http://schemas.openxmlformats.org/presentationml/2006/main">
  <p:tag name="MH" val="20160517164316"/>
  <p:tag name="MH_LIBRARY" val="GRAPHIC"/>
  <p:tag name="MH_TYPE" val="Other"/>
  <p:tag name="MH_ORDER" val="5"/>
</p:tagLst>
</file>

<file path=ppt/tags/tag26.xml><?xml version="1.0" encoding="utf-8"?>
<p:tagLst xmlns:a="http://schemas.openxmlformats.org/drawingml/2006/main" xmlns:r="http://schemas.openxmlformats.org/officeDocument/2006/relationships" xmlns:p="http://schemas.openxmlformats.org/presentationml/2006/main">
  <p:tag name="MH" val="20160517164316"/>
  <p:tag name="MH_LIBRARY" val="GRAPHIC"/>
  <p:tag name="MH_TYPE" val="SubTitle"/>
  <p:tag name="MH_ORDER" val="3"/>
</p:tagLst>
</file>

<file path=ppt/tags/tag27.xml><?xml version="1.0" encoding="utf-8"?>
<p:tagLst xmlns:a="http://schemas.openxmlformats.org/drawingml/2006/main" xmlns:r="http://schemas.openxmlformats.org/officeDocument/2006/relationships" xmlns:p="http://schemas.openxmlformats.org/presentationml/2006/main">
  <p:tag name="MH" val="20160517164316"/>
  <p:tag name="MH_LIBRARY" val="GRAPHIC"/>
  <p:tag name="MH_TYPE" val="Other"/>
  <p:tag name="MH_ORDER" val="6"/>
</p:tagLst>
</file>

<file path=ppt/tags/tag28.xml><?xml version="1.0" encoding="utf-8"?>
<p:tagLst xmlns:a="http://schemas.openxmlformats.org/drawingml/2006/main" xmlns:r="http://schemas.openxmlformats.org/officeDocument/2006/relationships" xmlns:p="http://schemas.openxmlformats.org/presentationml/2006/main">
  <p:tag name="MH" val="20160517164316"/>
  <p:tag name="MH_LIBRARY" val="GRAPHIC"/>
  <p:tag name="MH_TYPE" val="Other"/>
  <p:tag name="MH_ORDER" val="7"/>
</p:tagLst>
</file>

<file path=ppt/tags/tag29.xml><?xml version="1.0" encoding="utf-8"?>
<p:tagLst xmlns:a="http://schemas.openxmlformats.org/drawingml/2006/main" xmlns:r="http://schemas.openxmlformats.org/officeDocument/2006/relationships" xmlns:p="http://schemas.openxmlformats.org/presentationml/2006/main">
  <p:tag name="MH" val="20160517164316"/>
  <p:tag name="MH_LIBRARY" val="GRAPHIC"/>
  <p:tag name="MH_TYPE" val="Other"/>
  <p:tag name="MH_ORDER" val="8"/>
</p:tagLst>
</file>

<file path=ppt/tags/tag3.xml><?xml version="1.0" encoding="utf-8"?>
<p:tagLst xmlns:a="http://schemas.openxmlformats.org/drawingml/2006/main" xmlns:r="http://schemas.openxmlformats.org/officeDocument/2006/relationships" xmlns:p="http://schemas.openxmlformats.org/presentationml/2006/main">
  <p:tag name="MH" val="20160517142533"/>
  <p:tag name="MH_LIBRARY" val="GRAPHIC"/>
  <p:tag name="MH_TYPE" val="Other"/>
  <p:tag name="MH_ORDER" val="2"/>
</p:tagLst>
</file>

<file path=ppt/tags/tag30.xml><?xml version="1.0" encoding="utf-8"?>
<p:tagLst xmlns:a="http://schemas.openxmlformats.org/drawingml/2006/main" xmlns:r="http://schemas.openxmlformats.org/officeDocument/2006/relationships" xmlns:p="http://schemas.openxmlformats.org/presentationml/2006/main">
  <p:tag name="MH" val="20160517164316"/>
  <p:tag name="MH_LIBRARY" val="GRAPHIC"/>
  <p:tag name="MH_TYPE" val="SubTitle"/>
  <p:tag name="MH_ORDER" val="4"/>
</p:tagLst>
</file>

<file path=ppt/tags/tag31.xml><?xml version="1.0" encoding="utf-8"?>
<p:tagLst xmlns:a="http://schemas.openxmlformats.org/drawingml/2006/main" xmlns:r="http://schemas.openxmlformats.org/officeDocument/2006/relationships" xmlns:p="http://schemas.openxmlformats.org/presentationml/2006/main">
  <p:tag name="MH" val="20160517164316"/>
  <p:tag name="MH_LIBRARY" val="GRAPHIC"/>
  <p:tag name="MH_TYPE" val="Other"/>
  <p:tag name="MH_ORDER" val="9"/>
</p:tagLst>
</file>

<file path=ppt/tags/tag32.xml><?xml version="1.0" encoding="utf-8"?>
<p:tagLst xmlns:a="http://schemas.openxmlformats.org/drawingml/2006/main" xmlns:r="http://schemas.openxmlformats.org/officeDocument/2006/relationships" xmlns:p="http://schemas.openxmlformats.org/presentationml/2006/main">
  <p:tag name="MH" val="20160517164316"/>
  <p:tag name="MH_LIBRARY" val="GRAPHIC"/>
  <p:tag name="MH_TYPE" val="Other"/>
  <p:tag name="MH_ORDER" val="10"/>
</p:tagLst>
</file>

<file path=ppt/tags/tag33.xml><?xml version="1.0" encoding="utf-8"?>
<p:tagLst xmlns:a="http://schemas.openxmlformats.org/drawingml/2006/main" xmlns:r="http://schemas.openxmlformats.org/officeDocument/2006/relationships" xmlns:p="http://schemas.openxmlformats.org/presentationml/2006/main">
  <p:tag name="MH" val="20160517164316"/>
  <p:tag name="MH_LIBRARY" val="GRAPHIC"/>
  <p:tag name="MH_TYPE" val="Other"/>
  <p:tag name="MH_ORDER" val="11"/>
</p:tagLst>
</file>

<file path=ppt/tags/tag34.xml><?xml version="1.0" encoding="utf-8"?>
<p:tagLst xmlns:a="http://schemas.openxmlformats.org/drawingml/2006/main" xmlns:r="http://schemas.openxmlformats.org/officeDocument/2006/relationships" xmlns:p="http://schemas.openxmlformats.org/presentationml/2006/main">
  <p:tag name="MH" val="20160517164316"/>
  <p:tag name="MH_LIBRARY" val="GRAPHIC"/>
  <p:tag name="MH_TYPE" val="Other"/>
  <p:tag name="MH_ORDER" val="12"/>
</p:tagLst>
</file>

<file path=ppt/tags/tag35.xml><?xml version="1.0" encoding="utf-8"?>
<p:tagLst xmlns:a="http://schemas.openxmlformats.org/drawingml/2006/main" xmlns:r="http://schemas.openxmlformats.org/officeDocument/2006/relationships" xmlns:p="http://schemas.openxmlformats.org/presentationml/2006/main">
  <p:tag name="MH" val="20160517164316"/>
  <p:tag name="MH_LIBRARY" val="GRAPHIC"/>
  <p:tag name="MH_TYPE" val="Other"/>
  <p:tag name="MH_ORDER" val="13"/>
</p:tagLst>
</file>

<file path=ppt/tags/tag4.xml><?xml version="1.0" encoding="utf-8"?>
<p:tagLst xmlns:a="http://schemas.openxmlformats.org/drawingml/2006/main" xmlns:r="http://schemas.openxmlformats.org/officeDocument/2006/relationships" xmlns:p="http://schemas.openxmlformats.org/presentationml/2006/main">
  <p:tag name="MH" val="20160517151347"/>
  <p:tag name="MH_LIBRARY" val="GRAPHIC"/>
  <p:tag name="MH_TYPE" val="SubTitle"/>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60516164401"/>
  <p:tag name="MH_LIBRARY" val="GRAPHIC"/>
  <p:tag name="MH_TYPE" val="Other"/>
  <p:tag name="MH_ORDER" val="1"/>
</p:tagLst>
</file>

<file path=ppt/tags/tag6.xml><?xml version="1.0" encoding="utf-8"?>
<p:tagLst xmlns:a="http://schemas.openxmlformats.org/drawingml/2006/main" xmlns:r="http://schemas.openxmlformats.org/officeDocument/2006/relationships" xmlns:p="http://schemas.openxmlformats.org/presentationml/2006/main">
  <p:tag name="MH" val="20160516164401"/>
  <p:tag name="MH_LIBRARY" val="GRAPHIC"/>
  <p:tag name="MH_TYPE" val="Other"/>
  <p:tag name="MH_ORDER" val="2"/>
</p:tagLst>
</file>

<file path=ppt/tags/tag7.xml><?xml version="1.0" encoding="utf-8"?>
<p:tagLst xmlns:a="http://schemas.openxmlformats.org/drawingml/2006/main" xmlns:r="http://schemas.openxmlformats.org/officeDocument/2006/relationships" xmlns:p="http://schemas.openxmlformats.org/presentationml/2006/main">
  <p:tag name="MH" val="20160518111900"/>
  <p:tag name="MH_LIBRARY" val="GRAPHIC"/>
  <p:tag name="MH_TYPE" val="SubTitle"/>
  <p:tag name="MH_ORDER" val="1"/>
</p:tagLst>
</file>

<file path=ppt/tags/tag8.xml><?xml version="1.0" encoding="utf-8"?>
<p:tagLst xmlns:a="http://schemas.openxmlformats.org/drawingml/2006/main" xmlns:r="http://schemas.openxmlformats.org/officeDocument/2006/relationships" xmlns:p="http://schemas.openxmlformats.org/presentationml/2006/main">
  <p:tag name="MH" val="20160518111900"/>
  <p:tag name="MH_LIBRARY" val="GRAPHIC"/>
  <p:tag name="MH_TYPE" val="Other"/>
  <p:tag name="MH_ORDER" val="1"/>
</p:tagLst>
</file>

<file path=ppt/tags/tag9.xml><?xml version="1.0" encoding="utf-8"?>
<p:tagLst xmlns:a="http://schemas.openxmlformats.org/drawingml/2006/main" xmlns:r="http://schemas.openxmlformats.org/officeDocument/2006/relationships" xmlns:p="http://schemas.openxmlformats.org/presentationml/2006/main">
  <p:tag name="MH" val="20160518111900"/>
  <p:tag name="MH_LIBRARY" val="GRAPHIC"/>
  <p:tag name="MH_TYPE" val="SubTitle"/>
  <p:tag name="MH_ORDER" val="2"/>
</p:tagLst>
</file>

<file path=ppt/theme/theme1.xml><?xml version="1.0" encoding="utf-8"?>
<a:theme xmlns:a="http://schemas.openxmlformats.org/drawingml/2006/main" name="www.freeppt7.com">
  <a:themeElements>
    <a:clrScheme name="自定义 1194">
      <a:dk1>
        <a:sysClr val="windowText" lastClr="000000"/>
      </a:dk1>
      <a:lt1>
        <a:sysClr val="window" lastClr="FFFFFF"/>
      </a:lt1>
      <a:dk2>
        <a:srgbClr val="848AA1"/>
      </a:dk2>
      <a:lt2>
        <a:srgbClr val="E7E6E6"/>
      </a:lt2>
      <a:accent1>
        <a:srgbClr val="2F3139"/>
      </a:accent1>
      <a:accent2>
        <a:srgbClr val="7F7F7F"/>
      </a:accent2>
      <a:accent3>
        <a:srgbClr val="A5A5A5"/>
      </a:accent3>
      <a:accent4>
        <a:srgbClr val="FFC000"/>
      </a:accent4>
      <a:accent5>
        <a:srgbClr val="5B9BD5"/>
      </a:accent5>
      <a:accent6>
        <a:srgbClr val="70AD47"/>
      </a:accent6>
      <a:hlink>
        <a:srgbClr val="0563C1"/>
      </a:hlink>
      <a:folHlink>
        <a:srgbClr val="954F72"/>
      </a:folHlink>
    </a:clrScheme>
    <a:fontScheme name="思源黑体">
      <a:majorFont>
        <a:latin typeface="思源黑体 CN Heavy"/>
        <a:ea typeface="思源黑体"/>
        <a:cs typeface=""/>
      </a:majorFont>
      <a:minorFont>
        <a:latin typeface="思源黑体"/>
        <a:ea typeface="思源黑体"/>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ot="0" spcFirstLastPara="0" vertOverflow="overflow" horzOverflow="overflow" vert="horz" wrap="square" lIns="91440" tIns="45720" rIns="91440" bIns="45720" numCol="1" spcCol="0" rtlCol="0" fromWordArt="0" anchor="ctr" anchorCtr="0" forceAA="0" compatLnSpc="1">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1336</Words>
  <Application>Microsoft Office PowerPoint</Application>
  <PresentationFormat>宽屏</PresentationFormat>
  <Paragraphs>173</Paragraphs>
  <Slides>25</Slides>
  <Notes>24</Notes>
  <HiddenSlides>0</HiddenSlides>
  <MMClips>0</MMClips>
  <ScaleCrop>false</ScaleCrop>
  <HeadingPairs>
    <vt:vector size="6" baseType="variant">
      <vt:variant>
        <vt:lpstr>已用的字体</vt:lpstr>
      </vt:variant>
      <vt:variant>
        <vt:i4>6</vt:i4>
      </vt:variant>
      <vt:variant>
        <vt:lpstr>主题</vt:lpstr>
      </vt:variant>
      <vt:variant>
        <vt:i4>2</vt:i4>
      </vt:variant>
      <vt:variant>
        <vt:lpstr>幻灯片标题</vt:lpstr>
      </vt:variant>
      <vt:variant>
        <vt:i4>25</vt:i4>
      </vt:variant>
    </vt:vector>
  </HeadingPairs>
  <TitlesOfParts>
    <vt:vector size="33" baseType="lpstr">
      <vt:lpstr>等线</vt:lpstr>
      <vt:lpstr>思源黑体</vt:lpstr>
      <vt:lpstr>微软雅黑</vt:lpstr>
      <vt:lpstr>Arial</vt:lpstr>
      <vt:lpstr>Calibri</vt:lpstr>
      <vt:lpstr>MS Reference Sans Serif</vt:lpstr>
      <vt:lpstr>www.freeppt7.com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高端商务</dc:title>
  <dc:creator/>
  <cp:lastModifiedBy/>
  <cp:revision>3</cp:revision>
  <dcterms:created xsi:type="dcterms:W3CDTF">2021-06-10T01:56:00Z</dcterms:created>
  <dcterms:modified xsi:type="dcterms:W3CDTF">2024-10-09T09:20:32Z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195EBAD485044BD0BA239A9D101E300C_12</vt:lpwstr>
  </property>
  <property fmtid="{D5CDD505-2E9C-101B-9397-08002B2CF9AE}" pid="3" name="KSOProductBuildVer">
    <vt:lpwstr>2052-12.1.0.15374</vt:lpwstr>
  </property>
</Properties>
</file>