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93" r:id="rId4"/>
    <p:sldId id="283" r:id="rId5"/>
    <p:sldId id="269" r:id="rId6"/>
    <p:sldId id="258" r:id="rId7"/>
    <p:sldId id="271" r:id="rId8"/>
    <p:sldId id="32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14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2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99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0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89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8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75EFDE06-B439-4981-AF8B-2C5F728E5A10}" type="datetimeFigureOut">
              <a:rPr lang="zh-CN" altLang="en-US" smtClean="0"/>
              <a:pPr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F9A437D-8C9F-4186-8EBC-286166741A7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DC7F5F-1F4C-4CE8-82E2-682A8126C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58946026-800F-408D-9B78-B46FED8D63B2}"/>
              </a:ext>
            </a:extLst>
          </p:cNvPr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8E791B8-8030-45AE-B48D-68B1C8736FAC}"/>
              </a:ext>
            </a:extLst>
          </p:cNvPr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A724DB6-312D-4A48-9512-06EC37595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A95F3A2-F619-420A-AD71-F6DAD8335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84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78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13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841451E-59A2-1280-4A81-3619B303F51F}"/>
              </a:ext>
            </a:extLst>
          </p:cNvPr>
          <p:cNvSpPr txBox="1"/>
          <p:nvPr userDrawn="1"/>
        </p:nvSpPr>
        <p:spPr>
          <a:xfrm>
            <a:off x="1993776" y="6237920"/>
            <a:ext cx="432048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112865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92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5320D57C-15E9-424D-92F3-04BF22DF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7986D180-DB59-4532-AEC8-392E096498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219A08F-BC2C-4EC1-BFCC-5D65DEF5C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8A102F-B359-4EB4-A4C5-1015537ADA7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FD436-CD9F-4BCF-9725-D575E0D756F9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2C253F2-F1F2-4E40-941C-D2973F4886DE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43D1486-B08B-4840-9116-396D2BBF91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FEC4C07F-0E3E-48DD-AB1E-DF3B017E22D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EFDE06-B439-4981-AF8B-2C5F728E5A10}" type="datetimeFigureOut">
              <a:rPr lang="zh-CN" altLang="en-US" smtClean="0"/>
              <a:pPr/>
              <a:t>2024/10/10</a:t>
            </a:fld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36724A94-7189-406B-9CA3-5285FE13A05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9A437D-8C9F-4186-8EBC-286166741A7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867415F-005C-48BA-AA3B-D457B62C0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BFA50EB-6A60-46E8-9FC5-A818DFBF78A1}"/>
              </a:ext>
            </a:extLst>
          </p:cNvPr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C17473-A3B9-4520-9061-80CCC3B49074}"/>
              </a:ext>
            </a:extLst>
          </p:cNvPr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E762181-7984-462D-850D-12D5A3F17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26F5FF2-D9F4-4219-95F8-358634543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72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68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75EFDE06-B439-4981-AF8B-2C5F728E5A10}" type="datetimeFigureOut">
              <a:rPr lang="zh-CN" altLang="en-US" smtClean="0"/>
              <a:pPr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F9A437D-8C9F-4186-8EBC-286166741A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1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2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://www.freeppt7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04FFEDE1-E3E3-8960-8C39-0C4D9E61BE14}"/>
              </a:ext>
            </a:extLst>
          </p:cNvPr>
          <p:cNvSpPr txBox="1"/>
          <p:nvPr/>
        </p:nvSpPr>
        <p:spPr>
          <a:xfrm>
            <a:off x="665940" y="5765628"/>
            <a:ext cx="432048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grpSp>
        <p:nvGrpSpPr>
          <p:cNvPr id="91" name="组合 90">
            <a:extLst>
              <a:ext uri="{FF2B5EF4-FFF2-40B4-BE49-F238E27FC236}">
                <a16:creationId xmlns:a16="http://schemas.microsoft.com/office/drawing/2014/main" id="{F2F3E11D-BA95-4B8D-82FB-AC189EB906F6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5EE4F9F2-2AEA-41E1-961D-5BC4C1F03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DDF9C666-BC37-4214-A892-64119692F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94" name="图片 93">
            <a:extLst>
              <a:ext uri="{FF2B5EF4-FFF2-40B4-BE49-F238E27FC236}">
                <a16:creationId xmlns:a16="http://schemas.microsoft.com/office/drawing/2014/main" id="{52921DBD-C277-4BDC-B985-583F6E9DA5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208F5258-FC30-4E96-B275-02D5DEA129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F737CF92-CC36-42C7-A539-75A94A330E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552" y="473554"/>
            <a:ext cx="1160533" cy="10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>
            <a:extLst>
              <a:ext uri="{FF2B5EF4-FFF2-40B4-BE49-F238E27FC236}">
                <a16:creationId xmlns:a16="http://schemas.microsoft.com/office/drawing/2014/main" id="{4AFBC97D-E9FA-49CE-8D61-B29ED6615D9B}"/>
              </a:ext>
            </a:extLst>
          </p:cNvPr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A71EDCB-4EF9-4025-A72D-C92405159AB5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F7AA7B1-6DF2-47B3-90F3-E8A5386B9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65BE5E0C-8EEA-4D26-B390-487C3F498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6A26C59-0120-4C14-B74F-A9F41E0EA3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8C6E3C-D850-41ED-82C7-CBBADC4B5D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E2B5A845-F1D6-4486-AC8A-297E561E13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F74E5B-3D4B-49E1-9824-D1604CE0C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任意多边形 32">
            <a:extLst>
              <a:ext uri="{FF2B5EF4-FFF2-40B4-BE49-F238E27FC236}">
                <a16:creationId xmlns:a16="http://schemas.microsoft.com/office/drawing/2014/main" id="{148BCA17-B15C-4A16-BE1E-689362DA2264}"/>
              </a:ext>
            </a:extLst>
          </p:cNvPr>
          <p:cNvSpPr/>
          <p:nvPr/>
        </p:nvSpPr>
        <p:spPr>
          <a:xfrm>
            <a:off x="689429" y="333830"/>
            <a:ext cx="10813142" cy="599019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12E459-579E-475E-BB0F-CDD1BF81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38934B-9901-4765-BA7C-9FC4CB2FB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D0116EAA-5D56-4D2A-ACD2-9B0A760F84C1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64EA23C-AB6E-4B51-905C-B24E847CB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C1FC22E2-4637-4EAB-87CD-4C205F2A8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7A7C8EFB-DB44-4198-A6AA-AE87F4161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49B5C6AC-C581-4DA6-80AD-CDC52261A8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DAD20E9-09FC-4EC4-95F6-9F4C8DA02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D8B619-F9D5-4C92-B03B-9E744CFBA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09" y="371565"/>
            <a:ext cx="10737515" cy="611487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F96B86F-4A2B-4D1D-907E-B097E86EF87C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B2617F2-E91D-44B3-B6EC-41B7D1532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DC545C-6EB0-49B2-A148-2667CA4C7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5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p1m0i4g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66</Words>
  <Application>Microsoft Office PowerPoint</Application>
  <PresentationFormat>宽屏</PresentationFormat>
  <Paragraphs>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思源黑体</vt:lpstr>
      <vt:lpstr>微软雅黑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绿色清新</dc:title>
  <dc:creator>Huawei</dc:creator>
  <cp:lastModifiedBy>kaiweiliu9209@outlook.com</cp:lastModifiedBy>
  <cp:revision>22</cp:revision>
  <dcterms:created xsi:type="dcterms:W3CDTF">2022-02-14T03:49:37Z</dcterms:created>
  <dcterms:modified xsi:type="dcterms:W3CDTF">2024-10-10T06:20:03Z</dcterms:modified>
</cp:coreProperties>
</file>