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95" r:id="rId4"/>
    <p:sldId id="298" r:id="rId5"/>
    <p:sldId id="258" r:id="rId6"/>
    <p:sldId id="287" r:id="rId7"/>
    <p:sldId id="288" r:id="rId8"/>
    <p:sldId id="289" r:id="rId9"/>
    <p:sldId id="290" r:id="rId10"/>
    <p:sldId id="266" r:id="rId11"/>
    <p:sldId id="274" r:id="rId12"/>
    <p:sldId id="259" r:id="rId13"/>
    <p:sldId id="276" r:id="rId14"/>
    <p:sldId id="277" r:id="rId15"/>
    <p:sldId id="267" r:id="rId16"/>
    <p:sldId id="294" r:id="rId17"/>
    <p:sldId id="260" r:id="rId18"/>
    <p:sldId id="292" r:id="rId19"/>
    <p:sldId id="301" r:id="rId20"/>
    <p:sldId id="291" r:id="rId21"/>
    <p:sldId id="268" r:id="rId22"/>
    <p:sldId id="262" r:id="rId23"/>
    <p:sldId id="280" r:id="rId24"/>
    <p:sldId id="296" r:id="rId25"/>
    <p:sldId id="265" r:id="rId26"/>
    <p:sldId id="257" r:id="rId27"/>
    <p:sldId id="279" r:id="rId28"/>
    <p:sldId id="273" r:id="rId29"/>
    <p:sldId id="300" r:id="rId30"/>
    <p:sldId id="261" r:id="rId31"/>
    <p:sldId id="269" r:id="rId32"/>
    <p:sldId id="270" r:id="rId33"/>
    <p:sldId id="271" r:id="rId34"/>
    <p:sldId id="263" r:id="rId35"/>
    <p:sldId id="321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3" autoAdjust="0"/>
    <p:restoredTop sz="95625" autoAdjust="0"/>
  </p:normalViewPr>
  <p:slideViewPr>
    <p:cSldViewPr snapToGrid="0" showGuides="1">
      <p:cViewPr varScale="1">
        <p:scale>
          <a:sx n="90" d="100"/>
          <a:sy n="90" d="100"/>
        </p:scale>
        <p:origin x="78" y="99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86" d="100"/>
          <a:sy n="86" d="100"/>
        </p:scale>
        <p:origin x="21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49-4B7C-978D-691E7C14C0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49-4B7C-978D-691E7C14C0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49-4B7C-978D-691E7C14C0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49-4B7C-978D-691E7C14C06D}"/>
              </c:ext>
            </c:extLst>
          </c:dPt>
          <c:cat>
            <c:strRef>
              <c:f>Sheet1!$A$2:$A$5</c:f>
              <c:strCache>
                <c:ptCount val="4"/>
                <c:pt idx="0">
                  <c:v>Consulting</c:v>
                </c:pt>
                <c:pt idx="1">
                  <c:v>Marketing</c:v>
                </c:pt>
                <c:pt idx="2">
                  <c:v>Design</c:v>
                </c:pt>
                <c:pt idx="3">
                  <c:v>Management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95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49-4B7C-978D-691E7C14C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910509136"/>
        <c:axId val="910512272"/>
      </c:barChart>
      <c:catAx>
        <c:axId val="91050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0512272"/>
        <c:crosses val="autoZero"/>
        <c:auto val="0"/>
        <c:lblAlgn val="ctr"/>
        <c:lblOffset val="100"/>
        <c:noMultiLvlLbl val="0"/>
      </c:catAx>
      <c:valAx>
        <c:axId val="91051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/>
                <a:ea typeface="思源黑体 CN Regular"/>
                <a:cs typeface="思源黑体 CN Regular" panose="020B0500000000000000" charset="-122"/>
              </a:defRPr>
            </a:pPr>
            <a:endParaRPr lang="zh-CN"/>
          </a:p>
        </c:txPr>
        <c:crossAx val="9105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35-40DA-BB65-8484AD1832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635-40DA-BB65-8484AD1832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635-40DA-BB65-8484AD1832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635-40DA-BB65-8484AD1832D6}"/>
              </c:ext>
            </c:extLst>
          </c:dPt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35-40DA-BB65-8484AD183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596481800079346"/>
          <c:w val="1"/>
          <c:h val="0.17670808732509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思源黑体 CN Regular" panose="020B0500000000000000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884-41E8-99D4-370F32A63AF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884-41E8-99D4-370F32A63A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884-41E8-99D4-370F32A63AF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1884-41E8-99D4-370F32A63AF9}"/>
              </c:ext>
            </c:extLst>
          </c:dPt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84-41E8-99D4-370F32A63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08305597305298"/>
          <c:w val="1"/>
          <c:h val="0.17670808732509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思源黑体 CN Regular" panose="020B0500000000000000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9-47B1-929D-4917943CDF4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9-47B1-929D-4917943CD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051168"/>
        <c:axId val="757740192"/>
      </c:areaChart>
      <c:catAx>
        <c:axId val="5740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思源黑体 CN Regular" panose="020B0500000000000000" charset="-122"/>
              </a:defRPr>
            </a:pPr>
            <a:endParaRPr lang="zh-CN"/>
          </a:p>
        </c:txPr>
        <c:crossAx val="757740192"/>
        <c:crosses val="autoZero"/>
        <c:auto val="0"/>
        <c:lblAlgn val="ctr"/>
        <c:lblOffset val="100"/>
        <c:noMultiLvlLbl val="0"/>
      </c:catAx>
      <c:valAx>
        <c:axId val="75774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4051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 smtId="4294967295">
          <a:solidFill>
            <a:schemeClr val="bg1">
              <a:lumMod val="65000"/>
            </a:schemeClr>
          </a:solidFill>
          <a:latin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28575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0.1</c:v>
                </c:pt>
                <c:pt idx="1">
                  <c:v>1.2</c:v>
                </c:pt>
                <c:pt idx="2">
                  <c:v>1.8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4.2</c:v>
                </c:pt>
                <c:pt idx="7">
                  <c:v>4.5</c:v>
                </c:pt>
                <c:pt idx="8">
                  <c:v>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2.2000000000000002</c:v>
                </c:pt>
                <c:pt idx="2">
                  <c:v>0.8</c:v>
                </c:pt>
                <c:pt idx="3">
                  <c:v>1.5</c:v>
                </c:pt>
                <c:pt idx="4">
                  <c:v>1.2</c:v>
                </c:pt>
                <c:pt idx="5">
                  <c:v>0.5</c:v>
                </c:pt>
                <c:pt idx="6">
                  <c:v>1.5</c:v>
                </c:pt>
                <c:pt idx="7">
                  <c:v>1</c:v>
                </c:pt>
                <c:pt idx="8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84-450A-8665-469F778E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287952"/>
        <c:axId val="1248264432"/>
      </c:scatterChart>
      <c:valAx>
        <c:axId val="124828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/>
                <a:ea typeface="思源黑体 CN Regular"/>
                <a:cs typeface="思源黑体 CN Regular" panose="020B0500000000000000" charset="-122"/>
              </a:defRPr>
            </a:pPr>
            <a:endParaRPr lang="zh-CN"/>
          </a:p>
        </c:txPr>
        <c:crossAx val="1248264432"/>
        <c:crosses val="autoZero"/>
        <c:crossBetween val="midCat"/>
      </c:valAx>
      <c:valAx>
        <c:axId val="124826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思源黑体 CN Regular"/>
                <a:ea typeface="思源黑体 CN Regular"/>
                <a:cs typeface="思源黑体 CN Regular" panose="020B0500000000000000" charset="-122"/>
              </a:defRPr>
            </a:pPr>
            <a:endParaRPr lang="zh-CN"/>
          </a:p>
        </c:txPr>
        <c:crossAx val="124828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B0AD-8502-4CC1-BDC6-C3444BC6AF1C}" type="datetimeFigureOut">
              <a:rPr lang="zh-CN" altLang="en-US" smtClean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2024/11/6</a:t>
            </a:fld>
            <a:endParaRPr lang="zh-CN" alt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F4A2F-B0B4-42C4-8D67-A1465380B7D3}" type="slidenum">
              <a:rPr lang="zh-CN" altLang="en-US" smtClean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‹#›</a:t>
            </a:fld>
            <a:endParaRPr lang="zh-CN" alt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综艺简体" panose="03000509000000000000" pitchFamily="65" charset="-122"/>
                <a:ea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综艺简体" panose="03000509000000000000" pitchFamily="65" charset="-122"/>
                <a:ea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fld id="{204CF62A-3BC4-4713-981C-E971F3397310}" type="datetimeFigureOut">
              <a:rPr lang="zh-CN" altLang="en-US" smtClean="0"/>
              <a:pPr/>
              <a:t>2024/11/6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综艺简体" panose="03000509000000000000" pitchFamily="65" charset="-122"/>
                <a:ea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综艺简体" panose="03000509000000000000" pitchFamily="65" charset="-122"/>
                <a:ea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fld id="{641B8E1C-0BEC-497B-9987-5C8A5342895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方正综艺简体" panose="03000509000000000000" pitchFamily="65" charset="-122"/>
        <a:ea typeface="方正综艺简体" panose="03000509000000000000" pitchFamily="65" charset="-122"/>
        <a:cs typeface="方正综艺简体" panose="03000509000000000000" pitchFamily="65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综艺简体" panose="03000509000000000000" pitchFamily="65" charset="-122"/>
        <a:ea typeface="方正综艺简体" panose="03000509000000000000" pitchFamily="65" charset="-122"/>
        <a:cs typeface="方正综艺简体" panose="03000509000000000000" pitchFamily="65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综艺简体" panose="03000509000000000000" pitchFamily="65" charset="-122"/>
        <a:ea typeface="方正综艺简体" panose="03000509000000000000" pitchFamily="65" charset="-122"/>
        <a:cs typeface="方正综艺简体" panose="03000509000000000000" pitchFamily="65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综艺简体" panose="03000509000000000000" pitchFamily="65" charset="-122"/>
        <a:ea typeface="方正综艺简体" panose="03000509000000000000" pitchFamily="65" charset="-122"/>
        <a:cs typeface="方正综艺简体" panose="03000509000000000000" pitchFamily="65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综艺简体" panose="03000509000000000000" pitchFamily="65" charset="-122"/>
        <a:ea typeface="方正综艺简体" panose="03000509000000000000" pitchFamily="65" charset="-122"/>
        <a:cs typeface="方正综艺简体" panose="03000509000000000000" pitchFamily="65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AA1F-465C-4B0C-A122-B391DDE820B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652-E430-4889-8A05-3ED8B59E77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57150" y="-120650"/>
            <a:ext cx="12306300" cy="6997700"/>
          </a:xfrm>
          <a:prstGeom prst="rect">
            <a:avLst/>
          </a:prstGeom>
          <a:gradFill>
            <a:gsLst>
              <a:gs pos="100000">
                <a:schemeClr val="accent5"/>
              </a:gs>
              <a:gs pos="13000">
                <a:schemeClr val="accent2"/>
              </a:gs>
            </a:gsLst>
            <a:lin ang="5400000"/>
          </a:gradFill>
          <a:ln w="25400">
            <a:solidFill>
              <a:srgbClr val="EBEBEB"/>
            </a:solidFill>
            <a:miter lim="400000"/>
          </a:ln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7406453" y="2936053"/>
            <a:ext cx="2251800" cy="2251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1992667" y="1885762"/>
            <a:ext cx="1326600" cy="13266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1798" y="1885762"/>
            <a:ext cx="1326600" cy="13266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17"/>
          <p:cNvSpPr>
            <a:spLocks noGrp="1" noChangeAspect="1"/>
          </p:cNvSpPr>
          <p:nvPr>
            <p:ph type="pic" sz="quarter" idx="12"/>
          </p:nvPr>
        </p:nvSpPr>
        <p:spPr>
          <a:xfrm>
            <a:off x="8930500" y="1885762"/>
            <a:ext cx="1326600" cy="13266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4918" y="1032387"/>
            <a:ext cx="2729892" cy="239661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44812" y="1032387"/>
            <a:ext cx="2729892" cy="239661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14918" y="3429000"/>
            <a:ext cx="2729892" cy="239661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944812" y="3429000"/>
            <a:ext cx="2729892" cy="239661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/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154408" cy="685800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effectLst/>
        </p:spPr>
        <p:txBody>
          <a:bodyPr/>
          <a:lstStyle>
            <a:lvl1pPr marL="0" indent="0" algn="ctr">
              <a:buNone/>
              <a:defRPr sz="1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75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2192000" cy="47637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201630"/>
            <a:ext cx="7162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4763728"/>
            <a:ext cx="12192000" cy="20942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24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032388" y="638959"/>
            <a:ext cx="2129544" cy="2129544"/>
          </a:xfrm>
          <a:custGeom>
            <a:avLst/>
            <a:gdLst>
              <a:gd name="connsiteX0" fmla="*/ 1064772 w 2129544"/>
              <a:gd name="connsiteY0" fmla="*/ 0 h 2129544"/>
              <a:gd name="connsiteX1" fmla="*/ 2129544 w 2129544"/>
              <a:gd name="connsiteY1" fmla="*/ 1064772 h 2129544"/>
              <a:gd name="connsiteX2" fmla="*/ 1064772 w 2129544"/>
              <a:gd name="connsiteY2" fmla="*/ 2129544 h 2129544"/>
              <a:gd name="connsiteX3" fmla="*/ 0 w 2129544"/>
              <a:gd name="connsiteY3" fmla="*/ 1064772 h 2129544"/>
              <a:gd name="connsiteX4" fmla="*/ 1064772 w 2129544"/>
              <a:gd name="connsiteY4" fmla="*/ 0 h 21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44" h="2129544">
                <a:moveTo>
                  <a:pt x="1064772" y="0"/>
                </a:moveTo>
                <a:cubicBezTo>
                  <a:pt x="1652829" y="0"/>
                  <a:pt x="2129544" y="476715"/>
                  <a:pt x="2129544" y="1064772"/>
                </a:cubicBezTo>
                <a:cubicBezTo>
                  <a:pt x="2129544" y="1652829"/>
                  <a:pt x="1652829" y="2129544"/>
                  <a:pt x="1064772" y="2129544"/>
                </a:cubicBezTo>
                <a:cubicBezTo>
                  <a:pt x="476715" y="2129544"/>
                  <a:pt x="0" y="1652829"/>
                  <a:pt x="0" y="1064772"/>
                </a:cubicBezTo>
                <a:cubicBezTo>
                  <a:pt x="0" y="476715"/>
                  <a:pt x="476715" y="0"/>
                  <a:pt x="1064772" y="0"/>
                </a:cubicBezTo>
                <a:close/>
              </a:path>
            </a:pathLst>
          </a:custGeom>
          <a:effectLst>
            <a:outerShdw blurRad="228600" dist="38100" dir="5400000" algn="t" rotWithShape="0">
              <a:prstClr val="black">
                <a:alpha val="2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ur="100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AA1F-465C-4B0C-A122-B391DDE820B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652-E430-4889-8A05-3ED8B59E77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-1" fmla="*/ 0 w 3783518"/>
              <a:gd name="connsiteY0-2" fmla="*/ 169497 h 2507885"/>
              <a:gd name="connsiteX1-3" fmla="*/ 3783518 w 3783518"/>
              <a:gd name="connsiteY1-4" fmla="*/ 0 h 2507885"/>
              <a:gd name="connsiteX2-5" fmla="*/ 3507697 w 3783518"/>
              <a:gd name="connsiteY2-6" fmla="*/ 2507885 h 2507885"/>
              <a:gd name="connsiteX3-7" fmla="*/ 0 w 3783518"/>
              <a:gd name="connsiteY3-8" fmla="*/ 2507885 h 2507885"/>
              <a:gd name="connsiteX4-9" fmla="*/ 0 w 3783518"/>
              <a:gd name="connsiteY4-10" fmla="*/ 169497 h 2507885"/>
              <a:gd name="connsiteX0-11" fmla="*/ 0 w 3889791"/>
              <a:gd name="connsiteY0-12" fmla="*/ 178806 h 2517194"/>
              <a:gd name="connsiteX1-13" fmla="*/ 3889791 w 3889791"/>
              <a:gd name="connsiteY1-14" fmla="*/ 0 h 2517194"/>
              <a:gd name="connsiteX2-15" fmla="*/ 3507697 w 3889791"/>
              <a:gd name="connsiteY2-16" fmla="*/ 2517194 h 2517194"/>
              <a:gd name="connsiteX3-17" fmla="*/ 0 w 3889791"/>
              <a:gd name="connsiteY3-18" fmla="*/ 2517194 h 2517194"/>
              <a:gd name="connsiteX4-19" fmla="*/ 0 w 3889791"/>
              <a:gd name="connsiteY4-20" fmla="*/ 178806 h 2517194"/>
              <a:gd name="connsiteX0-21" fmla="*/ 0 w 3966642"/>
              <a:gd name="connsiteY0-22" fmla="*/ 262030 h 2600418"/>
              <a:gd name="connsiteX1-23" fmla="*/ 3966642 w 3966642"/>
              <a:gd name="connsiteY1-24" fmla="*/ 0 h 2600418"/>
              <a:gd name="connsiteX2-25" fmla="*/ 3507697 w 3966642"/>
              <a:gd name="connsiteY2-26" fmla="*/ 2600418 h 2600418"/>
              <a:gd name="connsiteX3-27" fmla="*/ 0 w 3966642"/>
              <a:gd name="connsiteY3-28" fmla="*/ 2600418 h 2600418"/>
              <a:gd name="connsiteX4-29" fmla="*/ 0 w 3966642"/>
              <a:gd name="connsiteY4-30" fmla="*/ 262030 h 2600418"/>
              <a:gd name="connsiteX0-31" fmla="*/ 0 w 4072250"/>
              <a:gd name="connsiteY0-32" fmla="*/ 278931 h 2617319"/>
              <a:gd name="connsiteX1-33" fmla="*/ 4072250 w 4072250"/>
              <a:gd name="connsiteY1-34" fmla="*/ 0 h 2617319"/>
              <a:gd name="connsiteX2-35" fmla="*/ 3507697 w 4072250"/>
              <a:gd name="connsiteY2-36" fmla="*/ 2617319 h 2617319"/>
              <a:gd name="connsiteX3-37" fmla="*/ 0 w 4072250"/>
              <a:gd name="connsiteY3-38" fmla="*/ 2617319 h 2617319"/>
              <a:gd name="connsiteX4-39" fmla="*/ 0 w 4072250"/>
              <a:gd name="connsiteY4-40" fmla="*/ 278931 h 2617319"/>
              <a:gd name="connsiteX0-41" fmla="*/ 0 w 4128988"/>
              <a:gd name="connsiteY0-42" fmla="*/ 329796 h 2668184"/>
              <a:gd name="connsiteX1-43" fmla="*/ 4128988 w 4128988"/>
              <a:gd name="connsiteY1-44" fmla="*/ 0 h 2668184"/>
              <a:gd name="connsiteX2-45" fmla="*/ 3507697 w 4128988"/>
              <a:gd name="connsiteY2-46" fmla="*/ 2668184 h 2668184"/>
              <a:gd name="connsiteX3-47" fmla="*/ 0 w 4128988"/>
              <a:gd name="connsiteY3-48" fmla="*/ 2668184 h 2668184"/>
              <a:gd name="connsiteX4-49" fmla="*/ 0 w 4128988"/>
              <a:gd name="connsiteY4-50" fmla="*/ 329796 h 2668184"/>
              <a:gd name="connsiteX0-51" fmla="*/ 0 w 4086102"/>
              <a:gd name="connsiteY0-52" fmla="*/ 295443 h 2633831"/>
              <a:gd name="connsiteX1-53" fmla="*/ 4086102 w 4086102"/>
              <a:gd name="connsiteY1-54" fmla="*/ 0 h 2633831"/>
              <a:gd name="connsiteX2-55" fmla="*/ 3507697 w 4086102"/>
              <a:gd name="connsiteY2-56" fmla="*/ 2633831 h 2633831"/>
              <a:gd name="connsiteX3-57" fmla="*/ 0 w 4086102"/>
              <a:gd name="connsiteY3-58" fmla="*/ 2633831 h 2633831"/>
              <a:gd name="connsiteX4-59" fmla="*/ 0 w 4086102"/>
              <a:gd name="connsiteY4-60" fmla="*/ 295443 h 2633831"/>
              <a:gd name="connsiteX0-61" fmla="*/ 0 w 4086102"/>
              <a:gd name="connsiteY0-62" fmla="*/ 295443 h 2695111"/>
              <a:gd name="connsiteX1-63" fmla="*/ 4086102 w 4086102"/>
              <a:gd name="connsiteY1-64" fmla="*/ 0 h 2695111"/>
              <a:gd name="connsiteX2-65" fmla="*/ 3681347 w 4086102"/>
              <a:gd name="connsiteY2-66" fmla="*/ 2695111 h 2695111"/>
              <a:gd name="connsiteX3-67" fmla="*/ 0 w 4086102"/>
              <a:gd name="connsiteY3-68" fmla="*/ 2633831 h 2695111"/>
              <a:gd name="connsiteX4-69" fmla="*/ 0 w 4086102"/>
              <a:gd name="connsiteY4-70" fmla="*/ 295443 h 2695111"/>
              <a:gd name="connsiteX0-71" fmla="*/ 0 w 4086102"/>
              <a:gd name="connsiteY0-72" fmla="*/ 295443 h 2798060"/>
              <a:gd name="connsiteX1-73" fmla="*/ 4086102 w 4086102"/>
              <a:gd name="connsiteY1-74" fmla="*/ 0 h 2798060"/>
              <a:gd name="connsiteX2-75" fmla="*/ 3728611 w 4086102"/>
              <a:gd name="connsiteY2-76" fmla="*/ 2798060 h 2798060"/>
              <a:gd name="connsiteX3-77" fmla="*/ 0 w 4086102"/>
              <a:gd name="connsiteY3-78" fmla="*/ 2633831 h 2798060"/>
              <a:gd name="connsiteX4-79" fmla="*/ 0 w 4086102"/>
              <a:gd name="connsiteY4-80" fmla="*/ 295443 h 2798060"/>
              <a:gd name="connsiteX0-81" fmla="*/ 0 w 4086102"/>
              <a:gd name="connsiteY0-82" fmla="*/ 295443 h 2841611"/>
              <a:gd name="connsiteX1-83" fmla="*/ 4086102 w 4086102"/>
              <a:gd name="connsiteY1-84" fmla="*/ 0 h 2841611"/>
              <a:gd name="connsiteX2-85" fmla="*/ 3755373 w 4086102"/>
              <a:gd name="connsiteY2-86" fmla="*/ 2841611 h 2841611"/>
              <a:gd name="connsiteX3-87" fmla="*/ 0 w 4086102"/>
              <a:gd name="connsiteY3-88" fmla="*/ 2633831 h 2841611"/>
              <a:gd name="connsiteX4-89" fmla="*/ 0 w 4086102"/>
              <a:gd name="connsiteY4-90" fmla="*/ 295443 h 2841611"/>
              <a:gd name="connsiteX0-91" fmla="*/ 0 w 4086102"/>
              <a:gd name="connsiteY0-92" fmla="*/ 295443 h 2832025"/>
              <a:gd name="connsiteX1-93" fmla="*/ 4086102 w 4086102"/>
              <a:gd name="connsiteY1-94" fmla="*/ 0 h 2832025"/>
              <a:gd name="connsiteX2-95" fmla="*/ 3777481 w 4086102"/>
              <a:gd name="connsiteY2-96" fmla="*/ 2832025 h 2832025"/>
              <a:gd name="connsiteX3-97" fmla="*/ 0 w 4086102"/>
              <a:gd name="connsiteY3-98" fmla="*/ 2633831 h 2832025"/>
              <a:gd name="connsiteX4-99" fmla="*/ 0 w 4086102"/>
              <a:gd name="connsiteY4-100" fmla="*/ 295443 h 2832025"/>
              <a:gd name="connsiteX0-101" fmla="*/ 105884 w 4191986"/>
              <a:gd name="connsiteY0-102" fmla="*/ 295443 h 2832025"/>
              <a:gd name="connsiteX1-103" fmla="*/ 4191986 w 4191986"/>
              <a:gd name="connsiteY1-104" fmla="*/ 0 h 2832025"/>
              <a:gd name="connsiteX2-105" fmla="*/ 3883365 w 4191986"/>
              <a:gd name="connsiteY2-106" fmla="*/ 2832025 h 2832025"/>
              <a:gd name="connsiteX3-107" fmla="*/ 0 w 4191986"/>
              <a:gd name="connsiteY3-108" fmla="*/ 2734897 h 2832025"/>
              <a:gd name="connsiteX4-109" fmla="*/ 105884 w 4191986"/>
              <a:gd name="connsiteY4-110" fmla="*/ 295443 h 2832025"/>
              <a:gd name="connsiteX0-111" fmla="*/ 197364 w 4283466"/>
              <a:gd name="connsiteY0-112" fmla="*/ 295443 h 2832025"/>
              <a:gd name="connsiteX1-113" fmla="*/ 4283466 w 4283466"/>
              <a:gd name="connsiteY1-114" fmla="*/ 0 h 2832025"/>
              <a:gd name="connsiteX2-115" fmla="*/ 3974845 w 4283466"/>
              <a:gd name="connsiteY2-116" fmla="*/ 2832025 h 2832025"/>
              <a:gd name="connsiteX3-117" fmla="*/ 0 w 4283466"/>
              <a:gd name="connsiteY3-118" fmla="*/ 2651120 h 2832025"/>
              <a:gd name="connsiteX4-119" fmla="*/ 197364 w 4283466"/>
              <a:gd name="connsiteY4-120" fmla="*/ 295443 h 2832025"/>
              <a:gd name="connsiteX0-121" fmla="*/ 284189 w 4283466"/>
              <a:gd name="connsiteY0-122" fmla="*/ 326083 h 2832025"/>
              <a:gd name="connsiteX1-123" fmla="*/ 4283466 w 4283466"/>
              <a:gd name="connsiteY1-124" fmla="*/ 0 h 2832025"/>
              <a:gd name="connsiteX2-125" fmla="*/ 3974845 w 4283466"/>
              <a:gd name="connsiteY2-126" fmla="*/ 2832025 h 2832025"/>
              <a:gd name="connsiteX3-127" fmla="*/ 0 w 4283466"/>
              <a:gd name="connsiteY3-128" fmla="*/ 2651120 h 2832025"/>
              <a:gd name="connsiteX4-129" fmla="*/ 284189 w 4283466"/>
              <a:gd name="connsiteY4-130" fmla="*/ 326083 h 2832025"/>
              <a:gd name="connsiteX0-131" fmla="*/ 399383 w 4283466"/>
              <a:gd name="connsiteY0-132" fmla="*/ 331290 h 2832025"/>
              <a:gd name="connsiteX1-133" fmla="*/ 4283466 w 4283466"/>
              <a:gd name="connsiteY1-134" fmla="*/ 0 h 2832025"/>
              <a:gd name="connsiteX2-135" fmla="*/ 3974845 w 4283466"/>
              <a:gd name="connsiteY2-136" fmla="*/ 2832025 h 2832025"/>
              <a:gd name="connsiteX3-137" fmla="*/ 0 w 4283466"/>
              <a:gd name="connsiteY3-138" fmla="*/ 2651120 h 2832025"/>
              <a:gd name="connsiteX4-139" fmla="*/ 399383 w 4283466"/>
              <a:gd name="connsiteY4-140" fmla="*/ 331290 h 2832025"/>
              <a:gd name="connsiteX0-141" fmla="*/ 437338 w 4283466"/>
              <a:gd name="connsiteY0-142" fmla="*/ 327965 h 2832025"/>
              <a:gd name="connsiteX1-143" fmla="*/ 4283466 w 4283466"/>
              <a:gd name="connsiteY1-144" fmla="*/ 0 h 2832025"/>
              <a:gd name="connsiteX2-145" fmla="*/ 3974845 w 4283466"/>
              <a:gd name="connsiteY2-146" fmla="*/ 2832025 h 2832025"/>
              <a:gd name="connsiteX3-147" fmla="*/ 0 w 4283466"/>
              <a:gd name="connsiteY3-148" fmla="*/ 2651120 h 2832025"/>
              <a:gd name="connsiteX4-149" fmla="*/ 437338 w 4283466"/>
              <a:gd name="connsiteY4-150" fmla="*/ 327965 h 2832025"/>
              <a:gd name="connsiteX0-151" fmla="*/ 433348 w 4283466"/>
              <a:gd name="connsiteY0-152" fmla="*/ 282420 h 2832025"/>
              <a:gd name="connsiteX1-153" fmla="*/ 4283466 w 4283466"/>
              <a:gd name="connsiteY1-154" fmla="*/ 0 h 2832025"/>
              <a:gd name="connsiteX2-155" fmla="*/ 3974845 w 4283466"/>
              <a:gd name="connsiteY2-156" fmla="*/ 2832025 h 2832025"/>
              <a:gd name="connsiteX3-157" fmla="*/ 0 w 4283466"/>
              <a:gd name="connsiteY3-158" fmla="*/ 2651120 h 2832025"/>
              <a:gd name="connsiteX4-159" fmla="*/ 433348 w 4283466"/>
              <a:gd name="connsiteY4-160" fmla="*/ 282420 h 2832025"/>
              <a:gd name="connsiteX0-161" fmla="*/ 463712 w 4283466"/>
              <a:gd name="connsiteY0-162" fmla="*/ 279760 h 2832025"/>
              <a:gd name="connsiteX1-163" fmla="*/ 4283466 w 4283466"/>
              <a:gd name="connsiteY1-164" fmla="*/ 0 h 2832025"/>
              <a:gd name="connsiteX2-165" fmla="*/ 3974845 w 4283466"/>
              <a:gd name="connsiteY2-166" fmla="*/ 2832025 h 2832025"/>
              <a:gd name="connsiteX3-167" fmla="*/ 0 w 4283466"/>
              <a:gd name="connsiteY3-168" fmla="*/ 2651120 h 2832025"/>
              <a:gd name="connsiteX4-169" fmla="*/ 463712 w 4283466"/>
              <a:gd name="connsiteY4-170" fmla="*/ 279760 h 2832025"/>
              <a:gd name="connsiteX0-171" fmla="*/ 482344 w 4283466"/>
              <a:gd name="connsiteY0-172" fmla="*/ 383305 h 2832025"/>
              <a:gd name="connsiteX1-173" fmla="*/ 4283466 w 4283466"/>
              <a:gd name="connsiteY1-174" fmla="*/ 0 h 2832025"/>
              <a:gd name="connsiteX2-175" fmla="*/ 3974845 w 4283466"/>
              <a:gd name="connsiteY2-176" fmla="*/ 2832025 h 2832025"/>
              <a:gd name="connsiteX3-177" fmla="*/ 0 w 4283466"/>
              <a:gd name="connsiteY3-178" fmla="*/ 2651120 h 2832025"/>
              <a:gd name="connsiteX4-179" fmla="*/ 482344 w 4283466"/>
              <a:gd name="connsiteY4-180" fmla="*/ 383305 h 2832025"/>
              <a:gd name="connsiteX0-181" fmla="*/ 468699 w 4283466"/>
              <a:gd name="connsiteY0-182" fmla="*/ 336693 h 2832025"/>
              <a:gd name="connsiteX1-183" fmla="*/ 4283466 w 4283466"/>
              <a:gd name="connsiteY1-184" fmla="*/ 0 h 2832025"/>
              <a:gd name="connsiteX2-185" fmla="*/ 3974845 w 4283466"/>
              <a:gd name="connsiteY2-186" fmla="*/ 2832025 h 2832025"/>
              <a:gd name="connsiteX3-187" fmla="*/ 0 w 4283466"/>
              <a:gd name="connsiteY3-188" fmla="*/ 2651120 h 2832025"/>
              <a:gd name="connsiteX4-189" fmla="*/ 468699 w 4283466"/>
              <a:gd name="connsiteY4-190" fmla="*/ 336693 h 2832025"/>
              <a:gd name="connsiteX0-191" fmla="*/ 470534 w 4283466"/>
              <a:gd name="connsiteY0-192" fmla="*/ 303066 h 2832025"/>
              <a:gd name="connsiteX1-193" fmla="*/ 4283466 w 4283466"/>
              <a:gd name="connsiteY1-194" fmla="*/ 0 h 2832025"/>
              <a:gd name="connsiteX2-195" fmla="*/ 3974845 w 4283466"/>
              <a:gd name="connsiteY2-196" fmla="*/ 2832025 h 2832025"/>
              <a:gd name="connsiteX3-197" fmla="*/ 0 w 4283466"/>
              <a:gd name="connsiteY3-198" fmla="*/ 2651120 h 2832025"/>
              <a:gd name="connsiteX4-199" fmla="*/ 470534 w 4283466"/>
              <a:gd name="connsiteY4-200" fmla="*/ 303066 h 2832025"/>
              <a:gd name="connsiteX0-201" fmla="*/ 450309 w 4283466"/>
              <a:gd name="connsiteY0-202" fmla="*/ 290495 h 2832025"/>
              <a:gd name="connsiteX1-203" fmla="*/ 4283466 w 4283466"/>
              <a:gd name="connsiteY1-204" fmla="*/ 0 h 2832025"/>
              <a:gd name="connsiteX2-205" fmla="*/ 3974845 w 4283466"/>
              <a:gd name="connsiteY2-206" fmla="*/ 2832025 h 2832025"/>
              <a:gd name="connsiteX3-207" fmla="*/ 0 w 4283466"/>
              <a:gd name="connsiteY3-208" fmla="*/ 2651120 h 2832025"/>
              <a:gd name="connsiteX4-209" fmla="*/ 450309 w 4283466"/>
              <a:gd name="connsiteY4-210" fmla="*/ 290495 h 2832025"/>
              <a:gd name="connsiteX0-211" fmla="*/ 450309 w 4296452"/>
              <a:gd name="connsiteY0-212" fmla="*/ 305975 h 2847505"/>
              <a:gd name="connsiteX1-213" fmla="*/ 4296452 w 4296452"/>
              <a:gd name="connsiteY1-214" fmla="*/ 0 h 2847505"/>
              <a:gd name="connsiteX2-215" fmla="*/ 3974845 w 4296452"/>
              <a:gd name="connsiteY2-216" fmla="*/ 2847505 h 2847505"/>
              <a:gd name="connsiteX3-217" fmla="*/ 0 w 4296452"/>
              <a:gd name="connsiteY3-218" fmla="*/ 2666600 h 2847505"/>
              <a:gd name="connsiteX4-219" fmla="*/ 450309 w 4296452"/>
              <a:gd name="connsiteY4-220" fmla="*/ 305975 h 2847505"/>
              <a:gd name="connsiteX0-221" fmla="*/ 450309 w 4310684"/>
              <a:gd name="connsiteY0-222" fmla="*/ 307222 h 2848752"/>
              <a:gd name="connsiteX1-223" fmla="*/ 4310684 w 4310684"/>
              <a:gd name="connsiteY1-224" fmla="*/ 0 h 2848752"/>
              <a:gd name="connsiteX2-225" fmla="*/ 3974845 w 4310684"/>
              <a:gd name="connsiteY2-226" fmla="*/ 2848752 h 2848752"/>
              <a:gd name="connsiteX3-227" fmla="*/ 0 w 4310684"/>
              <a:gd name="connsiteY3-228" fmla="*/ 2667847 h 2848752"/>
              <a:gd name="connsiteX4-229" fmla="*/ 450309 w 4310684"/>
              <a:gd name="connsiteY4-230" fmla="*/ 307222 h 2848752"/>
              <a:gd name="connsiteX0-231" fmla="*/ 450309 w 4310684"/>
              <a:gd name="connsiteY0-232" fmla="*/ 307222 h 2867729"/>
              <a:gd name="connsiteX1-233" fmla="*/ 4310684 w 4310684"/>
              <a:gd name="connsiteY1-234" fmla="*/ 0 h 2867729"/>
              <a:gd name="connsiteX2-235" fmla="*/ 3976507 w 4310684"/>
              <a:gd name="connsiteY2-236" fmla="*/ 2867729 h 2867729"/>
              <a:gd name="connsiteX3-237" fmla="*/ 0 w 4310684"/>
              <a:gd name="connsiteY3-238" fmla="*/ 2667847 h 2867729"/>
              <a:gd name="connsiteX4-239" fmla="*/ 450309 w 4310684"/>
              <a:gd name="connsiteY4-240" fmla="*/ 307222 h 2867729"/>
              <a:gd name="connsiteX0-241" fmla="*/ 445149 w 4305524"/>
              <a:gd name="connsiteY0-242" fmla="*/ 307222 h 2867729"/>
              <a:gd name="connsiteX1-243" fmla="*/ 4305524 w 4305524"/>
              <a:gd name="connsiteY1-244" fmla="*/ 0 h 2867729"/>
              <a:gd name="connsiteX2-245" fmla="*/ 3971347 w 4305524"/>
              <a:gd name="connsiteY2-246" fmla="*/ 2867729 h 2867729"/>
              <a:gd name="connsiteX3-247" fmla="*/ 0 w 4305524"/>
              <a:gd name="connsiteY3-248" fmla="*/ 2672175 h 2867729"/>
              <a:gd name="connsiteX4-249" fmla="*/ 445149 w 4305524"/>
              <a:gd name="connsiteY4-250" fmla="*/ 307222 h 2867729"/>
              <a:gd name="connsiteX0-251" fmla="*/ 441825 w 4302200"/>
              <a:gd name="connsiteY0-252" fmla="*/ 307222 h 2867729"/>
              <a:gd name="connsiteX1-253" fmla="*/ 4302200 w 4302200"/>
              <a:gd name="connsiteY1-254" fmla="*/ 0 h 2867729"/>
              <a:gd name="connsiteX2-255" fmla="*/ 3968023 w 4302200"/>
              <a:gd name="connsiteY2-256" fmla="*/ 2867729 h 2867729"/>
              <a:gd name="connsiteX3-257" fmla="*/ 0 w 4302200"/>
              <a:gd name="connsiteY3-258" fmla="*/ 2710129 h 2867729"/>
              <a:gd name="connsiteX4-259" fmla="*/ 441825 w 4302200"/>
              <a:gd name="connsiteY4-260" fmla="*/ 307222 h 2867729"/>
              <a:gd name="connsiteX0-261" fmla="*/ 448231 w 4308606"/>
              <a:gd name="connsiteY0-262" fmla="*/ 307222 h 2867729"/>
              <a:gd name="connsiteX1-263" fmla="*/ 4308606 w 4308606"/>
              <a:gd name="connsiteY1-264" fmla="*/ 0 h 2867729"/>
              <a:gd name="connsiteX2-265" fmla="*/ 3974429 w 4308606"/>
              <a:gd name="connsiteY2-266" fmla="*/ 2867729 h 2867729"/>
              <a:gd name="connsiteX3-267" fmla="*/ 0 w 4308606"/>
              <a:gd name="connsiteY3-268" fmla="*/ 2691567 h 2867729"/>
              <a:gd name="connsiteX4-269" fmla="*/ 448231 w 4308606"/>
              <a:gd name="connsiteY4-270" fmla="*/ 307222 h 2867729"/>
              <a:gd name="connsiteX0-271" fmla="*/ 448647 w 4309022"/>
              <a:gd name="connsiteY0-272" fmla="*/ 307222 h 2867729"/>
              <a:gd name="connsiteX1-273" fmla="*/ 4309022 w 4309022"/>
              <a:gd name="connsiteY1-274" fmla="*/ 0 h 2867729"/>
              <a:gd name="connsiteX2-275" fmla="*/ 3974845 w 4309022"/>
              <a:gd name="connsiteY2-276" fmla="*/ 2867729 h 2867729"/>
              <a:gd name="connsiteX3-277" fmla="*/ 0 w 4309022"/>
              <a:gd name="connsiteY3-278" fmla="*/ 2686822 h 2867729"/>
              <a:gd name="connsiteX4-279" fmla="*/ 448647 w 4309022"/>
              <a:gd name="connsiteY4-280" fmla="*/ 307222 h 28677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ur="125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rna Mast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90037F7-26A0-47E0-AF12-548445DA9658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方正综艺简体" panose="03000509000000000000" pitchFamily="65" charset="-122"/>
                <a:ea typeface="方正综艺简体" panose="03000509000000000000" pitchFamily="65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方正综艺简体" panose="03000509000000000000" pitchFamily="65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方正综艺简体" panose="03000509000000000000" pitchFamily="65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方正综艺简体" panose="03000509000000000000" pitchFamily="65" charset="-122"/>
              </a:rPr>
              <a:t>二级</a:t>
            </a:r>
          </a:p>
          <a:p>
            <a:pPr lvl="2"/>
            <a:r>
              <a:rPr lang="zh-CN" altLang="en-US" dirty="0">
                <a:latin typeface="方正综艺简体" panose="03000509000000000000" pitchFamily="65" charset="-122"/>
              </a:rPr>
              <a:t>三级</a:t>
            </a:r>
          </a:p>
          <a:p>
            <a:pPr lvl="3"/>
            <a:r>
              <a:rPr lang="zh-CN" altLang="en-US" dirty="0">
                <a:latin typeface="方正综艺简体" panose="03000509000000000000" pitchFamily="65" charset="-122"/>
              </a:rPr>
              <a:t>四级</a:t>
            </a:r>
          </a:p>
          <a:p>
            <a:pPr lvl="4"/>
            <a:r>
              <a:rPr lang="zh-CN" altLang="en-US" dirty="0">
                <a:latin typeface="方正综艺简体" panose="03000509000000000000" pitchFamily="65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AA1F-465C-4B0C-A122-B391DDE820B7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9652-E430-4889-8A05-3ED8B59E77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ig screen 02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laceholder.png"/>
          <p:cNvPicPr/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95250"/>
            <a:ext cx="12306300" cy="60515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38100"/>
            <a:ext cx="12192000" cy="599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66" name="Shape 66"/>
          <p:cNvSpPr/>
          <p:nvPr/>
        </p:nvSpPr>
        <p:spPr>
          <a:xfrm>
            <a:off x="-57150" y="-57150"/>
            <a:ext cx="12306300" cy="6019800"/>
          </a:xfrm>
          <a:prstGeom prst="rect">
            <a:avLst/>
          </a:prstGeom>
          <a:solidFill>
            <a:srgbClr val="7B8DB3">
              <a:alpha val="10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med"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4362865" y="1670078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7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6563683" y="1670078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8" name="Picture Placeholder 17"/>
          <p:cNvSpPr>
            <a:spLocks noGrp="1" noChangeAspect="1"/>
          </p:cNvSpPr>
          <p:nvPr>
            <p:ph type="pic" sz="quarter" idx="12"/>
          </p:nvPr>
        </p:nvSpPr>
        <p:spPr>
          <a:xfrm>
            <a:off x="8785321" y="1670078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Picture Placeholder 17"/>
          <p:cNvSpPr>
            <a:spLocks noGrp="1" noChangeAspect="1"/>
          </p:cNvSpPr>
          <p:nvPr>
            <p:ph type="pic" sz="quarter" idx="13"/>
          </p:nvPr>
        </p:nvSpPr>
        <p:spPr>
          <a:xfrm>
            <a:off x="4362865" y="3244435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0" name="Picture Placeholder 17"/>
          <p:cNvSpPr>
            <a:spLocks noGrp="1" noChangeAspect="1"/>
          </p:cNvSpPr>
          <p:nvPr>
            <p:ph type="pic" sz="quarter" idx="14"/>
          </p:nvPr>
        </p:nvSpPr>
        <p:spPr>
          <a:xfrm>
            <a:off x="6563683" y="3244435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1" name="Picture Placeholder 17"/>
          <p:cNvSpPr>
            <a:spLocks noGrp="1" noChangeAspect="1"/>
          </p:cNvSpPr>
          <p:nvPr>
            <p:ph type="pic" sz="quarter" idx="15"/>
          </p:nvPr>
        </p:nvSpPr>
        <p:spPr>
          <a:xfrm>
            <a:off x="8785321" y="3244435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2" name="Picture Placeholder 17"/>
          <p:cNvSpPr>
            <a:spLocks noGrp="1" noChangeAspect="1"/>
          </p:cNvSpPr>
          <p:nvPr>
            <p:ph type="pic" sz="quarter" idx="16"/>
          </p:nvPr>
        </p:nvSpPr>
        <p:spPr>
          <a:xfrm>
            <a:off x="4362865" y="4818352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Picture Placeholder 17"/>
          <p:cNvSpPr>
            <a:spLocks noGrp="1" noChangeAspect="1"/>
          </p:cNvSpPr>
          <p:nvPr>
            <p:ph type="pic" sz="quarter" idx="17"/>
          </p:nvPr>
        </p:nvSpPr>
        <p:spPr>
          <a:xfrm>
            <a:off x="6563683" y="4818352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4" name="Picture Placeholder 17"/>
          <p:cNvSpPr>
            <a:spLocks noGrp="1" noChangeAspect="1"/>
          </p:cNvSpPr>
          <p:nvPr>
            <p:ph type="pic" sz="quarter" idx="18"/>
          </p:nvPr>
        </p:nvSpPr>
        <p:spPr>
          <a:xfrm>
            <a:off x="8785321" y="4818352"/>
            <a:ext cx="1036800" cy="1036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66000" y="1416050"/>
            <a:ext cx="4826000" cy="23653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59350" y="3781581"/>
            <a:ext cx="4826000" cy="23653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57150" y="-120650"/>
            <a:ext cx="12306300" cy="69977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/>
              </a:gs>
            </a:gsLst>
            <a:lin ang="5400000"/>
          </a:gradFill>
          <a:ln w="25400">
            <a:solidFill>
              <a:srgbClr val="EBEBEB"/>
            </a:solidFill>
            <a:miter lim="400000"/>
          </a:ln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2324478" y="1538027"/>
            <a:ext cx="2307600" cy="23076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57150" y="-120650"/>
            <a:ext cx="12306300" cy="6997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25400">
            <a:solidFill>
              <a:srgbClr val="EBEBEB"/>
            </a:solidFill>
            <a:miter lim="400000"/>
          </a:ln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7807951" y="4477986"/>
            <a:ext cx="1414800" cy="1414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3053923" y="1231900"/>
            <a:ext cx="811800" cy="811800"/>
          </a:xfrm>
          <a:prstGeom prst="ellipse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med"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fld id="{77DCAA1F-465C-4B0C-A122-B391DDE820B7}" type="datetimeFigureOut">
              <a:rPr lang="zh-CN" altLang="en-US" smtClean="0"/>
              <a:pPr/>
              <a:t>2024/11/6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综艺简体" panose="03000509000000000000" pitchFamily="65" charset="-122"/>
                <a:cs typeface="方正综艺简体" panose="03000509000000000000" pitchFamily="65" charset="-122"/>
              </a:defRPr>
            </a:lvl1pPr>
          </a:lstStyle>
          <a:p>
            <a:fld id="{EC019652-E430-4889-8A05-3ED8B59E777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4" r:id="rId24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综艺简体" panose="03000509000000000000" pitchFamily="65" charset="-122"/>
          <a:ea typeface="方正综艺简体" panose="03000509000000000000" pitchFamily="65" charset="-122"/>
          <a:cs typeface="方正综艺简体" panose="03000509000000000000" pitchFamily="65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方正综艺简体" panose="03000509000000000000" pitchFamily="65" charset="-122"/>
          <a:ea typeface="+mn-ea"/>
          <a:cs typeface="方正综艺简体" panose="03000509000000000000" pitchFamily="65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综艺简体" panose="03000509000000000000" pitchFamily="65" charset="-122"/>
          <a:ea typeface="+mn-ea"/>
          <a:cs typeface="方正综艺简体" panose="03000509000000000000" pitchFamily="65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方正综艺简体" panose="03000509000000000000" pitchFamily="65" charset="-122"/>
          <a:ea typeface="+mn-ea"/>
          <a:cs typeface="方正综艺简体" panose="03000509000000000000" pitchFamily="65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综艺简体" panose="03000509000000000000" pitchFamily="65" charset="-122"/>
          <a:ea typeface="+mn-ea"/>
          <a:cs typeface="方正综艺简体" panose="03000509000000000000" pitchFamily="65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综艺简体" panose="03000509000000000000" pitchFamily="65" charset="-122"/>
          <a:ea typeface="+mn-ea"/>
          <a:cs typeface="方正综艺简体" panose="03000509000000000000" pitchFamily="65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76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10709702" y="785589"/>
            <a:ext cx="920564" cy="8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-82941" y="-792845"/>
            <a:ext cx="2087051" cy="19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3025">
            <a:off x="4441963" y="5701997"/>
            <a:ext cx="1500626" cy="12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7541" y="363071"/>
            <a:ext cx="11430000" cy="6118411"/>
          </a:xfrm>
          <a:prstGeom prst="rect">
            <a:avLst/>
          </a:prstGeom>
          <a:solidFill>
            <a:schemeClr val="bg1">
              <a:alpha val="48000"/>
            </a:schemeClr>
          </a:solidFill>
          <a:ln w="3175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4" name="图片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53" y="-438456"/>
            <a:ext cx="8530956" cy="7984325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31164" y="338509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70392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" name="文本框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1463" y="2445357"/>
            <a:ext cx="4787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BUSINESS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1" name="图片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80" y="3818965"/>
            <a:ext cx="756911" cy="1543547"/>
          </a:xfrm>
          <a:prstGeom prst="rect">
            <a:avLst/>
          </a:prstGeom>
        </p:spPr>
      </p:pic>
      <p:sp>
        <p:nvSpPr>
          <p:cNvPr id="28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24180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2820035" y="2259113"/>
            <a:ext cx="1948235" cy="3342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937" y="21600"/>
                </a:lnTo>
                <a:lnTo>
                  <a:pt x="21600" y="10551"/>
                </a:lnTo>
                <a:lnTo>
                  <a:pt x="11937" y="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0" name="Shape 10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0800000">
            <a:off x="2813050" y="2276625"/>
            <a:ext cx="1955559" cy="3336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811" y="21600"/>
                </a:lnTo>
                <a:lnTo>
                  <a:pt x="21600" y="11173"/>
                </a:lnTo>
                <a:lnTo>
                  <a:pt x="11872" y="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1" name="Shape 10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177786" y="3504236"/>
            <a:ext cx="719965" cy="86419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>
            <a:lvl1pPr>
              <a:lnSpc>
                <a:spcPct val="70000"/>
              </a:lnSpc>
              <a:defRPr sz="9600" b="1">
                <a:solidFill>
                  <a:srgbClr val="232323"/>
                </a:solidFill>
                <a:latin typeface="Modern Pictograms"/>
                <a:ea typeface="Modern Pictograms"/>
                <a:cs typeface="Modern Pictograms"/>
                <a:sym typeface="Modern Pictogra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012" name="Shape 10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423734" y="2260427"/>
            <a:ext cx="1948235" cy="3342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937" y="21600"/>
                </a:lnTo>
                <a:lnTo>
                  <a:pt x="21600" y="10551"/>
                </a:lnTo>
                <a:lnTo>
                  <a:pt x="11937" y="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3" name="Shape 10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0800000" flipH="1">
            <a:off x="7423394" y="2277938"/>
            <a:ext cx="1955559" cy="3336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811" y="21600"/>
                </a:lnTo>
                <a:lnTo>
                  <a:pt x="21600" y="11173"/>
                </a:lnTo>
                <a:lnTo>
                  <a:pt x="11872" y="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4" name="Shape 10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80435" y="3504236"/>
            <a:ext cx="542327" cy="86419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>
            <a:lvl1pPr>
              <a:lnSpc>
                <a:spcPct val="70000"/>
              </a:lnSpc>
              <a:defRPr sz="9600">
                <a:solidFill>
                  <a:srgbClr val="232323"/>
                </a:solidFill>
                <a:latin typeface="Modern Pictograms"/>
                <a:ea typeface="Modern Pictograms"/>
                <a:cs typeface="Modern Pictograms"/>
                <a:sym typeface="Modern Pictogra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016" name="Shape 10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0883862">
            <a:off x="6556109" y="2390941"/>
            <a:ext cx="335403" cy="1154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7" h="21600" extrusionOk="0">
                <a:moveTo>
                  <a:pt x="0" y="0"/>
                </a:moveTo>
                <a:cubicBezTo>
                  <a:pt x="0" y="0"/>
                  <a:pt x="17581" y="3018"/>
                  <a:pt x="19591" y="10324"/>
                </a:cubicBezTo>
                <a:cubicBezTo>
                  <a:pt x="21600" y="17629"/>
                  <a:pt x="3516" y="21600"/>
                  <a:pt x="3516" y="21600"/>
                </a:cubicBezTo>
              </a:path>
            </a:pathLst>
          </a:custGeom>
          <a:ln w="1016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7" name="Shape 10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0883862">
            <a:off x="6685134" y="2207883"/>
            <a:ext cx="414991" cy="143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7" h="21600" extrusionOk="0">
                <a:moveTo>
                  <a:pt x="0" y="0"/>
                </a:moveTo>
                <a:cubicBezTo>
                  <a:pt x="0" y="0"/>
                  <a:pt x="17581" y="3018"/>
                  <a:pt x="19591" y="10324"/>
                </a:cubicBezTo>
                <a:cubicBezTo>
                  <a:pt x="21600" y="17629"/>
                  <a:pt x="3516" y="21600"/>
                  <a:pt x="3516" y="21600"/>
                </a:cubicBezTo>
              </a:path>
            </a:pathLst>
          </a:custGeom>
          <a:ln w="1016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8" name="Shape 10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716122" flipH="1">
            <a:off x="5298320" y="2389350"/>
            <a:ext cx="335404" cy="115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7" h="21600" extrusionOk="0">
                <a:moveTo>
                  <a:pt x="0" y="0"/>
                </a:moveTo>
                <a:cubicBezTo>
                  <a:pt x="0" y="0"/>
                  <a:pt x="17581" y="3018"/>
                  <a:pt x="19591" y="10324"/>
                </a:cubicBezTo>
                <a:cubicBezTo>
                  <a:pt x="21600" y="17629"/>
                  <a:pt x="3516" y="21600"/>
                  <a:pt x="3516" y="21600"/>
                </a:cubicBezTo>
              </a:path>
            </a:pathLst>
          </a:custGeom>
          <a:ln w="1016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19" name="Shape 10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716122" flipH="1">
            <a:off x="5088467" y="2206950"/>
            <a:ext cx="414991" cy="1432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7" h="21600" extrusionOk="0">
                <a:moveTo>
                  <a:pt x="0" y="0"/>
                </a:moveTo>
                <a:cubicBezTo>
                  <a:pt x="0" y="0"/>
                  <a:pt x="17581" y="3018"/>
                  <a:pt x="19591" y="10324"/>
                </a:cubicBezTo>
                <a:cubicBezTo>
                  <a:pt x="21600" y="17629"/>
                  <a:pt x="3516" y="21600"/>
                  <a:pt x="3516" y="21600"/>
                </a:cubicBezTo>
              </a:path>
            </a:pathLst>
          </a:custGeom>
          <a:ln w="10160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20" name="Shape 10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174718" y="5275617"/>
            <a:ext cx="1915589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l">
              <a:defRPr sz="1800"/>
            </a:pPr>
            <a:r>
              <a:rPr b="1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Description</a:t>
            </a:r>
            <a:r>
              <a:rPr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Here</a:t>
            </a:r>
          </a:p>
        </p:txBody>
      </p:sp>
      <p:sp>
        <p:nvSpPr>
          <p:cNvPr id="23" name="Rectangle 2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89878" y="1555229"/>
            <a:ext cx="2293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| </a:t>
            </a:r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DESIGNER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65%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|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PHOTOSHOP </a:t>
            </a:r>
          </a:p>
        </p:txBody>
      </p:sp>
      <p:graphicFrame>
        <p:nvGraphicFramePr>
          <p:cNvPr id="25" name="Chart 4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aphicFramePr/>
          <p:nvPr/>
        </p:nvGraphicFramePr>
        <p:xfrm>
          <a:off x="9230820" y="2141688"/>
          <a:ext cx="2832820" cy="163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395711" y="4169653"/>
            <a:ext cx="1074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40%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Consulting &amp;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Service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" name="Rectangle 4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395711" y="4983889"/>
            <a:ext cx="1074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90%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Design&amp;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Illustrations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8" name="Rectangle 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469556" y="4139673"/>
            <a:ext cx="125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80%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 &amp;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Promotions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9" name="Rectangle 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469556" y="4953909"/>
            <a:ext cx="125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40%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Management &amp;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System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0" name="Oval 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312602" y="3351214"/>
            <a:ext cx="228600" cy="2286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1" name="Oval 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312602" y="3967903"/>
            <a:ext cx="228600" cy="22860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2" name="Oval 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21527" y="4584592"/>
            <a:ext cx="610750" cy="61075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cxnSp>
        <p:nvCxnSpPr>
          <p:cNvPr id="33" name="Straight Connector 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CxnSpPr/>
          <p:nvPr/>
        </p:nvCxnSpPr>
        <p:spPr>
          <a:xfrm flipH="1">
            <a:off x="1426902" y="3579814"/>
            <a:ext cx="0" cy="38808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732277" y="3312280"/>
            <a:ext cx="603642" cy="306467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8,563</a:t>
            </a:r>
          </a:p>
        </p:txBody>
      </p:sp>
      <p:sp>
        <p:nvSpPr>
          <p:cNvPr id="35" name="Rectangle 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30971" y="3096181"/>
            <a:ext cx="142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chemeClr val="accent3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AWWARDS</a:t>
            </a:r>
          </a:p>
          <a:p>
            <a:pPr algn="r"/>
            <a:endParaRPr lang="en-US" sz="900" dirty="0">
              <a:solidFill>
                <a:schemeClr val="bg1">
                  <a:lumMod val="6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" name="Rectangle 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82376" y="3984294"/>
            <a:ext cx="156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3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TOTAL: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effectLst/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" name="TextBox 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31877" y="3930847"/>
            <a:ext cx="689650" cy="306467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accent3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15,860</a:t>
            </a:r>
          </a:p>
        </p:txBody>
      </p:sp>
      <p:cxnSp>
        <p:nvCxnSpPr>
          <p:cNvPr id="38" name="Straight Connector 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CxnSpPr/>
          <p:nvPr/>
        </p:nvCxnSpPr>
        <p:spPr>
          <a:xfrm flipH="1">
            <a:off x="1426902" y="4211727"/>
            <a:ext cx="0" cy="38808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1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1264040" y="4726631"/>
            <a:ext cx="384877" cy="386292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2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35311" y="5327044"/>
            <a:ext cx="1703156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</a:t>
            </a:r>
          </a:p>
        </p:txBody>
      </p:sp>
      <p:sp>
        <p:nvSpPr>
          <p:cNvPr id="43" name="TextBox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03275" y="540017"/>
            <a:ext cx="523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Team Single: 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44" name="图片 4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07" y="1866814"/>
            <a:ext cx="3050317" cy="3197398"/>
          </a:xfrm>
          <a:prstGeom prst="rect">
            <a:avLst/>
          </a:prstGeom>
        </p:spPr>
      </p:pic>
      <p:sp>
        <p:nvSpPr>
          <p:cNvPr id="46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50990" y="6406120"/>
            <a:ext cx="1354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r="-85"/>
          <a:stretch>
            <a:fillRect/>
          </a:stretch>
        </p:blipFill>
        <p:spPr>
          <a:xfrm>
            <a:off x="4005072" y="-1"/>
            <a:ext cx="8186928" cy="6761815"/>
          </a:xfrm>
          <a:prstGeom prst="rect">
            <a:avLst/>
          </a:prstGeom>
        </p:spPr>
      </p:pic>
      <p:pic>
        <p:nvPicPr>
          <p:cNvPr id="2" name="图片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8"/>
          <a:stretch>
            <a:fillRect/>
          </a:stretch>
        </p:blipFill>
        <p:spPr>
          <a:xfrm>
            <a:off x="4554839" y="688243"/>
            <a:ext cx="7503811" cy="6169757"/>
          </a:xfrm>
          <a:prstGeom prst="rect">
            <a:avLst/>
          </a:prstGeom>
        </p:spPr>
      </p:pic>
      <p:sp>
        <p:nvSpPr>
          <p:cNvPr id="4" name="文本框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4787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TWO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18"/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2" name="Picture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占位符 3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4" name="Picture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746260" y="2624418"/>
            <a:ext cx="7908823" cy="1624264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27" name="Group 2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340517" y="2131660"/>
            <a:ext cx="451293" cy="94511"/>
            <a:chOff x="1464244" y="3674277"/>
            <a:chExt cx="1830619" cy="383373"/>
          </a:xfrm>
        </p:grpSpPr>
        <p:sp>
          <p:nvSpPr>
            <p:cNvPr id="28" name="Arc 27"/>
            <p:cNvSpPr/>
            <p:nvPr/>
          </p:nvSpPr>
          <p:spPr>
            <a:xfrm>
              <a:off x="2911491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Arc 28"/>
            <p:cNvSpPr/>
            <p:nvPr/>
          </p:nvSpPr>
          <p:spPr>
            <a:xfrm>
              <a:off x="2187866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Arc 29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" name="Group 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2496619" y="2401237"/>
            <a:ext cx="2070629" cy="2070626"/>
            <a:chOff x="3960459" y="3841979"/>
            <a:chExt cx="3313006" cy="3313002"/>
          </a:xfrm>
        </p:grpSpPr>
        <p:grpSp>
          <p:nvGrpSpPr>
            <p:cNvPr id="37" name="Group 36"/>
            <p:cNvGrpSpPr/>
            <p:nvPr/>
          </p:nvGrpSpPr>
          <p:grpSpPr>
            <a:xfrm>
              <a:off x="3960459" y="3841979"/>
              <a:ext cx="3313006" cy="3313002"/>
              <a:chOff x="6104965" y="2265289"/>
              <a:chExt cx="1855694" cy="185569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104965" y="2265289"/>
                <a:ext cx="1855694" cy="1855694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326458" y="2482124"/>
                <a:ext cx="1422023" cy="1422023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  <a:effectLst>
                <a:outerShdw blurRad="889000" dist="50800" dir="5400000" sx="89000" sy="89000" algn="ctr" rotWithShape="0">
                  <a:srgbClr val="000000">
                    <a:alpha val="4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66834" y="2724359"/>
                <a:ext cx="942451" cy="9424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1" name="AutoShape 139"/>
            <p:cNvSpPr/>
            <p:nvPr/>
          </p:nvSpPr>
          <p:spPr bwMode="auto">
            <a:xfrm>
              <a:off x="5227757" y="5065720"/>
              <a:ext cx="807456" cy="78261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</p:grpSp>
      <p:grpSp>
        <p:nvGrpSpPr>
          <p:cNvPr id="9" name="Group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754237" y="3028370"/>
            <a:ext cx="1711199" cy="820818"/>
            <a:chOff x="6886095" y="4753961"/>
            <a:chExt cx="2737918" cy="1313308"/>
          </a:xfrm>
        </p:grpSpPr>
        <p:sp>
          <p:nvSpPr>
            <p:cNvPr id="42" name="Rectangle 41"/>
            <p:cNvSpPr/>
            <p:nvPr/>
          </p:nvSpPr>
          <p:spPr>
            <a:xfrm>
              <a:off x="6886095" y="5611247"/>
              <a:ext cx="2451956" cy="456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Business Fact 1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86095" y="4753961"/>
              <a:ext cx="2737918" cy="1072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546,</a:t>
              </a:r>
              <a:r>
                <a:rPr lang="en-US" sz="20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12</a:t>
              </a:r>
              <a:endParaRPr lang="en-US" sz="3375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5" name="Group 4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585871" y="3028370"/>
            <a:ext cx="1711199" cy="820818"/>
            <a:chOff x="6886095" y="4753961"/>
            <a:chExt cx="2737918" cy="1313308"/>
          </a:xfrm>
        </p:grpSpPr>
        <p:sp>
          <p:nvSpPr>
            <p:cNvPr id="46" name="Rectangle 45"/>
            <p:cNvSpPr/>
            <p:nvPr/>
          </p:nvSpPr>
          <p:spPr>
            <a:xfrm>
              <a:off x="6886095" y="5611247"/>
              <a:ext cx="2451956" cy="456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Business Fact 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86095" y="4753961"/>
              <a:ext cx="2737918" cy="1072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716,</a:t>
              </a:r>
              <a:r>
                <a:rPr lang="en-US" sz="20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10</a:t>
              </a:r>
              <a:endParaRPr lang="en-US" sz="3375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8" name="Group 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417506" y="3028370"/>
            <a:ext cx="1711199" cy="820818"/>
            <a:chOff x="6886095" y="4753961"/>
            <a:chExt cx="2737918" cy="1313308"/>
          </a:xfrm>
        </p:grpSpPr>
        <p:sp>
          <p:nvSpPr>
            <p:cNvPr id="49" name="Rectangle 48"/>
            <p:cNvSpPr/>
            <p:nvPr/>
          </p:nvSpPr>
          <p:spPr>
            <a:xfrm>
              <a:off x="6886095" y="5611247"/>
              <a:ext cx="2451956" cy="456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Business Fact 3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86095" y="4753961"/>
              <a:ext cx="2737918" cy="1072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460,</a:t>
              </a:r>
              <a:r>
                <a:rPr lang="en-US" sz="20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72</a:t>
              </a:r>
              <a:endParaRPr lang="en-US" sz="3375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44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015709" y="4418350"/>
            <a:ext cx="317479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51" name="Shape 3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52209" y="1362800"/>
            <a:ext cx="3295650" cy="123315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 algn="r">
              <a:lnSpc>
                <a:spcPct val="80000"/>
              </a:lnSpc>
              <a:defRPr sz="1800"/>
            </a:pP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The Secrets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of Our Success Story</a:t>
            </a:r>
          </a:p>
        </p:txBody>
      </p:sp>
      <p:sp>
        <p:nvSpPr>
          <p:cNvPr id="52" name="Shape 3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196393" y="880466"/>
            <a:ext cx="2202526" cy="48218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 b="1">
                <a:solidFill>
                  <a:srgbClr val="232323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0800000" scaled="0"/>
                </a:gra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What We 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Up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6200000">
            <a:off x="5014233" y="-1800325"/>
            <a:ext cx="3878036" cy="10458649"/>
          </a:xfrm>
          <a:prstGeom prst="upArrow">
            <a:avLst/>
          </a:prstGeom>
          <a:gradFill flip="none" rotWithShape="1">
            <a:gsLst>
              <a:gs pos="0">
                <a:schemeClr val="accent1">
                  <a:alpha val="5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" name="Rectangle: Rounded Corners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214138" y="1308919"/>
            <a:ext cx="2942203" cy="4240161"/>
          </a:xfrm>
          <a:prstGeom prst="roundRect">
            <a:avLst>
              <a:gd name="adj" fmla="val 538"/>
            </a:avLst>
          </a:pr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2192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" name="Rectangle: Rounded Corners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50977" y="1308920"/>
            <a:ext cx="2942203" cy="4240161"/>
          </a:xfrm>
          <a:prstGeom prst="roundRect">
            <a:avLst>
              <a:gd name="adj" fmla="val 538"/>
            </a:avLst>
          </a:pr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219200" dir="8100000" sx="90000" sy="9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4827145" y="2854171"/>
            <a:ext cx="2158271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33" name="Shape 3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763645" y="1645443"/>
            <a:ext cx="2356683" cy="93769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sz="24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The Secrets</a:t>
            </a:r>
            <a:r>
              <a:rPr sz="2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of Our Success Story</a:t>
            </a:r>
          </a:p>
        </p:txBody>
      </p:sp>
      <p:sp>
        <p:nvSpPr>
          <p:cNvPr id="34" name="Freeform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55955" y="3638670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" name="Rectangle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33914" y="3494293"/>
            <a:ext cx="2188986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6" name="Freeform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55955" y="4257384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" name="Rectangle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33914" y="4113007"/>
            <a:ext cx="2188986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8" name="Freeform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44525" y="4876098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" name="Rectangle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22484" y="4731721"/>
            <a:ext cx="2188986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41" name="Rounded Rectangle 2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79830" y="2965032"/>
            <a:ext cx="3370523" cy="4306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2" name="Rounded Rectangle 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10700119" y="3095283"/>
            <a:ext cx="691119" cy="4306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3" name="Oval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868912" y="3261418"/>
            <a:ext cx="353532" cy="3535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3</a:t>
            </a:r>
          </a:p>
        </p:txBody>
      </p:sp>
      <p:sp>
        <p:nvSpPr>
          <p:cNvPr id="44" name="Rounded Rectangle 3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7675154" y="2850733"/>
            <a:ext cx="749593" cy="3402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5" name="Rounded Rectangle 2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79832" y="2541058"/>
            <a:ext cx="2828262" cy="4306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6" name="Rounded Rectangle 2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10147223" y="2671309"/>
            <a:ext cx="691119" cy="4306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7" name="Oval 2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316016" y="2837444"/>
            <a:ext cx="353532" cy="3535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2</a:t>
            </a:r>
          </a:p>
        </p:txBody>
      </p:sp>
      <p:sp>
        <p:nvSpPr>
          <p:cNvPr id="48" name="Rounded Rectangle 2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7675155" y="2426759"/>
            <a:ext cx="749593" cy="340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9" name="Rounded Rectangle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79833" y="2117083"/>
            <a:ext cx="2339163" cy="4306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0" name="Rounded Rectangl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9658126" y="2247334"/>
            <a:ext cx="691119" cy="4306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1" name="Oval 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826919" y="2413469"/>
            <a:ext cx="353532" cy="35353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1</a:t>
            </a:r>
          </a:p>
        </p:txBody>
      </p:sp>
      <p:sp>
        <p:nvSpPr>
          <p:cNvPr id="52" name="Rounded 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5400000">
            <a:off x="7675156" y="2002784"/>
            <a:ext cx="749593" cy="34024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3" name="Freeform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904314" y="1795450"/>
            <a:ext cx="315761" cy="321632"/>
          </a:xfrm>
          <a:custGeom>
            <a:avLst/>
            <a:gdLst>
              <a:gd name="connsiteX0" fmla="*/ 160816 w 315761"/>
              <a:gd name="connsiteY0" fmla="*/ 0 h 321632"/>
              <a:gd name="connsiteX1" fmla="*/ 315761 w 315761"/>
              <a:gd name="connsiteY1" fmla="*/ 0 h 321632"/>
              <a:gd name="connsiteX2" fmla="*/ 315761 w 315761"/>
              <a:gd name="connsiteY2" fmla="*/ 321632 h 321632"/>
              <a:gd name="connsiteX3" fmla="*/ 160816 w 315761"/>
              <a:gd name="connsiteY3" fmla="*/ 321632 h 321632"/>
              <a:gd name="connsiteX4" fmla="*/ 0 w 315761"/>
              <a:gd name="connsiteY4" fmla="*/ 160816 h 321632"/>
              <a:gd name="connsiteX5" fmla="*/ 160816 w 315761"/>
              <a:gd name="connsiteY5" fmla="*/ 0 h 3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761" h="321632">
                <a:moveTo>
                  <a:pt x="160816" y="0"/>
                </a:moveTo>
                <a:lnTo>
                  <a:pt x="315761" y="0"/>
                </a:lnTo>
                <a:lnTo>
                  <a:pt x="315761" y="321632"/>
                </a:lnTo>
                <a:lnTo>
                  <a:pt x="160816" y="321632"/>
                </a:lnTo>
                <a:cubicBezTo>
                  <a:pt x="72000" y="321632"/>
                  <a:pt x="0" y="249632"/>
                  <a:pt x="0" y="160816"/>
                </a:cubicBezTo>
                <a:cubicBezTo>
                  <a:pt x="0" y="72000"/>
                  <a:pt x="72000" y="0"/>
                  <a:pt x="16081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4" name="TextBox 3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355556" y="1383599"/>
            <a:ext cx="1733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WHY TREND</a:t>
            </a:r>
          </a:p>
          <a:p>
            <a:r>
              <a:rPr lang="en-US" sz="10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</a:t>
            </a:r>
            <a:endParaRPr lang="en-US" sz="20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5" name="TextBox 3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702089" y="2205960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ESSENTIAL</a:t>
            </a:r>
          </a:p>
        </p:txBody>
      </p:sp>
      <p:sp>
        <p:nvSpPr>
          <p:cNvPr id="56" name="TextBox 3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702089" y="263153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UNIQUE</a:t>
            </a:r>
          </a:p>
        </p:txBody>
      </p:sp>
      <p:sp>
        <p:nvSpPr>
          <p:cNvPr id="57" name="TextBox 4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702089" y="3057111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PROFESSIONAL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gonal Stripe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40699" y="-1"/>
            <a:ext cx="5985569" cy="5985569"/>
          </a:xfrm>
          <a:prstGeom prst="diagStripe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16" name="Shape 3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1350" y="1977396"/>
            <a:ext cx="3295650" cy="123315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 algn="r">
              <a:lnSpc>
                <a:spcPct val="80000"/>
              </a:lnSpc>
              <a:defRPr sz="1800"/>
            </a:pP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The Secrets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of Our Success Story</a:t>
            </a:r>
          </a:p>
        </p:txBody>
      </p:sp>
      <p:sp>
        <p:nvSpPr>
          <p:cNvPr id="317" name="Shape 3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157347" y="6350352"/>
            <a:ext cx="182742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4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09</a:t>
            </a:r>
          </a:p>
        </p:txBody>
      </p:sp>
      <p:sp>
        <p:nvSpPr>
          <p:cNvPr id="318" name="Shape 3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65700" y="1416051"/>
            <a:ext cx="2400300" cy="2365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19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416051"/>
            <a:ext cx="4832350" cy="236506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791700" y="3781737"/>
            <a:ext cx="2400300" cy="23650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21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3781737"/>
            <a:ext cx="4832350" cy="236506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87183" y="1905342"/>
            <a:ext cx="755651" cy="755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6976" y="19986"/>
                </a:moveTo>
                <a:lnTo>
                  <a:pt x="11226" y="17681"/>
                </a:lnTo>
                <a:cubicBezTo>
                  <a:pt x="11089" y="17626"/>
                  <a:pt x="10947" y="17608"/>
                  <a:pt x="10806" y="17600"/>
                </a:cubicBezTo>
                <a:lnTo>
                  <a:pt x="19660" y="3838"/>
                </a:lnTo>
                <a:cubicBezTo>
                  <a:pt x="19660" y="3838"/>
                  <a:pt x="16976" y="19986"/>
                  <a:pt x="16976" y="19986"/>
                </a:cubicBezTo>
                <a:close/>
                <a:moveTo>
                  <a:pt x="6859" y="16245"/>
                </a:moveTo>
                <a:cubicBezTo>
                  <a:pt x="6858" y="16242"/>
                  <a:pt x="6856" y="16241"/>
                  <a:pt x="6854" y="16238"/>
                </a:cubicBezTo>
                <a:lnTo>
                  <a:pt x="19607" y="2552"/>
                </a:lnTo>
                <a:lnTo>
                  <a:pt x="8735" y="19537"/>
                </a:lnTo>
                <a:cubicBezTo>
                  <a:pt x="8735" y="19537"/>
                  <a:pt x="6859" y="16245"/>
                  <a:pt x="6859" y="16245"/>
                </a:cubicBezTo>
                <a:close/>
                <a:moveTo>
                  <a:pt x="2111" y="14025"/>
                </a:moveTo>
                <a:lnTo>
                  <a:pt x="17713" y="3595"/>
                </a:lnTo>
                <a:lnTo>
                  <a:pt x="6369" y="15770"/>
                </a:lnTo>
                <a:cubicBezTo>
                  <a:pt x="6309" y="15735"/>
                  <a:pt x="6256" y="15687"/>
                  <a:pt x="6191" y="15661"/>
                </a:cubicBezTo>
                <a:cubicBezTo>
                  <a:pt x="6191" y="15661"/>
                  <a:pt x="2111" y="14025"/>
                  <a:pt x="2111" y="14025"/>
                </a:cubicBezTo>
                <a:close/>
                <a:moveTo>
                  <a:pt x="21234" y="108"/>
                </a:moveTo>
                <a:cubicBezTo>
                  <a:pt x="21123" y="36"/>
                  <a:pt x="20996" y="0"/>
                  <a:pt x="20869" y="0"/>
                </a:cubicBezTo>
                <a:cubicBezTo>
                  <a:pt x="20739" y="0"/>
                  <a:pt x="20609" y="37"/>
                  <a:pt x="20496" y="113"/>
                </a:cubicBezTo>
                <a:lnTo>
                  <a:pt x="299" y="13613"/>
                </a:lnTo>
                <a:cubicBezTo>
                  <a:pt x="91" y="13752"/>
                  <a:pt x="-23" y="13996"/>
                  <a:pt x="3" y="14245"/>
                </a:cubicBezTo>
                <a:cubicBezTo>
                  <a:pt x="29" y="14494"/>
                  <a:pt x="190" y="14709"/>
                  <a:pt x="423" y="14801"/>
                </a:cubicBezTo>
                <a:lnTo>
                  <a:pt x="5690" y="16915"/>
                </a:lnTo>
                <a:lnTo>
                  <a:pt x="8167" y="21260"/>
                </a:lnTo>
                <a:cubicBezTo>
                  <a:pt x="8285" y="21468"/>
                  <a:pt x="8505" y="21597"/>
                  <a:pt x="8744" y="21600"/>
                </a:cubicBezTo>
                <a:lnTo>
                  <a:pt x="8751" y="21600"/>
                </a:lnTo>
                <a:cubicBezTo>
                  <a:pt x="8987" y="21600"/>
                  <a:pt x="9207" y="21475"/>
                  <a:pt x="9329" y="21272"/>
                </a:cubicBezTo>
                <a:lnTo>
                  <a:pt x="10727" y="18934"/>
                </a:lnTo>
                <a:lnTo>
                  <a:pt x="17253" y="21551"/>
                </a:lnTo>
                <a:cubicBezTo>
                  <a:pt x="17333" y="21584"/>
                  <a:pt x="17418" y="21600"/>
                  <a:pt x="17503" y="21600"/>
                </a:cubicBezTo>
                <a:cubicBezTo>
                  <a:pt x="17617" y="21600"/>
                  <a:pt x="17731" y="21571"/>
                  <a:pt x="17833" y="21513"/>
                </a:cubicBezTo>
                <a:cubicBezTo>
                  <a:pt x="18010" y="21413"/>
                  <a:pt x="18134" y="21238"/>
                  <a:pt x="18167" y="21036"/>
                </a:cubicBezTo>
                <a:lnTo>
                  <a:pt x="21533" y="786"/>
                </a:lnTo>
                <a:cubicBezTo>
                  <a:pt x="21577" y="521"/>
                  <a:pt x="21460" y="254"/>
                  <a:pt x="21234" y="10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325" name="Group 32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601920" y="4241489"/>
            <a:ext cx="755650" cy="660400"/>
            <a:chOff x="0" y="0"/>
            <a:chExt cx="1511299" cy="1320798"/>
          </a:xfrm>
          <a:solidFill>
            <a:schemeClr val="bg1"/>
          </a:solidFill>
        </p:grpSpPr>
        <p:sp>
          <p:nvSpPr>
            <p:cNvPr id="323" name="Shape 323"/>
            <p:cNvSpPr/>
            <p:nvPr/>
          </p:nvSpPr>
          <p:spPr>
            <a:xfrm>
              <a:off x="236140" y="235857"/>
              <a:ext cx="543125" cy="35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5"/>
                    <a:pt x="421" y="21600"/>
                    <a:pt x="939" y="21600"/>
                  </a:cubicBezTo>
                  <a:cubicBezTo>
                    <a:pt x="1457" y="21600"/>
                    <a:pt x="1878" y="20955"/>
                    <a:pt x="1878" y="20160"/>
                  </a:cubicBezTo>
                  <a:cubicBezTo>
                    <a:pt x="1878" y="10956"/>
                    <a:pt x="10655" y="2880"/>
                    <a:pt x="20661" y="2880"/>
                  </a:cubicBezTo>
                  <a:cubicBezTo>
                    <a:pt x="21179" y="2880"/>
                    <a:pt x="21600" y="2235"/>
                    <a:pt x="21600" y="1440"/>
                  </a:cubicBezTo>
                  <a:cubicBezTo>
                    <a:pt x="21600" y="645"/>
                    <a:pt x="21179" y="0"/>
                    <a:pt x="20661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0"/>
              <a:ext cx="1511300" cy="132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971"/>
                  </a:moveTo>
                  <a:cubicBezTo>
                    <a:pt x="10181" y="16971"/>
                    <a:pt x="9547" y="16918"/>
                    <a:pt x="8913" y="16812"/>
                  </a:cubicBezTo>
                  <a:cubicBezTo>
                    <a:pt x="8847" y="16800"/>
                    <a:pt x="8782" y="16795"/>
                    <a:pt x="8717" y="16795"/>
                  </a:cubicBezTo>
                  <a:cubicBezTo>
                    <a:pt x="8316" y="16795"/>
                    <a:pt x="7932" y="16999"/>
                    <a:pt x="7674" y="17359"/>
                  </a:cubicBezTo>
                  <a:cubicBezTo>
                    <a:pt x="7384" y="17762"/>
                    <a:pt x="6563" y="18657"/>
                    <a:pt x="5591" y="19318"/>
                  </a:cubicBezTo>
                  <a:cubicBezTo>
                    <a:pt x="5854" y="18628"/>
                    <a:pt x="6061" y="17854"/>
                    <a:pt x="6074" y="17056"/>
                  </a:cubicBezTo>
                  <a:cubicBezTo>
                    <a:pt x="6078" y="17007"/>
                    <a:pt x="6080" y="16957"/>
                    <a:pt x="6080" y="16914"/>
                  </a:cubicBezTo>
                  <a:cubicBezTo>
                    <a:pt x="6080" y="16335"/>
                    <a:pt x="5796" y="15803"/>
                    <a:pt x="5345" y="15540"/>
                  </a:cubicBezTo>
                  <a:cubicBezTo>
                    <a:pt x="2843" y="14080"/>
                    <a:pt x="1350" y="11731"/>
                    <a:pt x="1350" y="9257"/>
                  </a:cubicBezTo>
                  <a:cubicBezTo>
                    <a:pt x="1350" y="5003"/>
                    <a:pt x="5589" y="1543"/>
                    <a:pt x="10800" y="1543"/>
                  </a:cubicBezTo>
                  <a:cubicBezTo>
                    <a:pt x="16011" y="1543"/>
                    <a:pt x="20250" y="5003"/>
                    <a:pt x="20250" y="9257"/>
                  </a:cubicBezTo>
                  <a:cubicBezTo>
                    <a:pt x="20250" y="13511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5"/>
                    <a:pt x="0" y="9257"/>
                  </a:cubicBezTo>
                  <a:cubicBezTo>
                    <a:pt x="0" y="12441"/>
                    <a:pt x="1876" y="15248"/>
                    <a:pt x="4730" y="16914"/>
                  </a:cubicBezTo>
                  <a:cubicBezTo>
                    <a:pt x="4730" y="16935"/>
                    <a:pt x="4725" y="16949"/>
                    <a:pt x="4725" y="16971"/>
                  </a:cubicBezTo>
                  <a:cubicBezTo>
                    <a:pt x="4725" y="18355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10"/>
                    <a:pt x="3375" y="20803"/>
                    <a:pt x="3375" y="20901"/>
                  </a:cubicBezTo>
                  <a:cubicBezTo>
                    <a:pt x="3375" y="21287"/>
                    <a:pt x="3648" y="21600"/>
                    <a:pt x="3986" y="21600"/>
                  </a:cubicBezTo>
                  <a:cubicBezTo>
                    <a:pt x="4050" y="21600"/>
                    <a:pt x="4161" y="21580"/>
                    <a:pt x="4159" y="21590"/>
                  </a:cubicBezTo>
                  <a:cubicBezTo>
                    <a:pt x="6268" y="21195"/>
                    <a:pt x="8255" y="18980"/>
                    <a:pt x="8717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5"/>
                    <a:pt x="16764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26" name="Shape 32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233393" y="2873780"/>
            <a:ext cx="1866901" cy="49449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MOBILE</a:t>
            </a:r>
            <a:r>
              <a:rPr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SERVICES</a:t>
            </a:r>
          </a:p>
        </p:txBody>
      </p:sp>
      <p:sp>
        <p:nvSpPr>
          <p:cNvPr id="327" name="Shape 32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058400" y="5128030"/>
            <a:ext cx="1866900" cy="49449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MOBILE</a:t>
            </a:r>
            <a:r>
              <a:rPr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SERVICES</a:t>
            </a:r>
          </a:p>
        </p:txBody>
      </p:sp>
      <p:pic>
        <p:nvPicPr>
          <p:cNvPr id="4" name="图片占位符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图片占位符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9" name="Shape 3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989832" y="1330535"/>
            <a:ext cx="2202526" cy="48218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4000" b="1">
                <a:solidFill>
                  <a:srgbClr val="232323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0800000" scaled="0"/>
                </a:gra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What We Do</a:t>
            </a:r>
          </a:p>
        </p:txBody>
      </p:sp>
      <p:sp>
        <p:nvSpPr>
          <p:cNvPr id="21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04850" y="3429000"/>
            <a:ext cx="317479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2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588789" y="541924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29264" y="704089"/>
            <a:ext cx="2888343" cy="28883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6" name="Picture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12" y="981244"/>
            <a:ext cx="4895512" cy="4895512"/>
          </a:xfrm>
          <a:prstGeom prst="rect">
            <a:avLst/>
          </a:prstGeom>
        </p:spPr>
      </p:pic>
      <p:sp>
        <p:nvSpPr>
          <p:cNvPr id="9" name="TextBox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48564" y="1564808"/>
            <a:ext cx="403668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4400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Dekstop</a:t>
            </a:r>
          </a:p>
          <a:p>
            <a:pPr>
              <a:lnSpc>
                <a:spcPct val="80000"/>
              </a:lnSpc>
            </a:pPr>
            <a:r>
              <a:rPr lang="id-ID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Mockup Slide </a:t>
            </a:r>
          </a:p>
        </p:txBody>
      </p:sp>
      <p:grpSp>
        <p:nvGrpSpPr>
          <p:cNvPr id="3" name="Group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02972" y="3915029"/>
            <a:ext cx="4288555" cy="984885"/>
            <a:chOff x="1002973" y="4154871"/>
            <a:chExt cx="3897690" cy="984885"/>
          </a:xfrm>
        </p:grpSpPr>
        <p:grpSp>
          <p:nvGrpSpPr>
            <p:cNvPr id="10" name="Group 9"/>
            <p:cNvGrpSpPr/>
            <p:nvPr/>
          </p:nvGrpSpPr>
          <p:grpSpPr>
            <a:xfrm>
              <a:off x="2032291" y="4154871"/>
              <a:ext cx="2868372" cy="984885"/>
              <a:chOff x="1667765" y="3026816"/>
              <a:chExt cx="2868372" cy="98488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667765" y="3026816"/>
                <a:ext cx="2868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600" b="1" dirty="0">
                    <a:solidFill>
                      <a:schemeClr val="tx2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Technology Implementation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67765" y="3365370"/>
                <a:ext cx="27012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chemeClr val="tx2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Lorem Ipsum is simply dummy text of the printing and typesetting industry. Lorem Ipsum has been the industry's</a:t>
                </a:r>
                <a:endParaRPr lang="id-ID" sz="12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1002973" y="4372914"/>
              <a:ext cx="729930" cy="548800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outerShdw blurRad="469900" dist="38100" dir="5400000" algn="t" rotWithShape="0">
                <a:schemeClr val="accent1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4" name="图片占位符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3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75153" y="2717602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14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94029" y="523967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9" y="-228600"/>
            <a:ext cx="8333890" cy="7516784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4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6092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THREE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115051" y="762000"/>
            <a:ext cx="5486400" cy="230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3" name="图片 3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52" y="4359286"/>
            <a:ext cx="2674198" cy="3030300"/>
          </a:xfrm>
          <a:prstGeom prst="rect">
            <a:avLst/>
          </a:prstGeom>
        </p:spPr>
      </p:pic>
      <p:grpSp>
        <p:nvGrpSpPr>
          <p:cNvPr id="13" name="Group 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66800" y="3257550"/>
            <a:ext cx="2374491" cy="2506540"/>
            <a:chOff x="1066800" y="3257550"/>
            <a:chExt cx="2374491" cy="250654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66800" y="3257550"/>
              <a:ext cx="2374491" cy="2506540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174174" y="3583746"/>
              <a:ext cx="2159742" cy="2075766"/>
              <a:chOff x="1014674" y="3888088"/>
              <a:chExt cx="2159742" cy="2075766"/>
            </a:xfrm>
          </p:grpSpPr>
          <p:graphicFrame>
            <p:nvGraphicFramePr>
              <p:cNvPr id="3" name="Chart 2"/>
              <p:cNvGraphicFramePr/>
              <p:nvPr/>
            </p:nvGraphicFramePr>
            <p:xfrm>
              <a:off x="1014674" y="3888088"/>
              <a:ext cx="2159742" cy="2075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" name="Oval 3"/>
              <p:cNvSpPr/>
              <p:nvPr/>
            </p:nvSpPr>
            <p:spPr>
              <a:xfrm>
                <a:off x="1681477" y="4243648"/>
                <a:ext cx="826138" cy="826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66%</a:t>
                </a:r>
              </a:p>
            </p:txBody>
          </p:sp>
        </p:grpSp>
      </p:grpSp>
      <p:grpSp>
        <p:nvGrpSpPr>
          <p:cNvPr id="14" name="Group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3544529" y="3257550"/>
            <a:ext cx="2374491" cy="2506540"/>
            <a:chOff x="3544529" y="3257550"/>
            <a:chExt cx="2374491" cy="250654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3544529" y="3257550"/>
              <a:ext cx="2374491" cy="2506540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16474" y="3577136"/>
              <a:ext cx="2159742" cy="2075766"/>
              <a:chOff x="3646971" y="3881478"/>
              <a:chExt cx="2159742" cy="2075766"/>
            </a:xfrm>
          </p:grpSpPr>
          <p:graphicFrame>
            <p:nvGraphicFramePr>
              <p:cNvPr id="6" name="Chart 5"/>
              <p:cNvGraphicFramePr/>
              <p:nvPr/>
            </p:nvGraphicFramePr>
            <p:xfrm>
              <a:off x="3646971" y="3881478"/>
              <a:ext cx="2159742" cy="2075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" name="Oval 6"/>
              <p:cNvSpPr/>
              <p:nvPr/>
            </p:nvSpPr>
            <p:spPr>
              <a:xfrm>
                <a:off x="4313773" y="4237038"/>
                <a:ext cx="826138" cy="826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82%</a:t>
                </a:r>
              </a:p>
            </p:txBody>
          </p:sp>
        </p:grpSp>
      </p:grpSp>
      <p:grpSp>
        <p:nvGrpSpPr>
          <p:cNvPr id="30" name="Group 2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132513" y="3257550"/>
            <a:ext cx="5487987" cy="2506540"/>
            <a:chOff x="6022258" y="3257550"/>
            <a:chExt cx="5232758" cy="250654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022258" y="3257550"/>
              <a:ext cx="5232758" cy="2506540"/>
            </a:xfrm>
            <a:prstGeom prst="roundRect">
              <a:avLst>
                <a:gd name="adj" fmla="val 486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aphicFrame>
          <p:nvGraphicFramePr>
            <p:cNvPr id="8" name="Chart 7"/>
            <p:cNvGraphicFramePr/>
            <p:nvPr/>
          </p:nvGraphicFramePr>
          <p:xfrm>
            <a:off x="6201578" y="3551440"/>
            <a:ext cx="5053438" cy="2108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6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15448" y="2209116"/>
            <a:ext cx="45719" cy="711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7" name="TextBox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48564" y="809474"/>
            <a:ext cx="3139001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4400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Business </a:t>
            </a:r>
          </a:p>
          <a:p>
            <a:pPr>
              <a:lnSpc>
                <a:spcPct val="80000"/>
              </a:lnSpc>
            </a:pPr>
            <a:r>
              <a:rPr lang="id-ID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Chart Slide</a:t>
            </a:r>
          </a:p>
        </p:txBody>
      </p:sp>
      <p:grpSp>
        <p:nvGrpSpPr>
          <p:cNvPr id="31" name="Group 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246966" y="924971"/>
            <a:ext cx="5697384" cy="1983263"/>
            <a:chOff x="6246966" y="924971"/>
            <a:chExt cx="3700697" cy="1983263"/>
          </a:xfrm>
        </p:grpSpPr>
        <p:grpSp>
          <p:nvGrpSpPr>
            <p:cNvPr id="18" name="Group 17"/>
            <p:cNvGrpSpPr/>
            <p:nvPr/>
          </p:nvGrpSpPr>
          <p:grpSpPr>
            <a:xfrm>
              <a:off x="6246966" y="924971"/>
              <a:ext cx="3700697" cy="650234"/>
              <a:chOff x="6246966" y="924971"/>
              <a:chExt cx="3700697" cy="650234"/>
            </a:xfrm>
          </p:grpSpPr>
          <p:sp>
            <p:nvSpPr>
              <p:cNvPr id="19" name="Freeform 4642"/>
              <p:cNvSpPr/>
              <p:nvPr/>
            </p:nvSpPr>
            <p:spPr bwMode="auto">
              <a:xfrm>
                <a:off x="6306473" y="1000038"/>
                <a:ext cx="165466" cy="261542"/>
              </a:xfrm>
              <a:custGeom>
                <a:avLst/>
                <a:gdLst>
                  <a:gd name="T0" fmla="*/ 58 w 125"/>
                  <a:gd name="T1" fmla="*/ 2 h 198"/>
                  <a:gd name="T2" fmla="*/ 3 w 125"/>
                  <a:gd name="T3" fmla="*/ 71 h 198"/>
                  <a:gd name="T4" fmla="*/ 6 w 125"/>
                  <a:gd name="T5" fmla="*/ 78 h 198"/>
                  <a:gd name="T6" fmla="*/ 33 w 125"/>
                  <a:gd name="T7" fmla="*/ 78 h 198"/>
                  <a:gd name="T8" fmla="*/ 37 w 125"/>
                  <a:gd name="T9" fmla="*/ 82 h 198"/>
                  <a:gd name="T10" fmla="*/ 37 w 125"/>
                  <a:gd name="T11" fmla="*/ 194 h 198"/>
                  <a:gd name="T12" fmla="*/ 41 w 125"/>
                  <a:gd name="T13" fmla="*/ 198 h 198"/>
                  <a:gd name="T14" fmla="*/ 85 w 125"/>
                  <a:gd name="T15" fmla="*/ 198 h 198"/>
                  <a:gd name="T16" fmla="*/ 89 w 125"/>
                  <a:gd name="T17" fmla="*/ 194 h 198"/>
                  <a:gd name="T18" fmla="*/ 89 w 125"/>
                  <a:gd name="T19" fmla="*/ 82 h 198"/>
                  <a:gd name="T20" fmla="*/ 93 w 125"/>
                  <a:gd name="T21" fmla="*/ 78 h 198"/>
                  <a:gd name="T22" fmla="*/ 119 w 125"/>
                  <a:gd name="T23" fmla="*/ 78 h 198"/>
                  <a:gd name="T24" fmla="*/ 123 w 125"/>
                  <a:gd name="T25" fmla="*/ 71 h 198"/>
                  <a:gd name="T26" fmla="*/ 65 w 125"/>
                  <a:gd name="T27" fmla="*/ 2 h 198"/>
                  <a:gd name="T28" fmla="*/ 58 w 125"/>
                  <a:gd name="T29" fmla="*/ 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98">
                    <a:moveTo>
                      <a:pt x="58" y="2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74"/>
                      <a:pt x="3" y="78"/>
                      <a:pt x="6" y="78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5" y="78"/>
                      <a:pt x="37" y="80"/>
                      <a:pt x="37" y="82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7" y="196"/>
                      <a:pt x="39" y="198"/>
                      <a:pt x="41" y="198"/>
                    </a:cubicBezTo>
                    <a:cubicBezTo>
                      <a:pt x="85" y="198"/>
                      <a:pt x="85" y="198"/>
                      <a:pt x="85" y="198"/>
                    </a:cubicBezTo>
                    <a:cubicBezTo>
                      <a:pt x="87" y="198"/>
                      <a:pt x="89" y="196"/>
                      <a:pt x="89" y="194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0"/>
                      <a:pt x="91" y="78"/>
                      <a:pt x="93" y="78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3" y="78"/>
                      <a:pt x="125" y="74"/>
                      <a:pt x="123" y="71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3" y="0"/>
                      <a:pt x="59" y="0"/>
                      <a:pt x="58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90156" y="924971"/>
                <a:ext cx="76789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3,250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46966" y="1267428"/>
                <a:ext cx="3700697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2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This is a sample text. insert your desired text here</a:t>
                </a:r>
                <a:r>
                  <a:rPr lang="en-IN" sz="1400" dirty="0">
                    <a:solidFill>
                      <a:schemeClr val="bg1">
                        <a:lumMod val="6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.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246966" y="1578629"/>
              <a:ext cx="3700697" cy="650234"/>
              <a:chOff x="6246966" y="924971"/>
              <a:chExt cx="3700697" cy="650234"/>
            </a:xfrm>
          </p:grpSpPr>
          <p:sp>
            <p:nvSpPr>
              <p:cNvPr id="23" name="Freeform 4642"/>
              <p:cNvSpPr/>
              <p:nvPr/>
            </p:nvSpPr>
            <p:spPr bwMode="auto">
              <a:xfrm>
                <a:off x="6306473" y="1000038"/>
                <a:ext cx="165466" cy="261542"/>
              </a:xfrm>
              <a:custGeom>
                <a:avLst/>
                <a:gdLst>
                  <a:gd name="T0" fmla="*/ 58 w 125"/>
                  <a:gd name="T1" fmla="*/ 2 h 198"/>
                  <a:gd name="T2" fmla="*/ 3 w 125"/>
                  <a:gd name="T3" fmla="*/ 71 h 198"/>
                  <a:gd name="T4" fmla="*/ 6 w 125"/>
                  <a:gd name="T5" fmla="*/ 78 h 198"/>
                  <a:gd name="T6" fmla="*/ 33 w 125"/>
                  <a:gd name="T7" fmla="*/ 78 h 198"/>
                  <a:gd name="T8" fmla="*/ 37 w 125"/>
                  <a:gd name="T9" fmla="*/ 82 h 198"/>
                  <a:gd name="T10" fmla="*/ 37 w 125"/>
                  <a:gd name="T11" fmla="*/ 194 h 198"/>
                  <a:gd name="T12" fmla="*/ 41 w 125"/>
                  <a:gd name="T13" fmla="*/ 198 h 198"/>
                  <a:gd name="T14" fmla="*/ 85 w 125"/>
                  <a:gd name="T15" fmla="*/ 198 h 198"/>
                  <a:gd name="T16" fmla="*/ 89 w 125"/>
                  <a:gd name="T17" fmla="*/ 194 h 198"/>
                  <a:gd name="T18" fmla="*/ 89 w 125"/>
                  <a:gd name="T19" fmla="*/ 82 h 198"/>
                  <a:gd name="T20" fmla="*/ 93 w 125"/>
                  <a:gd name="T21" fmla="*/ 78 h 198"/>
                  <a:gd name="T22" fmla="*/ 119 w 125"/>
                  <a:gd name="T23" fmla="*/ 78 h 198"/>
                  <a:gd name="T24" fmla="*/ 123 w 125"/>
                  <a:gd name="T25" fmla="*/ 71 h 198"/>
                  <a:gd name="T26" fmla="*/ 65 w 125"/>
                  <a:gd name="T27" fmla="*/ 2 h 198"/>
                  <a:gd name="T28" fmla="*/ 58 w 125"/>
                  <a:gd name="T29" fmla="*/ 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98">
                    <a:moveTo>
                      <a:pt x="58" y="2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74"/>
                      <a:pt x="3" y="78"/>
                      <a:pt x="6" y="78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5" y="78"/>
                      <a:pt x="37" y="80"/>
                      <a:pt x="37" y="82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7" y="196"/>
                      <a:pt x="39" y="198"/>
                      <a:pt x="41" y="198"/>
                    </a:cubicBezTo>
                    <a:cubicBezTo>
                      <a:pt x="85" y="198"/>
                      <a:pt x="85" y="198"/>
                      <a:pt x="85" y="198"/>
                    </a:cubicBezTo>
                    <a:cubicBezTo>
                      <a:pt x="87" y="198"/>
                      <a:pt x="89" y="196"/>
                      <a:pt x="89" y="194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0"/>
                      <a:pt x="91" y="78"/>
                      <a:pt x="93" y="78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3" y="78"/>
                      <a:pt x="125" y="74"/>
                      <a:pt x="123" y="71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3" y="0"/>
                      <a:pt x="59" y="0"/>
                      <a:pt x="58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90156" y="924971"/>
                <a:ext cx="76789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id-ID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4,553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46966" y="1267428"/>
                <a:ext cx="3700697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2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This is a sample text. insert your desired text here</a:t>
                </a:r>
                <a:r>
                  <a:rPr lang="en-IN" sz="1400" dirty="0">
                    <a:solidFill>
                      <a:schemeClr val="bg1">
                        <a:lumMod val="6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.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246966" y="2232288"/>
              <a:ext cx="3700697" cy="675946"/>
              <a:chOff x="6246966" y="924971"/>
              <a:chExt cx="3700697" cy="675946"/>
            </a:xfrm>
          </p:grpSpPr>
          <p:sp>
            <p:nvSpPr>
              <p:cNvPr id="27" name="Freeform 4642"/>
              <p:cNvSpPr/>
              <p:nvPr/>
            </p:nvSpPr>
            <p:spPr bwMode="auto">
              <a:xfrm flipV="1">
                <a:off x="6306473" y="1000038"/>
                <a:ext cx="165466" cy="261542"/>
              </a:xfrm>
              <a:custGeom>
                <a:avLst/>
                <a:gdLst>
                  <a:gd name="T0" fmla="*/ 58 w 125"/>
                  <a:gd name="T1" fmla="*/ 2 h 198"/>
                  <a:gd name="T2" fmla="*/ 3 w 125"/>
                  <a:gd name="T3" fmla="*/ 71 h 198"/>
                  <a:gd name="T4" fmla="*/ 6 w 125"/>
                  <a:gd name="T5" fmla="*/ 78 h 198"/>
                  <a:gd name="T6" fmla="*/ 33 w 125"/>
                  <a:gd name="T7" fmla="*/ 78 h 198"/>
                  <a:gd name="T8" fmla="*/ 37 w 125"/>
                  <a:gd name="T9" fmla="*/ 82 h 198"/>
                  <a:gd name="T10" fmla="*/ 37 w 125"/>
                  <a:gd name="T11" fmla="*/ 194 h 198"/>
                  <a:gd name="T12" fmla="*/ 41 w 125"/>
                  <a:gd name="T13" fmla="*/ 198 h 198"/>
                  <a:gd name="T14" fmla="*/ 85 w 125"/>
                  <a:gd name="T15" fmla="*/ 198 h 198"/>
                  <a:gd name="T16" fmla="*/ 89 w 125"/>
                  <a:gd name="T17" fmla="*/ 194 h 198"/>
                  <a:gd name="T18" fmla="*/ 89 w 125"/>
                  <a:gd name="T19" fmla="*/ 82 h 198"/>
                  <a:gd name="T20" fmla="*/ 93 w 125"/>
                  <a:gd name="T21" fmla="*/ 78 h 198"/>
                  <a:gd name="T22" fmla="*/ 119 w 125"/>
                  <a:gd name="T23" fmla="*/ 78 h 198"/>
                  <a:gd name="T24" fmla="*/ 123 w 125"/>
                  <a:gd name="T25" fmla="*/ 71 h 198"/>
                  <a:gd name="T26" fmla="*/ 65 w 125"/>
                  <a:gd name="T27" fmla="*/ 2 h 198"/>
                  <a:gd name="T28" fmla="*/ 58 w 125"/>
                  <a:gd name="T29" fmla="*/ 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98">
                    <a:moveTo>
                      <a:pt x="58" y="2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74"/>
                      <a:pt x="3" y="78"/>
                      <a:pt x="6" y="78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5" y="78"/>
                      <a:pt x="37" y="80"/>
                      <a:pt x="37" y="82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7" y="196"/>
                      <a:pt x="39" y="198"/>
                      <a:pt x="41" y="198"/>
                    </a:cubicBezTo>
                    <a:cubicBezTo>
                      <a:pt x="85" y="198"/>
                      <a:pt x="85" y="198"/>
                      <a:pt x="85" y="198"/>
                    </a:cubicBezTo>
                    <a:cubicBezTo>
                      <a:pt x="87" y="198"/>
                      <a:pt x="89" y="196"/>
                      <a:pt x="89" y="194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80"/>
                      <a:pt x="91" y="78"/>
                      <a:pt x="93" y="78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3" y="78"/>
                      <a:pt x="125" y="74"/>
                      <a:pt x="123" y="71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3" y="0"/>
                      <a:pt x="59" y="0"/>
                      <a:pt x="5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8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90156" y="924971"/>
                <a:ext cx="76789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id-ID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6,121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46966" y="1267428"/>
                <a:ext cx="3700697" cy="33348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2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This is a sample text. insert your desired text here. </a:t>
                </a:r>
              </a:p>
            </p:txBody>
          </p:sp>
        </p:grpSp>
      </p:grpSp>
      <p:sp>
        <p:nvSpPr>
          <p:cNvPr id="32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50127" y="2140422"/>
            <a:ext cx="4607723" cy="118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  <a:r>
              <a:rPr lang="en-US" altLang="zh-CN" sz="12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</a:p>
          <a:p>
            <a:pPr algn="just">
              <a:lnSpc>
                <a:spcPct val="120000"/>
              </a:lnSpc>
            </a:pPr>
            <a:endParaRPr lang="en-US" sz="12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4" name="图片 3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85" y="-312362"/>
            <a:ext cx="1334770" cy="151251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52" y="4359286"/>
            <a:ext cx="2674198" cy="3030300"/>
          </a:xfrm>
          <a:prstGeom prst="rect">
            <a:avLst/>
          </a:prstGeom>
        </p:spPr>
      </p:pic>
      <p:pic>
        <p:nvPicPr>
          <p:cNvPr id="100" name="图片 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86" y="-312362"/>
            <a:ext cx="1849859" cy="2096192"/>
          </a:xfrm>
          <a:prstGeom prst="rect">
            <a:avLst/>
          </a:prstGeom>
        </p:spPr>
      </p:pic>
      <p:sp>
        <p:nvSpPr>
          <p:cNvPr id="41" name="Rectangle 4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52500" y="680484"/>
            <a:ext cx="2386123" cy="334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2" name="Rectangle 4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688361" y="68048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84077" y="1899850"/>
            <a:ext cx="2122967" cy="663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PROJECT </a:t>
            </a:r>
            <a:r>
              <a:rPr lang="en-US" b="1" dirty="0">
                <a:solidFill>
                  <a:srgbClr val="F39C12"/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PROCESS </a:t>
            </a:r>
          </a:p>
        </p:txBody>
      </p:sp>
      <p:sp>
        <p:nvSpPr>
          <p:cNvPr id="44" name="Rectangle 4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5" y="680483"/>
            <a:ext cx="2386123" cy="5491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4" y="680484"/>
            <a:ext cx="2386123" cy="5847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6" name="TextBox 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127746" y="1600200"/>
            <a:ext cx="2016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AWESOME TEAM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7" name="TextBox 4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127746" y="2484681"/>
            <a:ext cx="2016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AWESOME TEAM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8" name="Rectangle 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4" y="4545309"/>
            <a:ext cx="1828800" cy="251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90%</a:t>
            </a:r>
          </a:p>
        </p:txBody>
      </p:sp>
      <p:sp>
        <p:nvSpPr>
          <p:cNvPr id="49" name="Rectangle 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71703" y="4545309"/>
            <a:ext cx="557323" cy="25153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0" name="Rectangle 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4" y="4906816"/>
            <a:ext cx="1188720" cy="251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50%</a:t>
            </a:r>
          </a:p>
        </p:txBody>
      </p:sp>
      <p:sp>
        <p:nvSpPr>
          <p:cNvPr id="51" name="Rectangle 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131624" y="4906816"/>
            <a:ext cx="1197402" cy="25153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2" name="Rectangle 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4" y="5268323"/>
            <a:ext cx="457200" cy="2515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10%</a:t>
            </a:r>
          </a:p>
        </p:txBody>
      </p:sp>
      <p:sp>
        <p:nvSpPr>
          <p:cNvPr id="53" name="Rectangle 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400103" y="5268323"/>
            <a:ext cx="1928923" cy="25153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4" name="Rectangle 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42904" y="5629830"/>
            <a:ext cx="1890822" cy="2515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92%</a:t>
            </a:r>
          </a:p>
        </p:txBody>
      </p:sp>
      <p:sp>
        <p:nvSpPr>
          <p:cNvPr id="55" name="Rectangle 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833726" y="5629830"/>
            <a:ext cx="495300" cy="25153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6" name="Rectangle 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33309" y="680484"/>
            <a:ext cx="4229991" cy="3349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7" name="Rectangle 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33308" y="680485"/>
            <a:ext cx="4229992" cy="3083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THE CREATIVE TEAM INFORMATION:</a:t>
            </a:r>
          </a:p>
        </p:txBody>
      </p:sp>
      <p:sp>
        <p:nvSpPr>
          <p:cNvPr id="58" name="Rectangle 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065704" y="1243204"/>
            <a:ext cx="4097596" cy="23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THE SUCCESS PROCESS</a:t>
            </a:r>
          </a:p>
        </p:txBody>
      </p:sp>
      <p:sp>
        <p:nvSpPr>
          <p:cNvPr id="59" name="Rectangle 5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52500" y="4552288"/>
            <a:ext cx="2386123" cy="1640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0" name="TextBox 5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123405" y="3429000"/>
            <a:ext cx="2016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AWESOME TEAM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</a:p>
          <a:p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aphicFrame>
        <p:nvGraphicFramePr>
          <p:cNvPr id="61" name="Chart 6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aphicFramePr/>
          <p:nvPr/>
        </p:nvGraphicFramePr>
        <p:xfrm>
          <a:off x="7040895" y="2632052"/>
          <a:ext cx="4122405" cy="127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" name="Oval 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50027" y="4777207"/>
            <a:ext cx="1191066" cy="1191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60%</a:t>
            </a:r>
          </a:p>
        </p:txBody>
      </p:sp>
      <p:sp>
        <p:nvSpPr>
          <p:cNvPr id="63" name="Arc 6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50025" y="4777207"/>
            <a:ext cx="1191066" cy="1191066"/>
          </a:xfrm>
          <a:prstGeom prst="arc">
            <a:avLst>
              <a:gd name="adj1" fmla="val 16200000"/>
              <a:gd name="adj2" fmla="val 7882882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4" name="Rectangle 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33308" y="4541792"/>
            <a:ext cx="1371600" cy="1640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5" name="Rectangle 6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791700" y="4541792"/>
            <a:ext cx="1371600" cy="1640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6" name="Rectangle 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62504" y="4541792"/>
            <a:ext cx="1371600" cy="1640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7" name="Oval 6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324782" y="4679671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8" name="Oval 6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53978" y="4679671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9" name="Oval 6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183174" y="4679671"/>
            <a:ext cx="588652" cy="588652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0" name="TextBox 6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114064" y="5457209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INFOGRAPHIC </a:t>
            </a: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1" name="TextBox 7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543260" y="5457209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INFOGRAPHIC </a:t>
            </a: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2" name="TextBox 7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9972456" y="5457209"/>
            <a:ext cx="10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INFOGRAPHIC </a:t>
            </a:r>
          </a:p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" name="矩形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91192" y="1955180"/>
            <a:ext cx="204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</a:t>
            </a:r>
            <a:endParaRPr lang="zh-CN" altLang="en-US" sz="11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" name="矩形 3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91192" y="2827108"/>
            <a:ext cx="204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</a:t>
            </a:r>
            <a:endParaRPr lang="zh-CN" altLang="en-US" sz="11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" name="矩形 3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91192" y="3758997"/>
            <a:ext cx="2041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</a:t>
            </a:r>
            <a:endParaRPr lang="zh-CN" altLang="en-US" sz="11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076174" y="1435884"/>
            <a:ext cx="39565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  <a:r>
              <a:rPr lang="en-US" altLang="zh-CN" sz="11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</a:p>
          <a:p>
            <a:pPr algn="just">
              <a:lnSpc>
                <a:spcPct val="120000"/>
              </a:lnSpc>
            </a:pPr>
            <a:endParaRPr lang="en-US" sz="11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" name="矩形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264171" y="2701101"/>
            <a:ext cx="177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</a:t>
            </a:r>
            <a:endParaRPr lang="zh-CN" altLang="en-US" sz="12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85" name="Freeform 2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1876773" y="886106"/>
            <a:ext cx="521654" cy="485311"/>
          </a:xfrm>
          <a:custGeom>
            <a:avLst/>
            <a:gdLst>
              <a:gd name="T0" fmla="*/ 494 w 933"/>
              <a:gd name="T1" fmla="*/ 8 h 868"/>
              <a:gd name="T2" fmla="*/ 466 w 933"/>
              <a:gd name="T3" fmla="*/ 0 h 868"/>
              <a:gd name="T4" fmla="*/ 439 w 933"/>
              <a:gd name="T5" fmla="*/ 8 h 868"/>
              <a:gd name="T6" fmla="*/ 14 w 933"/>
              <a:gd name="T7" fmla="*/ 431 h 868"/>
              <a:gd name="T8" fmla="*/ 1 w 933"/>
              <a:gd name="T9" fmla="*/ 456 h 868"/>
              <a:gd name="T10" fmla="*/ 4 w 933"/>
              <a:gd name="T11" fmla="*/ 485 h 868"/>
              <a:gd name="T12" fmla="*/ 14 w 933"/>
              <a:gd name="T13" fmla="*/ 501 h 868"/>
              <a:gd name="T14" fmla="*/ 40 w 933"/>
              <a:gd name="T15" fmla="*/ 514 h 868"/>
              <a:gd name="T16" fmla="*/ 68 w 933"/>
              <a:gd name="T17" fmla="*/ 511 h 868"/>
              <a:gd name="T18" fmla="*/ 107 w 933"/>
              <a:gd name="T19" fmla="*/ 478 h 868"/>
              <a:gd name="T20" fmla="*/ 108 w 933"/>
              <a:gd name="T21" fmla="*/ 750 h 868"/>
              <a:gd name="T22" fmla="*/ 118 w 933"/>
              <a:gd name="T23" fmla="*/ 788 h 868"/>
              <a:gd name="T24" fmla="*/ 137 w 933"/>
              <a:gd name="T25" fmla="*/ 820 h 868"/>
              <a:gd name="T26" fmla="*/ 165 w 933"/>
              <a:gd name="T27" fmla="*/ 845 h 868"/>
              <a:gd name="T28" fmla="*/ 199 w 933"/>
              <a:gd name="T29" fmla="*/ 862 h 868"/>
              <a:gd name="T30" fmla="*/ 238 w 933"/>
              <a:gd name="T31" fmla="*/ 868 h 868"/>
              <a:gd name="T32" fmla="*/ 708 w 933"/>
              <a:gd name="T33" fmla="*/ 868 h 868"/>
              <a:gd name="T34" fmla="*/ 746 w 933"/>
              <a:gd name="T35" fmla="*/ 857 h 868"/>
              <a:gd name="T36" fmla="*/ 778 w 933"/>
              <a:gd name="T37" fmla="*/ 838 h 868"/>
              <a:gd name="T38" fmla="*/ 803 w 933"/>
              <a:gd name="T39" fmla="*/ 810 h 868"/>
              <a:gd name="T40" fmla="*/ 820 w 933"/>
              <a:gd name="T41" fmla="*/ 776 h 868"/>
              <a:gd name="T42" fmla="*/ 826 w 933"/>
              <a:gd name="T43" fmla="*/ 737 h 868"/>
              <a:gd name="T44" fmla="*/ 849 w 933"/>
              <a:gd name="T45" fmla="*/ 501 h 868"/>
              <a:gd name="T46" fmla="*/ 874 w 933"/>
              <a:gd name="T47" fmla="*/ 514 h 868"/>
              <a:gd name="T48" fmla="*/ 893 w 933"/>
              <a:gd name="T49" fmla="*/ 514 h 868"/>
              <a:gd name="T50" fmla="*/ 919 w 933"/>
              <a:gd name="T51" fmla="*/ 501 h 868"/>
              <a:gd name="T52" fmla="*/ 929 w 933"/>
              <a:gd name="T53" fmla="*/ 485 h 868"/>
              <a:gd name="T54" fmla="*/ 932 w 933"/>
              <a:gd name="T55" fmla="*/ 456 h 868"/>
              <a:gd name="T56" fmla="*/ 919 w 933"/>
              <a:gd name="T57" fmla="*/ 431 h 868"/>
              <a:gd name="T58" fmla="*/ 760 w 933"/>
              <a:gd name="T59" fmla="*/ 737 h 868"/>
              <a:gd name="T60" fmla="*/ 749 w 933"/>
              <a:gd name="T61" fmla="*/ 773 h 868"/>
              <a:gd name="T62" fmla="*/ 720 w 933"/>
              <a:gd name="T63" fmla="*/ 797 h 868"/>
              <a:gd name="T64" fmla="*/ 238 w 933"/>
              <a:gd name="T65" fmla="*/ 803 h 868"/>
              <a:gd name="T66" fmla="*/ 213 w 933"/>
              <a:gd name="T67" fmla="*/ 797 h 868"/>
              <a:gd name="T68" fmla="*/ 184 w 933"/>
              <a:gd name="T69" fmla="*/ 773 h 868"/>
              <a:gd name="T70" fmla="*/ 173 w 933"/>
              <a:gd name="T71" fmla="*/ 737 h 868"/>
              <a:gd name="T72" fmla="*/ 760 w 933"/>
              <a:gd name="T73" fmla="*/ 413 h 868"/>
              <a:gd name="T74" fmla="*/ 313 w 933"/>
              <a:gd name="T75" fmla="*/ 712 h 868"/>
              <a:gd name="T76" fmla="*/ 318 w 933"/>
              <a:gd name="T77" fmla="*/ 724 h 868"/>
              <a:gd name="T78" fmla="*/ 604 w 933"/>
              <a:gd name="T79" fmla="*/ 729 h 868"/>
              <a:gd name="T80" fmla="*/ 615 w 933"/>
              <a:gd name="T81" fmla="*/ 724 h 868"/>
              <a:gd name="T82" fmla="*/ 620 w 933"/>
              <a:gd name="T83" fmla="*/ 438 h 868"/>
              <a:gd name="T84" fmla="*/ 615 w 933"/>
              <a:gd name="T85" fmla="*/ 426 h 868"/>
              <a:gd name="T86" fmla="*/ 329 w 933"/>
              <a:gd name="T87" fmla="*/ 421 h 868"/>
              <a:gd name="T88" fmla="*/ 318 w 933"/>
              <a:gd name="T89" fmla="*/ 426 h 868"/>
              <a:gd name="T90" fmla="*/ 313 w 933"/>
              <a:gd name="T91" fmla="*/ 438 h 868"/>
              <a:gd name="T92" fmla="*/ 587 w 933"/>
              <a:gd name="T93" fmla="*/ 696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33" h="865">
                <a:moveTo>
                  <a:pt x="501" y="14"/>
                </a:moveTo>
                <a:lnTo>
                  <a:pt x="501" y="14"/>
                </a:lnTo>
                <a:lnTo>
                  <a:pt x="494" y="8"/>
                </a:lnTo>
                <a:lnTo>
                  <a:pt x="485" y="4"/>
                </a:lnTo>
                <a:lnTo>
                  <a:pt x="476" y="1"/>
                </a:lnTo>
                <a:lnTo>
                  <a:pt x="466" y="0"/>
                </a:lnTo>
                <a:lnTo>
                  <a:pt x="457" y="1"/>
                </a:lnTo>
                <a:lnTo>
                  <a:pt x="448" y="4"/>
                </a:lnTo>
                <a:lnTo>
                  <a:pt x="439" y="8"/>
                </a:lnTo>
                <a:lnTo>
                  <a:pt x="432" y="14"/>
                </a:lnTo>
                <a:lnTo>
                  <a:pt x="14" y="431"/>
                </a:lnTo>
                <a:lnTo>
                  <a:pt x="14" y="431"/>
                </a:lnTo>
                <a:lnTo>
                  <a:pt x="8" y="439"/>
                </a:lnTo>
                <a:lnTo>
                  <a:pt x="4" y="448"/>
                </a:lnTo>
                <a:lnTo>
                  <a:pt x="1" y="456"/>
                </a:lnTo>
                <a:lnTo>
                  <a:pt x="0" y="466"/>
                </a:lnTo>
                <a:lnTo>
                  <a:pt x="1" y="475"/>
                </a:lnTo>
                <a:lnTo>
                  <a:pt x="4" y="485"/>
                </a:lnTo>
                <a:lnTo>
                  <a:pt x="8" y="493"/>
                </a:lnTo>
                <a:lnTo>
                  <a:pt x="14" y="501"/>
                </a:lnTo>
                <a:lnTo>
                  <a:pt x="14" y="501"/>
                </a:lnTo>
                <a:lnTo>
                  <a:pt x="23" y="507"/>
                </a:lnTo>
                <a:lnTo>
                  <a:pt x="31" y="511"/>
                </a:lnTo>
                <a:lnTo>
                  <a:pt x="40" y="514"/>
                </a:lnTo>
                <a:lnTo>
                  <a:pt x="49" y="515"/>
                </a:lnTo>
                <a:lnTo>
                  <a:pt x="59" y="514"/>
                </a:lnTo>
                <a:lnTo>
                  <a:pt x="68" y="511"/>
                </a:lnTo>
                <a:lnTo>
                  <a:pt x="77" y="507"/>
                </a:lnTo>
                <a:lnTo>
                  <a:pt x="84" y="501"/>
                </a:lnTo>
                <a:lnTo>
                  <a:pt x="107" y="478"/>
                </a:lnTo>
                <a:lnTo>
                  <a:pt x="107" y="737"/>
                </a:lnTo>
                <a:lnTo>
                  <a:pt x="107" y="737"/>
                </a:lnTo>
                <a:lnTo>
                  <a:pt x="108" y="750"/>
                </a:lnTo>
                <a:lnTo>
                  <a:pt x="109" y="764"/>
                </a:lnTo>
                <a:lnTo>
                  <a:pt x="113" y="776"/>
                </a:lnTo>
                <a:lnTo>
                  <a:pt x="118" y="788"/>
                </a:lnTo>
                <a:lnTo>
                  <a:pt x="122" y="800"/>
                </a:lnTo>
                <a:lnTo>
                  <a:pt x="130" y="810"/>
                </a:lnTo>
                <a:lnTo>
                  <a:pt x="137" y="820"/>
                </a:lnTo>
                <a:lnTo>
                  <a:pt x="145" y="830"/>
                </a:lnTo>
                <a:lnTo>
                  <a:pt x="155" y="838"/>
                </a:lnTo>
                <a:lnTo>
                  <a:pt x="165" y="845"/>
                </a:lnTo>
                <a:lnTo>
                  <a:pt x="175" y="852"/>
                </a:lnTo>
                <a:lnTo>
                  <a:pt x="187" y="857"/>
                </a:lnTo>
                <a:lnTo>
                  <a:pt x="199" y="862"/>
                </a:lnTo>
                <a:lnTo>
                  <a:pt x="211" y="866"/>
                </a:lnTo>
                <a:lnTo>
                  <a:pt x="225" y="868"/>
                </a:lnTo>
                <a:lnTo>
                  <a:pt x="238" y="868"/>
                </a:lnTo>
                <a:lnTo>
                  <a:pt x="695" y="868"/>
                </a:lnTo>
                <a:lnTo>
                  <a:pt x="695" y="868"/>
                </a:lnTo>
                <a:lnTo>
                  <a:pt x="708" y="868"/>
                </a:lnTo>
                <a:lnTo>
                  <a:pt x="722" y="866"/>
                </a:lnTo>
                <a:lnTo>
                  <a:pt x="734" y="862"/>
                </a:lnTo>
                <a:lnTo>
                  <a:pt x="746" y="857"/>
                </a:lnTo>
                <a:lnTo>
                  <a:pt x="758" y="852"/>
                </a:lnTo>
                <a:lnTo>
                  <a:pt x="768" y="845"/>
                </a:lnTo>
                <a:lnTo>
                  <a:pt x="778" y="838"/>
                </a:lnTo>
                <a:lnTo>
                  <a:pt x="788" y="830"/>
                </a:lnTo>
                <a:lnTo>
                  <a:pt x="796" y="820"/>
                </a:lnTo>
                <a:lnTo>
                  <a:pt x="803" y="810"/>
                </a:lnTo>
                <a:lnTo>
                  <a:pt x="811" y="800"/>
                </a:lnTo>
                <a:lnTo>
                  <a:pt x="815" y="788"/>
                </a:lnTo>
                <a:lnTo>
                  <a:pt x="820" y="776"/>
                </a:lnTo>
                <a:lnTo>
                  <a:pt x="824" y="764"/>
                </a:lnTo>
                <a:lnTo>
                  <a:pt x="825" y="750"/>
                </a:lnTo>
                <a:lnTo>
                  <a:pt x="826" y="737"/>
                </a:lnTo>
                <a:lnTo>
                  <a:pt x="826" y="478"/>
                </a:lnTo>
                <a:lnTo>
                  <a:pt x="849" y="501"/>
                </a:lnTo>
                <a:lnTo>
                  <a:pt x="849" y="501"/>
                </a:lnTo>
                <a:lnTo>
                  <a:pt x="856" y="507"/>
                </a:lnTo>
                <a:lnTo>
                  <a:pt x="865" y="511"/>
                </a:lnTo>
                <a:lnTo>
                  <a:pt x="874" y="514"/>
                </a:lnTo>
                <a:lnTo>
                  <a:pt x="884" y="515"/>
                </a:lnTo>
                <a:lnTo>
                  <a:pt x="884" y="515"/>
                </a:lnTo>
                <a:lnTo>
                  <a:pt x="893" y="514"/>
                </a:lnTo>
                <a:lnTo>
                  <a:pt x="902" y="511"/>
                </a:lnTo>
                <a:lnTo>
                  <a:pt x="910" y="507"/>
                </a:lnTo>
                <a:lnTo>
                  <a:pt x="919" y="501"/>
                </a:lnTo>
                <a:lnTo>
                  <a:pt x="919" y="501"/>
                </a:lnTo>
                <a:lnTo>
                  <a:pt x="925" y="493"/>
                </a:lnTo>
                <a:lnTo>
                  <a:pt x="929" y="485"/>
                </a:lnTo>
                <a:lnTo>
                  <a:pt x="932" y="475"/>
                </a:lnTo>
                <a:lnTo>
                  <a:pt x="933" y="466"/>
                </a:lnTo>
                <a:lnTo>
                  <a:pt x="932" y="456"/>
                </a:lnTo>
                <a:lnTo>
                  <a:pt x="929" y="448"/>
                </a:lnTo>
                <a:lnTo>
                  <a:pt x="925" y="439"/>
                </a:lnTo>
                <a:lnTo>
                  <a:pt x="919" y="431"/>
                </a:lnTo>
                <a:lnTo>
                  <a:pt x="501" y="14"/>
                </a:lnTo>
                <a:close/>
                <a:moveTo>
                  <a:pt x="760" y="737"/>
                </a:moveTo>
                <a:lnTo>
                  <a:pt x="760" y="737"/>
                </a:lnTo>
                <a:lnTo>
                  <a:pt x="759" y="750"/>
                </a:lnTo>
                <a:lnTo>
                  <a:pt x="755" y="762"/>
                </a:lnTo>
                <a:lnTo>
                  <a:pt x="749" y="773"/>
                </a:lnTo>
                <a:lnTo>
                  <a:pt x="741" y="784"/>
                </a:lnTo>
                <a:lnTo>
                  <a:pt x="731" y="791"/>
                </a:lnTo>
                <a:lnTo>
                  <a:pt x="720" y="797"/>
                </a:lnTo>
                <a:lnTo>
                  <a:pt x="708" y="801"/>
                </a:lnTo>
                <a:lnTo>
                  <a:pt x="695" y="803"/>
                </a:lnTo>
                <a:lnTo>
                  <a:pt x="238" y="803"/>
                </a:lnTo>
                <a:lnTo>
                  <a:pt x="238" y="803"/>
                </a:lnTo>
                <a:lnTo>
                  <a:pt x="225" y="801"/>
                </a:lnTo>
                <a:lnTo>
                  <a:pt x="213" y="797"/>
                </a:lnTo>
                <a:lnTo>
                  <a:pt x="202" y="791"/>
                </a:lnTo>
                <a:lnTo>
                  <a:pt x="192" y="784"/>
                </a:lnTo>
                <a:lnTo>
                  <a:pt x="184" y="773"/>
                </a:lnTo>
                <a:lnTo>
                  <a:pt x="178" y="762"/>
                </a:lnTo>
                <a:lnTo>
                  <a:pt x="174" y="750"/>
                </a:lnTo>
                <a:lnTo>
                  <a:pt x="173" y="737"/>
                </a:lnTo>
                <a:lnTo>
                  <a:pt x="173" y="413"/>
                </a:lnTo>
                <a:lnTo>
                  <a:pt x="466" y="119"/>
                </a:lnTo>
                <a:lnTo>
                  <a:pt x="760" y="413"/>
                </a:lnTo>
                <a:lnTo>
                  <a:pt x="760" y="737"/>
                </a:lnTo>
                <a:close/>
                <a:moveTo>
                  <a:pt x="313" y="438"/>
                </a:moveTo>
                <a:lnTo>
                  <a:pt x="313" y="712"/>
                </a:lnTo>
                <a:lnTo>
                  <a:pt x="313" y="712"/>
                </a:lnTo>
                <a:lnTo>
                  <a:pt x="315" y="719"/>
                </a:lnTo>
                <a:lnTo>
                  <a:pt x="318" y="724"/>
                </a:lnTo>
                <a:lnTo>
                  <a:pt x="323" y="728"/>
                </a:lnTo>
                <a:lnTo>
                  <a:pt x="329" y="729"/>
                </a:lnTo>
                <a:lnTo>
                  <a:pt x="604" y="729"/>
                </a:lnTo>
                <a:lnTo>
                  <a:pt x="604" y="729"/>
                </a:lnTo>
                <a:lnTo>
                  <a:pt x="610" y="728"/>
                </a:lnTo>
                <a:lnTo>
                  <a:pt x="615" y="724"/>
                </a:lnTo>
                <a:lnTo>
                  <a:pt x="618" y="719"/>
                </a:lnTo>
                <a:lnTo>
                  <a:pt x="620" y="712"/>
                </a:lnTo>
                <a:lnTo>
                  <a:pt x="620" y="438"/>
                </a:lnTo>
                <a:lnTo>
                  <a:pt x="620" y="438"/>
                </a:lnTo>
                <a:lnTo>
                  <a:pt x="618" y="432"/>
                </a:lnTo>
                <a:lnTo>
                  <a:pt x="615" y="426"/>
                </a:lnTo>
                <a:lnTo>
                  <a:pt x="610" y="423"/>
                </a:lnTo>
                <a:lnTo>
                  <a:pt x="604" y="421"/>
                </a:lnTo>
                <a:lnTo>
                  <a:pt x="329" y="421"/>
                </a:lnTo>
                <a:lnTo>
                  <a:pt x="329" y="421"/>
                </a:lnTo>
                <a:lnTo>
                  <a:pt x="323" y="423"/>
                </a:lnTo>
                <a:lnTo>
                  <a:pt x="318" y="426"/>
                </a:lnTo>
                <a:lnTo>
                  <a:pt x="315" y="432"/>
                </a:lnTo>
                <a:lnTo>
                  <a:pt x="313" y="438"/>
                </a:lnTo>
                <a:lnTo>
                  <a:pt x="313" y="438"/>
                </a:lnTo>
                <a:close/>
                <a:moveTo>
                  <a:pt x="346" y="455"/>
                </a:moveTo>
                <a:lnTo>
                  <a:pt x="587" y="455"/>
                </a:lnTo>
                <a:lnTo>
                  <a:pt x="587" y="696"/>
                </a:lnTo>
                <a:lnTo>
                  <a:pt x="346" y="696"/>
                </a:lnTo>
                <a:lnTo>
                  <a:pt x="346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 Light" panose="020B0502040204020203" pitchFamily="34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grpSp>
        <p:nvGrpSpPr>
          <p:cNvPr id="86" name="Group 3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420342" y="4799682"/>
            <a:ext cx="419513" cy="324366"/>
            <a:chOff x="10126663" y="4848225"/>
            <a:chExt cx="615950" cy="476250"/>
          </a:xfrm>
          <a:solidFill>
            <a:schemeClr val="tx2"/>
          </a:solidFill>
        </p:grpSpPr>
        <p:sp>
          <p:nvSpPr>
            <p:cNvPr id="87" name="Freeform 50"/>
            <p:cNvSpPr>
              <a:spLocks noEditPoints="1"/>
            </p:cNvSpPr>
            <p:nvPr/>
          </p:nvSpPr>
          <p:spPr bwMode="auto">
            <a:xfrm>
              <a:off x="10196513" y="4848225"/>
              <a:ext cx="476250" cy="298450"/>
            </a:xfrm>
            <a:custGeom>
              <a:avLst/>
              <a:gdLst>
                <a:gd name="T0" fmla="*/ 278 w 300"/>
                <a:gd name="T1" fmla="*/ 0 h 188"/>
                <a:gd name="T2" fmla="*/ 22 w 300"/>
                <a:gd name="T3" fmla="*/ 0 h 188"/>
                <a:gd name="T4" fmla="*/ 22 w 300"/>
                <a:gd name="T5" fmla="*/ 0 h 188"/>
                <a:gd name="T6" fmla="*/ 14 w 300"/>
                <a:gd name="T7" fmla="*/ 2 h 188"/>
                <a:gd name="T8" fmla="*/ 6 w 300"/>
                <a:gd name="T9" fmla="*/ 6 h 188"/>
                <a:gd name="T10" fmla="*/ 2 w 300"/>
                <a:gd name="T11" fmla="*/ 14 h 188"/>
                <a:gd name="T12" fmla="*/ 0 w 300"/>
                <a:gd name="T13" fmla="*/ 22 h 188"/>
                <a:gd name="T14" fmla="*/ 0 w 300"/>
                <a:gd name="T15" fmla="*/ 166 h 188"/>
                <a:gd name="T16" fmla="*/ 0 w 300"/>
                <a:gd name="T17" fmla="*/ 166 h 188"/>
                <a:gd name="T18" fmla="*/ 2 w 300"/>
                <a:gd name="T19" fmla="*/ 174 h 188"/>
                <a:gd name="T20" fmla="*/ 6 w 300"/>
                <a:gd name="T21" fmla="*/ 180 h 188"/>
                <a:gd name="T22" fmla="*/ 14 w 300"/>
                <a:gd name="T23" fmla="*/ 186 h 188"/>
                <a:gd name="T24" fmla="*/ 22 w 300"/>
                <a:gd name="T25" fmla="*/ 188 h 188"/>
                <a:gd name="T26" fmla="*/ 278 w 300"/>
                <a:gd name="T27" fmla="*/ 188 h 188"/>
                <a:gd name="T28" fmla="*/ 278 w 300"/>
                <a:gd name="T29" fmla="*/ 188 h 188"/>
                <a:gd name="T30" fmla="*/ 286 w 300"/>
                <a:gd name="T31" fmla="*/ 186 h 188"/>
                <a:gd name="T32" fmla="*/ 294 w 300"/>
                <a:gd name="T33" fmla="*/ 180 h 188"/>
                <a:gd name="T34" fmla="*/ 298 w 300"/>
                <a:gd name="T35" fmla="*/ 174 h 188"/>
                <a:gd name="T36" fmla="*/ 300 w 300"/>
                <a:gd name="T37" fmla="*/ 166 h 188"/>
                <a:gd name="T38" fmla="*/ 300 w 300"/>
                <a:gd name="T39" fmla="*/ 22 h 188"/>
                <a:gd name="T40" fmla="*/ 300 w 300"/>
                <a:gd name="T41" fmla="*/ 22 h 188"/>
                <a:gd name="T42" fmla="*/ 298 w 300"/>
                <a:gd name="T43" fmla="*/ 14 h 188"/>
                <a:gd name="T44" fmla="*/ 294 w 300"/>
                <a:gd name="T45" fmla="*/ 6 h 188"/>
                <a:gd name="T46" fmla="*/ 286 w 300"/>
                <a:gd name="T47" fmla="*/ 2 h 188"/>
                <a:gd name="T48" fmla="*/ 278 w 300"/>
                <a:gd name="T49" fmla="*/ 0 h 188"/>
                <a:gd name="T50" fmla="*/ 278 w 300"/>
                <a:gd name="T51" fmla="*/ 0 h 188"/>
                <a:gd name="T52" fmla="*/ 266 w 300"/>
                <a:gd name="T53" fmla="*/ 146 h 188"/>
                <a:gd name="T54" fmla="*/ 266 w 300"/>
                <a:gd name="T55" fmla="*/ 146 h 188"/>
                <a:gd name="T56" fmla="*/ 264 w 300"/>
                <a:gd name="T57" fmla="*/ 152 h 188"/>
                <a:gd name="T58" fmla="*/ 262 w 300"/>
                <a:gd name="T59" fmla="*/ 156 h 188"/>
                <a:gd name="T60" fmla="*/ 256 w 300"/>
                <a:gd name="T61" fmla="*/ 160 h 188"/>
                <a:gd name="T62" fmla="*/ 250 w 300"/>
                <a:gd name="T63" fmla="*/ 162 h 188"/>
                <a:gd name="T64" fmla="*/ 50 w 300"/>
                <a:gd name="T65" fmla="*/ 162 h 188"/>
                <a:gd name="T66" fmla="*/ 50 w 300"/>
                <a:gd name="T67" fmla="*/ 162 h 188"/>
                <a:gd name="T68" fmla="*/ 44 w 300"/>
                <a:gd name="T69" fmla="*/ 160 h 188"/>
                <a:gd name="T70" fmla="*/ 38 w 300"/>
                <a:gd name="T71" fmla="*/ 156 h 188"/>
                <a:gd name="T72" fmla="*/ 36 w 300"/>
                <a:gd name="T73" fmla="*/ 152 h 188"/>
                <a:gd name="T74" fmla="*/ 34 w 300"/>
                <a:gd name="T75" fmla="*/ 146 h 188"/>
                <a:gd name="T76" fmla="*/ 34 w 300"/>
                <a:gd name="T77" fmla="*/ 42 h 188"/>
                <a:gd name="T78" fmla="*/ 34 w 300"/>
                <a:gd name="T79" fmla="*/ 42 h 188"/>
                <a:gd name="T80" fmla="*/ 36 w 300"/>
                <a:gd name="T81" fmla="*/ 36 h 188"/>
                <a:gd name="T82" fmla="*/ 38 w 300"/>
                <a:gd name="T83" fmla="*/ 32 h 188"/>
                <a:gd name="T84" fmla="*/ 44 w 300"/>
                <a:gd name="T85" fmla="*/ 28 h 188"/>
                <a:gd name="T86" fmla="*/ 50 w 300"/>
                <a:gd name="T87" fmla="*/ 26 h 188"/>
                <a:gd name="T88" fmla="*/ 250 w 300"/>
                <a:gd name="T89" fmla="*/ 26 h 188"/>
                <a:gd name="T90" fmla="*/ 250 w 300"/>
                <a:gd name="T91" fmla="*/ 26 h 188"/>
                <a:gd name="T92" fmla="*/ 256 w 300"/>
                <a:gd name="T93" fmla="*/ 28 h 188"/>
                <a:gd name="T94" fmla="*/ 262 w 300"/>
                <a:gd name="T95" fmla="*/ 32 h 188"/>
                <a:gd name="T96" fmla="*/ 264 w 300"/>
                <a:gd name="T97" fmla="*/ 36 h 188"/>
                <a:gd name="T98" fmla="*/ 266 w 300"/>
                <a:gd name="T99" fmla="*/ 42 h 188"/>
                <a:gd name="T100" fmla="*/ 266 w 300"/>
                <a:gd name="T101" fmla="*/ 1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188">
                  <a:moveTo>
                    <a:pt x="27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74"/>
                  </a:lnTo>
                  <a:lnTo>
                    <a:pt x="6" y="180"/>
                  </a:lnTo>
                  <a:lnTo>
                    <a:pt x="14" y="186"/>
                  </a:lnTo>
                  <a:lnTo>
                    <a:pt x="22" y="188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86" y="186"/>
                  </a:lnTo>
                  <a:lnTo>
                    <a:pt x="294" y="180"/>
                  </a:lnTo>
                  <a:lnTo>
                    <a:pt x="298" y="174"/>
                  </a:lnTo>
                  <a:lnTo>
                    <a:pt x="300" y="166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298" y="14"/>
                  </a:lnTo>
                  <a:lnTo>
                    <a:pt x="294" y="6"/>
                  </a:lnTo>
                  <a:lnTo>
                    <a:pt x="286" y="2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66" y="146"/>
                  </a:moveTo>
                  <a:lnTo>
                    <a:pt x="266" y="146"/>
                  </a:lnTo>
                  <a:lnTo>
                    <a:pt x="264" y="152"/>
                  </a:lnTo>
                  <a:lnTo>
                    <a:pt x="262" y="156"/>
                  </a:lnTo>
                  <a:lnTo>
                    <a:pt x="256" y="160"/>
                  </a:lnTo>
                  <a:lnTo>
                    <a:pt x="2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44" y="160"/>
                  </a:lnTo>
                  <a:lnTo>
                    <a:pt x="38" y="156"/>
                  </a:lnTo>
                  <a:lnTo>
                    <a:pt x="36" y="152"/>
                  </a:lnTo>
                  <a:lnTo>
                    <a:pt x="34" y="14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44" y="28"/>
                  </a:lnTo>
                  <a:lnTo>
                    <a:pt x="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4" y="36"/>
                  </a:lnTo>
                  <a:lnTo>
                    <a:pt x="266" y="42"/>
                  </a:lnTo>
                  <a:lnTo>
                    <a:pt x="26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88" name="Freeform 51"/>
            <p:cNvSpPr>
              <a:spLocks noEditPoints="1"/>
            </p:cNvSpPr>
            <p:nvPr/>
          </p:nvSpPr>
          <p:spPr bwMode="auto">
            <a:xfrm>
              <a:off x="10126663" y="5162550"/>
              <a:ext cx="615950" cy="161925"/>
            </a:xfrm>
            <a:custGeom>
              <a:avLst/>
              <a:gdLst>
                <a:gd name="T0" fmla="*/ 354 w 388"/>
                <a:gd name="T1" fmla="*/ 14 h 102"/>
                <a:gd name="T2" fmla="*/ 354 w 388"/>
                <a:gd name="T3" fmla="*/ 14 h 102"/>
                <a:gd name="T4" fmla="*/ 346 w 388"/>
                <a:gd name="T5" fmla="*/ 4 h 102"/>
                <a:gd name="T6" fmla="*/ 342 w 388"/>
                <a:gd name="T7" fmla="*/ 0 h 102"/>
                <a:gd name="T8" fmla="*/ 336 w 388"/>
                <a:gd name="T9" fmla="*/ 0 h 102"/>
                <a:gd name="T10" fmla="*/ 52 w 388"/>
                <a:gd name="T11" fmla="*/ 0 h 102"/>
                <a:gd name="T12" fmla="*/ 52 w 388"/>
                <a:gd name="T13" fmla="*/ 0 h 102"/>
                <a:gd name="T14" fmla="*/ 46 w 388"/>
                <a:gd name="T15" fmla="*/ 2 h 102"/>
                <a:gd name="T16" fmla="*/ 40 w 388"/>
                <a:gd name="T17" fmla="*/ 6 h 102"/>
                <a:gd name="T18" fmla="*/ 32 w 388"/>
                <a:gd name="T19" fmla="*/ 18 h 102"/>
                <a:gd name="T20" fmla="*/ 2 w 388"/>
                <a:gd name="T21" fmla="*/ 70 h 102"/>
                <a:gd name="T22" fmla="*/ 386 w 388"/>
                <a:gd name="T23" fmla="*/ 70 h 102"/>
                <a:gd name="T24" fmla="*/ 354 w 388"/>
                <a:gd name="T25" fmla="*/ 14 h 102"/>
                <a:gd name="T26" fmla="*/ 134 w 388"/>
                <a:gd name="T27" fmla="*/ 64 h 102"/>
                <a:gd name="T28" fmla="*/ 140 w 388"/>
                <a:gd name="T29" fmla="*/ 48 h 102"/>
                <a:gd name="T30" fmla="*/ 246 w 388"/>
                <a:gd name="T31" fmla="*/ 48 h 102"/>
                <a:gd name="T32" fmla="*/ 254 w 388"/>
                <a:gd name="T33" fmla="*/ 64 h 102"/>
                <a:gd name="T34" fmla="*/ 134 w 388"/>
                <a:gd name="T35" fmla="*/ 64 h 102"/>
                <a:gd name="T36" fmla="*/ 330 w 388"/>
                <a:gd name="T37" fmla="*/ 36 h 102"/>
                <a:gd name="T38" fmla="*/ 60 w 388"/>
                <a:gd name="T39" fmla="*/ 36 h 102"/>
                <a:gd name="T40" fmla="*/ 60 w 388"/>
                <a:gd name="T41" fmla="*/ 36 h 102"/>
                <a:gd name="T42" fmla="*/ 52 w 388"/>
                <a:gd name="T43" fmla="*/ 36 h 102"/>
                <a:gd name="T44" fmla="*/ 48 w 388"/>
                <a:gd name="T45" fmla="*/ 34 h 102"/>
                <a:gd name="T46" fmla="*/ 46 w 388"/>
                <a:gd name="T47" fmla="*/ 32 h 102"/>
                <a:gd name="T48" fmla="*/ 46 w 388"/>
                <a:gd name="T49" fmla="*/ 30 h 102"/>
                <a:gd name="T50" fmla="*/ 52 w 388"/>
                <a:gd name="T51" fmla="*/ 16 h 102"/>
                <a:gd name="T52" fmla="*/ 52 w 388"/>
                <a:gd name="T53" fmla="*/ 16 h 102"/>
                <a:gd name="T54" fmla="*/ 58 w 388"/>
                <a:gd name="T55" fmla="*/ 12 h 102"/>
                <a:gd name="T56" fmla="*/ 66 w 388"/>
                <a:gd name="T57" fmla="*/ 10 h 102"/>
                <a:gd name="T58" fmla="*/ 322 w 388"/>
                <a:gd name="T59" fmla="*/ 10 h 102"/>
                <a:gd name="T60" fmla="*/ 322 w 388"/>
                <a:gd name="T61" fmla="*/ 10 h 102"/>
                <a:gd name="T62" fmla="*/ 330 w 388"/>
                <a:gd name="T63" fmla="*/ 12 h 102"/>
                <a:gd name="T64" fmla="*/ 336 w 388"/>
                <a:gd name="T65" fmla="*/ 16 h 102"/>
                <a:gd name="T66" fmla="*/ 342 w 388"/>
                <a:gd name="T67" fmla="*/ 30 h 102"/>
                <a:gd name="T68" fmla="*/ 342 w 388"/>
                <a:gd name="T69" fmla="*/ 30 h 102"/>
                <a:gd name="T70" fmla="*/ 344 w 388"/>
                <a:gd name="T71" fmla="*/ 32 h 102"/>
                <a:gd name="T72" fmla="*/ 342 w 388"/>
                <a:gd name="T73" fmla="*/ 34 h 102"/>
                <a:gd name="T74" fmla="*/ 338 w 388"/>
                <a:gd name="T75" fmla="*/ 36 h 102"/>
                <a:gd name="T76" fmla="*/ 330 w 388"/>
                <a:gd name="T77" fmla="*/ 36 h 102"/>
                <a:gd name="T78" fmla="*/ 330 w 388"/>
                <a:gd name="T79" fmla="*/ 36 h 102"/>
                <a:gd name="T80" fmla="*/ 0 w 388"/>
                <a:gd name="T81" fmla="*/ 82 h 102"/>
                <a:gd name="T82" fmla="*/ 0 w 388"/>
                <a:gd name="T83" fmla="*/ 82 h 102"/>
                <a:gd name="T84" fmla="*/ 4 w 388"/>
                <a:gd name="T85" fmla="*/ 88 h 102"/>
                <a:gd name="T86" fmla="*/ 14 w 388"/>
                <a:gd name="T87" fmla="*/ 102 h 102"/>
                <a:gd name="T88" fmla="*/ 374 w 388"/>
                <a:gd name="T89" fmla="*/ 102 h 102"/>
                <a:gd name="T90" fmla="*/ 374 w 388"/>
                <a:gd name="T91" fmla="*/ 102 h 102"/>
                <a:gd name="T92" fmla="*/ 384 w 388"/>
                <a:gd name="T93" fmla="*/ 88 h 102"/>
                <a:gd name="T94" fmla="*/ 388 w 388"/>
                <a:gd name="T95" fmla="*/ 82 h 102"/>
                <a:gd name="T96" fmla="*/ 0 w 388"/>
                <a:gd name="T9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102">
                  <a:moveTo>
                    <a:pt x="354" y="14"/>
                  </a:moveTo>
                  <a:lnTo>
                    <a:pt x="354" y="14"/>
                  </a:lnTo>
                  <a:lnTo>
                    <a:pt x="346" y="4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6"/>
                  </a:lnTo>
                  <a:lnTo>
                    <a:pt x="32" y="18"/>
                  </a:lnTo>
                  <a:lnTo>
                    <a:pt x="2" y="70"/>
                  </a:lnTo>
                  <a:lnTo>
                    <a:pt x="386" y="70"/>
                  </a:lnTo>
                  <a:lnTo>
                    <a:pt x="354" y="14"/>
                  </a:lnTo>
                  <a:close/>
                  <a:moveTo>
                    <a:pt x="134" y="64"/>
                  </a:moveTo>
                  <a:lnTo>
                    <a:pt x="140" y="48"/>
                  </a:lnTo>
                  <a:lnTo>
                    <a:pt x="246" y="48"/>
                  </a:lnTo>
                  <a:lnTo>
                    <a:pt x="254" y="64"/>
                  </a:lnTo>
                  <a:lnTo>
                    <a:pt x="134" y="64"/>
                  </a:lnTo>
                  <a:close/>
                  <a:moveTo>
                    <a:pt x="330" y="36"/>
                  </a:moveTo>
                  <a:lnTo>
                    <a:pt x="60" y="36"/>
                  </a:lnTo>
                  <a:lnTo>
                    <a:pt x="60" y="36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8" y="12"/>
                  </a:lnTo>
                  <a:lnTo>
                    <a:pt x="66" y="10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30" y="12"/>
                  </a:lnTo>
                  <a:lnTo>
                    <a:pt x="336" y="16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2" y="34"/>
                  </a:lnTo>
                  <a:lnTo>
                    <a:pt x="338" y="36"/>
                  </a:lnTo>
                  <a:lnTo>
                    <a:pt x="330" y="36"/>
                  </a:lnTo>
                  <a:lnTo>
                    <a:pt x="330" y="36"/>
                  </a:lnTo>
                  <a:close/>
                  <a:moveTo>
                    <a:pt x="0" y="82"/>
                  </a:moveTo>
                  <a:lnTo>
                    <a:pt x="0" y="82"/>
                  </a:lnTo>
                  <a:lnTo>
                    <a:pt x="4" y="88"/>
                  </a:lnTo>
                  <a:lnTo>
                    <a:pt x="14" y="102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84" y="88"/>
                  </a:lnTo>
                  <a:lnTo>
                    <a:pt x="388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89" name="Freeform 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4153950" y="781345"/>
            <a:ext cx="443607" cy="394027"/>
          </a:xfrm>
          <a:custGeom>
            <a:avLst/>
            <a:gdLst>
              <a:gd name="T0" fmla="*/ 128 w 340"/>
              <a:gd name="T1" fmla="*/ 46 h 302"/>
              <a:gd name="T2" fmla="*/ 116 w 340"/>
              <a:gd name="T3" fmla="*/ 48 h 302"/>
              <a:gd name="T4" fmla="*/ 106 w 340"/>
              <a:gd name="T5" fmla="*/ 56 h 302"/>
              <a:gd name="T6" fmla="*/ 98 w 340"/>
              <a:gd name="T7" fmla="*/ 66 h 302"/>
              <a:gd name="T8" fmla="*/ 96 w 340"/>
              <a:gd name="T9" fmla="*/ 78 h 302"/>
              <a:gd name="T10" fmla="*/ 96 w 340"/>
              <a:gd name="T11" fmla="*/ 86 h 302"/>
              <a:gd name="T12" fmla="*/ 102 w 340"/>
              <a:gd name="T13" fmla="*/ 96 h 302"/>
              <a:gd name="T14" fmla="*/ 110 w 340"/>
              <a:gd name="T15" fmla="*/ 106 h 302"/>
              <a:gd name="T16" fmla="*/ 122 w 340"/>
              <a:gd name="T17" fmla="*/ 110 h 302"/>
              <a:gd name="T18" fmla="*/ 128 w 340"/>
              <a:gd name="T19" fmla="*/ 110 h 302"/>
              <a:gd name="T20" fmla="*/ 142 w 340"/>
              <a:gd name="T21" fmla="*/ 108 h 302"/>
              <a:gd name="T22" fmla="*/ 152 w 340"/>
              <a:gd name="T23" fmla="*/ 102 h 302"/>
              <a:gd name="T24" fmla="*/ 158 w 340"/>
              <a:gd name="T25" fmla="*/ 92 h 302"/>
              <a:gd name="T26" fmla="*/ 160 w 340"/>
              <a:gd name="T27" fmla="*/ 78 h 302"/>
              <a:gd name="T28" fmla="*/ 160 w 340"/>
              <a:gd name="T29" fmla="*/ 72 h 302"/>
              <a:gd name="T30" fmla="*/ 156 w 340"/>
              <a:gd name="T31" fmla="*/ 60 h 302"/>
              <a:gd name="T32" fmla="*/ 146 w 340"/>
              <a:gd name="T33" fmla="*/ 52 h 302"/>
              <a:gd name="T34" fmla="*/ 134 w 340"/>
              <a:gd name="T35" fmla="*/ 48 h 302"/>
              <a:gd name="T36" fmla="*/ 128 w 340"/>
              <a:gd name="T37" fmla="*/ 46 h 302"/>
              <a:gd name="T38" fmla="*/ 48 w 340"/>
              <a:gd name="T39" fmla="*/ 0 h 302"/>
              <a:gd name="T40" fmla="*/ 38 w 340"/>
              <a:gd name="T41" fmla="*/ 2 h 302"/>
              <a:gd name="T42" fmla="*/ 20 w 340"/>
              <a:gd name="T43" fmla="*/ 8 h 302"/>
              <a:gd name="T44" fmla="*/ 8 w 340"/>
              <a:gd name="T45" fmla="*/ 22 h 302"/>
              <a:gd name="T46" fmla="*/ 0 w 340"/>
              <a:gd name="T47" fmla="*/ 38 h 302"/>
              <a:gd name="T48" fmla="*/ 0 w 340"/>
              <a:gd name="T49" fmla="*/ 210 h 302"/>
              <a:gd name="T50" fmla="*/ 0 w 340"/>
              <a:gd name="T51" fmla="*/ 220 h 302"/>
              <a:gd name="T52" fmla="*/ 8 w 340"/>
              <a:gd name="T53" fmla="*/ 238 h 302"/>
              <a:gd name="T54" fmla="*/ 20 w 340"/>
              <a:gd name="T55" fmla="*/ 250 h 302"/>
              <a:gd name="T56" fmla="*/ 38 w 340"/>
              <a:gd name="T57" fmla="*/ 258 h 302"/>
              <a:gd name="T58" fmla="*/ 130 w 340"/>
              <a:gd name="T59" fmla="*/ 258 h 302"/>
              <a:gd name="T60" fmla="*/ 210 w 340"/>
              <a:gd name="T61" fmla="*/ 284 h 302"/>
              <a:gd name="T62" fmla="*/ 292 w 340"/>
              <a:gd name="T63" fmla="*/ 258 h 302"/>
              <a:gd name="T64" fmla="*/ 302 w 340"/>
              <a:gd name="T65" fmla="*/ 258 h 302"/>
              <a:gd name="T66" fmla="*/ 320 w 340"/>
              <a:gd name="T67" fmla="*/ 250 h 302"/>
              <a:gd name="T68" fmla="*/ 332 w 340"/>
              <a:gd name="T69" fmla="*/ 238 h 302"/>
              <a:gd name="T70" fmla="*/ 340 w 340"/>
              <a:gd name="T71" fmla="*/ 220 h 302"/>
              <a:gd name="T72" fmla="*/ 340 w 340"/>
              <a:gd name="T73" fmla="*/ 48 h 302"/>
              <a:gd name="T74" fmla="*/ 340 w 340"/>
              <a:gd name="T75" fmla="*/ 38 h 302"/>
              <a:gd name="T76" fmla="*/ 332 w 340"/>
              <a:gd name="T77" fmla="*/ 22 h 302"/>
              <a:gd name="T78" fmla="*/ 320 w 340"/>
              <a:gd name="T79" fmla="*/ 8 h 302"/>
              <a:gd name="T80" fmla="*/ 302 w 340"/>
              <a:gd name="T81" fmla="*/ 2 h 302"/>
              <a:gd name="T82" fmla="*/ 292 w 340"/>
              <a:gd name="T83" fmla="*/ 0 h 302"/>
              <a:gd name="T84" fmla="*/ 240 w 340"/>
              <a:gd name="T85" fmla="*/ 102 h 302"/>
              <a:gd name="T86" fmla="*/ 94 w 340"/>
              <a:gd name="T87" fmla="*/ 152 h 302"/>
              <a:gd name="T88" fmla="*/ 24 w 340"/>
              <a:gd name="T89" fmla="*/ 222 h 302"/>
              <a:gd name="T90" fmla="*/ 22 w 340"/>
              <a:gd name="T91" fmla="*/ 210 h 302"/>
              <a:gd name="T92" fmla="*/ 22 w 340"/>
              <a:gd name="T93" fmla="*/ 48 h 302"/>
              <a:gd name="T94" fmla="*/ 30 w 340"/>
              <a:gd name="T95" fmla="*/ 30 h 302"/>
              <a:gd name="T96" fmla="*/ 48 w 340"/>
              <a:gd name="T97" fmla="*/ 22 h 302"/>
              <a:gd name="T98" fmla="*/ 292 w 340"/>
              <a:gd name="T99" fmla="*/ 22 h 302"/>
              <a:gd name="T100" fmla="*/ 312 w 340"/>
              <a:gd name="T101" fmla="*/ 30 h 302"/>
              <a:gd name="T102" fmla="*/ 318 w 340"/>
              <a:gd name="T103" fmla="*/ 48 h 302"/>
              <a:gd name="T104" fmla="*/ 96 w 340"/>
              <a:gd name="T105" fmla="*/ 302 h 302"/>
              <a:gd name="T106" fmla="*/ 244 w 340"/>
              <a:gd name="T107" fmla="*/ 294 h 302"/>
              <a:gd name="T108" fmla="*/ 96 w 340"/>
              <a:gd name="T10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0" h="302">
                <a:moveTo>
                  <a:pt x="128" y="46"/>
                </a:moveTo>
                <a:lnTo>
                  <a:pt x="128" y="46"/>
                </a:lnTo>
                <a:lnTo>
                  <a:pt x="122" y="48"/>
                </a:lnTo>
                <a:lnTo>
                  <a:pt x="116" y="48"/>
                </a:lnTo>
                <a:lnTo>
                  <a:pt x="110" y="52"/>
                </a:lnTo>
                <a:lnTo>
                  <a:pt x="106" y="56"/>
                </a:lnTo>
                <a:lnTo>
                  <a:pt x="102" y="60"/>
                </a:lnTo>
                <a:lnTo>
                  <a:pt x="98" y="66"/>
                </a:lnTo>
                <a:lnTo>
                  <a:pt x="96" y="72"/>
                </a:lnTo>
                <a:lnTo>
                  <a:pt x="96" y="78"/>
                </a:lnTo>
                <a:lnTo>
                  <a:pt x="96" y="78"/>
                </a:lnTo>
                <a:lnTo>
                  <a:pt x="96" y="86"/>
                </a:lnTo>
                <a:lnTo>
                  <a:pt x="98" y="92"/>
                </a:lnTo>
                <a:lnTo>
                  <a:pt x="102" y="96"/>
                </a:lnTo>
                <a:lnTo>
                  <a:pt x="106" y="102"/>
                </a:lnTo>
                <a:lnTo>
                  <a:pt x="110" y="106"/>
                </a:lnTo>
                <a:lnTo>
                  <a:pt x="116" y="108"/>
                </a:lnTo>
                <a:lnTo>
                  <a:pt x="122" y="110"/>
                </a:lnTo>
                <a:lnTo>
                  <a:pt x="128" y="110"/>
                </a:lnTo>
                <a:lnTo>
                  <a:pt x="128" y="110"/>
                </a:lnTo>
                <a:lnTo>
                  <a:pt x="134" y="110"/>
                </a:lnTo>
                <a:lnTo>
                  <a:pt x="142" y="108"/>
                </a:lnTo>
                <a:lnTo>
                  <a:pt x="146" y="106"/>
                </a:lnTo>
                <a:lnTo>
                  <a:pt x="152" y="102"/>
                </a:lnTo>
                <a:lnTo>
                  <a:pt x="156" y="96"/>
                </a:lnTo>
                <a:lnTo>
                  <a:pt x="158" y="92"/>
                </a:lnTo>
                <a:lnTo>
                  <a:pt x="160" y="86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58" y="66"/>
                </a:lnTo>
                <a:lnTo>
                  <a:pt x="156" y="60"/>
                </a:lnTo>
                <a:lnTo>
                  <a:pt x="152" y="56"/>
                </a:lnTo>
                <a:lnTo>
                  <a:pt x="146" y="52"/>
                </a:lnTo>
                <a:lnTo>
                  <a:pt x="142" y="48"/>
                </a:lnTo>
                <a:lnTo>
                  <a:pt x="134" y="48"/>
                </a:lnTo>
                <a:lnTo>
                  <a:pt x="128" y="46"/>
                </a:lnTo>
                <a:lnTo>
                  <a:pt x="128" y="46"/>
                </a:lnTo>
                <a:close/>
                <a:moveTo>
                  <a:pt x="292" y="0"/>
                </a:moveTo>
                <a:lnTo>
                  <a:pt x="48" y="0"/>
                </a:lnTo>
                <a:lnTo>
                  <a:pt x="48" y="0"/>
                </a:lnTo>
                <a:lnTo>
                  <a:pt x="38" y="2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210"/>
                </a:lnTo>
                <a:lnTo>
                  <a:pt x="0" y="210"/>
                </a:lnTo>
                <a:lnTo>
                  <a:pt x="0" y="220"/>
                </a:lnTo>
                <a:lnTo>
                  <a:pt x="4" y="230"/>
                </a:lnTo>
                <a:lnTo>
                  <a:pt x="8" y="238"/>
                </a:lnTo>
                <a:lnTo>
                  <a:pt x="14" y="244"/>
                </a:lnTo>
                <a:lnTo>
                  <a:pt x="20" y="250"/>
                </a:lnTo>
                <a:lnTo>
                  <a:pt x="28" y="256"/>
                </a:lnTo>
                <a:lnTo>
                  <a:pt x="38" y="258"/>
                </a:lnTo>
                <a:lnTo>
                  <a:pt x="48" y="258"/>
                </a:lnTo>
                <a:lnTo>
                  <a:pt x="130" y="258"/>
                </a:lnTo>
                <a:lnTo>
                  <a:pt x="130" y="284"/>
                </a:lnTo>
                <a:lnTo>
                  <a:pt x="210" y="284"/>
                </a:lnTo>
                <a:lnTo>
                  <a:pt x="210" y="258"/>
                </a:lnTo>
                <a:lnTo>
                  <a:pt x="292" y="258"/>
                </a:lnTo>
                <a:lnTo>
                  <a:pt x="292" y="258"/>
                </a:lnTo>
                <a:lnTo>
                  <a:pt x="302" y="258"/>
                </a:lnTo>
                <a:lnTo>
                  <a:pt x="312" y="256"/>
                </a:lnTo>
                <a:lnTo>
                  <a:pt x="320" y="250"/>
                </a:lnTo>
                <a:lnTo>
                  <a:pt x="326" y="244"/>
                </a:lnTo>
                <a:lnTo>
                  <a:pt x="332" y="238"/>
                </a:lnTo>
                <a:lnTo>
                  <a:pt x="336" y="230"/>
                </a:lnTo>
                <a:lnTo>
                  <a:pt x="340" y="220"/>
                </a:lnTo>
                <a:lnTo>
                  <a:pt x="340" y="210"/>
                </a:lnTo>
                <a:lnTo>
                  <a:pt x="340" y="48"/>
                </a:lnTo>
                <a:lnTo>
                  <a:pt x="340" y="48"/>
                </a:lnTo>
                <a:lnTo>
                  <a:pt x="340" y="38"/>
                </a:lnTo>
                <a:lnTo>
                  <a:pt x="336" y="30"/>
                </a:lnTo>
                <a:lnTo>
                  <a:pt x="332" y="22"/>
                </a:lnTo>
                <a:lnTo>
                  <a:pt x="326" y="14"/>
                </a:lnTo>
                <a:lnTo>
                  <a:pt x="320" y="8"/>
                </a:lnTo>
                <a:lnTo>
                  <a:pt x="312" y="4"/>
                </a:lnTo>
                <a:lnTo>
                  <a:pt x="302" y="2"/>
                </a:lnTo>
                <a:lnTo>
                  <a:pt x="292" y="0"/>
                </a:lnTo>
                <a:lnTo>
                  <a:pt x="292" y="0"/>
                </a:lnTo>
                <a:close/>
                <a:moveTo>
                  <a:pt x="318" y="182"/>
                </a:moveTo>
                <a:lnTo>
                  <a:pt x="240" y="102"/>
                </a:lnTo>
                <a:lnTo>
                  <a:pt x="142" y="200"/>
                </a:lnTo>
                <a:lnTo>
                  <a:pt x="94" y="152"/>
                </a:lnTo>
                <a:lnTo>
                  <a:pt x="24" y="222"/>
                </a:lnTo>
                <a:lnTo>
                  <a:pt x="24" y="222"/>
                </a:lnTo>
                <a:lnTo>
                  <a:pt x="22" y="216"/>
                </a:lnTo>
                <a:lnTo>
                  <a:pt x="22" y="210"/>
                </a:lnTo>
                <a:lnTo>
                  <a:pt x="22" y="48"/>
                </a:lnTo>
                <a:lnTo>
                  <a:pt x="22" y="48"/>
                </a:lnTo>
                <a:lnTo>
                  <a:pt x="24" y="38"/>
                </a:lnTo>
                <a:lnTo>
                  <a:pt x="30" y="30"/>
                </a:lnTo>
                <a:lnTo>
                  <a:pt x="38" y="24"/>
                </a:lnTo>
                <a:lnTo>
                  <a:pt x="48" y="22"/>
                </a:lnTo>
                <a:lnTo>
                  <a:pt x="292" y="22"/>
                </a:lnTo>
                <a:lnTo>
                  <a:pt x="292" y="22"/>
                </a:lnTo>
                <a:lnTo>
                  <a:pt x="302" y="24"/>
                </a:lnTo>
                <a:lnTo>
                  <a:pt x="312" y="30"/>
                </a:lnTo>
                <a:lnTo>
                  <a:pt x="316" y="38"/>
                </a:lnTo>
                <a:lnTo>
                  <a:pt x="318" y="48"/>
                </a:lnTo>
                <a:lnTo>
                  <a:pt x="318" y="182"/>
                </a:lnTo>
                <a:close/>
                <a:moveTo>
                  <a:pt x="96" y="302"/>
                </a:moveTo>
                <a:lnTo>
                  <a:pt x="244" y="302"/>
                </a:lnTo>
                <a:lnTo>
                  <a:pt x="244" y="294"/>
                </a:lnTo>
                <a:lnTo>
                  <a:pt x="96" y="294"/>
                </a:lnTo>
                <a:lnTo>
                  <a:pt x="96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 Light" panose="020B0502040204020203" pitchFamily="34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grpSp>
        <p:nvGrpSpPr>
          <p:cNvPr id="90" name="Group 4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283253" y="4794725"/>
            <a:ext cx="385719" cy="381002"/>
            <a:chOff x="5826734" y="3292170"/>
            <a:chExt cx="316282" cy="312413"/>
          </a:xfrm>
          <a:solidFill>
            <a:schemeClr val="tx2"/>
          </a:solidFill>
        </p:grpSpPr>
        <p:sp>
          <p:nvSpPr>
            <p:cNvPr id="91" name="Freeform 14"/>
            <p:cNvSpPr/>
            <p:nvPr/>
          </p:nvSpPr>
          <p:spPr bwMode="auto">
            <a:xfrm>
              <a:off x="5941056" y="3551869"/>
              <a:ext cx="52714" cy="52714"/>
            </a:xfrm>
            <a:custGeom>
              <a:avLst/>
              <a:gdLst>
                <a:gd name="T0" fmla="*/ 0 w 46"/>
                <a:gd name="T1" fmla="*/ 22 h 46"/>
                <a:gd name="T2" fmla="*/ 0 w 46"/>
                <a:gd name="T3" fmla="*/ 22 h 46"/>
                <a:gd name="T4" fmla="*/ 2 w 46"/>
                <a:gd name="T5" fmla="*/ 14 h 46"/>
                <a:gd name="T6" fmla="*/ 6 w 46"/>
                <a:gd name="T7" fmla="*/ 6 h 46"/>
                <a:gd name="T8" fmla="*/ 14 w 46"/>
                <a:gd name="T9" fmla="*/ 0 h 46"/>
                <a:gd name="T10" fmla="*/ 22 w 46"/>
                <a:gd name="T11" fmla="*/ 0 h 46"/>
                <a:gd name="T12" fmla="*/ 22 w 46"/>
                <a:gd name="T13" fmla="*/ 0 h 46"/>
                <a:gd name="T14" fmla="*/ 32 w 46"/>
                <a:gd name="T15" fmla="*/ 0 h 46"/>
                <a:gd name="T16" fmla="*/ 38 w 46"/>
                <a:gd name="T17" fmla="*/ 6 h 46"/>
                <a:gd name="T18" fmla="*/ 44 w 46"/>
                <a:gd name="T19" fmla="*/ 14 h 46"/>
                <a:gd name="T20" fmla="*/ 46 w 46"/>
                <a:gd name="T21" fmla="*/ 22 h 46"/>
                <a:gd name="T22" fmla="*/ 46 w 46"/>
                <a:gd name="T23" fmla="*/ 22 h 46"/>
                <a:gd name="T24" fmla="*/ 44 w 46"/>
                <a:gd name="T25" fmla="*/ 32 h 46"/>
                <a:gd name="T26" fmla="*/ 38 w 46"/>
                <a:gd name="T27" fmla="*/ 40 h 46"/>
                <a:gd name="T28" fmla="*/ 32 w 46"/>
                <a:gd name="T29" fmla="*/ 44 h 46"/>
                <a:gd name="T30" fmla="*/ 22 w 46"/>
                <a:gd name="T31" fmla="*/ 46 h 46"/>
                <a:gd name="T32" fmla="*/ 22 w 46"/>
                <a:gd name="T33" fmla="*/ 46 h 46"/>
                <a:gd name="T34" fmla="*/ 14 w 46"/>
                <a:gd name="T35" fmla="*/ 44 h 46"/>
                <a:gd name="T36" fmla="*/ 6 w 46"/>
                <a:gd name="T37" fmla="*/ 40 h 46"/>
                <a:gd name="T38" fmla="*/ 2 w 46"/>
                <a:gd name="T39" fmla="*/ 32 h 46"/>
                <a:gd name="T40" fmla="*/ 0 w 46"/>
                <a:gd name="T41" fmla="*/ 22 h 46"/>
                <a:gd name="T42" fmla="*/ 0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6073964" y="3551869"/>
              <a:ext cx="50422" cy="52714"/>
            </a:xfrm>
            <a:custGeom>
              <a:avLst/>
              <a:gdLst>
                <a:gd name="T0" fmla="*/ 0 w 44"/>
                <a:gd name="T1" fmla="*/ 22 h 46"/>
                <a:gd name="T2" fmla="*/ 0 w 44"/>
                <a:gd name="T3" fmla="*/ 22 h 46"/>
                <a:gd name="T4" fmla="*/ 0 w 44"/>
                <a:gd name="T5" fmla="*/ 14 h 46"/>
                <a:gd name="T6" fmla="*/ 6 w 44"/>
                <a:gd name="T7" fmla="*/ 6 h 46"/>
                <a:gd name="T8" fmla="*/ 14 w 44"/>
                <a:gd name="T9" fmla="*/ 0 h 46"/>
                <a:gd name="T10" fmla="*/ 22 w 44"/>
                <a:gd name="T11" fmla="*/ 0 h 46"/>
                <a:gd name="T12" fmla="*/ 22 w 44"/>
                <a:gd name="T13" fmla="*/ 0 h 46"/>
                <a:gd name="T14" fmla="*/ 30 w 44"/>
                <a:gd name="T15" fmla="*/ 0 h 46"/>
                <a:gd name="T16" fmla="*/ 38 w 44"/>
                <a:gd name="T17" fmla="*/ 6 h 46"/>
                <a:gd name="T18" fmla="*/ 44 w 44"/>
                <a:gd name="T19" fmla="*/ 14 h 46"/>
                <a:gd name="T20" fmla="*/ 44 w 44"/>
                <a:gd name="T21" fmla="*/ 22 h 46"/>
                <a:gd name="T22" fmla="*/ 44 w 44"/>
                <a:gd name="T23" fmla="*/ 22 h 46"/>
                <a:gd name="T24" fmla="*/ 44 w 44"/>
                <a:gd name="T25" fmla="*/ 32 h 46"/>
                <a:gd name="T26" fmla="*/ 38 w 44"/>
                <a:gd name="T27" fmla="*/ 40 h 46"/>
                <a:gd name="T28" fmla="*/ 30 w 44"/>
                <a:gd name="T29" fmla="*/ 44 h 46"/>
                <a:gd name="T30" fmla="*/ 22 w 44"/>
                <a:gd name="T31" fmla="*/ 46 h 46"/>
                <a:gd name="T32" fmla="*/ 22 w 44"/>
                <a:gd name="T33" fmla="*/ 46 h 46"/>
                <a:gd name="T34" fmla="*/ 14 w 44"/>
                <a:gd name="T35" fmla="*/ 44 h 46"/>
                <a:gd name="T36" fmla="*/ 6 w 44"/>
                <a:gd name="T37" fmla="*/ 40 h 46"/>
                <a:gd name="T38" fmla="*/ 0 w 44"/>
                <a:gd name="T39" fmla="*/ 32 h 46"/>
                <a:gd name="T40" fmla="*/ 0 w 44"/>
                <a:gd name="T41" fmla="*/ 22 h 46"/>
                <a:gd name="T42" fmla="*/ 0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3" name="Freeform 16"/>
            <p:cNvSpPr>
              <a:spLocks noEditPoints="1"/>
            </p:cNvSpPr>
            <p:nvPr/>
          </p:nvSpPr>
          <p:spPr bwMode="auto">
            <a:xfrm>
              <a:off x="5826734" y="3292170"/>
              <a:ext cx="316282" cy="187936"/>
            </a:xfrm>
            <a:custGeom>
              <a:avLst/>
              <a:gdLst>
                <a:gd name="T0" fmla="*/ 266 w 276"/>
                <a:gd name="T1" fmla="*/ 52 h 164"/>
                <a:gd name="T2" fmla="*/ 106 w 276"/>
                <a:gd name="T3" fmla="*/ 52 h 164"/>
                <a:gd name="T4" fmla="*/ 106 w 276"/>
                <a:gd name="T5" fmla="*/ 52 h 164"/>
                <a:gd name="T6" fmla="*/ 100 w 276"/>
                <a:gd name="T7" fmla="*/ 50 h 164"/>
                <a:gd name="T8" fmla="*/ 94 w 276"/>
                <a:gd name="T9" fmla="*/ 46 h 164"/>
                <a:gd name="T10" fmla="*/ 90 w 276"/>
                <a:gd name="T11" fmla="*/ 42 h 164"/>
                <a:gd name="T12" fmla="*/ 88 w 276"/>
                <a:gd name="T13" fmla="*/ 34 h 164"/>
                <a:gd name="T14" fmla="*/ 88 w 276"/>
                <a:gd name="T15" fmla="*/ 16 h 164"/>
                <a:gd name="T16" fmla="*/ 88 w 276"/>
                <a:gd name="T17" fmla="*/ 16 h 164"/>
                <a:gd name="T18" fmla="*/ 86 w 276"/>
                <a:gd name="T19" fmla="*/ 10 h 164"/>
                <a:gd name="T20" fmla="*/ 82 w 276"/>
                <a:gd name="T21" fmla="*/ 4 h 164"/>
                <a:gd name="T22" fmla="*/ 76 w 276"/>
                <a:gd name="T23" fmla="*/ 0 h 164"/>
                <a:gd name="T24" fmla="*/ 70 w 276"/>
                <a:gd name="T25" fmla="*/ 0 h 164"/>
                <a:gd name="T26" fmla="*/ 18 w 276"/>
                <a:gd name="T27" fmla="*/ 0 h 164"/>
                <a:gd name="T28" fmla="*/ 18 w 276"/>
                <a:gd name="T29" fmla="*/ 0 h 164"/>
                <a:gd name="T30" fmla="*/ 12 w 276"/>
                <a:gd name="T31" fmla="*/ 0 h 164"/>
                <a:gd name="T32" fmla="*/ 6 w 276"/>
                <a:gd name="T33" fmla="*/ 4 h 164"/>
                <a:gd name="T34" fmla="*/ 2 w 276"/>
                <a:gd name="T35" fmla="*/ 8 h 164"/>
                <a:gd name="T36" fmla="*/ 0 w 276"/>
                <a:gd name="T37" fmla="*/ 14 h 164"/>
                <a:gd name="T38" fmla="*/ 0 w 276"/>
                <a:gd name="T39" fmla="*/ 14 h 164"/>
                <a:gd name="T40" fmla="*/ 2 w 276"/>
                <a:gd name="T41" fmla="*/ 20 h 164"/>
                <a:gd name="T42" fmla="*/ 4 w 276"/>
                <a:gd name="T43" fmla="*/ 26 h 164"/>
                <a:gd name="T44" fmla="*/ 10 w 276"/>
                <a:gd name="T45" fmla="*/ 28 h 164"/>
                <a:gd name="T46" fmla="*/ 16 w 276"/>
                <a:gd name="T47" fmla="*/ 30 h 164"/>
                <a:gd name="T48" fmla="*/ 36 w 276"/>
                <a:gd name="T49" fmla="*/ 30 h 164"/>
                <a:gd name="T50" fmla="*/ 36 w 276"/>
                <a:gd name="T51" fmla="*/ 30 h 164"/>
                <a:gd name="T52" fmla="*/ 42 w 276"/>
                <a:gd name="T53" fmla="*/ 30 h 164"/>
                <a:gd name="T54" fmla="*/ 50 w 276"/>
                <a:gd name="T55" fmla="*/ 34 h 164"/>
                <a:gd name="T56" fmla="*/ 54 w 276"/>
                <a:gd name="T57" fmla="*/ 40 h 164"/>
                <a:gd name="T58" fmla="*/ 58 w 276"/>
                <a:gd name="T59" fmla="*/ 46 h 164"/>
                <a:gd name="T60" fmla="*/ 98 w 276"/>
                <a:gd name="T61" fmla="*/ 150 h 164"/>
                <a:gd name="T62" fmla="*/ 98 w 276"/>
                <a:gd name="T63" fmla="*/ 150 h 164"/>
                <a:gd name="T64" fmla="*/ 100 w 276"/>
                <a:gd name="T65" fmla="*/ 156 h 164"/>
                <a:gd name="T66" fmla="*/ 106 w 276"/>
                <a:gd name="T67" fmla="*/ 160 h 164"/>
                <a:gd name="T68" fmla="*/ 112 w 276"/>
                <a:gd name="T69" fmla="*/ 164 h 164"/>
                <a:gd name="T70" fmla="*/ 120 w 276"/>
                <a:gd name="T71" fmla="*/ 164 h 164"/>
                <a:gd name="T72" fmla="*/ 218 w 276"/>
                <a:gd name="T73" fmla="*/ 164 h 164"/>
                <a:gd name="T74" fmla="*/ 218 w 276"/>
                <a:gd name="T75" fmla="*/ 164 h 164"/>
                <a:gd name="T76" fmla="*/ 226 w 276"/>
                <a:gd name="T77" fmla="*/ 164 h 164"/>
                <a:gd name="T78" fmla="*/ 232 w 276"/>
                <a:gd name="T79" fmla="*/ 160 h 164"/>
                <a:gd name="T80" fmla="*/ 238 w 276"/>
                <a:gd name="T81" fmla="*/ 156 h 164"/>
                <a:gd name="T82" fmla="*/ 242 w 276"/>
                <a:gd name="T83" fmla="*/ 150 h 164"/>
                <a:gd name="T84" fmla="*/ 276 w 276"/>
                <a:gd name="T85" fmla="*/ 68 h 164"/>
                <a:gd name="T86" fmla="*/ 276 w 276"/>
                <a:gd name="T87" fmla="*/ 68 h 164"/>
                <a:gd name="T88" fmla="*/ 276 w 276"/>
                <a:gd name="T89" fmla="*/ 62 h 164"/>
                <a:gd name="T90" fmla="*/ 276 w 276"/>
                <a:gd name="T91" fmla="*/ 56 h 164"/>
                <a:gd name="T92" fmla="*/ 272 w 276"/>
                <a:gd name="T93" fmla="*/ 52 h 164"/>
                <a:gd name="T94" fmla="*/ 266 w 276"/>
                <a:gd name="T95" fmla="*/ 52 h 164"/>
                <a:gd name="T96" fmla="*/ 266 w 276"/>
                <a:gd name="T97" fmla="*/ 52 h 164"/>
                <a:gd name="T98" fmla="*/ 212 w 276"/>
                <a:gd name="T99" fmla="*/ 142 h 164"/>
                <a:gd name="T100" fmla="*/ 128 w 276"/>
                <a:gd name="T101" fmla="*/ 142 h 164"/>
                <a:gd name="T102" fmla="*/ 106 w 276"/>
                <a:gd name="T103" fmla="*/ 76 h 164"/>
                <a:gd name="T104" fmla="*/ 238 w 276"/>
                <a:gd name="T105" fmla="*/ 76 h 164"/>
                <a:gd name="T106" fmla="*/ 212 w 276"/>
                <a:gd name="T107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164">
                  <a:moveTo>
                    <a:pt x="266" y="52"/>
                  </a:moveTo>
                  <a:lnTo>
                    <a:pt x="106" y="52"/>
                  </a:lnTo>
                  <a:lnTo>
                    <a:pt x="106" y="52"/>
                  </a:lnTo>
                  <a:lnTo>
                    <a:pt x="100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8" y="3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8" y="4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6"/>
                  </a:lnTo>
                  <a:lnTo>
                    <a:pt x="106" y="160"/>
                  </a:lnTo>
                  <a:lnTo>
                    <a:pt x="112" y="164"/>
                  </a:lnTo>
                  <a:lnTo>
                    <a:pt x="120" y="164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6" y="164"/>
                  </a:lnTo>
                  <a:lnTo>
                    <a:pt x="232" y="160"/>
                  </a:lnTo>
                  <a:lnTo>
                    <a:pt x="238" y="156"/>
                  </a:lnTo>
                  <a:lnTo>
                    <a:pt x="242" y="150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6" y="62"/>
                  </a:lnTo>
                  <a:lnTo>
                    <a:pt x="276" y="56"/>
                  </a:lnTo>
                  <a:lnTo>
                    <a:pt x="272" y="52"/>
                  </a:lnTo>
                  <a:lnTo>
                    <a:pt x="266" y="52"/>
                  </a:lnTo>
                  <a:lnTo>
                    <a:pt x="266" y="52"/>
                  </a:lnTo>
                  <a:close/>
                  <a:moveTo>
                    <a:pt x="212" y="142"/>
                  </a:moveTo>
                  <a:lnTo>
                    <a:pt x="128" y="142"/>
                  </a:lnTo>
                  <a:lnTo>
                    <a:pt x="106" y="76"/>
                  </a:lnTo>
                  <a:lnTo>
                    <a:pt x="238" y="76"/>
                  </a:lnTo>
                  <a:lnTo>
                    <a:pt x="21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94" name="Group 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856841" y="4746948"/>
            <a:ext cx="392089" cy="392089"/>
            <a:chOff x="4543425" y="1855788"/>
            <a:chExt cx="244475" cy="244475"/>
          </a:xfrm>
          <a:solidFill>
            <a:schemeClr val="tx2"/>
          </a:solidFill>
        </p:grpSpPr>
        <p:sp>
          <p:nvSpPr>
            <p:cNvPr id="95" name="Freeform 132"/>
            <p:cNvSpPr>
              <a:spLocks noEditPoints="1"/>
            </p:cNvSpPr>
            <p:nvPr/>
          </p:nvSpPr>
          <p:spPr bwMode="auto">
            <a:xfrm>
              <a:off x="4559300" y="1995488"/>
              <a:ext cx="212725" cy="104775"/>
            </a:xfrm>
            <a:custGeom>
              <a:avLst/>
              <a:gdLst>
                <a:gd name="T0" fmla="*/ 14 w 134"/>
                <a:gd name="T1" fmla="*/ 66 h 66"/>
                <a:gd name="T2" fmla="*/ 4 w 134"/>
                <a:gd name="T3" fmla="*/ 60 h 66"/>
                <a:gd name="T4" fmla="*/ 134 w 134"/>
                <a:gd name="T5" fmla="*/ 0 h 66"/>
                <a:gd name="T6" fmla="*/ 130 w 134"/>
                <a:gd name="T7" fmla="*/ 56 h 66"/>
                <a:gd name="T8" fmla="*/ 122 w 134"/>
                <a:gd name="T9" fmla="*/ 66 h 66"/>
                <a:gd name="T10" fmla="*/ 4 w 134"/>
                <a:gd name="T11" fmla="*/ 4 h 66"/>
                <a:gd name="T12" fmla="*/ 10 w 134"/>
                <a:gd name="T13" fmla="*/ 60 h 66"/>
                <a:gd name="T14" fmla="*/ 118 w 134"/>
                <a:gd name="T15" fmla="*/ 62 h 66"/>
                <a:gd name="T16" fmla="*/ 130 w 134"/>
                <a:gd name="T17" fmla="*/ 4 h 66"/>
                <a:gd name="T18" fmla="*/ 104 w 134"/>
                <a:gd name="T19" fmla="*/ 56 h 66"/>
                <a:gd name="T20" fmla="*/ 98 w 134"/>
                <a:gd name="T21" fmla="*/ 20 h 66"/>
                <a:gd name="T22" fmla="*/ 104 w 134"/>
                <a:gd name="T23" fmla="*/ 14 h 66"/>
                <a:gd name="T24" fmla="*/ 110 w 134"/>
                <a:gd name="T25" fmla="*/ 20 h 66"/>
                <a:gd name="T26" fmla="*/ 108 w 134"/>
                <a:gd name="T27" fmla="*/ 54 h 66"/>
                <a:gd name="T28" fmla="*/ 104 w 134"/>
                <a:gd name="T29" fmla="*/ 18 h 66"/>
                <a:gd name="T30" fmla="*/ 102 w 134"/>
                <a:gd name="T31" fmla="*/ 20 h 66"/>
                <a:gd name="T32" fmla="*/ 104 w 134"/>
                <a:gd name="T33" fmla="*/ 50 h 66"/>
                <a:gd name="T34" fmla="*/ 106 w 134"/>
                <a:gd name="T35" fmla="*/ 50 h 66"/>
                <a:gd name="T36" fmla="*/ 106 w 134"/>
                <a:gd name="T37" fmla="*/ 20 h 66"/>
                <a:gd name="T38" fmla="*/ 104 w 134"/>
                <a:gd name="T39" fmla="*/ 18 h 66"/>
                <a:gd name="T40" fmla="*/ 76 w 134"/>
                <a:gd name="T41" fmla="*/ 54 h 66"/>
                <a:gd name="T42" fmla="*/ 74 w 134"/>
                <a:gd name="T43" fmla="*/ 20 h 66"/>
                <a:gd name="T44" fmla="*/ 80 w 134"/>
                <a:gd name="T45" fmla="*/ 14 h 66"/>
                <a:gd name="T46" fmla="*/ 84 w 134"/>
                <a:gd name="T47" fmla="*/ 48 h 66"/>
                <a:gd name="T48" fmla="*/ 80 w 134"/>
                <a:gd name="T49" fmla="*/ 56 h 66"/>
                <a:gd name="T50" fmla="*/ 80 w 134"/>
                <a:gd name="T51" fmla="*/ 18 h 66"/>
                <a:gd name="T52" fmla="*/ 78 w 134"/>
                <a:gd name="T53" fmla="*/ 48 h 66"/>
                <a:gd name="T54" fmla="*/ 80 w 134"/>
                <a:gd name="T55" fmla="*/ 52 h 66"/>
                <a:gd name="T56" fmla="*/ 80 w 134"/>
                <a:gd name="T57" fmla="*/ 48 h 66"/>
                <a:gd name="T58" fmla="*/ 80 w 134"/>
                <a:gd name="T59" fmla="*/ 18 h 66"/>
                <a:gd name="T60" fmla="*/ 54 w 134"/>
                <a:gd name="T61" fmla="*/ 56 h 66"/>
                <a:gd name="T62" fmla="*/ 48 w 134"/>
                <a:gd name="T63" fmla="*/ 48 h 66"/>
                <a:gd name="T64" fmla="*/ 50 w 134"/>
                <a:gd name="T65" fmla="*/ 16 h 66"/>
                <a:gd name="T66" fmla="*/ 58 w 134"/>
                <a:gd name="T67" fmla="*/ 16 h 66"/>
                <a:gd name="T68" fmla="*/ 60 w 134"/>
                <a:gd name="T69" fmla="*/ 48 h 66"/>
                <a:gd name="T70" fmla="*/ 54 w 134"/>
                <a:gd name="T71" fmla="*/ 56 h 66"/>
                <a:gd name="T72" fmla="*/ 52 w 134"/>
                <a:gd name="T73" fmla="*/ 18 h 66"/>
                <a:gd name="T74" fmla="*/ 52 w 134"/>
                <a:gd name="T75" fmla="*/ 48 h 66"/>
                <a:gd name="T76" fmla="*/ 54 w 134"/>
                <a:gd name="T77" fmla="*/ 52 h 66"/>
                <a:gd name="T78" fmla="*/ 56 w 134"/>
                <a:gd name="T79" fmla="*/ 20 h 66"/>
                <a:gd name="T80" fmla="*/ 54 w 134"/>
                <a:gd name="T81" fmla="*/ 18 h 66"/>
                <a:gd name="T82" fmla="*/ 28 w 134"/>
                <a:gd name="T83" fmla="*/ 56 h 66"/>
                <a:gd name="T84" fmla="*/ 24 w 134"/>
                <a:gd name="T85" fmla="*/ 20 h 66"/>
                <a:gd name="T86" fmla="*/ 28 w 134"/>
                <a:gd name="T87" fmla="*/ 14 h 66"/>
                <a:gd name="T88" fmla="*/ 34 w 134"/>
                <a:gd name="T89" fmla="*/ 20 h 66"/>
                <a:gd name="T90" fmla="*/ 32 w 134"/>
                <a:gd name="T91" fmla="*/ 54 h 66"/>
                <a:gd name="T92" fmla="*/ 28 w 134"/>
                <a:gd name="T93" fmla="*/ 18 h 66"/>
                <a:gd name="T94" fmla="*/ 28 w 134"/>
                <a:gd name="T95" fmla="*/ 20 h 66"/>
                <a:gd name="T96" fmla="*/ 28 w 134"/>
                <a:gd name="T97" fmla="*/ 50 h 66"/>
                <a:gd name="T98" fmla="*/ 30 w 134"/>
                <a:gd name="T99" fmla="*/ 50 h 66"/>
                <a:gd name="T100" fmla="*/ 30 w 134"/>
                <a:gd name="T101" fmla="*/ 20 h 66"/>
                <a:gd name="T102" fmla="*/ 28 w 134"/>
                <a:gd name="T10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66">
                  <a:moveTo>
                    <a:pt x="118" y="66"/>
                  </a:moveTo>
                  <a:lnTo>
                    <a:pt x="14" y="66"/>
                  </a:lnTo>
                  <a:lnTo>
                    <a:pt x="14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18" y="66"/>
                  </a:lnTo>
                  <a:lnTo>
                    <a:pt x="118" y="66"/>
                  </a:lnTo>
                  <a:close/>
                  <a:moveTo>
                    <a:pt x="4" y="4"/>
                  </a:moveTo>
                  <a:lnTo>
                    <a:pt x="6" y="54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4" y="62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26" y="54"/>
                  </a:lnTo>
                  <a:lnTo>
                    <a:pt x="130" y="4"/>
                  </a:lnTo>
                  <a:lnTo>
                    <a:pt x="4" y="4"/>
                  </a:lnTo>
                  <a:close/>
                  <a:moveTo>
                    <a:pt x="104" y="56"/>
                  </a:moveTo>
                  <a:lnTo>
                    <a:pt x="104" y="56"/>
                  </a:lnTo>
                  <a:lnTo>
                    <a:pt x="100" y="54"/>
                  </a:lnTo>
                  <a:lnTo>
                    <a:pt x="98" y="48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8" y="16"/>
                  </a:lnTo>
                  <a:lnTo>
                    <a:pt x="110" y="20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56"/>
                  </a:lnTo>
                  <a:lnTo>
                    <a:pt x="104" y="56"/>
                  </a:lnTo>
                  <a:close/>
                  <a:moveTo>
                    <a:pt x="104" y="18"/>
                  </a:moveTo>
                  <a:lnTo>
                    <a:pt x="104" y="18"/>
                  </a:lnTo>
                  <a:lnTo>
                    <a:pt x="104" y="18"/>
                  </a:lnTo>
                  <a:lnTo>
                    <a:pt x="102" y="20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6" y="54"/>
                  </a:lnTo>
                  <a:lnTo>
                    <a:pt x="74" y="48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16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2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80" y="56"/>
                  </a:lnTo>
                  <a:close/>
                  <a:moveTo>
                    <a:pt x="80" y="18"/>
                  </a:moveTo>
                  <a:lnTo>
                    <a:pt x="80" y="18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close/>
                  <a:moveTo>
                    <a:pt x="54" y="56"/>
                  </a:moveTo>
                  <a:lnTo>
                    <a:pt x="54" y="56"/>
                  </a:lnTo>
                  <a:lnTo>
                    <a:pt x="50" y="54"/>
                  </a:lnTo>
                  <a:lnTo>
                    <a:pt x="48" y="4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54"/>
                  </a:lnTo>
                  <a:lnTo>
                    <a:pt x="54" y="56"/>
                  </a:lnTo>
                  <a:lnTo>
                    <a:pt x="54" y="56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28" y="56"/>
                  </a:moveTo>
                  <a:lnTo>
                    <a:pt x="28" y="56"/>
                  </a:lnTo>
                  <a:lnTo>
                    <a:pt x="26" y="54"/>
                  </a:lnTo>
                  <a:lnTo>
                    <a:pt x="24" y="4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28" y="18"/>
                  </a:move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6" name="Freeform 133"/>
            <p:cNvSpPr>
              <a:spLocks noEditPoints="1"/>
            </p:cNvSpPr>
            <p:nvPr/>
          </p:nvSpPr>
          <p:spPr bwMode="auto">
            <a:xfrm>
              <a:off x="4543425" y="1944688"/>
              <a:ext cx="123825" cy="50800"/>
            </a:xfrm>
            <a:custGeom>
              <a:avLst/>
              <a:gdLst>
                <a:gd name="T0" fmla="*/ 78 w 78"/>
                <a:gd name="T1" fmla="*/ 32 h 32"/>
                <a:gd name="T2" fmla="*/ 6 w 78"/>
                <a:gd name="T3" fmla="*/ 32 h 32"/>
                <a:gd name="T4" fmla="*/ 6 w 78"/>
                <a:gd name="T5" fmla="*/ 32 h 32"/>
                <a:gd name="T6" fmla="*/ 2 w 78"/>
                <a:gd name="T7" fmla="*/ 30 h 32"/>
                <a:gd name="T8" fmla="*/ 0 w 78"/>
                <a:gd name="T9" fmla="*/ 24 h 32"/>
                <a:gd name="T10" fmla="*/ 0 w 78"/>
                <a:gd name="T11" fmla="*/ 6 h 32"/>
                <a:gd name="T12" fmla="*/ 0 w 78"/>
                <a:gd name="T13" fmla="*/ 6 h 32"/>
                <a:gd name="T14" fmla="*/ 2 w 78"/>
                <a:gd name="T15" fmla="*/ 2 h 32"/>
                <a:gd name="T16" fmla="*/ 6 w 78"/>
                <a:gd name="T17" fmla="*/ 0 h 32"/>
                <a:gd name="T18" fmla="*/ 64 w 78"/>
                <a:gd name="T19" fmla="*/ 0 h 32"/>
                <a:gd name="T20" fmla="*/ 56 w 78"/>
                <a:gd name="T21" fmla="*/ 6 h 32"/>
                <a:gd name="T22" fmla="*/ 56 w 78"/>
                <a:gd name="T23" fmla="*/ 6 h 32"/>
                <a:gd name="T24" fmla="*/ 56 w 78"/>
                <a:gd name="T25" fmla="*/ 8 h 32"/>
                <a:gd name="T26" fmla="*/ 54 w 78"/>
                <a:gd name="T27" fmla="*/ 10 h 32"/>
                <a:gd name="T28" fmla="*/ 54 w 78"/>
                <a:gd name="T29" fmla="*/ 10 h 32"/>
                <a:gd name="T30" fmla="*/ 56 w 78"/>
                <a:gd name="T31" fmla="*/ 14 h 32"/>
                <a:gd name="T32" fmla="*/ 56 w 78"/>
                <a:gd name="T33" fmla="*/ 16 h 32"/>
                <a:gd name="T34" fmla="*/ 66 w 78"/>
                <a:gd name="T35" fmla="*/ 26 h 32"/>
                <a:gd name="T36" fmla="*/ 66 w 78"/>
                <a:gd name="T37" fmla="*/ 26 h 32"/>
                <a:gd name="T38" fmla="*/ 70 w 78"/>
                <a:gd name="T39" fmla="*/ 28 h 32"/>
                <a:gd name="T40" fmla="*/ 78 w 78"/>
                <a:gd name="T41" fmla="*/ 32 h 32"/>
                <a:gd name="T42" fmla="*/ 6 w 78"/>
                <a:gd name="T43" fmla="*/ 4 h 32"/>
                <a:gd name="T44" fmla="*/ 6 w 78"/>
                <a:gd name="T45" fmla="*/ 4 h 32"/>
                <a:gd name="T46" fmla="*/ 4 w 78"/>
                <a:gd name="T47" fmla="*/ 4 h 32"/>
                <a:gd name="T48" fmla="*/ 4 w 78"/>
                <a:gd name="T49" fmla="*/ 6 h 32"/>
                <a:gd name="T50" fmla="*/ 4 w 78"/>
                <a:gd name="T51" fmla="*/ 24 h 32"/>
                <a:gd name="T52" fmla="*/ 4 w 78"/>
                <a:gd name="T53" fmla="*/ 24 h 32"/>
                <a:gd name="T54" fmla="*/ 4 w 78"/>
                <a:gd name="T55" fmla="*/ 26 h 32"/>
                <a:gd name="T56" fmla="*/ 6 w 78"/>
                <a:gd name="T57" fmla="*/ 28 h 32"/>
                <a:gd name="T58" fmla="*/ 64 w 78"/>
                <a:gd name="T59" fmla="*/ 28 h 32"/>
                <a:gd name="T60" fmla="*/ 54 w 78"/>
                <a:gd name="T61" fmla="*/ 18 h 32"/>
                <a:gd name="T62" fmla="*/ 54 w 78"/>
                <a:gd name="T63" fmla="*/ 18 h 32"/>
                <a:gd name="T64" fmla="*/ 52 w 78"/>
                <a:gd name="T65" fmla="*/ 16 h 32"/>
                <a:gd name="T66" fmla="*/ 52 w 78"/>
                <a:gd name="T67" fmla="*/ 10 h 32"/>
                <a:gd name="T68" fmla="*/ 52 w 78"/>
                <a:gd name="T69" fmla="*/ 10 h 32"/>
                <a:gd name="T70" fmla="*/ 52 w 78"/>
                <a:gd name="T71" fmla="*/ 6 h 32"/>
                <a:gd name="T72" fmla="*/ 54 w 78"/>
                <a:gd name="T73" fmla="*/ 4 h 32"/>
                <a:gd name="T74" fmla="*/ 6 w 78"/>
                <a:gd name="T7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2">
                  <a:moveTo>
                    <a:pt x="78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4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8"/>
                  </a:lnTo>
                  <a:lnTo>
                    <a:pt x="78" y="32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4" y="2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7" name="Freeform 134"/>
            <p:cNvSpPr>
              <a:spLocks noEditPoints="1"/>
            </p:cNvSpPr>
            <p:nvPr/>
          </p:nvSpPr>
          <p:spPr bwMode="auto">
            <a:xfrm>
              <a:off x="4648200" y="1944688"/>
              <a:ext cx="139700" cy="50800"/>
            </a:xfrm>
            <a:custGeom>
              <a:avLst/>
              <a:gdLst>
                <a:gd name="T0" fmla="*/ 82 w 88"/>
                <a:gd name="T1" fmla="*/ 32 h 32"/>
                <a:gd name="T2" fmla="*/ 0 w 88"/>
                <a:gd name="T3" fmla="*/ 32 h 32"/>
                <a:gd name="T4" fmla="*/ 10 w 88"/>
                <a:gd name="T5" fmla="*/ 28 h 32"/>
                <a:gd name="T6" fmla="*/ 10 w 88"/>
                <a:gd name="T7" fmla="*/ 28 h 32"/>
                <a:gd name="T8" fmla="*/ 12 w 88"/>
                <a:gd name="T9" fmla="*/ 26 h 32"/>
                <a:gd name="T10" fmla="*/ 38 w 88"/>
                <a:gd name="T11" fmla="*/ 0 h 32"/>
                <a:gd name="T12" fmla="*/ 82 w 88"/>
                <a:gd name="T13" fmla="*/ 0 h 32"/>
                <a:gd name="T14" fmla="*/ 82 w 88"/>
                <a:gd name="T15" fmla="*/ 0 h 32"/>
                <a:gd name="T16" fmla="*/ 86 w 88"/>
                <a:gd name="T17" fmla="*/ 2 h 32"/>
                <a:gd name="T18" fmla="*/ 88 w 88"/>
                <a:gd name="T19" fmla="*/ 6 h 32"/>
                <a:gd name="T20" fmla="*/ 88 w 88"/>
                <a:gd name="T21" fmla="*/ 24 h 32"/>
                <a:gd name="T22" fmla="*/ 88 w 88"/>
                <a:gd name="T23" fmla="*/ 24 h 32"/>
                <a:gd name="T24" fmla="*/ 86 w 88"/>
                <a:gd name="T25" fmla="*/ 30 h 32"/>
                <a:gd name="T26" fmla="*/ 82 w 88"/>
                <a:gd name="T27" fmla="*/ 32 h 32"/>
                <a:gd name="T28" fmla="*/ 82 w 88"/>
                <a:gd name="T29" fmla="*/ 32 h 32"/>
                <a:gd name="T30" fmla="*/ 16 w 88"/>
                <a:gd name="T31" fmla="*/ 28 h 32"/>
                <a:gd name="T32" fmla="*/ 82 w 88"/>
                <a:gd name="T33" fmla="*/ 28 h 32"/>
                <a:gd name="T34" fmla="*/ 82 w 88"/>
                <a:gd name="T35" fmla="*/ 28 h 32"/>
                <a:gd name="T36" fmla="*/ 84 w 88"/>
                <a:gd name="T37" fmla="*/ 26 h 32"/>
                <a:gd name="T38" fmla="*/ 84 w 88"/>
                <a:gd name="T39" fmla="*/ 24 h 32"/>
                <a:gd name="T40" fmla="*/ 84 w 88"/>
                <a:gd name="T41" fmla="*/ 6 h 32"/>
                <a:gd name="T42" fmla="*/ 84 w 88"/>
                <a:gd name="T43" fmla="*/ 6 h 32"/>
                <a:gd name="T44" fmla="*/ 84 w 88"/>
                <a:gd name="T45" fmla="*/ 4 h 32"/>
                <a:gd name="T46" fmla="*/ 82 w 88"/>
                <a:gd name="T47" fmla="*/ 4 h 32"/>
                <a:gd name="T48" fmla="*/ 40 w 88"/>
                <a:gd name="T49" fmla="*/ 4 h 32"/>
                <a:gd name="T50" fmla="*/ 16 w 88"/>
                <a:gd name="T5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32">
                  <a:moveTo>
                    <a:pt x="82" y="32"/>
                  </a:moveTo>
                  <a:lnTo>
                    <a:pt x="0" y="3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3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88" y="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30"/>
                  </a:lnTo>
                  <a:lnTo>
                    <a:pt x="82" y="32"/>
                  </a:lnTo>
                  <a:lnTo>
                    <a:pt x="82" y="32"/>
                  </a:lnTo>
                  <a:close/>
                  <a:moveTo>
                    <a:pt x="16" y="28"/>
                  </a:moveTo>
                  <a:lnTo>
                    <a:pt x="82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40" y="4"/>
                  </a:ln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98" name="Freeform 135"/>
            <p:cNvSpPr>
              <a:spLocks noEditPoints="1"/>
            </p:cNvSpPr>
            <p:nvPr/>
          </p:nvSpPr>
          <p:spPr bwMode="auto">
            <a:xfrm>
              <a:off x="4632325" y="1855788"/>
              <a:ext cx="130175" cy="133350"/>
            </a:xfrm>
            <a:custGeom>
              <a:avLst/>
              <a:gdLst>
                <a:gd name="T0" fmla="*/ 16 w 82"/>
                <a:gd name="T1" fmla="*/ 84 h 84"/>
                <a:gd name="T2" fmla="*/ 16 w 82"/>
                <a:gd name="T3" fmla="*/ 84 h 84"/>
                <a:gd name="T4" fmla="*/ 12 w 82"/>
                <a:gd name="T5" fmla="*/ 82 h 84"/>
                <a:gd name="T6" fmla="*/ 2 w 82"/>
                <a:gd name="T7" fmla="*/ 72 h 84"/>
                <a:gd name="T8" fmla="*/ 2 w 82"/>
                <a:gd name="T9" fmla="*/ 72 h 84"/>
                <a:gd name="T10" fmla="*/ 0 w 82"/>
                <a:gd name="T11" fmla="*/ 66 h 84"/>
                <a:gd name="T12" fmla="*/ 0 w 82"/>
                <a:gd name="T13" fmla="*/ 66 h 84"/>
                <a:gd name="T14" fmla="*/ 2 w 82"/>
                <a:gd name="T15" fmla="*/ 62 h 84"/>
                <a:gd name="T16" fmla="*/ 62 w 82"/>
                <a:gd name="T17" fmla="*/ 2 h 84"/>
                <a:gd name="T18" fmla="*/ 62 w 82"/>
                <a:gd name="T19" fmla="*/ 2 h 84"/>
                <a:gd name="T20" fmla="*/ 66 w 82"/>
                <a:gd name="T21" fmla="*/ 0 h 84"/>
                <a:gd name="T22" fmla="*/ 70 w 82"/>
                <a:gd name="T23" fmla="*/ 2 h 84"/>
                <a:gd name="T24" fmla="*/ 80 w 82"/>
                <a:gd name="T25" fmla="*/ 12 h 84"/>
                <a:gd name="T26" fmla="*/ 80 w 82"/>
                <a:gd name="T27" fmla="*/ 12 h 84"/>
                <a:gd name="T28" fmla="*/ 82 w 82"/>
                <a:gd name="T29" fmla="*/ 18 h 84"/>
                <a:gd name="T30" fmla="*/ 82 w 82"/>
                <a:gd name="T31" fmla="*/ 18 h 84"/>
                <a:gd name="T32" fmla="*/ 80 w 82"/>
                <a:gd name="T33" fmla="*/ 22 h 84"/>
                <a:gd name="T34" fmla="*/ 20 w 82"/>
                <a:gd name="T35" fmla="*/ 82 h 84"/>
                <a:gd name="T36" fmla="*/ 20 w 82"/>
                <a:gd name="T37" fmla="*/ 82 h 84"/>
                <a:gd name="T38" fmla="*/ 16 w 82"/>
                <a:gd name="T39" fmla="*/ 84 h 84"/>
                <a:gd name="T40" fmla="*/ 16 w 82"/>
                <a:gd name="T41" fmla="*/ 84 h 84"/>
                <a:gd name="T42" fmla="*/ 66 w 82"/>
                <a:gd name="T43" fmla="*/ 4 h 84"/>
                <a:gd name="T44" fmla="*/ 66 w 82"/>
                <a:gd name="T45" fmla="*/ 4 h 84"/>
                <a:gd name="T46" fmla="*/ 64 w 82"/>
                <a:gd name="T47" fmla="*/ 6 h 84"/>
                <a:gd name="T48" fmla="*/ 4 w 82"/>
                <a:gd name="T49" fmla="*/ 64 h 84"/>
                <a:gd name="T50" fmla="*/ 4 w 82"/>
                <a:gd name="T51" fmla="*/ 66 h 84"/>
                <a:gd name="T52" fmla="*/ 4 w 82"/>
                <a:gd name="T53" fmla="*/ 66 h 84"/>
                <a:gd name="T54" fmla="*/ 4 w 82"/>
                <a:gd name="T55" fmla="*/ 68 h 84"/>
                <a:gd name="T56" fmla="*/ 14 w 82"/>
                <a:gd name="T57" fmla="*/ 78 h 84"/>
                <a:gd name="T58" fmla="*/ 14 w 82"/>
                <a:gd name="T59" fmla="*/ 78 h 84"/>
                <a:gd name="T60" fmla="*/ 16 w 82"/>
                <a:gd name="T61" fmla="*/ 80 h 84"/>
                <a:gd name="T62" fmla="*/ 18 w 82"/>
                <a:gd name="T63" fmla="*/ 78 h 84"/>
                <a:gd name="T64" fmla="*/ 78 w 82"/>
                <a:gd name="T65" fmla="*/ 20 h 84"/>
                <a:gd name="T66" fmla="*/ 78 w 82"/>
                <a:gd name="T67" fmla="*/ 20 h 84"/>
                <a:gd name="T68" fmla="*/ 78 w 82"/>
                <a:gd name="T69" fmla="*/ 18 h 84"/>
                <a:gd name="T70" fmla="*/ 78 w 82"/>
                <a:gd name="T71" fmla="*/ 18 h 84"/>
                <a:gd name="T72" fmla="*/ 78 w 82"/>
                <a:gd name="T73" fmla="*/ 16 h 84"/>
                <a:gd name="T74" fmla="*/ 68 w 82"/>
                <a:gd name="T75" fmla="*/ 6 h 84"/>
                <a:gd name="T76" fmla="*/ 68 w 82"/>
                <a:gd name="T77" fmla="*/ 6 h 84"/>
                <a:gd name="T78" fmla="*/ 66 w 82"/>
                <a:gd name="T79" fmla="*/ 4 h 84"/>
                <a:gd name="T80" fmla="*/ 66 w 82"/>
                <a:gd name="T81" fmla="*/ 4 h 84"/>
                <a:gd name="T82" fmla="*/ 16 w 82"/>
                <a:gd name="T83" fmla="*/ 74 h 84"/>
                <a:gd name="T84" fmla="*/ 16 w 82"/>
                <a:gd name="T85" fmla="*/ 74 h 84"/>
                <a:gd name="T86" fmla="*/ 10 w 82"/>
                <a:gd name="T87" fmla="*/ 72 h 84"/>
                <a:gd name="T88" fmla="*/ 8 w 82"/>
                <a:gd name="T89" fmla="*/ 68 h 84"/>
                <a:gd name="T90" fmla="*/ 8 w 82"/>
                <a:gd name="T91" fmla="*/ 68 h 84"/>
                <a:gd name="T92" fmla="*/ 10 w 82"/>
                <a:gd name="T93" fmla="*/ 62 h 84"/>
                <a:gd name="T94" fmla="*/ 16 w 82"/>
                <a:gd name="T95" fmla="*/ 60 h 84"/>
                <a:gd name="T96" fmla="*/ 16 w 82"/>
                <a:gd name="T97" fmla="*/ 60 h 84"/>
                <a:gd name="T98" fmla="*/ 20 w 82"/>
                <a:gd name="T99" fmla="*/ 62 h 84"/>
                <a:gd name="T100" fmla="*/ 22 w 82"/>
                <a:gd name="T101" fmla="*/ 68 h 84"/>
                <a:gd name="T102" fmla="*/ 22 w 82"/>
                <a:gd name="T103" fmla="*/ 68 h 84"/>
                <a:gd name="T104" fmla="*/ 20 w 82"/>
                <a:gd name="T105" fmla="*/ 72 h 84"/>
                <a:gd name="T106" fmla="*/ 16 w 82"/>
                <a:gd name="T107" fmla="*/ 74 h 84"/>
                <a:gd name="T108" fmla="*/ 16 w 82"/>
                <a:gd name="T10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84">
                  <a:moveTo>
                    <a:pt x="16" y="84"/>
                  </a:moveTo>
                  <a:lnTo>
                    <a:pt x="16" y="84"/>
                  </a:lnTo>
                  <a:lnTo>
                    <a:pt x="12" y="8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0" y="2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6" y="4"/>
                  </a:moveTo>
                  <a:lnTo>
                    <a:pt x="66" y="4"/>
                  </a:lnTo>
                  <a:lnTo>
                    <a:pt x="64" y="6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16" y="74"/>
                  </a:moveTo>
                  <a:lnTo>
                    <a:pt x="16" y="74"/>
                  </a:lnTo>
                  <a:lnTo>
                    <a:pt x="10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0" y="72"/>
                  </a:lnTo>
                  <a:lnTo>
                    <a:pt x="16" y="74"/>
                  </a:lnTo>
                  <a:lnTo>
                    <a:pt x="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40699" y="-1"/>
            <a:ext cx="5985569" cy="5985569"/>
          </a:xfrm>
          <a:prstGeom prst="diagStripe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 flipH="1">
            <a:off x="6505148" y="1594635"/>
            <a:ext cx="5686852" cy="3941701"/>
            <a:chOff x="0" y="2235623"/>
            <a:chExt cx="5686852" cy="3941701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2235623"/>
              <a:ext cx="4586514" cy="3941701"/>
              <a:chOff x="0" y="1721931"/>
              <a:chExt cx="4781022" cy="4108863"/>
            </a:xfrm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 rot="5400000">
                <a:off x="1338760" y="383171"/>
                <a:ext cx="2103501" cy="4781022"/>
              </a:xfrm>
              <a:custGeom>
                <a:avLst/>
                <a:gdLst>
                  <a:gd name="T0" fmla="*/ 61 w 1007"/>
                  <a:gd name="T1" fmla="*/ 146 h 2288"/>
                  <a:gd name="T2" fmla="*/ 147 w 1007"/>
                  <a:gd name="T3" fmla="*/ 60 h 2288"/>
                  <a:gd name="T4" fmla="*/ 233 w 1007"/>
                  <a:gd name="T5" fmla="*/ 146 h 2288"/>
                  <a:gd name="T6" fmla="*/ 147 w 1007"/>
                  <a:gd name="T7" fmla="*/ 233 h 2288"/>
                  <a:gd name="T8" fmla="*/ 61 w 1007"/>
                  <a:gd name="T9" fmla="*/ 146 h 2288"/>
                  <a:gd name="T10" fmla="*/ 0 w 1007"/>
                  <a:gd name="T11" fmla="*/ 146 h 2288"/>
                  <a:gd name="T12" fmla="*/ 147 w 1007"/>
                  <a:gd name="T13" fmla="*/ 293 h 2288"/>
                  <a:gd name="T14" fmla="*/ 291 w 1007"/>
                  <a:gd name="T15" fmla="*/ 171 h 2288"/>
                  <a:gd name="T16" fmla="*/ 728 w 1007"/>
                  <a:gd name="T17" fmla="*/ 171 h 2288"/>
                  <a:gd name="T18" fmla="*/ 957 w 1007"/>
                  <a:gd name="T19" fmla="*/ 351 h 2288"/>
                  <a:gd name="T20" fmla="*/ 957 w 1007"/>
                  <a:gd name="T21" fmla="*/ 2288 h 2288"/>
                  <a:gd name="T22" fmla="*/ 1007 w 1007"/>
                  <a:gd name="T23" fmla="*/ 2288 h 2288"/>
                  <a:gd name="T24" fmla="*/ 1007 w 1007"/>
                  <a:gd name="T25" fmla="*/ 351 h 2288"/>
                  <a:gd name="T26" fmla="*/ 914 w 1007"/>
                  <a:gd name="T27" fmla="*/ 170 h 2288"/>
                  <a:gd name="T28" fmla="*/ 728 w 1007"/>
                  <a:gd name="T29" fmla="*/ 122 h 2288"/>
                  <a:gd name="T30" fmla="*/ 291 w 1007"/>
                  <a:gd name="T31" fmla="*/ 122 h 2288"/>
                  <a:gd name="T32" fmla="*/ 147 w 1007"/>
                  <a:gd name="T33" fmla="*/ 0 h 2288"/>
                  <a:gd name="T34" fmla="*/ 0 w 1007"/>
                  <a:gd name="T35" fmla="*/ 146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4" h="2288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9" y="293"/>
                      <a:pt x="279" y="240"/>
                      <a:pt x="291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97" y="171"/>
                      <a:pt x="957" y="189"/>
                      <a:pt x="957" y="351"/>
                    </a:cubicBezTo>
                    <a:cubicBezTo>
                      <a:pt x="957" y="2288"/>
                      <a:pt x="957" y="2288"/>
                      <a:pt x="957" y="2288"/>
                    </a:cubicBezTo>
                    <a:cubicBezTo>
                      <a:pt x="1007" y="2288"/>
                      <a:pt x="1007" y="2288"/>
                      <a:pt x="1007" y="2288"/>
                    </a:cubicBezTo>
                    <a:cubicBezTo>
                      <a:pt x="1007" y="351"/>
                      <a:pt x="1007" y="351"/>
                      <a:pt x="1007" y="351"/>
                    </a:cubicBezTo>
                    <a:cubicBezTo>
                      <a:pt x="1007" y="272"/>
                      <a:pt x="975" y="210"/>
                      <a:pt x="914" y="170"/>
                    </a:cubicBezTo>
                    <a:cubicBezTo>
                      <a:pt x="854" y="130"/>
                      <a:pt x="780" y="122"/>
                      <a:pt x="728" y="122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79" y="53"/>
                      <a:pt x="219" y="0"/>
                      <a:pt x="147" y="0"/>
                    </a:cubicBezTo>
                    <a:cubicBezTo>
                      <a:pt x="66" y="0"/>
                      <a:pt x="0" y="66"/>
                      <a:pt x="0" y="1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 rot="5400000">
                <a:off x="647160" y="1085881"/>
                <a:ext cx="1905372" cy="3177472"/>
              </a:xfrm>
              <a:custGeom>
                <a:avLst/>
                <a:gdLst>
                  <a:gd name="T0" fmla="*/ 61 w 912"/>
                  <a:gd name="T1" fmla="*/ 146 h 1520"/>
                  <a:gd name="T2" fmla="*/ 147 w 912"/>
                  <a:gd name="T3" fmla="*/ 60 h 1520"/>
                  <a:gd name="T4" fmla="*/ 233 w 912"/>
                  <a:gd name="T5" fmla="*/ 146 h 1520"/>
                  <a:gd name="T6" fmla="*/ 147 w 912"/>
                  <a:gd name="T7" fmla="*/ 232 h 1520"/>
                  <a:gd name="T8" fmla="*/ 61 w 912"/>
                  <a:gd name="T9" fmla="*/ 146 h 1520"/>
                  <a:gd name="T10" fmla="*/ 0 w 912"/>
                  <a:gd name="T11" fmla="*/ 146 h 1520"/>
                  <a:gd name="T12" fmla="*/ 147 w 912"/>
                  <a:gd name="T13" fmla="*/ 292 h 1520"/>
                  <a:gd name="T14" fmla="*/ 290 w 912"/>
                  <a:gd name="T15" fmla="*/ 174 h 1520"/>
                  <a:gd name="T16" fmla="*/ 673 w 912"/>
                  <a:gd name="T17" fmla="*/ 174 h 1520"/>
                  <a:gd name="T18" fmla="*/ 862 w 912"/>
                  <a:gd name="T19" fmla="*/ 317 h 1520"/>
                  <a:gd name="T20" fmla="*/ 862 w 912"/>
                  <a:gd name="T21" fmla="*/ 1520 h 1520"/>
                  <a:gd name="T22" fmla="*/ 912 w 912"/>
                  <a:gd name="T23" fmla="*/ 1520 h 1520"/>
                  <a:gd name="T24" fmla="*/ 912 w 912"/>
                  <a:gd name="T25" fmla="*/ 317 h 1520"/>
                  <a:gd name="T26" fmla="*/ 673 w 912"/>
                  <a:gd name="T27" fmla="*/ 125 h 1520"/>
                  <a:gd name="T28" fmla="*/ 292 w 912"/>
                  <a:gd name="T29" fmla="*/ 125 h 1520"/>
                  <a:gd name="T30" fmla="*/ 147 w 912"/>
                  <a:gd name="T31" fmla="*/ 0 h 1520"/>
                  <a:gd name="T32" fmla="*/ 0 w 912"/>
                  <a:gd name="T33" fmla="*/ 146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2" h="1520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2"/>
                      <a:pt x="147" y="232"/>
                    </a:cubicBezTo>
                    <a:cubicBezTo>
                      <a:pt x="99" y="232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2"/>
                      <a:pt x="147" y="292"/>
                    </a:cubicBezTo>
                    <a:cubicBezTo>
                      <a:pt x="218" y="292"/>
                      <a:pt x="277" y="241"/>
                      <a:pt x="290" y="174"/>
                    </a:cubicBezTo>
                    <a:cubicBezTo>
                      <a:pt x="673" y="174"/>
                      <a:pt x="673" y="174"/>
                      <a:pt x="673" y="174"/>
                    </a:cubicBezTo>
                    <a:cubicBezTo>
                      <a:pt x="844" y="174"/>
                      <a:pt x="862" y="274"/>
                      <a:pt x="862" y="317"/>
                    </a:cubicBezTo>
                    <a:cubicBezTo>
                      <a:pt x="862" y="1520"/>
                      <a:pt x="862" y="1520"/>
                      <a:pt x="862" y="1520"/>
                    </a:cubicBezTo>
                    <a:cubicBezTo>
                      <a:pt x="912" y="1520"/>
                      <a:pt x="912" y="1520"/>
                      <a:pt x="912" y="1520"/>
                    </a:cubicBezTo>
                    <a:cubicBezTo>
                      <a:pt x="912" y="317"/>
                      <a:pt x="912" y="317"/>
                      <a:pt x="912" y="317"/>
                    </a:cubicBezTo>
                    <a:cubicBezTo>
                      <a:pt x="912" y="199"/>
                      <a:pt x="820" y="125"/>
                      <a:pt x="673" y="125"/>
                    </a:cubicBezTo>
                    <a:cubicBezTo>
                      <a:pt x="292" y="125"/>
                      <a:pt x="292" y="125"/>
                      <a:pt x="292" y="125"/>
                    </a:cubicBezTo>
                    <a:cubicBezTo>
                      <a:pt x="281" y="54"/>
                      <a:pt x="220" y="0"/>
                      <a:pt x="147" y="0"/>
                    </a:cubicBezTo>
                    <a:cubicBezTo>
                      <a:pt x="66" y="0"/>
                      <a:pt x="0" y="65"/>
                      <a:pt x="0" y="1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6" name="Freeform 9"/>
              <p:cNvSpPr>
                <a:spLocks noEditPoints="1"/>
              </p:cNvSpPr>
              <p:nvPr/>
            </p:nvSpPr>
            <p:spPr bwMode="auto">
              <a:xfrm rot="5400000">
                <a:off x="-45366" y="1772852"/>
                <a:ext cx="1718353" cy="1616511"/>
              </a:xfrm>
              <a:custGeom>
                <a:avLst/>
                <a:gdLst>
                  <a:gd name="T0" fmla="*/ 61 w 823"/>
                  <a:gd name="T1" fmla="*/ 147 h 774"/>
                  <a:gd name="T2" fmla="*/ 147 w 823"/>
                  <a:gd name="T3" fmla="*/ 60 h 774"/>
                  <a:gd name="T4" fmla="*/ 233 w 823"/>
                  <a:gd name="T5" fmla="*/ 147 h 774"/>
                  <a:gd name="T6" fmla="*/ 147 w 823"/>
                  <a:gd name="T7" fmla="*/ 233 h 774"/>
                  <a:gd name="T8" fmla="*/ 61 w 823"/>
                  <a:gd name="T9" fmla="*/ 147 h 774"/>
                  <a:gd name="T10" fmla="*/ 0 w 823"/>
                  <a:gd name="T11" fmla="*/ 147 h 774"/>
                  <a:gd name="T12" fmla="*/ 147 w 823"/>
                  <a:gd name="T13" fmla="*/ 293 h 774"/>
                  <a:gd name="T14" fmla="*/ 289 w 823"/>
                  <a:gd name="T15" fmla="*/ 180 h 774"/>
                  <a:gd name="T16" fmla="*/ 581 w 823"/>
                  <a:gd name="T17" fmla="*/ 180 h 774"/>
                  <a:gd name="T18" fmla="*/ 774 w 823"/>
                  <a:gd name="T19" fmla="*/ 330 h 774"/>
                  <a:gd name="T20" fmla="*/ 774 w 823"/>
                  <a:gd name="T21" fmla="*/ 774 h 774"/>
                  <a:gd name="T22" fmla="*/ 823 w 823"/>
                  <a:gd name="T23" fmla="*/ 774 h 774"/>
                  <a:gd name="T24" fmla="*/ 823 w 823"/>
                  <a:gd name="T25" fmla="*/ 330 h 774"/>
                  <a:gd name="T26" fmla="*/ 778 w 823"/>
                  <a:gd name="T27" fmla="*/ 203 h 774"/>
                  <a:gd name="T28" fmla="*/ 581 w 823"/>
                  <a:gd name="T29" fmla="*/ 131 h 774"/>
                  <a:gd name="T30" fmla="*/ 292 w 823"/>
                  <a:gd name="T31" fmla="*/ 131 h 774"/>
                  <a:gd name="T32" fmla="*/ 147 w 823"/>
                  <a:gd name="T33" fmla="*/ 0 h 774"/>
                  <a:gd name="T34" fmla="*/ 0 w 823"/>
                  <a:gd name="T35" fmla="*/ 147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3" h="774">
                    <a:moveTo>
                      <a:pt x="61" y="147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7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7"/>
                    </a:cubicBezTo>
                    <a:moveTo>
                      <a:pt x="0" y="147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6" y="293"/>
                      <a:pt x="274" y="245"/>
                      <a:pt x="289" y="180"/>
                    </a:cubicBezTo>
                    <a:cubicBezTo>
                      <a:pt x="581" y="180"/>
                      <a:pt x="581" y="180"/>
                      <a:pt x="581" y="180"/>
                    </a:cubicBezTo>
                    <a:cubicBezTo>
                      <a:pt x="653" y="180"/>
                      <a:pt x="774" y="200"/>
                      <a:pt x="774" y="330"/>
                    </a:cubicBezTo>
                    <a:cubicBezTo>
                      <a:pt x="774" y="774"/>
                      <a:pt x="774" y="774"/>
                      <a:pt x="774" y="774"/>
                    </a:cubicBezTo>
                    <a:cubicBezTo>
                      <a:pt x="823" y="774"/>
                      <a:pt x="823" y="774"/>
                      <a:pt x="823" y="774"/>
                    </a:cubicBezTo>
                    <a:cubicBezTo>
                      <a:pt x="823" y="330"/>
                      <a:pt x="823" y="330"/>
                      <a:pt x="823" y="330"/>
                    </a:cubicBezTo>
                    <a:cubicBezTo>
                      <a:pt x="823" y="295"/>
                      <a:pt x="815" y="245"/>
                      <a:pt x="778" y="203"/>
                    </a:cubicBezTo>
                    <a:cubicBezTo>
                      <a:pt x="737" y="155"/>
                      <a:pt x="671" y="131"/>
                      <a:pt x="581" y="131"/>
                    </a:cubicBezTo>
                    <a:cubicBezTo>
                      <a:pt x="292" y="131"/>
                      <a:pt x="292" y="131"/>
                      <a:pt x="292" y="131"/>
                    </a:cubicBezTo>
                    <a:cubicBezTo>
                      <a:pt x="285" y="58"/>
                      <a:pt x="222" y="0"/>
                      <a:pt x="147" y="0"/>
                    </a:cubicBezTo>
                    <a:cubicBezTo>
                      <a:pt x="66" y="0"/>
                      <a:pt x="0" y="66"/>
                      <a:pt x="0" y="1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 rot="5400000">
                <a:off x="1023050" y="2893114"/>
                <a:ext cx="1925741" cy="3949620"/>
              </a:xfrm>
              <a:custGeom>
                <a:avLst/>
                <a:gdLst>
                  <a:gd name="T0" fmla="*/ 689 w 921"/>
                  <a:gd name="T1" fmla="*/ 146 h 1890"/>
                  <a:gd name="T2" fmla="*/ 775 w 921"/>
                  <a:gd name="T3" fmla="*/ 60 h 1890"/>
                  <a:gd name="T4" fmla="*/ 861 w 921"/>
                  <a:gd name="T5" fmla="*/ 146 h 1890"/>
                  <a:gd name="T6" fmla="*/ 775 w 921"/>
                  <a:gd name="T7" fmla="*/ 232 h 1890"/>
                  <a:gd name="T8" fmla="*/ 689 w 921"/>
                  <a:gd name="T9" fmla="*/ 146 h 1890"/>
                  <a:gd name="T10" fmla="*/ 632 w 921"/>
                  <a:gd name="T11" fmla="*/ 115 h 1890"/>
                  <a:gd name="T12" fmla="*/ 252 w 921"/>
                  <a:gd name="T13" fmla="*/ 115 h 1890"/>
                  <a:gd name="T14" fmla="*/ 7 w 921"/>
                  <a:gd name="T15" fmla="*/ 294 h 1890"/>
                  <a:gd name="T16" fmla="*/ 7 w 921"/>
                  <a:gd name="T17" fmla="*/ 1890 h 1890"/>
                  <a:gd name="T18" fmla="*/ 56 w 921"/>
                  <a:gd name="T19" fmla="*/ 1890 h 1890"/>
                  <a:gd name="T20" fmla="*/ 56 w 921"/>
                  <a:gd name="T21" fmla="*/ 298 h 1890"/>
                  <a:gd name="T22" fmla="*/ 252 w 921"/>
                  <a:gd name="T23" fmla="*/ 165 h 1890"/>
                  <a:gd name="T24" fmla="*/ 630 w 921"/>
                  <a:gd name="T25" fmla="*/ 165 h 1890"/>
                  <a:gd name="T26" fmla="*/ 775 w 921"/>
                  <a:gd name="T27" fmla="*/ 292 h 1890"/>
                  <a:gd name="T28" fmla="*/ 921 w 921"/>
                  <a:gd name="T29" fmla="*/ 146 h 1890"/>
                  <a:gd name="T30" fmla="*/ 775 w 921"/>
                  <a:gd name="T31" fmla="*/ 0 h 1890"/>
                  <a:gd name="T32" fmla="*/ 632 w 921"/>
                  <a:gd name="T33" fmla="*/ 115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1" h="1889">
                    <a:moveTo>
                      <a:pt x="689" y="146"/>
                    </a:moveTo>
                    <a:cubicBezTo>
                      <a:pt x="689" y="99"/>
                      <a:pt x="728" y="60"/>
                      <a:pt x="775" y="60"/>
                    </a:cubicBezTo>
                    <a:cubicBezTo>
                      <a:pt x="823" y="60"/>
                      <a:pt x="861" y="99"/>
                      <a:pt x="861" y="146"/>
                    </a:cubicBezTo>
                    <a:cubicBezTo>
                      <a:pt x="861" y="194"/>
                      <a:pt x="823" y="232"/>
                      <a:pt x="775" y="232"/>
                    </a:cubicBezTo>
                    <a:cubicBezTo>
                      <a:pt x="728" y="232"/>
                      <a:pt x="689" y="194"/>
                      <a:pt x="689" y="146"/>
                    </a:cubicBezTo>
                    <a:moveTo>
                      <a:pt x="632" y="115"/>
                    </a:moveTo>
                    <a:cubicBezTo>
                      <a:pt x="252" y="115"/>
                      <a:pt x="252" y="115"/>
                      <a:pt x="252" y="115"/>
                    </a:cubicBezTo>
                    <a:cubicBezTo>
                      <a:pt x="87" y="115"/>
                      <a:pt x="16" y="167"/>
                      <a:pt x="7" y="294"/>
                    </a:cubicBezTo>
                    <a:cubicBezTo>
                      <a:pt x="0" y="394"/>
                      <a:pt x="7" y="1829"/>
                      <a:pt x="7" y="1890"/>
                    </a:cubicBezTo>
                    <a:cubicBezTo>
                      <a:pt x="56" y="1890"/>
                      <a:pt x="56" y="1890"/>
                      <a:pt x="56" y="1890"/>
                    </a:cubicBezTo>
                    <a:cubicBezTo>
                      <a:pt x="56" y="1875"/>
                      <a:pt x="50" y="395"/>
                      <a:pt x="56" y="298"/>
                    </a:cubicBezTo>
                    <a:cubicBezTo>
                      <a:pt x="61" y="227"/>
                      <a:pt x="80" y="165"/>
                      <a:pt x="252" y="165"/>
                    </a:cubicBezTo>
                    <a:cubicBezTo>
                      <a:pt x="630" y="165"/>
                      <a:pt x="630" y="165"/>
                      <a:pt x="630" y="165"/>
                    </a:cubicBezTo>
                    <a:cubicBezTo>
                      <a:pt x="639" y="236"/>
                      <a:pt x="701" y="292"/>
                      <a:pt x="775" y="292"/>
                    </a:cubicBezTo>
                    <a:cubicBezTo>
                      <a:pt x="856" y="292"/>
                      <a:pt x="921" y="227"/>
                      <a:pt x="921" y="146"/>
                    </a:cubicBezTo>
                    <a:cubicBezTo>
                      <a:pt x="921" y="65"/>
                      <a:pt x="856" y="0"/>
                      <a:pt x="775" y="0"/>
                    </a:cubicBezTo>
                    <a:cubicBezTo>
                      <a:pt x="705" y="0"/>
                      <a:pt x="646" y="49"/>
                      <a:pt x="632" y="11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 rot="5400000">
                <a:off x="345337" y="3772660"/>
                <a:ext cx="1718353" cy="2371994"/>
              </a:xfrm>
              <a:custGeom>
                <a:avLst/>
                <a:gdLst>
                  <a:gd name="T0" fmla="*/ 590 w 822"/>
                  <a:gd name="T1" fmla="*/ 147 h 1135"/>
                  <a:gd name="T2" fmla="*/ 676 w 822"/>
                  <a:gd name="T3" fmla="*/ 60 h 1135"/>
                  <a:gd name="T4" fmla="*/ 762 w 822"/>
                  <a:gd name="T5" fmla="*/ 147 h 1135"/>
                  <a:gd name="T6" fmla="*/ 676 w 822"/>
                  <a:gd name="T7" fmla="*/ 233 h 1135"/>
                  <a:gd name="T8" fmla="*/ 590 w 822"/>
                  <a:gd name="T9" fmla="*/ 147 h 1135"/>
                  <a:gd name="T10" fmla="*/ 532 w 822"/>
                  <a:gd name="T11" fmla="*/ 122 h 1135"/>
                  <a:gd name="T12" fmla="*/ 202 w 822"/>
                  <a:gd name="T13" fmla="*/ 119 h 1135"/>
                  <a:gd name="T14" fmla="*/ 0 w 822"/>
                  <a:gd name="T15" fmla="*/ 333 h 1135"/>
                  <a:gd name="T16" fmla="*/ 0 w 822"/>
                  <a:gd name="T17" fmla="*/ 1135 h 1135"/>
                  <a:gd name="T18" fmla="*/ 49 w 822"/>
                  <a:gd name="T19" fmla="*/ 1135 h 1135"/>
                  <a:gd name="T20" fmla="*/ 49 w 822"/>
                  <a:gd name="T21" fmla="*/ 333 h 1135"/>
                  <a:gd name="T22" fmla="*/ 202 w 822"/>
                  <a:gd name="T23" fmla="*/ 168 h 1135"/>
                  <a:gd name="T24" fmla="*/ 532 w 822"/>
                  <a:gd name="T25" fmla="*/ 171 h 1135"/>
                  <a:gd name="T26" fmla="*/ 676 w 822"/>
                  <a:gd name="T27" fmla="*/ 293 h 1135"/>
                  <a:gd name="T28" fmla="*/ 822 w 822"/>
                  <a:gd name="T29" fmla="*/ 147 h 1135"/>
                  <a:gd name="T30" fmla="*/ 676 w 822"/>
                  <a:gd name="T31" fmla="*/ 0 h 1135"/>
                  <a:gd name="T32" fmla="*/ 532 w 822"/>
                  <a:gd name="T33" fmla="*/ 122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2" h="1135">
                    <a:moveTo>
                      <a:pt x="590" y="147"/>
                    </a:moveTo>
                    <a:cubicBezTo>
                      <a:pt x="590" y="99"/>
                      <a:pt x="628" y="60"/>
                      <a:pt x="676" y="60"/>
                    </a:cubicBezTo>
                    <a:cubicBezTo>
                      <a:pt x="723" y="60"/>
                      <a:pt x="762" y="99"/>
                      <a:pt x="762" y="147"/>
                    </a:cubicBezTo>
                    <a:cubicBezTo>
                      <a:pt x="762" y="194"/>
                      <a:pt x="723" y="233"/>
                      <a:pt x="676" y="233"/>
                    </a:cubicBezTo>
                    <a:cubicBezTo>
                      <a:pt x="628" y="233"/>
                      <a:pt x="590" y="194"/>
                      <a:pt x="590" y="147"/>
                    </a:cubicBezTo>
                    <a:moveTo>
                      <a:pt x="532" y="122"/>
                    </a:moveTo>
                    <a:cubicBezTo>
                      <a:pt x="462" y="121"/>
                      <a:pt x="282" y="119"/>
                      <a:pt x="202" y="119"/>
                    </a:cubicBezTo>
                    <a:cubicBezTo>
                      <a:pt x="90" y="119"/>
                      <a:pt x="0" y="236"/>
                      <a:pt x="0" y="333"/>
                    </a:cubicBezTo>
                    <a:cubicBezTo>
                      <a:pt x="0" y="1135"/>
                      <a:pt x="0" y="1135"/>
                      <a:pt x="0" y="1135"/>
                    </a:cubicBezTo>
                    <a:cubicBezTo>
                      <a:pt x="49" y="1135"/>
                      <a:pt x="49" y="1135"/>
                      <a:pt x="49" y="1135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49" y="268"/>
                      <a:pt x="115" y="168"/>
                      <a:pt x="202" y="168"/>
                    </a:cubicBezTo>
                    <a:cubicBezTo>
                      <a:pt x="282" y="168"/>
                      <a:pt x="462" y="170"/>
                      <a:pt x="532" y="171"/>
                    </a:cubicBezTo>
                    <a:cubicBezTo>
                      <a:pt x="543" y="240"/>
                      <a:pt x="604" y="293"/>
                      <a:pt x="676" y="293"/>
                    </a:cubicBezTo>
                    <a:cubicBezTo>
                      <a:pt x="757" y="293"/>
                      <a:pt x="822" y="227"/>
                      <a:pt x="822" y="147"/>
                    </a:cubicBezTo>
                    <a:cubicBezTo>
                      <a:pt x="822" y="66"/>
                      <a:pt x="757" y="0"/>
                      <a:pt x="676" y="0"/>
                    </a:cubicBezTo>
                    <a:cubicBezTo>
                      <a:pt x="604" y="0"/>
                      <a:pt x="544" y="53"/>
                      <a:pt x="532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58318" y="1892346"/>
                <a:ext cx="369621" cy="28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01</a:t>
                </a:r>
                <a:endParaRPr lang="id-ID" sz="1200" dirty="0">
                  <a:solidFill>
                    <a:schemeClr val="accen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28447" y="1892346"/>
                <a:ext cx="369621" cy="28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2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02</a:t>
                </a:r>
                <a:endParaRPr lang="id-ID" sz="1200" dirty="0">
                  <a:solidFill>
                    <a:schemeClr val="accent2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309554" y="1892346"/>
                <a:ext cx="369621" cy="28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3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03</a:t>
                </a:r>
                <a:endParaRPr lang="id-ID" sz="1200" dirty="0">
                  <a:solidFill>
                    <a:schemeClr val="accent3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492785" y="5385640"/>
                <a:ext cx="369621" cy="28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5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05</a:t>
                </a:r>
                <a:endParaRPr lang="id-ID" sz="1200" dirty="0">
                  <a:solidFill>
                    <a:schemeClr val="accent5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13423" y="5385640"/>
                <a:ext cx="369621" cy="288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4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04</a:t>
                </a:r>
                <a:endParaRPr lang="id-ID" sz="1200" dirty="0">
                  <a:solidFill>
                    <a:schemeClr val="accent4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18072" y="2891936"/>
              <a:ext cx="1328516" cy="920741"/>
              <a:chOff x="5959161" y="2389999"/>
              <a:chExt cx="1328516" cy="920741"/>
            </a:xfrm>
          </p:grpSpPr>
          <p:sp>
            <p:nvSpPr>
              <p:cNvPr id="29" name="TextBox 28"/>
              <p:cNvSpPr txBox="1"/>
              <p:nvPr/>
            </p:nvSpPr>
            <p:spPr>
              <a:xfrm flipH="1">
                <a:off x="5959161" y="2389999"/>
                <a:ext cx="1328516" cy="3673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Option One</a:t>
                </a:r>
                <a:endParaRPr lang="id-ID" sz="1400" dirty="0">
                  <a:solidFill>
                    <a:schemeClr val="accent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flipH="1">
                <a:off x="5959162" y="2664409"/>
                <a:ext cx="1328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id-ID" dirty="0"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Lorem ipsum dolor sit amet put</a:t>
                </a:r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59825" y="2891936"/>
              <a:ext cx="1328516" cy="920741"/>
              <a:chOff x="5959161" y="2389999"/>
              <a:chExt cx="1328516" cy="920741"/>
            </a:xfrm>
          </p:grpSpPr>
          <p:sp>
            <p:nvSpPr>
              <p:cNvPr id="32" name="TextBox 31"/>
              <p:cNvSpPr txBox="1"/>
              <p:nvPr/>
            </p:nvSpPr>
            <p:spPr>
              <a:xfrm flipH="1">
                <a:off x="5959161" y="2389999"/>
                <a:ext cx="1328516" cy="3673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Option Two</a:t>
                </a:r>
                <a:endParaRPr lang="id-ID" sz="1400" dirty="0">
                  <a:solidFill>
                    <a:schemeClr val="accent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5959162" y="2664409"/>
                <a:ext cx="1328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id-ID" dirty="0"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Lorem ipsum dolor sit amet put</a:t>
                </a:r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358336" y="2891936"/>
              <a:ext cx="1328516" cy="920741"/>
              <a:chOff x="5959161" y="2389999"/>
              <a:chExt cx="1328516" cy="920741"/>
            </a:xfrm>
          </p:grpSpPr>
          <p:sp>
            <p:nvSpPr>
              <p:cNvPr id="35" name="TextBox 34"/>
              <p:cNvSpPr txBox="1"/>
              <p:nvPr/>
            </p:nvSpPr>
            <p:spPr>
              <a:xfrm flipH="1">
                <a:off x="5959161" y="2389999"/>
                <a:ext cx="1328516" cy="3673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3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Option Three</a:t>
                </a:r>
                <a:endParaRPr lang="id-ID" sz="1400" dirty="0">
                  <a:solidFill>
                    <a:schemeClr val="accent3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flipH="1">
                <a:off x="5959162" y="2664409"/>
                <a:ext cx="1328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id-ID" dirty="0"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Lorem ipsum dolor sit amet put</a:t>
                </a:r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629074" y="4799421"/>
              <a:ext cx="1328516" cy="920741"/>
              <a:chOff x="5959161" y="2389999"/>
              <a:chExt cx="1328516" cy="920741"/>
            </a:xfrm>
          </p:grpSpPr>
          <p:sp>
            <p:nvSpPr>
              <p:cNvPr id="38" name="TextBox 37"/>
              <p:cNvSpPr txBox="1"/>
              <p:nvPr/>
            </p:nvSpPr>
            <p:spPr>
              <a:xfrm flipH="1">
                <a:off x="5959161" y="2389999"/>
                <a:ext cx="1328516" cy="3673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5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Option Five</a:t>
                </a:r>
                <a:endParaRPr lang="id-ID" sz="1400" dirty="0">
                  <a:solidFill>
                    <a:schemeClr val="accent5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flipH="1">
                <a:off x="5959162" y="2664409"/>
                <a:ext cx="1328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id-ID" dirty="0"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Lorem ipsum dolor sit amet put</a:t>
                </a:r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096417" y="4799421"/>
              <a:ext cx="1328516" cy="920741"/>
              <a:chOff x="5959161" y="2389999"/>
              <a:chExt cx="1328516" cy="920741"/>
            </a:xfrm>
          </p:grpSpPr>
          <p:sp>
            <p:nvSpPr>
              <p:cNvPr id="41" name="TextBox 40"/>
              <p:cNvSpPr txBox="1"/>
              <p:nvPr/>
            </p:nvSpPr>
            <p:spPr>
              <a:xfrm flipH="1">
                <a:off x="5959161" y="2389999"/>
                <a:ext cx="1328516" cy="3673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4"/>
                    </a:solidFill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rPr>
                  <a:t>Option Four</a:t>
                </a:r>
                <a:endParaRPr lang="id-ID" sz="1400" dirty="0">
                  <a:solidFill>
                    <a:schemeClr val="accent4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flipH="1">
                <a:off x="5959162" y="2664409"/>
                <a:ext cx="1328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d-ID"/>
                </a:defPPr>
                <a:lvl1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id-ID" dirty="0"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Lorem ipsum dolor sit amet put</a:t>
                </a:r>
                <a:endParaRPr lang="en-US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48" name="Rectangle 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15448" y="3081866"/>
            <a:ext cx="45719" cy="861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49" name="TextBox 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48564" y="1682224"/>
            <a:ext cx="475803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44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方正综艺简体" panose="03000509000000000000" pitchFamily="65" charset="-122"/>
                <a:cs typeface="思源黑体 CN Regular" panose="020B0500000000000000" charset="-122"/>
              </a:rPr>
              <a:t>Creative</a:t>
            </a:r>
            <a:r>
              <a:rPr lang="id-ID" sz="4400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id-ID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Infographic Slide</a:t>
            </a:r>
          </a:p>
        </p:txBody>
      </p:sp>
      <p:sp>
        <p:nvSpPr>
          <p:cNvPr id="47" name="TextBox 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 flipH="1">
            <a:off x="1150844" y="3100685"/>
            <a:ext cx="44117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tx2"/>
                </a:solidFill>
                <a:latin typeface="方正综艺简体" panose="03000509000000000000" pitchFamily="65" charset="-122"/>
                <a:cs typeface="+mn-ea"/>
                <a:sym typeface="+mn-lt"/>
              </a:rPr>
              <a:t>This is a sample text. insert your desired text here. Again. this is a dummy text. enter your own text here. This is a sample text. insert your desired text here. Again. this is a dummy text. enter your own text here. .</a:t>
            </a:r>
          </a:p>
        </p:txBody>
      </p:sp>
      <p:grpSp>
        <p:nvGrpSpPr>
          <p:cNvPr id="50" name="组合 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93884" y="4231415"/>
            <a:ext cx="1043354" cy="151549"/>
            <a:chOff x="1160584" y="2878015"/>
            <a:chExt cx="2098430" cy="304800"/>
          </a:xfrm>
        </p:grpSpPr>
        <p:sp>
          <p:nvSpPr>
            <p:cNvPr id="51" name="五角星 50"/>
            <p:cNvSpPr/>
            <p:nvPr/>
          </p:nvSpPr>
          <p:spPr>
            <a:xfrm>
              <a:off x="116058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01B7F9"/>
            </a:solidFill>
            <a:ln w="22225">
              <a:solidFill>
                <a:srgbClr val="01B7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2" name="五角星 51"/>
            <p:cNvSpPr/>
            <p:nvPr/>
          </p:nvSpPr>
          <p:spPr>
            <a:xfrm>
              <a:off x="1608991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01B7F9"/>
            </a:solidFill>
            <a:ln w="22225">
              <a:solidFill>
                <a:srgbClr val="01B7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3" name="五角星 52"/>
            <p:cNvSpPr/>
            <p:nvPr/>
          </p:nvSpPr>
          <p:spPr>
            <a:xfrm>
              <a:off x="2057398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rgbClr val="01B7F9"/>
            </a:solidFill>
            <a:ln w="22225">
              <a:solidFill>
                <a:srgbClr val="01B7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4" name="五角星 53"/>
            <p:cNvSpPr/>
            <p:nvPr/>
          </p:nvSpPr>
          <p:spPr>
            <a:xfrm>
              <a:off x="2505806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noFill/>
            <a:ln w="22225">
              <a:solidFill>
                <a:srgbClr val="01B7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五角星 54"/>
            <p:cNvSpPr/>
            <p:nvPr/>
          </p:nvSpPr>
          <p:spPr>
            <a:xfrm>
              <a:off x="2954214" y="2878015"/>
              <a:ext cx="304800" cy="304800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noFill/>
            <a:ln w="22225">
              <a:solidFill>
                <a:srgbClr val="01B7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56" name="Group 4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670711" y="4744484"/>
            <a:ext cx="2539273" cy="697899"/>
            <a:chOff x="145142" y="4099666"/>
            <a:chExt cx="2539273" cy="697899"/>
          </a:xfrm>
        </p:grpSpPr>
        <p:sp>
          <p:nvSpPr>
            <p:cNvPr id="57" name="TextBox 45"/>
            <p:cNvSpPr txBox="1"/>
            <p:nvPr/>
          </p:nvSpPr>
          <p:spPr>
            <a:xfrm>
              <a:off x="145143" y="4317434"/>
              <a:ext cx="239412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b="1" dirty="0">
                  <a:solidFill>
                    <a:schemeClr val="tx2">
                      <a:lumMod val="50000"/>
                    </a:schemeClr>
                  </a:solidFill>
                  <a:latin typeface="方正综艺简体" panose="03000509000000000000" pitchFamily="65" charset="-122"/>
                  <a:cs typeface="+mn-ea"/>
                  <a:sym typeface="+mn-lt"/>
                </a:rPr>
                <a:t>lorem ipsum</a:t>
              </a:r>
              <a:r>
                <a:rPr lang="id-ID" sz="1050" dirty="0">
                  <a:solidFill>
                    <a:schemeClr val="tx2">
                      <a:lumMod val="50000"/>
                    </a:schemeClr>
                  </a:solidFill>
                  <a:latin typeface="方正综艺简体" panose="03000509000000000000" pitchFamily="65" charset="-122"/>
                  <a:cs typeface="+mn-ea"/>
                  <a:sym typeface="+mn-lt"/>
                </a:rPr>
                <a:t>, quia dolor sit, amet, consectetur, adipiscivelit, se</a:t>
              </a:r>
            </a:p>
          </p:txBody>
        </p:sp>
        <p:sp>
          <p:nvSpPr>
            <p:cNvPr id="58" name="TextBox 46"/>
            <p:cNvSpPr txBox="1"/>
            <p:nvPr/>
          </p:nvSpPr>
          <p:spPr>
            <a:xfrm>
              <a:off x="145142" y="4099666"/>
              <a:ext cx="2539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  <a:latin typeface="方正综艺简体" panose="03000509000000000000" pitchFamily="65" charset="-122"/>
                  <a:cs typeface="+mn-ea"/>
                  <a:sym typeface="+mn-lt"/>
                </a:rPr>
                <a:t>WORLD CLASS STYLE</a:t>
              </a:r>
              <a:endParaRPr lang="id-ID" sz="12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59" name="AutoShape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 bwMode="auto">
          <a:xfrm>
            <a:off x="996028" y="4808833"/>
            <a:ext cx="536529" cy="5384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综艺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7210" r="6687" b="31157"/>
          <a:stretch>
            <a:fillRect/>
          </a:stretch>
        </p:blipFill>
        <p:spPr>
          <a:xfrm>
            <a:off x="-23446" y="-93784"/>
            <a:ext cx="12215446" cy="6963507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43" y="281354"/>
            <a:ext cx="7172695" cy="6142892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135816" y="867508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23" name="组合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9403782" y="2397668"/>
            <a:ext cx="889079" cy="1031332"/>
            <a:chOff x="9403782" y="2397668"/>
            <a:chExt cx="889079" cy="1031332"/>
          </a:xfrm>
        </p:grpSpPr>
        <p:sp>
          <p:nvSpPr>
            <p:cNvPr id="9" name="六边形 8"/>
            <p:cNvSpPr/>
            <p:nvPr/>
          </p:nvSpPr>
          <p:spPr>
            <a:xfrm rot="5400000">
              <a:off x="9332656" y="2468794"/>
              <a:ext cx="1031332" cy="889079"/>
            </a:xfrm>
            <a:prstGeom prst="hexagon">
              <a:avLst>
                <a:gd name="adj" fmla="val 28846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7312" y="2461846"/>
              <a:ext cx="651765" cy="738555"/>
            </a:xfrm>
            <a:prstGeom prst="rect">
              <a:avLst/>
            </a:prstGeom>
          </p:spPr>
        </p:pic>
      </p:grpSp>
      <p:pic>
        <p:nvPicPr>
          <p:cNvPr id="10" name="图片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544" y="325763"/>
            <a:ext cx="9162626" cy="6089552"/>
          </a:xfrm>
          <a:prstGeom prst="rect">
            <a:avLst/>
          </a:prstGeom>
        </p:spPr>
      </p:pic>
      <p:grpSp>
        <p:nvGrpSpPr>
          <p:cNvPr id="22" name="组合 2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487058" y="2397668"/>
            <a:ext cx="889079" cy="1031332"/>
            <a:chOff x="7422582" y="2397668"/>
            <a:chExt cx="889079" cy="1031332"/>
          </a:xfrm>
        </p:grpSpPr>
        <p:sp>
          <p:nvSpPr>
            <p:cNvPr id="11" name="六边形 10"/>
            <p:cNvSpPr/>
            <p:nvPr/>
          </p:nvSpPr>
          <p:spPr>
            <a:xfrm rot="5400000">
              <a:off x="7351456" y="2468794"/>
              <a:ext cx="1031332" cy="889079"/>
            </a:xfrm>
            <a:prstGeom prst="hexagon">
              <a:avLst>
                <a:gd name="adj" fmla="val 28846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778"/>
            <a:stretch>
              <a:fillRect/>
            </a:stretch>
          </p:blipFill>
          <p:spPr>
            <a:xfrm>
              <a:off x="7542666" y="2485292"/>
              <a:ext cx="651765" cy="738555"/>
            </a:xfrm>
            <a:prstGeom prst="rect">
              <a:avLst/>
            </a:prstGeom>
          </p:spPr>
        </p:pic>
      </p:grpSp>
      <p:grpSp>
        <p:nvGrpSpPr>
          <p:cNvPr id="21" name="组合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570335" y="2397668"/>
            <a:ext cx="889079" cy="1031332"/>
            <a:chOff x="5663100" y="2397668"/>
            <a:chExt cx="889079" cy="1031332"/>
          </a:xfrm>
        </p:grpSpPr>
        <p:sp>
          <p:nvSpPr>
            <p:cNvPr id="13" name="六边形 12"/>
            <p:cNvSpPr/>
            <p:nvPr/>
          </p:nvSpPr>
          <p:spPr>
            <a:xfrm rot="5400000">
              <a:off x="5591974" y="2468794"/>
              <a:ext cx="1031332" cy="889079"/>
            </a:xfrm>
            <a:prstGeom prst="hexagon">
              <a:avLst>
                <a:gd name="adj" fmla="val 28846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278"/>
            <a:stretch>
              <a:fillRect/>
            </a:stretch>
          </p:blipFill>
          <p:spPr>
            <a:xfrm>
              <a:off x="5806630" y="2485292"/>
              <a:ext cx="651765" cy="738555"/>
            </a:xfrm>
            <a:prstGeom prst="rect">
              <a:avLst/>
            </a:prstGeom>
          </p:spPr>
        </p:pic>
      </p:grpSp>
      <p:grpSp>
        <p:nvGrpSpPr>
          <p:cNvPr id="20" name="组合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3653612" y="2397668"/>
            <a:ext cx="889079" cy="1031332"/>
            <a:chOff x="3788428" y="2397668"/>
            <a:chExt cx="889079" cy="1031332"/>
          </a:xfrm>
        </p:grpSpPr>
        <p:sp>
          <p:nvSpPr>
            <p:cNvPr id="15" name="六边形 14"/>
            <p:cNvSpPr/>
            <p:nvPr/>
          </p:nvSpPr>
          <p:spPr>
            <a:xfrm rot="5400000">
              <a:off x="3717302" y="2468794"/>
              <a:ext cx="1031332" cy="889079"/>
            </a:xfrm>
            <a:prstGeom prst="hexagon">
              <a:avLst>
                <a:gd name="adj" fmla="val 28846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066" y="2532184"/>
              <a:ext cx="651765" cy="738555"/>
            </a:xfrm>
            <a:prstGeom prst="rect">
              <a:avLst/>
            </a:prstGeom>
          </p:spPr>
        </p:pic>
      </p:grpSp>
      <p:grpSp>
        <p:nvGrpSpPr>
          <p:cNvPr id="19" name="组合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736889" y="2397668"/>
            <a:ext cx="889079" cy="1031332"/>
            <a:chOff x="1736889" y="2397668"/>
            <a:chExt cx="889079" cy="1031332"/>
          </a:xfrm>
        </p:grpSpPr>
        <p:sp>
          <p:nvSpPr>
            <p:cNvPr id="17" name="六边形 16"/>
            <p:cNvSpPr/>
            <p:nvPr/>
          </p:nvSpPr>
          <p:spPr>
            <a:xfrm rot="5400000">
              <a:off x="1665763" y="2468794"/>
              <a:ext cx="1031332" cy="889079"/>
            </a:xfrm>
            <a:prstGeom prst="hexagon">
              <a:avLst>
                <a:gd name="adj" fmla="val 28846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734"/>
            <a:stretch>
              <a:fillRect/>
            </a:stretch>
          </p:blipFill>
          <p:spPr>
            <a:xfrm>
              <a:off x="1880419" y="2579076"/>
              <a:ext cx="651765" cy="738555"/>
            </a:xfrm>
            <a:prstGeom prst="rect">
              <a:avLst/>
            </a:prstGeom>
          </p:spPr>
        </p:pic>
      </p:grpSp>
      <p:sp>
        <p:nvSpPr>
          <p:cNvPr id="24" name="文本框 2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555261" y="361070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PART ONE</a:t>
            </a:r>
            <a:endParaRPr lang="zh-CN" altLang="en-US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1509486" y="4027437"/>
            <a:ext cx="1509485" cy="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</p:txBody>
      </p:sp>
      <p:sp>
        <p:nvSpPr>
          <p:cNvPr id="28" name="文本框 2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420347" y="364699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PART TWO</a:t>
            </a:r>
            <a:endParaRPr lang="zh-CN" altLang="en-US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1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3258457" y="3976637"/>
            <a:ext cx="1509485" cy="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</p:txBody>
      </p:sp>
      <p:sp>
        <p:nvSpPr>
          <p:cNvPr id="32" name="文本框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375927" y="365425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PART THREE</a:t>
            </a:r>
            <a:endParaRPr lang="zh-CN" altLang="en-US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3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5321438" y="3983894"/>
            <a:ext cx="1509485" cy="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</p:txBody>
      </p:sp>
      <p:sp>
        <p:nvSpPr>
          <p:cNvPr id="34" name="文本框 3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197470" y="366150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PART FOUR</a:t>
            </a:r>
          </a:p>
        </p:txBody>
      </p:sp>
      <p:sp>
        <p:nvSpPr>
          <p:cNvPr id="3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142981" y="3991151"/>
            <a:ext cx="1509485" cy="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</p:txBody>
      </p:sp>
      <p:sp>
        <p:nvSpPr>
          <p:cNvPr id="36" name="文本框 3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9178670" y="361070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PART FIVE</a:t>
            </a:r>
          </a:p>
        </p:txBody>
      </p:sp>
      <p:sp>
        <p:nvSpPr>
          <p:cNvPr id="37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9124181" y="3940351"/>
            <a:ext cx="1509485" cy="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3025">
            <a:off x="8185945" y="5155024"/>
            <a:ext cx="1641080" cy="139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等腰三角形 6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6200000">
            <a:off x="7968480" y="679938"/>
            <a:ext cx="367167" cy="316523"/>
          </a:xfrm>
          <a:prstGeom prst="triangle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2" name="矩形 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265543">
            <a:off x="269631" y="3077308"/>
            <a:ext cx="351692" cy="351692"/>
          </a:xfrm>
          <a:prstGeom prst="rect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4" name="椭圆 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413564" y="5246508"/>
            <a:ext cx="445477" cy="445477"/>
          </a:xfrm>
          <a:prstGeom prst="ellipse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5" name="矩形 6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265543">
            <a:off x="11368143" y="250041"/>
            <a:ext cx="172753" cy="172753"/>
          </a:xfrm>
          <a:prstGeom prst="rect">
            <a:avLst/>
          </a:prstGeom>
          <a:solidFill>
            <a:srgbClr val="01B7F9"/>
          </a:solidFill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66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3136590" y="189187"/>
            <a:ext cx="1480702" cy="140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1295400"/>
            <a:ext cx="12192000" cy="4152900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47" name="Shape 3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44500" y="36695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48" name="Shape 3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0850" y="3444370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5B62C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4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52" name="Shape 3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V="1">
            <a:off x="-266700" y="4711308"/>
            <a:ext cx="12558008" cy="393"/>
          </a:xfrm>
          <a:prstGeom prst="line">
            <a:avLst/>
          </a:prstGeom>
          <a:solidFill>
            <a:srgbClr val="42A3E8"/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0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53" name="Shape 3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9370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4" name="Shape 3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26695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5" name="Shape 3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19100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6" name="Shape 3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12775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7" name="Shape 3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4545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8" name="Shape 35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94410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59" name="Shape 35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817350" y="46609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0" name="Shape 36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0850" y="4140200"/>
            <a:ext cx="1860550" cy="107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1" name="Shape 3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324100" y="3848100"/>
            <a:ext cx="1911350" cy="952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2" name="Shape 36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48150" y="3524250"/>
            <a:ext cx="1911350" cy="95250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3" name="Shape 3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121400" y="3232150"/>
            <a:ext cx="1911350" cy="9525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4" name="Shape 36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45450" y="2908300"/>
            <a:ext cx="1911350" cy="952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5" name="Shape 3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918700" y="2616200"/>
            <a:ext cx="1911350" cy="952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369" name="Group 36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64741" y="3096554"/>
            <a:ext cx="298451" cy="298451"/>
            <a:chOff x="0" y="0"/>
            <a:chExt cx="596900" cy="596900"/>
          </a:xfrm>
          <a:solidFill>
            <a:schemeClr val="accent4">
              <a:lumMod val="75000"/>
            </a:schemeClr>
          </a:solidFill>
        </p:grpSpPr>
        <p:sp>
          <p:nvSpPr>
            <p:cNvPr id="366" name="Shape 366"/>
            <p:cNvSpPr/>
            <p:nvPr/>
          </p:nvSpPr>
          <p:spPr>
            <a:xfrm>
              <a:off x="0" y="0"/>
              <a:ext cx="59690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0" y="12133"/>
                  </a:moveTo>
                  <a:cubicBezTo>
                    <a:pt x="17711" y="12226"/>
                    <a:pt x="17327" y="12561"/>
                    <a:pt x="17170" y="13013"/>
                  </a:cubicBezTo>
                  <a:cubicBezTo>
                    <a:pt x="17083" y="13262"/>
                    <a:pt x="16982" y="13503"/>
                    <a:pt x="16869" y="13738"/>
                  </a:cubicBezTo>
                  <a:cubicBezTo>
                    <a:pt x="16659" y="14169"/>
                    <a:pt x="16694" y="14678"/>
                    <a:pt x="16959" y="15075"/>
                  </a:cubicBezTo>
                  <a:lnTo>
                    <a:pt x="18131" y="16833"/>
                  </a:lnTo>
                  <a:lnTo>
                    <a:pt x="16833" y="18132"/>
                  </a:lnTo>
                  <a:lnTo>
                    <a:pt x="15076" y="16960"/>
                  </a:lnTo>
                  <a:cubicBezTo>
                    <a:pt x="14850" y="16810"/>
                    <a:pt x="14589" y="16733"/>
                    <a:pt x="14327" y="16733"/>
                  </a:cubicBezTo>
                  <a:cubicBezTo>
                    <a:pt x="14126" y="16733"/>
                    <a:pt x="13925" y="16778"/>
                    <a:pt x="13739" y="16868"/>
                  </a:cubicBezTo>
                  <a:cubicBezTo>
                    <a:pt x="13504" y="16982"/>
                    <a:pt x="13263" y="17084"/>
                    <a:pt x="13012" y="17171"/>
                  </a:cubicBezTo>
                  <a:cubicBezTo>
                    <a:pt x="12562" y="17327"/>
                    <a:pt x="12227" y="17712"/>
                    <a:pt x="12133" y="18181"/>
                  </a:cubicBezTo>
                  <a:lnTo>
                    <a:pt x="11718" y="20250"/>
                  </a:lnTo>
                  <a:lnTo>
                    <a:pt x="9881" y="20250"/>
                  </a:lnTo>
                  <a:lnTo>
                    <a:pt x="9468" y="18181"/>
                  </a:lnTo>
                  <a:cubicBezTo>
                    <a:pt x="9374" y="17712"/>
                    <a:pt x="9039" y="17327"/>
                    <a:pt x="8588" y="17171"/>
                  </a:cubicBezTo>
                  <a:cubicBezTo>
                    <a:pt x="8339" y="17084"/>
                    <a:pt x="8096" y="16983"/>
                    <a:pt x="7862" y="16869"/>
                  </a:cubicBezTo>
                  <a:cubicBezTo>
                    <a:pt x="7675" y="16778"/>
                    <a:pt x="7474" y="16733"/>
                    <a:pt x="7274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40" y="15075"/>
                  </a:lnTo>
                  <a:cubicBezTo>
                    <a:pt x="4905" y="14678"/>
                    <a:pt x="4940" y="14170"/>
                    <a:pt x="4732" y="13739"/>
                  </a:cubicBezTo>
                  <a:cubicBezTo>
                    <a:pt x="4619" y="13505"/>
                    <a:pt x="4517" y="13263"/>
                    <a:pt x="4430" y="13014"/>
                  </a:cubicBezTo>
                  <a:cubicBezTo>
                    <a:pt x="4273" y="12562"/>
                    <a:pt x="3888" y="12227"/>
                    <a:pt x="3420" y="12133"/>
                  </a:cubicBezTo>
                  <a:lnTo>
                    <a:pt x="1351" y="11719"/>
                  </a:lnTo>
                  <a:lnTo>
                    <a:pt x="1350" y="9882"/>
                  </a:lnTo>
                  <a:lnTo>
                    <a:pt x="3420" y="9468"/>
                  </a:lnTo>
                  <a:cubicBezTo>
                    <a:pt x="3888" y="9375"/>
                    <a:pt x="4273" y="9040"/>
                    <a:pt x="4430" y="8588"/>
                  </a:cubicBezTo>
                  <a:cubicBezTo>
                    <a:pt x="4517" y="8339"/>
                    <a:pt x="4617" y="8097"/>
                    <a:pt x="4731" y="7862"/>
                  </a:cubicBezTo>
                  <a:cubicBezTo>
                    <a:pt x="4940" y="7432"/>
                    <a:pt x="4905" y="6923"/>
                    <a:pt x="4640" y="6525"/>
                  </a:cubicBezTo>
                  <a:lnTo>
                    <a:pt x="3468" y="4768"/>
                  </a:lnTo>
                  <a:lnTo>
                    <a:pt x="4767" y="3469"/>
                  </a:lnTo>
                  <a:lnTo>
                    <a:pt x="6525" y="4640"/>
                  </a:lnTo>
                  <a:cubicBezTo>
                    <a:pt x="6750" y="4791"/>
                    <a:pt x="7011" y="4867"/>
                    <a:pt x="7274" y="4867"/>
                  </a:cubicBezTo>
                  <a:cubicBezTo>
                    <a:pt x="7474" y="4867"/>
                    <a:pt x="7675" y="4822"/>
                    <a:pt x="7862" y="4733"/>
                  </a:cubicBezTo>
                  <a:cubicBezTo>
                    <a:pt x="8095" y="4619"/>
                    <a:pt x="8338" y="4517"/>
                    <a:pt x="8587" y="4430"/>
                  </a:cubicBezTo>
                  <a:cubicBezTo>
                    <a:pt x="9039" y="4273"/>
                    <a:pt x="9374" y="3889"/>
                    <a:pt x="9468" y="3420"/>
                  </a:cubicBezTo>
                  <a:lnTo>
                    <a:pt x="9881" y="1351"/>
                  </a:lnTo>
                  <a:lnTo>
                    <a:pt x="11718" y="1350"/>
                  </a:lnTo>
                  <a:lnTo>
                    <a:pt x="12132" y="3420"/>
                  </a:lnTo>
                  <a:cubicBezTo>
                    <a:pt x="12225" y="3889"/>
                    <a:pt x="12560" y="4273"/>
                    <a:pt x="13012" y="4430"/>
                  </a:cubicBezTo>
                  <a:cubicBezTo>
                    <a:pt x="13262" y="4517"/>
                    <a:pt x="13503" y="4618"/>
                    <a:pt x="13737" y="4732"/>
                  </a:cubicBezTo>
                  <a:cubicBezTo>
                    <a:pt x="13925" y="4822"/>
                    <a:pt x="14125" y="4867"/>
                    <a:pt x="14327" y="4867"/>
                  </a:cubicBezTo>
                  <a:cubicBezTo>
                    <a:pt x="14589" y="4867"/>
                    <a:pt x="14850" y="4791"/>
                    <a:pt x="15076" y="4640"/>
                  </a:cubicBezTo>
                  <a:lnTo>
                    <a:pt x="16833" y="3469"/>
                  </a:lnTo>
                  <a:lnTo>
                    <a:pt x="18131" y="4768"/>
                  </a:lnTo>
                  <a:lnTo>
                    <a:pt x="16959" y="6525"/>
                  </a:lnTo>
                  <a:cubicBezTo>
                    <a:pt x="16694" y="6923"/>
                    <a:pt x="16660" y="7431"/>
                    <a:pt x="16867" y="7862"/>
                  </a:cubicBezTo>
                  <a:cubicBezTo>
                    <a:pt x="16981" y="8096"/>
                    <a:pt x="17083" y="8338"/>
                    <a:pt x="17170" y="8587"/>
                  </a:cubicBezTo>
                  <a:cubicBezTo>
                    <a:pt x="17327" y="9039"/>
                    <a:pt x="17711" y="9374"/>
                    <a:pt x="18180" y="9467"/>
                  </a:cubicBezTo>
                  <a:lnTo>
                    <a:pt x="20249" y="9882"/>
                  </a:lnTo>
                  <a:lnTo>
                    <a:pt x="20250" y="11719"/>
                  </a:lnTo>
                  <a:cubicBezTo>
                    <a:pt x="20250" y="11719"/>
                    <a:pt x="18180" y="12133"/>
                    <a:pt x="18180" y="12133"/>
                  </a:cubicBezTo>
                  <a:close/>
                  <a:moveTo>
                    <a:pt x="20514" y="8558"/>
                  </a:moveTo>
                  <a:lnTo>
                    <a:pt x="18445" y="8144"/>
                  </a:lnTo>
                  <a:cubicBezTo>
                    <a:pt x="18341" y="7844"/>
                    <a:pt x="18218" y="7555"/>
                    <a:pt x="18083" y="7274"/>
                  </a:cubicBezTo>
                  <a:lnTo>
                    <a:pt x="19255" y="5516"/>
                  </a:lnTo>
                  <a:cubicBezTo>
                    <a:pt x="19612" y="4981"/>
                    <a:pt x="19541" y="4268"/>
                    <a:pt x="19086" y="3813"/>
                  </a:cubicBezTo>
                  <a:lnTo>
                    <a:pt x="17787" y="2514"/>
                  </a:lnTo>
                  <a:cubicBezTo>
                    <a:pt x="17526" y="2253"/>
                    <a:pt x="17182" y="2119"/>
                    <a:pt x="16832" y="2119"/>
                  </a:cubicBezTo>
                  <a:cubicBezTo>
                    <a:pt x="16573" y="2119"/>
                    <a:pt x="16312" y="2193"/>
                    <a:pt x="16085" y="2346"/>
                  </a:cubicBezTo>
                  <a:lnTo>
                    <a:pt x="14327" y="3517"/>
                  </a:lnTo>
                  <a:cubicBezTo>
                    <a:pt x="14045" y="3381"/>
                    <a:pt x="13755" y="3259"/>
                    <a:pt x="13455" y="3155"/>
                  </a:cubicBezTo>
                  <a:lnTo>
                    <a:pt x="13041" y="1086"/>
                  </a:lnTo>
                  <a:cubicBezTo>
                    <a:pt x="12916" y="455"/>
                    <a:pt x="12361" y="0"/>
                    <a:pt x="11718" y="0"/>
                  </a:cubicBezTo>
                  <a:lnTo>
                    <a:pt x="9881" y="0"/>
                  </a:lnTo>
                  <a:cubicBezTo>
                    <a:pt x="9238" y="0"/>
                    <a:pt x="8684" y="455"/>
                    <a:pt x="8558" y="1086"/>
                  </a:cubicBezTo>
                  <a:lnTo>
                    <a:pt x="8144" y="3155"/>
                  </a:lnTo>
                  <a:cubicBezTo>
                    <a:pt x="7844" y="3259"/>
                    <a:pt x="7555" y="3381"/>
                    <a:pt x="7274" y="3517"/>
                  </a:cubicBezTo>
                  <a:lnTo>
                    <a:pt x="5516" y="2346"/>
                  </a:lnTo>
                  <a:cubicBezTo>
                    <a:pt x="5287" y="2193"/>
                    <a:pt x="5027" y="2119"/>
                    <a:pt x="4768" y="2119"/>
                  </a:cubicBezTo>
                  <a:cubicBezTo>
                    <a:pt x="4419" y="2119"/>
                    <a:pt x="4074" y="2253"/>
                    <a:pt x="3813" y="2514"/>
                  </a:cubicBezTo>
                  <a:lnTo>
                    <a:pt x="2514" y="3813"/>
                  </a:lnTo>
                  <a:cubicBezTo>
                    <a:pt x="2059" y="4268"/>
                    <a:pt x="1988" y="4981"/>
                    <a:pt x="2345" y="5516"/>
                  </a:cubicBezTo>
                  <a:lnTo>
                    <a:pt x="3517" y="7274"/>
                  </a:lnTo>
                  <a:cubicBezTo>
                    <a:pt x="3380" y="7555"/>
                    <a:pt x="3259" y="7845"/>
                    <a:pt x="3155" y="8144"/>
                  </a:cubicBezTo>
                  <a:lnTo>
                    <a:pt x="1086" y="8558"/>
                  </a:lnTo>
                  <a:cubicBezTo>
                    <a:pt x="454" y="8685"/>
                    <a:pt x="0" y="9239"/>
                    <a:pt x="0" y="9882"/>
                  </a:cubicBezTo>
                  <a:lnTo>
                    <a:pt x="0" y="11719"/>
                  </a:lnTo>
                  <a:cubicBezTo>
                    <a:pt x="0" y="12362"/>
                    <a:pt x="454" y="12916"/>
                    <a:pt x="1086" y="13043"/>
                  </a:cubicBezTo>
                  <a:lnTo>
                    <a:pt x="3155" y="13457"/>
                  </a:lnTo>
                  <a:cubicBezTo>
                    <a:pt x="3259" y="13756"/>
                    <a:pt x="3381" y="14046"/>
                    <a:pt x="3517" y="14327"/>
                  </a:cubicBezTo>
                  <a:lnTo>
                    <a:pt x="2345" y="16084"/>
                  </a:lnTo>
                  <a:cubicBezTo>
                    <a:pt x="1988" y="16619"/>
                    <a:pt x="2059" y="17333"/>
                    <a:pt x="2514" y="17788"/>
                  </a:cubicBezTo>
                  <a:lnTo>
                    <a:pt x="3813" y="19086"/>
                  </a:lnTo>
                  <a:cubicBezTo>
                    <a:pt x="4074" y="19347"/>
                    <a:pt x="4419" y="19482"/>
                    <a:pt x="4768" y="19482"/>
                  </a:cubicBezTo>
                  <a:cubicBezTo>
                    <a:pt x="5027" y="19482"/>
                    <a:pt x="5288" y="19407"/>
                    <a:pt x="5516" y="19255"/>
                  </a:cubicBezTo>
                  <a:lnTo>
                    <a:pt x="7274" y="18083"/>
                  </a:lnTo>
                  <a:cubicBezTo>
                    <a:pt x="7555" y="18220"/>
                    <a:pt x="7844" y="18341"/>
                    <a:pt x="8144" y="18446"/>
                  </a:cubicBezTo>
                  <a:lnTo>
                    <a:pt x="8558" y="20515"/>
                  </a:lnTo>
                  <a:cubicBezTo>
                    <a:pt x="8684" y="21147"/>
                    <a:pt x="9238" y="21600"/>
                    <a:pt x="9881" y="21600"/>
                  </a:cubicBezTo>
                  <a:lnTo>
                    <a:pt x="11718" y="21600"/>
                  </a:lnTo>
                  <a:cubicBezTo>
                    <a:pt x="12361" y="21600"/>
                    <a:pt x="12916" y="21147"/>
                    <a:pt x="13041" y="20515"/>
                  </a:cubicBezTo>
                  <a:lnTo>
                    <a:pt x="13457" y="18446"/>
                  </a:lnTo>
                  <a:cubicBezTo>
                    <a:pt x="13756" y="18341"/>
                    <a:pt x="14046" y="18220"/>
                    <a:pt x="14327" y="18083"/>
                  </a:cubicBezTo>
                  <a:lnTo>
                    <a:pt x="16085" y="19255"/>
                  </a:lnTo>
                  <a:cubicBezTo>
                    <a:pt x="16312" y="19407"/>
                    <a:pt x="16573" y="19482"/>
                    <a:pt x="16832" y="19482"/>
                  </a:cubicBezTo>
                  <a:cubicBezTo>
                    <a:pt x="17182" y="19482"/>
                    <a:pt x="17526" y="19347"/>
                    <a:pt x="17787" y="19086"/>
                  </a:cubicBezTo>
                  <a:lnTo>
                    <a:pt x="19086" y="17788"/>
                  </a:lnTo>
                  <a:cubicBezTo>
                    <a:pt x="19541" y="17333"/>
                    <a:pt x="19612" y="16619"/>
                    <a:pt x="19255" y="16084"/>
                  </a:cubicBezTo>
                  <a:lnTo>
                    <a:pt x="18083" y="14327"/>
                  </a:lnTo>
                  <a:cubicBezTo>
                    <a:pt x="18220" y="14045"/>
                    <a:pt x="18341" y="13755"/>
                    <a:pt x="18445" y="13456"/>
                  </a:cubicBezTo>
                  <a:lnTo>
                    <a:pt x="20514" y="13043"/>
                  </a:lnTo>
                  <a:cubicBezTo>
                    <a:pt x="21145" y="12916"/>
                    <a:pt x="21600" y="12362"/>
                    <a:pt x="21600" y="11719"/>
                  </a:cubicBezTo>
                  <a:lnTo>
                    <a:pt x="21600" y="9882"/>
                  </a:lnTo>
                  <a:cubicBezTo>
                    <a:pt x="21600" y="9239"/>
                    <a:pt x="21145" y="8685"/>
                    <a:pt x="20514" y="8558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67872" y="167878"/>
              <a:ext cx="261137" cy="26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250"/>
                  </a:moveTo>
                  <a:cubicBezTo>
                    <a:pt x="5581" y="20250"/>
                    <a:pt x="1350" y="16018"/>
                    <a:pt x="1350" y="10800"/>
                  </a:cubicBezTo>
                  <a:cubicBezTo>
                    <a:pt x="1350" y="5582"/>
                    <a:pt x="5581" y="1350"/>
                    <a:pt x="10800" y="1350"/>
                  </a:cubicBezTo>
                  <a:cubicBezTo>
                    <a:pt x="16016" y="1350"/>
                    <a:pt x="20250" y="5582"/>
                    <a:pt x="20250" y="10800"/>
                  </a:cubicBezTo>
                  <a:cubicBezTo>
                    <a:pt x="20250" y="16018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4"/>
                    <a:pt x="4836" y="21600"/>
                    <a:pt x="10800" y="21600"/>
                  </a:cubicBezTo>
                  <a:cubicBezTo>
                    <a:pt x="16763" y="21600"/>
                    <a:pt x="21600" y="16764"/>
                    <a:pt x="21600" y="10800"/>
                  </a:cubicBezTo>
                  <a:cubicBezTo>
                    <a:pt x="21600" y="4836"/>
                    <a:pt x="16763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23830" y="223837"/>
              <a:ext cx="149221" cy="14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900"/>
                  </a:moveTo>
                  <a:cubicBezTo>
                    <a:pt x="6328" y="18900"/>
                    <a:pt x="2700" y="15272"/>
                    <a:pt x="2700" y="10800"/>
                  </a:cubicBezTo>
                  <a:cubicBezTo>
                    <a:pt x="2700" y="6329"/>
                    <a:pt x="6328" y="2700"/>
                    <a:pt x="10800" y="2700"/>
                  </a:cubicBezTo>
                  <a:cubicBezTo>
                    <a:pt x="15272" y="2700"/>
                    <a:pt x="18900" y="6329"/>
                    <a:pt x="18900" y="10800"/>
                  </a:cubicBezTo>
                  <a:cubicBezTo>
                    <a:pt x="18900" y="15272"/>
                    <a:pt x="15272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7"/>
                    <a:pt x="4830" y="21600"/>
                    <a:pt x="10800" y="21600"/>
                  </a:cubicBezTo>
                  <a:cubicBezTo>
                    <a:pt x="16764" y="21600"/>
                    <a:pt x="21600" y="16767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70" name="Shape 37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882113" y="1587128"/>
            <a:ext cx="28575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17550"/>
                </a:moveTo>
                <a:cubicBezTo>
                  <a:pt x="15513" y="17550"/>
                  <a:pt x="14344" y="15612"/>
                  <a:pt x="13810" y="12825"/>
                </a:cubicBezTo>
                <a:lnTo>
                  <a:pt x="15525" y="12825"/>
                </a:lnTo>
                <a:cubicBezTo>
                  <a:pt x="17038" y="12825"/>
                  <a:pt x="18225" y="11343"/>
                  <a:pt x="18225" y="9450"/>
                </a:cubicBezTo>
                <a:cubicBezTo>
                  <a:pt x="18225" y="7558"/>
                  <a:pt x="17038" y="6075"/>
                  <a:pt x="15525" y="6075"/>
                </a:cubicBezTo>
                <a:lnTo>
                  <a:pt x="13810" y="6075"/>
                </a:lnTo>
                <a:cubicBezTo>
                  <a:pt x="14344" y="3289"/>
                  <a:pt x="15513" y="1350"/>
                  <a:pt x="16875" y="1350"/>
                </a:cubicBezTo>
                <a:cubicBezTo>
                  <a:pt x="18739" y="1350"/>
                  <a:pt x="20250" y="4977"/>
                  <a:pt x="20250" y="9450"/>
                </a:cubicBezTo>
                <a:cubicBezTo>
                  <a:pt x="20250" y="13923"/>
                  <a:pt x="18739" y="17550"/>
                  <a:pt x="16875" y="17550"/>
                </a:cubicBezTo>
                <a:moveTo>
                  <a:pt x="8927" y="11483"/>
                </a:moveTo>
                <a:lnTo>
                  <a:pt x="8775" y="11483"/>
                </a:lnTo>
                <a:lnTo>
                  <a:pt x="8775" y="11475"/>
                </a:lnTo>
                <a:cubicBezTo>
                  <a:pt x="8029" y="11475"/>
                  <a:pt x="7425" y="10569"/>
                  <a:pt x="7425" y="9450"/>
                </a:cubicBezTo>
                <a:cubicBezTo>
                  <a:pt x="7425" y="8332"/>
                  <a:pt x="8029" y="7425"/>
                  <a:pt x="8775" y="7425"/>
                </a:cubicBezTo>
                <a:lnTo>
                  <a:pt x="8927" y="7425"/>
                </a:lnTo>
                <a:cubicBezTo>
                  <a:pt x="10200" y="7425"/>
                  <a:pt x="11392" y="6924"/>
                  <a:pt x="12441" y="6063"/>
                </a:cubicBezTo>
                <a:cubicBezTo>
                  <a:pt x="12249" y="7149"/>
                  <a:pt x="12150" y="8300"/>
                  <a:pt x="12150" y="9450"/>
                </a:cubicBezTo>
                <a:cubicBezTo>
                  <a:pt x="12150" y="10604"/>
                  <a:pt x="12249" y="11758"/>
                  <a:pt x="12443" y="12846"/>
                </a:cubicBezTo>
                <a:cubicBezTo>
                  <a:pt x="11393" y="11984"/>
                  <a:pt x="10200" y="11483"/>
                  <a:pt x="8927" y="11483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3"/>
                </a:lnTo>
                <a:lnTo>
                  <a:pt x="7536" y="12833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5"/>
                  <a:pt x="7785" y="19307"/>
                  <a:pt x="8001" y="19566"/>
                </a:cubicBezTo>
                <a:cubicBezTo>
                  <a:pt x="8031" y="19601"/>
                  <a:pt x="8066" y="19638"/>
                  <a:pt x="8096" y="19678"/>
                </a:cubicBezTo>
                <a:cubicBezTo>
                  <a:pt x="8096" y="19678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4" y="7425"/>
                  <a:pt x="2700" y="7425"/>
                </a:cubicBezTo>
                <a:lnTo>
                  <a:pt x="7434" y="7425"/>
                </a:lnTo>
                <a:cubicBezTo>
                  <a:pt x="7015" y="7917"/>
                  <a:pt x="6750" y="8631"/>
                  <a:pt x="6750" y="9450"/>
                </a:cubicBezTo>
                <a:cubicBezTo>
                  <a:pt x="6750" y="10270"/>
                  <a:pt x="7015" y="10985"/>
                  <a:pt x="7434" y="11475"/>
                </a:cubicBezTo>
                <a:lnTo>
                  <a:pt x="2700" y="11475"/>
                </a:lnTo>
                <a:cubicBezTo>
                  <a:pt x="1954" y="11475"/>
                  <a:pt x="1350" y="10569"/>
                  <a:pt x="1350" y="9450"/>
                </a:cubicBezTo>
                <a:moveTo>
                  <a:pt x="13500" y="9450"/>
                </a:moveTo>
                <a:cubicBezTo>
                  <a:pt x="13500" y="8750"/>
                  <a:pt x="13541" y="8074"/>
                  <a:pt x="13611" y="7425"/>
                </a:cubicBezTo>
                <a:lnTo>
                  <a:pt x="15525" y="7425"/>
                </a:lnTo>
                <a:cubicBezTo>
                  <a:pt x="16270" y="7425"/>
                  <a:pt x="16875" y="8332"/>
                  <a:pt x="16875" y="9450"/>
                </a:cubicBezTo>
                <a:cubicBezTo>
                  <a:pt x="16875" y="10569"/>
                  <a:pt x="16270" y="11475"/>
                  <a:pt x="15525" y="11475"/>
                </a:cubicBezTo>
                <a:lnTo>
                  <a:pt x="13611" y="11475"/>
                </a:lnTo>
                <a:cubicBezTo>
                  <a:pt x="13541" y="10826"/>
                  <a:pt x="13500" y="10151"/>
                  <a:pt x="13500" y="9450"/>
                </a:cubicBezTo>
                <a:moveTo>
                  <a:pt x="16875" y="0"/>
                </a:moveTo>
                <a:cubicBezTo>
                  <a:pt x="15489" y="0"/>
                  <a:pt x="14400" y="952"/>
                  <a:pt x="13619" y="2421"/>
                </a:cubicBezTo>
                <a:lnTo>
                  <a:pt x="13604" y="2413"/>
                </a:lnTo>
                <a:cubicBezTo>
                  <a:pt x="12469" y="4635"/>
                  <a:pt x="10779" y="6075"/>
                  <a:pt x="8927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700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700" y="12825"/>
                </a:cubicBezTo>
                <a:cubicBezTo>
                  <a:pt x="3444" y="12828"/>
                  <a:pt x="4046" y="13430"/>
                  <a:pt x="4046" y="14175"/>
                </a:cubicBezTo>
                <a:lnTo>
                  <a:pt x="4046" y="20250"/>
                </a:lnTo>
                <a:cubicBezTo>
                  <a:pt x="4046" y="20996"/>
                  <a:pt x="4651" y="21600"/>
                  <a:pt x="5396" y="21600"/>
                </a:cubicBezTo>
                <a:lnTo>
                  <a:pt x="8096" y="21600"/>
                </a:lnTo>
                <a:cubicBezTo>
                  <a:pt x="8842" y="21600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2" y="13474"/>
                  <a:pt x="8783" y="13458"/>
                </a:cubicBezTo>
                <a:cubicBezTo>
                  <a:pt x="8789" y="13362"/>
                  <a:pt x="8816" y="13272"/>
                  <a:pt x="8859" y="13191"/>
                </a:cubicBezTo>
                <a:cubicBezTo>
                  <a:pt x="8871" y="13169"/>
                  <a:pt x="8884" y="13152"/>
                  <a:pt x="8899" y="13132"/>
                </a:cubicBezTo>
                <a:cubicBezTo>
                  <a:pt x="8953" y="13052"/>
                  <a:pt x="9020" y="12986"/>
                  <a:pt x="9103" y="12934"/>
                </a:cubicBezTo>
                <a:cubicBezTo>
                  <a:pt x="9107" y="12932"/>
                  <a:pt x="9109" y="12928"/>
                  <a:pt x="9112" y="12925"/>
                </a:cubicBezTo>
                <a:cubicBezTo>
                  <a:pt x="9115" y="12925"/>
                  <a:pt x="9118" y="12923"/>
                  <a:pt x="9120" y="12923"/>
                </a:cubicBezTo>
                <a:cubicBezTo>
                  <a:pt x="9174" y="12892"/>
                  <a:pt x="9238" y="12886"/>
                  <a:pt x="9300" y="12869"/>
                </a:cubicBezTo>
                <a:cubicBezTo>
                  <a:pt x="11003" y="13049"/>
                  <a:pt x="12545" y="14424"/>
                  <a:pt x="13604" y="16496"/>
                </a:cubicBezTo>
                <a:lnTo>
                  <a:pt x="13621" y="16487"/>
                </a:lnTo>
                <a:cubicBezTo>
                  <a:pt x="14404" y="17951"/>
                  <a:pt x="15491" y="18900"/>
                  <a:pt x="16875" y="18900"/>
                </a:cubicBezTo>
                <a:cubicBezTo>
                  <a:pt x="19977" y="18900"/>
                  <a:pt x="21600" y="14146"/>
                  <a:pt x="21600" y="9450"/>
                </a:cubicBezTo>
                <a:cubicBezTo>
                  <a:pt x="21600" y="4754"/>
                  <a:pt x="19977" y="0"/>
                  <a:pt x="16875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1" name="Shape 37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36069" y="1855786"/>
            <a:ext cx="28575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6976" y="19986"/>
                </a:moveTo>
                <a:lnTo>
                  <a:pt x="11226" y="17680"/>
                </a:lnTo>
                <a:cubicBezTo>
                  <a:pt x="11089" y="17626"/>
                  <a:pt x="10947" y="17608"/>
                  <a:pt x="10806" y="17600"/>
                </a:cubicBezTo>
                <a:lnTo>
                  <a:pt x="19660" y="3838"/>
                </a:lnTo>
                <a:cubicBezTo>
                  <a:pt x="19660" y="3838"/>
                  <a:pt x="16976" y="19986"/>
                  <a:pt x="16976" y="19986"/>
                </a:cubicBezTo>
                <a:close/>
                <a:moveTo>
                  <a:pt x="6859" y="16245"/>
                </a:moveTo>
                <a:cubicBezTo>
                  <a:pt x="6858" y="16242"/>
                  <a:pt x="6856" y="16241"/>
                  <a:pt x="6854" y="16238"/>
                </a:cubicBezTo>
                <a:lnTo>
                  <a:pt x="19607" y="2552"/>
                </a:lnTo>
                <a:lnTo>
                  <a:pt x="8735" y="19537"/>
                </a:lnTo>
                <a:cubicBezTo>
                  <a:pt x="8735" y="19537"/>
                  <a:pt x="6859" y="16245"/>
                  <a:pt x="6859" y="16245"/>
                </a:cubicBezTo>
                <a:close/>
                <a:moveTo>
                  <a:pt x="2111" y="14025"/>
                </a:moveTo>
                <a:lnTo>
                  <a:pt x="17713" y="3595"/>
                </a:lnTo>
                <a:lnTo>
                  <a:pt x="6369" y="15770"/>
                </a:lnTo>
                <a:cubicBezTo>
                  <a:pt x="6309" y="15735"/>
                  <a:pt x="6256" y="15687"/>
                  <a:pt x="6191" y="15661"/>
                </a:cubicBezTo>
                <a:cubicBezTo>
                  <a:pt x="6191" y="15661"/>
                  <a:pt x="2111" y="14025"/>
                  <a:pt x="2111" y="14025"/>
                </a:cubicBezTo>
                <a:close/>
                <a:moveTo>
                  <a:pt x="21234" y="108"/>
                </a:moveTo>
                <a:cubicBezTo>
                  <a:pt x="21123" y="36"/>
                  <a:pt x="20996" y="0"/>
                  <a:pt x="20869" y="0"/>
                </a:cubicBezTo>
                <a:cubicBezTo>
                  <a:pt x="20739" y="0"/>
                  <a:pt x="20609" y="37"/>
                  <a:pt x="20496" y="113"/>
                </a:cubicBezTo>
                <a:lnTo>
                  <a:pt x="299" y="13613"/>
                </a:lnTo>
                <a:cubicBezTo>
                  <a:pt x="91" y="13752"/>
                  <a:pt x="-23" y="13996"/>
                  <a:pt x="3" y="14245"/>
                </a:cubicBezTo>
                <a:cubicBezTo>
                  <a:pt x="29" y="14494"/>
                  <a:pt x="190" y="14709"/>
                  <a:pt x="423" y="14801"/>
                </a:cubicBezTo>
                <a:lnTo>
                  <a:pt x="5690" y="16915"/>
                </a:lnTo>
                <a:lnTo>
                  <a:pt x="8167" y="21260"/>
                </a:lnTo>
                <a:cubicBezTo>
                  <a:pt x="8285" y="21468"/>
                  <a:pt x="8505" y="21597"/>
                  <a:pt x="8744" y="21600"/>
                </a:cubicBezTo>
                <a:lnTo>
                  <a:pt x="8751" y="21600"/>
                </a:lnTo>
                <a:cubicBezTo>
                  <a:pt x="8987" y="21600"/>
                  <a:pt x="9207" y="21475"/>
                  <a:pt x="9329" y="21272"/>
                </a:cubicBezTo>
                <a:lnTo>
                  <a:pt x="10727" y="18934"/>
                </a:lnTo>
                <a:lnTo>
                  <a:pt x="17253" y="21551"/>
                </a:lnTo>
                <a:cubicBezTo>
                  <a:pt x="17333" y="21584"/>
                  <a:pt x="17418" y="21600"/>
                  <a:pt x="17503" y="21600"/>
                </a:cubicBezTo>
                <a:cubicBezTo>
                  <a:pt x="17617" y="21600"/>
                  <a:pt x="17731" y="21571"/>
                  <a:pt x="17833" y="21513"/>
                </a:cubicBezTo>
                <a:cubicBezTo>
                  <a:pt x="18010" y="21413"/>
                  <a:pt x="18134" y="21238"/>
                  <a:pt x="18167" y="21036"/>
                </a:cubicBezTo>
                <a:lnTo>
                  <a:pt x="21533" y="786"/>
                </a:lnTo>
                <a:cubicBezTo>
                  <a:pt x="21577" y="521"/>
                  <a:pt x="21460" y="254"/>
                  <a:pt x="21234" y="10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374" name="Group 37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232658" y="2499113"/>
            <a:ext cx="279401" cy="266701"/>
            <a:chOff x="0" y="0"/>
            <a:chExt cx="558800" cy="533400"/>
          </a:xfrm>
          <a:solidFill>
            <a:schemeClr val="accent2"/>
          </a:solidFill>
        </p:grpSpPr>
        <p:sp>
          <p:nvSpPr>
            <p:cNvPr id="372" name="Shape 372"/>
            <p:cNvSpPr/>
            <p:nvPr/>
          </p:nvSpPr>
          <p:spPr>
            <a:xfrm>
              <a:off x="69850" y="71128"/>
              <a:ext cx="419101" cy="28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20255"/>
                  </a:moveTo>
                  <a:lnTo>
                    <a:pt x="900" y="20255"/>
                  </a:lnTo>
                  <a:lnTo>
                    <a:pt x="900" y="1350"/>
                  </a:lnTo>
                  <a:lnTo>
                    <a:pt x="20700" y="1350"/>
                  </a:lnTo>
                  <a:cubicBezTo>
                    <a:pt x="20700" y="1350"/>
                    <a:pt x="20700" y="20255"/>
                    <a:pt x="20700" y="20255"/>
                  </a:cubicBezTo>
                  <a:close/>
                  <a:moveTo>
                    <a:pt x="20700" y="0"/>
                  </a:moveTo>
                  <a:lnTo>
                    <a:pt x="900" y="5"/>
                  </a:lnTo>
                  <a:cubicBezTo>
                    <a:pt x="403" y="5"/>
                    <a:pt x="0" y="603"/>
                    <a:pt x="0" y="1350"/>
                  </a:cubicBezTo>
                  <a:lnTo>
                    <a:pt x="0" y="20250"/>
                  </a:lnTo>
                  <a:cubicBezTo>
                    <a:pt x="0" y="20996"/>
                    <a:pt x="403" y="21600"/>
                    <a:pt x="900" y="21600"/>
                  </a:cubicBezTo>
                  <a:lnTo>
                    <a:pt x="20700" y="21600"/>
                  </a:lnTo>
                  <a:cubicBezTo>
                    <a:pt x="21197" y="21600"/>
                    <a:pt x="21600" y="20996"/>
                    <a:pt x="21600" y="20250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7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0" y="0"/>
              <a:ext cx="55880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6562"/>
                  </a:moveTo>
                  <a:cubicBezTo>
                    <a:pt x="20250" y="16959"/>
                    <a:pt x="19947" y="17282"/>
                    <a:pt x="19575" y="17282"/>
                  </a:cubicBezTo>
                  <a:lnTo>
                    <a:pt x="13500" y="17282"/>
                  </a:lnTo>
                  <a:lnTo>
                    <a:pt x="8100" y="17282"/>
                  </a:lnTo>
                  <a:lnTo>
                    <a:pt x="2025" y="17282"/>
                  </a:lnTo>
                  <a:cubicBezTo>
                    <a:pt x="1652" y="17282"/>
                    <a:pt x="1350" y="16959"/>
                    <a:pt x="1350" y="16562"/>
                  </a:cubicBezTo>
                  <a:lnTo>
                    <a:pt x="1350" y="2160"/>
                  </a:lnTo>
                  <a:cubicBezTo>
                    <a:pt x="1350" y="1763"/>
                    <a:pt x="1652" y="1440"/>
                    <a:pt x="2025" y="1440"/>
                  </a:cubicBezTo>
                  <a:lnTo>
                    <a:pt x="19575" y="1440"/>
                  </a:lnTo>
                  <a:cubicBezTo>
                    <a:pt x="19947" y="1440"/>
                    <a:pt x="20250" y="1763"/>
                    <a:pt x="20250" y="2160"/>
                  </a:cubicBezTo>
                  <a:cubicBezTo>
                    <a:pt x="20250" y="2160"/>
                    <a:pt x="20250" y="16562"/>
                    <a:pt x="20250" y="16562"/>
                  </a:cubicBezTo>
                  <a:close/>
                  <a:moveTo>
                    <a:pt x="19575" y="0"/>
                  </a:moveTo>
                  <a:lnTo>
                    <a:pt x="2025" y="0"/>
                  </a:lnTo>
                  <a:cubicBezTo>
                    <a:pt x="906" y="0"/>
                    <a:pt x="0" y="967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2"/>
                  </a:cubicBezTo>
                  <a:lnTo>
                    <a:pt x="8775" y="18722"/>
                  </a:lnTo>
                  <a:lnTo>
                    <a:pt x="8775" y="19597"/>
                  </a:lnTo>
                  <a:lnTo>
                    <a:pt x="4562" y="20181"/>
                  </a:lnTo>
                  <a:cubicBezTo>
                    <a:pt x="4261" y="20262"/>
                    <a:pt x="4050" y="20549"/>
                    <a:pt x="4050" y="20880"/>
                  </a:cubicBezTo>
                  <a:cubicBezTo>
                    <a:pt x="4050" y="21278"/>
                    <a:pt x="4352" y="21600"/>
                    <a:pt x="4725" y="21600"/>
                  </a:cubicBezTo>
                  <a:lnTo>
                    <a:pt x="16875" y="21600"/>
                  </a:lnTo>
                  <a:cubicBezTo>
                    <a:pt x="17248" y="21600"/>
                    <a:pt x="17550" y="21278"/>
                    <a:pt x="17550" y="20880"/>
                  </a:cubicBezTo>
                  <a:cubicBezTo>
                    <a:pt x="17550" y="20549"/>
                    <a:pt x="17339" y="20262"/>
                    <a:pt x="17038" y="20181"/>
                  </a:cubicBezTo>
                  <a:lnTo>
                    <a:pt x="12825" y="19597"/>
                  </a:lnTo>
                  <a:lnTo>
                    <a:pt x="12825" y="18722"/>
                  </a:lnTo>
                  <a:lnTo>
                    <a:pt x="19582" y="18722"/>
                  </a:lnTo>
                  <a:cubicBezTo>
                    <a:pt x="20697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7"/>
                    <a:pt x="20693" y="0"/>
                    <a:pt x="19575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79" name="Group 37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124431" y="2199034"/>
            <a:ext cx="298451" cy="254001"/>
            <a:chOff x="0" y="0"/>
            <a:chExt cx="596900" cy="508000"/>
          </a:xfrm>
          <a:solidFill>
            <a:schemeClr val="accent2"/>
          </a:solidFill>
        </p:grpSpPr>
        <p:sp>
          <p:nvSpPr>
            <p:cNvPr id="375" name="Shape 375"/>
            <p:cNvSpPr/>
            <p:nvPr/>
          </p:nvSpPr>
          <p:spPr>
            <a:xfrm>
              <a:off x="223835" y="206970"/>
              <a:ext cx="83940" cy="8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cubicBezTo>
                    <a:pt x="8597" y="0"/>
                    <a:pt x="0" y="8597"/>
                    <a:pt x="0" y="19195"/>
                  </a:cubicBezTo>
                  <a:lnTo>
                    <a:pt x="0" y="19200"/>
                  </a:lnTo>
                  <a:cubicBezTo>
                    <a:pt x="0" y="20524"/>
                    <a:pt x="1069" y="21600"/>
                    <a:pt x="2400" y="21600"/>
                  </a:cubicBezTo>
                  <a:cubicBezTo>
                    <a:pt x="3722" y="21600"/>
                    <a:pt x="4800" y="20524"/>
                    <a:pt x="4800" y="19200"/>
                  </a:cubicBezTo>
                  <a:lnTo>
                    <a:pt x="4800" y="19195"/>
                  </a:lnTo>
                  <a:cubicBezTo>
                    <a:pt x="4800" y="11248"/>
                    <a:pt x="11241" y="4800"/>
                    <a:pt x="19200" y="4800"/>
                  </a:cubicBezTo>
                  <a:cubicBezTo>
                    <a:pt x="20522" y="4800"/>
                    <a:pt x="21600" y="3724"/>
                    <a:pt x="21600" y="2400"/>
                  </a:cubicBezTo>
                  <a:cubicBezTo>
                    <a:pt x="21600" y="1076"/>
                    <a:pt x="20522" y="0"/>
                    <a:pt x="192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378" name="Group 378"/>
            <p:cNvGrpSpPr/>
            <p:nvPr/>
          </p:nvGrpSpPr>
          <p:grpSpPr>
            <a:xfrm>
              <a:off x="0" y="0"/>
              <a:ext cx="596901" cy="508001"/>
              <a:chOff x="0" y="0"/>
              <a:chExt cx="596900" cy="508000"/>
            </a:xfrm>
            <a:grpFill/>
          </p:grpSpPr>
          <p:sp>
            <p:nvSpPr>
              <p:cNvPr id="376" name="Shape 376"/>
              <p:cNvSpPr/>
              <p:nvPr/>
            </p:nvSpPr>
            <p:spPr>
              <a:xfrm>
                <a:off x="149226" y="131708"/>
                <a:ext cx="298451" cy="30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49" y="16070"/>
                    </a:moveTo>
                    <a:cubicBezTo>
                      <a:pt x="14038" y="19468"/>
                      <a:pt x="8925" y="19860"/>
                      <a:pt x="5529" y="16949"/>
                    </a:cubicBezTo>
                    <a:cubicBezTo>
                      <a:pt x="2130" y="14039"/>
                      <a:pt x="1740" y="8925"/>
                      <a:pt x="4651" y="5528"/>
                    </a:cubicBezTo>
                    <a:cubicBezTo>
                      <a:pt x="7559" y="2131"/>
                      <a:pt x="12675" y="1740"/>
                      <a:pt x="16071" y="4651"/>
                    </a:cubicBezTo>
                    <a:cubicBezTo>
                      <a:pt x="19467" y="7560"/>
                      <a:pt x="19860" y="12673"/>
                      <a:pt x="16949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6"/>
                      <a:pt x="4833" y="21600"/>
                      <a:pt x="10800" y="21600"/>
                    </a:cubicBezTo>
                    <a:cubicBezTo>
                      <a:pt x="16764" y="21600"/>
                      <a:pt x="21600" y="16766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0" y="0"/>
                <a:ext cx="596901" cy="50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19200"/>
                    </a:moveTo>
                    <a:cubicBezTo>
                      <a:pt x="20250" y="19642"/>
                      <a:pt x="19948" y="20000"/>
                      <a:pt x="19575" y="20000"/>
                    </a:cubicBezTo>
                    <a:lnTo>
                      <a:pt x="2025" y="20000"/>
                    </a:lnTo>
                    <a:cubicBezTo>
                      <a:pt x="1652" y="20000"/>
                      <a:pt x="1350" y="19642"/>
                      <a:pt x="1350" y="19200"/>
                    </a:cubicBezTo>
                    <a:lnTo>
                      <a:pt x="1350" y="7200"/>
                    </a:lnTo>
                    <a:cubicBezTo>
                      <a:pt x="1350" y="6809"/>
                      <a:pt x="1589" y="6475"/>
                      <a:pt x="1914" y="6412"/>
                    </a:cubicBezTo>
                    <a:lnTo>
                      <a:pt x="5589" y="5685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5" y="1600"/>
                    </a:cubicBezTo>
                    <a:lnTo>
                      <a:pt x="14175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5"/>
                    </a:lnTo>
                    <a:lnTo>
                      <a:pt x="19686" y="6412"/>
                    </a:lnTo>
                    <a:cubicBezTo>
                      <a:pt x="20011" y="6475"/>
                      <a:pt x="20250" y="6809"/>
                      <a:pt x="20250" y="7200"/>
                    </a:cubicBezTo>
                    <a:cubicBezTo>
                      <a:pt x="20250" y="7200"/>
                      <a:pt x="20250" y="19200"/>
                      <a:pt x="20250" y="19200"/>
                    </a:cubicBezTo>
                    <a:close/>
                    <a:moveTo>
                      <a:pt x="19907" y="4833"/>
                    </a:moveTo>
                    <a:lnTo>
                      <a:pt x="16982" y="4254"/>
                    </a:lnTo>
                    <a:lnTo>
                      <a:pt x="16055" y="1508"/>
                    </a:lnTo>
                    <a:cubicBezTo>
                      <a:pt x="15745" y="591"/>
                      <a:pt x="15007" y="0"/>
                      <a:pt x="14175" y="0"/>
                    </a:cubicBezTo>
                    <a:lnTo>
                      <a:pt x="7425" y="0"/>
                    </a:lnTo>
                    <a:cubicBezTo>
                      <a:pt x="6593" y="0"/>
                      <a:pt x="5855" y="591"/>
                      <a:pt x="5544" y="1509"/>
                    </a:cubicBezTo>
                    <a:lnTo>
                      <a:pt x="4618" y="4254"/>
                    </a:lnTo>
                    <a:lnTo>
                      <a:pt x="1693" y="4833"/>
                    </a:lnTo>
                    <a:cubicBezTo>
                      <a:pt x="712" y="5026"/>
                      <a:pt x="0" y="6021"/>
                      <a:pt x="0" y="7200"/>
                    </a:cubicBezTo>
                    <a:lnTo>
                      <a:pt x="0" y="19200"/>
                    </a:lnTo>
                    <a:cubicBezTo>
                      <a:pt x="0" y="20523"/>
                      <a:pt x="908" y="21600"/>
                      <a:pt x="2025" y="21600"/>
                    </a:cubicBezTo>
                    <a:lnTo>
                      <a:pt x="19575" y="21600"/>
                    </a:lnTo>
                    <a:cubicBezTo>
                      <a:pt x="20692" y="21600"/>
                      <a:pt x="21600" y="20523"/>
                      <a:pt x="21600" y="19200"/>
                    </a:cubicBezTo>
                    <a:lnTo>
                      <a:pt x="21600" y="7200"/>
                    </a:lnTo>
                    <a:cubicBezTo>
                      <a:pt x="21600" y="6021"/>
                      <a:pt x="20888" y="5026"/>
                      <a:pt x="19907" y="4833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382" name="Group 38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2319784" y="2755127"/>
            <a:ext cx="222251" cy="317501"/>
            <a:chOff x="0" y="0"/>
            <a:chExt cx="444500" cy="635000"/>
          </a:xfrm>
          <a:solidFill>
            <a:schemeClr val="accent4">
              <a:lumMod val="75000"/>
            </a:schemeClr>
          </a:solidFill>
        </p:grpSpPr>
        <p:sp>
          <p:nvSpPr>
            <p:cNvPr id="380" name="Shape 380"/>
            <p:cNvSpPr/>
            <p:nvPr/>
          </p:nvSpPr>
          <p:spPr>
            <a:xfrm>
              <a:off x="0" y="0"/>
              <a:ext cx="444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7" y="14175"/>
                  </a:moveTo>
                  <a:lnTo>
                    <a:pt x="6224" y="14175"/>
                  </a:lnTo>
                  <a:cubicBezTo>
                    <a:pt x="5735" y="13447"/>
                    <a:pt x="5148" y="12717"/>
                    <a:pt x="4569" y="12004"/>
                  </a:cubicBezTo>
                  <a:cubicBezTo>
                    <a:pt x="3288" y="10428"/>
                    <a:pt x="1964" y="8797"/>
                    <a:pt x="1964" y="7425"/>
                  </a:cubicBezTo>
                  <a:cubicBezTo>
                    <a:pt x="1964" y="4075"/>
                    <a:pt x="5927" y="1350"/>
                    <a:pt x="10800" y="1350"/>
                  </a:cubicBezTo>
                  <a:cubicBezTo>
                    <a:pt x="15673" y="1350"/>
                    <a:pt x="19636" y="4075"/>
                    <a:pt x="19636" y="7425"/>
                  </a:cubicBezTo>
                  <a:cubicBezTo>
                    <a:pt x="19636" y="8787"/>
                    <a:pt x="18312" y="10426"/>
                    <a:pt x="17029" y="12012"/>
                  </a:cubicBezTo>
                  <a:cubicBezTo>
                    <a:pt x="16455" y="12723"/>
                    <a:pt x="15873" y="13450"/>
                    <a:pt x="15387" y="14175"/>
                  </a:cubicBezTo>
                  <a:moveTo>
                    <a:pt x="10800" y="20250"/>
                  </a:moveTo>
                  <a:cubicBezTo>
                    <a:pt x="9806" y="20250"/>
                    <a:pt x="9347" y="20172"/>
                    <a:pt x="8839" y="19406"/>
                  </a:cubicBezTo>
                  <a:lnTo>
                    <a:pt x="13000" y="19049"/>
                  </a:lnTo>
                  <a:cubicBezTo>
                    <a:pt x="12398" y="20164"/>
                    <a:pt x="11959" y="20250"/>
                    <a:pt x="10800" y="20250"/>
                  </a:cubicBezTo>
                  <a:moveTo>
                    <a:pt x="7596" y="16813"/>
                  </a:moveTo>
                  <a:cubicBezTo>
                    <a:pt x="7417" y="16407"/>
                    <a:pt x="7216" y="15979"/>
                    <a:pt x="6992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1" y="16240"/>
                  </a:cubicBezTo>
                  <a:cubicBezTo>
                    <a:pt x="14271" y="16240"/>
                    <a:pt x="7596" y="16813"/>
                    <a:pt x="7596" y="16813"/>
                  </a:cubicBezTo>
                  <a:close/>
                  <a:moveTo>
                    <a:pt x="13346" y="18344"/>
                  </a:moveTo>
                  <a:lnTo>
                    <a:pt x="8477" y="18762"/>
                  </a:lnTo>
                  <a:cubicBezTo>
                    <a:pt x="8303" y="18416"/>
                    <a:pt x="8116" y="18012"/>
                    <a:pt x="7890" y="17484"/>
                  </a:cubicBezTo>
                  <a:cubicBezTo>
                    <a:pt x="7887" y="17478"/>
                    <a:pt x="7883" y="17470"/>
                    <a:pt x="7881" y="17463"/>
                  </a:cubicBezTo>
                  <a:lnTo>
                    <a:pt x="13957" y="16941"/>
                  </a:lnTo>
                  <a:cubicBezTo>
                    <a:pt x="13871" y="17141"/>
                    <a:pt x="13778" y="17350"/>
                    <a:pt x="13698" y="17537"/>
                  </a:cubicBezTo>
                  <a:cubicBezTo>
                    <a:pt x="13570" y="17841"/>
                    <a:pt x="13454" y="18104"/>
                    <a:pt x="13346" y="18344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30"/>
                    <a:pt x="4940" y="15562"/>
                  </a:cubicBezTo>
                  <a:cubicBezTo>
                    <a:pt x="6906" y="19339"/>
                    <a:pt x="6689" y="21600"/>
                    <a:pt x="10800" y="21600"/>
                  </a:cubicBezTo>
                  <a:cubicBezTo>
                    <a:pt x="14973" y="21600"/>
                    <a:pt x="14693" y="19350"/>
                    <a:pt x="16660" y="15578"/>
                  </a:cubicBezTo>
                  <a:cubicBezTo>
                    <a:pt x="17983" y="13040"/>
                    <a:pt x="21600" y="10125"/>
                    <a:pt x="21600" y="7425"/>
                  </a:cubicBezTo>
                  <a:cubicBezTo>
                    <a:pt x="21600" y="3324"/>
                    <a:pt x="16765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101022" y="99217"/>
              <a:ext cx="131330" cy="12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cubicBezTo>
                    <a:pt x="8944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2" y="21600"/>
                  </a:cubicBezTo>
                  <a:cubicBezTo>
                    <a:pt x="2580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7" y="3323"/>
                    <a:pt x="21600" y="2578"/>
                    <a:pt x="21600" y="1662"/>
                  </a:cubicBezTo>
                  <a:cubicBezTo>
                    <a:pt x="21600" y="745"/>
                    <a:pt x="20857" y="0"/>
                    <a:pt x="199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6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83" name="Shape 38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317750" y="33774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84" name="Shape 38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324100" y="31522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5B62C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4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85" name="Shape 38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35450" y="30599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86" name="Shape 38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41800" y="28347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2DCBA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87" name="Shape 38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108700" y="27678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88" name="Shape 38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115050" y="25426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2DCBA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89" name="Shape 38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26400" y="24503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90" name="Shape 39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32750" y="2225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42A3E8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91" name="Shape 39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899650" y="2158237"/>
            <a:ext cx="187325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19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Vestibulum id ligula et porta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felis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</a:t>
            </a:r>
            <a:r>
              <a:rPr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euismolore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. </a:t>
            </a:r>
          </a:p>
        </p:txBody>
      </p:sp>
      <p:sp>
        <p:nvSpPr>
          <p:cNvPr id="392" name="Shape 39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906000" y="19330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42A3E8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0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Add text here</a:t>
            </a:r>
          </a:p>
        </p:txBody>
      </p:sp>
      <p:sp>
        <p:nvSpPr>
          <p:cNvPr id="393" name="Shape 39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28600" y="4892170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2017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4" name="Shape 39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101850" y="4892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2018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5" name="Shape 39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19550" y="4892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2019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6" name="Shape 39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949950" y="4892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2020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7" name="Shape 39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80350" y="4892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2021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8" name="Shape 3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798050" y="4892171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202X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399" name="Shape 3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645900" y="4888995"/>
            <a:ext cx="1485900" cy="23596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700">
                <a:solidFill>
                  <a:srgbClr val="7A7A7A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202X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00" name="Shape 40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686300" y="4434971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401" name="Shape 4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0900" y="4434970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402" name="Shape 4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752127" y="4434971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403" name="Shape 40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59800" y="4434971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404" name="Shape 40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623050" y="4434971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405" name="Shape 40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458450" y="4434971"/>
            <a:ext cx="1404231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900">
                <a:solidFill>
                  <a:srgbClr val="7A7A7A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lorem ipsum dolor</a:t>
            </a:r>
          </a:p>
        </p:txBody>
      </p:sp>
      <p:sp>
        <p:nvSpPr>
          <p:cNvPr id="63" name="Shape 3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89632" y="645426"/>
            <a:ext cx="2791718" cy="60529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4000" b="1">
                <a:solidFill>
                  <a:srgbClr val="232323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Timeline</a:t>
            </a:r>
          </a:p>
        </p:txBody>
      </p:sp>
      <p:sp>
        <p:nvSpPr>
          <p:cNvPr id="3" name="十字形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059131">
            <a:off x="3063354" y="5327194"/>
            <a:ext cx="276465" cy="276465"/>
          </a:xfrm>
          <a:prstGeom prst="plus">
            <a:avLst>
              <a:gd name="adj" fmla="val 40625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7" name="椭圆 6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68104" y="5936147"/>
            <a:ext cx="445477" cy="445477"/>
          </a:xfrm>
          <a:prstGeom prst="ellipse">
            <a:avLst/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2" r="-185"/>
          <a:stretch>
            <a:fillRect/>
          </a:stretch>
        </p:blipFill>
        <p:spPr>
          <a:xfrm>
            <a:off x="4299161" y="-1"/>
            <a:ext cx="8037743" cy="6880485"/>
          </a:xfrm>
          <a:prstGeom prst="rect">
            <a:avLst/>
          </a:prstGeom>
        </p:spPr>
      </p:pic>
      <p:pic>
        <p:nvPicPr>
          <p:cNvPr id="2" name="图片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r="42181"/>
          <a:stretch>
            <a:fillRect/>
          </a:stretch>
        </p:blipFill>
        <p:spPr>
          <a:xfrm>
            <a:off x="5252085" y="-1249680"/>
            <a:ext cx="6607175" cy="8129905"/>
          </a:xfrm>
          <a:prstGeom prst="rect">
            <a:avLst/>
          </a:prstGeom>
        </p:spPr>
      </p:pic>
      <p:sp>
        <p:nvSpPr>
          <p:cNvPr id="4" name="文本框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6092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FOUR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211"/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241106" y="813752"/>
            <a:ext cx="2095578" cy="3907643"/>
            <a:chOff x="6770688" y="1302003"/>
            <a:chExt cx="3352925" cy="6252228"/>
          </a:xfrm>
        </p:grpSpPr>
        <p:grpSp>
          <p:nvGrpSpPr>
            <p:cNvPr id="21" name="Group 4"/>
            <p:cNvGrpSpPr>
              <a:grpSpLocks noChangeAspect="1"/>
            </p:cNvGrpSpPr>
            <p:nvPr/>
          </p:nvGrpSpPr>
          <p:grpSpPr>
            <a:xfrm flipH="1" flipV="1">
              <a:off x="6770688" y="1302003"/>
              <a:ext cx="3352925" cy="6252228"/>
              <a:chOff x="2012" y="1"/>
              <a:chExt cx="1737" cy="3239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2012" y="2031"/>
                <a:ext cx="1359" cy="1209"/>
              </a:xfrm>
              <a:custGeom>
                <a:avLst/>
                <a:gdLst>
                  <a:gd name="T0" fmla="*/ 1079 w 1359"/>
                  <a:gd name="T1" fmla="*/ 419 h 1209"/>
                  <a:gd name="T2" fmla="*/ 1079 w 1359"/>
                  <a:gd name="T3" fmla="*/ 0 h 1209"/>
                  <a:gd name="T4" fmla="*/ 280 w 1359"/>
                  <a:gd name="T5" fmla="*/ 0 h 1209"/>
                  <a:gd name="T6" fmla="*/ 280 w 1359"/>
                  <a:gd name="T7" fmla="*/ 419 h 1209"/>
                  <a:gd name="T8" fmla="*/ 0 w 1359"/>
                  <a:gd name="T9" fmla="*/ 419 h 1209"/>
                  <a:gd name="T10" fmla="*/ 679 w 1359"/>
                  <a:gd name="T11" fmla="*/ 1209 h 1209"/>
                  <a:gd name="T12" fmla="*/ 1359 w 1359"/>
                  <a:gd name="T13" fmla="*/ 419 h 1209"/>
                  <a:gd name="T14" fmla="*/ 1079 w 1359"/>
                  <a:gd name="T15" fmla="*/ 41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9" h="1209">
                    <a:moveTo>
                      <a:pt x="1079" y="419"/>
                    </a:moveTo>
                    <a:lnTo>
                      <a:pt x="1079" y="0"/>
                    </a:lnTo>
                    <a:lnTo>
                      <a:pt x="280" y="0"/>
                    </a:lnTo>
                    <a:lnTo>
                      <a:pt x="280" y="419"/>
                    </a:lnTo>
                    <a:lnTo>
                      <a:pt x="0" y="419"/>
                    </a:lnTo>
                    <a:lnTo>
                      <a:pt x="679" y="1209"/>
                    </a:lnTo>
                    <a:lnTo>
                      <a:pt x="1359" y="419"/>
                    </a:lnTo>
                    <a:lnTo>
                      <a:pt x="1079" y="41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2012" y="2221"/>
                <a:ext cx="280" cy="229"/>
              </a:xfrm>
              <a:custGeom>
                <a:avLst/>
                <a:gdLst>
                  <a:gd name="T0" fmla="*/ 0 w 280"/>
                  <a:gd name="T1" fmla="*/ 229 h 229"/>
                  <a:gd name="T2" fmla="*/ 280 w 280"/>
                  <a:gd name="T3" fmla="*/ 0 h 229"/>
                  <a:gd name="T4" fmla="*/ 280 w 280"/>
                  <a:gd name="T5" fmla="*/ 229 h 229"/>
                  <a:gd name="T6" fmla="*/ 0 w 280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229">
                    <a:moveTo>
                      <a:pt x="0" y="229"/>
                    </a:moveTo>
                    <a:lnTo>
                      <a:pt x="280" y="0"/>
                    </a:lnTo>
                    <a:lnTo>
                      <a:pt x="280" y="229"/>
                    </a:lnTo>
                    <a:lnTo>
                      <a:pt x="0" y="2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091" y="2141"/>
                <a:ext cx="658" cy="309"/>
              </a:xfrm>
              <a:custGeom>
                <a:avLst/>
                <a:gdLst>
                  <a:gd name="T0" fmla="*/ 0 w 658"/>
                  <a:gd name="T1" fmla="*/ 309 h 309"/>
                  <a:gd name="T2" fmla="*/ 280 w 658"/>
                  <a:gd name="T3" fmla="*/ 309 h 309"/>
                  <a:gd name="T4" fmla="*/ 658 w 658"/>
                  <a:gd name="T5" fmla="*/ 0 h 309"/>
                  <a:gd name="T6" fmla="*/ 377 w 658"/>
                  <a:gd name="T7" fmla="*/ 0 h 309"/>
                  <a:gd name="T8" fmla="*/ 0 w 658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09">
                    <a:moveTo>
                      <a:pt x="0" y="309"/>
                    </a:moveTo>
                    <a:lnTo>
                      <a:pt x="280" y="309"/>
                    </a:lnTo>
                    <a:lnTo>
                      <a:pt x="658" y="0"/>
                    </a:lnTo>
                    <a:lnTo>
                      <a:pt x="377" y="0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091" y="2141"/>
                <a:ext cx="658" cy="309"/>
              </a:xfrm>
              <a:custGeom>
                <a:avLst/>
                <a:gdLst>
                  <a:gd name="T0" fmla="*/ 0 w 658"/>
                  <a:gd name="T1" fmla="*/ 309 h 309"/>
                  <a:gd name="T2" fmla="*/ 280 w 658"/>
                  <a:gd name="T3" fmla="*/ 309 h 309"/>
                  <a:gd name="T4" fmla="*/ 658 w 658"/>
                  <a:gd name="T5" fmla="*/ 0 h 309"/>
                  <a:gd name="T6" fmla="*/ 377 w 658"/>
                  <a:gd name="T7" fmla="*/ 0 h 309"/>
                  <a:gd name="T8" fmla="*/ 0 w 658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09">
                    <a:moveTo>
                      <a:pt x="0" y="309"/>
                    </a:moveTo>
                    <a:lnTo>
                      <a:pt x="280" y="309"/>
                    </a:lnTo>
                    <a:lnTo>
                      <a:pt x="658" y="0"/>
                    </a:lnTo>
                    <a:lnTo>
                      <a:pt x="377" y="0"/>
                    </a:lnTo>
                    <a:lnTo>
                      <a:pt x="0" y="3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2691" y="2141"/>
                <a:ext cx="1058" cy="1099"/>
              </a:xfrm>
              <a:custGeom>
                <a:avLst/>
                <a:gdLst>
                  <a:gd name="T0" fmla="*/ 362 w 1058"/>
                  <a:gd name="T1" fmla="*/ 758 h 1099"/>
                  <a:gd name="T2" fmla="*/ 0 w 1058"/>
                  <a:gd name="T3" fmla="*/ 1099 h 1099"/>
                  <a:gd name="T4" fmla="*/ 680 w 1058"/>
                  <a:gd name="T5" fmla="*/ 309 h 1099"/>
                  <a:gd name="T6" fmla="*/ 1058 w 1058"/>
                  <a:gd name="T7" fmla="*/ 0 h 1099"/>
                  <a:gd name="T8" fmla="*/ 362 w 1058"/>
                  <a:gd name="T9" fmla="*/ 75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1099">
                    <a:moveTo>
                      <a:pt x="362" y="758"/>
                    </a:moveTo>
                    <a:lnTo>
                      <a:pt x="0" y="1099"/>
                    </a:lnTo>
                    <a:lnTo>
                      <a:pt x="680" y="309"/>
                    </a:lnTo>
                    <a:lnTo>
                      <a:pt x="1058" y="0"/>
                    </a:lnTo>
                    <a:lnTo>
                      <a:pt x="362" y="7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2691" y="2141"/>
                <a:ext cx="1058" cy="1099"/>
              </a:xfrm>
              <a:custGeom>
                <a:avLst/>
                <a:gdLst>
                  <a:gd name="T0" fmla="*/ 362 w 1058"/>
                  <a:gd name="T1" fmla="*/ 758 h 1099"/>
                  <a:gd name="T2" fmla="*/ 0 w 1058"/>
                  <a:gd name="T3" fmla="*/ 1099 h 1099"/>
                  <a:gd name="T4" fmla="*/ 680 w 1058"/>
                  <a:gd name="T5" fmla="*/ 309 h 1099"/>
                  <a:gd name="T6" fmla="*/ 1058 w 1058"/>
                  <a:gd name="T7" fmla="*/ 0 h 1099"/>
                  <a:gd name="T8" fmla="*/ 362 w 1058"/>
                  <a:gd name="T9" fmla="*/ 75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1099">
                    <a:moveTo>
                      <a:pt x="362" y="758"/>
                    </a:moveTo>
                    <a:lnTo>
                      <a:pt x="0" y="1099"/>
                    </a:lnTo>
                    <a:lnTo>
                      <a:pt x="680" y="309"/>
                    </a:lnTo>
                    <a:lnTo>
                      <a:pt x="1058" y="0"/>
                    </a:lnTo>
                    <a:lnTo>
                      <a:pt x="362" y="7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2292" y="1722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3091" y="1722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3091" y="1722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292" y="1149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2292" y="1458"/>
                <a:ext cx="799" cy="41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3091" y="1149"/>
                <a:ext cx="377" cy="727"/>
              </a:xfrm>
              <a:custGeom>
                <a:avLst/>
                <a:gdLst>
                  <a:gd name="T0" fmla="*/ 377 w 377"/>
                  <a:gd name="T1" fmla="*/ 0 h 727"/>
                  <a:gd name="T2" fmla="*/ 0 w 377"/>
                  <a:gd name="T3" fmla="*/ 309 h 727"/>
                  <a:gd name="T4" fmla="*/ 0 w 377"/>
                  <a:gd name="T5" fmla="*/ 727 h 727"/>
                  <a:gd name="T6" fmla="*/ 377 w 377"/>
                  <a:gd name="T7" fmla="*/ 418 h 727"/>
                  <a:gd name="T8" fmla="*/ 377 w 377"/>
                  <a:gd name="T9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7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7"/>
                    </a:lnTo>
                    <a:lnTo>
                      <a:pt x="377" y="418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" name="Freeform 17"/>
              <p:cNvSpPr/>
              <p:nvPr/>
            </p:nvSpPr>
            <p:spPr bwMode="auto">
              <a:xfrm>
                <a:off x="2292" y="575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" name="Rectangle 18"/>
              <p:cNvSpPr>
                <a:spLocks noChangeArrowheads="1"/>
              </p:cNvSpPr>
              <p:nvPr/>
            </p:nvSpPr>
            <p:spPr bwMode="auto">
              <a:xfrm>
                <a:off x="2292" y="884"/>
                <a:ext cx="799" cy="419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" name="Freeform 19"/>
              <p:cNvSpPr/>
              <p:nvPr/>
            </p:nvSpPr>
            <p:spPr bwMode="auto">
              <a:xfrm>
                <a:off x="3091" y="575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7" name="Freeform 20"/>
              <p:cNvSpPr/>
              <p:nvPr/>
            </p:nvSpPr>
            <p:spPr bwMode="auto">
              <a:xfrm>
                <a:off x="2292" y="1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2292" y="310"/>
                <a:ext cx="799" cy="418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3091" y="1"/>
                <a:ext cx="377" cy="727"/>
              </a:xfrm>
              <a:custGeom>
                <a:avLst/>
                <a:gdLst>
                  <a:gd name="T0" fmla="*/ 377 w 377"/>
                  <a:gd name="T1" fmla="*/ 0 h 727"/>
                  <a:gd name="T2" fmla="*/ 0 w 377"/>
                  <a:gd name="T3" fmla="*/ 309 h 727"/>
                  <a:gd name="T4" fmla="*/ 0 w 377"/>
                  <a:gd name="T5" fmla="*/ 727 h 727"/>
                  <a:gd name="T6" fmla="*/ 377 w 377"/>
                  <a:gd name="T7" fmla="*/ 418 h 727"/>
                  <a:gd name="T8" fmla="*/ 377 w 377"/>
                  <a:gd name="T9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7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7"/>
                    </a:lnTo>
                    <a:lnTo>
                      <a:pt x="377" y="418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8263190" y="2054094"/>
              <a:ext cx="1198187" cy="1130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500" spc="188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</a:t>
              </a:r>
            </a:p>
            <a:p>
              <a:pPr algn="ctr">
                <a:lnSpc>
                  <a:spcPct val="80000"/>
                </a:lnSpc>
              </a:pPr>
              <a:r>
                <a:rPr lang="en-US" sz="2500" spc="188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XX</a:t>
              </a:r>
            </a:p>
          </p:txBody>
        </p:sp>
      </p:grpSp>
      <p:grpSp>
        <p:nvGrpSpPr>
          <p:cNvPr id="50" name="Group 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855317" y="2136607"/>
            <a:ext cx="2095578" cy="3907643"/>
            <a:chOff x="9353425" y="3418571"/>
            <a:chExt cx="3352925" cy="6252228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>
            <a:xfrm>
              <a:off x="9353425" y="3418571"/>
              <a:ext cx="3352925" cy="6252228"/>
              <a:chOff x="2012" y="1"/>
              <a:chExt cx="1737" cy="3239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2012" y="2031"/>
                <a:ext cx="1359" cy="1209"/>
              </a:xfrm>
              <a:custGeom>
                <a:avLst/>
                <a:gdLst>
                  <a:gd name="T0" fmla="*/ 1079 w 1359"/>
                  <a:gd name="T1" fmla="*/ 419 h 1209"/>
                  <a:gd name="T2" fmla="*/ 1079 w 1359"/>
                  <a:gd name="T3" fmla="*/ 0 h 1209"/>
                  <a:gd name="T4" fmla="*/ 280 w 1359"/>
                  <a:gd name="T5" fmla="*/ 0 h 1209"/>
                  <a:gd name="T6" fmla="*/ 280 w 1359"/>
                  <a:gd name="T7" fmla="*/ 419 h 1209"/>
                  <a:gd name="T8" fmla="*/ 0 w 1359"/>
                  <a:gd name="T9" fmla="*/ 419 h 1209"/>
                  <a:gd name="T10" fmla="*/ 679 w 1359"/>
                  <a:gd name="T11" fmla="*/ 1209 h 1209"/>
                  <a:gd name="T12" fmla="*/ 1359 w 1359"/>
                  <a:gd name="T13" fmla="*/ 419 h 1209"/>
                  <a:gd name="T14" fmla="*/ 1079 w 1359"/>
                  <a:gd name="T15" fmla="*/ 41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9" h="1209">
                    <a:moveTo>
                      <a:pt x="1079" y="419"/>
                    </a:moveTo>
                    <a:lnTo>
                      <a:pt x="1079" y="0"/>
                    </a:lnTo>
                    <a:lnTo>
                      <a:pt x="280" y="0"/>
                    </a:lnTo>
                    <a:lnTo>
                      <a:pt x="280" y="419"/>
                    </a:lnTo>
                    <a:lnTo>
                      <a:pt x="0" y="419"/>
                    </a:lnTo>
                    <a:lnTo>
                      <a:pt x="679" y="1209"/>
                    </a:lnTo>
                    <a:lnTo>
                      <a:pt x="1359" y="419"/>
                    </a:lnTo>
                    <a:lnTo>
                      <a:pt x="1079" y="41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012" y="2221"/>
                <a:ext cx="280" cy="229"/>
              </a:xfrm>
              <a:custGeom>
                <a:avLst/>
                <a:gdLst>
                  <a:gd name="T0" fmla="*/ 0 w 280"/>
                  <a:gd name="T1" fmla="*/ 229 h 229"/>
                  <a:gd name="T2" fmla="*/ 280 w 280"/>
                  <a:gd name="T3" fmla="*/ 0 h 229"/>
                  <a:gd name="T4" fmla="*/ 280 w 280"/>
                  <a:gd name="T5" fmla="*/ 229 h 229"/>
                  <a:gd name="T6" fmla="*/ 0 w 280"/>
                  <a:gd name="T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229">
                    <a:moveTo>
                      <a:pt x="0" y="229"/>
                    </a:moveTo>
                    <a:lnTo>
                      <a:pt x="280" y="0"/>
                    </a:lnTo>
                    <a:lnTo>
                      <a:pt x="280" y="229"/>
                    </a:lnTo>
                    <a:lnTo>
                      <a:pt x="0" y="2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3091" y="2141"/>
                <a:ext cx="658" cy="309"/>
              </a:xfrm>
              <a:custGeom>
                <a:avLst/>
                <a:gdLst>
                  <a:gd name="T0" fmla="*/ 0 w 658"/>
                  <a:gd name="T1" fmla="*/ 309 h 309"/>
                  <a:gd name="T2" fmla="*/ 280 w 658"/>
                  <a:gd name="T3" fmla="*/ 309 h 309"/>
                  <a:gd name="T4" fmla="*/ 658 w 658"/>
                  <a:gd name="T5" fmla="*/ 0 h 309"/>
                  <a:gd name="T6" fmla="*/ 377 w 658"/>
                  <a:gd name="T7" fmla="*/ 0 h 309"/>
                  <a:gd name="T8" fmla="*/ 0 w 658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09">
                    <a:moveTo>
                      <a:pt x="0" y="309"/>
                    </a:moveTo>
                    <a:lnTo>
                      <a:pt x="280" y="309"/>
                    </a:lnTo>
                    <a:lnTo>
                      <a:pt x="658" y="0"/>
                    </a:lnTo>
                    <a:lnTo>
                      <a:pt x="377" y="0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3091" y="2141"/>
                <a:ext cx="658" cy="309"/>
              </a:xfrm>
              <a:custGeom>
                <a:avLst/>
                <a:gdLst>
                  <a:gd name="T0" fmla="*/ 0 w 658"/>
                  <a:gd name="T1" fmla="*/ 309 h 309"/>
                  <a:gd name="T2" fmla="*/ 280 w 658"/>
                  <a:gd name="T3" fmla="*/ 309 h 309"/>
                  <a:gd name="T4" fmla="*/ 658 w 658"/>
                  <a:gd name="T5" fmla="*/ 0 h 309"/>
                  <a:gd name="T6" fmla="*/ 377 w 658"/>
                  <a:gd name="T7" fmla="*/ 0 h 309"/>
                  <a:gd name="T8" fmla="*/ 0 w 658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309">
                    <a:moveTo>
                      <a:pt x="0" y="309"/>
                    </a:moveTo>
                    <a:lnTo>
                      <a:pt x="280" y="309"/>
                    </a:lnTo>
                    <a:lnTo>
                      <a:pt x="658" y="0"/>
                    </a:lnTo>
                    <a:lnTo>
                      <a:pt x="377" y="0"/>
                    </a:lnTo>
                    <a:lnTo>
                      <a:pt x="0" y="3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691" y="2141"/>
                <a:ext cx="1058" cy="1099"/>
              </a:xfrm>
              <a:custGeom>
                <a:avLst/>
                <a:gdLst>
                  <a:gd name="T0" fmla="*/ 362 w 1058"/>
                  <a:gd name="T1" fmla="*/ 758 h 1099"/>
                  <a:gd name="T2" fmla="*/ 0 w 1058"/>
                  <a:gd name="T3" fmla="*/ 1099 h 1099"/>
                  <a:gd name="T4" fmla="*/ 680 w 1058"/>
                  <a:gd name="T5" fmla="*/ 309 h 1099"/>
                  <a:gd name="T6" fmla="*/ 1058 w 1058"/>
                  <a:gd name="T7" fmla="*/ 0 h 1099"/>
                  <a:gd name="T8" fmla="*/ 362 w 1058"/>
                  <a:gd name="T9" fmla="*/ 75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1099">
                    <a:moveTo>
                      <a:pt x="362" y="758"/>
                    </a:moveTo>
                    <a:lnTo>
                      <a:pt x="0" y="1099"/>
                    </a:lnTo>
                    <a:lnTo>
                      <a:pt x="680" y="309"/>
                    </a:lnTo>
                    <a:lnTo>
                      <a:pt x="1058" y="0"/>
                    </a:lnTo>
                    <a:lnTo>
                      <a:pt x="362" y="75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691" y="2141"/>
                <a:ext cx="1058" cy="1099"/>
              </a:xfrm>
              <a:custGeom>
                <a:avLst/>
                <a:gdLst>
                  <a:gd name="T0" fmla="*/ 362 w 1058"/>
                  <a:gd name="T1" fmla="*/ 758 h 1099"/>
                  <a:gd name="T2" fmla="*/ 0 w 1058"/>
                  <a:gd name="T3" fmla="*/ 1099 h 1099"/>
                  <a:gd name="T4" fmla="*/ 680 w 1058"/>
                  <a:gd name="T5" fmla="*/ 309 h 1099"/>
                  <a:gd name="T6" fmla="*/ 1058 w 1058"/>
                  <a:gd name="T7" fmla="*/ 0 h 1099"/>
                  <a:gd name="T8" fmla="*/ 362 w 1058"/>
                  <a:gd name="T9" fmla="*/ 75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8" h="1099">
                    <a:moveTo>
                      <a:pt x="362" y="758"/>
                    </a:moveTo>
                    <a:lnTo>
                      <a:pt x="0" y="1099"/>
                    </a:lnTo>
                    <a:lnTo>
                      <a:pt x="680" y="309"/>
                    </a:lnTo>
                    <a:lnTo>
                      <a:pt x="1058" y="0"/>
                    </a:lnTo>
                    <a:lnTo>
                      <a:pt x="362" y="7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292" y="1722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3091" y="1722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3091" y="1722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292" y="1149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2292" y="1458"/>
                <a:ext cx="799" cy="418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91" y="1149"/>
                <a:ext cx="377" cy="727"/>
              </a:xfrm>
              <a:custGeom>
                <a:avLst/>
                <a:gdLst>
                  <a:gd name="T0" fmla="*/ 377 w 377"/>
                  <a:gd name="T1" fmla="*/ 0 h 727"/>
                  <a:gd name="T2" fmla="*/ 0 w 377"/>
                  <a:gd name="T3" fmla="*/ 309 h 727"/>
                  <a:gd name="T4" fmla="*/ 0 w 377"/>
                  <a:gd name="T5" fmla="*/ 727 h 727"/>
                  <a:gd name="T6" fmla="*/ 377 w 377"/>
                  <a:gd name="T7" fmla="*/ 418 h 727"/>
                  <a:gd name="T8" fmla="*/ 377 w 377"/>
                  <a:gd name="T9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7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7"/>
                    </a:lnTo>
                    <a:lnTo>
                      <a:pt x="377" y="418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2292" y="575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2292" y="884"/>
                <a:ext cx="799" cy="419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3091" y="575"/>
                <a:ext cx="377" cy="728"/>
              </a:xfrm>
              <a:custGeom>
                <a:avLst/>
                <a:gdLst>
                  <a:gd name="T0" fmla="*/ 377 w 377"/>
                  <a:gd name="T1" fmla="*/ 0 h 728"/>
                  <a:gd name="T2" fmla="*/ 0 w 377"/>
                  <a:gd name="T3" fmla="*/ 309 h 728"/>
                  <a:gd name="T4" fmla="*/ 0 w 377"/>
                  <a:gd name="T5" fmla="*/ 728 h 728"/>
                  <a:gd name="T6" fmla="*/ 377 w 377"/>
                  <a:gd name="T7" fmla="*/ 419 h 728"/>
                  <a:gd name="T8" fmla="*/ 377 w 377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8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8"/>
                    </a:lnTo>
                    <a:lnTo>
                      <a:pt x="377" y="419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292" y="1"/>
                <a:ext cx="1176" cy="309"/>
              </a:xfrm>
              <a:custGeom>
                <a:avLst/>
                <a:gdLst>
                  <a:gd name="T0" fmla="*/ 0 w 1176"/>
                  <a:gd name="T1" fmla="*/ 309 h 309"/>
                  <a:gd name="T2" fmla="*/ 377 w 1176"/>
                  <a:gd name="T3" fmla="*/ 0 h 309"/>
                  <a:gd name="T4" fmla="*/ 1176 w 1176"/>
                  <a:gd name="T5" fmla="*/ 0 h 309"/>
                  <a:gd name="T6" fmla="*/ 799 w 1176"/>
                  <a:gd name="T7" fmla="*/ 309 h 309"/>
                  <a:gd name="T8" fmla="*/ 0 w 1176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6" h="309">
                    <a:moveTo>
                      <a:pt x="0" y="309"/>
                    </a:moveTo>
                    <a:lnTo>
                      <a:pt x="377" y="0"/>
                    </a:lnTo>
                    <a:lnTo>
                      <a:pt x="1176" y="0"/>
                    </a:lnTo>
                    <a:lnTo>
                      <a:pt x="799" y="309"/>
                    </a:lnTo>
                    <a:lnTo>
                      <a:pt x="0" y="30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2292" y="310"/>
                <a:ext cx="799" cy="418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091" y="1"/>
                <a:ext cx="377" cy="727"/>
              </a:xfrm>
              <a:custGeom>
                <a:avLst/>
                <a:gdLst>
                  <a:gd name="T0" fmla="*/ 377 w 377"/>
                  <a:gd name="T1" fmla="*/ 0 h 727"/>
                  <a:gd name="T2" fmla="*/ 0 w 377"/>
                  <a:gd name="T3" fmla="*/ 309 h 727"/>
                  <a:gd name="T4" fmla="*/ 0 w 377"/>
                  <a:gd name="T5" fmla="*/ 727 h 727"/>
                  <a:gd name="T6" fmla="*/ 377 w 377"/>
                  <a:gd name="T7" fmla="*/ 418 h 727"/>
                  <a:gd name="T8" fmla="*/ 377 w 377"/>
                  <a:gd name="T9" fmla="*/ 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727">
                    <a:moveTo>
                      <a:pt x="377" y="0"/>
                    </a:moveTo>
                    <a:lnTo>
                      <a:pt x="0" y="309"/>
                    </a:lnTo>
                    <a:lnTo>
                      <a:pt x="0" y="727"/>
                    </a:lnTo>
                    <a:lnTo>
                      <a:pt x="377" y="418"/>
                    </a:lnTo>
                    <a:lnTo>
                      <a:pt x="37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0089404" y="7698228"/>
              <a:ext cx="1198187" cy="1130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500" spc="188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</a:t>
              </a:r>
            </a:p>
            <a:p>
              <a:pPr algn="ctr">
                <a:lnSpc>
                  <a:spcPct val="80000"/>
                </a:lnSpc>
              </a:pPr>
              <a:r>
                <a:rPr lang="en-US" sz="2500" spc="188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XX</a:t>
              </a:r>
            </a:p>
          </p:txBody>
        </p:sp>
      </p:grpSp>
      <p:sp>
        <p:nvSpPr>
          <p:cNvPr id="54" name="Freeform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5411255" y="3931478"/>
            <a:ext cx="274196" cy="278085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5" name="Freeform 2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537388" y="2642103"/>
            <a:ext cx="274196" cy="217800"/>
          </a:xfrm>
          <a:custGeom>
            <a:avLst/>
            <a:gdLst>
              <a:gd name="T0" fmla="*/ 111694 w 497"/>
              <a:gd name="T1" fmla="*/ 66842 h 399"/>
              <a:gd name="T2" fmla="*/ 111694 w 497"/>
              <a:gd name="T3" fmla="*/ 66842 h 399"/>
              <a:gd name="T4" fmla="*/ 79717 w 497"/>
              <a:gd name="T5" fmla="*/ 98481 h 399"/>
              <a:gd name="T6" fmla="*/ 111694 w 497"/>
              <a:gd name="T7" fmla="*/ 130119 h 399"/>
              <a:gd name="T8" fmla="*/ 143671 w 497"/>
              <a:gd name="T9" fmla="*/ 98481 h 399"/>
              <a:gd name="T10" fmla="*/ 111694 w 497"/>
              <a:gd name="T11" fmla="*/ 66842 h 399"/>
              <a:gd name="T12" fmla="*/ 199067 w 497"/>
              <a:gd name="T13" fmla="*/ 31193 h 399"/>
              <a:gd name="T14" fmla="*/ 199067 w 497"/>
              <a:gd name="T15" fmla="*/ 31193 h 399"/>
              <a:gd name="T16" fmla="*/ 175197 w 497"/>
              <a:gd name="T17" fmla="*/ 31193 h 399"/>
              <a:gd name="T18" fmla="*/ 163487 w 497"/>
              <a:gd name="T19" fmla="*/ 27182 h 399"/>
              <a:gd name="T20" fmla="*/ 159434 w 497"/>
              <a:gd name="T21" fmla="*/ 3565 h 399"/>
              <a:gd name="T22" fmla="*/ 147274 w 497"/>
              <a:gd name="T23" fmla="*/ 0 h 399"/>
              <a:gd name="T24" fmla="*/ 71610 w 497"/>
              <a:gd name="T25" fmla="*/ 0 h 399"/>
              <a:gd name="T26" fmla="*/ 63954 w 497"/>
              <a:gd name="T27" fmla="*/ 3565 h 399"/>
              <a:gd name="T28" fmla="*/ 55397 w 497"/>
              <a:gd name="T29" fmla="*/ 27182 h 399"/>
              <a:gd name="T30" fmla="*/ 47740 w 497"/>
              <a:gd name="T31" fmla="*/ 31193 h 399"/>
              <a:gd name="T32" fmla="*/ 23870 w 497"/>
              <a:gd name="T33" fmla="*/ 31193 h 399"/>
              <a:gd name="T34" fmla="*/ 0 w 497"/>
              <a:gd name="T35" fmla="*/ 54811 h 399"/>
              <a:gd name="T36" fmla="*/ 0 w 497"/>
              <a:gd name="T37" fmla="*/ 153737 h 399"/>
              <a:gd name="T38" fmla="*/ 23870 w 497"/>
              <a:gd name="T39" fmla="*/ 177354 h 399"/>
              <a:gd name="T40" fmla="*/ 199067 w 497"/>
              <a:gd name="T41" fmla="*/ 177354 h 399"/>
              <a:gd name="T42" fmla="*/ 223388 w 497"/>
              <a:gd name="T43" fmla="*/ 153737 h 399"/>
              <a:gd name="T44" fmla="*/ 223388 w 497"/>
              <a:gd name="T45" fmla="*/ 54811 h 399"/>
              <a:gd name="T46" fmla="*/ 199067 w 497"/>
              <a:gd name="T47" fmla="*/ 31193 h 399"/>
              <a:gd name="T48" fmla="*/ 111694 w 497"/>
              <a:gd name="T49" fmla="*/ 153737 h 399"/>
              <a:gd name="T50" fmla="*/ 111694 w 497"/>
              <a:gd name="T51" fmla="*/ 153737 h 399"/>
              <a:gd name="T52" fmla="*/ 55397 w 497"/>
              <a:gd name="T53" fmla="*/ 98481 h 399"/>
              <a:gd name="T54" fmla="*/ 111694 w 497"/>
              <a:gd name="T55" fmla="*/ 43225 h 399"/>
              <a:gd name="T56" fmla="*/ 167541 w 497"/>
              <a:gd name="T57" fmla="*/ 98481 h 399"/>
              <a:gd name="T58" fmla="*/ 111694 w 497"/>
              <a:gd name="T59" fmla="*/ 153737 h 399"/>
              <a:gd name="T60" fmla="*/ 191411 w 497"/>
              <a:gd name="T61" fmla="*/ 70853 h 399"/>
              <a:gd name="T62" fmla="*/ 191411 w 497"/>
              <a:gd name="T63" fmla="*/ 70853 h 399"/>
              <a:gd name="T64" fmla="*/ 183304 w 497"/>
              <a:gd name="T65" fmla="*/ 62832 h 399"/>
              <a:gd name="T66" fmla="*/ 191411 w 497"/>
              <a:gd name="T67" fmla="*/ 54811 h 399"/>
              <a:gd name="T68" fmla="*/ 199067 w 497"/>
              <a:gd name="T69" fmla="*/ 62832 h 399"/>
              <a:gd name="T70" fmla="*/ 191411 w 497"/>
              <a:gd name="T71" fmla="*/ 70853 h 3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6" name="Freeform 2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5378472" y="2583391"/>
            <a:ext cx="278084" cy="217800"/>
          </a:xfrm>
          <a:custGeom>
            <a:avLst/>
            <a:gdLst>
              <a:gd name="T0" fmla="*/ 194710 w 506"/>
              <a:gd name="T1" fmla="*/ 31193 h 399"/>
              <a:gd name="T2" fmla="*/ 194710 w 506"/>
              <a:gd name="T3" fmla="*/ 31193 h 399"/>
              <a:gd name="T4" fmla="*/ 75372 w 506"/>
              <a:gd name="T5" fmla="*/ 15596 h 399"/>
              <a:gd name="T6" fmla="*/ 4038 w 506"/>
              <a:gd name="T7" fmla="*/ 98481 h 399"/>
              <a:gd name="T8" fmla="*/ 87485 w 506"/>
              <a:gd name="T9" fmla="*/ 177354 h 399"/>
              <a:gd name="T10" fmla="*/ 170932 w 506"/>
              <a:gd name="T11" fmla="*/ 138140 h 399"/>
              <a:gd name="T12" fmla="*/ 162856 w 506"/>
              <a:gd name="T13" fmla="*/ 94470 h 399"/>
              <a:gd name="T14" fmla="*/ 210412 w 506"/>
              <a:gd name="T15" fmla="*/ 90460 h 399"/>
              <a:gd name="T16" fmla="*/ 194710 w 506"/>
              <a:gd name="T17" fmla="*/ 31193 h 399"/>
              <a:gd name="T18" fmla="*/ 122927 w 506"/>
              <a:gd name="T19" fmla="*/ 134130 h 399"/>
              <a:gd name="T20" fmla="*/ 122927 w 506"/>
              <a:gd name="T21" fmla="*/ 134130 h 399"/>
              <a:gd name="T22" fmla="*/ 107225 w 506"/>
              <a:gd name="T23" fmla="*/ 118088 h 399"/>
              <a:gd name="T24" fmla="*/ 122927 w 506"/>
              <a:gd name="T25" fmla="*/ 102491 h 399"/>
              <a:gd name="T26" fmla="*/ 138630 w 506"/>
              <a:gd name="T27" fmla="*/ 118088 h 399"/>
              <a:gd name="T28" fmla="*/ 122927 w 506"/>
              <a:gd name="T29" fmla="*/ 134130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7" name="Freeform 2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5378472" y="3227471"/>
            <a:ext cx="245026" cy="252804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2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8" name="Freeform 1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555191" y="3342910"/>
            <a:ext cx="274194" cy="210021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9" name="Freeform 1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620485" y="3987221"/>
            <a:ext cx="196408" cy="266416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51" name="Group 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478959" y="960881"/>
            <a:ext cx="2360912" cy="1209370"/>
            <a:chOff x="13551253" y="1537409"/>
            <a:chExt cx="3777459" cy="1934991"/>
          </a:xfrm>
        </p:grpSpPr>
        <p:sp>
          <p:nvSpPr>
            <p:cNvPr id="63" name="Rectangle 62"/>
            <p:cNvSpPr/>
            <p:nvPr/>
          </p:nvSpPr>
          <p:spPr>
            <a:xfrm flipH="1">
              <a:off x="13551255" y="2367373"/>
              <a:ext cx="3777457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Your Title Goes Here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13551253" y="1537409"/>
              <a:ext cx="2743822" cy="193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500" spc="188" dirty="0">
                  <a:gradFill>
                    <a:gsLst>
                      <a:gs pos="0">
                        <a:schemeClr val="accent1"/>
                      </a:gs>
                      <a:gs pos="4500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20XX</a:t>
              </a:r>
            </a:p>
          </p:txBody>
        </p:sp>
      </p:grpSp>
      <p:grpSp>
        <p:nvGrpSpPr>
          <p:cNvPr id="52" name="Group 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478959" y="3564081"/>
            <a:ext cx="2360912" cy="841893"/>
            <a:chOff x="13551253" y="5702529"/>
            <a:chExt cx="3777459" cy="1347028"/>
          </a:xfrm>
        </p:grpSpPr>
        <p:sp>
          <p:nvSpPr>
            <p:cNvPr id="66" name="Rectangle 65"/>
            <p:cNvSpPr/>
            <p:nvPr/>
          </p:nvSpPr>
          <p:spPr>
            <a:xfrm flipH="1">
              <a:off x="13551255" y="6532493"/>
              <a:ext cx="3777457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Your Title Goes Here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13551253" y="5702529"/>
              <a:ext cx="3142408" cy="104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500" spc="188" dirty="0">
                  <a:gradFill>
                    <a:gsLst>
                      <a:gs pos="0">
                        <a:schemeClr val="accent4"/>
                      </a:gs>
                      <a:gs pos="45000">
                        <a:schemeClr val="accent4">
                          <a:alpha val="65000"/>
                        </a:schemeClr>
                      </a:gs>
                      <a:gs pos="100000">
                        <a:schemeClr val="accent4">
                          <a:alpha val="0"/>
                        </a:schemeClr>
                      </a:gs>
                    </a:gsLst>
                    <a:lin ang="5400000" scaled="1"/>
                  </a:gra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20XX</a:t>
              </a:r>
            </a:p>
          </p:txBody>
        </p:sp>
      </p:grpSp>
      <p:sp>
        <p:nvSpPr>
          <p:cNvPr id="111" name="Text Placeholder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84616" y="1646320"/>
            <a:ext cx="3282845" cy="93769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zh-CN"/>
            </a:defPPr>
            <a:lvl1pPr lvl="0" algn="r">
              <a:lnSpc>
                <a:spcPct val="8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ea typeface="Open Sans SemiBold" panose="020B0706030804020204"/>
                <a:cs typeface="Open Sans SemiBold" panose="020B0706030804020204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Process Infographic</a:t>
            </a:r>
            <a:endParaRPr lang="id-ID" sz="36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7" name="Rectangle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>
            <p:custDataLst>
              <p:tags r:id="rId1"/>
            </p:custDataLst>
          </p:nvPr>
        </p:nvSpPr>
        <p:spPr>
          <a:xfrm>
            <a:off x="-509665" y="2503057"/>
            <a:ext cx="4511040" cy="42558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gradFill>
                  <a:gsLst>
                    <a:gs pos="200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rPr>
              <a:t>Put Your Great Subtitle Here</a:t>
            </a:r>
          </a:p>
        </p:txBody>
      </p:sp>
      <p:grpSp>
        <p:nvGrpSpPr>
          <p:cNvPr id="41" name="组合 4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13397" y="4530305"/>
            <a:ext cx="3338879" cy="965511"/>
            <a:chOff x="6674548" y="1842106"/>
            <a:chExt cx="4694544" cy="1357531"/>
          </a:xfrm>
        </p:grpSpPr>
        <p:grpSp>
          <p:nvGrpSpPr>
            <p:cNvPr id="108" name="Group 11"/>
            <p:cNvGrpSpPr/>
            <p:nvPr/>
          </p:nvGrpSpPr>
          <p:grpSpPr>
            <a:xfrm>
              <a:off x="6674548" y="1842106"/>
              <a:ext cx="3376232" cy="1357531"/>
              <a:chOff x="6674548" y="1842106"/>
              <a:chExt cx="3376232" cy="1357531"/>
            </a:xfrm>
          </p:grpSpPr>
          <p:grpSp>
            <p:nvGrpSpPr>
              <p:cNvPr id="109" name="Group 58"/>
              <p:cNvGrpSpPr/>
              <p:nvPr/>
            </p:nvGrpSpPr>
            <p:grpSpPr>
              <a:xfrm>
                <a:off x="8995267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9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70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18" name="Group 31"/>
              <p:cNvGrpSpPr/>
              <p:nvPr/>
            </p:nvGrpSpPr>
            <p:grpSpPr>
              <a:xfrm>
                <a:off x="7439277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7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8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19" name="Group 34"/>
              <p:cNvGrpSpPr/>
              <p:nvPr/>
            </p:nvGrpSpPr>
            <p:grpSpPr>
              <a:xfrm>
                <a:off x="7435023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5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6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0" name="Group 37"/>
              <p:cNvGrpSpPr/>
              <p:nvPr/>
            </p:nvGrpSpPr>
            <p:grpSpPr>
              <a:xfrm>
                <a:off x="7829338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3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4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1" name="Group 40"/>
              <p:cNvGrpSpPr/>
              <p:nvPr/>
            </p:nvGrpSpPr>
            <p:grpSpPr>
              <a:xfrm>
                <a:off x="7825084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61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2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2" name="Group 43"/>
              <p:cNvGrpSpPr/>
              <p:nvPr/>
            </p:nvGrpSpPr>
            <p:grpSpPr>
              <a:xfrm>
                <a:off x="8219399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9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0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3" name="Group 46"/>
              <p:cNvGrpSpPr/>
              <p:nvPr/>
            </p:nvGrpSpPr>
            <p:grpSpPr>
              <a:xfrm>
                <a:off x="8215145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7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8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4" name="Group 49"/>
              <p:cNvGrpSpPr/>
              <p:nvPr/>
            </p:nvGrpSpPr>
            <p:grpSpPr>
              <a:xfrm>
                <a:off x="8609460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5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6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5" name="Group 52"/>
              <p:cNvGrpSpPr/>
              <p:nvPr/>
            </p:nvGrpSpPr>
            <p:grpSpPr>
              <a:xfrm>
                <a:off x="8605206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3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4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6" name="Group 55"/>
              <p:cNvGrpSpPr/>
              <p:nvPr/>
            </p:nvGrpSpPr>
            <p:grpSpPr>
              <a:xfrm>
                <a:off x="8999521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1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2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7" name="Group 61"/>
              <p:cNvGrpSpPr/>
              <p:nvPr/>
            </p:nvGrpSpPr>
            <p:grpSpPr>
              <a:xfrm>
                <a:off x="9389582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9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0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8" name="Group 64"/>
              <p:cNvGrpSpPr/>
              <p:nvPr/>
            </p:nvGrpSpPr>
            <p:grpSpPr>
              <a:xfrm>
                <a:off x="9385328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7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8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9" name="Group 67"/>
              <p:cNvGrpSpPr/>
              <p:nvPr/>
            </p:nvGrpSpPr>
            <p:grpSpPr>
              <a:xfrm>
                <a:off x="9779643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5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6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0" name="Group 70"/>
              <p:cNvGrpSpPr/>
              <p:nvPr/>
            </p:nvGrpSpPr>
            <p:grpSpPr>
              <a:xfrm>
                <a:off x="9775389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4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1" name="Group 134"/>
              <p:cNvGrpSpPr/>
              <p:nvPr/>
            </p:nvGrpSpPr>
            <p:grpSpPr>
              <a:xfrm>
                <a:off x="6678802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1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2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2" name="Group 137"/>
              <p:cNvGrpSpPr/>
              <p:nvPr/>
            </p:nvGrpSpPr>
            <p:grpSpPr>
              <a:xfrm>
                <a:off x="6674548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9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0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3" name="Group 140"/>
              <p:cNvGrpSpPr/>
              <p:nvPr/>
            </p:nvGrpSpPr>
            <p:grpSpPr>
              <a:xfrm>
                <a:off x="7068863" y="2591953"/>
                <a:ext cx="271137" cy="607684"/>
                <a:chOff x="3327401" y="4335463"/>
                <a:chExt cx="407988" cy="91440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7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38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4" name="Group 143"/>
              <p:cNvGrpSpPr/>
              <p:nvPr/>
            </p:nvGrpSpPr>
            <p:grpSpPr>
              <a:xfrm>
                <a:off x="7064609" y="1842106"/>
                <a:ext cx="231047" cy="591857"/>
                <a:chOff x="3647164" y="2464482"/>
                <a:chExt cx="231047" cy="591857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35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36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171" name="Group 26"/>
            <p:cNvGrpSpPr/>
            <p:nvPr/>
          </p:nvGrpSpPr>
          <p:grpSpPr>
            <a:xfrm>
              <a:off x="8995267" y="1842106"/>
              <a:ext cx="1011169" cy="591857"/>
              <a:chOff x="8995267" y="1842106"/>
              <a:chExt cx="1011169" cy="591857"/>
            </a:xfrm>
          </p:grpSpPr>
          <p:grpSp>
            <p:nvGrpSpPr>
              <p:cNvPr id="172" name="Group 105"/>
              <p:cNvGrpSpPr/>
              <p:nvPr/>
            </p:nvGrpSpPr>
            <p:grpSpPr>
              <a:xfrm>
                <a:off x="8995267" y="1842106"/>
                <a:ext cx="231047" cy="591857"/>
                <a:chOff x="3647164" y="2464482"/>
                <a:chExt cx="231047" cy="591857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79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80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73" name="Group 107"/>
              <p:cNvGrpSpPr/>
              <p:nvPr/>
            </p:nvGrpSpPr>
            <p:grpSpPr>
              <a:xfrm>
                <a:off x="9385328" y="1842106"/>
                <a:ext cx="231047" cy="591857"/>
                <a:chOff x="3647164" y="2464482"/>
                <a:chExt cx="231047" cy="591857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77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78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74" name="Group 109"/>
              <p:cNvGrpSpPr/>
              <p:nvPr/>
            </p:nvGrpSpPr>
            <p:grpSpPr>
              <a:xfrm>
                <a:off x="9775389" y="1842106"/>
                <a:ext cx="231047" cy="591857"/>
                <a:chOff x="3647164" y="2464482"/>
                <a:chExt cx="231047" cy="591857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75" name="Freeform 56"/>
                <p:cNvSpPr/>
                <p:nvPr/>
              </p:nvSpPr>
              <p:spPr bwMode="auto">
                <a:xfrm>
                  <a:off x="3716795" y="2464482"/>
                  <a:ext cx="96006" cy="96006"/>
                </a:xfrm>
                <a:custGeom>
                  <a:avLst/>
                  <a:gdLst>
                    <a:gd name="T0" fmla="*/ 262 w 273"/>
                    <a:gd name="T1" fmla="*/ 182 h 271"/>
                    <a:gd name="T2" fmla="*/ 266 w 273"/>
                    <a:gd name="T3" fmla="*/ 173 h 271"/>
                    <a:gd name="T4" fmla="*/ 269 w 273"/>
                    <a:gd name="T5" fmla="*/ 165 h 271"/>
                    <a:gd name="T6" fmla="*/ 272 w 273"/>
                    <a:gd name="T7" fmla="*/ 155 h 271"/>
                    <a:gd name="T8" fmla="*/ 273 w 273"/>
                    <a:gd name="T9" fmla="*/ 146 h 271"/>
                    <a:gd name="T10" fmla="*/ 273 w 273"/>
                    <a:gd name="T11" fmla="*/ 137 h 271"/>
                    <a:gd name="T12" fmla="*/ 273 w 273"/>
                    <a:gd name="T13" fmla="*/ 127 h 271"/>
                    <a:gd name="T14" fmla="*/ 272 w 273"/>
                    <a:gd name="T15" fmla="*/ 119 h 271"/>
                    <a:gd name="T16" fmla="*/ 270 w 273"/>
                    <a:gd name="T17" fmla="*/ 110 h 271"/>
                    <a:gd name="T18" fmla="*/ 265 w 273"/>
                    <a:gd name="T19" fmla="*/ 92 h 271"/>
                    <a:gd name="T20" fmla="*/ 257 w 273"/>
                    <a:gd name="T21" fmla="*/ 76 h 271"/>
                    <a:gd name="T22" fmla="*/ 246 w 273"/>
                    <a:gd name="T23" fmla="*/ 60 h 271"/>
                    <a:gd name="T24" fmla="*/ 236 w 273"/>
                    <a:gd name="T25" fmla="*/ 45 h 271"/>
                    <a:gd name="T26" fmla="*/ 222 w 273"/>
                    <a:gd name="T27" fmla="*/ 33 h 271"/>
                    <a:gd name="T28" fmla="*/ 207 w 273"/>
                    <a:gd name="T29" fmla="*/ 23 h 271"/>
                    <a:gd name="T30" fmla="*/ 191 w 273"/>
                    <a:gd name="T31" fmla="*/ 13 h 271"/>
                    <a:gd name="T32" fmla="*/ 174 w 273"/>
                    <a:gd name="T33" fmla="*/ 6 h 271"/>
                    <a:gd name="T34" fmla="*/ 165 w 273"/>
                    <a:gd name="T35" fmla="*/ 4 h 271"/>
                    <a:gd name="T36" fmla="*/ 157 w 273"/>
                    <a:gd name="T37" fmla="*/ 1 h 271"/>
                    <a:gd name="T38" fmla="*/ 147 w 273"/>
                    <a:gd name="T39" fmla="*/ 0 h 271"/>
                    <a:gd name="T40" fmla="*/ 138 w 273"/>
                    <a:gd name="T41" fmla="*/ 0 h 271"/>
                    <a:gd name="T42" fmla="*/ 128 w 273"/>
                    <a:gd name="T43" fmla="*/ 0 h 271"/>
                    <a:gd name="T44" fmla="*/ 119 w 273"/>
                    <a:gd name="T45" fmla="*/ 1 h 271"/>
                    <a:gd name="T46" fmla="*/ 110 w 273"/>
                    <a:gd name="T47" fmla="*/ 2 h 271"/>
                    <a:gd name="T48" fmla="*/ 100 w 273"/>
                    <a:gd name="T49" fmla="*/ 5 h 271"/>
                    <a:gd name="T50" fmla="*/ 92 w 273"/>
                    <a:gd name="T51" fmla="*/ 6 h 271"/>
                    <a:gd name="T52" fmla="*/ 84 w 273"/>
                    <a:gd name="T53" fmla="*/ 9 h 271"/>
                    <a:gd name="T54" fmla="*/ 76 w 273"/>
                    <a:gd name="T55" fmla="*/ 13 h 271"/>
                    <a:gd name="T56" fmla="*/ 68 w 273"/>
                    <a:gd name="T57" fmla="*/ 17 h 271"/>
                    <a:gd name="T58" fmla="*/ 53 w 273"/>
                    <a:gd name="T59" fmla="*/ 27 h 271"/>
                    <a:gd name="T60" fmla="*/ 41 w 273"/>
                    <a:gd name="T61" fmla="*/ 37 h 271"/>
                    <a:gd name="T62" fmla="*/ 29 w 273"/>
                    <a:gd name="T63" fmla="*/ 49 h 271"/>
                    <a:gd name="T64" fmla="*/ 20 w 273"/>
                    <a:gd name="T65" fmla="*/ 64 h 271"/>
                    <a:gd name="T66" fmla="*/ 12 w 273"/>
                    <a:gd name="T67" fmla="*/ 79 h 271"/>
                    <a:gd name="T68" fmla="*/ 6 w 273"/>
                    <a:gd name="T69" fmla="*/ 95 h 271"/>
                    <a:gd name="T70" fmla="*/ 2 w 273"/>
                    <a:gd name="T71" fmla="*/ 112 h 271"/>
                    <a:gd name="T72" fmla="*/ 0 w 273"/>
                    <a:gd name="T73" fmla="*/ 129 h 271"/>
                    <a:gd name="T74" fmla="*/ 0 w 273"/>
                    <a:gd name="T75" fmla="*/ 146 h 271"/>
                    <a:gd name="T76" fmla="*/ 2 w 273"/>
                    <a:gd name="T77" fmla="*/ 163 h 271"/>
                    <a:gd name="T78" fmla="*/ 6 w 273"/>
                    <a:gd name="T79" fmla="*/ 179 h 271"/>
                    <a:gd name="T80" fmla="*/ 12 w 273"/>
                    <a:gd name="T81" fmla="*/ 196 h 271"/>
                    <a:gd name="T82" fmla="*/ 21 w 273"/>
                    <a:gd name="T83" fmla="*/ 210 h 271"/>
                    <a:gd name="T84" fmla="*/ 32 w 273"/>
                    <a:gd name="T85" fmla="*/ 224 h 271"/>
                    <a:gd name="T86" fmla="*/ 39 w 273"/>
                    <a:gd name="T87" fmla="*/ 232 h 271"/>
                    <a:gd name="T88" fmla="*/ 44 w 273"/>
                    <a:gd name="T89" fmla="*/ 238 h 271"/>
                    <a:gd name="T90" fmla="*/ 51 w 273"/>
                    <a:gd name="T91" fmla="*/ 244 h 271"/>
                    <a:gd name="T92" fmla="*/ 59 w 273"/>
                    <a:gd name="T93" fmla="*/ 249 h 271"/>
                    <a:gd name="T94" fmla="*/ 73 w 273"/>
                    <a:gd name="T95" fmla="*/ 259 h 271"/>
                    <a:gd name="T96" fmla="*/ 89 w 273"/>
                    <a:gd name="T97" fmla="*/ 264 h 271"/>
                    <a:gd name="T98" fmla="*/ 107 w 273"/>
                    <a:gd name="T99" fmla="*/ 269 h 271"/>
                    <a:gd name="T100" fmla="*/ 124 w 273"/>
                    <a:gd name="T101" fmla="*/ 271 h 271"/>
                    <a:gd name="T102" fmla="*/ 142 w 273"/>
                    <a:gd name="T103" fmla="*/ 271 h 271"/>
                    <a:gd name="T104" fmla="*/ 159 w 273"/>
                    <a:gd name="T105" fmla="*/ 269 h 271"/>
                    <a:gd name="T106" fmla="*/ 177 w 273"/>
                    <a:gd name="T107" fmla="*/ 265 h 271"/>
                    <a:gd name="T108" fmla="*/ 193 w 273"/>
                    <a:gd name="T109" fmla="*/ 259 h 271"/>
                    <a:gd name="T110" fmla="*/ 209 w 273"/>
                    <a:gd name="T111" fmla="*/ 251 h 271"/>
                    <a:gd name="T112" fmla="*/ 224 w 273"/>
                    <a:gd name="T113" fmla="*/ 240 h 271"/>
                    <a:gd name="T114" fmla="*/ 236 w 273"/>
                    <a:gd name="T115" fmla="*/ 229 h 271"/>
                    <a:gd name="T116" fmla="*/ 248 w 273"/>
                    <a:gd name="T117" fmla="*/ 214 h 271"/>
                    <a:gd name="T118" fmla="*/ 252 w 273"/>
                    <a:gd name="T119" fmla="*/ 208 h 271"/>
                    <a:gd name="T120" fmla="*/ 256 w 273"/>
                    <a:gd name="T121" fmla="*/ 200 h 271"/>
                    <a:gd name="T122" fmla="*/ 260 w 273"/>
                    <a:gd name="T123" fmla="*/ 192 h 271"/>
                    <a:gd name="T124" fmla="*/ 262 w 273"/>
                    <a:gd name="T125" fmla="*/ 182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73" h="271">
                      <a:moveTo>
                        <a:pt x="262" y="182"/>
                      </a:moveTo>
                      <a:lnTo>
                        <a:pt x="266" y="173"/>
                      </a:lnTo>
                      <a:lnTo>
                        <a:pt x="269" y="165"/>
                      </a:lnTo>
                      <a:lnTo>
                        <a:pt x="272" y="155"/>
                      </a:lnTo>
                      <a:lnTo>
                        <a:pt x="273" y="146"/>
                      </a:lnTo>
                      <a:lnTo>
                        <a:pt x="273" y="137"/>
                      </a:lnTo>
                      <a:lnTo>
                        <a:pt x="273" y="127"/>
                      </a:lnTo>
                      <a:lnTo>
                        <a:pt x="272" y="119"/>
                      </a:lnTo>
                      <a:lnTo>
                        <a:pt x="270" y="110"/>
                      </a:lnTo>
                      <a:lnTo>
                        <a:pt x="265" y="92"/>
                      </a:lnTo>
                      <a:lnTo>
                        <a:pt x="257" y="76"/>
                      </a:lnTo>
                      <a:lnTo>
                        <a:pt x="246" y="60"/>
                      </a:lnTo>
                      <a:lnTo>
                        <a:pt x="236" y="45"/>
                      </a:lnTo>
                      <a:lnTo>
                        <a:pt x="222" y="33"/>
                      </a:lnTo>
                      <a:lnTo>
                        <a:pt x="207" y="23"/>
                      </a:lnTo>
                      <a:lnTo>
                        <a:pt x="191" y="13"/>
                      </a:lnTo>
                      <a:lnTo>
                        <a:pt x="174" y="6"/>
                      </a:lnTo>
                      <a:lnTo>
                        <a:pt x="165" y="4"/>
                      </a:lnTo>
                      <a:lnTo>
                        <a:pt x="157" y="1"/>
                      </a:lnTo>
                      <a:lnTo>
                        <a:pt x="147" y="0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9" y="1"/>
                      </a:lnTo>
                      <a:lnTo>
                        <a:pt x="110" y="2"/>
                      </a:lnTo>
                      <a:lnTo>
                        <a:pt x="100" y="5"/>
                      </a:lnTo>
                      <a:lnTo>
                        <a:pt x="92" y="6"/>
                      </a:lnTo>
                      <a:lnTo>
                        <a:pt x="84" y="9"/>
                      </a:lnTo>
                      <a:lnTo>
                        <a:pt x="76" y="13"/>
                      </a:lnTo>
                      <a:lnTo>
                        <a:pt x="68" y="17"/>
                      </a:lnTo>
                      <a:lnTo>
                        <a:pt x="53" y="27"/>
                      </a:lnTo>
                      <a:lnTo>
                        <a:pt x="41" y="37"/>
                      </a:lnTo>
                      <a:lnTo>
                        <a:pt x="29" y="49"/>
                      </a:lnTo>
                      <a:lnTo>
                        <a:pt x="20" y="64"/>
                      </a:lnTo>
                      <a:lnTo>
                        <a:pt x="12" y="79"/>
                      </a:lnTo>
                      <a:lnTo>
                        <a:pt x="6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6" y="179"/>
                      </a:lnTo>
                      <a:lnTo>
                        <a:pt x="12" y="196"/>
                      </a:lnTo>
                      <a:lnTo>
                        <a:pt x="21" y="210"/>
                      </a:lnTo>
                      <a:lnTo>
                        <a:pt x="32" y="224"/>
                      </a:lnTo>
                      <a:lnTo>
                        <a:pt x="39" y="232"/>
                      </a:lnTo>
                      <a:lnTo>
                        <a:pt x="44" y="238"/>
                      </a:lnTo>
                      <a:lnTo>
                        <a:pt x="51" y="244"/>
                      </a:lnTo>
                      <a:lnTo>
                        <a:pt x="59" y="249"/>
                      </a:lnTo>
                      <a:lnTo>
                        <a:pt x="73" y="259"/>
                      </a:lnTo>
                      <a:lnTo>
                        <a:pt x="89" y="264"/>
                      </a:lnTo>
                      <a:lnTo>
                        <a:pt x="107" y="269"/>
                      </a:lnTo>
                      <a:lnTo>
                        <a:pt x="124" y="271"/>
                      </a:lnTo>
                      <a:lnTo>
                        <a:pt x="142" y="271"/>
                      </a:lnTo>
                      <a:lnTo>
                        <a:pt x="159" y="269"/>
                      </a:lnTo>
                      <a:lnTo>
                        <a:pt x="177" y="265"/>
                      </a:lnTo>
                      <a:lnTo>
                        <a:pt x="193" y="259"/>
                      </a:lnTo>
                      <a:lnTo>
                        <a:pt x="209" y="251"/>
                      </a:lnTo>
                      <a:lnTo>
                        <a:pt x="224" y="240"/>
                      </a:lnTo>
                      <a:lnTo>
                        <a:pt x="236" y="229"/>
                      </a:lnTo>
                      <a:lnTo>
                        <a:pt x="248" y="214"/>
                      </a:lnTo>
                      <a:lnTo>
                        <a:pt x="252" y="208"/>
                      </a:lnTo>
                      <a:lnTo>
                        <a:pt x="256" y="200"/>
                      </a:lnTo>
                      <a:lnTo>
                        <a:pt x="260" y="192"/>
                      </a:lnTo>
                      <a:lnTo>
                        <a:pt x="26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76" name="Freeform 57"/>
                <p:cNvSpPr/>
                <p:nvPr/>
              </p:nvSpPr>
              <p:spPr bwMode="auto">
                <a:xfrm>
                  <a:off x="3647164" y="2569982"/>
                  <a:ext cx="231047" cy="486357"/>
                </a:xfrm>
                <a:custGeom>
                  <a:avLst/>
                  <a:gdLst>
                    <a:gd name="T0" fmla="*/ 566 w 658"/>
                    <a:gd name="T1" fmla="*/ 20 h 1383"/>
                    <a:gd name="T2" fmla="*/ 506 w 658"/>
                    <a:gd name="T3" fmla="*/ 4 h 1383"/>
                    <a:gd name="T4" fmla="*/ 396 w 658"/>
                    <a:gd name="T5" fmla="*/ 0 h 1383"/>
                    <a:gd name="T6" fmla="*/ 259 w 658"/>
                    <a:gd name="T7" fmla="*/ 0 h 1383"/>
                    <a:gd name="T8" fmla="*/ 136 w 658"/>
                    <a:gd name="T9" fmla="*/ 8 h 1383"/>
                    <a:gd name="T10" fmla="*/ 74 w 658"/>
                    <a:gd name="T11" fmla="*/ 27 h 1383"/>
                    <a:gd name="T12" fmla="*/ 40 w 658"/>
                    <a:gd name="T13" fmla="*/ 53 h 1383"/>
                    <a:gd name="T14" fmla="*/ 16 w 658"/>
                    <a:gd name="T15" fmla="*/ 90 h 1383"/>
                    <a:gd name="T16" fmla="*/ 4 w 658"/>
                    <a:gd name="T17" fmla="*/ 131 h 1383"/>
                    <a:gd name="T18" fmla="*/ 2 w 658"/>
                    <a:gd name="T19" fmla="*/ 220 h 1383"/>
                    <a:gd name="T20" fmla="*/ 0 w 658"/>
                    <a:gd name="T21" fmla="*/ 448 h 1383"/>
                    <a:gd name="T22" fmla="*/ 2 w 658"/>
                    <a:gd name="T23" fmla="*/ 629 h 1383"/>
                    <a:gd name="T24" fmla="*/ 19 w 658"/>
                    <a:gd name="T25" fmla="*/ 665 h 1383"/>
                    <a:gd name="T26" fmla="*/ 42 w 658"/>
                    <a:gd name="T27" fmla="*/ 676 h 1383"/>
                    <a:gd name="T28" fmla="*/ 73 w 658"/>
                    <a:gd name="T29" fmla="*/ 676 h 1383"/>
                    <a:gd name="T30" fmla="*/ 97 w 658"/>
                    <a:gd name="T31" fmla="*/ 657 h 1383"/>
                    <a:gd name="T32" fmla="*/ 117 w 658"/>
                    <a:gd name="T33" fmla="*/ 602 h 1383"/>
                    <a:gd name="T34" fmla="*/ 118 w 658"/>
                    <a:gd name="T35" fmla="*/ 452 h 1383"/>
                    <a:gd name="T36" fmla="*/ 118 w 658"/>
                    <a:gd name="T37" fmla="*/ 273 h 1383"/>
                    <a:gd name="T38" fmla="*/ 153 w 658"/>
                    <a:gd name="T39" fmla="*/ 296 h 1383"/>
                    <a:gd name="T40" fmla="*/ 153 w 658"/>
                    <a:gd name="T41" fmla="*/ 566 h 1383"/>
                    <a:gd name="T42" fmla="*/ 153 w 658"/>
                    <a:gd name="T43" fmla="*/ 836 h 1383"/>
                    <a:gd name="T44" fmla="*/ 153 w 658"/>
                    <a:gd name="T45" fmla="*/ 1107 h 1383"/>
                    <a:gd name="T46" fmla="*/ 154 w 658"/>
                    <a:gd name="T47" fmla="*/ 1323 h 1383"/>
                    <a:gd name="T48" fmla="*/ 175 w 658"/>
                    <a:gd name="T49" fmla="*/ 1363 h 1383"/>
                    <a:gd name="T50" fmla="*/ 215 w 658"/>
                    <a:gd name="T51" fmla="*/ 1382 h 1383"/>
                    <a:gd name="T52" fmla="*/ 262 w 658"/>
                    <a:gd name="T53" fmla="*/ 1379 h 1383"/>
                    <a:gd name="T54" fmla="*/ 299 w 658"/>
                    <a:gd name="T55" fmla="*/ 1349 h 1383"/>
                    <a:gd name="T56" fmla="*/ 311 w 658"/>
                    <a:gd name="T57" fmla="*/ 1272 h 1383"/>
                    <a:gd name="T58" fmla="*/ 311 w 658"/>
                    <a:gd name="T59" fmla="*/ 1030 h 1383"/>
                    <a:gd name="T60" fmla="*/ 313 w 658"/>
                    <a:gd name="T61" fmla="*/ 745 h 1383"/>
                    <a:gd name="T62" fmla="*/ 347 w 658"/>
                    <a:gd name="T63" fmla="*/ 756 h 1383"/>
                    <a:gd name="T64" fmla="*/ 347 w 658"/>
                    <a:gd name="T65" fmla="*/ 1082 h 1383"/>
                    <a:gd name="T66" fmla="*/ 350 w 658"/>
                    <a:gd name="T67" fmla="*/ 1333 h 1383"/>
                    <a:gd name="T68" fmla="*/ 361 w 658"/>
                    <a:gd name="T69" fmla="*/ 1359 h 1383"/>
                    <a:gd name="T70" fmla="*/ 388 w 658"/>
                    <a:gd name="T71" fmla="*/ 1378 h 1383"/>
                    <a:gd name="T72" fmla="*/ 444 w 658"/>
                    <a:gd name="T73" fmla="*/ 1379 h 1383"/>
                    <a:gd name="T74" fmla="*/ 484 w 658"/>
                    <a:gd name="T75" fmla="*/ 1355 h 1383"/>
                    <a:gd name="T76" fmla="*/ 496 w 658"/>
                    <a:gd name="T77" fmla="*/ 1331 h 1383"/>
                    <a:gd name="T78" fmla="*/ 499 w 658"/>
                    <a:gd name="T79" fmla="*/ 1240 h 1383"/>
                    <a:gd name="T80" fmla="*/ 499 w 658"/>
                    <a:gd name="T81" fmla="*/ 971 h 1383"/>
                    <a:gd name="T82" fmla="*/ 499 w 658"/>
                    <a:gd name="T83" fmla="*/ 700 h 1383"/>
                    <a:gd name="T84" fmla="*/ 499 w 658"/>
                    <a:gd name="T85" fmla="*/ 429 h 1383"/>
                    <a:gd name="T86" fmla="*/ 510 w 658"/>
                    <a:gd name="T87" fmla="*/ 226 h 1383"/>
                    <a:gd name="T88" fmla="*/ 542 w 658"/>
                    <a:gd name="T89" fmla="*/ 273 h 1383"/>
                    <a:gd name="T90" fmla="*/ 542 w 658"/>
                    <a:gd name="T91" fmla="*/ 461 h 1383"/>
                    <a:gd name="T92" fmla="*/ 543 w 658"/>
                    <a:gd name="T93" fmla="*/ 617 h 1383"/>
                    <a:gd name="T94" fmla="*/ 565 w 658"/>
                    <a:gd name="T95" fmla="*/ 662 h 1383"/>
                    <a:gd name="T96" fmla="*/ 589 w 658"/>
                    <a:gd name="T97" fmla="*/ 676 h 1383"/>
                    <a:gd name="T98" fmla="*/ 618 w 658"/>
                    <a:gd name="T99" fmla="*/ 676 h 1383"/>
                    <a:gd name="T100" fmla="*/ 638 w 658"/>
                    <a:gd name="T101" fmla="*/ 665 h 1383"/>
                    <a:gd name="T102" fmla="*/ 653 w 658"/>
                    <a:gd name="T103" fmla="*/ 639 h 1383"/>
                    <a:gd name="T104" fmla="*/ 658 w 658"/>
                    <a:gd name="T105" fmla="*/ 555 h 1383"/>
                    <a:gd name="T106" fmla="*/ 658 w 658"/>
                    <a:gd name="T107" fmla="*/ 360 h 1383"/>
                    <a:gd name="T108" fmla="*/ 658 w 658"/>
                    <a:gd name="T109" fmla="*/ 192 h 1383"/>
                    <a:gd name="T110" fmla="*/ 648 w 658"/>
                    <a:gd name="T111" fmla="*/ 111 h 1383"/>
                    <a:gd name="T112" fmla="*/ 629 w 658"/>
                    <a:gd name="T113" fmla="*/ 71 h 1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58" h="1383">
                      <a:moveTo>
                        <a:pt x="605" y="45"/>
                      </a:moveTo>
                      <a:lnTo>
                        <a:pt x="593" y="36"/>
                      </a:lnTo>
                      <a:lnTo>
                        <a:pt x="579" y="27"/>
                      </a:lnTo>
                      <a:lnTo>
                        <a:pt x="566" y="20"/>
                      </a:lnTo>
                      <a:lnTo>
                        <a:pt x="551" y="15"/>
                      </a:lnTo>
                      <a:lnTo>
                        <a:pt x="536" y="11"/>
                      </a:lnTo>
                      <a:lnTo>
                        <a:pt x="522" y="6"/>
                      </a:lnTo>
                      <a:lnTo>
                        <a:pt x="506" y="4"/>
                      </a:lnTo>
                      <a:lnTo>
                        <a:pt x="491" y="2"/>
                      </a:lnTo>
                      <a:lnTo>
                        <a:pt x="459" y="0"/>
                      </a:lnTo>
                      <a:lnTo>
                        <a:pt x="427" y="0"/>
                      </a:lnTo>
                      <a:lnTo>
                        <a:pt x="396" y="0"/>
                      </a:lnTo>
                      <a:lnTo>
                        <a:pt x="365" y="0"/>
                      </a:lnTo>
                      <a:lnTo>
                        <a:pt x="330" y="1"/>
                      </a:lnTo>
                      <a:lnTo>
                        <a:pt x="294" y="0"/>
                      </a:lnTo>
                      <a:lnTo>
                        <a:pt x="259" y="0"/>
                      </a:lnTo>
                      <a:lnTo>
                        <a:pt x="223" y="0"/>
                      </a:lnTo>
                      <a:lnTo>
                        <a:pt x="188" y="1"/>
                      </a:lnTo>
                      <a:lnTo>
                        <a:pt x="153" y="4"/>
                      </a:lnTo>
                      <a:lnTo>
                        <a:pt x="136" y="8"/>
                      </a:lnTo>
                      <a:lnTo>
                        <a:pt x="118" y="12"/>
                      </a:lnTo>
                      <a:lnTo>
                        <a:pt x="101" y="16"/>
                      </a:lnTo>
                      <a:lnTo>
                        <a:pt x="85" y="23"/>
                      </a:lnTo>
                      <a:lnTo>
                        <a:pt x="74" y="27"/>
                      </a:lnTo>
                      <a:lnTo>
                        <a:pt x="65" y="32"/>
                      </a:lnTo>
                      <a:lnTo>
                        <a:pt x="55" y="39"/>
                      </a:lnTo>
                      <a:lnTo>
                        <a:pt x="47" y="45"/>
                      </a:lnTo>
                      <a:lnTo>
                        <a:pt x="40" y="53"/>
                      </a:lnTo>
                      <a:lnTo>
                        <a:pt x="32" y="61"/>
                      </a:lnTo>
                      <a:lnTo>
                        <a:pt x="27" y="70"/>
                      </a:lnTo>
                      <a:lnTo>
                        <a:pt x="22" y="79"/>
                      </a:lnTo>
                      <a:lnTo>
                        <a:pt x="16" y="90"/>
                      </a:lnTo>
                      <a:lnTo>
                        <a:pt x="12" y="99"/>
                      </a:lnTo>
                      <a:lnTo>
                        <a:pt x="8" y="110"/>
                      </a:lnTo>
                      <a:lnTo>
                        <a:pt x="6" y="120"/>
                      </a:lnTo>
                      <a:lnTo>
                        <a:pt x="4" y="131"/>
                      </a:lnTo>
                      <a:lnTo>
                        <a:pt x="2" y="142"/>
                      </a:lnTo>
                      <a:lnTo>
                        <a:pt x="2" y="153"/>
                      </a:lnTo>
                      <a:lnTo>
                        <a:pt x="2" y="163"/>
                      </a:lnTo>
                      <a:lnTo>
                        <a:pt x="2" y="220"/>
                      </a:lnTo>
                      <a:lnTo>
                        <a:pt x="2" y="277"/>
                      </a:lnTo>
                      <a:lnTo>
                        <a:pt x="0" y="334"/>
                      </a:lnTo>
                      <a:lnTo>
                        <a:pt x="0" y="390"/>
                      </a:lnTo>
                      <a:lnTo>
                        <a:pt x="0" y="448"/>
                      </a:lnTo>
                      <a:lnTo>
                        <a:pt x="2" y="504"/>
                      </a:lnTo>
                      <a:lnTo>
                        <a:pt x="2" y="562"/>
                      </a:lnTo>
                      <a:lnTo>
                        <a:pt x="2" y="618"/>
                      </a:lnTo>
                      <a:lnTo>
                        <a:pt x="2" y="629"/>
                      </a:lnTo>
                      <a:lnTo>
                        <a:pt x="4" y="638"/>
                      </a:lnTo>
                      <a:lnTo>
                        <a:pt x="7" y="649"/>
                      </a:lnTo>
                      <a:lnTo>
                        <a:pt x="12" y="658"/>
                      </a:lnTo>
                      <a:lnTo>
                        <a:pt x="19" y="665"/>
                      </a:lnTo>
                      <a:lnTo>
                        <a:pt x="28" y="672"/>
                      </a:lnTo>
                      <a:lnTo>
                        <a:pt x="32" y="673"/>
                      </a:lnTo>
                      <a:lnTo>
                        <a:pt x="38" y="676"/>
                      </a:lnTo>
                      <a:lnTo>
                        <a:pt x="42" y="676"/>
                      </a:lnTo>
                      <a:lnTo>
                        <a:pt x="47" y="676"/>
                      </a:lnTo>
                      <a:lnTo>
                        <a:pt x="57" y="677"/>
                      </a:lnTo>
                      <a:lnTo>
                        <a:pt x="65" y="677"/>
                      </a:lnTo>
                      <a:lnTo>
                        <a:pt x="73" y="676"/>
                      </a:lnTo>
                      <a:lnTo>
                        <a:pt x="79" y="672"/>
                      </a:lnTo>
                      <a:lnTo>
                        <a:pt x="86" y="667"/>
                      </a:lnTo>
                      <a:lnTo>
                        <a:pt x="91" y="663"/>
                      </a:lnTo>
                      <a:lnTo>
                        <a:pt x="97" y="657"/>
                      </a:lnTo>
                      <a:lnTo>
                        <a:pt x="101" y="650"/>
                      </a:lnTo>
                      <a:lnTo>
                        <a:pt x="109" y="635"/>
                      </a:lnTo>
                      <a:lnTo>
                        <a:pt x="114" y="619"/>
                      </a:lnTo>
                      <a:lnTo>
                        <a:pt x="117" y="602"/>
                      </a:lnTo>
                      <a:lnTo>
                        <a:pt x="117" y="587"/>
                      </a:lnTo>
                      <a:lnTo>
                        <a:pt x="118" y="541"/>
                      </a:lnTo>
                      <a:lnTo>
                        <a:pt x="118" y="497"/>
                      </a:lnTo>
                      <a:lnTo>
                        <a:pt x="118" y="452"/>
                      </a:lnTo>
                      <a:lnTo>
                        <a:pt x="117" y="407"/>
                      </a:lnTo>
                      <a:lnTo>
                        <a:pt x="117" y="362"/>
                      </a:lnTo>
                      <a:lnTo>
                        <a:pt x="117" y="318"/>
                      </a:lnTo>
                      <a:lnTo>
                        <a:pt x="118" y="273"/>
                      </a:lnTo>
                      <a:lnTo>
                        <a:pt x="118" y="228"/>
                      </a:lnTo>
                      <a:lnTo>
                        <a:pt x="136" y="228"/>
                      </a:lnTo>
                      <a:lnTo>
                        <a:pt x="152" y="228"/>
                      </a:lnTo>
                      <a:lnTo>
                        <a:pt x="153" y="296"/>
                      </a:lnTo>
                      <a:lnTo>
                        <a:pt x="153" y="363"/>
                      </a:lnTo>
                      <a:lnTo>
                        <a:pt x="153" y="430"/>
                      </a:lnTo>
                      <a:lnTo>
                        <a:pt x="153" y="499"/>
                      </a:lnTo>
                      <a:lnTo>
                        <a:pt x="153" y="566"/>
                      </a:lnTo>
                      <a:lnTo>
                        <a:pt x="153" y="634"/>
                      </a:lnTo>
                      <a:lnTo>
                        <a:pt x="153" y="701"/>
                      </a:lnTo>
                      <a:lnTo>
                        <a:pt x="153" y="769"/>
                      </a:lnTo>
                      <a:lnTo>
                        <a:pt x="153" y="836"/>
                      </a:lnTo>
                      <a:lnTo>
                        <a:pt x="153" y="903"/>
                      </a:lnTo>
                      <a:lnTo>
                        <a:pt x="153" y="972"/>
                      </a:lnTo>
                      <a:lnTo>
                        <a:pt x="153" y="1039"/>
                      </a:lnTo>
                      <a:lnTo>
                        <a:pt x="153" y="1107"/>
                      </a:lnTo>
                      <a:lnTo>
                        <a:pt x="153" y="1174"/>
                      </a:lnTo>
                      <a:lnTo>
                        <a:pt x="153" y="1243"/>
                      </a:lnTo>
                      <a:lnTo>
                        <a:pt x="154" y="1310"/>
                      </a:lnTo>
                      <a:lnTo>
                        <a:pt x="154" y="1323"/>
                      </a:lnTo>
                      <a:lnTo>
                        <a:pt x="157" y="1335"/>
                      </a:lnTo>
                      <a:lnTo>
                        <a:pt x="161" y="1346"/>
                      </a:lnTo>
                      <a:lnTo>
                        <a:pt x="168" y="1355"/>
                      </a:lnTo>
                      <a:lnTo>
                        <a:pt x="175" y="1363"/>
                      </a:lnTo>
                      <a:lnTo>
                        <a:pt x="184" y="1370"/>
                      </a:lnTo>
                      <a:lnTo>
                        <a:pt x="193" y="1375"/>
                      </a:lnTo>
                      <a:lnTo>
                        <a:pt x="204" y="1379"/>
                      </a:lnTo>
                      <a:lnTo>
                        <a:pt x="215" y="1382"/>
                      </a:lnTo>
                      <a:lnTo>
                        <a:pt x="227" y="1383"/>
                      </a:lnTo>
                      <a:lnTo>
                        <a:pt x="239" y="1383"/>
                      </a:lnTo>
                      <a:lnTo>
                        <a:pt x="251" y="1382"/>
                      </a:lnTo>
                      <a:lnTo>
                        <a:pt x="262" y="1379"/>
                      </a:lnTo>
                      <a:lnTo>
                        <a:pt x="274" y="1375"/>
                      </a:lnTo>
                      <a:lnTo>
                        <a:pt x="283" y="1370"/>
                      </a:lnTo>
                      <a:lnTo>
                        <a:pt x="294" y="1363"/>
                      </a:lnTo>
                      <a:lnTo>
                        <a:pt x="299" y="1349"/>
                      </a:lnTo>
                      <a:lnTo>
                        <a:pt x="303" y="1334"/>
                      </a:lnTo>
                      <a:lnTo>
                        <a:pt x="306" y="1319"/>
                      </a:lnTo>
                      <a:lnTo>
                        <a:pt x="309" y="1303"/>
                      </a:lnTo>
                      <a:lnTo>
                        <a:pt x="311" y="1272"/>
                      </a:lnTo>
                      <a:lnTo>
                        <a:pt x="313" y="1241"/>
                      </a:lnTo>
                      <a:lnTo>
                        <a:pt x="313" y="1170"/>
                      </a:lnTo>
                      <a:lnTo>
                        <a:pt x="311" y="1101"/>
                      </a:lnTo>
                      <a:lnTo>
                        <a:pt x="311" y="1030"/>
                      </a:lnTo>
                      <a:lnTo>
                        <a:pt x="311" y="958"/>
                      </a:lnTo>
                      <a:lnTo>
                        <a:pt x="311" y="887"/>
                      </a:lnTo>
                      <a:lnTo>
                        <a:pt x="313" y="816"/>
                      </a:lnTo>
                      <a:lnTo>
                        <a:pt x="313" y="745"/>
                      </a:lnTo>
                      <a:lnTo>
                        <a:pt x="313" y="674"/>
                      </a:lnTo>
                      <a:lnTo>
                        <a:pt x="330" y="674"/>
                      </a:lnTo>
                      <a:lnTo>
                        <a:pt x="347" y="674"/>
                      </a:lnTo>
                      <a:lnTo>
                        <a:pt x="347" y="756"/>
                      </a:lnTo>
                      <a:lnTo>
                        <a:pt x="347" y="838"/>
                      </a:lnTo>
                      <a:lnTo>
                        <a:pt x="347" y="918"/>
                      </a:lnTo>
                      <a:lnTo>
                        <a:pt x="347" y="1000"/>
                      </a:lnTo>
                      <a:lnTo>
                        <a:pt x="347" y="1082"/>
                      </a:lnTo>
                      <a:lnTo>
                        <a:pt x="347" y="1162"/>
                      </a:lnTo>
                      <a:lnTo>
                        <a:pt x="347" y="1244"/>
                      </a:lnTo>
                      <a:lnTo>
                        <a:pt x="349" y="1324"/>
                      </a:lnTo>
                      <a:lnTo>
                        <a:pt x="350" y="1333"/>
                      </a:lnTo>
                      <a:lnTo>
                        <a:pt x="351" y="1341"/>
                      </a:lnTo>
                      <a:lnTo>
                        <a:pt x="354" y="1347"/>
                      </a:lnTo>
                      <a:lnTo>
                        <a:pt x="357" y="1354"/>
                      </a:lnTo>
                      <a:lnTo>
                        <a:pt x="361" y="1359"/>
                      </a:lnTo>
                      <a:lnTo>
                        <a:pt x="366" y="1363"/>
                      </a:lnTo>
                      <a:lnTo>
                        <a:pt x="370" y="1369"/>
                      </a:lnTo>
                      <a:lnTo>
                        <a:pt x="377" y="1373"/>
                      </a:lnTo>
                      <a:lnTo>
                        <a:pt x="388" y="1378"/>
                      </a:lnTo>
                      <a:lnTo>
                        <a:pt x="401" y="1382"/>
                      </a:lnTo>
                      <a:lnTo>
                        <a:pt x="416" y="1383"/>
                      </a:lnTo>
                      <a:lnTo>
                        <a:pt x="429" y="1382"/>
                      </a:lnTo>
                      <a:lnTo>
                        <a:pt x="444" y="1379"/>
                      </a:lnTo>
                      <a:lnTo>
                        <a:pt x="457" y="1375"/>
                      </a:lnTo>
                      <a:lnTo>
                        <a:pt x="469" y="1369"/>
                      </a:lnTo>
                      <a:lnTo>
                        <a:pt x="480" y="1359"/>
                      </a:lnTo>
                      <a:lnTo>
                        <a:pt x="484" y="1355"/>
                      </a:lnTo>
                      <a:lnTo>
                        <a:pt x="488" y="1350"/>
                      </a:lnTo>
                      <a:lnTo>
                        <a:pt x="492" y="1343"/>
                      </a:lnTo>
                      <a:lnTo>
                        <a:pt x="495" y="1338"/>
                      </a:lnTo>
                      <a:lnTo>
                        <a:pt x="496" y="1331"/>
                      </a:lnTo>
                      <a:lnTo>
                        <a:pt x="498" y="1323"/>
                      </a:lnTo>
                      <a:lnTo>
                        <a:pt x="499" y="1316"/>
                      </a:lnTo>
                      <a:lnTo>
                        <a:pt x="498" y="1308"/>
                      </a:lnTo>
                      <a:lnTo>
                        <a:pt x="499" y="1240"/>
                      </a:lnTo>
                      <a:lnTo>
                        <a:pt x="499" y="1173"/>
                      </a:lnTo>
                      <a:lnTo>
                        <a:pt x="499" y="1106"/>
                      </a:lnTo>
                      <a:lnTo>
                        <a:pt x="499" y="1038"/>
                      </a:lnTo>
                      <a:lnTo>
                        <a:pt x="499" y="971"/>
                      </a:lnTo>
                      <a:lnTo>
                        <a:pt x="499" y="902"/>
                      </a:lnTo>
                      <a:lnTo>
                        <a:pt x="499" y="835"/>
                      </a:lnTo>
                      <a:lnTo>
                        <a:pt x="499" y="767"/>
                      </a:lnTo>
                      <a:lnTo>
                        <a:pt x="499" y="700"/>
                      </a:lnTo>
                      <a:lnTo>
                        <a:pt x="499" y="633"/>
                      </a:lnTo>
                      <a:lnTo>
                        <a:pt x="499" y="564"/>
                      </a:lnTo>
                      <a:lnTo>
                        <a:pt x="499" y="497"/>
                      </a:lnTo>
                      <a:lnTo>
                        <a:pt x="499" y="429"/>
                      </a:lnTo>
                      <a:lnTo>
                        <a:pt x="499" y="362"/>
                      </a:lnTo>
                      <a:lnTo>
                        <a:pt x="499" y="293"/>
                      </a:lnTo>
                      <a:lnTo>
                        <a:pt x="499" y="226"/>
                      </a:lnTo>
                      <a:lnTo>
                        <a:pt x="510" y="226"/>
                      </a:lnTo>
                      <a:lnTo>
                        <a:pt x="520" y="226"/>
                      </a:lnTo>
                      <a:lnTo>
                        <a:pt x="532" y="226"/>
                      </a:lnTo>
                      <a:lnTo>
                        <a:pt x="542" y="225"/>
                      </a:lnTo>
                      <a:lnTo>
                        <a:pt x="542" y="273"/>
                      </a:lnTo>
                      <a:lnTo>
                        <a:pt x="542" y="320"/>
                      </a:lnTo>
                      <a:lnTo>
                        <a:pt x="542" y="367"/>
                      </a:lnTo>
                      <a:lnTo>
                        <a:pt x="542" y="414"/>
                      </a:lnTo>
                      <a:lnTo>
                        <a:pt x="542" y="461"/>
                      </a:lnTo>
                      <a:lnTo>
                        <a:pt x="542" y="508"/>
                      </a:lnTo>
                      <a:lnTo>
                        <a:pt x="542" y="556"/>
                      </a:lnTo>
                      <a:lnTo>
                        <a:pt x="542" y="603"/>
                      </a:lnTo>
                      <a:lnTo>
                        <a:pt x="543" y="617"/>
                      </a:lnTo>
                      <a:lnTo>
                        <a:pt x="546" y="631"/>
                      </a:lnTo>
                      <a:lnTo>
                        <a:pt x="553" y="645"/>
                      </a:lnTo>
                      <a:lnTo>
                        <a:pt x="561" y="657"/>
                      </a:lnTo>
                      <a:lnTo>
                        <a:pt x="565" y="662"/>
                      </a:lnTo>
                      <a:lnTo>
                        <a:pt x="570" y="667"/>
                      </a:lnTo>
                      <a:lnTo>
                        <a:pt x="577" y="670"/>
                      </a:lnTo>
                      <a:lnTo>
                        <a:pt x="582" y="674"/>
                      </a:lnTo>
                      <a:lnTo>
                        <a:pt x="589" y="676"/>
                      </a:lnTo>
                      <a:lnTo>
                        <a:pt x="597" y="677"/>
                      </a:lnTo>
                      <a:lnTo>
                        <a:pt x="604" y="677"/>
                      </a:lnTo>
                      <a:lnTo>
                        <a:pt x="612" y="676"/>
                      </a:lnTo>
                      <a:lnTo>
                        <a:pt x="618" y="676"/>
                      </a:lnTo>
                      <a:lnTo>
                        <a:pt x="624" y="674"/>
                      </a:lnTo>
                      <a:lnTo>
                        <a:pt x="629" y="672"/>
                      </a:lnTo>
                      <a:lnTo>
                        <a:pt x="634" y="669"/>
                      </a:lnTo>
                      <a:lnTo>
                        <a:pt x="638" y="665"/>
                      </a:lnTo>
                      <a:lnTo>
                        <a:pt x="642" y="661"/>
                      </a:lnTo>
                      <a:lnTo>
                        <a:pt x="645" y="655"/>
                      </a:lnTo>
                      <a:lnTo>
                        <a:pt x="649" y="650"/>
                      </a:lnTo>
                      <a:lnTo>
                        <a:pt x="653" y="639"/>
                      </a:lnTo>
                      <a:lnTo>
                        <a:pt x="656" y="627"/>
                      </a:lnTo>
                      <a:lnTo>
                        <a:pt x="658" y="615"/>
                      </a:lnTo>
                      <a:lnTo>
                        <a:pt x="658" y="603"/>
                      </a:lnTo>
                      <a:lnTo>
                        <a:pt x="658" y="555"/>
                      </a:lnTo>
                      <a:lnTo>
                        <a:pt x="658" y="505"/>
                      </a:lnTo>
                      <a:lnTo>
                        <a:pt x="658" y="457"/>
                      </a:lnTo>
                      <a:lnTo>
                        <a:pt x="658" y="409"/>
                      </a:lnTo>
                      <a:lnTo>
                        <a:pt x="658" y="360"/>
                      </a:lnTo>
                      <a:lnTo>
                        <a:pt x="658" y="311"/>
                      </a:lnTo>
                      <a:lnTo>
                        <a:pt x="658" y="263"/>
                      </a:lnTo>
                      <a:lnTo>
                        <a:pt x="658" y="214"/>
                      </a:lnTo>
                      <a:lnTo>
                        <a:pt x="658" y="192"/>
                      </a:lnTo>
                      <a:lnTo>
                        <a:pt x="657" y="169"/>
                      </a:lnTo>
                      <a:lnTo>
                        <a:pt x="654" y="146"/>
                      </a:lnTo>
                      <a:lnTo>
                        <a:pt x="650" y="123"/>
                      </a:lnTo>
                      <a:lnTo>
                        <a:pt x="648" y="111"/>
                      </a:lnTo>
                      <a:lnTo>
                        <a:pt x="644" y="100"/>
                      </a:lnTo>
                      <a:lnTo>
                        <a:pt x="640" y="90"/>
                      </a:lnTo>
                      <a:lnTo>
                        <a:pt x="634" y="80"/>
                      </a:lnTo>
                      <a:lnTo>
                        <a:pt x="629" y="71"/>
                      </a:lnTo>
                      <a:lnTo>
                        <a:pt x="622" y="61"/>
                      </a:lnTo>
                      <a:lnTo>
                        <a:pt x="614" y="53"/>
                      </a:lnTo>
                      <a:lnTo>
                        <a:pt x="605" y="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181" name="Group 25"/>
            <p:cNvGrpSpPr/>
            <p:nvPr/>
          </p:nvGrpSpPr>
          <p:grpSpPr>
            <a:xfrm>
              <a:off x="8612970" y="2591953"/>
              <a:ext cx="1437810" cy="607684"/>
              <a:chOff x="8612970" y="2591953"/>
              <a:chExt cx="1437810" cy="607684"/>
            </a:xfrm>
          </p:grpSpPr>
          <p:grpSp>
            <p:nvGrpSpPr>
              <p:cNvPr id="182" name="Group 104"/>
              <p:cNvGrpSpPr/>
              <p:nvPr/>
            </p:nvGrpSpPr>
            <p:grpSpPr>
              <a:xfrm>
                <a:off x="8999521" y="2591953"/>
                <a:ext cx="271137" cy="607684"/>
                <a:chOff x="3327401" y="4335463"/>
                <a:chExt cx="407988" cy="914400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92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93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83" name="Group 106"/>
              <p:cNvGrpSpPr/>
              <p:nvPr/>
            </p:nvGrpSpPr>
            <p:grpSpPr>
              <a:xfrm>
                <a:off x="9389582" y="2591953"/>
                <a:ext cx="271137" cy="607684"/>
                <a:chOff x="3327401" y="4335463"/>
                <a:chExt cx="407988" cy="914400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90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91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84" name="Group 108"/>
              <p:cNvGrpSpPr/>
              <p:nvPr/>
            </p:nvGrpSpPr>
            <p:grpSpPr>
              <a:xfrm>
                <a:off x="9779643" y="2591953"/>
                <a:ext cx="271137" cy="607684"/>
                <a:chOff x="3327401" y="4335463"/>
                <a:chExt cx="407988" cy="914400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88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89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85" name="Group 122"/>
              <p:cNvGrpSpPr/>
              <p:nvPr/>
            </p:nvGrpSpPr>
            <p:grpSpPr>
              <a:xfrm>
                <a:off x="8612970" y="2591953"/>
                <a:ext cx="271137" cy="607684"/>
                <a:chOff x="3327401" y="4335463"/>
                <a:chExt cx="407988" cy="914400"/>
              </a:xfrm>
              <a:gradFill>
                <a:gsLst>
                  <a:gs pos="0">
                    <a:srgbClr val="00B0F0">
                      <a:alpha val="70000"/>
                    </a:srgbClr>
                  </a:gs>
                  <a:gs pos="100000">
                    <a:srgbClr val="4CC1BA">
                      <a:alpha val="85000"/>
                    </a:srgbClr>
                  </a:gs>
                </a:gsLst>
                <a:lin ang="8100000" scaled="1"/>
              </a:gradFill>
            </p:grpSpPr>
            <p:sp>
              <p:nvSpPr>
                <p:cNvPr id="186" name="Freeform 58"/>
                <p:cNvSpPr/>
                <p:nvPr/>
              </p:nvSpPr>
              <p:spPr bwMode="auto">
                <a:xfrm>
                  <a:off x="3455988" y="4335463"/>
                  <a:ext cx="149225" cy="147638"/>
                </a:xfrm>
                <a:custGeom>
                  <a:avLst/>
                  <a:gdLst>
                    <a:gd name="T0" fmla="*/ 283 w 283"/>
                    <a:gd name="T1" fmla="*/ 144 h 278"/>
                    <a:gd name="T2" fmla="*/ 280 w 283"/>
                    <a:gd name="T3" fmla="*/ 111 h 278"/>
                    <a:gd name="T4" fmla="*/ 270 w 283"/>
                    <a:gd name="T5" fmla="*/ 80 h 278"/>
                    <a:gd name="T6" fmla="*/ 251 w 283"/>
                    <a:gd name="T7" fmla="*/ 52 h 278"/>
                    <a:gd name="T8" fmla="*/ 227 w 283"/>
                    <a:gd name="T9" fmla="*/ 29 h 278"/>
                    <a:gd name="T10" fmla="*/ 197 w 283"/>
                    <a:gd name="T11" fmla="*/ 12 h 278"/>
                    <a:gd name="T12" fmla="*/ 165 w 283"/>
                    <a:gd name="T13" fmla="*/ 1 h 278"/>
                    <a:gd name="T14" fmla="*/ 132 w 283"/>
                    <a:gd name="T15" fmla="*/ 0 h 278"/>
                    <a:gd name="T16" fmla="*/ 97 w 283"/>
                    <a:gd name="T17" fmla="*/ 6 h 278"/>
                    <a:gd name="T18" fmla="*/ 66 w 283"/>
                    <a:gd name="T19" fmla="*/ 24 h 278"/>
                    <a:gd name="T20" fmla="*/ 39 w 283"/>
                    <a:gd name="T21" fmla="*/ 46 h 278"/>
                    <a:gd name="T22" fmla="*/ 19 w 283"/>
                    <a:gd name="T23" fmla="*/ 76 h 278"/>
                    <a:gd name="T24" fmla="*/ 6 w 283"/>
                    <a:gd name="T25" fmla="*/ 108 h 278"/>
                    <a:gd name="T26" fmla="*/ 0 w 283"/>
                    <a:gd name="T27" fmla="*/ 142 h 278"/>
                    <a:gd name="T28" fmla="*/ 4 w 283"/>
                    <a:gd name="T29" fmla="*/ 177 h 278"/>
                    <a:gd name="T30" fmla="*/ 14 w 283"/>
                    <a:gd name="T31" fmla="*/ 201 h 278"/>
                    <a:gd name="T32" fmla="*/ 23 w 283"/>
                    <a:gd name="T33" fmla="*/ 217 h 278"/>
                    <a:gd name="T34" fmla="*/ 35 w 283"/>
                    <a:gd name="T35" fmla="*/ 233 h 278"/>
                    <a:gd name="T36" fmla="*/ 50 w 283"/>
                    <a:gd name="T37" fmla="*/ 248 h 278"/>
                    <a:gd name="T38" fmla="*/ 67 w 283"/>
                    <a:gd name="T39" fmla="*/ 260 h 278"/>
                    <a:gd name="T40" fmla="*/ 86 w 283"/>
                    <a:gd name="T41" fmla="*/ 268 h 278"/>
                    <a:gd name="T42" fmla="*/ 105 w 283"/>
                    <a:gd name="T43" fmla="*/ 274 h 278"/>
                    <a:gd name="T44" fmla="*/ 125 w 283"/>
                    <a:gd name="T45" fmla="*/ 278 h 278"/>
                    <a:gd name="T46" fmla="*/ 157 w 283"/>
                    <a:gd name="T47" fmla="*/ 278 h 278"/>
                    <a:gd name="T48" fmla="*/ 187 w 283"/>
                    <a:gd name="T49" fmla="*/ 272 h 278"/>
                    <a:gd name="T50" fmla="*/ 207 w 283"/>
                    <a:gd name="T51" fmla="*/ 265 h 278"/>
                    <a:gd name="T52" fmla="*/ 224 w 283"/>
                    <a:gd name="T53" fmla="*/ 256 h 278"/>
                    <a:gd name="T54" fmla="*/ 240 w 283"/>
                    <a:gd name="T55" fmla="*/ 244 h 278"/>
                    <a:gd name="T56" fmla="*/ 255 w 283"/>
                    <a:gd name="T57" fmla="*/ 229 h 278"/>
                    <a:gd name="T58" fmla="*/ 266 w 283"/>
                    <a:gd name="T59" fmla="*/ 213 h 278"/>
                    <a:gd name="T60" fmla="*/ 275 w 283"/>
                    <a:gd name="T61" fmla="*/ 194 h 278"/>
                    <a:gd name="T62" fmla="*/ 280 w 283"/>
                    <a:gd name="T6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3" h="278">
                      <a:moveTo>
                        <a:pt x="282" y="162"/>
                      </a:moveTo>
                      <a:lnTo>
                        <a:pt x="283" y="144"/>
                      </a:lnTo>
                      <a:lnTo>
                        <a:pt x="283" y="128"/>
                      </a:lnTo>
                      <a:lnTo>
                        <a:pt x="280" y="111"/>
                      </a:lnTo>
                      <a:lnTo>
                        <a:pt x="276" y="95"/>
                      </a:lnTo>
                      <a:lnTo>
                        <a:pt x="270" y="80"/>
                      </a:lnTo>
                      <a:lnTo>
                        <a:pt x="262" y="65"/>
                      </a:lnTo>
                      <a:lnTo>
                        <a:pt x="251" y="52"/>
                      </a:lnTo>
                      <a:lnTo>
                        <a:pt x="239" y="40"/>
                      </a:lnTo>
                      <a:lnTo>
                        <a:pt x="227" y="29"/>
                      </a:lnTo>
                      <a:lnTo>
                        <a:pt x="212" y="20"/>
                      </a:lnTo>
                      <a:lnTo>
                        <a:pt x="197" y="12"/>
                      </a:lnTo>
                      <a:lnTo>
                        <a:pt x="181" y="5"/>
                      </a:lnTo>
                      <a:lnTo>
                        <a:pt x="165" y="1"/>
                      </a:lnTo>
                      <a:lnTo>
                        <a:pt x="149" y="0"/>
                      </a:lnTo>
                      <a:lnTo>
                        <a:pt x="132" y="0"/>
                      </a:lnTo>
                      <a:lnTo>
                        <a:pt x="114" y="2"/>
                      </a:lnTo>
                      <a:lnTo>
                        <a:pt x="97" y="6"/>
                      </a:lnTo>
                      <a:lnTo>
                        <a:pt x="81" y="14"/>
                      </a:lnTo>
                      <a:lnTo>
                        <a:pt x="66" y="24"/>
                      </a:lnTo>
                      <a:lnTo>
                        <a:pt x="52" y="34"/>
                      </a:lnTo>
                      <a:lnTo>
                        <a:pt x="39" y="46"/>
                      </a:lnTo>
                      <a:lnTo>
                        <a:pt x="28" y="60"/>
                      </a:lnTo>
                      <a:lnTo>
                        <a:pt x="19" y="76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3" y="124"/>
                      </a:lnTo>
                      <a:lnTo>
                        <a:pt x="0" y="142"/>
                      </a:lnTo>
                      <a:lnTo>
                        <a:pt x="2" y="159"/>
                      </a:lnTo>
                      <a:lnTo>
                        <a:pt x="4" y="177"/>
                      </a:lnTo>
                      <a:lnTo>
                        <a:pt x="10" y="193"/>
                      </a:lnTo>
                      <a:lnTo>
                        <a:pt x="14" y="201"/>
                      </a:lnTo>
                      <a:lnTo>
                        <a:pt x="18" y="209"/>
                      </a:lnTo>
                      <a:lnTo>
                        <a:pt x="23" y="217"/>
                      </a:lnTo>
                      <a:lnTo>
                        <a:pt x="30" y="223"/>
                      </a:lnTo>
                      <a:lnTo>
                        <a:pt x="35" y="233"/>
                      </a:lnTo>
                      <a:lnTo>
                        <a:pt x="43" y="240"/>
                      </a:lnTo>
                      <a:lnTo>
                        <a:pt x="50" y="248"/>
                      </a:lnTo>
                      <a:lnTo>
                        <a:pt x="59" y="254"/>
                      </a:lnTo>
                      <a:lnTo>
                        <a:pt x="67" y="260"/>
                      </a:lnTo>
                      <a:lnTo>
                        <a:pt x="77" y="264"/>
                      </a:lnTo>
                      <a:lnTo>
                        <a:pt x="86" y="268"/>
                      </a:lnTo>
                      <a:lnTo>
                        <a:pt x="95" y="272"/>
                      </a:lnTo>
                      <a:lnTo>
                        <a:pt x="105" y="274"/>
                      </a:lnTo>
                      <a:lnTo>
                        <a:pt x="115" y="277"/>
                      </a:lnTo>
                      <a:lnTo>
                        <a:pt x="125" y="278"/>
                      </a:lnTo>
                      <a:lnTo>
                        <a:pt x="136" y="278"/>
                      </a:lnTo>
                      <a:lnTo>
                        <a:pt x="157" y="278"/>
                      </a:lnTo>
                      <a:lnTo>
                        <a:pt x="177" y="274"/>
                      </a:lnTo>
                      <a:lnTo>
                        <a:pt x="187" y="272"/>
                      </a:lnTo>
                      <a:lnTo>
                        <a:pt x="197" y="269"/>
                      </a:lnTo>
                      <a:lnTo>
                        <a:pt x="207" y="265"/>
                      </a:lnTo>
                      <a:lnTo>
                        <a:pt x="215" y="261"/>
                      </a:lnTo>
                      <a:lnTo>
                        <a:pt x="224" y="256"/>
                      </a:lnTo>
                      <a:lnTo>
                        <a:pt x="232" y="250"/>
                      </a:lnTo>
                      <a:lnTo>
                        <a:pt x="240" y="244"/>
                      </a:lnTo>
                      <a:lnTo>
                        <a:pt x="248" y="237"/>
                      </a:lnTo>
                      <a:lnTo>
                        <a:pt x="255" y="229"/>
                      </a:lnTo>
                      <a:lnTo>
                        <a:pt x="260" y="221"/>
                      </a:lnTo>
                      <a:lnTo>
                        <a:pt x="266" y="213"/>
                      </a:lnTo>
                      <a:lnTo>
                        <a:pt x="271" y="203"/>
                      </a:lnTo>
                      <a:lnTo>
                        <a:pt x="275" y="194"/>
                      </a:lnTo>
                      <a:lnTo>
                        <a:pt x="278" y="185"/>
                      </a:lnTo>
                      <a:lnTo>
                        <a:pt x="280" y="174"/>
                      </a:lnTo>
                      <a:lnTo>
                        <a:pt x="28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87" name="Freeform 59"/>
                <p:cNvSpPr/>
                <p:nvPr/>
              </p:nvSpPr>
              <p:spPr bwMode="auto">
                <a:xfrm>
                  <a:off x="3327401" y="4506913"/>
                  <a:ext cx="407988" cy="742950"/>
                </a:xfrm>
                <a:custGeom>
                  <a:avLst/>
                  <a:gdLst>
                    <a:gd name="T0" fmla="*/ 690 w 770"/>
                    <a:gd name="T1" fmla="*/ 245 h 1403"/>
                    <a:gd name="T2" fmla="*/ 650 w 770"/>
                    <a:gd name="T3" fmla="*/ 122 h 1403"/>
                    <a:gd name="T4" fmla="*/ 616 w 770"/>
                    <a:gd name="T5" fmla="*/ 60 h 1403"/>
                    <a:gd name="T6" fmla="*/ 573 w 770"/>
                    <a:gd name="T7" fmla="*/ 25 h 1403"/>
                    <a:gd name="T8" fmla="*/ 521 w 770"/>
                    <a:gd name="T9" fmla="*/ 6 h 1403"/>
                    <a:gd name="T10" fmla="*/ 451 w 770"/>
                    <a:gd name="T11" fmla="*/ 0 h 1403"/>
                    <a:gd name="T12" fmla="*/ 323 w 770"/>
                    <a:gd name="T13" fmla="*/ 0 h 1403"/>
                    <a:gd name="T14" fmla="*/ 238 w 770"/>
                    <a:gd name="T15" fmla="*/ 8 h 1403"/>
                    <a:gd name="T16" fmla="*/ 178 w 770"/>
                    <a:gd name="T17" fmla="*/ 36 h 1403"/>
                    <a:gd name="T18" fmla="*/ 135 w 770"/>
                    <a:gd name="T19" fmla="*/ 88 h 1403"/>
                    <a:gd name="T20" fmla="*/ 95 w 770"/>
                    <a:gd name="T21" fmla="*/ 197 h 1403"/>
                    <a:gd name="T22" fmla="*/ 59 w 770"/>
                    <a:gd name="T23" fmla="*/ 325 h 1403"/>
                    <a:gd name="T24" fmla="*/ 20 w 770"/>
                    <a:gd name="T25" fmla="*/ 457 h 1403"/>
                    <a:gd name="T26" fmla="*/ 1 w 770"/>
                    <a:gd name="T27" fmla="*/ 568 h 1403"/>
                    <a:gd name="T28" fmla="*/ 24 w 770"/>
                    <a:gd name="T29" fmla="*/ 596 h 1403"/>
                    <a:gd name="T30" fmla="*/ 60 w 770"/>
                    <a:gd name="T31" fmla="*/ 603 h 1403"/>
                    <a:gd name="T32" fmla="*/ 95 w 770"/>
                    <a:gd name="T33" fmla="*/ 590 h 1403"/>
                    <a:gd name="T34" fmla="*/ 124 w 770"/>
                    <a:gd name="T35" fmla="*/ 521 h 1403"/>
                    <a:gd name="T36" fmla="*/ 175 w 770"/>
                    <a:gd name="T37" fmla="*/ 342 h 1403"/>
                    <a:gd name="T38" fmla="*/ 229 w 770"/>
                    <a:gd name="T39" fmla="*/ 199 h 1403"/>
                    <a:gd name="T40" fmla="*/ 181 w 770"/>
                    <a:gd name="T41" fmla="*/ 437 h 1403"/>
                    <a:gd name="T42" fmla="*/ 96 w 770"/>
                    <a:gd name="T43" fmla="*/ 765 h 1403"/>
                    <a:gd name="T44" fmla="*/ 202 w 770"/>
                    <a:gd name="T45" fmla="*/ 848 h 1403"/>
                    <a:gd name="T46" fmla="*/ 244 w 770"/>
                    <a:gd name="T47" fmla="*/ 1035 h 1403"/>
                    <a:gd name="T48" fmla="*/ 244 w 770"/>
                    <a:gd name="T49" fmla="*/ 1284 h 1403"/>
                    <a:gd name="T50" fmla="*/ 258 w 770"/>
                    <a:gd name="T51" fmla="*/ 1379 h 1403"/>
                    <a:gd name="T52" fmla="*/ 297 w 770"/>
                    <a:gd name="T53" fmla="*/ 1401 h 1403"/>
                    <a:gd name="T54" fmla="*/ 340 w 770"/>
                    <a:gd name="T55" fmla="*/ 1394 h 1403"/>
                    <a:gd name="T56" fmla="*/ 368 w 770"/>
                    <a:gd name="T57" fmla="*/ 1359 h 1403"/>
                    <a:gd name="T58" fmla="*/ 372 w 770"/>
                    <a:gd name="T59" fmla="*/ 1159 h 1403"/>
                    <a:gd name="T60" fmla="*/ 372 w 770"/>
                    <a:gd name="T61" fmla="*/ 910 h 1403"/>
                    <a:gd name="T62" fmla="*/ 412 w 770"/>
                    <a:gd name="T63" fmla="*/ 907 h 1403"/>
                    <a:gd name="T64" fmla="*/ 412 w 770"/>
                    <a:gd name="T65" fmla="*/ 1149 h 1403"/>
                    <a:gd name="T66" fmla="*/ 412 w 770"/>
                    <a:gd name="T67" fmla="*/ 1336 h 1403"/>
                    <a:gd name="T68" fmla="*/ 418 w 770"/>
                    <a:gd name="T69" fmla="*/ 1363 h 1403"/>
                    <a:gd name="T70" fmla="*/ 433 w 770"/>
                    <a:gd name="T71" fmla="*/ 1386 h 1403"/>
                    <a:gd name="T72" fmla="*/ 457 w 770"/>
                    <a:gd name="T73" fmla="*/ 1401 h 1403"/>
                    <a:gd name="T74" fmla="*/ 485 w 770"/>
                    <a:gd name="T75" fmla="*/ 1403 h 1403"/>
                    <a:gd name="T76" fmla="*/ 510 w 770"/>
                    <a:gd name="T77" fmla="*/ 1393 h 1403"/>
                    <a:gd name="T78" fmla="*/ 532 w 770"/>
                    <a:gd name="T79" fmla="*/ 1367 h 1403"/>
                    <a:gd name="T80" fmla="*/ 541 w 770"/>
                    <a:gd name="T81" fmla="*/ 1267 h 1403"/>
                    <a:gd name="T82" fmla="*/ 541 w 770"/>
                    <a:gd name="T83" fmla="*/ 1028 h 1403"/>
                    <a:gd name="T84" fmla="*/ 584 w 770"/>
                    <a:gd name="T85" fmla="*/ 848 h 1403"/>
                    <a:gd name="T86" fmla="*/ 686 w 770"/>
                    <a:gd name="T87" fmla="*/ 764 h 1403"/>
                    <a:gd name="T88" fmla="*/ 588 w 770"/>
                    <a:gd name="T89" fmla="*/ 430 h 1403"/>
                    <a:gd name="T90" fmla="*/ 532 w 770"/>
                    <a:gd name="T91" fmla="*/ 189 h 1403"/>
                    <a:gd name="T92" fmla="*/ 553 w 770"/>
                    <a:gd name="T93" fmla="*/ 216 h 1403"/>
                    <a:gd name="T94" fmla="*/ 596 w 770"/>
                    <a:gd name="T95" fmla="*/ 352 h 1403"/>
                    <a:gd name="T96" fmla="*/ 650 w 770"/>
                    <a:gd name="T97" fmla="*/ 523 h 1403"/>
                    <a:gd name="T98" fmla="*/ 678 w 770"/>
                    <a:gd name="T99" fmla="*/ 584 h 1403"/>
                    <a:gd name="T100" fmla="*/ 701 w 770"/>
                    <a:gd name="T101" fmla="*/ 599 h 1403"/>
                    <a:gd name="T102" fmla="*/ 752 w 770"/>
                    <a:gd name="T103" fmla="*/ 599 h 1403"/>
                    <a:gd name="T104" fmla="*/ 770 w 770"/>
                    <a:gd name="T105" fmla="*/ 548 h 1403"/>
                    <a:gd name="T106" fmla="*/ 762 w 770"/>
                    <a:gd name="T107" fmla="*/ 486 h 1403"/>
                    <a:gd name="T108" fmla="*/ 730 w 770"/>
                    <a:gd name="T109" fmla="*/ 382 h 1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70" h="1403">
                      <a:moveTo>
                        <a:pt x="722" y="352"/>
                      </a:moveTo>
                      <a:lnTo>
                        <a:pt x="710" y="316"/>
                      </a:lnTo>
                      <a:lnTo>
                        <a:pt x="699" y="281"/>
                      </a:lnTo>
                      <a:lnTo>
                        <a:pt x="690" y="245"/>
                      </a:lnTo>
                      <a:lnTo>
                        <a:pt x="679" y="209"/>
                      </a:lnTo>
                      <a:lnTo>
                        <a:pt x="669" y="174"/>
                      </a:lnTo>
                      <a:lnTo>
                        <a:pt x="656" y="139"/>
                      </a:lnTo>
                      <a:lnTo>
                        <a:pt x="650" y="122"/>
                      </a:lnTo>
                      <a:lnTo>
                        <a:pt x="642" y="104"/>
                      </a:lnTo>
                      <a:lnTo>
                        <a:pt x="634" y="88"/>
                      </a:lnTo>
                      <a:lnTo>
                        <a:pt x="624" y="72"/>
                      </a:lnTo>
                      <a:lnTo>
                        <a:pt x="616" y="60"/>
                      </a:lnTo>
                      <a:lnTo>
                        <a:pt x="607" y="49"/>
                      </a:lnTo>
                      <a:lnTo>
                        <a:pt x="596" y="40"/>
                      </a:lnTo>
                      <a:lnTo>
                        <a:pt x="585" y="32"/>
                      </a:lnTo>
                      <a:lnTo>
                        <a:pt x="573" y="25"/>
                      </a:lnTo>
                      <a:lnTo>
                        <a:pt x="561" y="18"/>
                      </a:lnTo>
                      <a:lnTo>
                        <a:pt x="548" y="13"/>
                      </a:lnTo>
                      <a:lnTo>
                        <a:pt x="536" y="9"/>
                      </a:lnTo>
                      <a:lnTo>
                        <a:pt x="521" y="6"/>
                      </a:lnTo>
                      <a:lnTo>
                        <a:pt x="508" y="4"/>
                      </a:lnTo>
                      <a:lnTo>
                        <a:pt x="494" y="1"/>
                      </a:lnTo>
                      <a:lnTo>
                        <a:pt x="479" y="1"/>
                      </a:lnTo>
                      <a:lnTo>
                        <a:pt x="451" y="0"/>
                      </a:lnTo>
                      <a:lnTo>
                        <a:pt x="425" y="1"/>
                      </a:lnTo>
                      <a:lnTo>
                        <a:pt x="391" y="1"/>
                      </a:lnTo>
                      <a:lnTo>
                        <a:pt x="356" y="1"/>
                      </a:lnTo>
                      <a:lnTo>
                        <a:pt x="323" y="0"/>
                      </a:lnTo>
                      <a:lnTo>
                        <a:pt x="288" y="1"/>
                      </a:lnTo>
                      <a:lnTo>
                        <a:pt x="270" y="2"/>
                      </a:lnTo>
                      <a:lnTo>
                        <a:pt x="254" y="5"/>
                      </a:lnTo>
                      <a:lnTo>
                        <a:pt x="238" y="8"/>
                      </a:lnTo>
                      <a:lnTo>
                        <a:pt x="222" y="12"/>
                      </a:lnTo>
                      <a:lnTo>
                        <a:pt x="206" y="18"/>
                      </a:lnTo>
                      <a:lnTo>
                        <a:pt x="191" y="26"/>
                      </a:lnTo>
                      <a:lnTo>
                        <a:pt x="178" y="36"/>
                      </a:lnTo>
                      <a:lnTo>
                        <a:pt x="164" y="47"/>
                      </a:lnTo>
                      <a:lnTo>
                        <a:pt x="154" y="60"/>
                      </a:lnTo>
                      <a:lnTo>
                        <a:pt x="144" y="73"/>
                      </a:lnTo>
                      <a:lnTo>
                        <a:pt x="135" y="88"/>
                      </a:lnTo>
                      <a:lnTo>
                        <a:pt x="128" y="103"/>
                      </a:lnTo>
                      <a:lnTo>
                        <a:pt x="115" y="132"/>
                      </a:lnTo>
                      <a:lnTo>
                        <a:pt x="104" y="165"/>
                      </a:lnTo>
                      <a:lnTo>
                        <a:pt x="95" y="197"/>
                      </a:lnTo>
                      <a:lnTo>
                        <a:pt x="87" y="229"/>
                      </a:lnTo>
                      <a:lnTo>
                        <a:pt x="77" y="261"/>
                      </a:lnTo>
                      <a:lnTo>
                        <a:pt x="68" y="293"/>
                      </a:lnTo>
                      <a:lnTo>
                        <a:pt x="59" y="325"/>
                      </a:lnTo>
                      <a:lnTo>
                        <a:pt x="49" y="359"/>
                      </a:lnTo>
                      <a:lnTo>
                        <a:pt x="38" y="391"/>
                      </a:lnTo>
                      <a:lnTo>
                        <a:pt x="29" y="425"/>
                      </a:lnTo>
                      <a:lnTo>
                        <a:pt x="20" y="457"/>
                      </a:lnTo>
                      <a:lnTo>
                        <a:pt x="10" y="490"/>
                      </a:lnTo>
                      <a:lnTo>
                        <a:pt x="4" y="524"/>
                      </a:lnTo>
                      <a:lnTo>
                        <a:pt x="0" y="557"/>
                      </a:lnTo>
                      <a:lnTo>
                        <a:pt x="1" y="568"/>
                      </a:lnTo>
                      <a:lnTo>
                        <a:pt x="5" y="576"/>
                      </a:lnTo>
                      <a:lnTo>
                        <a:pt x="9" y="584"/>
                      </a:lnTo>
                      <a:lnTo>
                        <a:pt x="16" y="591"/>
                      </a:lnTo>
                      <a:lnTo>
                        <a:pt x="24" y="596"/>
                      </a:lnTo>
                      <a:lnTo>
                        <a:pt x="32" y="600"/>
                      </a:lnTo>
                      <a:lnTo>
                        <a:pt x="41" y="603"/>
                      </a:lnTo>
                      <a:lnTo>
                        <a:pt x="50" y="604"/>
                      </a:lnTo>
                      <a:lnTo>
                        <a:pt x="60" y="603"/>
                      </a:lnTo>
                      <a:lnTo>
                        <a:pt x="69" y="602"/>
                      </a:lnTo>
                      <a:lnTo>
                        <a:pt x="79" y="599"/>
                      </a:lnTo>
                      <a:lnTo>
                        <a:pt x="87" y="595"/>
                      </a:lnTo>
                      <a:lnTo>
                        <a:pt x="95" y="590"/>
                      </a:lnTo>
                      <a:lnTo>
                        <a:pt x="101" y="583"/>
                      </a:lnTo>
                      <a:lnTo>
                        <a:pt x="107" y="575"/>
                      </a:lnTo>
                      <a:lnTo>
                        <a:pt x="109" y="565"/>
                      </a:lnTo>
                      <a:lnTo>
                        <a:pt x="124" y="521"/>
                      </a:lnTo>
                      <a:lnTo>
                        <a:pt x="138" y="477"/>
                      </a:lnTo>
                      <a:lnTo>
                        <a:pt x="151" y="431"/>
                      </a:lnTo>
                      <a:lnTo>
                        <a:pt x="163" y="387"/>
                      </a:lnTo>
                      <a:lnTo>
                        <a:pt x="175" y="342"/>
                      </a:lnTo>
                      <a:lnTo>
                        <a:pt x="189" y="296"/>
                      </a:lnTo>
                      <a:lnTo>
                        <a:pt x="202" y="252"/>
                      </a:lnTo>
                      <a:lnTo>
                        <a:pt x="217" y="207"/>
                      </a:lnTo>
                      <a:lnTo>
                        <a:pt x="229" y="199"/>
                      </a:lnTo>
                      <a:lnTo>
                        <a:pt x="242" y="190"/>
                      </a:lnTo>
                      <a:lnTo>
                        <a:pt x="222" y="273"/>
                      </a:lnTo>
                      <a:lnTo>
                        <a:pt x="202" y="355"/>
                      </a:lnTo>
                      <a:lnTo>
                        <a:pt x="181" y="437"/>
                      </a:lnTo>
                      <a:lnTo>
                        <a:pt x="159" y="519"/>
                      </a:lnTo>
                      <a:lnTo>
                        <a:pt x="138" y="600"/>
                      </a:lnTo>
                      <a:lnTo>
                        <a:pt x="118" y="683"/>
                      </a:lnTo>
                      <a:lnTo>
                        <a:pt x="96" y="765"/>
                      </a:lnTo>
                      <a:lnTo>
                        <a:pt x="76" y="847"/>
                      </a:lnTo>
                      <a:lnTo>
                        <a:pt x="118" y="848"/>
                      </a:lnTo>
                      <a:lnTo>
                        <a:pt x="159" y="848"/>
                      </a:lnTo>
                      <a:lnTo>
                        <a:pt x="202" y="848"/>
                      </a:lnTo>
                      <a:lnTo>
                        <a:pt x="244" y="848"/>
                      </a:lnTo>
                      <a:lnTo>
                        <a:pt x="244" y="910"/>
                      </a:lnTo>
                      <a:lnTo>
                        <a:pt x="244" y="973"/>
                      </a:lnTo>
                      <a:lnTo>
                        <a:pt x="244" y="1035"/>
                      </a:lnTo>
                      <a:lnTo>
                        <a:pt x="244" y="1098"/>
                      </a:lnTo>
                      <a:lnTo>
                        <a:pt x="244" y="1159"/>
                      </a:lnTo>
                      <a:lnTo>
                        <a:pt x="244" y="1221"/>
                      </a:lnTo>
                      <a:lnTo>
                        <a:pt x="244" y="1284"/>
                      </a:lnTo>
                      <a:lnTo>
                        <a:pt x="245" y="1346"/>
                      </a:lnTo>
                      <a:lnTo>
                        <a:pt x="248" y="1359"/>
                      </a:lnTo>
                      <a:lnTo>
                        <a:pt x="252" y="1370"/>
                      </a:lnTo>
                      <a:lnTo>
                        <a:pt x="258" y="1379"/>
                      </a:lnTo>
                      <a:lnTo>
                        <a:pt x="266" y="1387"/>
                      </a:lnTo>
                      <a:lnTo>
                        <a:pt x="276" y="1394"/>
                      </a:lnTo>
                      <a:lnTo>
                        <a:pt x="286" y="1398"/>
                      </a:lnTo>
                      <a:lnTo>
                        <a:pt x="297" y="1401"/>
                      </a:lnTo>
                      <a:lnTo>
                        <a:pt x="308" y="1402"/>
                      </a:lnTo>
                      <a:lnTo>
                        <a:pt x="319" y="1401"/>
                      </a:lnTo>
                      <a:lnTo>
                        <a:pt x="329" y="1398"/>
                      </a:lnTo>
                      <a:lnTo>
                        <a:pt x="340" y="1394"/>
                      </a:lnTo>
                      <a:lnTo>
                        <a:pt x="349" y="1389"/>
                      </a:lnTo>
                      <a:lnTo>
                        <a:pt x="357" y="1381"/>
                      </a:lnTo>
                      <a:lnTo>
                        <a:pt x="363" y="1371"/>
                      </a:lnTo>
                      <a:lnTo>
                        <a:pt x="368" y="1359"/>
                      </a:lnTo>
                      <a:lnTo>
                        <a:pt x="370" y="1347"/>
                      </a:lnTo>
                      <a:lnTo>
                        <a:pt x="372" y="1284"/>
                      </a:lnTo>
                      <a:lnTo>
                        <a:pt x="372" y="1222"/>
                      </a:lnTo>
                      <a:lnTo>
                        <a:pt x="372" y="1159"/>
                      </a:lnTo>
                      <a:lnTo>
                        <a:pt x="372" y="1098"/>
                      </a:lnTo>
                      <a:lnTo>
                        <a:pt x="372" y="1035"/>
                      </a:lnTo>
                      <a:lnTo>
                        <a:pt x="372" y="973"/>
                      </a:lnTo>
                      <a:lnTo>
                        <a:pt x="372" y="910"/>
                      </a:lnTo>
                      <a:lnTo>
                        <a:pt x="372" y="848"/>
                      </a:lnTo>
                      <a:lnTo>
                        <a:pt x="392" y="847"/>
                      </a:lnTo>
                      <a:lnTo>
                        <a:pt x="411" y="847"/>
                      </a:lnTo>
                      <a:lnTo>
                        <a:pt x="412" y="907"/>
                      </a:lnTo>
                      <a:lnTo>
                        <a:pt x="412" y="968"/>
                      </a:lnTo>
                      <a:lnTo>
                        <a:pt x="412" y="1028"/>
                      </a:lnTo>
                      <a:lnTo>
                        <a:pt x="412" y="1088"/>
                      </a:lnTo>
                      <a:lnTo>
                        <a:pt x="412" y="1149"/>
                      </a:lnTo>
                      <a:lnTo>
                        <a:pt x="412" y="1209"/>
                      </a:lnTo>
                      <a:lnTo>
                        <a:pt x="412" y="1269"/>
                      </a:lnTo>
                      <a:lnTo>
                        <a:pt x="412" y="1330"/>
                      </a:lnTo>
                      <a:lnTo>
                        <a:pt x="412" y="1336"/>
                      </a:lnTo>
                      <a:lnTo>
                        <a:pt x="412" y="1343"/>
                      </a:lnTo>
                      <a:lnTo>
                        <a:pt x="414" y="1350"/>
                      </a:lnTo>
                      <a:lnTo>
                        <a:pt x="415" y="1357"/>
                      </a:lnTo>
                      <a:lnTo>
                        <a:pt x="418" y="1363"/>
                      </a:lnTo>
                      <a:lnTo>
                        <a:pt x="420" y="1370"/>
                      </a:lnTo>
                      <a:lnTo>
                        <a:pt x="425" y="1375"/>
                      </a:lnTo>
                      <a:lnTo>
                        <a:pt x="429" y="1381"/>
                      </a:lnTo>
                      <a:lnTo>
                        <a:pt x="433" y="1386"/>
                      </a:lnTo>
                      <a:lnTo>
                        <a:pt x="438" y="1391"/>
                      </a:lnTo>
                      <a:lnTo>
                        <a:pt x="443" y="1394"/>
                      </a:lnTo>
                      <a:lnTo>
                        <a:pt x="450" y="1398"/>
                      </a:lnTo>
                      <a:lnTo>
                        <a:pt x="457" y="1401"/>
                      </a:lnTo>
                      <a:lnTo>
                        <a:pt x="463" y="1402"/>
                      </a:lnTo>
                      <a:lnTo>
                        <a:pt x="470" y="1403"/>
                      </a:lnTo>
                      <a:lnTo>
                        <a:pt x="477" y="1403"/>
                      </a:lnTo>
                      <a:lnTo>
                        <a:pt x="485" y="1403"/>
                      </a:lnTo>
                      <a:lnTo>
                        <a:pt x="492" y="1402"/>
                      </a:lnTo>
                      <a:lnTo>
                        <a:pt x="498" y="1399"/>
                      </a:lnTo>
                      <a:lnTo>
                        <a:pt x="504" y="1397"/>
                      </a:lnTo>
                      <a:lnTo>
                        <a:pt x="510" y="1393"/>
                      </a:lnTo>
                      <a:lnTo>
                        <a:pt x="516" y="1389"/>
                      </a:lnTo>
                      <a:lnTo>
                        <a:pt x="520" y="1385"/>
                      </a:lnTo>
                      <a:lnTo>
                        <a:pt x="524" y="1379"/>
                      </a:lnTo>
                      <a:lnTo>
                        <a:pt x="532" y="1367"/>
                      </a:lnTo>
                      <a:lnTo>
                        <a:pt x="537" y="1354"/>
                      </a:lnTo>
                      <a:lnTo>
                        <a:pt x="540" y="1340"/>
                      </a:lnTo>
                      <a:lnTo>
                        <a:pt x="540" y="1327"/>
                      </a:lnTo>
                      <a:lnTo>
                        <a:pt x="541" y="1267"/>
                      </a:lnTo>
                      <a:lnTo>
                        <a:pt x="542" y="1208"/>
                      </a:lnTo>
                      <a:lnTo>
                        <a:pt x="542" y="1147"/>
                      </a:lnTo>
                      <a:lnTo>
                        <a:pt x="541" y="1087"/>
                      </a:lnTo>
                      <a:lnTo>
                        <a:pt x="541" y="1028"/>
                      </a:lnTo>
                      <a:lnTo>
                        <a:pt x="541" y="968"/>
                      </a:lnTo>
                      <a:lnTo>
                        <a:pt x="541" y="907"/>
                      </a:lnTo>
                      <a:lnTo>
                        <a:pt x="542" y="848"/>
                      </a:lnTo>
                      <a:lnTo>
                        <a:pt x="584" y="848"/>
                      </a:lnTo>
                      <a:lnTo>
                        <a:pt x="626" y="848"/>
                      </a:lnTo>
                      <a:lnTo>
                        <a:pt x="667" y="848"/>
                      </a:lnTo>
                      <a:lnTo>
                        <a:pt x="709" y="848"/>
                      </a:lnTo>
                      <a:lnTo>
                        <a:pt x="686" y="764"/>
                      </a:lnTo>
                      <a:lnTo>
                        <a:pt x="662" y="681"/>
                      </a:lnTo>
                      <a:lnTo>
                        <a:pt x="636" y="598"/>
                      </a:lnTo>
                      <a:lnTo>
                        <a:pt x="612" y="515"/>
                      </a:lnTo>
                      <a:lnTo>
                        <a:pt x="588" y="430"/>
                      </a:lnTo>
                      <a:lnTo>
                        <a:pt x="564" y="347"/>
                      </a:lnTo>
                      <a:lnTo>
                        <a:pt x="541" y="264"/>
                      </a:lnTo>
                      <a:lnTo>
                        <a:pt x="521" y="179"/>
                      </a:lnTo>
                      <a:lnTo>
                        <a:pt x="532" y="189"/>
                      </a:lnTo>
                      <a:lnTo>
                        <a:pt x="542" y="198"/>
                      </a:lnTo>
                      <a:lnTo>
                        <a:pt x="547" y="203"/>
                      </a:lnTo>
                      <a:lnTo>
                        <a:pt x="551" y="210"/>
                      </a:lnTo>
                      <a:lnTo>
                        <a:pt x="553" y="216"/>
                      </a:lnTo>
                      <a:lnTo>
                        <a:pt x="556" y="224"/>
                      </a:lnTo>
                      <a:lnTo>
                        <a:pt x="571" y="265"/>
                      </a:lnTo>
                      <a:lnTo>
                        <a:pt x="584" y="308"/>
                      </a:lnTo>
                      <a:lnTo>
                        <a:pt x="596" y="352"/>
                      </a:lnTo>
                      <a:lnTo>
                        <a:pt x="610" y="395"/>
                      </a:lnTo>
                      <a:lnTo>
                        <a:pt x="623" y="438"/>
                      </a:lnTo>
                      <a:lnTo>
                        <a:pt x="636" y="481"/>
                      </a:lnTo>
                      <a:lnTo>
                        <a:pt x="650" y="523"/>
                      </a:lnTo>
                      <a:lnTo>
                        <a:pt x="664" y="565"/>
                      </a:lnTo>
                      <a:lnTo>
                        <a:pt x="669" y="572"/>
                      </a:lnTo>
                      <a:lnTo>
                        <a:pt x="673" y="579"/>
                      </a:lnTo>
                      <a:lnTo>
                        <a:pt x="678" y="584"/>
                      </a:lnTo>
                      <a:lnTo>
                        <a:pt x="683" y="590"/>
                      </a:lnTo>
                      <a:lnTo>
                        <a:pt x="689" y="592"/>
                      </a:lnTo>
                      <a:lnTo>
                        <a:pt x="695" y="596"/>
                      </a:lnTo>
                      <a:lnTo>
                        <a:pt x="701" y="599"/>
                      </a:lnTo>
                      <a:lnTo>
                        <a:pt x="709" y="600"/>
                      </a:lnTo>
                      <a:lnTo>
                        <a:pt x="722" y="602"/>
                      </a:lnTo>
                      <a:lnTo>
                        <a:pt x="737" y="602"/>
                      </a:lnTo>
                      <a:lnTo>
                        <a:pt x="752" y="599"/>
                      </a:lnTo>
                      <a:lnTo>
                        <a:pt x="765" y="595"/>
                      </a:lnTo>
                      <a:lnTo>
                        <a:pt x="769" y="579"/>
                      </a:lnTo>
                      <a:lnTo>
                        <a:pt x="770" y="564"/>
                      </a:lnTo>
                      <a:lnTo>
                        <a:pt x="770" y="548"/>
                      </a:lnTo>
                      <a:lnTo>
                        <a:pt x="769" y="533"/>
                      </a:lnTo>
                      <a:lnTo>
                        <a:pt x="768" y="517"/>
                      </a:lnTo>
                      <a:lnTo>
                        <a:pt x="765" y="502"/>
                      </a:lnTo>
                      <a:lnTo>
                        <a:pt x="762" y="486"/>
                      </a:lnTo>
                      <a:lnTo>
                        <a:pt x="758" y="472"/>
                      </a:lnTo>
                      <a:lnTo>
                        <a:pt x="749" y="442"/>
                      </a:lnTo>
                      <a:lnTo>
                        <a:pt x="740" y="411"/>
                      </a:lnTo>
                      <a:lnTo>
                        <a:pt x="730" y="382"/>
                      </a:lnTo>
                      <a:lnTo>
                        <a:pt x="722" y="3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思源黑体 CN Regular" panose="020B0500000000000000" charset="-122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95" name="Rectangle 125"/>
            <p:cNvSpPr/>
            <p:nvPr/>
          </p:nvSpPr>
          <p:spPr>
            <a:xfrm>
              <a:off x="10080523" y="1857584"/>
              <a:ext cx="1288569" cy="519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思源黑体 CN Regular" panose="020B0500000000000000" charset="-122"/>
                  <a:sym typeface="微软雅黑 Light" panose="020B0502040204020203" pitchFamily="34" charset="-122"/>
                </a:rPr>
                <a:t>54%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98" name="Rectangle 132"/>
            <p:cNvSpPr/>
            <p:nvPr/>
          </p:nvSpPr>
          <p:spPr>
            <a:xfrm>
              <a:off x="10080523" y="2614516"/>
              <a:ext cx="1225337" cy="51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思源黑体 CN Regular" panose="020B0500000000000000" charset="-122"/>
                  <a:sym typeface="微软雅黑 Light" panose="020B0502040204020203" pitchFamily="34" charset="-122"/>
                </a:rPr>
                <a:t>84%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68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79801" y="2994285"/>
            <a:ext cx="3174792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369" name="Freeform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05857" y="1659968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0" name="Rectangle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83815" y="1515591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71" name="Freeform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05857" y="2278682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2" name="Rectangle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83815" y="2134305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73" name="Freeform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494427" y="2897396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4" name="Rectangle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72385" y="2753019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75" name="Freeform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68316" y="4315725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6" name="Rectangle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46274" y="4171348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77" name="Freeform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68316" y="4934439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8" name="Rectangle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46274" y="4790062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  <p:sp>
        <p:nvSpPr>
          <p:cNvPr id="379" name="Freeform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556886" y="5553153"/>
            <a:ext cx="176375" cy="176375"/>
          </a:xfrm>
          <a:custGeom>
            <a:avLst/>
            <a:gdLst/>
            <a:ahLst/>
            <a:cxnLst/>
            <a:rect l="l" t="t" r="r" b="b"/>
            <a:pathLst>
              <a:path w="195943" h="195943">
                <a:moveTo>
                  <a:pt x="144151" y="57533"/>
                </a:moveTo>
                <a:cubicBezTo>
                  <a:pt x="141940" y="57533"/>
                  <a:pt x="140026" y="58340"/>
                  <a:pt x="138410" y="59956"/>
                </a:cubicBezTo>
                <a:lnTo>
                  <a:pt x="86363" y="111876"/>
                </a:lnTo>
                <a:lnTo>
                  <a:pt x="57533" y="83046"/>
                </a:lnTo>
                <a:cubicBezTo>
                  <a:pt x="55917" y="81430"/>
                  <a:pt x="54003" y="80622"/>
                  <a:pt x="51792" y="80622"/>
                </a:cubicBezTo>
                <a:cubicBezTo>
                  <a:pt x="49581" y="80622"/>
                  <a:pt x="47668" y="81430"/>
                  <a:pt x="46052" y="83046"/>
                </a:cubicBezTo>
                <a:lnTo>
                  <a:pt x="34443" y="94527"/>
                </a:lnTo>
                <a:cubicBezTo>
                  <a:pt x="32912" y="96058"/>
                  <a:pt x="32147" y="98014"/>
                  <a:pt x="32147" y="100395"/>
                </a:cubicBezTo>
                <a:cubicBezTo>
                  <a:pt x="32147" y="102691"/>
                  <a:pt x="32912" y="104605"/>
                  <a:pt x="34443" y="106136"/>
                </a:cubicBezTo>
                <a:lnTo>
                  <a:pt x="80622" y="152315"/>
                </a:lnTo>
                <a:cubicBezTo>
                  <a:pt x="82238" y="153931"/>
                  <a:pt x="84152" y="154739"/>
                  <a:pt x="86363" y="154739"/>
                </a:cubicBezTo>
                <a:cubicBezTo>
                  <a:pt x="88659" y="154739"/>
                  <a:pt x="90615" y="153931"/>
                  <a:pt x="92231" y="152315"/>
                </a:cubicBezTo>
                <a:lnTo>
                  <a:pt x="161500" y="83046"/>
                </a:lnTo>
                <a:cubicBezTo>
                  <a:pt x="163031" y="81515"/>
                  <a:pt x="163796" y="79602"/>
                  <a:pt x="163796" y="77305"/>
                </a:cubicBezTo>
                <a:cubicBezTo>
                  <a:pt x="163796" y="74924"/>
                  <a:pt x="163031" y="72968"/>
                  <a:pt x="161500" y="71437"/>
                </a:cubicBezTo>
                <a:lnTo>
                  <a:pt x="149891" y="59956"/>
                </a:lnTo>
                <a:cubicBezTo>
                  <a:pt x="148275" y="58340"/>
                  <a:pt x="146362" y="57533"/>
                  <a:pt x="144151" y="57533"/>
                </a:cubicBezTo>
                <a:close/>
                <a:moveTo>
                  <a:pt x="97972" y="0"/>
                </a:moveTo>
                <a:cubicBezTo>
                  <a:pt x="115746" y="0"/>
                  <a:pt x="132138" y="4380"/>
                  <a:pt x="147149" y="13139"/>
                </a:cubicBezTo>
                <a:cubicBezTo>
                  <a:pt x="162159" y="21899"/>
                  <a:pt x="174044" y="33784"/>
                  <a:pt x="182804" y="48794"/>
                </a:cubicBezTo>
                <a:cubicBezTo>
                  <a:pt x="191563" y="63805"/>
                  <a:pt x="195943" y="80197"/>
                  <a:pt x="195943" y="97971"/>
                </a:cubicBezTo>
                <a:cubicBezTo>
                  <a:pt x="195943" y="115746"/>
                  <a:pt x="191563" y="132138"/>
                  <a:pt x="182804" y="147148"/>
                </a:cubicBezTo>
                <a:cubicBezTo>
                  <a:pt x="174044" y="162159"/>
                  <a:pt x="162159" y="174044"/>
                  <a:pt x="147149" y="182803"/>
                </a:cubicBezTo>
                <a:cubicBezTo>
                  <a:pt x="132138" y="191563"/>
                  <a:pt x="115746" y="195943"/>
                  <a:pt x="97972" y="195943"/>
                </a:cubicBezTo>
                <a:cubicBezTo>
                  <a:pt x="80197" y="195943"/>
                  <a:pt x="63805" y="191563"/>
                  <a:pt x="48794" y="182803"/>
                </a:cubicBezTo>
                <a:cubicBezTo>
                  <a:pt x="33784" y="174044"/>
                  <a:pt x="21899" y="162159"/>
                  <a:pt x="13140" y="147148"/>
                </a:cubicBezTo>
                <a:cubicBezTo>
                  <a:pt x="4380" y="132138"/>
                  <a:pt x="0" y="115746"/>
                  <a:pt x="0" y="97971"/>
                </a:cubicBezTo>
                <a:cubicBezTo>
                  <a:pt x="0" y="80197"/>
                  <a:pt x="4380" y="63805"/>
                  <a:pt x="13140" y="48794"/>
                </a:cubicBezTo>
                <a:cubicBezTo>
                  <a:pt x="21899" y="33784"/>
                  <a:pt x="33784" y="21899"/>
                  <a:pt x="48794" y="13139"/>
                </a:cubicBezTo>
                <a:cubicBezTo>
                  <a:pt x="63805" y="4380"/>
                  <a:pt x="80197" y="0"/>
                  <a:pt x="979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 sz="2000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80" name="Rectangle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34844" y="5408776"/>
            <a:ext cx="2608709" cy="48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Distinctively </a:t>
            </a:r>
            <a:r>
              <a:rPr lang="en-US" sz="900" dirty="0" err="1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productivate</a:t>
            </a:r>
            <a:r>
              <a:rPr lang="en-US" sz="9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dynamic total linkage vis-a-vis competitive platforms.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3025">
            <a:off x="9967308" y="6187161"/>
            <a:ext cx="1079708" cy="9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30250" y="1316042"/>
            <a:ext cx="5029632" cy="50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600" spc="-150" dirty="0">
                <a:solidFill>
                  <a:schemeClr val="tx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Pros</a:t>
            </a: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780617" y="1354142"/>
            <a:ext cx="5024857" cy="50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3600" spc="-15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Cons</a:t>
            </a:r>
          </a:p>
        </p:txBody>
      </p:sp>
      <p:sp>
        <p:nvSpPr>
          <p:cNvPr id="2" name="Text Placeholder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Grp="1"/>
          </p:cNvSpPr>
          <p:nvPr>
            <p:ph type="body" sz="quarter" idx="4294967295"/>
          </p:nvPr>
        </p:nvSpPr>
        <p:spPr>
          <a:xfrm>
            <a:off x="564470" y="534572"/>
            <a:ext cx="11136085" cy="676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Pros &amp; Cons</a:t>
            </a:r>
          </a:p>
        </p:txBody>
      </p:sp>
      <p:sp>
        <p:nvSpPr>
          <p:cNvPr id="86" name="Rectangle: Rounded Corners 8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1893078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88" name="Rectangle: Rounded Corners 8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1893078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3" name="Rectangle: Rounded Corners 9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150674" y="1893078"/>
            <a:ext cx="3930042" cy="3314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75%</a:t>
            </a:r>
          </a:p>
        </p:txBody>
      </p:sp>
      <p:sp>
        <p:nvSpPr>
          <p:cNvPr id="98" name="Rectangle: Rounded Corners 9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1893078"/>
            <a:ext cx="4101390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80%</a:t>
            </a:r>
          </a:p>
        </p:txBody>
      </p:sp>
      <p:sp>
        <p:nvSpPr>
          <p:cNvPr id="131" name="TextBox 1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788866" y="132420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15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vs</a:t>
            </a:r>
          </a:p>
        </p:txBody>
      </p:sp>
      <p:sp>
        <p:nvSpPr>
          <p:cNvPr id="150" name="Rectangle: Rounded Corners 1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1893078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One</a:t>
            </a:r>
          </a:p>
        </p:txBody>
      </p:sp>
      <p:sp>
        <p:nvSpPr>
          <p:cNvPr id="151" name="Rectangle: Rounded Corners 1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2348489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52" name="Rectangle: Rounded Corners 1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2348489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53" name="Rectangle: Rounded Corners 1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276633" y="2348489"/>
            <a:ext cx="2804083" cy="3314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45%</a:t>
            </a:r>
          </a:p>
        </p:txBody>
      </p:sp>
      <p:sp>
        <p:nvSpPr>
          <p:cNvPr id="154" name="Rectangle: Rounded Corners 1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5" y="2348489"/>
            <a:ext cx="2273501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25%</a:t>
            </a:r>
          </a:p>
        </p:txBody>
      </p:sp>
      <p:sp>
        <p:nvSpPr>
          <p:cNvPr id="155" name="Rectangle: Rounded Corners 1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2348489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Two</a:t>
            </a:r>
          </a:p>
        </p:txBody>
      </p:sp>
      <p:sp>
        <p:nvSpPr>
          <p:cNvPr id="156" name="Rectangle: Rounded Corners 1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2804367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57" name="Rectangle: Rounded Corners 1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2804367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58" name="Rectangle: Rounded Corners 1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903409" y="2804367"/>
            <a:ext cx="3177307" cy="33147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50%</a:t>
            </a:r>
          </a:p>
        </p:txBody>
      </p:sp>
      <p:sp>
        <p:nvSpPr>
          <p:cNvPr id="159" name="Rectangle: Rounded Corners 15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2804367"/>
            <a:ext cx="3957111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75%</a:t>
            </a:r>
          </a:p>
        </p:txBody>
      </p:sp>
      <p:sp>
        <p:nvSpPr>
          <p:cNvPr id="160" name="Rectangle: Rounded Corners 15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2804367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Three</a:t>
            </a:r>
          </a:p>
        </p:txBody>
      </p:sp>
      <p:sp>
        <p:nvSpPr>
          <p:cNvPr id="161" name="Rectangle: Rounded Corners 16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3261855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66" name="Rectangle: Rounded Corners 1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3261855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98" name="Rectangle: Rounded Corners 19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5658" y="3261855"/>
            <a:ext cx="4555058" cy="33147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89%</a:t>
            </a:r>
          </a:p>
        </p:txBody>
      </p:sp>
      <p:sp>
        <p:nvSpPr>
          <p:cNvPr id="199" name="Rectangle: Rounded Corners 1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3261855"/>
            <a:ext cx="185772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15%</a:t>
            </a:r>
          </a:p>
        </p:txBody>
      </p:sp>
      <p:sp>
        <p:nvSpPr>
          <p:cNvPr id="200" name="Rectangle: Rounded Corners 1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3261855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Four</a:t>
            </a:r>
          </a:p>
        </p:txBody>
      </p:sp>
      <p:sp>
        <p:nvSpPr>
          <p:cNvPr id="201" name="Rectangle: Rounded Corners 20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3718925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02" name="Rectangle: Rounded Corners 2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3718925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03" name="Rectangle: Rounded Corners 2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357612" y="3718925"/>
            <a:ext cx="2723104" cy="33147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35%</a:t>
            </a:r>
          </a:p>
        </p:txBody>
      </p:sp>
      <p:sp>
        <p:nvSpPr>
          <p:cNvPr id="204" name="Rectangle: Rounded Corners 20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3718925"/>
            <a:ext cx="5358140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95%</a:t>
            </a:r>
          </a:p>
        </p:txBody>
      </p:sp>
      <p:sp>
        <p:nvSpPr>
          <p:cNvPr id="205" name="Rectangle: Rounded Corners 20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3718925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Five</a:t>
            </a:r>
          </a:p>
        </p:txBody>
      </p:sp>
      <p:sp>
        <p:nvSpPr>
          <p:cNvPr id="70" name="Rectangle: Rounded Corners 6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4186298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1" name="Rectangle: Rounded Corners 7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4186298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7" name="Rectangle: Rounded Corners 9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5658" y="4186298"/>
            <a:ext cx="4555058" cy="33147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89%</a:t>
            </a:r>
          </a:p>
        </p:txBody>
      </p:sp>
      <p:sp>
        <p:nvSpPr>
          <p:cNvPr id="99" name="Rectangle: Rounded Corners 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4186298"/>
            <a:ext cx="1624458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5%</a:t>
            </a:r>
          </a:p>
        </p:txBody>
      </p:sp>
      <p:sp>
        <p:nvSpPr>
          <p:cNvPr id="100" name="Rectangle: Rounded Corners 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4186298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Six</a:t>
            </a:r>
          </a:p>
        </p:txBody>
      </p:sp>
      <p:sp>
        <p:nvSpPr>
          <p:cNvPr id="101" name="Rectangle: Rounded Corners 10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4643368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2" name="Rectangle: Rounded Corners 1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4643368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3" name="Rectangle: Rounded Corners 1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520854" y="4643368"/>
            <a:ext cx="3559862" cy="33147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65%</a:t>
            </a:r>
          </a:p>
        </p:txBody>
      </p:sp>
      <p:sp>
        <p:nvSpPr>
          <p:cNvPr id="104" name="Rectangle: Rounded Corners 10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4643368"/>
            <a:ext cx="5358140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95%</a:t>
            </a:r>
          </a:p>
        </p:txBody>
      </p:sp>
      <p:sp>
        <p:nvSpPr>
          <p:cNvPr id="105" name="Rectangle: Rounded Corners 10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4643368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Seven</a:t>
            </a:r>
          </a:p>
        </p:txBody>
      </p:sp>
      <p:sp>
        <p:nvSpPr>
          <p:cNvPr id="106" name="Rectangle: Rounded Corners 10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5100438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7" name="Rectangle: Rounded Corners 10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5100438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08" name="Rectangle: Rounded Corners 10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903409" y="5100438"/>
            <a:ext cx="3177307" cy="33147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50%</a:t>
            </a:r>
          </a:p>
        </p:txBody>
      </p:sp>
      <p:sp>
        <p:nvSpPr>
          <p:cNvPr id="109" name="Rectangle: Rounded Corners 10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5100438"/>
            <a:ext cx="3611878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70%</a:t>
            </a:r>
          </a:p>
        </p:txBody>
      </p:sp>
      <p:sp>
        <p:nvSpPr>
          <p:cNvPr id="110" name="Rectangle: Rounded Corners 10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5100438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Eight</a:t>
            </a:r>
          </a:p>
        </p:txBody>
      </p:sp>
      <p:sp>
        <p:nvSpPr>
          <p:cNvPr id="111" name="Rectangle: Rounded Corners 1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5567810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12" name="Rectangle: Rounded Corners 1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5567810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13" name="Rectangle: Rounded Corners 1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5658" y="5567810"/>
            <a:ext cx="4555058" cy="331471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89%</a:t>
            </a:r>
          </a:p>
        </p:txBody>
      </p:sp>
      <p:sp>
        <p:nvSpPr>
          <p:cNvPr id="114" name="Rectangle: Rounded Corners 1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5567810"/>
            <a:ext cx="1997682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20%</a:t>
            </a:r>
          </a:p>
        </p:txBody>
      </p:sp>
      <p:sp>
        <p:nvSpPr>
          <p:cNvPr id="115" name="Rectangle: Rounded Corners 1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5567810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Nine</a:t>
            </a:r>
          </a:p>
        </p:txBody>
      </p:sp>
      <p:sp>
        <p:nvSpPr>
          <p:cNvPr id="116" name="Rectangle: Rounded Corners 1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2953" y="6024880"/>
            <a:ext cx="5457763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17" name="Rectangle: Rounded Corners 1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6024880"/>
            <a:ext cx="5485934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18" name="Rectangle: Rounded Corners 1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357612" y="6024880"/>
            <a:ext cx="2723104" cy="331471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sz="1600" spc="-75" dirty="0">
                <a:solidFill>
                  <a:schemeClr val="tx1">
                    <a:lumMod val="10000"/>
                    <a:lumOff val="90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35%</a:t>
            </a:r>
          </a:p>
        </p:txBody>
      </p:sp>
      <p:sp>
        <p:nvSpPr>
          <p:cNvPr id="119" name="Rectangle: Rounded Corners 1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84216" y="6024880"/>
            <a:ext cx="5358140" cy="33147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r"/>
            <a:r>
              <a:rPr lang="en-US" sz="1600" spc="-75" dirty="0">
                <a:latin typeface="方正综艺简体" panose="03000509000000000000" pitchFamily="65" charset="-122"/>
                <a:cs typeface="思源黑体 CN Regular" panose="020B0500000000000000" charset="-122"/>
              </a:rPr>
              <a:t>95%</a:t>
            </a:r>
          </a:p>
        </p:txBody>
      </p:sp>
      <p:sp>
        <p:nvSpPr>
          <p:cNvPr id="120" name="Rectangle: Rounded Corners 1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036131" y="6024880"/>
            <a:ext cx="2119739" cy="331471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Statistic Ten</a:t>
            </a:r>
          </a:p>
        </p:txBody>
      </p:sp>
      <p:sp>
        <p:nvSpPr>
          <p:cNvPr id="186" name="Rectangle 8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13232" y="1719072"/>
            <a:ext cx="4443984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2800" spc="-3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87" name="Rectangle 3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37803" y="1737360"/>
            <a:ext cx="4528773" cy="548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800" spc="-3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18" name="等腰三角形 2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6200000">
            <a:off x="7968480" y="679938"/>
            <a:ext cx="367167" cy="316523"/>
          </a:xfrm>
          <a:prstGeom prst="triangle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19" name="矩形 2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265543">
            <a:off x="269631" y="3077308"/>
            <a:ext cx="351692" cy="351692"/>
          </a:xfrm>
          <a:prstGeom prst="rect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20" name="椭圆 2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743348" y="5456370"/>
            <a:ext cx="445477" cy="445477"/>
          </a:xfrm>
          <a:prstGeom prst="ellipse">
            <a:avLst/>
          </a:prstGeom>
          <a:noFill/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21" name="矩形 2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2265543">
            <a:off x="11368143" y="250041"/>
            <a:ext cx="172753" cy="172753"/>
          </a:xfrm>
          <a:prstGeom prst="rect">
            <a:avLst/>
          </a:prstGeom>
          <a:solidFill>
            <a:srgbClr val="01B7F9"/>
          </a:solidFill>
          <a:ln w="47625">
            <a:solidFill>
              <a:srgbClr val="01B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62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684998" y="108784"/>
            <a:ext cx="1222364" cy="11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-3810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38" name="Shape 13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157347" y="6350352"/>
            <a:ext cx="182742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4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05</a:t>
            </a:r>
          </a:p>
        </p:txBody>
      </p:sp>
      <p:sp>
        <p:nvSpPr>
          <p:cNvPr id="139" name="Shape 13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99606" y="258616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24%</a:t>
            </a:r>
          </a:p>
        </p:txBody>
      </p:sp>
      <p:sp>
        <p:nvSpPr>
          <p:cNvPr id="140" name="Shape 14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21406" y="401491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12%</a:t>
            </a:r>
          </a:p>
        </p:txBody>
      </p:sp>
      <p:sp>
        <p:nvSpPr>
          <p:cNvPr id="141" name="Shape 14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353356" y="307511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21%</a:t>
            </a:r>
          </a:p>
        </p:txBody>
      </p:sp>
      <p:sp>
        <p:nvSpPr>
          <p:cNvPr id="142" name="Shape 14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242356" y="391331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14%</a:t>
            </a:r>
          </a:p>
        </p:txBody>
      </p:sp>
      <p:sp>
        <p:nvSpPr>
          <p:cNvPr id="143" name="Shape 14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94956" y="351326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17%</a:t>
            </a:r>
          </a:p>
        </p:txBody>
      </p:sp>
      <p:sp>
        <p:nvSpPr>
          <p:cNvPr id="144" name="Shape 14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55030" y="2561396"/>
            <a:ext cx="1467485" cy="236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pPr>
            <a:endParaRPr sz="16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45" name="Shape 1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901983" y="3359252"/>
            <a:ext cx="1467485" cy="1566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</a:gra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pPr>
            <a:endParaRPr sz="16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46" name="Shape 14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69327" y="4288913"/>
            <a:ext cx="1467485" cy="63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47" name="Shape 14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785015" y="4194456"/>
            <a:ext cx="1467485" cy="73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48" name="Shape 1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648989" y="2857136"/>
            <a:ext cx="1467485" cy="2068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pPr>
            <a:endParaRPr sz="16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49" name="Shape 1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44727" y="3836511"/>
            <a:ext cx="1467485" cy="1088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486"/>
                </a:moveTo>
                <a:cubicBezTo>
                  <a:pt x="0" y="21486"/>
                  <a:pt x="4099" y="19373"/>
                  <a:pt x="7024" y="13575"/>
                </a:cubicBezTo>
                <a:cubicBezTo>
                  <a:pt x="9950" y="7777"/>
                  <a:pt x="10824" y="0"/>
                  <a:pt x="10824" y="0"/>
                </a:cubicBezTo>
                <a:cubicBezTo>
                  <a:pt x="10824" y="0"/>
                  <a:pt x="13170" y="9697"/>
                  <a:pt x="15029" y="13573"/>
                </a:cubicBezTo>
                <a:cubicBezTo>
                  <a:pt x="17316" y="18341"/>
                  <a:pt x="21600" y="21600"/>
                  <a:pt x="21600" y="21600"/>
                </a:cubicBezTo>
                <a:lnTo>
                  <a:pt x="0" y="21486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</a:gradFill>
          <a:ln w="25400" cap="flat">
            <a:solidFill>
              <a:srgbClr val="000000">
                <a:alpha val="0"/>
              </a:srgb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pPr>
            <a:endParaRPr sz="16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0" name="Shape 1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V="1">
            <a:off x="-233928" y="4910363"/>
            <a:ext cx="6366441" cy="14477"/>
          </a:xfrm>
          <a:prstGeom prst="line">
            <a:avLst/>
          </a:prstGeom>
          <a:noFill/>
          <a:ln w="635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52" name="Shape 1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642156" y="2319467"/>
            <a:ext cx="552450" cy="15350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>
              <a:lnSpc>
                <a:spcPct val="70000"/>
              </a:lnSpc>
              <a:defRPr sz="32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32%</a:t>
            </a:r>
          </a:p>
        </p:txBody>
      </p:sp>
      <p:sp>
        <p:nvSpPr>
          <p:cNvPr id="153" name="Shape 1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57856" y="5180693"/>
            <a:ext cx="222251" cy="22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4" name="Shape 1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26157" y="5181046"/>
            <a:ext cx="307777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2017</a:t>
            </a: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5" name="Shape 1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410506" y="5180693"/>
            <a:ext cx="222251" cy="22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6" name="Shape 1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778807" y="5184221"/>
            <a:ext cx="307777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2018</a:t>
            </a: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7" name="Shape 1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63156" y="5180693"/>
            <a:ext cx="222251" cy="22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158" name="Shape 15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31457" y="5184221"/>
            <a:ext cx="307777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2400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2019</a:t>
            </a:r>
            <a:endParaRPr sz="9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9" name="TextBox 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65872" y="1860310"/>
            <a:ext cx="45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COMPANY STYLE</a:t>
            </a:r>
          </a:p>
        </p:txBody>
      </p:sp>
      <p:sp>
        <p:nvSpPr>
          <p:cNvPr id="50" name="TextBox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37296" y="2226725"/>
            <a:ext cx="4283336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id-ID" sz="1465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Lorem ipsum </a:t>
            </a:r>
            <a:r>
              <a:rPr lang="id-ID" sz="12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dolor sit amet consectetuer adipiscing elit, sed diam nonummy nibh euismod tincidunt ut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1" name="TextBox 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56347" y="3226839"/>
            <a:ext cx="45010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20</a:t>
            </a:r>
            <a:r>
              <a:rPr lang="en-US" altLang="id-ID" sz="2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XX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 PROJECT PLANNING</a:t>
            </a:r>
          </a:p>
        </p:txBody>
      </p:sp>
      <p:sp>
        <p:nvSpPr>
          <p:cNvPr id="52" name="TextBox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56346" y="3574204"/>
            <a:ext cx="4283336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id-ID" sz="1465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Lorem ipsum </a:t>
            </a:r>
            <a:r>
              <a:rPr lang="id-ID" sz="12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dolor sit amet consectetuer adipiscing elit, sed diam nonummy nibh euismod tincidunt ut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3" name="TextBox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37297" y="4299926"/>
            <a:ext cx="45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KEY OF SUCCESS</a:t>
            </a:r>
          </a:p>
        </p:txBody>
      </p:sp>
      <p:sp>
        <p:nvSpPr>
          <p:cNvPr id="54" name="TextBox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537296" y="4647291"/>
            <a:ext cx="4283336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id-ID" sz="1465"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Lorem ipsum </a:t>
            </a:r>
            <a:r>
              <a:rPr lang="id-ID" sz="12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cs typeface="+mn-ea"/>
                <a:sym typeface="+mn-lt"/>
              </a:rPr>
              <a:t>dolor sit amet consectetuer adipiscing elit, sed diam nonummy nibh euismod tincidunt ut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58" name="文本框 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 flipH="1">
            <a:off x="6610641" y="621323"/>
            <a:ext cx="46786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ABOUT US</a:t>
            </a:r>
          </a:p>
          <a:p>
            <a:endParaRPr lang="zh-CN" altLang="en-US" sz="6600" b="1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9" name="TextBox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6651599" y="1003500"/>
            <a:ext cx="3507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gradFill flip="none" rotWithShape="1">
                  <a:gsLst>
                    <a:gs pos="95683">
                      <a:schemeClr val="accent6"/>
                    </a:gs>
                    <a:gs pos="0">
                      <a:schemeClr val="accent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方正综艺简体" panose="03000509000000000000" pitchFamily="65" charset="-122"/>
                <a:cs typeface="+mn-ea"/>
                <a:sym typeface="+mn-lt"/>
              </a:rPr>
              <a:t> Creative Template </a:t>
            </a:r>
          </a:p>
        </p:txBody>
      </p:sp>
      <p:grpSp>
        <p:nvGrpSpPr>
          <p:cNvPr id="60" name="组合 5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158997" y="1295400"/>
            <a:ext cx="4896000" cy="1"/>
            <a:chOff x="8791270" y="3429000"/>
            <a:chExt cx="6955092" cy="1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9218562" y="3429000"/>
              <a:ext cx="6527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791270" y="3429001"/>
              <a:ext cx="707103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579889" y="5556225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64" name="图片 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2" y="1852632"/>
            <a:ext cx="683445" cy="774454"/>
          </a:xfrm>
          <a:prstGeom prst="rect">
            <a:avLst/>
          </a:prstGeom>
        </p:spPr>
      </p:pic>
      <p:pic>
        <p:nvPicPr>
          <p:cNvPr id="65" name="图片 6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06" y="3066620"/>
            <a:ext cx="854836" cy="815705"/>
          </a:xfrm>
          <a:prstGeom prst="rect">
            <a:avLst/>
          </a:prstGeom>
        </p:spPr>
      </p:pic>
      <p:pic>
        <p:nvPicPr>
          <p:cNvPr id="66" name="图片 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28"/>
          <a:stretch>
            <a:fillRect/>
          </a:stretch>
        </p:blipFill>
        <p:spPr>
          <a:xfrm>
            <a:off x="6650806" y="4209620"/>
            <a:ext cx="854836" cy="815705"/>
          </a:xfrm>
          <a:prstGeom prst="rect">
            <a:avLst/>
          </a:prstGeom>
        </p:spPr>
      </p:pic>
      <p:pic>
        <p:nvPicPr>
          <p:cNvPr id="67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-82941" y="-792845"/>
            <a:ext cx="2087051" cy="19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3025">
            <a:off x="10552180" y="5892496"/>
            <a:ext cx="1500626" cy="12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2" y="-25931"/>
            <a:ext cx="7973568" cy="6909862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64" y="-884420"/>
            <a:ext cx="6661290" cy="7346640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7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6092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FIVE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10" name="图片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53"/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405929" y="1466882"/>
            <a:ext cx="1033035" cy="885913"/>
            <a:chOff x="1493533" y="1313067"/>
            <a:chExt cx="1328605" cy="1139389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493533" y="2041740"/>
              <a:ext cx="787894" cy="2059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281427" y="1777854"/>
              <a:ext cx="540711" cy="674602"/>
            </a:xfrm>
            <a:custGeom>
              <a:avLst/>
              <a:gdLst>
                <a:gd name="T0" fmla="*/ 420 w 420"/>
                <a:gd name="T1" fmla="*/ 0 h 524"/>
                <a:gd name="T2" fmla="*/ 420 w 420"/>
                <a:gd name="T3" fmla="*/ 160 h 524"/>
                <a:gd name="T4" fmla="*/ 0 w 420"/>
                <a:gd name="T5" fmla="*/ 524 h 524"/>
                <a:gd name="T6" fmla="*/ 0 w 420"/>
                <a:gd name="T7" fmla="*/ 365 h 524"/>
                <a:gd name="T8" fmla="*/ 420 w 420"/>
                <a:gd name="T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524">
                  <a:moveTo>
                    <a:pt x="420" y="0"/>
                  </a:moveTo>
                  <a:lnTo>
                    <a:pt x="420" y="160"/>
                  </a:lnTo>
                  <a:lnTo>
                    <a:pt x="0" y="524"/>
                  </a:lnTo>
                  <a:lnTo>
                    <a:pt x="0" y="36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493533" y="1313067"/>
              <a:ext cx="1328605" cy="939809"/>
            </a:xfrm>
            <a:custGeom>
              <a:avLst/>
              <a:gdLst>
                <a:gd name="T0" fmla="*/ 611 w 1031"/>
                <a:gd name="T1" fmla="*/ 0 h 730"/>
                <a:gd name="T2" fmla="*/ 799 w 1031"/>
                <a:gd name="T3" fmla="*/ 163 h 730"/>
                <a:gd name="T4" fmla="*/ 1031 w 1031"/>
                <a:gd name="T5" fmla="*/ 365 h 730"/>
                <a:gd name="T6" fmla="*/ 611 w 1031"/>
                <a:gd name="T7" fmla="*/ 730 h 730"/>
                <a:gd name="T8" fmla="*/ 611 w 1031"/>
                <a:gd name="T9" fmla="*/ 568 h 730"/>
                <a:gd name="T10" fmla="*/ 0 w 1031"/>
                <a:gd name="T11" fmla="*/ 568 h 730"/>
                <a:gd name="T12" fmla="*/ 0 w 1031"/>
                <a:gd name="T13" fmla="*/ 163 h 730"/>
                <a:gd name="T14" fmla="*/ 611 w 1031"/>
                <a:gd name="T15" fmla="*/ 163 h 730"/>
                <a:gd name="T16" fmla="*/ 611 w 1031"/>
                <a:gd name="T17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1" h="730">
                  <a:moveTo>
                    <a:pt x="611" y="0"/>
                  </a:moveTo>
                  <a:lnTo>
                    <a:pt x="799" y="163"/>
                  </a:lnTo>
                  <a:lnTo>
                    <a:pt x="1031" y="365"/>
                  </a:lnTo>
                  <a:lnTo>
                    <a:pt x="611" y="730"/>
                  </a:lnTo>
                  <a:lnTo>
                    <a:pt x="611" y="568"/>
                  </a:lnTo>
                  <a:lnTo>
                    <a:pt x="0" y="568"/>
                  </a:lnTo>
                  <a:lnTo>
                    <a:pt x="0" y="163"/>
                  </a:lnTo>
                  <a:lnTo>
                    <a:pt x="611" y="163"/>
                  </a:lnTo>
                  <a:lnTo>
                    <a:pt x="611" y="0"/>
                  </a:lnTo>
                  <a:close/>
                </a:path>
              </a:pathLst>
            </a:custGeom>
            <a:gradFill>
              <a:gsLst>
                <a:gs pos="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" name="Group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490748" y="1627640"/>
            <a:ext cx="1235237" cy="1266993"/>
            <a:chOff x="4891890" y="1449712"/>
            <a:chExt cx="1588662" cy="1629503"/>
          </a:xfrm>
        </p:grpSpPr>
        <p:sp>
          <p:nvSpPr>
            <p:cNvPr id="7" name="Freeform 12"/>
            <p:cNvSpPr/>
            <p:nvPr/>
          </p:nvSpPr>
          <p:spPr bwMode="auto">
            <a:xfrm>
              <a:off x="4893478" y="1449712"/>
              <a:ext cx="298679" cy="466042"/>
            </a:xfrm>
            <a:custGeom>
              <a:avLst/>
              <a:gdLst>
                <a:gd name="T0" fmla="*/ 231 w 231"/>
                <a:gd name="T1" fmla="*/ 203 h 362"/>
                <a:gd name="T2" fmla="*/ 231 w 231"/>
                <a:gd name="T3" fmla="*/ 362 h 362"/>
                <a:gd name="T4" fmla="*/ 0 w 231"/>
                <a:gd name="T5" fmla="*/ 159 h 362"/>
                <a:gd name="T6" fmla="*/ 0 w 231"/>
                <a:gd name="T7" fmla="*/ 0 h 362"/>
                <a:gd name="T8" fmla="*/ 231 w 231"/>
                <a:gd name="T9" fmla="*/ 20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62">
                  <a:moveTo>
                    <a:pt x="231" y="203"/>
                  </a:moveTo>
                  <a:lnTo>
                    <a:pt x="231" y="362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231" y="2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891890" y="1449712"/>
              <a:ext cx="1588662" cy="1429024"/>
            </a:xfrm>
            <a:custGeom>
              <a:avLst/>
              <a:gdLst>
                <a:gd name="T0" fmla="*/ 352 w 1234"/>
                <a:gd name="T1" fmla="*/ 0 h 1111"/>
                <a:gd name="T2" fmla="*/ 423 w 1234"/>
                <a:gd name="T3" fmla="*/ 3 h 1111"/>
                <a:gd name="T4" fmla="*/ 492 w 1234"/>
                <a:gd name="T5" fmla="*/ 13 h 1111"/>
                <a:gd name="T6" fmla="*/ 560 w 1234"/>
                <a:gd name="T7" fmla="*/ 27 h 1111"/>
                <a:gd name="T8" fmla="*/ 622 w 1234"/>
                <a:gd name="T9" fmla="*/ 48 h 1111"/>
                <a:gd name="T10" fmla="*/ 684 w 1234"/>
                <a:gd name="T11" fmla="*/ 73 h 1111"/>
                <a:gd name="T12" fmla="*/ 741 w 1234"/>
                <a:gd name="T13" fmla="*/ 103 h 1111"/>
                <a:gd name="T14" fmla="*/ 795 w 1234"/>
                <a:gd name="T15" fmla="*/ 138 h 1111"/>
                <a:gd name="T16" fmla="*/ 844 w 1234"/>
                <a:gd name="T17" fmla="*/ 177 h 1111"/>
                <a:gd name="T18" fmla="*/ 889 w 1234"/>
                <a:gd name="T19" fmla="*/ 220 h 1111"/>
                <a:gd name="T20" fmla="*/ 930 w 1234"/>
                <a:gd name="T21" fmla="*/ 267 h 1111"/>
                <a:gd name="T22" fmla="*/ 963 w 1234"/>
                <a:gd name="T23" fmla="*/ 317 h 1111"/>
                <a:gd name="T24" fmla="*/ 994 w 1234"/>
                <a:gd name="T25" fmla="*/ 370 h 1111"/>
                <a:gd name="T26" fmla="*/ 1016 w 1234"/>
                <a:gd name="T27" fmla="*/ 425 h 1111"/>
                <a:gd name="T28" fmla="*/ 1034 w 1234"/>
                <a:gd name="T29" fmla="*/ 482 h 1111"/>
                <a:gd name="T30" fmla="*/ 1044 w 1234"/>
                <a:gd name="T31" fmla="*/ 542 h 1111"/>
                <a:gd name="T32" fmla="*/ 1049 w 1234"/>
                <a:gd name="T33" fmla="*/ 605 h 1111"/>
                <a:gd name="T34" fmla="*/ 1234 w 1234"/>
                <a:gd name="T35" fmla="*/ 746 h 1111"/>
                <a:gd name="T36" fmla="*/ 973 w 1234"/>
                <a:gd name="T37" fmla="*/ 973 h 1111"/>
                <a:gd name="T38" fmla="*/ 655 w 1234"/>
                <a:gd name="T39" fmla="*/ 973 h 1111"/>
                <a:gd name="T40" fmla="*/ 394 w 1234"/>
                <a:gd name="T41" fmla="*/ 746 h 1111"/>
                <a:gd name="T42" fmla="*/ 582 w 1234"/>
                <a:gd name="T43" fmla="*/ 605 h 1111"/>
                <a:gd name="T44" fmla="*/ 582 w 1234"/>
                <a:gd name="T45" fmla="*/ 584 h 1111"/>
                <a:gd name="T46" fmla="*/ 573 w 1234"/>
                <a:gd name="T47" fmla="*/ 545 h 1111"/>
                <a:gd name="T48" fmla="*/ 555 w 1234"/>
                <a:gd name="T49" fmla="*/ 508 h 1111"/>
                <a:gd name="T50" fmla="*/ 531 w 1234"/>
                <a:gd name="T51" fmla="*/ 478 h 1111"/>
                <a:gd name="T52" fmla="*/ 499 w 1234"/>
                <a:gd name="T53" fmla="*/ 450 h 1111"/>
                <a:gd name="T54" fmla="*/ 462 w 1234"/>
                <a:gd name="T55" fmla="*/ 428 h 1111"/>
                <a:gd name="T56" fmla="*/ 421 w 1234"/>
                <a:gd name="T57" fmla="*/ 413 h 1111"/>
                <a:gd name="T58" fmla="*/ 376 w 1234"/>
                <a:gd name="T59" fmla="*/ 405 h 1111"/>
                <a:gd name="T60" fmla="*/ 235 w 1234"/>
                <a:gd name="T61" fmla="*/ 404 h 1111"/>
                <a:gd name="T62" fmla="*/ 232 w 1234"/>
                <a:gd name="T63" fmla="*/ 203 h 1111"/>
                <a:gd name="T64" fmla="*/ 220 w 1234"/>
                <a:gd name="T65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4" h="1111">
                  <a:moveTo>
                    <a:pt x="352" y="0"/>
                  </a:moveTo>
                  <a:lnTo>
                    <a:pt x="352" y="0"/>
                  </a:lnTo>
                  <a:lnTo>
                    <a:pt x="388" y="2"/>
                  </a:lnTo>
                  <a:lnTo>
                    <a:pt x="423" y="3"/>
                  </a:lnTo>
                  <a:lnTo>
                    <a:pt x="458" y="7"/>
                  </a:lnTo>
                  <a:lnTo>
                    <a:pt x="492" y="13"/>
                  </a:lnTo>
                  <a:lnTo>
                    <a:pt x="526" y="19"/>
                  </a:lnTo>
                  <a:lnTo>
                    <a:pt x="560" y="27"/>
                  </a:lnTo>
                  <a:lnTo>
                    <a:pt x="592" y="37"/>
                  </a:lnTo>
                  <a:lnTo>
                    <a:pt x="622" y="48"/>
                  </a:lnTo>
                  <a:lnTo>
                    <a:pt x="653" y="60"/>
                  </a:lnTo>
                  <a:lnTo>
                    <a:pt x="684" y="73"/>
                  </a:lnTo>
                  <a:lnTo>
                    <a:pt x="712" y="89"/>
                  </a:lnTo>
                  <a:lnTo>
                    <a:pt x="741" y="103"/>
                  </a:lnTo>
                  <a:lnTo>
                    <a:pt x="769" y="121"/>
                  </a:lnTo>
                  <a:lnTo>
                    <a:pt x="795" y="138"/>
                  </a:lnTo>
                  <a:lnTo>
                    <a:pt x="820" y="158"/>
                  </a:lnTo>
                  <a:lnTo>
                    <a:pt x="844" y="177"/>
                  </a:lnTo>
                  <a:lnTo>
                    <a:pt x="867" y="198"/>
                  </a:lnTo>
                  <a:lnTo>
                    <a:pt x="889" y="220"/>
                  </a:lnTo>
                  <a:lnTo>
                    <a:pt x="910" y="243"/>
                  </a:lnTo>
                  <a:lnTo>
                    <a:pt x="930" y="267"/>
                  </a:lnTo>
                  <a:lnTo>
                    <a:pt x="947" y="291"/>
                  </a:lnTo>
                  <a:lnTo>
                    <a:pt x="963" y="317"/>
                  </a:lnTo>
                  <a:lnTo>
                    <a:pt x="979" y="343"/>
                  </a:lnTo>
                  <a:lnTo>
                    <a:pt x="994" y="370"/>
                  </a:lnTo>
                  <a:lnTo>
                    <a:pt x="1005" y="397"/>
                  </a:lnTo>
                  <a:lnTo>
                    <a:pt x="1016" y="425"/>
                  </a:lnTo>
                  <a:lnTo>
                    <a:pt x="1026" y="454"/>
                  </a:lnTo>
                  <a:lnTo>
                    <a:pt x="1034" y="482"/>
                  </a:lnTo>
                  <a:lnTo>
                    <a:pt x="1041" y="513"/>
                  </a:lnTo>
                  <a:lnTo>
                    <a:pt x="1044" y="542"/>
                  </a:lnTo>
                  <a:lnTo>
                    <a:pt x="1047" y="573"/>
                  </a:lnTo>
                  <a:lnTo>
                    <a:pt x="1049" y="605"/>
                  </a:lnTo>
                  <a:lnTo>
                    <a:pt x="1049" y="746"/>
                  </a:lnTo>
                  <a:lnTo>
                    <a:pt x="1234" y="746"/>
                  </a:lnTo>
                  <a:lnTo>
                    <a:pt x="1049" y="907"/>
                  </a:lnTo>
                  <a:lnTo>
                    <a:pt x="973" y="973"/>
                  </a:lnTo>
                  <a:lnTo>
                    <a:pt x="814" y="1111"/>
                  </a:lnTo>
                  <a:lnTo>
                    <a:pt x="655" y="973"/>
                  </a:lnTo>
                  <a:lnTo>
                    <a:pt x="582" y="910"/>
                  </a:lnTo>
                  <a:lnTo>
                    <a:pt x="394" y="746"/>
                  </a:lnTo>
                  <a:lnTo>
                    <a:pt x="582" y="746"/>
                  </a:lnTo>
                  <a:lnTo>
                    <a:pt x="582" y="605"/>
                  </a:lnTo>
                  <a:lnTo>
                    <a:pt x="582" y="605"/>
                  </a:lnTo>
                  <a:lnTo>
                    <a:pt x="582" y="584"/>
                  </a:lnTo>
                  <a:lnTo>
                    <a:pt x="579" y="564"/>
                  </a:lnTo>
                  <a:lnTo>
                    <a:pt x="573" y="545"/>
                  </a:lnTo>
                  <a:lnTo>
                    <a:pt x="565" y="526"/>
                  </a:lnTo>
                  <a:lnTo>
                    <a:pt x="555" y="508"/>
                  </a:lnTo>
                  <a:lnTo>
                    <a:pt x="544" y="492"/>
                  </a:lnTo>
                  <a:lnTo>
                    <a:pt x="531" y="478"/>
                  </a:lnTo>
                  <a:lnTo>
                    <a:pt x="515" y="463"/>
                  </a:lnTo>
                  <a:lnTo>
                    <a:pt x="499" y="450"/>
                  </a:lnTo>
                  <a:lnTo>
                    <a:pt x="481" y="437"/>
                  </a:lnTo>
                  <a:lnTo>
                    <a:pt x="462" y="428"/>
                  </a:lnTo>
                  <a:lnTo>
                    <a:pt x="442" y="420"/>
                  </a:lnTo>
                  <a:lnTo>
                    <a:pt x="421" y="413"/>
                  </a:lnTo>
                  <a:lnTo>
                    <a:pt x="399" y="409"/>
                  </a:lnTo>
                  <a:lnTo>
                    <a:pt x="376" y="405"/>
                  </a:lnTo>
                  <a:lnTo>
                    <a:pt x="352" y="404"/>
                  </a:lnTo>
                  <a:lnTo>
                    <a:pt x="235" y="404"/>
                  </a:lnTo>
                  <a:lnTo>
                    <a:pt x="0" y="404"/>
                  </a:lnTo>
                  <a:lnTo>
                    <a:pt x="232" y="203"/>
                  </a:lnTo>
                  <a:lnTo>
                    <a:pt x="0" y="0"/>
                  </a:lnTo>
                  <a:lnTo>
                    <a:pt x="220" y="0"/>
                  </a:lnTo>
                  <a:lnTo>
                    <a:pt x="352" y="0"/>
                  </a:lnTo>
                  <a:close/>
                </a:path>
              </a:pathLst>
            </a:custGeom>
            <a:gradFill>
              <a:gsLst>
                <a:gs pos="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" name="Freeform 90"/>
            <p:cNvSpPr>
              <a:spLocks noChangeArrowheads="1"/>
            </p:cNvSpPr>
            <p:nvPr/>
          </p:nvSpPr>
          <p:spPr bwMode="auto">
            <a:xfrm>
              <a:off x="4894926" y="1965575"/>
              <a:ext cx="453170" cy="203411"/>
            </a:xfrm>
            <a:custGeom>
              <a:avLst/>
              <a:gdLst>
                <a:gd name="connsiteX0" fmla="*/ 301255 w 453170"/>
                <a:gd name="connsiteY0" fmla="*/ 0 h 203411"/>
                <a:gd name="connsiteX1" fmla="*/ 453170 w 453170"/>
                <a:gd name="connsiteY1" fmla="*/ 0 h 203411"/>
                <a:gd name="connsiteX2" fmla="*/ 453170 w 453170"/>
                <a:gd name="connsiteY2" fmla="*/ 203411 h 203411"/>
                <a:gd name="connsiteX3" fmla="*/ 301255 w 453170"/>
                <a:gd name="connsiteY3" fmla="*/ 203411 h 203411"/>
                <a:gd name="connsiteX4" fmla="*/ 0 w 453170"/>
                <a:gd name="connsiteY4" fmla="*/ 0 h 203411"/>
                <a:gd name="connsiteX5" fmla="*/ 301254 w 453170"/>
                <a:gd name="connsiteY5" fmla="*/ 0 h 203411"/>
                <a:gd name="connsiteX6" fmla="*/ 301254 w 453170"/>
                <a:gd name="connsiteY6" fmla="*/ 203411 h 203411"/>
                <a:gd name="connsiteX7" fmla="*/ 0 w 453170"/>
                <a:gd name="connsiteY7" fmla="*/ 203411 h 2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69" h="203411">
                  <a:moveTo>
                    <a:pt x="301255" y="0"/>
                  </a:moveTo>
                  <a:lnTo>
                    <a:pt x="453170" y="0"/>
                  </a:lnTo>
                  <a:lnTo>
                    <a:pt x="453170" y="203411"/>
                  </a:lnTo>
                  <a:lnTo>
                    <a:pt x="301255" y="203411"/>
                  </a:lnTo>
                  <a:close/>
                  <a:moveTo>
                    <a:pt x="0" y="0"/>
                  </a:moveTo>
                  <a:lnTo>
                    <a:pt x="301254" y="0"/>
                  </a:lnTo>
                  <a:lnTo>
                    <a:pt x="301254" y="203411"/>
                  </a:lnTo>
                  <a:lnTo>
                    <a:pt x="0" y="2034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noAutofit/>
            </a:bodyPr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5348095" y="1964202"/>
              <a:ext cx="298679" cy="463467"/>
            </a:xfrm>
            <a:custGeom>
              <a:avLst/>
              <a:gdLst>
                <a:gd name="T0" fmla="*/ 230 w 230"/>
                <a:gd name="T1" fmla="*/ 201 h 360"/>
                <a:gd name="T2" fmla="*/ 230 w 230"/>
                <a:gd name="T3" fmla="*/ 360 h 360"/>
                <a:gd name="T4" fmla="*/ 230 w 230"/>
                <a:gd name="T5" fmla="*/ 360 h 360"/>
                <a:gd name="T6" fmla="*/ 228 w 230"/>
                <a:gd name="T7" fmla="*/ 339 h 360"/>
                <a:gd name="T8" fmla="*/ 225 w 230"/>
                <a:gd name="T9" fmla="*/ 320 h 360"/>
                <a:gd name="T10" fmla="*/ 219 w 230"/>
                <a:gd name="T11" fmla="*/ 301 h 360"/>
                <a:gd name="T12" fmla="*/ 212 w 230"/>
                <a:gd name="T13" fmla="*/ 282 h 360"/>
                <a:gd name="T14" fmla="*/ 203 w 230"/>
                <a:gd name="T15" fmla="*/ 264 h 360"/>
                <a:gd name="T16" fmla="*/ 190 w 230"/>
                <a:gd name="T17" fmla="*/ 248 h 360"/>
                <a:gd name="T18" fmla="*/ 177 w 230"/>
                <a:gd name="T19" fmla="*/ 233 h 360"/>
                <a:gd name="T20" fmla="*/ 162 w 230"/>
                <a:gd name="T21" fmla="*/ 219 h 360"/>
                <a:gd name="T22" fmla="*/ 146 w 230"/>
                <a:gd name="T23" fmla="*/ 206 h 360"/>
                <a:gd name="T24" fmla="*/ 129 w 230"/>
                <a:gd name="T25" fmla="*/ 193 h 360"/>
                <a:gd name="T26" fmla="*/ 109 w 230"/>
                <a:gd name="T27" fmla="*/ 183 h 360"/>
                <a:gd name="T28" fmla="*/ 88 w 230"/>
                <a:gd name="T29" fmla="*/ 175 h 360"/>
                <a:gd name="T30" fmla="*/ 68 w 230"/>
                <a:gd name="T31" fmla="*/ 169 h 360"/>
                <a:gd name="T32" fmla="*/ 45 w 230"/>
                <a:gd name="T33" fmla="*/ 164 h 360"/>
                <a:gd name="T34" fmla="*/ 23 w 230"/>
                <a:gd name="T35" fmla="*/ 161 h 360"/>
                <a:gd name="T36" fmla="*/ 0 w 230"/>
                <a:gd name="T37" fmla="*/ 159 h 360"/>
                <a:gd name="T38" fmla="*/ 0 w 230"/>
                <a:gd name="T39" fmla="*/ 0 h 360"/>
                <a:gd name="T40" fmla="*/ 0 w 230"/>
                <a:gd name="T41" fmla="*/ 0 h 360"/>
                <a:gd name="T42" fmla="*/ 23 w 230"/>
                <a:gd name="T43" fmla="*/ 2 h 360"/>
                <a:gd name="T44" fmla="*/ 45 w 230"/>
                <a:gd name="T45" fmla="*/ 5 h 360"/>
                <a:gd name="T46" fmla="*/ 68 w 230"/>
                <a:gd name="T47" fmla="*/ 10 h 360"/>
                <a:gd name="T48" fmla="*/ 88 w 230"/>
                <a:gd name="T49" fmla="*/ 16 h 360"/>
                <a:gd name="T50" fmla="*/ 109 w 230"/>
                <a:gd name="T51" fmla="*/ 24 h 360"/>
                <a:gd name="T52" fmla="*/ 129 w 230"/>
                <a:gd name="T53" fmla="*/ 34 h 360"/>
                <a:gd name="T54" fmla="*/ 146 w 230"/>
                <a:gd name="T55" fmla="*/ 47 h 360"/>
                <a:gd name="T56" fmla="*/ 162 w 230"/>
                <a:gd name="T57" fmla="*/ 60 h 360"/>
                <a:gd name="T58" fmla="*/ 177 w 230"/>
                <a:gd name="T59" fmla="*/ 73 h 360"/>
                <a:gd name="T60" fmla="*/ 190 w 230"/>
                <a:gd name="T61" fmla="*/ 89 h 360"/>
                <a:gd name="T62" fmla="*/ 203 w 230"/>
                <a:gd name="T63" fmla="*/ 105 h 360"/>
                <a:gd name="T64" fmla="*/ 212 w 230"/>
                <a:gd name="T65" fmla="*/ 122 h 360"/>
                <a:gd name="T66" fmla="*/ 219 w 230"/>
                <a:gd name="T67" fmla="*/ 142 h 360"/>
                <a:gd name="T68" fmla="*/ 225 w 230"/>
                <a:gd name="T69" fmla="*/ 161 h 360"/>
                <a:gd name="T70" fmla="*/ 228 w 230"/>
                <a:gd name="T71" fmla="*/ 180 h 360"/>
                <a:gd name="T72" fmla="*/ 230 w 230"/>
                <a:gd name="T73" fmla="*/ 20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360">
                  <a:moveTo>
                    <a:pt x="230" y="201"/>
                  </a:moveTo>
                  <a:lnTo>
                    <a:pt x="230" y="360"/>
                  </a:lnTo>
                  <a:lnTo>
                    <a:pt x="230" y="360"/>
                  </a:lnTo>
                  <a:lnTo>
                    <a:pt x="228" y="339"/>
                  </a:lnTo>
                  <a:lnTo>
                    <a:pt x="225" y="320"/>
                  </a:lnTo>
                  <a:lnTo>
                    <a:pt x="219" y="301"/>
                  </a:lnTo>
                  <a:lnTo>
                    <a:pt x="212" y="282"/>
                  </a:lnTo>
                  <a:lnTo>
                    <a:pt x="203" y="264"/>
                  </a:lnTo>
                  <a:lnTo>
                    <a:pt x="190" y="248"/>
                  </a:lnTo>
                  <a:lnTo>
                    <a:pt x="177" y="233"/>
                  </a:lnTo>
                  <a:lnTo>
                    <a:pt x="162" y="219"/>
                  </a:lnTo>
                  <a:lnTo>
                    <a:pt x="146" y="206"/>
                  </a:lnTo>
                  <a:lnTo>
                    <a:pt x="129" y="193"/>
                  </a:lnTo>
                  <a:lnTo>
                    <a:pt x="109" y="183"/>
                  </a:lnTo>
                  <a:lnTo>
                    <a:pt x="88" y="175"/>
                  </a:lnTo>
                  <a:lnTo>
                    <a:pt x="68" y="169"/>
                  </a:lnTo>
                  <a:lnTo>
                    <a:pt x="45" y="164"/>
                  </a:lnTo>
                  <a:lnTo>
                    <a:pt x="23" y="161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"/>
                  </a:lnTo>
                  <a:lnTo>
                    <a:pt x="45" y="5"/>
                  </a:lnTo>
                  <a:lnTo>
                    <a:pt x="68" y="10"/>
                  </a:lnTo>
                  <a:lnTo>
                    <a:pt x="88" y="16"/>
                  </a:lnTo>
                  <a:lnTo>
                    <a:pt x="109" y="24"/>
                  </a:lnTo>
                  <a:lnTo>
                    <a:pt x="129" y="34"/>
                  </a:lnTo>
                  <a:lnTo>
                    <a:pt x="146" y="47"/>
                  </a:lnTo>
                  <a:lnTo>
                    <a:pt x="162" y="60"/>
                  </a:lnTo>
                  <a:lnTo>
                    <a:pt x="177" y="73"/>
                  </a:lnTo>
                  <a:lnTo>
                    <a:pt x="190" y="89"/>
                  </a:lnTo>
                  <a:lnTo>
                    <a:pt x="203" y="105"/>
                  </a:lnTo>
                  <a:lnTo>
                    <a:pt x="212" y="122"/>
                  </a:lnTo>
                  <a:lnTo>
                    <a:pt x="219" y="142"/>
                  </a:lnTo>
                  <a:lnTo>
                    <a:pt x="225" y="161"/>
                  </a:lnTo>
                  <a:lnTo>
                    <a:pt x="228" y="180"/>
                  </a:lnTo>
                  <a:lnTo>
                    <a:pt x="230" y="2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5396554" y="2404613"/>
              <a:ext cx="1083998" cy="674602"/>
            </a:xfrm>
            <a:custGeom>
              <a:avLst/>
              <a:gdLst>
                <a:gd name="T0" fmla="*/ 655 w 841"/>
                <a:gd name="T1" fmla="*/ 160 h 524"/>
                <a:gd name="T2" fmla="*/ 579 w 841"/>
                <a:gd name="T3" fmla="*/ 226 h 524"/>
                <a:gd name="T4" fmla="*/ 420 w 841"/>
                <a:gd name="T5" fmla="*/ 365 h 524"/>
                <a:gd name="T6" fmla="*/ 420 w 841"/>
                <a:gd name="T7" fmla="*/ 365 h 524"/>
                <a:gd name="T8" fmla="*/ 260 w 841"/>
                <a:gd name="T9" fmla="*/ 226 h 524"/>
                <a:gd name="T10" fmla="*/ 190 w 841"/>
                <a:gd name="T11" fmla="*/ 164 h 524"/>
                <a:gd name="T12" fmla="*/ 190 w 841"/>
                <a:gd name="T13" fmla="*/ 164 h 524"/>
                <a:gd name="T14" fmla="*/ 0 w 841"/>
                <a:gd name="T15" fmla="*/ 0 h 524"/>
                <a:gd name="T16" fmla="*/ 0 w 841"/>
                <a:gd name="T17" fmla="*/ 159 h 524"/>
                <a:gd name="T18" fmla="*/ 190 w 841"/>
                <a:gd name="T19" fmla="*/ 323 h 524"/>
                <a:gd name="T20" fmla="*/ 260 w 841"/>
                <a:gd name="T21" fmla="*/ 386 h 524"/>
                <a:gd name="T22" fmla="*/ 260 w 841"/>
                <a:gd name="T23" fmla="*/ 386 h 524"/>
                <a:gd name="T24" fmla="*/ 420 w 841"/>
                <a:gd name="T25" fmla="*/ 524 h 524"/>
                <a:gd name="T26" fmla="*/ 579 w 841"/>
                <a:gd name="T27" fmla="*/ 386 h 524"/>
                <a:gd name="T28" fmla="*/ 655 w 841"/>
                <a:gd name="T29" fmla="*/ 320 h 524"/>
                <a:gd name="T30" fmla="*/ 841 w 841"/>
                <a:gd name="T31" fmla="*/ 159 h 524"/>
                <a:gd name="T32" fmla="*/ 841 w 841"/>
                <a:gd name="T33" fmla="*/ 0 h 524"/>
                <a:gd name="T34" fmla="*/ 655 w 841"/>
                <a:gd name="T35" fmla="*/ 16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1" h="524">
                  <a:moveTo>
                    <a:pt x="655" y="160"/>
                  </a:moveTo>
                  <a:lnTo>
                    <a:pt x="579" y="226"/>
                  </a:lnTo>
                  <a:lnTo>
                    <a:pt x="420" y="365"/>
                  </a:lnTo>
                  <a:lnTo>
                    <a:pt x="420" y="365"/>
                  </a:lnTo>
                  <a:lnTo>
                    <a:pt x="260" y="226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0" y="0"/>
                  </a:lnTo>
                  <a:lnTo>
                    <a:pt x="0" y="159"/>
                  </a:lnTo>
                  <a:lnTo>
                    <a:pt x="190" y="323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420" y="524"/>
                  </a:lnTo>
                  <a:lnTo>
                    <a:pt x="579" y="386"/>
                  </a:lnTo>
                  <a:lnTo>
                    <a:pt x="655" y="320"/>
                  </a:lnTo>
                  <a:lnTo>
                    <a:pt x="841" y="159"/>
                  </a:lnTo>
                  <a:lnTo>
                    <a:pt x="841" y="0"/>
                  </a:lnTo>
                  <a:lnTo>
                    <a:pt x="655" y="16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2" name="Group 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079851" y="2820573"/>
            <a:ext cx="1293295" cy="1357360"/>
            <a:chOff x="7003639" y="1096962"/>
            <a:chExt cx="1663331" cy="1745726"/>
          </a:xfrm>
        </p:grpSpPr>
        <p:sp>
          <p:nvSpPr>
            <p:cNvPr id="13" name="Freeform 75"/>
            <p:cNvSpPr>
              <a:spLocks noChangeArrowheads="1"/>
            </p:cNvSpPr>
            <p:nvPr/>
          </p:nvSpPr>
          <p:spPr bwMode="auto">
            <a:xfrm>
              <a:off x="7003639" y="1647840"/>
              <a:ext cx="1122621" cy="981533"/>
            </a:xfrm>
            <a:custGeom>
              <a:avLst/>
              <a:gdLst>
                <a:gd name="connsiteX0" fmla="*/ 0 w 1122621"/>
                <a:gd name="connsiteY0" fmla="*/ 0 h 981533"/>
                <a:gd name="connsiteX1" fmla="*/ 1291 w 1122621"/>
                <a:gd name="connsiteY1" fmla="*/ 54071 h 981533"/>
                <a:gd name="connsiteX2" fmla="*/ 7746 w 1122621"/>
                <a:gd name="connsiteY2" fmla="*/ 108142 h 981533"/>
                <a:gd name="connsiteX3" fmla="*/ 18075 w 1122621"/>
                <a:gd name="connsiteY3" fmla="*/ 162213 h 981533"/>
                <a:gd name="connsiteX4" fmla="*/ 34860 w 1122621"/>
                <a:gd name="connsiteY4" fmla="*/ 213710 h 981533"/>
                <a:gd name="connsiteX5" fmla="*/ 52936 w 1122621"/>
                <a:gd name="connsiteY5" fmla="*/ 263919 h 981533"/>
                <a:gd name="connsiteX6" fmla="*/ 73593 w 1122621"/>
                <a:gd name="connsiteY6" fmla="*/ 312840 h 981533"/>
                <a:gd name="connsiteX7" fmla="*/ 100707 w 1122621"/>
                <a:gd name="connsiteY7" fmla="*/ 357900 h 981533"/>
                <a:gd name="connsiteX8" fmla="*/ 130403 w 1122621"/>
                <a:gd name="connsiteY8" fmla="*/ 404246 h 981533"/>
                <a:gd name="connsiteX9" fmla="*/ 163972 w 1122621"/>
                <a:gd name="connsiteY9" fmla="*/ 448018 h 981533"/>
                <a:gd name="connsiteX10" fmla="*/ 198832 w 1122621"/>
                <a:gd name="connsiteY10" fmla="*/ 489215 h 981533"/>
                <a:gd name="connsiteX11" fmla="*/ 238857 w 1122621"/>
                <a:gd name="connsiteY11" fmla="*/ 527838 h 981533"/>
                <a:gd name="connsiteX12" fmla="*/ 280172 w 1122621"/>
                <a:gd name="connsiteY12" fmla="*/ 565173 h 981533"/>
                <a:gd name="connsiteX13" fmla="*/ 325362 w 1122621"/>
                <a:gd name="connsiteY13" fmla="*/ 598645 h 981533"/>
                <a:gd name="connsiteX14" fmla="*/ 373133 w 1122621"/>
                <a:gd name="connsiteY14" fmla="*/ 629543 h 981533"/>
                <a:gd name="connsiteX15" fmla="*/ 423487 w 1122621"/>
                <a:gd name="connsiteY15" fmla="*/ 659153 h 981533"/>
                <a:gd name="connsiteX16" fmla="*/ 475131 w 1122621"/>
                <a:gd name="connsiteY16" fmla="*/ 686189 h 981533"/>
                <a:gd name="connsiteX17" fmla="*/ 520320 w 1122621"/>
                <a:gd name="connsiteY17" fmla="*/ 706788 h 981533"/>
                <a:gd name="connsiteX18" fmla="*/ 568092 w 1122621"/>
                <a:gd name="connsiteY18" fmla="*/ 722237 h 981533"/>
                <a:gd name="connsiteX19" fmla="*/ 615863 w 1122621"/>
                <a:gd name="connsiteY19" fmla="*/ 737685 h 981533"/>
                <a:gd name="connsiteX20" fmla="*/ 666217 w 1122621"/>
                <a:gd name="connsiteY20" fmla="*/ 751847 h 981533"/>
                <a:gd name="connsiteX21" fmla="*/ 717861 w 1122621"/>
                <a:gd name="connsiteY21" fmla="*/ 762146 h 981533"/>
                <a:gd name="connsiteX22" fmla="*/ 769506 w 1122621"/>
                <a:gd name="connsiteY22" fmla="*/ 768583 h 981533"/>
                <a:gd name="connsiteX23" fmla="*/ 822442 w 1122621"/>
                <a:gd name="connsiteY23" fmla="*/ 775020 h 981533"/>
                <a:gd name="connsiteX24" fmla="*/ 875378 w 1122621"/>
                <a:gd name="connsiteY24" fmla="*/ 776308 h 981533"/>
                <a:gd name="connsiteX25" fmla="*/ 896036 w 1122621"/>
                <a:gd name="connsiteY25" fmla="*/ 776308 h 981533"/>
                <a:gd name="connsiteX26" fmla="*/ 896036 w 1122621"/>
                <a:gd name="connsiteY26" fmla="*/ 775548 h 981533"/>
                <a:gd name="connsiteX27" fmla="*/ 934659 w 1122621"/>
                <a:gd name="connsiteY27" fmla="*/ 775548 h 981533"/>
                <a:gd name="connsiteX28" fmla="*/ 1122621 w 1122621"/>
                <a:gd name="connsiteY28" fmla="*/ 775548 h 981533"/>
                <a:gd name="connsiteX29" fmla="*/ 1122621 w 1122621"/>
                <a:gd name="connsiteY29" fmla="*/ 981533 h 981533"/>
                <a:gd name="connsiteX30" fmla="*/ 934659 w 1122621"/>
                <a:gd name="connsiteY30" fmla="*/ 981533 h 981533"/>
                <a:gd name="connsiteX31" fmla="*/ 896036 w 1122621"/>
                <a:gd name="connsiteY31" fmla="*/ 981533 h 981533"/>
                <a:gd name="connsiteX32" fmla="*/ 896036 w 1122621"/>
                <a:gd name="connsiteY32" fmla="*/ 981006 h 981533"/>
                <a:gd name="connsiteX33" fmla="*/ 875378 w 1122621"/>
                <a:gd name="connsiteY33" fmla="*/ 981006 h 981533"/>
                <a:gd name="connsiteX34" fmla="*/ 822442 w 1122621"/>
                <a:gd name="connsiteY34" fmla="*/ 979719 h 981533"/>
                <a:gd name="connsiteX35" fmla="*/ 769506 w 1122621"/>
                <a:gd name="connsiteY35" fmla="*/ 975857 h 981533"/>
                <a:gd name="connsiteX36" fmla="*/ 717861 w 1122621"/>
                <a:gd name="connsiteY36" fmla="*/ 966845 h 981533"/>
                <a:gd name="connsiteX37" fmla="*/ 666217 w 1122621"/>
                <a:gd name="connsiteY37" fmla="*/ 956545 h 981533"/>
                <a:gd name="connsiteX38" fmla="*/ 615863 w 1122621"/>
                <a:gd name="connsiteY38" fmla="*/ 943671 h 981533"/>
                <a:gd name="connsiteX39" fmla="*/ 568092 w 1122621"/>
                <a:gd name="connsiteY39" fmla="*/ 928222 h 981533"/>
                <a:gd name="connsiteX40" fmla="*/ 520320 w 1122621"/>
                <a:gd name="connsiteY40" fmla="*/ 911486 h 981533"/>
                <a:gd name="connsiteX41" fmla="*/ 475131 w 1122621"/>
                <a:gd name="connsiteY41" fmla="*/ 890887 h 981533"/>
                <a:gd name="connsiteX42" fmla="*/ 423487 w 1122621"/>
                <a:gd name="connsiteY42" fmla="*/ 863852 h 981533"/>
                <a:gd name="connsiteX43" fmla="*/ 373133 w 1122621"/>
                <a:gd name="connsiteY43" fmla="*/ 834241 h 981533"/>
                <a:gd name="connsiteX44" fmla="*/ 325362 w 1122621"/>
                <a:gd name="connsiteY44" fmla="*/ 803344 h 981533"/>
                <a:gd name="connsiteX45" fmla="*/ 280172 w 1122621"/>
                <a:gd name="connsiteY45" fmla="*/ 769871 h 981533"/>
                <a:gd name="connsiteX46" fmla="*/ 238857 w 1122621"/>
                <a:gd name="connsiteY46" fmla="*/ 732536 h 981533"/>
                <a:gd name="connsiteX47" fmla="*/ 198832 w 1122621"/>
                <a:gd name="connsiteY47" fmla="*/ 693914 h 981533"/>
                <a:gd name="connsiteX48" fmla="*/ 163972 w 1122621"/>
                <a:gd name="connsiteY48" fmla="*/ 652716 h 981533"/>
                <a:gd name="connsiteX49" fmla="*/ 130403 w 1122621"/>
                <a:gd name="connsiteY49" fmla="*/ 608945 h 981533"/>
                <a:gd name="connsiteX50" fmla="*/ 100707 w 1122621"/>
                <a:gd name="connsiteY50" fmla="*/ 563885 h 981533"/>
                <a:gd name="connsiteX51" fmla="*/ 73593 w 1122621"/>
                <a:gd name="connsiteY51" fmla="*/ 517538 h 981533"/>
                <a:gd name="connsiteX52" fmla="*/ 52936 w 1122621"/>
                <a:gd name="connsiteY52" fmla="*/ 468617 h 981533"/>
                <a:gd name="connsiteX53" fmla="*/ 34860 w 1122621"/>
                <a:gd name="connsiteY53" fmla="*/ 418408 h 981533"/>
                <a:gd name="connsiteX54" fmla="*/ 18075 w 1122621"/>
                <a:gd name="connsiteY54" fmla="*/ 366912 h 981533"/>
                <a:gd name="connsiteX55" fmla="*/ 7746 w 1122621"/>
                <a:gd name="connsiteY55" fmla="*/ 312840 h 981533"/>
                <a:gd name="connsiteX56" fmla="*/ 1291 w 1122621"/>
                <a:gd name="connsiteY56" fmla="*/ 258769 h 981533"/>
                <a:gd name="connsiteX57" fmla="*/ 0 w 1122621"/>
                <a:gd name="connsiteY57" fmla="*/ 205985 h 98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22621" h="981532">
                  <a:moveTo>
                    <a:pt x="0" y="0"/>
                  </a:moveTo>
                  <a:lnTo>
                    <a:pt x="1291" y="54071"/>
                  </a:lnTo>
                  <a:lnTo>
                    <a:pt x="7746" y="108142"/>
                  </a:lnTo>
                  <a:lnTo>
                    <a:pt x="18075" y="162213"/>
                  </a:lnTo>
                  <a:lnTo>
                    <a:pt x="34860" y="213710"/>
                  </a:lnTo>
                  <a:lnTo>
                    <a:pt x="52936" y="263919"/>
                  </a:lnTo>
                  <a:lnTo>
                    <a:pt x="73593" y="312840"/>
                  </a:lnTo>
                  <a:lnTo>
                    <a:pt x="100707" y="357900"/>
                  </a:lnTo>
                  <a:lnTo>
                    <a:pt x="130403" y="404246"/>
                  </a:lnTo>
                  <a:lnTo>
                    <a:pt x="163972" y="448018"/>
                  </a:lnTo>
                  <a:lnTo>
                    <a:pt x="198832" y="489215"/>
                  </a:lnTo>
                  <a:lnTo>
                    <a:pt x="238857" y="527838"/>
                  </a:lnTo>
                  <a:lnTo>
                    <a:pt x="280172" y="565173"/>
                  </a:lnTo>
                  <a:lnTo>
                    <a:pt x="325362" y="598645"/>
                  </a:lnTo>
                  <a:lnTo>
                    <a:pt x="373133" y="629543"/>
                  </a:lnTo>
                  <a:lnTo>
                    <a:pt x="423487" y="659153"/>
                  </a:lnTo>
                  <a:lnTo>
                    <a:pt x="475131" y="686189"/>
                  </a:lnTo>
                  <a:lnTo>
                    <a:pt x="520320" y="706788"/>
                  </a:lnTo>
                  <a:lnTo>
                    <a:pt x="568092" y="722237"/>
                  </a:lnTo>
                  <a:lnTo>
                    <a:pt x="615863" y="737685"/>
                  </a:lnTo>
                  <a:lnTo>
                    <a:pt x="666217" y="751847"/>
                  </a:lnTo>
                  <a:lnTo>
                    <a:pt x="717861" y="762146"/>
                  </a:lnTo>
                  <a:lnTo>
                    <a:pt x="769506" y="768583"/>
                  </a:lnTo>
                  <a:lnTo>
                    <a:pt x="822442" y="775020"/>
                  </a:lnTo>
                  <a:lnTo>
                    <a:pt x="875378" y="776308"/>
                  </a:lnTo>
                  <a:lnTo>
                    <a:pt x="896036" y="776308"/>
                  </a:lnTo>
                  <a:lnTo>
                    <a:pt x="896036" y="775548"/>
                  </a:lnTo>
                  <a:lnTo>
                    <a:pt x="934659" y="775548"/>
                  </a:lnTo>
                  <a:lnTo>
                    <a:pt x="1122621" y="775548"/>
                  </a:lnTo>
                  <a:lnTo>
                    <a:pt x="1122621" y="981533"/>
                  </a:lnTo>
                  <a:lnTo>
                    <a:pt x="934659" y="981533"/>
                  </a:lnTo>
                  <a:lnTo>
                    <a:pt x="896036" y="981533"/>
                  </a:lnTo>
                  <a:lnTo>
                    <a:pt x="896036" y="981006"/>
                  </a:lnTo>
                  <a:lnTo>
                    <a:pt x="875378" y="981006"/>
                  </a:lnTo>
                  <a:lnTo>
                    <a:pt x="822442" y="979719"/>
                  </a:lnTo>
                  <a:lnTo>
                    <a:pt x="769506" y="975857"/>
                  </a:lnTo>
                  <a:lnTo>
                    <a:pt x="717861" y="966845"/>
                  </a:lnTo>
                  <a:lnTo>
                    <a:pt x="666217" y="956545"/>
                  </a:lnTo>
                  <a:lnTo>
                    <a:pt x="615863" y="943671"/>
                  </a:lnTo>
                  <a:lnTo>
                    <a:pt x="568092" y="928222"/>
                  </a:lnTo>
                  <a:lnTo>
                    <a:pt x="520320" y="911486"/>
                  </a:lnTo>
                  <a:lnTo>
                    <a:pt x="475131" y="890887"/>
                  </a:lnTo>
                  <a:lnTo>
                    <a:pt x="423487" y="863852"/>
                  </a:lnTo>
                  <a:lnTo>
                    <a:pt x="373133" y="834241"/>
                  </a:lnTo>
                  <a:lnTo>
                    <a:pt x="325362" y="803344"/>
                  </a:lnTo>
                  <a:lnTo>
                    <a:pt x="280172" y="769871"/>
                  </a:lnTo>
                  <a:lnTo>
                    <a:pt x="238857" y="732536"/>
                  </a:lnTo>
                  <a:lnTo>
                    <a:pt x="198832" y="693914"/>
                  </a:lnTo>
                  <a:lnTo>
                    <a:pt x="163972" y="652716"/>
                  </a:lnTo>
                  <a:lnTo>
                    <a:pt x="130403" y="608945"/>
                  </a:lnTo>
                  <a:lnTo>
                    <a:pt x="100707" y="563885"/>
                  </a:lnTo>
                  <a:lnTo>
                    <a:pt x="73593" y="517538"/>
                  </a:lnTo>
                  <a:lnTo>
                    <a:pt x="52936" y="468617"/>
                  </a:lnTo>
                  <a:lnTo>
                    <a:pt x="34860" y="418408"/>
                  </a:lnTo>
                  <a:lnTo>
                    <a:pt x="18075" y="366912"/>
                  </a:lnTo>
                  <a:lnTo>
                    <a:pt x="7746" y="312840"/>
                  </a:lnTo>
                  <a:lnTo>
                    <a:pt x="1291" y="258769"/>
                  </a:lnTo>
                  <a:lnTo>
                    <a:pt x="0" y="20598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noAutofit/>
            </a:bodyPr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8126260" y="2169373"/>
              <a:ext cx="540709" cy="673315"/>
            </a:xfrm>
            <a:custGeom>
              <a:avLst/>
              <a:gdLst>
                <a:gd name="connsiteX0" fmla="*/ 540709 w 540709"/>
                <a:gd name="connsiteY0" fmla="*/ 0 h 673315"/>
                <a:gd name="connsiteX1" fmla="*/ 540709 w 540709"/>
                <a:gd name="connsiteY1" fmla="*/ 204698 h 673315"/>
                <a:gd name="connsiteX2" fmla="*/ 242030 w 540709"/>
                <a:gd name="connsiteY2" fmla="*/ 466042 h 673315"/>
                <a:gd name="connsiteX3" fmla="*/ 242030 w 540709"/>
                <a:gd name="connsiteY3" fmla="*/ 464757 h 673315"/>
                <a:gd name="connsiteX4" fmla="*/ 0 w 540709"/>
                <a:gd name="connsiteY4" fmla="*/ 673315 h 673315"/>
                <a:gd name="connsiteX5" fmla="*/ 0 w 540709"/>
                <a:gd name="connsiteY5" fmla="*/ 468617 h 673315"/>
                <a:gd name="connsiteX6" fmla="*/ 242033 w 540709"/>
                <a:gd name="connsiteY6" fmla="*/ 258769 h 673315"/>
                <a:gd name="connsiteX7" fmla="*/ 242033 w 540709"/>
                <a:gd name="connsiteY7" fmla="*/ 260054 h 67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709" h="673315">
                  <a:moveTo>
                    <a:pt x="540709" y="0"/>
                  </a:moveTo>
                  <a:lnTo>
                    <a:pt x="540709" y="204698"/>
                  </a:lnTo>
                  <a:lnTo>
                    <a:pt x="242030" y="466042"/>
                  </a:lnTo>
                  <a:lnTo>
                    <a:pt x="242030" y="464757"/>
                  </a:lnTo>
                  <a:lnTo>
                    <a:pt x="0" y="673315"/>
                  </a:lnTo>
                  <a:lnTo>
                    <a:pt x="0" y="468617"/>
                  </a:lnTo>
                  <a:lnTo>
                    <a:pt x="242033" y="258769"/>
                  </a:lnTo>
                  <a:lnTo>
                    <a:pt x="242033" y="2600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noAutofit/>
            </a:bodyPr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7003639" y="1096962"/>
              <a:ext cx="1663331" cy="1544889"/>
            </a:xfrm>
            <a:custGeom>
              <a:avLst/>
              <a:gdLst>
                <a:gd name="T0" fmla="*/ 464 w 1291"/>
                <a:gd name="T1" fmla="*/ 66 h 1201"/>
                <a:gd name="T2" fmla="*/ 464 w 1291"/>
                <a:gd name="T3" fmla="*/ 434 h 1201"/>
                <a:gd name="T4" fmla="*/ 469 w 1291"/>
                <a:gd name="T5" fmla="*/ 472 h 1201"/>
                <a:gd name="T6" fmla="*/ 481 w 1291"/>
                <a:gd name="T7" fmla="*/ 509 h 1201"/>
                <a:gd name="T8" fmla="*/ 501 w 1291"/>
                <a:gd name="T9" fmla="*/ 542 h 1201"/>
                <a:gd name="T10" fmla="*/ 527 w 1291"/>
                <a:gd name="T11" fmla="*/ 571 h 1201"/>
                <a:gd name="T12" fmla="*/ 558 w 1291"/>
                <a:gd name="T13" fmla="*/ 595 h 1201"/>
                <a:gd name="T14" fmla="*/ 595 w 1291"/>
                <a:gd name="T15" fmla="*/ 614 h 1201"/>
                <a:gd name="T16" fmla="*/ 635 w 1291"/>
                <a:gd name="T17" fmla="*/ 627 h 1201"/>
                <a:gd name="T18" fmla="*/ 678 w 1291"/>
                <a:gd name="T19" fmla="*/ 633 h 1201"/>
                <a:gd name="T20" fmla="*/ 694 w 1291"/>
                <a:gd name="T21" fmla="*/ 635 h 1201"/>
                <a:gd name="T22" fmla="*/ 871 w 1291"/>
                <a:gd name="T23" fmla="*/ 471 h 1201"/>
                <a:gd name="T24" fmla="*/ 1291 w 1291"/>
                <a:gd name="T25" fmla="*/ 836 h 1201"/>
                <a:gd name="T26" fmla="*/ 871 w 1291"/>
                <a:gd name="T27" fmla="*/ 1201 h 1201"/>
                <a:gd name="T28" fmla="*/ 725 w 1291"/>
                <a:gd name="T29" fmla="*/ 1038 h 1201"/>
                <a:gd name="T30" fmla="*/ 694 w 1291"/>
                <a:gd name="T31" fmla="*/ 1038 h 1201"/>
                <a:gd name="T32" fmla="*/ 678 w 1291"/>
                <a:gd name="T33" fmla="*/ 1037 h 1201"/>
                <a:gd name="T34" fmla="*/ 596 w 1291"/>
                <a:gd name="T35" fmla="*/ 1032 h 1201"/>
                <a:gd name="T36" fmla="*/ 516 w 1291"/>
                <a:gd name="T37" fmla="*/ 1017 h 1201"/>
                <a:gd name="T38" fmla="*/ 440 w 1291"/>
                <a:gd name="T39" fmla="*/ 995 h 1201"/>
                <a:gd name="T40" fmla="*/ 368 w 1291"/>
                <a:gd name="T41" fmla="*/ 966 h 1201"/>
                <a:gd name="T42" fmla="*/ 328 w 1291"/>
                <a:gd name="T43" fmla="*/ 947 h 1201"/>
                <a:gd name="T44" fmla="*/ 252 w 1291"/>
                <a:gd name="T45" fmla="*/ 899 h 1201"/>
                <a:gd name="T46" fmla="*/ 185 w 1291"/>
                <a:gd name="T47" fmla="*/ 844 h 1201"/>
                <a:gd name="T48" fmla="*/ 127 w 1291"/>
                <a:gd name="T49" fmla="*/ 781 h 1201"/>
                <a:gd name="T50" fmla="*/ 78 w 1291"/>
                <a:gd name="T51" fmla="*/ 714 h 1201"/>
                <a:gd name="T52" fmla="*/ 41 w 1291"/>
                <a:gd name="T53" fmla="*/ 640 h 1201"/>
                <a:gd name="T54" fmla="*/ 14 w 1291"/>
                <a:gd name="T55" fmla="*/ 559 h 1201"/>
                <a:gd name="T56" fmla="*/ 1 w 1291"/>
                <a:gd name="T57" fmla="*/ 477 h 1201"/>
                <a:gd name="T58" fmla="*/ 0 w 1291"/>
                <a:gd name="T59" fmla="*/ 66 h 1201"/>
                <a:gd name="T60" fmla="*/ 70 w 1291"/>
                <a:gd name="T61" fmla="*/ 66 h 1201"/>
                <a:gd name="T62" fmla="*/ 389 w 1291"/>
                <a:gd name="T63" fmla="*/ 66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1" h="1201">
                  <a:moveTo>
                    <a:pt x="464" y="0"/>
                  </a:moveTo>
                  <a:lnTo>
                    <a:pt x="464" y="66"/>
                  </a:lnTo>
                  <a:lnTo>
                    <a:pt x="464" y="434"/>
                  </a:lnTo>
                  <a:lnTo>
                    <a:pt x="464" y="434"/>
                  </a:lnTo>
                  <a:lnTo>
                    <a:pt x="466" y="453"/>
                  </a:lnTo>
                  <a:lnTo>
                    <a:pt x="469" y="472"/>
                  </a:lnTo>
                  <a:lnTo>
                    <a:pt x="474" y="492"/>
                  </a:lnTo>
                  <a:lnTo>
                    <a:pt x="481" y="509"/>
                  </a:lnTo>
                  <a:lnTo>
                    <a:pt x="490" y="526"/>
                  </a:lnTo>
                  <a:lnTo>
                    <a:pt x="501" y="542"/>
                  </a:lnTo>
                  <a:lnTo>
                    <a:pt x="513" y="558"/>
                  </a:lnTo>
                  <a:lnTo>
                    <a:pt x="527" y="571"/>
                  </a:lnTo>
                  <a:lnTo>
                    <a:pt x="542" y="583"/>
                  </a:lnTo>
                  <a:lnTo>
                    <a:pt x="558" y="595"/>
                  </a:lnTo>
                  <a:lnTo>
                    <a:pt x="575" y="606"/>
                  </a:lnTo>
                  <a:lnTo>
                    <a:pt x="595" y="614"/>
                  </a:lnTo>
                  <a:lnTo>
                    <a:pt x="614" y="622"/>
                  </a:lnTo>
                  <a:lnTo>
                    <a:pt x="635" y="627"/>
                  </a:lnTo>
                  <a:lnTo>
                    <a:pt x="657" y="632"/>
                  </a:lnTo>
                  <a:lnTo>
                    <a:pt x="678" y="633"/>
                  </a:lnTo>
                  <a:lnTo>
                    <a:pt x="678" y="633"/>
                  </a:lnTo>
                  <a:lnTo>
                    <a:pt x="694" y="635"/>
                  </a:lnTo>
                  <a:lnTo>
                    <a:pt x="871" y="635"/>
                  </a:lnTo>
                  <a:lnTo>
                    <a:pt x="871" y="471"/>
                  </a:lnTo>
                  <a:lnTo>
                    <a:pt x="1060" y="635"/>
                  </a:lnTo>
                  <a:lnTo>
                    <a:pt x="1291" y="836"/>
                  </a:lnTo>
                  <a:lnTo>
                    <a:pt x="1060" y="1038"/>
                  </a:lnTo>
                  <a:lnTo>
                    <a:pt x="871" y="1201"/>
                  </a:lnTo>
                  <a:lnTo>
                    <a:pt x="871" y="1038"/>
                  </a:lnTo>
                  <a:lnTo>
                    <a:pt x="725" y="1038"/>
                  </a:lnTo>
                  <a:lnTo>
                    <a:pt x="694" y="1038"/>
                  </a:lnTo>
                  <a:lnTo>
                    <a:pt x="694" y="1038"/>
                  </a:lnTo>
                  <a:lnTo>
                    <a:pt x="678" y="1037"/>
                  </a:lnTo>
                  <a:lnTo>
                    <a:pt x="678" y="1037"/>
                  </a:lnTo>
                  <a:lnTo>
                    <a:pt x="637" y="1035"/>
                  </a:lnTo>
                  <a:lnTo>
                    <a:pt x="596" y="1032"/>
                  </a:lnTo>
                  <a:lnTo>
                    <a:pt x="556" y="1026"/>
                  </a:lnTo>
                  <a:lnTo>
                    <a:pt x="516" y="1017"/>
                  </a:lnTo>
                  <a:lnTo>
                    <a:pt x="477" y="1008"/>
                  </a:lnTo>
                  <a:lnTo>
                    <a:pt x="440" y="995"/>
                  </a:lnTo>
                  <a:lnTo>
                    <a:pt x="403" y="982"/>
                  </a:lnTo>
                  <a:lnTo>
                    <a:pt x="368" y="966"/>
                  </a:lnTo>
                  <a:lnTo>
                    <a:pt x="368" y="966"/>
                  </a:lnTo>
                  <a:lnTo>
                    <a:pt x="328" y="947"/>
                  </a:lnTo>
                  <a:lnTo>
                    <a:pt x="289" y="924"/>
                  </a:lnTo>
                  <a:lnTo>
                    <a:pt x="252" y="899"/>
                  </a:lnTo>
                  <a:lnTo>
                    <a:pt x="217" y="873"/>
                  </a:lnTo>
                  <a:lnTo>
                    <a:pt x="185" y="844"/>
                  </a:lnTo>
                  <a:lnTo>
                    <a:pt x="154" y="813"/>
                  </a:lnTo>
                  <a:lnTo>
                    <a:pt x="127" y="781"/>
                  </a:lnTo>
                  <a:lnTo>
                    <a:pt x="101" y="749"/>
                  </a:lnTo>
                  <a:lnTo>
                    <a:pt x="78" y="714"/>
                  </a:lnTo>
                  <a:lnTo>
                    <a:pt x="57" y="677"/>
                  </a:lnTo>
                  <a:lnTo>
                    <a:pt x="41" y="640"/>
                  </a:lnTo>
                  <a:lnTo>
                    <a:pt x="27" y="599"/>
                  </a:lnTo>
                  <a:lnTo>
                    <a:pt x="14" y="559"/>
                  </a:lnTo>
                  <a:lnTo>
                    <a:pt x="6" y="519"/>
                  </a:lnTo>
                  <a:lnTo>
                    <a:pt x="1" y="477"/>
                  </a:lnTo>
                  <a:lnTo>
                    <a:pt x="0" y="434"/>
                  </a:lnTo>
                  <a:lnTo>
                    <a:pt x="0" y="66"/>
                  </a:lnTo>
                  <a:lnTo>
                    <a:pt x="0" y="3"/>
                  </a:lnTo>
                  <a:lnTo>
                    <a:pt x="70" y="66"/>
                  </a:lnTo>
                  <a:lnTo>
                    <a:pt x="230" y="204"/>
                  </a:lnTo>
                  <a:lnTo>
                    <a:pt x="389" y="66"/>
                  </a:lnTo>
                  <a:lnTo>
                    <a:pt x="464" y="0"/>
                  </a:lnTo>
                  <a:close/>
                </a:path>
              </a:pathLst>
            </a:custGeom>
            <a:gradFill>
              <a:gsLst>
                <a:gs pos="2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7003639" y="1673721"/>
              <a:ext cx="896036" cy="981006"/>
            </a:xfrm>
            <a:custGeom>
              <a:avLst/>
              <a:gdLst>
                <a:gd name="T0" fmla="*/ 694 w 694"/>
                <a:gd name="T1" fmla="*/ 603 h 762"/>
                <a:gd name="T2" fmla="*/ 694 w 694"/>
                <a:gd name="T3" fmla="*/ 762 h 762"/>
                <a:gd name="T4" fmla="*/ 694 w 694"/>
                <a:gd name="T5" fmla="*/ 762 h 762"/>
                <a:gd name="T6" fmla="*/ 678 w 694"/>
                <a:gd name="T7" fmla="*/ 762 h 762"/>
                <a:gd name="T8" fmla="*/ 678 w 694"/>
                <a:gd name="T9" fmla="*/ 762 h 762"/>
                <a:gd name="T10" fmla="*/ 637 w 694"/>
                <a:gd name="T11" fmla="*/ 761 h 762"/>
                <a:gd name="T12" fmla="*/ 596 w 694"/>
                <a:gd name="T13" fmla="*/ 758 h 762"/>
                <a:gd name="T14" fmla="*/ 556 w 694"/>
                <a:gd name="T15" fmla="*/ 751 h 762"/>
                <a:gd name="T16" fmla="*/ 516 w 694"/>
                <a:gd name="T17" fmla="*/ 743 h 762"/>
                <a:gd name="T18" fmla="*/ 477 w 694"/>
                <a:gd name="T19" fmla="*/ 733 h 762"/>
                <a:gd name="T20" fmla="*/ 440 w 694"/>
                <a:gd name="T21" fmla="*/ 721 h 762"/>
                <a:gd name="T22" fmla="*/ 403 w 694"/>
                <a:gd name="T23" fmla="*/ 708 h 762"/>
                <a:gd name="T24" fmla="*/ 368 w 694"/>
                <a:gd name="T25" fmla="*/ 692 h 762"/>
                <a:gd name="T26" fmla="*/ 368 w 694"/>
                <a:gd name="T27" fmla="*/ 692 h 762"/>
                <a:gd name="T28" fmla="*/ 328 w 694"/>
                <a:gd name="T29" fmla="*/ 671 h 762"/>
                <a:gd name="T30" fmla="*/ 289 w 694"/>
                <a:gd name="T31" fmla="*/ 648 h 762"/>
                <a:gd name="T32" fmla="*/ 252 w 694"/>
                <a:gd name="T33" fmla="*/ 624 h 762"/>
                <a:gd name="T34" fmla="*/ 217 w 694"/>
                <a:gd name="T35" fmla="*/ 598 h 762"/>
                <a:gd name="T36" fmla="*/ 185 w 694"/>
                <a:gd name="T37" fmla="*/ 569 h 762"/>
                <a:gd name="T38" fmla="*/ 154 w 694"/>
                <a:gd name="T39" fmla="*/ 539 h 762"/>
                <a:gd name="T40" fmla="*/ 127 w 694"/>
                <a:gd name="T41" fmla="*/ 507 h 762"/>
                <a:gd name="T42" fmla="*/ 101 w 694"/>
                <a:gd name="T43" fmla="*/ 473 h 762"/>
                <a:gd name="T44" fmla="*/ 78 w 694"/>
                <a:gd name="T45" fmla="*/ 438 h 762"/>
                <a:gd name="T46" fmla="*/ 57 w 694"/>
                <a:gd name="T47" fmla="*/ 402 h 762"/>
                <a:gd name="T48" fmla="*/ 41 w 694"/>
                <a:gd name="T49" fmla="*/ 364 h 762"/>
                <a:gd name="T50" fmla="*/ 27 w 694"/>
                <a:gd name="T51" fmla="*/ 325 h 762"/>
                <a:gd name="T52" fmla="*/ 14 w 694"/>
                <a:gd name="T53" fmla="*/ 285 h 762"/>
                <a:gd name="T54" fmla="*/ 6 w 694"/>
                <a:gd name="T55" fmla="*/ 243 h 762"/>
                <a:gd name="T56" fmla="*/ 1 w 694"/>
                <a:gd name="T57" fmla="*/ 201 h 762"/>
                <a:gd name="T58" fmla="*/ 0 w 694"/>
                <a:gd name="T59" fmla="*/ 160 h 762"/>
                <a:gd name="T60" fmla="*/ 0 w 694"/>
                <a:gd name="T61" fmla="*/ 0 h 762"/>
                <a:gd name="T62" fmla="*/ 0 w 694"/>
                <a:gd name="T63" fmla="*/ 0 h 762"/>
                <a:gd name="T64" fmla="*/ 1 w 694"/>
                <a:gd name="T65" fmla="*/ 42 h 762"/>
                <a:gd name="T66" fmla="*/ 6 w 694"/>
                <a:gd name="T67" fmla="*/ 84 h 762"/>
                <a:gd name="T68" fmla="*/ 14 w 694"/>
                <a:gd name="T69" fmla="*/ 126 h 762"/>
                <a:gd name="T70" fmla="*/ 27 w 694"/>
                <a:gd name="T71" fmla="*/ 166 h 762"/>
                <a:gd name="T72" fmla="*/ 41 w 694"/>
                <a:gd name="T73" fmla="*/ 205 h 762"/>
                <a:gd name="T74" fmla="*/ 57 w 694"/>
                <a:gd name="T75" fmla="*/ 243 h 762"/>
                <a:gd name="T76" fmla="*/ 78 w 694"/>
                <a:gd name="T77" fmla="*/ 278 h 762"/>
                <a:gd name="T78" fmla="*/ 101 w 694"/>
                <a:gd name="T79" fmla="*/ 314 h 762"/>
                <a:gd name="T80" fmla="*/ 127 w 694"/>
                <a:gd name="T81" fmla="*/ 348 h 762"/>
                <a:gd name="T82" fmla="*/ 154 w 694"/>
                <a:gd name="T83" fmla="*/ 380 h 762"/>
                <a:gd name="T84" fmla="*/ 185 w 694"/>
                <a:gd name="T85" fmla="*/ 410 h 762"/>
                <a:gd name="T86" fmla="*/ 217 w 694"/>
                <a:gd name="T87" fmla="*/ 439 h 762"/>
                <a:gd name="T88" fmla="*/ 252 w 694"/>
                <a:gd name="T89" fmla="*/ 465 h 762"/>
                <a:gd name="T90" fmla="*/ 289 w 694"/>
                <a:gd name="T91" fmla="*/ 489 h 762"/>
                <a:gd name="T92" fmla="*/ 328 w 694"/>
                <a:gd name="T93" fmla="*/ 512 h 762"/>
                <a:gd name="T94" fmla="*/ 368 w 694"/>
                <a:gd name="T95" fmla="*/ 533 h 762"/>
                <a:gd name="T96" fmla="*/ 368 w 694"/>
                <a:gd name="T97" fmla="*/ 533 h 762"/>
                <a:gd name="T98" fmla="*/ 403 w 694"/>
                <a:gd name="T99" fmla="*/ 549 h 762"/>
                <a:gd name="T100" fmla="*/ 440 w 694"/>
                <a:gd name="T101" fmla="*/ 561 h 762"/>
                <a:gd name="T102" fmla="*/ 477 w 694"/>
                <a:gd name="T103" fmla="*/ 573 h 762"/>
                <a:gd name="T104" fmla="*/ 516 w 694"/>
                <a:gd name="T105" fmla="*/ 584 h 762"/>
                <a:gd name="T106" fmla="*/ 556 w 694"/>
                <a:gd name="T107" fmla="*/ 592 h 762"/>
                <a:gd name="T108" fmla="*/ 596 w 694"/>
                <a:gd name="T109" fmla="*/ 597 h 762"/>
                <a:gd name="T110" fmla="*/ 637 w 694"/>
                <a:gd name="T111" fmla="*/ 602 h 762"/>
                <a:gd name="T112" fmla="*/ 678 w 694"/>
                <a:gd name="T113" fmla="*/ 603 h 762"/>
                <a:gd name="T114" fmla="*/ 678 w 694"/>
                <a:gd name="T115" fmla="*/ 603 h 762"/>
                <a:gd name="T116" fmla="*/ 694 w 694"/>
                <a:gd name="T117" fmla="*/ 60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4" h="762">
                  <a:moveTo>
                    <a:pt x="694" y="603"/>
                  </a:moveTo>
                  <a:lnTo>
                    <a:pt x="694" y="762"/>
                  </a:lnTo>
                  <a:lnTo>
                    <a:pt x="694" y="762"/>
                  </a:lnTo>
                  <a:lnTo>
                    <a:pt x="678" y="762"/>
                  </a:lnTo>
                  <a:lnTo>
                    <a:pt x="678" y="762"/>
                  </a:lnTo>
                  <a:lnTo>
                    <a:pt x="637" y="761"/>
                  </a:lnTo>
                  <a:lnTo>
                    <a:pt x="596" y="758"/>
                  </a:lnTo>
                  <a:lnTo>
                    <a:pt x="556" y="751"/>
                  </a:lnTo>
                  <a:lnTo>
                    <a:pt x="516" y="743"/>
                  </a:lnTo>
                  <a:lnTo>
                    <a:pt x="477" y="733"/>
                  </a:lnTo>
                  <a:lnTo>
                    <a:pt x="440" y="721"/>
                  </a:lnTo>
                  <a:lnTo>
                    <a:pt x="403" y="708"/>
                  </a:lnTo>
                  <a:lnTo>
                    <a:pt x="368" y="692"/>
                  </a:lnTo>
                  <a:lnTo>
                    <a:pt x="368" y="692"/>
                  </a:lnTo>
                  <a:lnTo>
                    <a:pt x="328" y="671"/>
                  </a:lnTo>
                  <a:lnTo>
                    <a:pt x="289" y="648"/>
                  </a:lnTo>
                  <a:lnTo>
                    <a:pt x="252" y="624"/>
                  </a:lnTo>
                  <a:lnTo>
                    <a:pt x="217" y="598"/>
                  </a:lnTo>
                  <a:lnTo>
                    <a:pt x="185" y="569"/>
                  </a:lnTo>
                  <a:lnTo>
                    <a:pt x="154" y="539"/>
                  </a:lnTo>
                  <a:lnTo>
                    <a:pt x="127" y="507"/>
                  </a:lnTo>
                  <a:lnTo>
                    <a:pt x="101" y="473"/>
                  </a:lnTo>
                  <a:lnTo>
                    <a:pt x="78" y="438"/>
                  </a:lnTo>
                  <a:lnTo>
                    <a:pt x="57" y="402"/>
                  </a:lnTo>
                  <a:lnTo>
                    <a:pt x="41" y="364"/>
                  </a:lnTo>
                  <a:lnTo>
                    <a:pt x="27" y="325"/>
                  </a:lnTo>
                  <a:lnTo>
                    <a:pt x="14" y="285"/>
                  </a:lnTo>
                  <a:lnTo>
                    <a:pt x="6" y="243"/>
                  </a:lnTo>
                  <a:lnTo>
                    <a:pt x="1" y="201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42"/>
                  </a:lnTo>
                  <a:lnTo>
                    <a:pt x="6" y="84"/>
                  </a:lnTo>
                  <a:lnTo>
                    <a:pt x="14" y="126"/>
                  </a:lnTo>
                  <a:lnTo>
                    <a:pt x="27" y="166"/>
                  </a:lnTo>
                  <a:lnTo>
                    <a:pt x="41" y="205"/>
                  </a:lnTo>
                  <a:lnTo>
                    <a:pt x="57" y="243"/>
                  </a:lnTo>
                  <a:lnTo>
                    <a:pt x="78" y="278"/>
                  </a:lnTo>
                  <a:lnTo>
                    <a:pt x="101" y="314"/>
                  </a:lnTo>
                  <a:lnTo>
                    <a:pt x="127" y="348"/>
                  </a:lnTo>
                  <a:lnTo>
                    <a:pt x="154" y="380"/>
                  </a:lnTo>
                  <a:lnTo>
                    <a:pt x="185" y="410"/>
                  </a:lnTo>
                  <a:lnTo>
                    <a:pt x="217" y="439"/>
                  </a:lnTo>
                  <a:lnTo>
                    <a:pt x="252" y="465"/>
                  </a:lnTo>
                  <a:lnTo>
                    <a:pt x="289" y="489"/>
                  </a:lnTo>
                  <a:lnTo>
                    <a:pt x="328" y="512"/>
                  </a:lnTo>
                  <a:lnTo>
                    <a:pt x="368" y="533"/>
                  </a:lnTo>
                  <a:lnTo>
                    <a:pt x="368" y="533"/>
                  </a:lnTo>
                  <a:lnTo>
                    <a:pt x="403" y="549"/>
                  </a:lnTo>
                  <a:lnTo>
                    <a:pt x="440" y="561"/>
                  </a:lnTo>
                  <a:lnTo>
                    <a:pt x="477" y="573"/>
                  </a:lnTo>
                  <a:lnTo>
                    <a:pt x="516" y="584"/>
                  </a:lnTo>
                  <a:lnTo>
                    <a:pt x="556" y="592"/>
                  </a:lnTo>
                  <a:lnTo>
                    <a:pt x="596" y="597"/>
                  </a:lnTo>
                  <a:lnTo>
                    <a:pt x="637" y="602"/>
                  </a:lnTo>
                  <a:lnTo>
                    <a:pt x="678" y="603"/>
                  </a:lnTo>
                  <a:lnTo>
                    <a:pt x="678" y="603"/>
                  </a:lnTo>
                  <a:lnTo>
                    <a:pt x="694" y="6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17" name="Group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373145" y="3499213"/>
            <a:ext cx="935963" cy="1461541"/>
            <a:chOff x="8666970" y="3159389"/>
            <a:chExt cx="1203759" cy="1879716"/>
          </a:xfrm>
        </p:grpSpPr>
        <p:sp>
          <p:nvSpPr>
            <p:cNvPr id="18" name="Freeform 26"/>
            <p:cNvSpPr/>
            <p:nvPr/>
          </p:nvSpPr>
          <p:spPr bwMode="auto">
            <a:xfrm>
              <a:off x="8666970" y="3159389"/>
              <a:ext cx="1202440" cy="1719977"/>
            </a:xfrm>
            <a:custGeom>
              <a:avLst/>
              <a:gdLst>
                <a:gd name="T0" fmla="*/ 750 w 935"/>
                <a:gd name="T1" fmla="*/ 971 h 1336"/>
                <a:gd name="T2" fmla="*/ 750 w 935"/>
                <a:gd name="T3" fmla="*/ 603 h 1336"/>
                <a:gd name="T4" fmla="*/ 750 w 935"/>
                <a:gd name="T5" fmla="*/ 603 h 1336"/>
                <a:gd name="T6" fmla="*/ 748 w 935"/>
                <a:gd name="T7" fmla="*/ 561 h 1336"/>
                <a:gd name="T8" fmla="*/ 742 w 935"/>
                <a:gd name="T9" fmla="*/ 517 h 1336"/>
                <a:gd name="T10" fmla="*/ 734 w 935"/>
                <a:gd name="T11" fmla="*/ 477 h 1336"/>
                <a:gd name="T12" fmla="*/ 722 w 935"/>
                <a:gd name="T13" fmla="*/ 437 h 1336"/>
                <a:gd name="T14" fmla="*/ 708 w 935"/>
                <a:gd name="T15" fmla="*/ 398 h 1336"/>
                <a:gd name="T16" fmla="*/ 690 w 935"/>
                <a:gd name="T17" fmla="*/ 360 h 1336"/>
                <a:gd name="T18" fmla="*/ 671 w 935"/>
                <a:gd name="T19" fmla="*/ 323 h 1336"/>
                <a:gd name="T20" fmla="*/ 647 w 935"/>
                <a:gd name="T21" fmla="*/ 289 h 1336"/>
                <a:gd name="T22" fmla="*/ 621 w 935"/>
                <a:gd name="T23" fmla="*/ 255 h 1336"/>
                <a:gd name="T24" fmla="*/ 594 w 935"/>
                <a:gd name="T25" fmla="*/ 223 h 1336"/>
                <a:gd name="T26" fmla="*/ 563 w 935"/>
                <a:gd name="T27" fmla="*/ 193 h 1336"/>
                <a:gd name="T28" fmla="*/ 531 w 935"/>
                <a:gd name="T29" fmla="*/ 164 h 1336"/>
                <a:gd name="T30" fmla="*/ 497 w 935"/>
                <a:gd name="T31" fmla="*/ 138 h 1336"/>
                <a:gd name="T32" fmla="*/ 460 w 935"/>
                <a:gd name="T33" fmla="*/ 114 h 1336"/>
                <a:gd name="T34" fmla="*/ 422 w 935"/>
                <a:gd name="T35" fmla="*/ 91 h 1336"/>
                <a:gd name="T36" fmla="*/ 381 w 935"/>
                <a:gd name="T37" fmla="*/ 70 h 1336"/>
                <a:gd name="T38" fmla="*/ 381 w 935"/>
                <a:gd name="T39" fmla="*/ 70 h 1336"/>
                <a:gd name="T40" fmla="*/ 344 w 935"/>
                <a:gd name="T41" fmla="*/ 54 h 1336"/>
                <a:gd name="T42" fmla="*/ 306 w 935"/>
                <a:gd name="T43" fmla="*/ 40 h 1336"/>
                <a:gd name="T44" fmla="*/ 266 w 935"/>
                <a:gd name="T45" fmla="*/ 27 h 1336"/>
                <a:gd name="T46" fmla="*/ 225 w 935"/>
                <a:gd name="T47" fmla="*/ 17 h 1336"/>
                <a:gd name="T48" fmla="*/ 184 w 935"/>
                <a:gd name="T49" fmla="*/ 9 h 1336"/>
                <a:gd name="T50" fmla="*/ 142 w 935"/>
                <a:gd name="T51" fmla="*/ 3 h 1336"/>
                <a:gd name="T52" fmla="*/ 98 w 935"/>
                <a:gd name="T53" fmla="*/ 0 h 1336"/>
                <a:gd name="T54" fmla="*/ 53 w 935"/>
                <a:gd name="T55" fmla="*/ 0 h 1336"/>
                <a:gd name="T56" fmla="*/ 2 w 935"/>
                <a:gd name="T57" fmla="*/ 0 h 1336"/>
                <a:gd name="T58" fmla="*/ 233 w 935"/>
                <a:gd name="T59" fmla="*/ 201 h 1336"/>
                <a:gd name="T60" fmla="*/ 0 w 935"/>
                <a:gd name="T61" fmla="*/ 403 h 1336"/>
                <a:gd name="T62" fmla="*/ 53 w 935"/>
                <a:gd name="T63" fmla="*/ 403 h 1336"/>
                <a:gd name="T64" fmla="*/ 53 w 935"/>
                <a:gd name="T65" fmla="*/ 403 h 1336"/>
                <a:gd name="T66" fmla="*/ 77 w 935"/>
                <a:gd name="T67" fmla="*/ 403 h 1336"/>
                <a:gd name="T68" fmla="*/ 100 w 935"/>
                <a:gd name="T69" fmla="*/ 406 h 1336"/>
                <a:gd name="T70" fmla="*/ 122 w 935"/>
                <a:gd name="T71" fmla="*/ 411 h 1336"/>
                <a:gd name="T72" fmla="*/ 143 w 935"/>
                <a:gd name="T73" fmla="*/ 418 h 1336"/>
                <a:gd name="T74" fmla="*/ 164 w 935"/>
                <a:gd name="T75" fmla="*/ 427 h 1336"/>
                <a:gd name="T76" fmla="*/ 182 w 935"/>
                <a:gd name="T77" fmla="*/ 437 h 1336"/>
                <a:gd name="T78" fmla="*/ 200 w 935"/>
                <a:gd name="T79" fmla="*/ 448 h 1336"/>
                <a:gd name="T80" fmla="*/ 217 w 935"/>
                <a:gd name="T81" fmla="*/ 461 h 1336"/>
                <a:gd name="T82" fmla="*/ 232 w 935"/>
                <a:gd name="T83" fmla="*/ 476 h 1336"/>
                <a:gd name="T84" fmla="*/ 245 w 935"/>
                <a:gd name="T85" fmla="*/ 492 h 1336"/>
                <a:gd name="T86" fmla="*/ 256 w 935"/>
                <a:gd name="T87" fmla="*/ 508 h 1336"/>
                <a:gd name="T88" fmla="*/ 266 w 935"/>
                <a:gd name="T89" fmla="*/ 525 h 1336"/>
                <a:gd name="T90" fmla="*/ 274 w 935"/>
                <a:gd name="T91" fmla="*/ 543 h 1336"/>
                <a:gd name="T92" fmla="*/ 280 w 935"/>
                <a:gd name="T93" fmla="*/ 562 h 1336"/>
                <a:gd name="T94" fmla="*/ 283 w 935"/>
                <a:gd name="T95" fmla="*/ 582 h 1336"/>
                <a:gd name="T96" fmla="*/ 285 w 935"/>
                <a:gd name="T97" fmla="*/ 603 h 1336"/>
                <a:gd name="T98" fmla="*/ 285 w 935"/>
                <a:gd name="T99" fmla="*/ 971 h 1336"/>
                <a:gd name="T100" fmla="*/ 93 w 935"/>
                <a:gd name="T101" fmla="*/ 971 h 1336"/>
                <a:gd name="T102" fmla="*/ 285 w 935"/>
                <a:gd name="T103" fmla="*/ 1136 h 1336"/>
                <a:gd name="T104" fmla="*/ 515 w 935"/>
                <a:gd name="T105" fmla="*/ 1336 h 1336"/>
                <a:gd name="T106" fmla="*/ 935 w 935"/>
                <a:gd name="T107" fmla="*/ 971 h 1336"/>
                <a:gd name="T108" fmla="*/ 750 w 935"/>
                <a:gd name="T109" fmla="*/ 97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5" h="1336">
                  <a:moveTo>
                    <a:pt x="750" y="971"/>
                  </a:moveTo>
                  <a:lnTo>
                    <a:pt x="750" y="603"/>
                  </a:lnTo>
                  <a:lnTo>
                    <a:pt x="750" y="603"/>
                  </a:lnTo>
                  <a:lnTo>
                    <a:pt x="748" y="561"/>
                  </a:lnTo>
                  <a:lnTo>
                    <a:pt x="742" y="517"/>
                  </a:lnTo>
                  <a:lnTo>
                    <a:pt x="734" y="477"/>
                  </a:lnTo>
                  <a:lnTo>
                    <a:pt x="722" y="437"/>
                  </a:lnTo>
                  <a:lnTo>
                    <a:pt x="708" y="398"/>
                  </a:lnTo>
                  <a:lnTo>
                    <a:pt x="690" y="360"/>
                  </a:lnTo>
                  <a:lnTo>
                    <a:pt x="671" y="323"/>
                  </a:lnTo>
                  <a:lnTo>
                    <a:pt x="647" y="289"/>
                  </a:lnTo>
                  <a:lnTo>
                    <a:pt x="621" y="255"/>
                  </a:lnTo>
                  <a:lnTo>
                    <a:pt x="594" y="223"/>
                  </a:lnTo>
                  <a:lnTo>
                    <a:pt x="563" y="193"/>
                  </a:lnTo>
                  <a:lnTo>
                    <a:pt x="531" y="164"/>
                  </a:lnTo>
                  <a:lnTo>
                    <a:pt x="497" y="138"/>
                  </a:lnTo>
                  <a:lnTo>
                    <a:pt x="460" y="114"/>
                  </a:lnTo>
                  <a:lnTo>
                    <a:pt x="422" y="91"/>
                  </a:lnTo>
                  <a:lnTo>
                    <a:pt x="381" y="70"/>
                  </a:lnTo>
                  <a:lnTo>
                    <a:pt x="381" y="70"/>
                  </a:lnTo>
                  <a:lnTo>
                    <a:pt x="344" y="54"/>
                  </a:lnTo>
                  <a:lnTo>
                    <a:pt x="306" y="40"/>
                  </a:lnTo>
                  <a:lnTo>
                    <a:pt x="266" y="27"/>
                  </a:lnTo>
                  <a:lnTo>
                    <a:pt x="225" y="17"/>
                  </a:lnTo>
                  <a:lnTo>
                    <a:pt x="184" y="9"/>
                  </a:lnTo>
                  <a:lnTo>
                    <a:pt x="142" y="3"/>
                  </a:lnTo>
                  <a:lnTo>
                    <a:pt x="98" y="0"/>
                  </a:lnTo>
                  <a:lnTo>
                    <a:pt x="53" y="0"/>
                  </a:lnTo>
                  <a:lnTo>
                    <a:pt x="2" y="0"/>
                  </a:lnTo>
                  <a:lnTo>
                    <a:pt x="233" y="201"/>
                  </a:lnTo>
                  <a:lnTo>
                    <a:pt x="0" y="403"/>
                  </a:lnTo>
                  <a:lnTo>
                    <a:pt x="53" y="403"/>
                  </a:lnTo>
                  <a:lnTo>
                    <a:pt x="53" y="403"/>
                  </a:lnTo>
                  <a:lnTo>
                    <a:pt x="77" y="403"/>
                  </a:lnTo>
                  <a:lnTo>
                    <a:pt x="100" y="406"/>
                  </a:lnTo>
                  <a:lnTo>
                    <a:pt x="122" y="411"/>
                  </a:lnTo>
                  <a:lnTo>
                    <a:pt x="143" y="418"/>
                  </a:lnTo>
                  <a:lnTo>
                    <a:pt x="164" y="427"/>
                  </a:lnTo>
                  <a:lnTo>
                    <a:pt x="182" y="437"/>
                  </a:lnTo>
                  <a:lnTo>
                    <a:pt x="200" y="448"/>
                  </a:lnTo>
                  <a:lnTo>
                    <a:pt x="217" y="461"/>
                  </a:lnTo>
                  <a:lnTo>
                    <a:pt x="232" y="476"/>
                  </a:lnTo>
                  <a:lnTo>
                    <a:pt x="245" y="492"/>
                  </a:lnTo>
                  <a:lnTo>
                    <a:pt x="256" y="508"/>
                  </a:lnTo>
                  <a:lnTo>
                    <a:pt x="266" y="525"/>
                  </a:lnTo>
                  <a:lnTo>
                    <a:pt x="274" y="543"/>
                  </a:lnTo>
                  <a:lnTo>
                    <a:pt x="280" y="562"/>
                  </a:lnTo>
                  <a:lnTo>
                    <a:pt x="283" y="582"/>
                  </a:lnTo>
                  <a:lnTo>
                    <a:pt x="285" y="603"/>
                  </a:lnTo>
                  <a:lnTo>
                    <a:pt x="285" y="971"/>
                  </a:lnTo>
                  <a:lnTo>
                    <a:pt x="93" y="971"/>
                  </a:lnTo>
                  <a:lnTo>
                    <a:pt x="285" y="1136"/>
                  </a:lnTo>
                  <a:lnTo>
                    <a:pt x="515" y="1336"/>
                  </a:lnTo>
                  <a:lnTo>
                    <a:pt x="935" y="971"/>
                  </a:lnTo>
                  <a:lnTo>
                    <a:pt x="750" y="971"/>
                  </a:lnTo>
                  <a:close/>
                </a:path>
              </a:pathLst>
            </a:custGeom>
            <a:gradFill>
              <a:gsLst>
                <a:gs pos="2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Freeform 95"/>
            <p:cNvSpPr/>
            <p:nvPr/>
          </p:nvSpPr>
          <p:spPr bwMode="auto">
            <a:xfrm>
              <a:off x="9327442" y="4406026"/>
              <a:ext cx="543287" cy="633079"/>
            </a:xfrm>
            <a:custGeom>
              <a:avLst/>
              <a:gdLst>
                <a:gd name="connsiteX0" fmla="*/ 543287 w 543287"/>
                <a:gd name="connsiteY0" fmla="*/ 0 h 633079"/>
                <a:gd name="connsiteX1" fmla="*/ 543287 w 543287"/>
                <a:gd name="connsiteY1" fmla="*/ 161086 h 633079"/>
                <a:gd name="connsiteX2" fmla="*/ 0 w 543287"/>
                <a:gd name="connsiteY2" fmla="*/ 633079 h 633079"/>
                <a:gd name="connsiteX3" fmla="*/ 0 w 543287"/>
                <a:gd name="connsiteY3" fmla="*/ 469904 h 63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287" h="633079">
                  <a:moveTo>
                    <a:pt x="543287" y="0"/>
                  </a:moveTo>
                  <a:lnTo>
                    <a:pt x="543287" y="161086"/>
                  </a:lnTo>
                  <a:lnTo>
                    <a:pt x="0" y="633079"/>
                  </a:lnTo>
                  <a:lnTo>
                    <a:pt x="0" y="46990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noAutofit/>
            </a:bodyPr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Freeform 28"/>
            <p:cNvSpPr/>
            <p:nvPr/>
          </p:nvSpPr>
          <p:spPr bwMode="auto">
            <a:xfrm>
              <a:off x="8786612" y="4406025"/>
              <a:ext cx="545861" cy="630831"/>
            </a:xfrm>
            <a:custGeom>
              <a:avLst/>
              <a:gdLst>
                <a:gd name="T0" fmla="*/ 420 w 423"/>
                <a:gd name="T1" fmla="*/ 365 h 489"/>
                <a:gd name="T2" fmla="*/ 423 w 423"/>
                <a:gd name="T3" fmla="*/ 489 h 489"/>
                <a:gd name="T4" fmla="*/ 0 w 423"/>
                <a:gd name="T5" fmla="*/ 160 h 489"/>
                <a:gd name="T6" fmla="*/ 0 w 423"/>
                <a:gd name="T7" fmla="*/ 0 h 489"/>
                <a:gd name="T8" fmla="*/ 420 w 423"/>
                <a:gd name="T9" fmla="*/ 36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9">
                  <a:moveTo>
                    <a:pt x="420" y="365"/>
                  </a:moveTo>
                  <a:lnTo>
                    <a:pt x="423" y="489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420" y="3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8669214" y="3673063"/>
              <a:ext cx="363050" cy="463467"/>
            </a:xfrm>
            <a:custGeom>
              <a:avLst/>
              <a:gdLst>
                <a:gd name="T0" fmla="*/ 53 w 283"/>
                <a:gd name="T1" fmla="*/ 0 h 360"/>
                <a:gd name="T2" fmla="*/ 0 w 283"/>
                <a:gd name="T3" fmla="*/ 0 h 360"/>
                <a:gd name="T4" fmla="*/ 0 w 283"/>
                <a:gd name="T5" fmla="*/ 159 h 360"/>
                <a:gd name="T6" fmla="*/ 53 w 283"/>
                <a:gd name="T7" fmla="*/ 159 h 360"/>
                <a:gd name="T8" fmla="*/ 53 w 283"/>
                <a:gd name="T9" fmla="*/ 159 h 360"/>
                <a:gd name="T10" fmla="*/ 53 w 283"/>
                <a:gd name="T11" fmla="*/ 159 h 360"/>
                <a:gd name="T12" fmla="*/ 78 w 283"/>
                <a:gd name="T13" fmla="*/ 161 h 360"/>
                <a:gd name="T14" fmla="*/ 100 w 283"/>
                <a:gd name="T15" fmla="*/ 164 h 360"/>
                <a:gd name="T16" fmla="*/ 121 w 283"/>
                <a:gd name="T17" fmla="*/ 169 h 360"/>
                <a:gd name="T18" fmla="*/ 144 w 283"/>
                <a:gd name="T19" fmla="*/ 175 h 360"/>
                <a:gd name="T20" fmla="*/ 163 w 283"/>
                <a:gd name="T21" fmla="*/ 183 h 360"/>
                <a:gd name="T22" fmla="*/ 182 w 283"/>
                <a:gd name="T23" fmla="*/ 193 h 360"/>
                <a:gd name="T24" fmla="*/ 200 w 283"/>
                <a:gd name="T25" fmla="*/ 206 h 360"/>
                <a:gd name="T26" fmla="*/ 216 w 283"/>
                <a:gd name="T27" fmla="*/ 219 h 360"/>
                <a:gd name="T28" fmla="*/ 230 w 283"/>
                <a:gd name="T29" fmla="*/ 232 h 360"/>
                <a:gd name="T30" fmla="*/ 245 w 283"/>
                <a:gd name="T31" fmla="*/ 248 h 360"/>
                <a:gd name="T32" fmla="*/ 256 w 283"/>
                <a:gd name="T33" fmla="*/ 264 h 360"/>
                <a:gd name="T34" fmla="*/ 266 w 283"/>
                <a:gd name="T35" fmla="*/ 282 h 360"/>
                <a:gd name="T36" fmla="*/ 274 w 283"/>
                <a:gd name="T37" fmla="*/ 301 h 360"/>
                <a:gd name="T38" fmla="*/ 279 w 283"/>
                <a:gd name="T39" fmla="*/ 320 h 360"/>
                <a:gd name="T40" fmla="*/ 282 w 283"/>
                <a:gd name="T41" fmla="*/ 339 h 360"/>
                <a:gd name="T42" fmla="*/ 283 w 283"/>
                <a:gd name="T43" fmla="*/ 360 h 360"/>
                <a:gd name="T44" fmla="*/ 283 w 283"/>
                <a:gd name="T45" fmla="*/ 201 h 360"/>
                <a:gd name="T46" fmla="*/ 283 w 283"/>
                <a:gd name="T47" fmla="*/ 201 h 360"/>
                <a:gd name="T48" fmla="*/ 282 w 283"/>
                <a:gd name="T49" fmla="*/ 180 h 360"/>
                <a:gd name="T50" fmla="*/ 279 w 283"/>
                <a:gd name="T51" fmla="*/ 161 h 360"/>
                <a:gd name="T52" fmla="*/ 274 w 283"/>
                <a:gd name="T53" fmla="*/ 142 h 360"/>
                <a:gd name="T54" fmla="*/ 266 w 283"/>
                <a:gd name="T55" fmla="*/ 122 h 360"/>
                <a:gd name="T56" fmla="*/ 256 w 283"/>
                <a:gd name="T57" fmla="*/ 105 h 360"/>
                <a:gd name="T58" fmla="*/ 245 w 283"/>
                <a:gd name="T59" fmla="*/ 89 h 360"/>
                <a:gd name="T60" fmla="*/ 230 w 283"/>
                <a:gd name="T61" fmla="*/ 73 h 360"/>
                <a:gd name="T62" fmla="*/ 216 w 283"/>
                <a:gd name="T63" fmla="*/ 60 h 360"/>
                <a:gd name="T64" fmla="*/ 200 w 283"/>
                <a:gd name="T65" fmla="*/ 47 h 360"/>
                <a:gd name="T66" fmla="*/ 182 w 283"/>
                <a:gd name="T67" fmla="*/ 34 h 360"/>
                <a:gd name="T68" fmla="*/ 163 w 283"/>
                <a:gd name="T69" fmla="*/ 24 h 360"/>
                <a:gd name="T70" fmla="*/ 144 w 283"/>
                <a:gd name="T71" fmla="*/ 16 h 360"/>
                <a:gd name="T72" fmla="*/ 121 w 283"/>
                <a:gd name="T73" fmla="*/ 10 h 360"/>
                <a:gd name="T74" fmla="*/ 100 w 283"/>
                <a:gd name="T75" fmla="*/ 5 h 360"/>
                <a:gd name="T76" fmla="*/ 78 w 283"/>
                <a:gd name="T77" fmla="*/ 2 h 360"/>
                <a:gd name="T78" fmla="*/ 53 w 283"/>
                <a:gd name="T79" fmla="*/ 0 h 360"/>
                <a:gd name="T80" fmla="*/ 53 w 283"/>
                <a:gd name="T8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3" h="360">
                  <a:moveTo>
                    <a:pt x="53" y="0"/>
                  </a:moveTo>
                  <a:lnTo>
                    <a:pt x="0" y="0"/>
                  </a:lnTo>
                  <a:lnTo>
                    <a:pt x="0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78" y="161"/>
                  </a:lnTo>
                  <a:lnTo>
                    <a:pt x="100" y="164"/>
                  </a:lnTo>
                  <a:lnTo>
                    <a:pt x="121" y="169"/>
                  </a:lnTo>
                  <a:lnTo>
                    <a:pt x="144" y="175"/>
                  </a:lnTo>
                  <a:lnTo>
                    <a:pt x="163" y="183"/>
                  </a:lnTo>
                  <a:lnTo>
                    <a:pt x="182" y="193"/>
                  </a:lnTo>
                  <a:lnTo>
                    <a:pt x="200" y="206"/>
                  </a:lnTo>
                  <a:lnTo>
                    <a:pt x="216" y="219"/>
                  </a:lnTo>
                  <a:lnTo>
                    <a:pt x="230" y="232"/>
                  </a:lnTo>
                  <a:lnTo>
                    <a:pt x="245" y="248"/>
                  </a:lnTo>
                  <a:lnTo>
                    <a:pt x="256" y="264"/>
                  </a:lnTo>
                  <a:lnTo>
                    <a:pt x="266" y="282"/>
                  </a:lnTo>
                  <a:lnTo>
                    <a:pt x="274" y="301"/>
                  </a:lnTo>
                  <a:lnTo>
                    <a:pt x="279" y="320"/>
                  </a:lnTo>
                  <a:lnTo>
                    <a:pt x="282" y="339"/>
                  </a:lnTo>
                  <a:lnTo>
                    <a:pt x="283" y="360"/>
                  </a:lnTo>
                  <a:lnTo>
                    <a:pt x="283" y="201"/>
                  </a:lnTo>
                  <a:lnTo>
                    <a:pt x="283" y="201"/>
                  </a:lnTo>
                  <a:lnTo>
                    <a:pt x="282" y="180"/>
                  </a:lnTo>
                  <a:lnTo>
                    <a:pt x="279" y="161"/>
                  </a:lnTo>
                  <a:lnTo>
                    <a:pt x="274" y="142"/>
                  </a:lnTo>
                  <a:lnTo>
                    <a:pt x="266" y="122"/>
                  </a:lnTo>
                  <a:lnTo>
                    <a:pt x="256" y="105"/>
                  </a:lnTo>
                  <a:lnTo>
                    <a:pt x="245" y="89"/>
                  </a:lnTo>
                  <a:lnTo>
                    <a:pt x="230" y="73"/>
                  </a:lnTo>
                  <a:lnTo>
                    <a:pt x="216" y="60"/>
                  </a:lnTo>
                  <a:lnTo>
                    <a:pt x="200" y="47"/>
                  </a:lnTo>
                  <a:lnTo>
                    <a:pt x="182" y="34"/>
                  </a:lnTo>
                  <a:lnTo>
                    <a:pt x="163" y="24"/>
                  </a:lnTo>
                  <a:lnTo>
                    <a:pt x="144" y="16"/>
                  </a:lnTo>
                  <a:lnTo>
                    <a:pt x="121" y="10"/>
                  </a:lnTo>
                  <a:lnTo>
                    <a:pt x="100" y="5"/>
                  </a:lnTo>
                  <a:lnTo>
                    <a:pt x="78" y="2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62" name="Group 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642362" y="4888492"/>
            <a:ext cx="1537542" cy="1121123"/>
            <a:chOff x="13812696" y="7821588"/>
            <a:chExt cx="2460067" cy="1793796"/>
          </a:xfrm>
        </p:grpSpPr>
        <p:grpSp>
          <p:nvGrpSpPr>
            <p:cNvPr id="36" name="Group 35"/>
            <p:cNvGrpSpPr/>
            <p:nvPr/>
          </p:nvGrpSpPr>
          <p:grpSpPr>
            <a:xfrm>
              <a:off x="13812696" y="8154720"/>
              <a:ext cx="2460067" cy="1460664"/>
              <a:chOff x="14187836" y="7659923"/>
              <a:chExt cx="2460067" cy="1460664"/>
            </a:xfrm>
          </p:grpSpPr>
          <p:sp>
            <p:nvSpPr>
              <p:cNvPr id="23" name="Freeform 31"/>
              <p:cNvSpPr/>
              <p:nvPr/>
            </p:nvSpPr>
            <p:spPr bwMode="auto">
              <a:xfrm>
                <a:off x="15914367" y="8281346"/>
                <a:ext cx="733536" cy="839241"/>
              </a:xfrm>
              <a:custGeom>
                <a:avLst/>
                <a:gdLst>
                  <a:gd name="T0" fmla="*/ 459 w 459"/>
                  <a:gd name="T1" fmla="*/ 0 h 525"/>
                  <a:gd name="T2" fmla="*/ 0 w 459"/>
                  <a:gd name="T3" fmla="*/ 365 h 525"/>
                  <a:gd name="T4" fmla="*/ 0 w 459"/>
                  <a:gd name="T5" fmla="*/ 378 h 525"/>
                  <a:gd name="T6" fmla="*/ 0 w 459"/>
                  <a:gd name="T7" fmla="*/ 525 h 525"/>
                  <a:gd name="T8" fmla="*/ 459 w 459"/>
                  <a:gd name="T9" fmla="*/ 160 h 525"/>
                  <a:gd name="T10" fmla="*/ 459 w 459"/>
                  <a:gd name="T11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9" h="525">
                    <a:moveTo>
                      <a:pt x="459" y="0"/>
                    </a:moveTo>
                    <a:lnTo>
                      <a:pt x="0" y="365"/>
                    </a:lnTo>
                    <a:lnTo>
                      <a:pt x="0" y="378"/>
                    </a:lnTo>
                    <a:lnTo>
                      <a:pt x="0" y="525"/>
                    </a:lnTo>
                    <a:lnTo>
                      <a:pt x="459" y="160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5" name="Rectangle 33"/>
              <p:cNvSpPr>
                <a:spLocks noChangeArrowheads="1"/>
              </p:cNvSpPr>
              <p:nvPr/>
            </p:nvSpPr>
            <p:spPr bwMode="auto">
              <a:xfrm>
                <a:off x="15401851" y="8627293"/>
                <a:ext cx="550951" cy="2562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14187836" y="7659923"/>
                <a:ext cx="1214017" cy="1223625"/>
              </a:xfrm>
              <a:custGeom>
                <a:avLst/>
                <a:gdLst>
                  <a:gd name="T0" fmla="*/ 0 w 759"/>
                  <a:gd name="T1" fmla="*/ 159 h 764"/>
                  <a:gd name="T2" fmla="*/ 2 w 759"/>
                  <a:gd name="T3" fmla="*/ 190 h 764"/>
                  <a:gd name="T4" fmla="*/ 10 w 759"/>
                  <a:gd name="T5" fmla="*/ 251 h 764"/>
                  <a:gd name="T6" fmla="*/ 24 w 759"/>
                  <a:gd name="T7" fmla="*/ 310 h 764"/>
                  <a:gd name="T8" fmla="*/ 47 w 759"/>
                  <a:gd name="T9" fmla="*/ 367 h 764"/>
                  <a:gd name="T10" fmla="*/ 76 w 759"/>
                  <a:gd name="T11" fmla="*/ 421 h 764"/>
                  <a:gd name="T12" fmla="*/ 111 w 759"/>
                  <a:gd name="T13" fmla="*/ 473 h 764"/>
                  <a:gd name="T14" fmla="*/ 151 w 759"/>
                  <a:gd name="T15" fmla="*/ 521 h 764"/>
                  <a:gd name="T16" fmla="*/ 198 w 759"/>
                  <a:gd name="T17" fmla="*/ 564 h 764"/>
                  <a:gd name="T18" fmla="*/ 250 w 759"/>
                  <a:gd name="T19" fmla="*/ 606 h 764"/>
                  <a:gd name="T20" fmla="*/ 306 w 759"/>
                  <a:gd name="T21" fmla="*/ 643 h 764"/>
                  <a:gd name="T22" fmla="*/ 365 w 759"/>
                  <a:gd name="T23" fmla="*/ 675 h 764"/>
                  <a:gd name="T24" fmla="*/ 431 w 759"/>
                  <a:gd name="T25" fmla="*/ 704 h 764"/>
                  <a:gd name="T26" fmla="*/ 499 w 759"/>
                  <a:gd name="T27" fmla="*/ 727 h 764"/>
                  <a:gd name="T28" fmla="*/ 570 w 759"/>
                  <a:gd name="T29" fmla="*/ 744 h 764"/>
                  <a:gd name="T30" fmla="*/ 644 w 759"/>
                  <a:gd name="T31" fmla="*/ 756 h 764"/>
                  <a:gd name="T32" fmla="*/ 721 w 759"/>
                  <a:gd name="T33" fmla="*/ 762 h 764"/>
                  <a:gd name="T34" fmla="*/ 759 w 759"/>
                  <a:gd name="T35" fmla="*/ 604 h 764"/>
                  <a:gd name="T36" fmla="*/ 721 w 759"/>
                  <a:gd name="T37" fmla="*/ 603 h 764"/>
                  <a:gd name="T38" fmla="*/ 644 w 759"/>
                  <a:gd name="T39" fmla="*/ 596 h 764"/>
                  <a:gd name="T40" fmla="*/ 570 w 759"/>
                  <a:gd name="T41" fmla="*/ 585 h 764"/>
                  <a:gd name="T42" fmla="*/ 499 w 759"/>
                  <a:gd name="T43" fmla="*/ 568 h 764"/>
                  <a:gd name="T44" fmla="*/ 431 w 759"/>
                  <a:gd name="T45" fmla="*/ 543 h 764"/>
                  <a:gd name="T46" fmla="*/ 365 w 759"/>
                  <a:gd name="T47" fmla="*/ 516 h 764"/>
                  <a:gd name="T48" fmla="*/ 306 w 759"/>
                  <a:gd name="T49" fmla="*/ 484 h 764"/>
                  <a:gd name="T50" fmla="*/ 250 w 759"/>
                  <a:gd name="T51" fmla="*/ 447 h 764"/>
                  <a:gd name="T52" fmla="*/ 198 w 759"/>
                  <a:gd name="T53" fmla="*/ 405 h 764"/>
                  <a:gd name="T54" fmla="*/ 151 w 759"/>
                  <a:gd name="T55" fmla="*/ 362 h 764"/>
                  <a:gd name="T56" fmla="*/ 111 w 759"/>
                  <a:gd name="T57" fmla="*/ 313 h 764"/>
                  <a:gd name="T58" fmla="*/ 76 w 759"/>
                  <a:gd name="T59" fmla="*/ 262 h 764"/>
                  <a:gd name="T60" fmla="*/ 47 w 759"/>
                  <a:gd name="T61" fmla="*/ 207 h 764"/>
                  <a:gd name="T62" fmla="*/ 24 w 759"/>
                  <a:gd name="T63" fmla="*/ 151 h 764"/>
                  <a:gd name="T64" fmla="*/ 10 w 759"/>
                  <a:gd name="T65" fmla="*/ 92 h 764"/>
                  <a:gd name="T66" fmla="*/ 2 w 759"/>
                  <a:gd name="T67" fmla="*/ 3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9" h="764">
                    <a:moveTo>
                      <a:pt x="0" y="0"/>
                    </a:moveTo>
                    <a:lnTo>
                      <a:pt x="0" y="159"/>
                    </a:lnTo>
                    <a:lnTo>
                      <a:pt x="0" y="159"/>
                    </a:lnTo>
                    <a:lnTo>
                      <a:pt x="2" y="190"/>
                    </a:lnTo>
                    <a:lnTo>
                      <a:pt x="5" y="220"/>
                    </a:lnTo>
                    <a:lnTo>
                      <a:pt x="10" y="251"/>
                    </a:lnTo>
                    <a:lnTo>
                      <a:pt x="16" y="281"/>
                    </a:lnTo>
                    <a:lnTo>
                      <a:pt x="24" y="310"/>
                    </a:lnTo>
                    <a:lnTo>
                      <a:pt x="36" y="339"/>
                    </a:lnTo>
                    <a:lnTo>
                      <a:pt x="47" y="367"/>
                    </a:lnTo>
                    <a:lnTo>
                      <a:pt x="60" y="394"/>
                    </a:lnTo>
                    <a:lnTo>
                      <a:pt x="76" y="421"/>
                    </a:lnTo>
                    <a:lnTo>
                      <a:pt x="92" y="447"/>
                    </a:lnTo>
                    <a:lnTo>
                      <a:pt x="111" y="473"/>
                    </a:lnTo>
                    <a:lnTo>
                      <a:pt x="130" y="497"/>
                    </a:lnTo>
                    <a:lnTo>
                      <a:pt x="151" y="521"/>
                    </a:lnTo>
                    <a:lnTo>
                      <a:pt x="174" y="543"/>
                    </a:lnTo>
                    <a:lnTo>
                      <a:pt x="198" y="564"/>
                    </a:lnTo>
                    <a:lnTo>
                      <a:pt x="224" y="585"/>
                    </a:lnTo>
                    <a:lnTo>
                      <a:pt x="250" y="606"/>
                    </a:lnTo>
                    <a:lnTo>
                      <a:pt x="277" y="625"/>
                    </a:lnTo>
                    <a:lnTo>
                      <a:pt x="306" y="643"/>
                    </a:lnTo>
                    <a:lnTo>
                      <a:pt x="335" y="659"/>
                    </a:lnTo>
                    <a:lnTo>
                      <a:pt x="365" y="675"/>
                    </a:lnTo>
                    <a:lnTo>
                      <a:pt x="397" y="690"/>
                    </a:lnTo>
                    <a:lnTo>
                      <a:pt x="431" y="704"/>
                    </a:lnTo>
                    <a:lnTo>
                      <a:pt x="463" y="715"/>
                    </a:lnTo>
                    <a:lnTo>
                      <a:pt x="499" y="727"/>
                    </a:lnTo>
                    <a:lnTo>
                      <a:pt x="534" y="736"/>
                    </a:lnTo>
                    <a:lnTo>
                      <a:pt x="570" y="744"/>
                    </a:lnTo>
                    <a:lnTo>
                      <a:pt x="607" y="751"/>
                    </a:lnTo>
                    <a:lnTo>
                      <a:pt x="644" y="756"/>
                    </a:lnTo>
                    <a:lnTo>
                      <a:pt x="682" y="760"/>
                    </a:lnTo>
                    <a:lnTo>
                      <a:pt x="721" y="762"/>
                    </a:lnTo>
                    <a:lnTo>
                      <a:pt x="759" y="764"/>
                    </a:lnTo>
                    <a:lnTo>
                      <a:pt x="759" y="604"/>
                    </a:lnTo>
                    <a:lnTo>
                      <a:pt x="759" y="604"/>
                    </a:lnTo>
                    <a:lnTo>
                      <a:pt x="721" y="603"/>
                    </a:lnTo>
                    <a:lnTo>
                      <a:pt x="682" y="601"/>
                    </a:lnTo>
                    <a:lnTo>
                      <a:pt x="644" y="596"/>
                    </a:lnTo>
                    <a:lnTo>
                      <a:pt x="607" y="592"/>
                    </a:lnTo>
                    <a:lnTo>
                      <a:pt x="570" y="585"/>
                    </a:lnTo>
                    <a:lnTo>
                      <a:pt x="534" y="577"/>
                    </a:lnTo>
                    <a:lnTo>
                      <a:pt x="499" y="568"/>
                    </a:lnTo>
                    <a:lnTo>
                      <a:pt x="463" y="556"/>
                    </a:lnTo>
                    <a:lnTo>
                      <a:pt x="431" y="543"/>
                    </a:lnTo>
                    <a:lnTo>
                      <a:pt x="397" y="531"/>
                    </a:lnTo>
                    <a:lnTo>
                      <a:pt x="365" y="516"/>
                    </a:lnTo>
                    <a:lnTo>
                      <a:pt x="335" y="500"/>
                    </a:lnTo>
                    <a:lnTo>
                      <a:pt x="306" y="484"/>
                    </a:lnTo>
                    <a:lnTo>
                      <a:pt x="277" y="466"/>
                    </a:lnTo>
                    <a:lnTo>
                      <a:pt x="250" y="447"/>
                    </a:lnTo>
                    <a:lnTo>
                      <a:pt x="224" y="426"/>
                    </a:lnTo>
                    <a:lnTo>
                      <a:pt x="198" y="405"/>
                    </a:lnTo>
                    <a:lnTo>
                      <a:pt x="174" y="384"/>
                    </a:lnTo>
                    <a:lnTo>
                      <a:pt x="151" y="362"/>
                    </a:lnTo>
                    <a:lnTo>
                      <a:pt x="130" y="338"/>
                    </a:lnTo>
                    <a:lnTo>
                      <a:pt x="111" y="313"/>
                    </a:lnTo>
                    <a:lnTo>
                      <a:pt x="92" y="288"/>
                    </a:lnTo>
                    <a:lnTo>
                      <a:pt x="76" y="262"/>
                    </a:lnTo>
                    <a:lnTo>
                      <a:pt x="60" y="235"/>
                    </a:lnTo>
                    <a:lnTo>
                      <a:pt x="47" y="207"/>
                    </a:lnTo>
                    <a:lnTo>
                      <a:pt x="36" y="180"/>
                    </a:lnTo>
                    <a:lnTo>
                      <a:pt x="24" y="151"/>
                    </a:lnTo>
                    <a:lnTo>
                      <a:pt x="16" y="122"/>
                    </a:lnTo>
                    <a:lnTo>
                      <a:pt x="10" y="92"/>
                    </a:lnTo>
                    <a:lnTo>
                      <a:pt x="5" y="61"/>
                    </a:lnTo>
                    <a:lnTo>
                      <a:pt x="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AU" sz="1125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7" name="Freeform 35"/>
            <p:cNvSpPr/>
            <p:nvPr/>
          </p:nvSpPr>
          <p:spPr bwMode="auto">
            <a:xfrm>
              <a:off x="13812696" y="8154720"/>
              <a:ext cx="1214017" cy="1223625"/>
            </a:xfrm>
            <a:custGeom>
              <a:avLst/>
              <a:gdLst>
                <a:gd name="T0" fmla="*/ 0 w 759"/>
                <a:gd name="T1" fmla="*/ 159 h 764"/>
                <a:gd name="T2" fmla="*/ 2 w 759"/>
                <a:gd name="T3" fmla="*/ 190 h 764"/>
                <a:gd name="T4" fmla="*/ 10 w 759"/>
                <a:gd name="T5" fmla="*/ 251 h 764"/>
                <a:gd name="T6" fmla="*/ 24 w 759"/>
                <a:gd name="T7" fmla="*/ 310 h 764"/>
                <a:gd name="T8" fmla="*/ 47 w 759"/>
                <a:gd name="T9" fmla="*/ 367 h 764"/>
                <a:gd name="T10" fmla="*/ 76 w 759"/>
                <a:gd name="T11" fmla="*/ 421 h 764"/>
                <a:gd name="T12" fmla="*/ 111 w 759"/>
                <a:gd name="T13" fmla="*/ 473 h 764"/>
                <a:gd name="T14" fmla="*/ 151 w 759"/>
                <a:gd name="T15" fmla="*/ 521 h 764"/>
                <a:gd name="T16" fmla="*/ 198 w 759"/>
                <a:gd name="T17" fmla="*/ 564 h 764"/>
                <a:gd name="T18" fmla="*/ 250 w 759"/>
                <a:gd name="T19" fmla="*/ 606 h 764"/>
                <a:gd name="T20" fmla="*/ 306 w 759"/>
                <a:gd name="T21" fmla="*/ 643 h 764"/>
                <a:gd name="T22" fmla="*/ 365 w 759"/>
                <a:gd name="T23" fmla="*/ 675 h 764"/>
                <a:gd name="T24" fmla="*/ 431 w 759"/>
                <a:gd name="T25" fmla="*/ 704 h 764"/>
                <a:gd name="T26" fmla="*/ 499 w 759"/>
                <a:gd name="T27" fmla="*/ 727 h 764"/>
                <a:gd name="T28" fmla="*/ 570 w 759"/>
                <a:gd name="T29" fmla="*/ 744 h 764"/>
                <a:gd name="T30" fmla="*/ 644 w 759"/>
                <a:gd name="T31" fmla="*/ 756 h 764"/>
                <a:gd name="T32" fmla="*/ 721 w 759"/>
                <a:gd name="T33" fmla="*/ 762 h 764"/>
                <a:gd name="T34" fmla="*/ 759 w 759"/>
                <a:gd name="T35" fmla="*/ 604 h 764"/>
                <a:gd name="T36" fmla="*/ 721 w 759"/>
                <a:gd name="T37" fmla="*/ 603 h 764"/>
                <a:gd name="T38" fmla="*/ 644 w 759"/>
                <a:gd name="T39" fmla="*/ 596 h 764"/>
                <a:gd name="T40" fmla="*/ 570 w 759"/>
                <a:gd name="T41" fmla="*/ 585 h 764"/>
                <a:gd name="T42" fmla="*/ 499 w 759"/>
                <a:gd name="T43" fmla="*/ 568 h 764"/>
                <a:gd name="T44" fmla="*/ 431 w 759"/>
                <a:gd name="T45" fmla="*/ 543 h 764"/>
                <a:gd name="T46" fmla="*/ 365 w 759"/>
                <a:gd name="T47" fmla="*/ 516 h 764"/>
                <a:gd name="T48" fmla="*/ 306 w 759"/>
                <a:gd name="T49" fmla="*/ 484 h 764"/>
                <a:gd name="T50" fmla="*/ 250 w 759"/>
                <a:gd name="T51" fmla="*/ 447 h 764"/>
                <a:gd name="T52" fmla="*/ 198 w 759"/>
                <a:gd name="T53" fmla="*/ 405 h 764"/>
                <a:gd name="T54" fmla="*/ 151 w 759"/>
                <a:gd name="T55" fmla="*/ 362 h 764"/>
                <a:gd name="T56" fmla="*/ 111 w 759"/>
                <a:gd name="T57" fmla="*/ 313 h 764"/>
                <a:gd name="T58" fmla="*/ 76 w 759"/>
                <a:gd name="T59" fmla="*/ 262 h 764"/>
                <a:gd name="T60" fmla="*/ 47 w 759"/>
                <a:gd name="T61" fmla="*/ 207 h 764"/>
                <a:gd name="T62" fmla="*/ 24 w 759"/>
                <a:gd name="T63" fmla="*/ 151 h 764"/>
                <a:gd name="T64" fmla="*/ 10 w 759"/>
                <a:gd name="T65" fmla="*/ 92 h 764"/>
                <a:gd name="T66" fmla="*/ 2 w 759"/>
                <a:gd name="T67" fmla="*/ 31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9" h="764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2" y="190"/>
                  </a:lnTo>
                  <a:lnTo>
                    <a:pt x="5" y="220"/>
                  </a:lnTo>
                  <a:lnTo>
                    <a:pt x="10" y="251"/>
                  </a:lnTo>
                  <a:lnTo>
                    <a:pt x="16" y="281"/>
                  </a:lnTo>
                  <a:lnTo>
                    <a:pt x="24" y="310"/>
                  </a:lnTo>
                  <a:lnTo>
                    <a:pt x="36" y="339"/>
                  </a:lnTo>
                  <a:lnTo>
                    <a:pt x="47" y="367"/>
                  </a:lnTo>
                  <a:lnTo>
                    <a:pt x="60" y="394"/>
                  </a:lnTo>
                  <a:lnTo>
                    <a:pt x="76" y="421"/>
                  </a:lnTo>
                  <a:lnTo>
                    <a:pt x="92" y="447"/>
                  </a:lnTo>
                  <a:lnTo>
                    <a:pt x="111" y="473"/>
                  </a:lnTo>
                  <a:lnTo>
                    <a:pt x="130" y="497"/>
                  </a:lnTo>
                  <a:lnTo>
                    <a:pt x="151" y="521"/>
                  </a:lnTo>
                  <a:lnTo>
                    <a:pt x="174" y="543"/>
                  </a:lnTo>
                  <a:lnTo>
                    <a:pt x="198" y="564"/>
                  </a:lnTo>
                  <a:lnTo>
                    <a:pt x="224" y="585"/>
                  </a:lnTo>
                  <a:lnTo>
                    <a:pt x="250" y="606"/>
                  </a:lnTo>
                  <a:lnTo>
                    <a:pt x="277" y="625"/>
                  </a:lnTo>
                  <a:lnTo>
                    <a:pt x="306" y="643"/>
                  </a:lnTo>
                  <a:lnTo>
                    <a:pt x="335" y="659"/>
                  </a:lnTo>
                  <a:lnTo>
                    <a:pt x="365" y="675"/>
                  </a:lnTo>
                  <a:lnTo>
                    <a:pt x="397" y="690"/>
                  </a:lnTo>
                  <a:lnTo>
                    <a:pt x="431" y="704"/>
                  </a:lnTo>
                  <a:lnTo>
                    <a:pt x="463" y="715"/>
                  </a:lnTo>
                  <a:lnTo>
                    <a:pt x="499" y="727"/>
                  </a:lnTo>
                  <a:lnTo>
                    <a:pt x="534" y="736"/>
                  </a:lnTo>
                  <a:lnTo>
                    <a:pt x="570" y="744"/>
                  </a:lnTo>
                  <a:lnTo>
                    <a:pt x="607" y="751"/>
                  </a:lnTo>
                  <a:lnTo>
                    <a:pt x="644" y="756"/>
                  </a:lnTo>
                  <a:lnTo>
                    <a:pt x="682" y="760"/>
                  </a:lnTo>
                  <a:lnTo>
                    <a:pt x="721" y="762"/>
                  </a:lnTo>
                  <a:lnTo>
                    <a:pt x="759" y="76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21" y="603"/>
                  </a:lnTo>
                  <a:lnTo>
                    <a:pt x="682" y="601"/>
                  </a:lnTo>
                  <a:lnTo>
                    <a:pt x="644" y="596"/>
                  </a:lnTo>
                  <a:lnTo>
                    <a:pt x="607" y="592"/>
                  </a:lnTo>
                  <a:lnTo>
                    <a:pt x="570" y="585"/>
                  </a:lnTo>
                  <a:lnTo>
                    <a:pt x="534" y="577"/>
                  </a:lnTo>
                  <a:lnTo>
                    <a:pt x="499" y="568"/>
                  </a:lnTo>
                  <a:lnTo>
                    <a:pt x="463" y="556"/>
                  </a:lnTo>
                  <a:lnTo>
                    <a:pt x="431" y="543"/>
                  </a:lnTo>
                  <a:lnTo>
                    <a:pt x="397" y="531"/>
                  </a:lnTo>
                  <a:lnTo>
                    <a:pt x="365" y="516"/>
                  </a:lnTo>
                  <a:lnTo>
                    <a:pt x="335" y="500"/>
                  </a:lnTo>
                  <a:lnTo>
                    <a:pt x="306" y="484"/>
                  </a:lnTo>
                  <a:lnTo>
                    <a:pt x="277" y="466"/>
                  </a:lnTo>
                  <a:lnTo>
                    <a:pt x="250" y="447"/>
                  </a:lnTo>
                  <a:lnTo>
                    <a:pt x="224" y="426"/>
                  </a:lnTo>
                  <a:lnTo>
                    <a:pt x="198" y="405"/>
                  </a:lnTo>
                  <a:lnTo>
                    <a:pt x="174" y="384"/>
                  </a:lnTo>
                  <a:lnTo>
                    <a:pt x="151" y="362"/>
                  </a:lnTo>
                  <a:lnTo>
                    <a:pt x="130" y="338"/>
                  </a:lnTo>
                  <a:lnTo>
                    <a:pt x="111" y="313"/>
                  </a:lnTo>
                  <a:lnTo>
                    <a:pt x="92" y="288"/>
                  </a:lnTo>
                  <a:lnTo>
                    <a:pt x="76" y="262"/>
                  </a:lnTo>
                  <a:lnTo>
                    <a:pt x="60" y="235"/>
                  </a:lnTo>
                  <a:lnTo>
                    <a:pt x="47" y="207"/>
                  </a:lnTo>
                  <a:lnTo>
                    <a:pt x="36" y="180"/>
                  </a:lnTo>
                  <a:lnTo>
                    <a:pt x="24" y="151"/>
                  </a:lnTo>
                  <a:lnTo>
                    <a:pt x="16" y="122"/>
                  </a:lnTo>
                  <a:lnTo>
                    <a:pt x="10" y="92"/>
                  </a:lnTo>
                  <a:lnTo>
                    <a:pt x="5" y="6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Freeform: Shape 34"/>
            <p:cNvSpPr/>
            <p:nvPr/>
          </p:nvSpPr>
          <p:spPr bwMode="auto">
            <a:xfrm>
              <a:off x="13812696" y="7821588"/>
              <a:ext cx="2460067" cy="1537540"/>
            </a:xfrm>
            <a:custGeom>
              <a:avLst/>
              <a:gdLst>
                <a:gd name="connsiteX0" fmla="*/ 812141 w 2460067"/>
                <a:gd name="connsiteY0" fmla="*/ 0 h 1537540"/>
                <a:gd name="connsiteX1" fmla="*/ 812141 w 2460067"/>
                <a:gd name="connsiteY1" fmla="*/ 331941 h 1537540"/>
                <a:gd name="connsiteX2" fmla="*/ 812141 w 2460067"/>
                <a:gd name="connsiteY2" fmla="*/ 365616 h 1537540"/>
                <a:gd name="connsiteX3" fmla="*/ 820135 w 2460067"/>
                <a:gd name="connsiteY3" fmla="*/ 396084 h 1537540"/>
                <a:gd name="connsiteX4" fmla="*/ 831326 w 2460067"/>
                <a:gd name="connsiteY4" fmla="*/ 426552 h 1537540"/>
                <a:gd name="connsiteX5" fmla="*/ 844115 w 2460067"/>
                <a:gd name="connsiteY5" fmla="*/ 455416 h 1537540"/>
                <a:gd name="connsiteX6" fmla="*/ 858503 w 2460067"/>
                <a:gd name="connsiteY6" fmla="*/ 484281 h 1537540"/>
                <a:gd name="connsiteX7" fmla="*/ 879287 w 2460067"/>
                <a:gd name="connsiteY7" fmla="*/ 511542 h 1537540"/>
                <a:gd name="connsiteX8" fmla="*/ 903267 w 2460067"/>
                <a:gd name="connsiteY8" fmla="*/ 535595 h 1537540"/>
                <a:gd name="connsiteX9" fmla="*/ 928846 w 2460067"/>
                <a:gd name="connsiteY9" fmla="*/ 558045 h 1537540"/>
                <a:gd name="connsiteX10" fmla="*/ 957623 w 2460067"/>
                <a:gd name="connsiteY10" fmla="*/ 578892 h 1537540"/>
                <a:gd name="connsiteX11" fmla="*/ 987998 w 2460067"/>
                <a:gd name="connsiteY11" fmla="*/ 598135 h 1537540"/>
                <a:gd name="connsiteX12" fmla="*/ 1021571 w 2460067"/>
                <a:gd name="connsiteY12" fmla="*/ 612567 h 1537540"/>
                <a:gd name="connsiteX13" fmla="*/ 1056743 w 2460067"/>
                <a:gd name="connsiteY13" fmla="*/ 628603 h 1537540"/>
                <a:gd name="connsiteX14" fmla="*/ 1093513 w 2460067"/>
                <a:gd name="connsiteY14" fmla="*/ 638224 h 1537540"/>
                <a:gd name="connsiteX15" fmla="*/ 1131882 w 2460067"/>
                <a:gd name="connsiteY15" fmla="*/ 646242 h 1537540"/>
                <a:gd name="connsiteX16" fmla="*/ 1173448 w 2460067"/>
                <a:gd name="connsiteY16" fmla="*/ 651053 h 1537540"/>
                <a:gd name="connsiteX17" fmla="*/ 1213416 w 2460067"/>
                <a:gd name="connsiteY17" fmla="*/ 651053 h 1537540"/>
                <a:gd name="connsiteX18" fmla="*/ 1726531 w 2460067"/>
                <a:gd name="connsiteY18" fmla="*/ 651053 h 1537540"/>
                <a:gd name="connsiteX19" fmla="*/ 1726531 w 2460067"/>
                <a:gd name="connsiteY19" fmla="*/ 368368 h 1537540"/>
                <a:gd name="connsiteX20" fmla="*/ 2460067 w 2460067"/>
                <a:gd name="connsiteY20" fmla="*/ 952954 h 1537540"/>
                <a:gd name="connsiteX21" fmla="*/ 1726531 w 2460067"/>
                <a:gd name="connsiteY21" fmla="*/ 1537540 h 1537540"/>
                <a:gd name="connsiteX22" fmla="*/ 1726531 w 2460067"/>
                <a:gd name="connsiteY22" fmla="*/ 1303706 h 1537540"/>
                <a:gd name="connsiteX23" fmla="*/ 1726531 w 2460067"/>
                <a:gd name="connsiteY23" fmla="*/ 1300502 h 1537540"/>
                <a:gd name="connsiteX24" fmla="*/ 1213416 w 2460067"/>
                <a:gd name="connsiteY24" fmla="*/ 1300502 h 1537540"/>
                <a:gd name="connsiteX25" fmla="*/ 1152665 w 2460067"/>
                <a:gd name="connsiteY25" fmla="*/ 1298898 h 1537540"/>
                <a:gd name="connsiteX26" fmla="*/ 1090315 w 2460067"/>
                <a:gd name="connsiteY26" fmla="*/ 1295691 h 1537540"/>
                <a:gd name="connsiteX27" fmla="*/ 1029565 w 2460067"/>
                <a:gd name="connsiteY27" fmla="*/ 1287673 h 1537540"/>
                <a:gd name="connsiteX28" fmla="*/ 970413 w 2460067"/>
                <a:gd name="connsiteY28" fmla="*/ 1281259 h 1537540"/>
                <a:gd name="connsiteX29" fmla="*/ 911261 w 2460067"/>
                <a:gd name="connsiteY29" fmla="*/ 1270034 h 1537540"/>
                <a:gd name="connsiteX30" fmla="*/ 853707 w 2460067"/>
                <a:gd name="connsiteY30" fmla="*/ 1257205 h 1537540"/>
                <a:gd name="connsiteX31" fmla="*/ 797753 w 2460067"/>
                <a:gd name="connsiteY31" fmla="*/ 1242773 h 1537540"/>
                <a:gd name="connsiteX32" fmla="*/ 740199 w 2460067"/>
                <a:gd name="connsiteY32" fmla="*/ 1223530 h 1537540"/>
                <a:gd name="connsiteX33" fmla="*/ 689041 w 2460067"/>
                <a:gd name="connsiteY33" fmla="*/ 1202684 h 1537540"/>
                <a:gd name="connsiteX34" fmla="*/ 634685 w 2460067"/>
                <a:gd name="connsiteY34" fmla="*/ 1183441 h 1537540"/>
                <a:gd name="connsiteX35" fmla="*/ 583527 w 2460067"/>
                <a:gd name="connsiteY35" fmla="*/ 1159387 h 1537540"/>
                <a:gd name="connsiteX36" fmla="*/ 535566 w 2460067"/>
                <a:gd name="connsiteY36" fmla="*/ 1133730 h 1537540"/>
                <a:gd name="connsiteX37" fmla="*/ 489203 w 2460067"/>
                <a:gd name="connsiteY37" fmla="*/ 1108073 h 1537540"/>
                <a:gd name="connsiteX38" fmla="*/ 442841 w 2460067"/>
                <a:gd name="connsiteY38" fmla="*/ 1079208 h 1537540"/>
                <a:gd name="connsiteX39" fmla="*/ 399676 w 2460067"/>
                <a:gd name="connsiteY39" fmla="*/ 1048740 h 1537540"/>
                <a:gd name="connsiteX40" fmla="*/ 358109 w 2460067"/>
                <a:gd name="connsiteY40" fmla="*/ 1015065 h 1537540"/>
                <a:gd name="connsiteX41" fmla="*/ 316543 w 2460067"/>
                <a:gd name="connsiteY41" fmla="*/ 981390 h 1537540"/>
                <a:gd name="connsiteX42" fmla="*/ 278174 w 2460067"/>
                <a:gd name="connsiteY42" fmla="*/ 947715 h 1537540"/>
                <a:gd name="connsiteX43" fmla="*/ 241404 w 2460067"/>
                <a:gd name="connsiteY43" fmla="*/ 912436 h 1537540"/>
                <a:gd name="connsiteX44" fmla="*/ 207831 w 2460067"/>
                <a:gd name="connsiteY44" fmla="*/ 873950 h 1537540"/>
                <a:gd name="connsiteX45" fmla="*/ 177456 w 2460067"/>
                <a:gd name="connsiteY45" fmla="*/ 833861 h 1537540"/>
                <a:gd name="connsiteX46" fmla="*/ 147081 w 2460067"/>
                <a:gd name="connsiteY46" fmla="*/ 793771 h 1537540"/>
                <a:gd name="connsiteX47" fmla="*/ 121501 w 2460067"/>
                <a:gd name="connsiteY47" fmla="*/ 752078 h 1537540"/>
                <a:gd name="connsiteX48" fmla="*/ 95922 w 2460067"/>
                <a:gd name="connsiteY48" fmla="*/ 708782 h 1537540"/>
                <a:gd name="connsiteX49" fmla="*/ 75139 w 2460067"/>
                <a:gd name="connsiteY49" fmla="*/ 663882 h 1537540"/>
                <a:gd name="connsiteX50" fmla="*/ 57553 w 2460067"/>
                <a:gd name="connsiteY50" fmla="*/ 620585 h 1537540"/>
                <a:gd name="connsiteX51" fmla="*/ 38369 w 2460067"/>
                <a:gd name="connsiteY51" fmla="*/ 574081 h 1537540"/>
                <a:gd name="connsiteX52" fmla="*/ 25579 w 2460067"/>
                <a:gd name="connsiteY52" fmla="*/ 527577 h 1537540"/>
                <a:gd name="connsiteX53" fmla="*/ 15987 w 2460067"/>
                <a:gd name="connsiteY53" fmla="*/ 479470 h 1537540"/>
                <a:gd name="connsiteX54" fmla="*/ 7994 w 2460067"/>
                <a:gd name="connsiteY54" fmla="*/ 429759 h 1537540"/>
                <a:gd name="connsiteX55" fmla="*/ 3197 w 2460067"/>
                <a:gd name="connsiteY55" fmla="*/ 381652 h 1537540"/>
                <a:gd name="connsiteX56" fmla="*/ 0 w 2460067"/>
                <a:gd name="connsiteY56" fmla="*/ 331941 h 1537540"/>
                <a:gd name="connsiteX57" fmla="*/ 0 w 2460067"/>
                <a:gd name="connsiteY57" fmla="*/ 4811 h 1537540"/>
                <a:gd name="connsiteX58" fmla="*/ 401274 w 2460067"/>
                <a:gd name="connsiteY58" fmla="*/ 327130 h 153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60067" h="1537540">
                  <a:moveTo>
                    <a:pt x="812141" y="0"/>
                  </a:moveTo>
                  <a:lnTo>
                    <a:pt x="812141" y="331941"/>
                  </a:lnTo>
                  <a:lnTo>
                    <a:pt x="812141" y="365616"/>
                  </a:lnTo>
                  <a:lnTo>
                    <a:pt x="820135" y="396084"/>
                  </a:lnTo>
                  <a:lnTo>
                    <a:pt x="831326" y="426552"/>
                  </a:lnTo>
                  <a:lnTo>
                    <a:pt x="844115" y="455416"/>
                  </a:lnTo>
                  <a:lnTo>
                    <a:pt x="858503" y="484281"/>
                  </a:lnTo>
                  <a:lnTo>
                    <a:pt x="879287" y="511542"/>
                  </a:lnTo>
                  <a:lnTo>
                    <a:pt x="903267" y="535595"/>
                  </a:lnTo>
                  <a:lnTo>
                    <a:pt x="928846" y="558045"/>
                  </a:lnTo>
                  <a:lnTo>
                    <a:pt x="957623" y="578892"/>
                  </a:lnTo>
                  <a:lnTo>
                    <a:pt x="987998" y="598135"/>
                  </a:lnTo>
                  <a:lnTo>
                    <a:pt x="1021571" y="612567"/>
                  </a:lnTo>
                  <a:lnTo>
                    <a:pt x="1056743" y="628603"/>
                  </a:lnTo>
                  <a:lnTo>
                    <a:pt x="1093513" y="638224"/>
                  </a:lnTo>
                  <a:lnTo>
                    <a:pt x="1131882" y="646242"/>
                  </a:lnTo>
                  <a:lnTo>
                    <a:pt x="1173448" y="651053"/>
                  </a:lnTo>
                  <a:lnTo>
                    <a:pt x="1213416" y="651053"/>
                  </a:lnTo>
                  <a:lnTo>
                    <a:pt x="1726531" y="651053"/>
                  </a:lnTo>
                  <a:lnTo>
                    <a:pt x="1726531" y="368368"/>
                  </a:lnTo>
                  <a:lnTo>
                    <a:pt x="2460067" y="952954"/>
                  </a:lnTo>
                  <a:lnTo>
                    <a:pt x="1726531" y="1537540"/>
                  </a:lnTo>
                  <a:lnTo>
                    <a:pt x="1726531" y="1303706"/>
                  </a:lnTo>
                  <a:lnTo>
                    <a:pt x="1726531" y="1300502"/>
                  </a:lnTo>
                  <a:lnTo>
                    <a:pt x="1213416" y="1300502"/>
                  </a:lnTo>
                  <a:lnTo>
                    <a:pt x="1152665" y="1298898"/>
                  </a:lnTo>
                  <a:lnTo>
                    <a:pt x="1090315" y="1295691"/>
                  </a:lnTo>
                  <a:lnTo>
                    <a:pt x="1029565" y="1287673"/>
                  </a:lnTo>
                  <a:lnTo>
                    <a:pt x="970413" y="1281259"/>
                  </a:lnTo>
                  <a:lnTo>
                    <a:pt x="911261" y="1270034"/>
                  </a:lnTo>
                  <a:lnTo>
                    <a:pt x="853707" y="1257205"/>
                  </a:lnTo>
                  <a:lnTo>
                    <a:pt x="797753" y="1242773"/>
                  </a:lnTo>
                  <a:lnTo>
                    <a:pt x="740199" y="1223530"/>
                  </a:lnTo>
                  <a:lnTo>
                    <a:pt x="689041" y="1202684"/>
                  </a:lnTo>
                  <a:lnTo>
                    <a:pt x="634685" y="1183441"/>
                  </a:lnTo>
                  <a:lnTo>
                    <a:pt x="583527" y="1159387"/>
                  </a:lnTo>
                  <a:lnTo>
                    <a:pt x="535566" y="1133730"/>
                  </a:lnTo>
                  <a:lnTo>
                    <a:pt x="489203" y="1108073"/>
                  </a:lnTo>
                  <a:lnTo>
                    <a:pt x="442841" y="1079208"/>
                  </a:lnTo>
                  <a:lnTo>
                    <a:pt x="399676" y="1048740"/>
                  </a:lnTo>
                  <a:lnTo>
                    <a:pt x="358109" y="1015065"/>
                  </a:lnTo>
                  <a:lnTo>
                    <a:pt x="316543" y="981390"/>
                  </a:lnTo>
                  <a:lnTo>
                    <a:pt x="278174" y="947715"/>
                  </a:lnTo>
                  <a:lnTo>
                    <a:pt x="241404" y="912436"/>
                  </a:lnTo>
                  <a:lnTo>
                    <a:pt x="207831" y="873950"/>
                  </a:lnTo>
                  <a:lnTo>
                    <a:pt x="177456" y="833861"/>
                  </a:lnTo>
                  <a:lnTo>
                    <a:pt x="147081" y="793771"/>
                  </a:lnTo>
                  <a:lnTo>
                    <a:pt x="121501" y="752078"/>
                  </a:lnTo>
                  <a:lnTo>
                    <a:pt x="95922" y="708782"/>
                  </a:lnTo>
                  <a:lnTo>
                    <a:pt x="75139" y="663882"/>
                  </a:lnTo>
                  <a:lnTo>
                    <a:pt x="57553" y="620585"/>
                  </a:lnTo>
                  <a:lnTo>
                    <a:pt x="38369" y="574081"/>
                  </a:lnTo>
                  <a:lnTo>
                    <a:pt x="25579" y="527577"/>
                  </a:lnTo>
                  <a:lnTo>
                    <a:pt x="15987" y="479470"/>
                  </a:lnTo>
                  <a:lnTo>
                    <a:pt x="7994" y="429759"/>
                  </a:lnTo>
                  <a:lnTo>
                    <a:pt x="3197" y="381652"/>
                  </a:lnTo>
                  <a:lnTo>
                    <a:pt x="0" y="331941"/>
                  </a:lnTo>
                  <a:lnTo>
                    <a:pt x="0" y="4811"/>
                  </a:lnTo>
                  <a:lnTo>
                    <a:pt x="401274" y="327130"/>
                  </a:lnTo>
                  <a:close/>
                </a:path>
              </a:pathLst>
            </a:custGeom>
            <a:gradFill>
              <a:gsLst>
                <a:gs pos="2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noAutofit/>
            </a:bodyPr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13812696" y="7821588"/>
              <a:ext cx="1764968" cy="1300502"/>
            </a:xfrm>
            <a:custGeom>
              <a:avLst/>
              <a:gdLst>
                <a:gd name="T0" fmla="*/ 508 w 1104"/>
                <a:gd name="T1" fmla="*/ 207 h 811"/>
                <a:gd name="T2" fmla="*/ 508 w 1104"/>
                <a:gd name="T3" fmla="*/ 0 h 811"/>
                <a:gd name="T4" fmla="*/ 251 w 1104"/>
                <a:gd name="T5" fmla="*/ 204 h 811"/>
                <a:gd name="T6" fmla="*/ 0 w 1104"/>
                <a:gd name="T7" fmla="*/ 3 h 811"/>
                <a:gd name="T8" fmla="*/ 0 w 1104"/>
                <a:gd name="T9" fmla="*/ 207 h 811"/>
                <a:gd name="T10" fmla="*/ 0 w 1104"/>
                <a:gd name="T11" fmla="*/ 207 h 811"/>
                <a:gd name="T12" fmla="*/ 2 w 1104"/>
                <a:gd name="T13" fmla="*/ 238 h 811"/>
                <a:gd name="T14" fmla="*/ 5 w 1104"/>
                <a:gd name="T15" fmla="*/ 268 h 811"/>
                <a:gd name="T16" fmla="*/ 10 w 1104"/>
                <a:gd name="T17" fmla="*/ 299 h 811"/>
                <a:gd name="T18" fmla="*/ 16 w 1104"/>
                <a:gd name="T19" fmla="*/ 329 h 811"/>
                <a:gd name="T20" fmla="*/ 24 w 1104"/>
                <a:gd name="T21" fmla="*/ 358 h 811"/>
                <a:gd name="T22" fmla="*/ 36 w 1104"/>
                <a:gd name="T23" fmla="*/ 387 h 811"/>
                <a:gd name="T24" fmla="*/ 47 w 1104"/>
                <a:gd name="T25" fmla="*/ 414 h 811"/>
                <a:gd name="T26" fmla="*/ 60 w 1104"/>
                <a:gd name="T27" fmla="*/ 442 h 811"/>
                <a:gd name="T28" fmla="*/ 76 w 1104"/>
                <a:gd name="T29" fmla="*/ 469 h 811"/>
                <a:gd name="T30" fmla="*/ 92 w 1104"/>
                <a:gd name="T31" fmla="*/ 495 h 811"/>
                <a:gd name="T32" fmla="*/ 111 w 1104"/>
                <a:gd name="T33" fmla="*/ 520 h 811"/>
                <a:gd name="T34" fmla="*/ 130 w 1104"/>
                <a:gd name="T35" fmla="*/ 545 h 811"/>
                <a:gd name="T36" fmla="*/ 151 w 1104"/>
                <a:gd name="T37" fmla="*/ 569 h 811"/>
                <a:gd name="T38" fmla="*/ 174 w 1104"/>
                <a:gd name="T39" fmla="*/ 591 h 811"/>
                <a:gd name="T40" fmla="*/ 198 w 1104"/>
                <a:gd name="T41" fmla="*/ 612 h 811"/>
                <a:gd name="T42" fmla="*/ 224 w 1104"/>
                <a:gd name="T43" fmla="*/ 633 h 811"/>
                <a:gd name="T44" fmla="*/ 250 w 1104"/>
                <a:gd name="T45" fmla="*/ 654 h 811"/>
                <a:gd name="T46" fmla="*/ 277 w 1104"/>
                <a:gd name="T47" fmla="*/ 673 h 811"/>
                <a:gd name="T48" fmla="*/ 306 w 1104"/>
                <a:gd name="T49" fmla="*/ 691 h 811"/>
                <a:gd name="T50" fmla="*/ 335 w 1104"/>
                <a:gd name="T51" fmla="*/ 707 h 811"/>
                <a:gd name="T52" fmla="*/ 365 w 1104"/>
                <a:gd name="T53" fmla="*/ 723 h 811"/>
                <a:gd name="T54" fmla="*/ 397 w 1104"/>
                <a:gd name="T55" fmla="*/ 738 h 811"/>
                <a:gd name="T56" fmla="*/ 431 w 1104"/>
                <a:gd name="T57" fmla="*/ 750 h 811"/>
                <a:gd name="T58" fmla="*/ 463 w 1104"/>
                <a:gd name="T59" fmla="*/ 763 h 811"/>
                <a:gd name="T60" fmla="*/ 499 w 1104"/>
                <a:gd name="T61" fmla="*/ 775 h 811"/>
                <a:gd name="T62" fmla="*/ 534 w 1104"/>
                <a:gd name="T63" fmla="*/ 784 h 811"/>
                <a:gd name="T64" fmla="*/ 570 w 1104"/>
                <a:gd name="T65" fmla="*/ 792 h 811"/>
                <a:gd name="T66" fmla="*/ 607 w 1104"/>
                <a:gd name="T67" fmla="*/ 799 h 811"/>
                <a:gd name="T68" fmla="*/ 644 w 1104"/>
                <a:gd name="T69" fmla="*/ 803 h 811"/>
                <a:gd name="T70" fmla="*/ 682 w 1104"/>
                <a:gd name="T71" fmla="*/ 808 h 811"/>
                <a:gd name="T72" fmla="*/ 721 w 1104"/>
                <a:gd name="T73" fmla="*/ 810 h 811"/>
                <a:gd name="T74" fmla="*/ 759 w 1104"/>
                <a:gd name="T75" fmla="*/ 811 h 811"/>
                <a:gd name="T76" fmla="*/ 1104 w 1104"/>
                <a:gd name="T77" fmla="*/ 811 h 811"/>
                <a:gd name="T78" fmla="*/ 1104 w 1104"/>
                <a:gd name="T79" fmla="*/ 406 h 811"/>
                <a:gd name="T80" fmla="*/ 759 w 1104"/>
                <a:gd name="T81" fmla="*/ 406 h 811"/>
                <a:gd name="T82" fmla="*/ 759 w 1104"/>
                <a:gd name="T83" fmla="*/ 406 h 811"/>
                <a:gd name="T84" fmla="*/ 734 w 1104"/>
                <a:gd name="T85" fmla="*/ 406 h 811"/>
                <a:gd name="T86" fmla="*/ 708 w 1104"/>
                <a:gd name="T87" fmla="*/ 403 h 811"/>
                <a:gd name="T88" fmla="*/ 684 w 1104"/>
                <a:gd name="T89" fmla="*/ 398 h 811"/>
                <a:gd name="T90" fmla="*/ 661 w 1104"/>
                <a:gd name="T91" fmla="*/ 392 h 811"/>
                <a:gd name="T92" fmla="*/ 639 w 1104"/>
                <a:gd name="T93" fmla="*/ 382 h 811"/>
                <a:gd name="T94" fmla="*/ 618 w 1104"/>
                <a:gd name="T95" fmla="*/ 373 h 811"/>
                <a:gd name="T96" fmla="*/ 599 w 1104"/>
                <a:gd name="T97" fmla="*/ 361 h 811"/>
                <a:gd name="T98" fmla="*/ 581 w 1104"/>
                <a:gd name="T99" fmla="*/ 348 h 811"/>
                <a:gd name="T100" fmla="*/ 565 w 1104"/>
                <a:gd name="T101" fmla="*/ 334 h 811"/>
                <a:gd name="T102" fmla="*/ 550 w 1104"/>
                <a:gd name="T103" fmla="*/ 319 h 811"/>
                <a:gd name="T104" fmla="*/ 537 w 1104"/>
                <a:gd name="T105" fmla="*/ 302 h 811"/>
                <a:gd name="T106" fmla="*/ 528 w 1104"/>
                <a:gd name="T107" fmla="*/ 284 h 811"/>
                <a:gd name="T108" fmla="*/ 520 w 1104"/>
                <a:gd name="T109" fmla="*/ 266 h 811"/>
                <a:gd name="T110" fmla="*/ 513 w 1104"/>
                <a:gd name="T111" fmla="*/ 247 h 811"/>
                <a:gd name="T112" fmla="*/ 508 w 1104"/>
                <a:gd name="T113" fmla="*/ 228 h 811"/>
                <a:gd name="T114" fmla="*/ 508 w 1104"/>
                <a:gd name="T115" fmla="*/ 207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811">
                  <a:moveTo>
                    <a:pt x="508" y="207"/>
                  </a:moveTo>
                  <a:lnTo>
                    <a:pt x="508" y="0"/>
                  </a:lnTo>
                  <a:lnTo>
                    <a:pt x="251" y="204"/>
                  </a:lnTo>
                  <a:lnTo>
                    <a:pt x="0" y="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2" y="238"/>
                  </a:lnTo>
                  <a:lnTo>
                    <a:pt x="5" y="268"/>
                  </a:lnTo>
                  <a:lnTo>
                    <a:pt x="10" y="299"/>
                  </a:lnTo>
                  <a:lnTo>
                    <a:pt x="16" y="329"/>
                  </a:lnTo>
                  <a:lnTo>
                    <a:pt x="24" y="358"/>
                  </a:lnTo>
                  <a:lnTo>
                    <a:pt x="36" y="387"/>
                  </a:lnTo>
                  <a:lnTo>
                    <a:pt x="47" y="414"/>
                  </a:lnTo>
                  <a:lnTo>
                    <a:pt x="60" y="442"/>
                  </a:lnTo>
                  <a:lnTo>
                    <a:pt x="76" y="469"/>
                  </a:lnTo>
                  <a:lnTo>
                    <a:pt x="92" y="495"/>
                  </a:lnTo>
                  <a:lnTo>
                    <a:pt x="111" y="520"/>
                  </a:lnTo>
                  <a:lnTo>
                    <a:pt x="130" y="545"/>
                  </a:lnTo>
                  <a:lnTo>
                    <a:pt x="151" y="569"/>
                  </a:lnTo>
                  <a:lnTo>
                    <a:pt x="174" y="591"/>
                  </a:lnTo>
                  <a:lnTo>
                    <a:pt x="198" y="612"/>
                  </a:lnTo>
                  <a:lnTo>
                    <a:pt x="224" y="633"/>
                  </a:lnTo>
                  <a:lnTo>
                    <a:pt x="250" y="654"/>
                  </a:lnTo>
                  <a:lnTo>
                    <a:pt x="277" y="673"/>
                  </a:lnTo>
                  <a:lnTo>
                    <a:pt x="306" y="691"/>
                  </a:lnTo>
                  <a:lnTo>
                    <a:pt x="335" y="707"/>
                  </a:lnTo>
                  <a:lnTo>
                    <a:pt x="365" y="723"/>
                  </a:lnTo>
                  <a:lnTo>
                    <a:pt x="397" y="738"/>
                  </a:lnTo>
                  <a:lnTo>
                    <a:pt x="431" y="750"/>
                  </a:lnTo>
                  <a:lnTo>
                    <a:pt x="463" y="763"/>
                  </a:lnTo>
                  <a:lnTo>
                    <a:pt x="499" y="775"/>
                  </a:lnTo>
                  <a:lnTo>
                    <a:pt x="534" y="784"/>
                  </a:lnTo>
                  <a:lnTo>
                    <a:pt x="570" y="792"/>
                  </a:lnTo>
                  <a:lnTo>
                    <a:pt x="607" y="799"/>
                  </a:lnTo>
                  <a:lnTo>
                    <a:pt x="644" y="803"/>
                  </a:lnTo>
                  <a:lnTo>
                    <a:pt x="682" y="808"/>
                  </a:lnTo>
                  <a:lnTo>
                    <a:pt x="721" y="810"/>
                  </a:lnTo>
                  <a:lnTo>
                    <a:pt x="759" y="811"/>
                  </a:lnTo>
                  <a:lnTo>
                    <a:pt x="1104" y="811"/>
                  </a:lnTo>
                  <a:lnTo>
                    <a:pt x="1104" y="406"/>
                  </a:lnTo>
                  <a:lnTo>
                    <a:pt x="759" y="406"/>
                  </a:lnTo>
                  <a:lnTo>
                    <a:pt x="759" y="406"/>
                  </a:lnTo>
                  <a:lnTo>
                    <a:pt x="734" y="406"/>
                  </a:lnTo>
                  <a:lnTo>
                    <a:pt x="708" y="403"/>
                  </a:lnTo>
                  <a:lnTo>
                    <a:pt x="684" y="398"/>
                  </a:lnTo>
                  <a:lnTo>
                    <a:pt x="661" y="392"/>
                  </a:lnTo>
                  <a:lnTo>
                    <a:pt x="639" y="382"/>
                  </a:lnTo>
                  <a:lnTo>
                    <a:pt x="618" y="373"/>
                  </a:lnTo>
                  <a:lnTo>
                    <a:pt x="599" y="361"/>
                  </a:lnTo>
                  <a:lnTo>
                    <a:pt x="581" y="348"/>
                  </a:lnTo>
                  <a:lnTo>
                    <a:pt x="565" y="334"/>
                  </a:lnTo>
                  <a:lnTo>
                    <a:pt x="550" y="319"/>
                  </a:lnTo>
                  <a:lnTo>
                    <a:pt x="537" y="302"/>
                  </a:lnTo>
                  <a:lnTo>
                    <a:pt x="528" y="284"/>
                  </a:lnTo>
                  <a:lnTo>
                    <a:pt x="520" y="266"/>
                  </a:lnTo>
                  <a:lnTo>
                    <a:pt x="513" y="247"/>
                  </a:lnTo>
                  <a:lnTo>
                    <a:pt x="508" y="228"/>
                  </a:lnTo>
                  <a:lnTo>
                    <a:pt x="508" y="2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0" tIns="28575" rIns="57150" bIns="28575" numCol="1" anchor="t" anchorCtr="0" compatLnSpc="1"/>
            <a:lstStyle/>
            <a:p>
              <a:endParaRPr lang="en-AU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46" name="Group 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182014" y="524246"/>
            <a:ext cx="2122549" cy="776125"/>
            <a:chOff x="14297371" y="1174010"/>
            <a:chExt cx="3396078" cy="1241800"/>
          </a:xfrm>
        </p:grpSpPr>
        <p:sp>
          <p:nvSpPr>
            <p:cNvPr id="47" name="Rectangle 46"/>
            <p:cNvSpPr/>
            <p:nvPr/>
          </p:nvSpPr>
          <p:spPr>
            <a:xfrm>
              <a:off x="14297371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297371" y="1677146"/>
              <a:ext cx="3396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49" name="Group 4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960467" y="1708322"/>
            <a:ext cx="2122549" cy="776125"/>
            <a:chOff x="14297371" y="1174010"/>
            <a:chExt cx="3396078" cy="1241800"/>
          </a:xfrm>
        </p:grpSpPr>
        <p:sp>
          <p:nvSpPr>
            <p:cNvPr id="50" name="Rectangle 49"/>
            <p:cNvSpPr/>
            <p:nvPr/>
          </p:nvSpPr>
          <p:spPr>
            <a:xfrm>
              <a:off x="14297371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297371" y="1677146"/>
              <a:ext cx="3396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52" name="Group 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 flipH="1">
            <a:off x="4693858" y="3081773"/>
            <a:ext cx="2122549" cy="776125"/>
            <a:chOff x="14297371" y="1174010"/>
            <a:chExt cx="3396078" cy="1241800"/>
          </a:xfrm>
        </p:grpSpPr>
        <p:sp>
          <p:nvSpPr>
            <p:cNvPr id="53" name="Rectangle 52"/>
            <p:cNvSpPr/>
            <p:nvPr/>
          </p:nvSpPr>
          <p:spPr>
            <a:xfrm>
              <a:off x="14297371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5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297371" y="1677146"/>
              <a:ext cx="3396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55" name="Group 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9401120" y="3642397"/>
            <a:ext cx="2122549" cy="776125"/>
            <a:chOff x="14297371" y="1174010"/>
            <a:chExt cx="3396078" cy="1241800"/>
          </a:xfrm>
        </p:grpSpPr>
        <p:sp>
          <p:nvSpPr>
            <p:cNvPr id="56" name="Rectangle 55"/>
            <p:cNvSpPr/>
            <p:nvPr/>
          </p:nvSpPr>
          <p:spPr>
            <a:xfrm>
              <a:off x="14297371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297371" y="1677146"/>
              <a:ext cx="3396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A wonderful serenity has taken possession of my entire soul</a:t>
              </a:r>
            </a:p>
          </p:txBody>
        </p:sp>
      </p:grpSp>
      <p:grpSp>
        <p:nvGrpSpPr>
          <p:cNvPr id="58" name="Group 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 flipH="1">
            <a:off x="6217300" y="5033148"/>
            <a:ext cx="2122549" cy="776125"/>
            <a:chOff x="14297371" y="1174010"/>
            <a:chExt cx="3396078" cy="1241800"/>
          </a:xfrm>
        </p:grpSpPr>
        <p:sp>
          <p:nvSpPr>
            <p:cNvPr id="59" name="Rectangle 58"/>
            <p:cNvSpPr/>
            <p:nvPr/>
          </p:nvSpPr>
          <p:spPr>
            <a:xfrm>
              <a:off x="14297371" y="1174010"/>
              <a:ext cx="3262289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5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Your Text Here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297371" y="1677146"/>
              <a:ext cx="3396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A wonderful serenity has taken possession of my entire soul</a:t>
              </a:r>
            </a:p>
          </p:txBody>
        </p:sp>
      </p:grpSp>
      <p:sp>
        <p:nvSpPr>
          <p:cNvPr id="63" name="Freeform 2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917177" y="1220899"/>
            <a:ext cx="368995" cy="374228"/>
          </a:xfrm>
          <a:custGeom>
            <a:avLst/>
            <a:gdLst>
              <a:gd name="T0" fmla="*/ 211227 w 497"/>
              <a:gd name="T1" fmla="*/ 3596 h 505"/>
              <a:gd name="T2" fmla="*/ 211227 w 497"/>
              <a:gd name="T3" fmla="*/ 3596 h 505"/>
              <a:gd name="T4" fmla="*/ 203571 w 497"/>
              <a:gd name="T5" fmla="*/ 0 h 505"/>
              <a:gd name="T6" fmla="*/ 199518 w 497"/>
              <a:gd name="T7" fmla="*/ 7642 h 505"/>
              <a:gd name="T8" fmla="*/ 171594 w 497"/>
              <a:gd name="T9" fmla="*/ 75521 h 505"/>
              <a:gd name="T10" fmla="*/ 167541 w 497"/>
              <a:gd name="T11" fmla="*/ 63384 h 505"/>
              <a:gd name="T12" fmla="*/ 155831 w 497"/>
              <a:gd name="T13" fmla="*/ 59338 h 505"/>
              <a:gd name="T14" fmla="*/ 119350 w 497"/>
              <a:gd name="T15" fmla="*/ 59338 h 505"/>
              <a:gd name="T16" fmla="*/ 108091 w 497"/>
              <a:gd name="T17" fmla="*/ 63384 h 505"/>
              <a:gd name="T18" fmla="*/ 4053 w 497"/>
              <a:gd name="T19" fmla="*/ 134859 h 505"/>
              <a:gd name="T20" fmla="*/ 4053 w 497"/>
              <a:gd name="T21" fmla="*/ 151042 h 505"/>
              <a:gd name="T22" fmla="*/ 47740 w 497"/>
              <a:gd name="T23" fmla="*/ 218472 h 505"/>
              <a:gd name="T24" fmla="*/ 63954 w 497"/>
              <a:gd name="T25" fmla="*/ 222518 h 505"/>
              <a:gd name="T26" fmla="*/ 167541 w 497"/>
              <a:gd name="T27" fmla="*/ 146997 h 505"/>
              <a:gd name="T28" fmla="*/ 175648 w 497"/>
              <a:gd name="T29" fmla="*/ 138905 h 505"/>
              <a:gd name="T30" fmla="*/ 187357 w 497"/>
              <a:gd name="T31" fmla="*/ 102943 h 505"/>
              <a:gd name="T32" fmla="*/ 183754 w 497"/>
              <a:gd name="T33" fmla="*/ 91255 h 505"/>
              <a:gd name="T34" fmla="*/ 179701 w 497"/>
              <a:gd name="T35" fmla="*/ 83163 h 505"/>
              <a:gd name="T36" fmla="*/ 211227 w 497"/>
              <a:gd name="T37" fmla="*/ 3596 h 505"/>
              <a:gd name="T38" fmla="*/ 163487 w 497"/>
              <a:gd name="T39" fmla="*/ 111034 h 505"/>
              <a:gd name="T40" fmla="*/ 163487 w 497"/>
              <a:gd name="T41" fmla="*/ 111034 h 505"/>
              <a:gd name="T42" fmla="*/ 139617 w 497"/>
              <a:gd name="T43" fmla="*/ 102943 h 505"/>
              <a:gd name="T44" fmla="*/ 143671 w 497"/>
              <a:gd name="T45" fmla="*/ 79117 h 505"/>
              <a:gd name="T46" fmla="*/ 163487 w 497"/>
              <a:gd name="T47" fmla="*/ 79117 h 505"/>
              <a:gd name="T48" fmla="*/ 159884 w 497"/>
              <a:gd name="T49" fmla="*/ 83163 h 505"/>
              <a:gd name="T50" fmla="*/ 155831 w 497"/>
              <a:gd name="T51" fmla="*/ 91255 h 505"/>
              <a:gd name="T52" fmla="*/ 159884 w 497"/>
              <a:gd name="T53" fmla="*/ 95301 h 505"/>
              <a:gd name="T54" fmla="*/ 163487 w 497"/>
              <a:gd name="T55" fmla="*/ 95301 h 505"/>
              <a:gd name="T56" fmla="*/ 171594 w 497"/>
              <a:gd name="T57" fmla="*/ 91255 h 505"/>
              <a:gd name="T58" fmla="*/ 163487 w 497"/>
              <a:gd name="T59" fmla="*/ 111034 h 5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gradFill>
            <a:gsLst>
              <a:gs pos="2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tx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4" name="Freeform 2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4693859" y="732746"/>
            <a:ext cx="329739" cy="34020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2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tx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5" name="Freeform 7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9411132" y="3194543"/>
            <a:ext cx="353293" cy="355908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gradFill>
            <a:gsLst>
              <a:gs pos="2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tx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6" name="Freeform 1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911113" y="4563037"/>
            <a:ext cx="368995" cy="329739"/>
          </a:xfrm>
          <a:custGeom>
            <a:avLst/>
            <a:gdLst>
              <a:gd name="T0" fmla="*/ 199518 w 497"/>
              <a:gd name="T1" fmla="*/ 31535 h 444"/>
              <a:gd name="T2" fmla="*/ 199518 w 497"/>
              <a:gd name="T3" fmla="*/ 31535 h 444"/>
              <a:gd name="T4" fmla="*/ 191861 w 497"/>
              <a:gd name="T5" fmla="*/ 31535 h 444"/>
              <a:gd name="T6" fmla="*/ 191861 w 497"/>
              <a:gd name="T7" fmla="*/ 199574 h 444"/>
              <a:gd name="T8" fmla="*/ 199518 w 497"/>
              <a:gd name="T9" fmla="*/ 199574 h 444"/>
              <a:gd name="T10" fmla="*/ 223388 w 497"/>
              <a:gd name="T11" fmla="*/ 179302 h 444"/>
              <a:gd name="T12" fmla="*/ 223388 w 497"/>
              <a:gd name="T13" fmla="*/ 55863 h 444"/>
              <a:gd name="T14" fmla="*/ 199518 w 497"/>
              <a:gd name="T15" fmla="*/ 31535 h 444"/>
              <a:gd name="T16" fmla="*/ 0 w 497"/>
              <a:gd name="T17" fmla="*/ 55863 h 444"/>
              <a:gd name="T18" fmla="*/ 0 w 497"/>
              <a:gd name="T19" fmla="*/ 55863 h 444"/>
              <a:gd name="T20" fmla="*/ 0 w 497"/>
              <a:gd name="T21" fmla="*/ 179302 h 444"/>
              <a:gd name="T22" fmla="*/ 23870 w 497"/>
              <a:gd name="T23" fmla="*/ 199574 h 444"/>
              <a:gd name="T24" fmla="*/ 31977 w 497"/>
              <a:gd name="T25" fmla="*/ 199574 h 444"/>
              <a:gd name="T26" fmla="*/ 31977 w 497"/>
              <a:gd name="T27" fmla="*/ 31535 h 444"/>
              <a:gd name="T28" fmla="*/ 23870 w 497"/>
              <a:gd name="T29" fmla="*/ 31535 h 444"/>
              <a:gd name="T30" fmla="*/ 0 w 497"/>
              <a:gd name="T31" fmla="*/ 55863 h 444"/>
              <a:gd name="T32" fmla="*/ 151777 w 497"/>
              <a:gd name="T33" fmla="*/ 11713 h 444"/>
              <a:gd name="T34" fmla="*/ 151777 w 497"/>
              <a:gd name="T35" fmla="*/ 11713 h 444"/>
              <a:gd name="T36" fmla="*/ 111694 w 497"/>
              <a:gd name="T37" fmla="*/ 0 h 444"/>
              <a:gd name="T38" fmla="*/ 72061 w 497"/>
              <a:gd name="T39" fmla="*/ 11713 h 444"/>
              <a:gd name="T40" fmla="*/ 72061 w 497"/>
              <a:gd name="T41" fmla="*/ 31535 h 444"/>
              <a:gd name="T42" fmla="*/ 48190 w 497"/>
              <a:gd name="T43" fmla="*/ 31535 h 444"/>
              <a:gd name="T44" fmla="*/ 48190 w 497"/>
              <a:gd name="T45" fmla="*/ 199574 h 444"/>
              <a:gd name="T46" fmla="*/ 175648 w 497"/>
              <a:gd name="T47" fmla="*/ 199574 h 444"/>
              <a:gd name="T48" fmla="*/ 175648 w 497"/>
              <a:gd name="T49" fmla="*/ 31535 h 444"/>
              <a:gd name="T50" fmla="*/ 151777 w 497"/>
              <a:gd name="T51" fmla="*/ 31535 h 444"/>
              <a:gd name="T52" fmla="*/ 151777 w 497"/>
              <a:gd name="T53" fmla="*/ 11713 h 444"/>
              <a:gd name="T54" fmla="*/ 135564 w 497"/>
              <a:gd name="T55" fmla="*/ 31535 h 444"/>
              <a:gd name="T56" fmla="*/ 135564 w 497"/>
              <a:gd name="T57" fmla="*/ 31535 h 444"/>
              <a:gd name="T58" fmla="*/ 87824 w 497"/>
              <a:gd name="T59" fmla="*/ 31535 h 444"/>
              <a:gd name="T60" fmla="*/ 87824 w 497"/>
              <a:gd name="T61" fmla="*/ 19822 h 444"/>
              <a:gd name="T62" fmla="*/ 111694 w 497"/>
              <a:gd name="T63" fmla="*/ 11713 h 444"/>
              <a:gd name="T64" fmla="*/ 135564 w 497"/>
              <a:gd name="T65" fmla="*/ 19822 h 444"/>
              <a:gd name="T66" fmla="*/ 135564 w 497"/>
              <a:gd name="T67" fmla="*/ 3153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2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gradFill>
            <a:gsLst>
              <a:gs pos="2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tx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7" name="Freeform 12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323261" y="2645584"/>
            <a:ext cx="334973" cy="34282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gradFill>
            <a:gsLst>
              <a:gs pos="2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>
              <a:solidFill>
                <a:schemeClr val="tx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8" name="Text Placeholder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108091" y="1905809"/>
            <a:ext cx="3209076" cy="11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80000"/>
              </a:lnSpc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>
                <a:latin typeface="方正综艺简体" panose="03000509000000000000" pitchFamily="65" charset="-122"/>
                <a:cs typeface="思源黑体 CN Regular" panose="020B0500000000000000" charset="-122"/>
              </a:rPr>
              <a:t>Process </a:t>
            </a:r>
            <a:r>
              <a:rPr lang="en-US" dirty="0">
                <a:solidFill>
                  <a:schemeClr val="tx2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Infographic</a:t>
            </a:r>
            <a:endParaRPr lang="id-ID" dirty="0">
              <a:solidFill>
                <a:schemeClr val="tx2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71" name="Group 7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242545" y="3172420"/>
            <a:ext cx="451293" cy="94511"/>
            <a:chOff x="1464244" y="3674277"/>
            <a:chExt cx="1830619" cy="383373"/>
          </a:xfrm>
        </p:grpSpPr>
        <p:sp>
          <p:nvSpPr>
            <p:cNvPr id="72" name="Arc 71"/>
            <p:cNvSpPr/>
            <p:nvPr/>
          </p:nvSpPr>
          <p:spPr>
            <a:xfrm>
              <a:off x="2911491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3" name="Arc 72"/>
            <p:cNvSpPr/>
            <p:nvPr/>
          </p:nvSpPr>
          <p:spPr>
            <a:xfrm>
              <a:off x="2187866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" name="Arc 73"/>
            <p:cNvSpPr/>
            <p:nvPr/>
          </p:nvSpPr>
          <p:spPr>
            <a:xfrm>
              <a:off x="1464244" y="3674277"/>
              <a:ext cx="383372" cy="383373"/>
            </a:xfrm>
            <a:prstGeom prst="arc">
              <a:avLst>
                <a:gd name="adj1" fmla="val 16200000"/>
                <a:gd name="adj2" fmla="val 5435974"/>
              </a:avLst>
            </a:prstGeom>
            <a:ln w="31750" cap="rnd">
              <a:solidFill>
                <a:schemeClr val="accent1">
                  <a:alpha val="1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125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1174957" y="3602021"/>
            <a:ext cx="2707496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76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08823" y="5464529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roup 6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 rot="10800000" flipH="1">
            <a:off x="7829550" y="2345420"/>
            <a:ext cx="869837" cy="772431"/>
            <a:chOff x="0" y="0"/>
            <a:chExt cx="1739673" cy="1544860"/>
          </a:xfrm>
        </p:grpSpPr>
        <p:sp>
          <p:nvSpPr>
            <p:cNvPr id="686" name="Shape 686"/>
            <p:cNvSpPr/>
            <p:nvPr/>
          </p:nvSpPr>
          <p:spPr>
            <a:xfrm>
              <a:off x="0" y="0"/>
              <a:ext cx="1739674" cy="154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47"/>
                  </a:moveTo>
                  <a:lnTo>
                    <a:pt x="1796" y="20374"/>
                  </a:lnTo>
                  <a:cubicBezTo>
                    <a:pt x="1796" y="20374"/>
                    <a:pt x="3515" y="20662"/>
                    <a:pt x="3610" y="20764"/>
                  </a:cubicBezTo>
                  <a:cubicBezTo>
                    <a:pt x="3704" y="20865"/>
                    <a:pt x="5402" y="20971"/>
                    <a:pt x="5402" y="20971"/>
                  </a:cubicBezTo>
                  <a:cubicBezTo>
                    <a:pt x="5402" y="20971"/>
                    <a:pt x="6612" y="21078"/>
                    <a:pt x="6708" y="21078"/>
                  </a:cubicBezTo>
                  <a:cubicBezTo>
                    <a:pt x="6804" y="21078"/>
                    <a:pt x="8782" y="21219"/>
                    <a:pt x="8782" y="21219"/>
                  </a:cubicBezTo>
                  <a:lnTo>
                    <a:pt x="9857" y="21529"/>
                  </a:lnTo>
                  <a:lnTo>
                    <a:pt x="10574" y="21600"/>
                  </a:lnTo>
                  <a:lnTo>
                    <a:pt x="14169" y="21356"/>
                  </a:lnTo>
                  <a:lnTo>
                    <a:pt x="15332" y="21144"/>
                  </a:lnTo>
                  <a:cubicBezTo>
                    <a:pt x="15332" y="21144"/>
                    <a:pt x="16084" y="20932"/>
                    <a:pt x="16213" y="20932"/>
                  </a:cubicBezTo>
                  <a:cubicBezTo>
                    <a:pt x="16342" y="20932"/>
                    <a:pt x="17466" y="20932"/>
                    <a:pt x="17466" y="20932"/>
                  </a:cubicBezTo>
                  <a:cubicBezTo>
                    <a:pt x="17466" y="20932"/>
                    <a:pt x="18449" y="21034"/>
                    <a:pt x="18578" y="20932"/>
                  </a:cubicBezTo>
                  <a:cubicBezTo>
                    <a:pt x="18707" y="20830"/>
                    <a:pt x="19606" y="20826"/>
                    <a:pt x="19688" y="20724"/>
                  </a:cubicBezTo>
                  <a:cubicBezTo>
                    <a:pt x="19769" y="20622"/>
                    <a:pt x="20916" y="20551"/>
                    <a:pt x="20916" y="20551"/>
                  </a:cubicBezTo>
                  <a:lnTo>
                    <a:pt x="21600" y="20232"/>
                  </a:lnTo>
                  <a:lnTo>
                    <a:pt x="21354" y="18157"/>
                  </a:lnTo>
                  <a:cubicBezTo>
                    <a:pt x="21354" y="18157"/>
                    <a:pt x="21094" y="16985"/>
                    <a:pt x="21000" y="16299"/>
                  </a:cubicBezTo>
                  <a:cubicBezTo>
                    <a:pt x="20906" y="15612"/>
                    <a:pt x="20418" y="14559"/>
                    <a:pt x="20418" y="14559"/>
                  </a:cubicBezTo>
                  <a:lnTo>
                    <a:pt x="19800" y="14134"/>
                  </a:lnTo>
                  <a:lnTo>
                    <a:pt x="19543" y="14343"/>
                  </a:lnTo>
                  <a:lnTo>
                    <a:pt x="19072" y="13930"/>
                  </a:lnTo>
                  <a:lnTo>
                    <a:pt x="18290" y="13718"/>
                  </a:lnTo>
                  <a:lnTo>
                    <a:pt x="17870" y="12700"/>
                  </a:lnTo>
                  <a:lnTo>
                    <a:pt x="17151" y="12382"/>
                  </a:lnTo>
                  <a:lnTo>
                    <a:pt x="16637" y="11408"/>
                  </a:lnTo>
                  <a:lnTo>
                    <a:pt x="15904" y="11514"/>
                  </a:lnTo>
                  <a:lnTo>
                    <a:pt x="15562" y="10328"/>
                  </a:lnTo>
                  <a:lnTo>
                    <a:pt x="15243" y="9841"/>
                  </a:lnTo>
                  <a:lnTo>
                    <a:pt x="14491" y="6253"/>
                  </a:lnTo>
                  <a:lnTo>
                    <a:pt x="14002" y="6358"/>
                  </a:lnTo>
                  <a:lnTo>
                    <a:pt x="13662" y="4823"/>
                  </a:lnTo>
                  <a:lnTo>
                    <a:pt x="12858" y="3840"/>
                  </a:lnTo>
                  <a:lnTo>
                    <a:pt x="12275" y="4752"/>
                  </a:lnTo>
                  <a:lnTo>
                    <a:pt x="11967" y="4858"/>
                  </a:lnTo>
                  <a:lnTo>
                    <a:pt x="11740" y="2385"/>
                  </a:lnTo>
                  <a:lnTo>
                    <a:pt x="10943" y="1960"/>
                  </a:lnTo>
                  <a:lnTo>
                    <a:pt x="10315" y="739"/>
                  </a:lnTo>
                  <a:lnTo>
                    <a:pt x="9612" y="0"/>
                  </a:lnTo>
                  <a:cubicBezTo>
                    <a:pt x="9612" y="0"/>
                    <a:pt x="9090" y="106"/>
                    <a:pt x="9008" y="212"/>
                  </a:cubicBezTo>
                  <a:cubicBezTo>
                    <a:pt x="8926" y="319"/>
                    <a:pt x="8603" y="810"/>
                    <a:pt x="8603" y="810"/>
                  </a:cubicBezTo>
                  <a:lnTo>
                    <a:pt x="7955" y="1124"/>
                  </a:lnTo>
                  <a:lnTo>
                    <a:pt x="6981" y="2362"/>
                  </a:lnTo>
                  <a:lnTo>
                    <a:pt x="6493" y="3876"/>
                  </a:lnTo>
                  <a:lnTo>
                    <a:pt x="5877" y="4398"/>
                  </a:lnTo>
                  <a:lnTo>
                    <a:pt x="5571" y="4154"/>
                  </a:lnTo>
                  <a:lnTo>
                    <a:pt x="5168" y="4469"/>
                  </a:lnTo>
                  <a:lnTo>
                    <a:pt x="4513" y="8919"/>
                  </a:lnTo>
                  <a:lnTo>
                    <a:pt x="4275" y="10220"/>
                  </a:lnTo>
                  <a:lnTo>
                    <a:pt x="3835" y="10605"/>
                  </a:lnTo>
                  <a:lnTo>
                    <a:pt x="3362" y="10181"/>
                  </a:lnTo>
                  <a:lnTo>
                    <a:pt x="3022" y="10181"/>
                  </a:lnTo>
                  <a:lnTo>
                    <a:pt x="2454" y="10464"/>
                  </a:lnTo>
                  <a:lnTo>
                    <a:pt x="2227" y="10955"/>
                  </a:lnTo>
                  <a:lnTo>
                    <a:pt x="1932" y="11729"/>
                  </a:lnTo>
                  <a:lnTo>
                    <a:pt x="1592" y="12637"/>
                  </a:lnTo>
                  <a:lnTo>
                    <a:pt x="73" y="18463"/>
                  </a:lnTo>
                  <a:lnTo>
                    <a:pt x="0" y="19847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1217" y="350977"/>
              <a:ext cx="803717" cy="115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7" y="21600"/>
                  </a:moveTo>
                  <a:cubicBezTo>
                    <a:pt x="21277" y="21600"/>
                    <a:pt x="5549" y="20459"/>
                    <a:pt x="3142" y="19936"/>
                  </a:cubicBezTo>
                  <a:cubicBezTo>
                    <a:pt x="736" y="19414"/>
                    <a:pt x="0" y="19271"/>
                    <a:pt x="0" y="19271"/>
                  </a:cubicBezTo>
                  <a:cubicBezTo>
                    <a:pt x="0" y="19271"/>
                    <a:pt x="1364" y="18113"/>
                    <a:pt x="1875" y="17839"/>
                  </a:cubicBezTo>
                  <a:cubicBezTo>
                    <a:pt x="2385" y="17566"/>
                    <a:pt x="3763" y="15813"/>
                    <a:pt x="3763" y="15813"/>
                  </a:cubicBezTo>
                  <a:lnTo>
                    <a:pt x="4606" y="13727"/>
                  </a:lnTo>
                  <a:lnTo>
                    <a:pt x="3941" y="13067"/>
                  </a:lnTo>
                  <a:cubicBezTo>
                    <a:pt x="3941" y="13067"/>
                    <a:pt x="2385" y="15349"/>
                    <a:pt x="2177" y="15628"/>
                  </a:cubicBezTo>
                  <a:cubicBezTo>
                    <a:pt x="1968" y="15907"/>
                    <a:pt x="763" y="17185"/>
                    <a:pt x="763" y="17185"/>
                  </a:cubicBezTo>
                  <a:lnTo>
                    <a:pt x="3099" y="12729"/>
                  </a:lnTo>
                  <a:cubicBezTo>
                    <a:pt x="3099" y="12729"/>
                    <a:pt x="3692" y="11345"/>
                    <a:pt x="3799" y="11065"/>
                  </a:cubicBezTo>
                  <a:cubicBezTo>
                    <a:pt x="3905" y="10786"/>
                    <a:pt x="4535" y="9598"/>
                    <a:pt x="4535" y="9598"/>
                  </a:cubicBezTo>
                  <a:lnTo>
                    <a:pt x="5019" y="10014"/>
                  </a:lnTo>
                  <a:lnTo>
                    <a:pt x="5444" y="8927"/>
                  </a:lnTo>
                  <a:lnTo>
                    <a:pt x="6073" y="9444"/>
                  </a:lnTo>
                  <a:lnTo>
                    <a:pt x="6486" y="8641"/>
                  </a:lnTo>
                  <a:lnTo>
                    <a:pt x="6805" y="9866"/>
                  </a:lnTo>
                  <a:cubicBezTo>
                    <a:pt x="6805" y="9866"/>
                    <a:pt x="5710" y="11559"/>
                    <a:pt x="5604" y="11934"/>
                  </a:cubicBezTo>
                  <a:cubicBezTo>
                    <a:pt x="5498" y="12309"/>
                    <a:pt x="5710" y="13575"/>
                    <a:pt x="5710" y="13575"/>
                  </a:cubicBezTo>
                  <a:lnTo>
                    <a:pt x="6588" y="13480"/>
                  </a:lnTo>
                  <a:lnTo>
                    <a:pt x="6783" y="11310"/>
                  </a:lnTo>
                  <a:lnTo>
                    <a:pt x="7762" y="11168"/>
                  </a:lnTo>
                  <a:lnTo>
                    <a:pt x="8676" y="11917"/>
                  </a:lnTo>
                  <a:lnTo>
                    <a:pt x="9101" y="10556"/>
                  </a:lnTo>
                  <a:lnTo>
                    <a:pt x="9341" y="9449"/>
                  </a:lnTo>
                  <a:cubicBezTo>
                    <a:pt x="9341" y="9449"/>
                    <a:pt x="10502" y="9883"/>
                    <a:pt x="10502" y="10156"/>
                  </a:cubicBezTo>
                  <a:cubicBezTo>
                    <a:pt x="10502" y="10430"/>
                    <a:pt x="9119" y="12290"/>
                    <a:pt x="8942" y="12664"/>
                  </a:cubicBezTo>
                  <a:cubicBezTo>
                    <a:pt x="8765" y="13039"/>
                    <a:pt x="8340" y="13752"/>
                    <a:pt x="8340" y="14311"/>
                  </a:cubicBezTo>
                  <a:cubicBezTo>
                    <a:pt x="8340" y="14869"/>
                    <a:pt x="8690" y="15154"/>
                    <a:pt x="8690" y="15154"/>
                  </a:cubicBezTo>
                  <a:lnTo>
                    <a:pt x="9962" y="12706"/>
                  </a:lnTo>
                  <a:lnTo>
                    <a:pt x="10871" y="11951"/>
                  </a:lnTo>
                  <a:cubicBezTo>
                    <a:pt x="10871" y="11951"/>
                    <a:pt x="11261" y="11655"/>
                    <a:pt x="11363" y="11381"/>
                  </a:cubicBezTo>
                  <a:cubicBezTo>
                    <a:pt x="11465" y="11107"/>
                    <a:pt x="12383" y="10067"/>
                    <a:pt x="12383" y="10067"/>
                  </a:cubicBezTo>
                  <a:lnTo>
                    <a:pt x="13513" y="7951"/>
                  </a:lnTo>
                  <a:cubicBezTo>
                    <a:pt x="13513" y="7951"/>
                    <a:pt x="13895" y="7143"/>
                    <a:pt x="13615" y="7143"/>
                  </a:cubicBezTo>
                  <a:cubicBezTo>
                    <a:pt x="13335" y="7143"/>
                    <a:pt x="11780" y="7001"/>
                    <a:pt x="11780" y="7001"/>
                  </a:cubicBezTo>
                  <a:lnTo>
                    <a:pt x="9905" y="6858"/>
                  </a:lnTo>
                  <a:cubicBezTo>
                    <a:pt x="9905" y="6858"/>
                    <a:pt x="10579" y="1214"/>
                    <a:pt x="11177" y="607"/>
                  </a:cubicBezTo>
                  <a:cubicBezTo>
                    <a:pt x="11776" y="0"/>
                    <a:pt x="12051" y="0"/>
                    <a:pt x="12051" y="0"/>
                  </a:cubicBezTo>
                  <a:lnTo>
                    <a:pt x="11838" y="1213"/>
                  </a:lnTo>
                  <a:lnTo>
                    <a:pt x="12259" y="1629"/>
                  </a:lnTo>
                  <a:lnTo>
                    <a:pt x="12751" y="1107"/>
                  </a:lnTo>
                  <a:lnTo>
                    <a:pt x="13177" y="114"/>
                  </a:lnTo>
                  <a:lnTo>
                    <a:pt x="13696" y="399"/>
                  </a:lnTo>
                  <a:lnTo>
                    <a:pt x="14507" y="263"/>
                  </a:lnTo>
                  <a:lnTo>
                    <a:pt x="13881" y="1565"/>
                  </a:lnTo>
                  <a:lnTo>
                    <a:pt x="14369" y="1939"/>
                  </a:lnTo>
                  <a:lnTo>
                    <a:pt x="14157" y="3027"/>
                  </a:lnTo>
                  <a:lnTo>
                    <a:pt x="13452" y="3918"/>
                  </a:lnTo>
                  <a:lnTo>
                    <a:pt x="13554" y="5054"/>
                  </a:lnTo>
                  <a:lnTo>
                    <a:pt x="14073" y="4769"/>
                  </a:lnTo>
                  <a:lnTo>
                    <a:pt x="14774" y="3206"/>
                  </a:lnTo>
                  <a:lnTo>
                    <a:pt x="15053" y="4383"/>
                  </a:lnTo>
                  <a:lnTo>
                    <a:pt x="14521" y="6510"/>
                  </a:lnTo>
                  <a:lnTo>
                    <a:pt x="13435" y="9482"/>
                  </a:lnTo>
                  <a:lnTo>
                    <a:pt x="13151" y="11122"/>
                  </a:lnTo>
                  <a:lnTo>
                    <a:pt x="13045" y="12875"/>
                  </a:lnTo>
                  <a:lnTo>
                    <a:pt x="14774" y="11788"/>
                  </a:lnTo>
                  <a:lnTo>
                    <a:pt x="14774" y="10659"/>
                  </a:lnTo>
                  <a:lnTo>
                    <a:pt x="15341" y="8995"/>
                  </a:lnTo>
                  <a:lnTo>
                    <a:pt x="16041" y="8097"/>
                  </a:lnTo>
                  <a:lnTo>
                    <a:pt x="16321" y="7105"/>
                  </a:lnTo>
                  <a:lnTo>
                    <a:pt x="17451" y="5839"/>
                  </a:lnTo>
                  <a:lnTo>
                    <a:pt x="18404" y="6831"/>
                  </a:lnTo>
                  <a:cubicBezTo>
                    <a:pt x="18404" y="6831"/>
                    <a:pt x="18931" y="8447"/>
                    <a:pt x="18829" y="8864"/>
                  </a:cubicBezTo>
                  <a:cubicBezTo>
                    <a:pt x="18727" y="9280"/>
                    <a:pt x="18231" y="10314"/>
                    <a:pt x="18231" y="10314"/>
                  </a:cubicBezTo>
                  <a:cubicBezTo>
                    <a:pt x="18231" y="10314"/>
                    <a:pt x="18443" y="11544"/>
                    <a:pt x="18443" y="11824"/>
                  </a:cubicBezTo>
                  <a:cubicBezTo>
                    <a:pt x="18443" y="12103"/>
                    <a:pt x="18337" y="13417"/>
                    <a:pt x="18337" y="13417"/>
                  </a:cubicBezTo>
                  <a:lnTo>
                    <a:pt x="18762" y="14451"/>
                  </a:lnTo>
                  <a:lnTo>
                    <a:pt x="19081" y="15824"/>
                  </a:lnTo>
                  <a:lnTo>
                    <a:pt x="19959" y="15729"/>
                  </a:lnTo>
                  <a:lnTo>
                    <a:pt x="19959" y="14505"/>
                  </a:lnTo>
                  <a:cubicBezTo>
                    <a:pt x="19959" y="14505"/>
                    <a:pt x="19006" y="13216"/>
                    <a:pt x="19006" y="12942"/>
                  </a:cubicBezTo>
                  <a:cubicBezTo>
                    <a:pt x="19006" y="12668"/>
                    <a:pt x="19499" y="12383"/>
                    <a:pt x="19499" y="12383"/>
                  </a:cubicBezTo>
                  <a:cubicBezTo>
                    <a:pt x="19499" y="12383"/>
                    <a:pt x="20261" y="11592"/>
                    <a:pt x="19880" y="11497"/>
                  </a:cubicBezTo>
                  <a:cubicBezTo>
                    <a:pt x="19499" y="11402"/>
                    <a:pt x="18789" y="10868"/>
                    <a:pt x="18789" y="10594"/>
                  </a:cubicBezTo>
                  <a:cubicBezTo>
                    <a:pt x="18789" y="10320"/>
                    <a:pt x="19742" y="9755"/>
                    <a:pt x="19742" y="9755"/>
                  </a:cubicBezTo>
                  <a:lnTo>
                    <a:pt x="20682" y="10320"/>
                  </a:lnTo>
                  <a:lnTo>
                    <a:pt x="21139" y="9666"/>
                  </a:lnTo>
                  <a:lnTo>
                    <a:pt x="21210" y="13558"/>
                  </a:lnTo>
                  <a:cubicBezTo>
                    <a:pt x="21210" y="13558"/>
                    <a:pt x="21600" y="16219"/>
                    <a:pt x="21600" y="16499"/>
                  </a:cubicBezTo>
                  <a:cubicBezTo>
                    <a:pt x="21600" y="16778"/>
                    <a:pt x="21600" y="20385"/>
                    <a:pt x="21600" y="20385"/>
                  </a:cubicBezTo>
                  <a:lnTo>
                    <a:pt x="21277" y="21600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781456" y="140692"/>
              <a:ext cx="96982" cy="54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14" y="0"/>
                  </a:moveTo>
                  <a:lnTo>
                    <a:pt x="12196" y="5397"/>
                  </a:lnTo>
                  <a:lnTo>
                    <a:pt x="16312" y="8504"/>
                  </a:lnTo>
                  <a:lnTo>
                    <a:pt x="21600" y="12014"/>
                  </a:lnTo>
                  <a:lnTo>
                    <a:pt x="21600" y="16014"/>
                  </a:lnTo>
                  <a:lnTo>
                    <a:pt x="16312" y="19523"/>
                  </a:lnTo>
                  <a:lnTo>
                    <a:pt x="11645" y="21600"/>
                  </a:lnTo>
                  <a:lnTo>
                    <a:pt x="9037" y="19813"/>
                  </a:lnTo>
                  <a:lnTo>
                    <a:pt x="14289" y="16002"/>
                  </a:lnTo>
                  <a:cubicBezTo>
                    <a:pt x="14289" y="16002"/>
                    <a:pt x="15171" y="13977"/>
                    <a:pt x="15171" y="13386"/>
                  </a:cubicBezTo>
                  <a:cubicBezTo>
                    <a:pt x="15171" y="12795"/>
                    <a:pt x="12563" y="11586"/>
                    <a:pt x="12563" y="10995"/>
                  </a:cubicBezTo>
                  <a:cubicBezTo>
                    <a:pt x="12563" y="10404"/>
                    <a:pt x="4958" y="10493"/>
                    <a:pt x="4958" y="8291"/>
                  </a:cubicBezTo>
                  <a:cubicBezTo>
                    <a:pt x="4958" y="6090"/>
                    <a:pt x="4079" y="4693"/>
                    <a:pt x="4079" y="4693"/>
                  </a:cubicBezTo>
                  <a:lnTo>
                    <a:pt x="0" y="1611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765309" y="441612"/>
              <a:ext cx="52447" cy="2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8" y="655"/>
                  </a:moveTo>
                  <a:lnTo>
                    <a:pt x="21600" y="0"/>
                  </a:lnTo>
                  <a:lnTo>
                    <a:pt x="21600" y="6954"/>
                  </a:lnTo>
                  <a:lnTo>
                    <a:pt x="13997" y="21600"/>
                  </a:lnTo>
                  <a:lnTo>
                    <a:pt x="0" y="17851"/>
                  </a:lnTo>
                  <a:lnTo>
                    <a:pt x="1626" y="2821"/>
                  </a:lnTo>
                  <a:lnTo>
                    <a:pt x="5366" y="13251"/>
                  </a:lnTo>
                  <a:lnTo>
                    <a:pt x="11210" y="7225"/>
                  </a:lnTo>
                  <a:lnTo>
                    <a:pt x="10928" y="655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660523" y="79871"/>
              <a:ext cx="61513" cy="34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8" y="0"/>
                  </a:moveTo>
                  <a:lnTo>
                    <a:pt x="13893" y="7460"/>
                  </a:lnTo>
                  <a:lnTo>
                    <a:pt x="12501" y="12279"/>
                  </a:lnTo>
                  <a:lnTo>
                    <a:pt x="20266" y="14434"/>
                  </a:lnTo>
                  <a:lnTo>
                    <a:pt x="21600" y="21600"/>
                  </a:lnTo>
                  <a:lnTo>
                    <a:pt x="11412" y="17565"/>
                  </a:lnTo>
                  <a:lnTo>
                    <a:pt x="3075" y="12260"/>
                  </a:lnTo>
                  <a:lnTo>
                    <a:pt x="7243" y="7737"/>
                  </a:lnTo>
                  <a:lnTo>
                    <a:pt x="0" y="4974"/>
                  </a:lnTo>
                  <a:lnTo>
                    <a:pt x="4278" y="0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546906" y="157920"/>
              <a:ext cx="186260" cy="4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6" y="4859"/>
                  </a:moveTo>
                  <a:lnTo>
                    <a:pt x="6884" y="0"/>
                  </a:lnTo>
                  <a:lnTo>
                    <a:pt x="9754" y="5387"/>
                  </a:lnTo>
                  <a:lnTo>
                    <a:pt x="9295" y="10037"/>
                  </a:lnTo>
                  <a:lnTo>
                    <a:pt x="11895" y="12022"/>
                  </a:lnTo>
                  <a:lnTo>
                    <a:pt x="14136" y="8150"/>
                  </a:lnTo>
                  <a:lnTo>
                    <a:pt x="16394" y="11217"/>
                  </a:lnTo>
                  <a:lnTo>
                    <a:pt x="16394" y="14522"/>
                  </a:lnTo>
                  <a:lnTo>
                    <a:pt x="19361" y="14842"/>
                  </a:lnTo>
                  <a:lnTo>
                    <a:pt x="21600" y="14189"/>
                  </a:lnTo>
                  <a:lnTo>
                    <a:pt x="21600" y="18922"/>
                  </a:lnTo>
                  <a:lnTo>
                    <a:pt x="20666" y="21600"/>
                  </a:lnTo>
                  <a:lnTo>
                    <a:pt x="16571" y="19713"/>
                  </a:lnTo>
                  <a:lnTo>
                    <a:pt x="12764" y="15104"/>
                  </a:lnTo>
                  <a:lnTo>
                    <a:pt x="9032" y="12590"/>
                  </a:lnTo>
                  <a:lnTo>
                    <a:pt x="5856" y="8659"/>
                  </a:lnTo>
                  <a:lnTo>
                    <a:pt x="900" y="7451"/>
                  </a:lnTo>
                  <a:lnTo>
                    <a:pt x="0" y="3691"/>
                  </a:lnTo>
                  <a:lnTo>
                    <a:pt x="2564" y="1065"/>
                  </a:lnTo>
                  <a:lnTo>
                    <a:pt x="5986" y="4859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559787" y="402117"/>
              <a:ext cx="86119" cy="30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11" y="2479"/>
                  </a:lnTo>
                  <a:lnTo>
                    <a:pt x="17707" y="8610"/>
                  </a:lnTo>
                  <a:lnTo>
                    <a:pt x="21600" y="13835"/>
                  </a:lnTo>
                  <a:lnTo>
                    <a:pt x="15023" y="16821"/>
                  </a:lnTo>
                  <a:lnTo>
                    <a:pt x="7452" y="21600"/>
                  </a:lnTo>
                  <a:lnTo>
                    <a:pt x="7452" y="15979"/>
                  </a:lnTo>
                  <a:lnTo>
                    <a:pt x="11673" y="13231"/>
                  </a:lnTo>
                  <a:lnTo>
                    <a:pt x="10020" y="6302"/>
                  </a:lnTo>
                  <a:lnTo>
                    <a:pt x="2278" y="3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988981" y="300064"/>
              <a:ext cx="64155" cy="27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24" y="0"/>
                  </a:moveTo>
                  <a:lnTo>
                    <a:pt x="21600" y="9985"/>
                  </a:lnTo>
                  <a:lnTo>
                    <a:pt x="17603" y="21600"/>
                  </a:lnTo>
                  <a:lnTo>
                    <a:pt x="12277" y="12121"/>
                  </a:lnTo>
                  <a:lnTo>
                    <a:pt x="6056" y="20124"/>
                  </a:lnTo>
                  <a:lnTo>
                    <a:pt x="2168" y="16986"/>
                  </a:lnTo>
                  <a:lnTo>
                    <a:pt x="0" y="5371"/>
                  </a:lnTo>
                  <a:lnTo>
                    <a:pt x="7780" y="7554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990391" y="684501"/>
              <a:ext cx="34949" cy="10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89" h="21600" extrusionOk="0">
                  <a:moveTo>
                    <a:pt x="5796" y="0"/>
                  </a:moveTo>
                  <a:cubicBezTo>
                    <a:pt x="5796" y="0"/>
                    <a:pt x="-4011" y="16745"/>
                    <a:pt x="1889" y="18362"/>
                  </a:cubicBezTo>
                  <a:cubicBezTo>
                    <a:pt x="7790" y="19978"/>
                    <a:pt x="13683" y="21600"/>
                    <a:pt x="13683" y="21600"/>
                  </a:cubicBezTo>
                  <a:lnTo>
                    <a:pt x="17589" y="10931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1131550" y="472080"/>
              <a:ext cx="75241" cy="22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9"/>
                  </a:moveTo>
                  <a:lnTo>
                    <a:pt x="21600" y="21600"/>
                  </a:lnTo>
                  <a:lnTo>
                    <a:pt x="8346" y="0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1448507" y="1057375"/>
              <a:ext cx="146326" cy="36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3" y="3264"/>
                  </a:moveTo>
                  <a:lnTo>
                    <a:pt x="6013" y="0"/>
                  </a:lnTo>
                  <a:lnTo>
                    <a:pt x="0" y="0"/>
                  </a:lnTo>
                  <a:lnTo>
                    <a:pt x="0" y="7810"/>
                  </a:lnTo>
                  <a:lnTo>
                    <a:pt x="1168" y="13809"/>
                  </a:lnTo>
                  <a:lnTo>
                    <a:pt x="7525" y="18636"/>
                  </a:lnTo>
                  <a:lnTo>
                    <a:pt x="11302" y="21600"/>
                  </a:lnTo>
                  <a:lnTo>
                    <a:pt x="18336" y="20561"/>
                  </a:lnTo>
                  <a:lnTo>
                    <a:pt x="21015" y="18034"/>
                  </a:lnTo>
                  <a:lnTo>
                    <a:pt x="21600" y="12789"/>
                  </a:lnTo>
                  <a:lnTo>
                    <a:pt x="20042" y="7525"/>
                  </a:lnTo>
                  <a:lnTo>
                    <a:pt x="18312" y="14961"/>
                  </a:lnTo>
                  <a:lnTo>
                    <a:pt x="16754" y="17604"/>
                  </a:lnTo>
                  <a:lnTo>
                    <a:pt x="15587" y="10531"/>
                  </a:lnTo>
                  <a:lnTo>
                    <a:pt x="12734" y="7550"/>
                  </a:lnTo>
                  <a:lnTo>
                    <a:pt x="8086" y="11605"/>
                  </a:lnTo>
                  <a:lnTo>
                    <a:pt x="5967" y="9983"/>
                  </a:lnTo>
                  <a:lnTo>
                    <a:pt x="11543" y="3868"/>
                  </a:lnTo>
                  <a:lnTo>
                    <a:pt x="8498" y="1944"/>
                  </a:lnTo>
                  <a:lnTo>
                    <a:pt x="6013" y="3264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1571934" y="1064864"/>
              <a:ext cx="79514" cy="32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80" y="7588"/>
                  </a:lnTo>
                  <a:lnTo>
                    <a:pt x="12856" y="15861"/>
                  </a:lnTo>
                  <a:lnTo>
                    <a:pt x="13888" y="21102"/>
                  </a:lnTo>
                  <a:lnTo>
                    <a:pt x="20524" y="21600"/>
                  </a:lnTo>
                  <a:cubicBezTo>
                    <a:pt x="20524" y="21600"/>
                    <a:pt x="21600" y="15450"/>
                    <a:pt x="21600" y="13993"/>
                  </a:cubicBezTo>
                  <a:cubicBezTo>
                    <a:pt x="21600" y="12536"/>
                    <a:pt x="21600" y="6404"/>
                    <a:pt x="21600" y="6404"/>
                  </a:cubicBezTo>
                  <a:lnTo>
                    <a:pt x="15150" y="3432"/>
                  </a:lnTo>
                  <a:lnTo>
                    <a:pt x="8829" y="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1070024" y="353939"/>
              <a:ext cx="51348" cy="30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94" y="0"/>
                  </a:moveTo>
                  <a:lnTo>
                    <a:pt x="0" y="15424"/>
                  </a:lnTo>
                  <a:lnTo>
                    <a:pt x="10769" y="16501"/>
                  </a:lnTo>
                  <a:lnTo>
                    <a:pt x="10144" y="21600"/>
                  </a:lnTo>
                  <a:lnTo>
                    <a:pt x="21600" y="20523"/>
                  </a:lnTo>
                  <a:lnTo>
                    <a:pt x="10925" y="9411"/>
                  </a:lnTo>
                  <a:lnTo>
                    <a:pt x="4994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15" name="Group 7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107518" y="1896440"/>
            <a:ext cx="3556001" cy="4083053"/>
            <a:chOff x="0" y="-1"/>
            <a:chExt cx="7112000" cy="8166105"/>
          </a:xfrm>
        </p:grpSpPr>
        <p:sp>
          <p:nvSpPr>
            <p:cNvPr id="702" name="Shape 702"/>
            <p:cNvSpPr/>
            <p:nvPr/>
          </p:nvSpPr>
          <p:spPr>
            <a:xfrm rot="10800000" flipH="1">
              <a:off x="0" y="-1"/>
              <a:ext cx="7112000" cy="816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extrusionOk="0">
                  <a:moveTo>
                    <a:pt x="0" y="19744"/>
                  </a:moveTo>
                  <a:lnTo>
                    <a:pt x="1796" y="20273"/>
                  </a:lnTo>
                  <a:cubicBezTo>
                    <a:pt x="1796" y="20273"/>
                    <a:pt x="3515" y="20562"/>
                    <a:pt x="3610" y="20664"/>
                  </a:cubicBezTo>
                  <a:cubicBezTo>
                    <a:pt x="3704" y="20767"/>
                    <a:pt x="5402" y="20873"/>
                    <a:pt x="5402" y="20873"/>
                  </a:cubicBezTo>
                  <a:cubicBezTo>
                    <a:pt x="5402" y="20873"/>
                    <a:pt x="6612" y="20980"/>
                    <a:pt x="6708" y="20980"/>
                  </a:cubicBezTo>
                  <a:cubicBezTo>
                    <a:pt x="6804" y="20980"/>
                    <a:pt x="8782" y="21122"/>
                    <a:pt x="8782" y="21122"/>
                  </a:cubicBezTo>
                  <a:lnTo>
                    <a:pt x="9857" y="21434"/>
                  </a:lnTo>
                  <a:lnTo>
                    <a:pt x="10574" y="21505"/>
                  </a:lnTo>
                  <a:lnTo>
                    <a:pt x="14169" y="21260"/>
                  </a:lnTo>
                  <a:lnTo>
                    <a:pt x="15332" y="21047"/>
                  </a:lnTo>
                  <a:cubicBezTo>
                    <a:pt x="15332" y="21047"/>
                    <a:pt x="16084" y="20834"/>
                    <a:pt x="16213" y="20834"/>
                  </a:cubicBezTo>
                  <a:cubicBezTo>
                    <a:pt x="16342" y="20834"/>
                    <a:pt x="17466" y="20834"/>
                    <a:pt x="17466" y="20834"/>
                  </a:cubicBezTo>
                  <a:cubicBezTo>
                    <a:pt x="17466" y="20834"/>
                    <a:pt x="18449" y="20936"/>
                    <a:pt x="18578" y="20834"/>
                  </a:cubicBezTo>
                  <a:cubicBezTo>
                    <a:pt x="18707" y="20731"/>
                    <a:pt x="19606" y="20727"/>
                    <a:pt x="19688" y="20624"/>
                  </a:cubicBezTo>
                  <a:cubicBezTo>
                    <a:pt x="19769" y="20522"/>
                    <a:pt x="20916" y="20451"/>
                    <a:pt x="20916" y="20451"/>
                  </a:cubicBezTo>
                  <a:lnTo>
                    <a:pt x="21600" y="20131"/>
                  </a:lnTo>
                  <a:lnTo>
                    <a:pt x="21354" y="18045"/>
                  </a:lnTo>
                  <a:cubicBezTo>
                    <a:pt x="21354" y="18045"/>
                    <a:pt x="21434" y="16726"/>
                    <a:pt x="21340" y="16036"/>
                  </a:cubicBezTo>
                  <a:cubicBezTo>
                    <a:pt x="21246" y="15347"/>
                    <a:pt x="21340" y="14858"/>
                    <a:pt x="21340" y="14858"/>
                  </a:cubicBezTo>
                  <a:lnTo>
                    <a:pt x="20909" y="13807"/>
                  </a:lnTo>
                  <a:lnTo>
                    <a:pt x="20392" y="13470"/>
                  </a:lnTo>
                  <a:lnTo>
                    <a:pt x="19789" y="12545"/>
                  </a:lnTo>
                  <a:lnTo>
                    <a:pt x="19301" y="12515"/>
                  </a:lnTo>
                  <a:lnTo>
                    <a:pt x="18812" y="11157"/>
                  </a:lnTo>
                  <a:lnTo>
                    <a:pt x="18554" y="10063"/>
                  </a:lnTo>
                  <a:lnTo>
                    <a:pt x="17865" y="8927"/>
                  </a:lnTo>
                  <a:lnTo>
                    <a:pt x="17146" y="8464"/>
                  </a:lnTo>
                  <a:lnTo>
                    <a:pt x="16629" y="7160"/>
                  </a:lnTo>
                  <a:lnTo>
                    <a:pt x="15883" y="6193"/>
                  </a:lnTo>
                  <a:lnTo>
                    <a:pt x="15538" y="4931"/>
                  </a:lnTo>
                  <a:lnTo>
                    <a:pt x="14002" y="6188"/>
                  </a:lnTo>
                  <a:lnTo>
                    <a:pt x="13662" y="4645"/>
                  </a:lnTo>
                  <a:lnTo>
                    <a:pt x="12858" y="3658"/>
                  </a:lnTo>
                  <a:lnTo>
                    <a:pt x="12275" y="4574"/>
                  </a:lnTo>
                  <a:lnTo>
                    <a:pt x="12235" y="2925"/>
                  </a:lnTo>
                  <a:lnTo>
                    <a:pt x="11740" y="2196"/>
                  </a:lnTo>
                  <a:lnTo>
                    <a:pt x="11151" y="934"/>
                  </a:lnTo>
                  <a:lnTo>
                    <a:pt x="10315" y="541"/>
                  </a:lnTo>
                  <a:lnTo>
                    <a:pt x="9851" y="556"/>
                  </a:lnTo>
                  <a:cubicBezTo>
                    <a:pt x="9851" y="556"/>
                    <a:pt x="9090" y="-95"/>
                    <a:pt x="9008" y="12"/>
                  </a:cubicBezTo>
                  <a:cubicBezTo>
                    <a:pt x="8926" y="119"/>
                    <a:pt x="8603" y="612"/>
                    <a:pt x="8603" y="612"/>
                  </a:cubicBezTo>
                  <a:lnTo>
                    <a:pt x="7955" y="51"/>
                  </a:lnTo>
                  <a:lnTo>
                    <a:pt x="6921" y="934"/>
                  </a:lnTo>
                  <a:lnTo>
                    <a:pt x="6394" y="1650"/>
                  </a:lnTo>
                  <a:lnTo>
                    <a:pt x="6187" y="2196"/>
                  </a:lnTo>
                  <a:lnTo>
                    <a:pt x="5399" y="2491"/>
                  </a:lnTo>
                  <a:lnTo>
                    <a:pt x="5168" y="4290"/>
                  </a:lnTo>
                  <a:lnTo>
                    <a:pt x="4129" y="6361"/>
                  </a:lnTo>
                  <a:lnTo>
                    <a:pt x="3589" y="7960"/>
                  </a:lnTo>
                  <a:lnTo>
                    <a:pt x="3589" y="9095"/>
                  </a:lnTo>
                  <a:lnTo>
                    <a:pt x="3362" y="10029"/>
                  </a:lnTo>
                  <a:lnTo>
                    <a:pt x="3022" y="10029"/>
                  </a:lnTo>
                  <a:lnTo>
                    <a:pt x="2454" y="10314"/>
                  </a:lnTo>
                  <a:lnTo>
                    <a:pt x="1779" y="10904"/>
                  </a:lnTo>
                  <a:lnTo>
                    <a:pt x="1111" y="11703"/>
                  </a:lnTo>
                  <a:lnTo>
                    <a:pt x="386" y="13807"/>
                  </a:lnTo>
                  <a:lnTo>
                    <a:pt x="73" y="18353"/>
                  </a:lnTo>
                  <a:lnTo>
                    <a:pt x="0" y="19744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>
              <a:outerShdw blurRad="1270000" dir="2700000" rotWithShape="0">
                <a:srgbClr val="EEF3F4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 rot="10800000" flipH="1">
              <a:off x="4975" y="232898"/>
              <a:ext cx="3285692" cy="613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7" y="21600"/>
                  </a:moveTo>
                  <a:cubicBezTo>
                    <a:pt x="21277" y="21600"/>
                    <a:pt x="5549" y="20459"/>
                    <a:pt x="3142" y="19936"/>
                  </a:cubicBezTo>
                  <a:cubicBezTo>
                    <a:pt x="736" y="19414"/>
                    <a:pt x="0" y="19271"/>
                    <a:pt x="0" y="19271"/>
                  </a:cubicBezTo>
                  <a:cubicBezTo>
                    <a:pt x="0" y="19271"/>
                    <a:pt x="1364" y="18113"/>
                    <a:pt x="1875" y="17839"/>
                  </a:cubicBezTo>
                  <a:cubicBezTo>
                    <a:pt x="2385" y="17566"/>
                    <a:pt x="3763" y="15813"/>
                    <a:pt x="3763" y="15813"/>
                  </a:cubicBezTo>
                  <a:lnTo>
                    <a:pt x="4606" y="13727"/>
                  </a:lnTo>
                  <a:lnTo>
                    <a:pt x="3941" y="13067"/>
                  </a:lnTo>
                  <a:cubicBezTo>
                    <a:pt x="3941" y="13067"/>
                    <a:pt x="2385" y="15349"/>
                    <a:pt x="2177" y="15628"/>
                  </a:cubicBezTo>
                  <a:cubicBezTo>
                    <a:pt x="1968" y="15907"/>
                    <a:pt x="763" y="17185"/>
                    <a:pt x="763" y="17185"/>
                  </a:cubicBezTo>
                  <a:lnTo>
                    <a:pt x="3099" y="12729"/>
                  </a:lnTo>
                  <a:cubicBezTo>
                    <a:pt x="3099" y="12729"/>
                    <a:pt x="3692" y="11345"/>
                    <a:pt x="3799" y="11066"/>
                  </a:cubicBezTo>
                  <a:cubicBezTo>
                    <a:pt x="3905" y="10786"/>
                    <a:pt x="4535" y="9598"/>
                    <a:pt x="4535" y="9598"/>
                  </a:cubicBezTo>
                  <a:lnTo>
                    <a:pt x="5019" y="10014"/>
                  </a:lnTo>
                  <a:lnTo>
                    <a:pt x="5444" y="8927"/>
                  </a:lnTo>
                  <a:lnTo>
                    <a:pt x="6073" y="9444"/>
                  </a:lnTo>
                  <a:lnTo>
                    <a:pt x="6486" y="8641"/>
                  </a:lnTo>
                  <a:lnTo>
                    <a:pt x="6805" y="9866"/>
                  </a:lnTo>
                  <a:cubicBezTo>
                    <a:pt x="6805" y="9866"/>
                    <a:pt x="5710" y="11559"/>
                    <a:pt x="5604" y="11934"/>
                  </a:cubicBezTo>
                  <a:cubicBezTo>
                    <a:pt x="5498" y="12309"/>
                    <a:pt x="5710" y="13575"/>
                    <a:pt x="5710" y="13575"/>
                  </a:cubicBezTo>
                  <a:lnTo>
                    <a:pt x="6588" y="13480"/>
                  </a:lnTo>
                  <a:lnTo>
                    <a:pt x="6783" y="11310"/>
                  </a:lnTo>
                  <a:lnTo>
                    <a:pt x="7762" y="11168"/>
                  </a:lnTo>
                  <a:lnTo>
                    <a:pt x="8676" y="11917"/>
                  </a:lnTo>
                  <a:lnTo>
                    <a:pt x="9101" y="10556"/>
                  </a:lnTo>
                  <a:lnTo>
                    <a:pt x="9341" y="9449"/>
                  </a:lnTo>
                  <a:cubicBezTo>
                    <a:pt x="9341" y="9449"/>
                    <a:pt x="10502" y="9883"/>
                    <a:pt x="10502" y="10156"/>
                  </a:cubicBezTo>
                  <a:cubicBezTo>
                    <a:pt x="10502" y="10430"/>
                    <a:pt x="9119" y="12290"/>
                    <a:pt x="8942" y="12664"/>
                  </a:cubicBezTo>
                  <a:cubicBezTo>
                    <a:pt x="8765" y="13039"/>
                    <a:pt x="8340" y="13752"/>
                    <a:pt x="8340" y="14311"/>
                  </a:cubicBezTo>
                  <a:cubicBezTo>
                    <a:pt x="8340" y="14869"/>
                    <a:pt x="8690" y="15154"/>
                    <a:pt x="8690" y="15154"/>
                  </a:cubicBezTo>
                  <a:lnTo>
                    <a:pt x="9962" y="12706"/>
                  </a:lnTo>
                  <a:lnTo>
                    <a:pt x="10871" y="11951"/>
                  </a:lnTo>
                  <a:cubicBezTo>
                    <a:pt x="10871" y="11951"/>
                    <a:pt x="11261" y="11655"/>
                    <a:pt x="11363" y="11381"/>
                  </a:cubicBezTo>
                  <a:cubicBezTo>
                    <a:pt x="11465" y="11107"/>
                    <a:pt x="12383" y="10067"/>
                    <a:pt x="12383" y="10067"/>
                  </a:cubicBezTo>
                  <a:lnTo>
                    <a:pt x="13513" y="7951"/>
                  </a:lnTo>
                  <a:cubicBezTo>
                    <a:pt x="13513" y="7951"/>
                    <a:pt x="13895" y="7143"/>
                    <a:pt x="13615" y="7143"/>
                  </a:cubicBezTo>
                  <a:cubicBezTo>
                    <a:pt x="13335" y="7143"/>
                    <a:pt x="11780" y="7001"/>
                    <a:pt x="11780" y="7001"/>
                  </a:cubicBezTo>
                  <a:lnTo>
                    <a:pt x="9905" y="6858"/>
                  </a:lnTo>
                  <a:cubicBezTo>
                    <a:pt x="9905" y="6858"/>
                    <a:pt x="10579" y="1214"/>
                    <a:pt x="11177" y="607"/>
                  </a:cubicBezTo>
                  <a:cubicBezTo>
                    <a:pt x="11776" y="0"/>
                    <a:pt x="12051" y="0"/>
                    <a:pt x="12051" y="0"/>
                  </a:cubicBezTo>
                  <a:lnTo>
                    <a:pt x="11838" y="1213"/>
                  </a:lnTo>
                  <a:lnTo>
                    <a:pt x="12259" y="1629"/>
                  </a:lnTo>
                  <a:lnTo>
                    <a:pt x="12751" y="1107"/>
                  </a:lnTo>
                  <a:lnTo>
                    <a:pt x="13177" y="114"/>
                  </a:lnTo>
                  <a:lnTo>
                    <a:pt x="13696" y="399"/>
                  </a:lnTo>
                  <a:lnTo>
                    <a:pt x="14507" y="263"/>
                  </a:lnTo>
                  <a:lnTo>
                    <a:pt x="13881" y="1565"/>
                  </a:lnTo>
                  <a:lnTo>
                    <a:pt x="14369" y="1939"/>
                  </a:lnTo>
                  <a:lnTo>
                    <a:pt x="14157" y="3027"/>
                  </a:lnTo>
                  <a:lnTo>
                    <a:pt x="13452" y="3918"/>
                  </a:lnTo>
                  <a:lnTo>
                    <a:pt x="13554" y="5054"/>
                  </a:lnTo>
                  <a:lnTo>
                    <a:pt x="14073" y="4769"/>
                  </a:lnTo>
                  <a:lnTo>
                    <a:pt x="14774" y="3206"/>
                  </a:lnTo>
                  <a:lnTo>
                    <a:pt x="15053" y="4383"/>
                  </a:lnTo>
                  <a:lnTo>
                    <a:pt x="14521" y="6510"/>
                  </a:lnTo>
                  <a:lnTo>
                    <a:pt x="13435" y="9482"/>
                  </a:lnTo>
                  <a:lnTo>
                    <a:pt x="13151" y="11122"/>
                  </a:lnTo>
                  <a:lnTo>
                    <a:pt x="13045" y="12875"/>
                  </a:lnTo>
                  <a:lnTo>
                    <a:pt x="14774" y="11788"/>
                  </a:lnTo>
                  <a:lnTo>
                    <a:pt x="14774" y="10659"/>
                  </a:lnTo>
                  <a:lnTo>
                    <a:pt x="15341" y="8995"/>
                  </a:lnTo>
                  <a:lnTo>
                    <a:pt x="16041" y="8097"/>
                  </a:lnTo>
                  <a:lnTo>
                    <a:pt x="16321" y="7105"/>
                  </a:lnTo>
                  <a:lnTo>
                    <a:pt x="17451" y="5839"/>
                  </a:lnTo>
                  <a:lnTo>
                    <a:pt x="18404" y="6831"/>
                  </a:lnTo>
                  <a:cubicBezTo>
                    <a:pt x="18404" y="6831"/>
                    <a:pt x="18931" y="8447"/>
                    <a:pt x="18829" y="8864"/>
                  </a:cubicBezTo>
                  <a:cubicBezTo>
                    <a:pt x="18727" y="9280"/>
                    <a:pt x="18231" y="10314"/>
                    <a:pt x="18231" y="10314"/>
                  </a:cubicBezTo>
                  <a:cubicBezTo>
                    <a:pt x="18231" y="10314"/>
                    <a:pt x="18443" y="11544"/>
                    <a:pt x="18443" y="11824"/>
                  </a:cubicBezTo>
                  <a:cubicBezTo>
                    <a:pt x="18443" y="12103"/>
                    <a:pt x="18337" y="13417"/>
                    <a:pt x="18337" y="13417"/>
                  </a:cubicBezTo>
                  <a:lnTo>
                    <a:pt x="18762" y="14451"/>
                  </a:lnTo>
                  <a:lnTo>
                    <a:pt x="19081" y="15824"/>
                  </a:lnTo>
                  <a:lnTo>
                    <a:pt x="19959" y="15729"/>
                  </a:lnTo>
                  <a:lnTo>
                    <a:pt x="19959" y="14505"/>
                  </a:lnTo>
                  <a:cubicBezTo>
                    <a:pt x="19959" y="14505"/>
                    <a:pt x="19006" y="13216"/>
                    <a:pt x="19006" y="12942"/>
                  </a:cubicBezTo>
                  <a:cubicBezTo>
                    <a:pt x="19006" y="12668"/>
                    <a:pt x="19499" y="12383"/>
                    <a:pt x="19499" y="12383"/>
                  </a:cubicBezTo>
                  <a:cubicBezTo>
                    <a:pt x="19499" y="12383"/>
                    <a:pt x="20261" y="11592"/>
                    <a:pt x="19880" y="11497"/>
                  </a:cubicBezTo>
                  <a:cubicBezTo>
                    <a:pt x="19499" y="11402"/>
                    <a:pt x="18789" y="10868"/>
                    <a:pt x="18789" y="10594"/>
                  </a:cubicBezTo>
                  <a:cubicBezTo>
                    <a:pt x="18789" y="10320"/>
                    <a:pt x="19742" y="9755"/>
                    <a:pt x="19742" y="9755"/>
                  </a:cubicBezTo>
                  <a:lnTo>
                    <a:pt x="20682" y="10320"/>
                  </a:lnTo>
                  <a:lnTo>
                    <a:pt x="21139" y="9666"/>
                  </a:lnTo>
                  <a:lnTo>
                    <a:pt x="21210" y="13558"/>
                  </a:lnTo>
                  <a:cubicBezTo>
                    <a:pt x="21210" y="13558"/>
                    <a:pt x="21600" y="16219"/>
                    <a:pt x="21600" y="16499"/>
                  </a:cubicBezTo>
                  <a:cubicBezTo>
                    <a:pt x="21600" y="16778"/>
                    <a:pt x="21600" y="20385"/>
                    <a:pt x="21600" y="20385"/>
                  </a:cubicBezTo>
                  <a:lnTo>
                    <a:pt x="21277" y="2160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 rot="10800000" flipH="1">
              <a:off x="3194687" y="4592711"/>
              <a:ext cx="396470" cy="289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14" y="0"/>
                  </a:moveTo>
                  <a:lnTo>
                    <a:pt x="12196" y="5397"/>
                  </a:lnTo>
                  <a:lnTo>
                    <a:pt x="16312" y="8504"/>
                  </a:lnTo>
                  <a:lnTo>
                    <a:pt x="21600" y="12014"/>
                  </a:lnTo>
                  <a:lnTo>
                    <a:pt x="21600" y="16014"/>
                  </a:lnTo>
                  <a:lnTo>
                    <a:pt x="16312" y="19523"/>
                  </a:lnTo>
                  <a:lnTo>
                    <a:pt x="11644" y="21600"/>
                  </a:lnTo>
                  <a:lnTo>
                    <a:pt x="9037" y="19813"/>
                  </a:lnTo>
                  <a:lnTo>
                    <a:pt x="14289" y="16002"/>
                  </a:lnTo>
                  <a:cubicBezTo>
                    <a:pt x="14289" y="16002"/>
                    <a:pt x="15171" y="13977"/>
                    <a:pt x="15171" y="13386"/>
                  </a:cubicBezTo>
                  <a:cubicBezTo>
                    <a:pt x="15171" y="12795"/>
                    <a:pt x="12563" y="11586"/>
                    <a:pt x="12563" y="10995"/>
                  </a:cubicBezTo>
                  <a:cubicBezTo>
                    <a:pt x="12563" y="10404"/>
                    <a:pt x="4958" y="10493"/>
                    <a:pt x="4958" y="8291"/>
                  </a:cubicBezTo>
                  <a:cubicBezTo>
                    <a:pt x="4958" y="6090"/>
                    <a:pt x="4079" y="4693"/>
                    <a:pt x="4079" y="4693"/>
                  </a:cubicBezTo>
                  <a:lnTo>
                    <a:pt x="0" y="1611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 rot="10800000" flipH="1">
              <a:off x="3128678" y="4554276"/>
              <a:ext cx="214404" cy="133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8" y="655"/>
                  </a:moveTo>
                  <a:lnTo>
                    <a:pt x="21600" y="0"/>
                  </a:lnTo>
                  <a:lnTo>
                    <a:pt x="21600" y="6954"/>
                  </a:lnTo>
                  <a:lnTo>
                    <a:pt x="13997" y="21600"/>
                  </a:lnTo>
                  <a:lnTo>
                    <a:pt x="0" y="17851"/>
                  </a:lnTo>
                  <a:lnTo>
                    <a:pt x="1626" y="2821"/>
                  </a:lnTo>
                  <a:lnTo>
                    <a:pt x="5366" y="13251"/>
                  </a:lnTo>
                  <a:lnTo>
                    <a:pt x="11210" y="7225"/>
                  </a:lnTo>
                  <a:lnTo>
                    <a:pt x="10928" y="655"/>
                  </a:lnTo>
                  <a:close/>
                </a:path>
              </a:pathLst>
            </a:custGeom>
            <a:solidFill>
              <a:srgbClr val="9CB2CB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 rot="10800000" flipH="1">
              <a:off x="2700300" y="5953964"/>
              <a:ext cx="251473" cy="186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8" y="0"/>
                  </a:moveTo>
                  <a:lnTo>
                    <a:pt x="13893" y="7460"/>
                  </a:lnTo>
                  <a:lnTo>
                    <a:pt x="12501" y="12279"/>
                  </a:lnTo>
                  <a:lnTo>
                    <a:pt x="20266" y="14434"/>
                  </a:lnTo>
                  <a:lnTo>
                    <a:pt x="21600" y="21600"/>
                  </a:lnTo>
                  <a:lnTo>
                    <a:pt x="11412" y="17565"/>
                  </a:lnTo>
                  <a:lnTo>
                    <a:pt x="3075" y="12260"/>
                  </a:lnTo>
                  <a:lnTo>
                    <a:pt x="7243" y="7737"/>
                  </a:lnTo>
                  <a:lnTo>
                    <a:pt x="0" y="4974"/>
                  </a:lnTo>
                  <a:lnTo>
                    <a:pt x="4278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 rot="10800000" flipH="1">
              <a:off x="2235821" y="4772592"/>
              <a:ext cx="761452" cy="262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6" y="4859"/>
                  </a:moveTo>
                  <a:lnTo>
                    <a:pt x="6884" y="0"/>
                  </a:lnTo>
                  <a:lnTo>
                    <a:pt x="9754" y="5387"/>
                  </a:lnTo>
                  <a:lnTo>
                    <a:pt x="9295" y="10037"/>
                  </a:lnTo>
                  <a:lnTo>
                    <a:pt x="11895" y="12022"/>
                  </a:lnTo>
                  <a:lnTo>
                    <a:pt x="14136" y="8150"/>
                  </a:lnTo>
                  <a:lnTo>
                    <a:pt x="16394" y="11217"/>
                  </a:lnTo>
                  <a:lnTo>
                    <a:pt x="16394" y="14522"/>
                  </a:lnTo>
                  <a:lnTo>
                    <a:pt x="19361" y="14842"/>
                  </a:lnTo>
                  <a:lnTo>
                    <a:pt x="21600" y="14189"/>
                  </a:lnTo>
                  <a:lnTo>
                    <a:pt x="21600" y="18922"/>
                  </a:lnTo>
                  <a:lnTo>
                    <a:pt x="20665" y="21600"/>
                  </a:lnTo>
                  <a:lnTo>
                    <a:pt x="16571" y="19713"/>
                  </a:lnTo>
                  <a:lnTo>
                    <a:pt x="12764" y="15104"/>
                  </a:lnTo>
                  <a:lnTo>
                    <a:pt x="9032" y="12590"/>
                  </a:lnTo>
                  <a:lnTo>
                    <a:pt x="5856" y="8659"/>
                  </a:lnTo>
                  <a:lnTo>
                    <a:pt x="900" y="7451"/>
                  </a:lnTo>
                  <a:lnTo>
                    <a:pt x="0" y="3691"/>
                  </a:lnTo>
                  <a:lnTo>
                    <a:pt x="2564" y="1065"/>
                  </a:lnTo>
                  <a:lnTo>
                    <a:pt x="5986" y="4859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 rot="10800000" flipH="1">
              <a:off x="2288481" y="4448990"/>
              <a:ext cx="352062" cy="164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11" y="2479"/>
                  </a:lnTo>
                  <a:lnTo>
                    <a:pt x="17707" y="8610"/>
                  </a:lnTo>
                  <a:lnTo>
                    <a:pt x="21600" y="13834"/>
                  </a:lnTo>
                  <a:lnTo>
                    <a:pt x="15023" y="16821"/>
                  </a:lnTo>
                  <a:lnTo>
                    <a:pt x="7452" y="21600"/>
                  </a:lnTo>
                  <a:lnTo>
                    <a:pt x="7452" y="15979"/>
                  </a:lnTo>
                  <a:lnTo>
                    <a:pt x="11673" y="13231"/>
                  </a:lnTo>
                  <a:lnTo>
                    <a:pt x="10020" y="6302"/>
                  </a:lnTo>
                  <a:lnTo>
                    <a:pt x="2278" y="3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 rot="10800000" flipH="1">
              <a:off x="4043077" y="5187959"/>
              <a:ext cx="262270" cy="14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24" y="0"/>
                  </a:moveTo>
                  <a:lnTo>
                    <a:pt x="21600" y="9985"/>
                  </a:lnTo>
                  <a:lnTo>
                    <a:pt x="17603" y="21600"/>
                  </a:lnTo>
                  <a:lnTo>
                    <a:pt x="12276" y="12121"/>
                  </a:lnTo>
                  <a:lnTo>
                    <a:pt x="6056" y="20124"/>
                  </a:lnTo>
                  <a:lnTo>
                    <a:pt x="2168" y="16986"/>
                  </a:lnTo>
                  <a:lnTo>
                    <a:pt x="0" y="5371"/>
                  </a:lnTo>
                  <a:lnTo>
                    <a:pt x="7780" y="7554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 rot="10800000" flipH="1">
              <a:off x="4048845" y="4050341"/>
              <a:ext cx="142872" cy="5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89" h="21600" extrusionOk="0">
                  <a:moveTo>
                    <a:pt x="5796" y="0"/>
                  </a:moveTo>
                  <a:cubicBezTo>
                    <a:pt x="5796" y="0"/>
                    <a:pt x="-4011" y="16745"/>
                    <a:pt x="1889" y="18362"/>
                  </a:cubicBezTo>
                  <a:cubicBezTo>
                    <a:pt x="7790" y="19978"/>
                    <a:pt x="13683" y="21600"/>
                    <a:pt x="13683" y="21600"/>
                  </a:cubicBezTo>
                  <a:lnTo>
                    <a:pt x="17589" y="10931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 rot="10800000" flipH="1">
              <a:off x="4625921" y="4543488"/>
              <a:ext cx="307591" cy="118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9"/>
                  </a:moveTo>
                  <a:lnTo>
                    <a:pt x="21600" y="21600"/>
                  </a:lnTo>
                  <a:lnTo>
                    <a:pt x="8346" y="0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 rot="10800000" flipH="1">
              <a:off x="5921678" y="667711"/>
              <a:ext cx="598193" cy="193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3" y="3264"/>
                  </a:moveTo>
                  <a:lnTo>
                    <a:pt x="6013" y="0"/>
                  </a:lnTo>
                  <a:lnTo>
                    <a:pt x="0" y="0"/>
                  </a:lnTo>
                  <a:lnTo>
                    <a:pt x="0" y="7810"/>
                  </a:lnTo>
                  <a:lnTo>
                    <a:pt x="1168" y="13809"/>
                  </a:lnTo>
                  <a:lnTo>
                    <a:pt x="7525" y="18636"/>
                  </a:lnTo>
                  <a:lnTo>
                    <a:pt x="11302" y="21600"/>
                  </a:lnTo>
                  <a:lnTo>
                    <a:pt x="18336" y="20561"/>
                  </a:lnTo>
                  <a:lnTo>
                    <a:pt x="21015" y="18034"/>
                  </a:lnTo>
                  <a:lnTo>
                    <a:pt x="21600" y="12789"/>
                  </a:lnTo>
                  <a:lnTo>
                    <a:pt x="20042" y="7525"/>
                  </a:lnTo>
                  <a:lnTo>
                    <a:pt x="18312" y="14961"/>
                  </a:lnTo>
                  <a:lnTo>
                    <a:pt x="16754" y="17604"/>
                  </a:lnTo>
                  <a:lnTo>
                    <a:pt x="15587" y="10531"/>
                  </a:lnTo>
                  <a:lnTo>
                    <a:pt x="12734" y="7550"/>
                  </a:lnTo>
                  <a:lnTo>
                    <a:pt x="8086" y="11605"/>
                  </a:lnTo>
                  <a:lnTo>
                    <a:pt x="5967" y="9983"/>
                  </a:lnTo>
                  <a:lnTo>
                    <a:pt x="11543" y="3868"/>
                  </a:lnTo>
                  <a:lnTo>
                    <a:pt x="8498" y="1944"/>
                  </a:lnTo>
                  <a:lnTo>
                    <a:pt x="6013" y="3264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 rot="10800000" flipH="1">
              <a:off x="6426263" y="806576"/>
              <a:ext cx="325062" cy="175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80" y="7588"/>
                  </a:lnTo>
                  <a:lnTo>
                    <a:pt x="12856" y="15861"/>
                  </a:lnTo>
                  <a:lnTo>
                    <a:pt x="13888" y="21102"/>
                  </a:lnTo>
                  <a:lnTo>
                    <a:pt x="20524" y="21600"/>
                  </a:lnTo>
                  <a:cubicBezTo>
                    <a:pt x="20524" y="21600"/>
                    <a:pt x="21600" y="15450"/>
                    <a:pt x="21600" y="13993"/>
                  </a:cubicBezTo>
                  <a:cubicBezTo>
                    <a:pt x="21600" y="12536"/>
                    <a:pt x="21600" y="6404"/>
                    <a:pt x="21600" y="6404"/>
                  </a:cubicBezTo>
                  <a:lnTo>
                    <a:pt x="15150" y="3432"/>
                  </a:lnTo>
                  <a:lnTo>
                    <a:pt x="8829" y="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 rot="10800000" flipH="1">
              <a:off x="4374389" y="4729903"/>
              <a:ext cx="209914" cy="162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94" y="0"/>
                  </a:moveTo>
                  <a:lnTo>
                    <a:pt x="0" y="15424"/>
                  </a:lnTo>
                  <a:lnTo>
                    <a:pt x="10769" y="16501"/>
                  </a:lnTo>
                  <a:lnTo>
                    <a:pt x="10144" y="21600"/>
                  </a:lnTo>
                  <a:lnTo>
                    <a:pt x="21600" y="20523"/>
                  </a:lnTo>
                  <a:lnTo>
                    <a:pt x="10925" y="9411"/>
                  </a:lnTo>
                  <a:lnTo>
                    <a:pt x="4994" y="0"/>
                  </a:lnTo>
                  <a:close/>
                </a:path>
              </a:pathLst>
            </a:custGeom>
            <a:solidFill>
              <a:schemeClr val="accent6">
                <a:lumMod val="25000"/>
                <a:alpha val="2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734" name="Group 73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105097" y="768375"/>
            <a:ext cx="3558950" cy="1648834"/>
            <a:chOff x="0" y="0"/>
            <a:chExt cx="7117898" cy="3297665"/>
          </a:xfrm>
        </p:grpSpPr>
        <p:grpSp>
          <p:nvGrpSpPr>
            <p:cNvPr id="732" name="Group 732"/>
            <p:cNvGrpSpPr/>
            <p:nvPr/>
          </p:nvGrpSpPr>
          <p:grpSpPr>
            <a:xfrm>
              <a:off x="0" y="0"/>
              <a:ext cx="7117899" cy="3297666"/>
              <a:chOff x="0" y="0"/>
              <a:chExt cx="7117898" cy="3297665"/>
            </a:xfrm>
          </p:grpSpPr>
          <p:sp>
            <p:nvSpPr>
              <p:cNvPr id="719" name="Shape 719"/>
              <p:cNvSpPr/>
              <p:nvPr/>
            </p:nvSpPr>
            <p:spPr>
              <a:xfrm>
                <a:off x="0" y="0"/>
                <a:ext cx="7117899" cy="3297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847"/>
                    </a:moveTo>
                    <a:lnTo>
                      <a:pt x="1796" y="20374"/>
                    </a:lnTo>
                    <a:cubicBezTo>
                      <a:pt x="1796" y="20374"/>
                      <a:pt x="3515" y="20662"/>
                      <a:pt x="3610" y="20764"/>
                    </a:cubicBezTo>
                    <a:cubicBezTo>
                      <a:pt x="3704" y="20865"/>
                      <a:pt x="5402" y="20971"/>
                      <a:pt x="5402" y="20971"/>
                    </a:cubicBezTo>
                    <a:cubicBezTo>
                      <a:pt x="5402" y="20971"/>
                      <a:pt x="6612" y="21078"/>
                      <a:pt x="6708" y="21078"/>
                    </a:cubicBezTo>
                    <a:cubicBezTo>
                      <a:pt x="6804" y="21078"/>
                      <a:pt x="8782" y="21219"/>
                      <a:pt x="8782" y="21219"/>
                    </a:cubicBezTo>
                    <a:lnTo>
                      <a:pt x="9857" y="21529"/>
                    </a:lnTo>
                    <a:lnTo>
                      <a:pt x="10574" y="21600"/>
                    </a:lnTo>
                    <a:lnTo>
                      <a:pt x="14169" y="21356"/>
                    </a:lnTo>
                    <a:lnTo>
                      <a:pt x="15332" y="21144"/>
                    </a:lnTo>
                    <a:cubicBezTo>
                      <a:pt x="15332" y="21144"/>
                      <a:pt x="16084" y="20932"/>
                      <a:pt x="16213" y="20932"/>
                    </a:cubicBezTo>
                    <a:cubicBezTo>
                      <a:pt x="16342" y="20932"/>
                      <a:pt x="17466" y="20932"/>
                      <a:pt x="17466" y="20932"/>
                    </a:cubicBezTo>
                    <a:cubicBezTo>
                      <a:pt x="17466" y="20932"/>
                      <a:pt x="18449" y="21034"/>
                      <a:pt x="18578" y="20932"/>
                    </a:cubicBezTo>
                    <a:cubicBezTo>
                      <a:pt x="18707" y="20830"/>
                      <a:pt x="19606" y="20826"/>
                      <a:pt x="19688" y="20724"/>
                    </a:cubicBezTo>
                    <a:cubicBezTo>
                      <a:pt x="19769" y="20622"/>
                      <a:pt x="20916" y="20551"/>
                      <a:pt x="20916" y="20551"/>
                    </a:cubicBezTo>
                    <a:lnTo>
                      <a:pt x="21600" y="20232"/>
                    </a:lnTo>
                    <a:lnTo>
                      <a:pt x="21354" y="18157"/>
                    </a:lnTo>
                    <a:cubicBezTo>
                      <a:pt x="21354" y="18157"/>
                      <a:pt x="21094" y="16985"/>
                      <a:pt x="21000" y="16299"/>
                    </a:cubicBezTo>
                    <a:cubicBezTo>
                      <a:pt x="20906" y="15612"/>
                      <a:pt x="20418" y="14559"/>
                      <a:pt x="20418" y="14559"/>
                    </a:cubicBezTo>
                    <a:lnTo>
                      <a:pt x="19800" y="14134"/>
                    </a:lnTo>
                    <a:lnTo>
                      <a:pt x="19544" y="14343"/>
                    </a:lnTo>
                    <a:lnTo>
                      <a:pt x="19072" y="13930"/>
                    </a:lnTo>
                    <a:lnTo>
                      <a:pt x="18290" y="13718"/>
                    </a:lnTo>
                    <a:lnTo>
                      <a:pt x="17870" y="12700"/>
                    </a:lnTo>
                    <a:lnTo>
                      <a:pt x="17151" y="12382"/>
                    </a:lnTo>
                    <a:lnTo>
                      <a:pt x="16637" y="11408"/>
                    </a:lnTo>
                    <a:lnTo>
                      <a:pt x="15904" y="11514"/>
                    </a:lnTo>
                    <a:lnTo>
                      <a:pt x="15562" y="10328"/>
                    </a:lnTo>
                    <a:lnTo>
                      <a:pt x="15243" y="9841"/>
                    </a:lnTo>
                    <a:lnTo>
                      <a:pt x="14491" y="6253"/>
                    </a:lnTo>
                    <a:lnTo>
                      <a:pt x="14002" y="6358"/>
                    </a:lnTo>
                    <a:lnTo>
                      <a:pt x="13662" y="4823"/>
                    </a:lnTo>
                    <a:lnTo>
                      <a:pt x="12858" y="3840"/>
                    </a:lnTo>
                    <a:lnTo>
                      <a:pt x="12275" y="4752"/>
                    </a:lnTo>
                    <a:lnTo>
                      <a:pt x="11967" y="4858"/>
                    </a:lnTo>
                    <a:lnTo>
                      <a:pt x="11740" y="2385"/>
                    </a:lnTo>
                    <a:lnTo>
                      <a:pt x="10943" y="1960"/>
                    </a:lnTo>
                    <a:lnTo>
                      <a:pt x="10315" y="739"/>
                    </a:lnTo>
                    <a:lnTo>
                      <a:pt x="9612" y="0"/>
                    </a:lnTo>
                    <a:cubicBezTo>
                      <a:pt x="9612" y="0"/>
                      <a:pt x="9090" y="106"/>
                      <a:pt x="9008" y="212"/>
                    </a:cubicBezTo>
                    <a:cubicBezTo>
                      <a:pt x="8926" y="319"/>
                      <a:pt x="8603" y="810"/>
                      <a:pt x="8603" y="810"/>
                    </a:cubicBezTo>
                    <a:lnTo>
                      <a:pt x="7955" y="1124"/>
                    </a:lnTo>
                    <a:lnTo>
                      <a:pt x="6981" y="2362"/>
                    </a:lnTo>
                    <a:lnTo>
                      <a:pt x="6493" y="3876"/>
                    </a:lnTo>
                    <a:lnTo>
                      <a:pt x="5877" y="4398"/>
                    </a:lnTo>
                    <a:lnTo>
                      <a:pt x="5571" y="4154"/>
                    </a:lnTo>
                    <a:lnTo>
                      <a:pt x="5168" y="4469"/>
                    </a:lnTo>
                    <a:lnTo>
                      <a:pt x="4513" y="8919"/>
                    </a:lnTo>
                    <a:lnTo>
                      <a:pt x="4275" y="10220"/>
                    </a:lnTo>
                    <a:lnTo>
                      <a:pt x="3835" y="10605"/>
                    </a:lnTo>
                    <a:lnTo>
                      <a:pt x="3362" y="10181"/>
                    </a:lnTo>
                    <a:lnTo>
                      <a:pt x="3022" y="10181"/>
                    </a:lnTo>
                    <a:lnTo>
                      <a:pt x="2454" y="10464"/>
                    </a:lnTo>
                    <a:lnTo>
                      <a:pt x="2227" y="10955"/>
                    </a:lnTo>
                    <a:lnTo>
                      <a:pt x="1932" y="11729"/>
                    </a:lnTo>
                    <a:lnTo>
                      <a:pt x="1592" y="12637"/>
                    </a:lnTo>
                    <a:lnTo>
                      <a:pt x="73" y="18463"/>
                    </a:lnTo>
                    <a:lnTo>
                      <a:pt x="0" y="19847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4979" y="749198"/>
                <a:ext cx="3288416" cy="2455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7" y="21600"/>
                    </a:moveTo>
                    <a:cubicBezTo>
                      <a:pt x="21277" y="21600"/>
                      <a:pt x="5549" y="20459"/>
                      <a:pt x="3142" y="19936"/>
                    </a:cubicBezTo>
                    <a:cubicBezTo>
                      <a:pt x="736" y="19414"/>
                      <a:pt x="0" y="19271"/>
                      <a:pt x="0" y="19271"/>
                    </a:cubicBezTo>
                    <a:cubicBezTo>
                      <a:pt x="0" y="19271"/>
                      <a:pt x="1364" y="18113"/>
                      <a:pt x="1875" y="17839"/>
                    </a:cubicBezTo>
                    <a:cubicBezTo>
                      <a:pt x="2385" y="17566"/>
                      <a:pt x="3763" y="15813"/>
                      <a:pt x="3763" y="15813"/>
                    </a:cubicBezTo>
                    <a:lnTo>
                      <a:pt x="4606" y="13727"/>
                    </a:lnTo>
                    <a:lnTo>
                      <a:pt x="3941" y="13067"/>
                    </a:lnTo>
                    <a:cubicBezTo>
                      <a:pt x="3941" y="13067"/>
                      <a:pt x="2385" y="15349"/>
                      <a:pt x="2177" y="15628"/>
                    </a:cubicBezTo>
                    <a:cubicBezTo>
                      <a:pt x="1968" y="15907"/>
                      <a:pt x="763" y="17185"/>
                      <a:pt x="763" y="17185"/>
                    </a:cubicBezTo>
                    <a:lnTo>
                      <a:pt x="3099" y="12729"/>
                    </a:lnTo>
                    <a:cubicBezTo>
                      <a:pt x="3099" y="12729"/>
                      <a:pt x="3692" y="11345"/>
                      <a:pt x="3799" y="11065"/>
                    </a:cubicBezTo>
                    <a:cubicBezTo>
                      <a:pt x="3905" y="10786"/>
                      <a:pt x="4535" y="9598"/>
                      <a:pt x="4535" y="9598"/>
                    </a:cubicBezTo>
                    <a:lnTo>
                      <a:pt x="5019" y="10014"/>
                    </a:lnTo>
                    <a:lnTo>
                      <a:pt x="5444" y="8927"/>
                    </a:lnTo>
                    <a:lnTo>
                      <a:pt x="6073" y="9444"/>
                    </a:lnTo>
                    <a:lnTo>
                      <a:pt x="6486" y="8641"/>
                    </a:lnTo>
                    <a:lnTo>
                      <a:pt x="6805" y="9866"/>
                    </a:lnTo>
                    <a:cubicBezTo>
                      <a:pt x="6805" y="9866"/>
                      <a:pt x="5710" y="11559"/>
                      <a:pt x="5604" y="11934"/>
                    </a:cubicBezTo>
                    <a:cubicBezTo>
                      <a:pt x="5498" y="12309"/>
                      <a:pt x="5710" y="13575"/>
                      <a:pt x="5710" y="13575"/>
                    </a:cubicBezTo>
                    <a:lnTo>
                      <a:pt x="6588" y="13480"/>
                    </a:lnTo>
                    <a:lnTo>
                      <a:pt x="6783" y="11310"/>
                    </a:lnTo>
                    <a:lnTo>
                      <a:pt x="7762" y="11168"/>
                    </a:lnTo>
                    <a:lnTo>
                      <a:pt x="8676" y="11917"/>
                    </a:lnTo>
                    <a:lnTo>
                      <a:pt x="9101" y="10556"/>
                    </a:lnTo>
                    <a:lnTo>
                      <a:pt x="9341" y="9449"/>
                    </a:lnTo>
                    <a:cubicBezTo>
                      <a:pt x="9341" y="9449"/>
                      <a:pt x="10502" y="9883"/>
                      <a:pt x="10502" y="10156"/>
                    </a:cubicBezTo>
                    <a:cubicBezTo>
                      <a:pt x="10502" y="10430"/>
                      <a:pt x="9119" y="12290"/>
                      <a:pt x="8942" y="12664"/>
                    </a:cubicBezTo>
                    <a:cubicBezTo>
                      <a:pt x="8765" y="13039"/>
                      <a:pt x="8340" y="13752"/>
                      <a:pt x="8340" y="14311"/>
                    </a:cubicBezTo>
                    <a:cubicBezTo>
                      <a:pt x="8340" y="14869"/>
                      <a:pt x="8690" y="15154"/>
                      <a:pt x="8690" y="15154"/>
                    </a:cubicBezTo>
                    <a:lnTo>
                      <a:pt x="9962" y="12706"/>
                    </a:lnTo>
                    <a:lnTo>
                      <a:pt x="10871" y="11951"/>
                    </a:lnTo>
                    <a:cubicBezTo>
                      <a:pt x="10871" y="11951"/>
                      <a:pt x="11261" y="11655"/>
                      <a:pt x="11363" y="11381"/>
                    </a:cubicBezTo>
                    <a:cubicBezTo>
                      <a:pt x="11465" y="11107"/>
                      <a:pt x="12383" y="10067"/>
                      <a:pt x="12383" y="10067"/>
                    </a:cubicBezTo>
                    <a:lnTo>
                      <a:pt x="13513" y="7951"/>
                    </a:lnTo>
                    <a:cubicBezTo>
                      <a:pt x="13513" y="7951"/>
                      <a:pt x="13895" y="7143"/>
                      <a:pt x="13615" y="7143"/>
                    </a:cubicBezTo>
                    <a:cubicBezTo>
                      <a:pt x="13335" y="7143"/>
                      <a:pt x="11780" y="7001"/>
                      <a:pt x="11780" y="7001"/>
                    </a:cubicBezTo>
                    <a:lnTo>
                      <a:pt x="9905" y="6858"/>
                    </a:lnTo>
                    <a:cubicBezTo>
                      <a:pt x="9905" y="6858"/>
                      <a:pt x="10579" y="1214"/>
                      <a:pt x="11177" y="607"/>
                    </a:cubicBezTo>
                    <a:cubicBezTo>
                      <a:pt x="11776" y="0"/>
                      <a:pt x="12051" y="0"/>
                      <a:pt x="12051" y="0"/>
                    </a:cubicBezTo>
                    <a:lnTo>
                      <a:pt x="11838" y="1213"/>
                    </a:lnTo>
                    <a:lnTo>
                      <a:pt x="12259" y="1629"/>
                    </a:lnTo>
                    <a:lnTo>
                      <a:pt x="12751" y="1107"/>
                    </a:lnTo>
                    <a:lnTo>
                      <a:pt x="13177" y="114"/>
                    </a:lnTo>
                    <a:lnTo>
                      <a:pt x="13696" y="399"/>
                    </a:lnTo>
                    <a:lnTo>
                      <a:pt x="14507" y="263"/>
                    </a:lnTo>
                    <a:lnTo>
                      <a:pt x="13881" y="1565"/>
                    </a:lnTo>
                    <a:lnTo>
                      <a:pt x="14369" y="1939"/>
                    </a:lnTo>
                    <a:lnTo>
                      <a:pt x="14157" y="3027"/>
                    </a:lnTo>
                    <a:lnTo>
                      <a:pt x="13452" y="3918"/>
                    </a:lnTo>
                    <a:lnTo>
                      <a:pt x="13554" y="5054"/>
                    </a:lnTo>
                    <a:lnTo>
                      <a:pt x="14073" y="4769"/>
                    </a:lnTo>
                    <a:lnTo>
                      <a:pt x="14774" y="3206"/>
                    </a:lnTo>
                    <a:lnTo>
                      <a:pt x="15053" y="4383"/>
                    </a:lnTo>
                    <a:lnTo>
                      <a:pt x="14521" y="6510"/>
                    </a:lnTo>
                    <a:lnTo>
                      <a:pt x="13435" y="9482"/>
                    </a:lnTo>
                    <a:lnTo>
                      <a:pt x="13151" y="11122"/>
                    </a:lnTo>
                    <a:lnTo>
                      <a:pt x="13045" y="12875"/>
                    </a:lnTo>
                    <a:lnTo>
                      <a:pt x="14774" y="11788"/>
                    </a:lnTo>
                    <a:lnTo>
                      <a:pt x="14774" y="10659"/>
                    </a:lnTo>
                    <a:lnTo>
                      <a:pt x="15341" y="8995"/>
                    </a:lnTo>
                    <a:lnTo>
                      <a:pt x="16041" y="8097"/>
                    </a:lnTo>
                    <a:lnTo>
                      <a:pt x="16321" y="7105"/>
                    </a:lnTo>
                    <a:lnTo>
                      <a:pt x="17451" y="5839"/>
                    </a:lnTo>
                    <a:lnTo>
                      <a:pt x="18404" y="6831"/>
                    </a:lnTo>
                    <a:cubicBezTo>
                      <a:pt x="18404" y="6831"/>
                      <a:pt x="18931" y="8447"/>
                      <a:pt x="18829" y="8864"/>
                    </a:cubicBezTo>
                    <a:cubicBezTo>
                      <a:pt x="18727" y="9280"/>
                      <a:pt x="18231" y="10314"/>
                      <a:pt x="18231" y="10314"/>
                    </a:cubicBezTo>
                    <a:cubicBezTo>
                      <a:pt x="18231" y="10314"/>
                      <a:pt x="18443" y="11544"/>
                      <a:pt x="18443" y="11824"/>
                    </a:cubicBezTo>
                    <a:cubicBezTo>
                      <a:pt x="18443" y="12103"/>
                      <a:pt x="18337" y="13417"/>
                      <a:pt x="18337" y="13417"/>
                    </a:cubicBezTo>
                    <a:lnTo>
                      <a:pt x="18762" y="14451"/>
                    </a:lnTo>
                    <a:lnTo>
                      <a:pt x="19081" y="15824"/>
                    </a:lnTo>
                    <a:lnTo>
                      <a:pt x="19959" y="15729"/>
                    </a:lnTo>
                    <a:lnTo>
                      <a:pt x="19959" y="14505"/>
                    </a:lnTo>
                    <a:cubicBezTo>
                      <a:pt x="19959" y="14505"/>
                      <a:pt x="19006" y="13216"/>
                      <a:pt x="19006" y="12942"/>
                    </a:cubicBezTo>
                    <a:cubicBezTo>
                      <a:pt x="19006" y="12668"/>
                      <a:pt x="19499" y="12383"/>
                      <a:pt x="19499" y="12383"/>
                    </a:cubicBezTo>
                    <a:cubicBezTo>
                      <a:pt x="19499" y="12383"/>
                      <a:pt x="20261" y="11592"/>
                      <a:pt x="19880" y="11497"/>
                    </a:cubicBezTo>
                    <a:cubicBezTo>
                      <a:pt x="19499" y="11402"/>
                      <a:pt x="18789" y="10868"/>
                      <a:pt x="18789" y="10594"/>
                    </a:cubicBezTo>
                    <a:cubicBezTo>
                      <a:pt x="18789" y="10320"/>
                      <a:pt x="19742" y="9755"/>
                      <a:pt x="19742" y="9755"/>
                    </a:cubicBezTo>
                    <a:lnTo>
                      <a:pt x="20682" y="10320"/>
                    </a:lnTo>
                    <a:lnTo>
                      <a:pt x="21139" y="9666"/>
                    </a:lnTo>
                    <a:lnTo>
                      <a:pt x="21210" y="13558"/>
                    </a:lnTo>
                    <a:cubicBezTo>
                      <a:pt x="21210" y="13558"/>
                      <a:pt x="21600" y="16219"/>
                      <a:pt x="21600" y="16499"/>
                    </a:cubicBezTo>
                    <a:cubicBezTo>
                      <a:pt x="21600" y="16778"/>
                      <a:pt x="21600" y="20385"/>
                      <a:pt x="21600" y="20385"/>
                    </a:cubicBezTo>
                    <a:lnTo>
                      <a:pt x="21277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3197337" y="300323"/>
                <a:ext cx="396800" cy="1159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0"/>
                    </a:moveTo>
                    <a:lnTo>
                      <a:pt x="12196" y="5397"/>
                    </a:lnTo>
                    <a:lnTo>
                      <a:pt x="16312" y="8504"/>
                    </a:lnTo>
                    <a:lnTo>
                      <a:pt x="21600" y="12014"/>
                    </a:lnTo>
                    <a:lnTo>
                      <a:pt x="21600" y="16014"/>
                    </a:lnTo>
                    <a:lnTo>
                      <a:pt x="16312" y="19523"/>
                    </a:lnTo>
                    <a:lnTo>
                      <a:pt x="11644" y="21600"/>
                    </a:lnTo>
                    <a:lnTo>
                      <a:pt x="9037" y="19813"/>
                    </a:lnTo>
                    <a:lnTo>
                      <a:pt x="14289" y="16002"/>
                    </a:lnTo>
                    <a:cubicBezTo>
                      <a:pt x="14289" y="16002"/>
                      <a:pt x="15171" y="13977"/>
                      <a:pt x="15171" y="13386"/>
                    </a:cubicBezTo>
                    <a:cubicBezTo>
                      <a:pt x="15171" y="12795"/>
                      <a:pt x="12563" y="11586"/>
                      <a:pt x="12563" y="10995"/>
                    </a:cubicBezTo>
                    <a:cubicBezTo>
                      <a:pt x="12563" y="10404"/>
                      <a:pt x="4958" y="10493"/>
                      <a:pt x="4958" y="8291"/>
                    </a:cubicBezTo>
                    <a:cubicBezTo>
                      <a:pt x="4958" y="6090"/>
                      <a:pt x="4079" y="4693"/>
                      <a:pt x="4079" y="4693"/>
                    </a:cubicBezTo>
                    <a:lnTo>
                      <a:pt x="0" y="1611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2" name="Shape 722"/>
              <p:cNvSpPr/>
              <p:nvPr/>
            </p:nvSpPr>
            <p:spPr>
              <a:xfrm>
                <a:off x="3131275" y="942667"/>
                <a:ext cx="214582" cy="532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28" y="655"/>
                    </a:moveTo>
                    <a:lnTo>
                      <a:pt x="21600" y="0"/>
                    </a:lnTo>
                    <a:lnTo>
                      <a:pt x="21600" y="6954"/>
                    </a:lnTo>
                    <a:lnTo>
                      <a:pt x="13997" y="21600"/>
                    </a:lnTo>
                    <a:lnTo>
                      <a:pt x="0" y="17851"/>
                    </a:lnTo>
                    <a:lnTo>
                      <a:pt x="1626" y="2821"/>
                    </a:lnTo>
                    <a:lnTo>
                      <a:pt x="5366" y="13251"/>
                    </a:lnTo>
                    <a:lnTo>
                      <a:pt x="11210" y="7225"/>
                    </a:lnTo>
                    <a:lnTo>
                      <a:pt x="10928" y="655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3" name="Shape 723"/>
              <p:cNvSpPr/>
              <p:nvPr/>
            </p:nvSpPr>
            <p:spPr>
              <a:xfrm>
                <a:off x="2702539" y="170493"/>
                <a:ext cx="251681" cy="745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78" y="0"/>
                    </a:moveTo>
                    <a:lnTo>
                      <a:pt x="13893" y="7460"/>
                    </a:lnTo>
                    <a:lnTo>
                      <a:pt x="12501" y="12279"/>
                    </a:lnTo>
                    <a:lnTo>
                      <a:pt x="20266" y="14434"/>
                    </a:lnTo>
                    <a:lnTo>
                      <a:pt x="21600" y="21600"/>
                    </a:lnTo>
                    <a:lnTo>
                      <a:pt x="11412" y="17565"/>
                    </a:lnTo>
                    <a:lnTo>
                      <a:pt x="3075" y="12260"/>
                    </a:lnTo>
                    <a:lnTo>
                      <a:pt x="7243" y="7737"/>
                    </a:lnTo>
                    <a:lnTo>
                      <a:pt x="0" y="4974"/>
                    </a:lnTo>
                    <a:lnTo>
                      <a:pt x="427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4" name="Shape 724"/>
              <p:cNvSpPr/>
              <p:nvPr/>
            </p:nvSpPr>
            <p:spPr>
              <a:xfrm>
                <a:off x="2237675" y="337096"/>
                <a:ext cx="762084" cy="1051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86" y="4859"/>
                    </a:moveTo>
                    <a:lnTo>
                      <a:pt x="6884" y="0"/>
                    </a:lnTo>
                    <a:lnTo>
                      <a:pt x="9754" y="5387"/>
                    </a:lnTo>
                    <a:lnTo>
                      <a:pt x="9295" y="10037"/>
                    </a:lnTo>
                    <a:lnTo>
                      <a:pt x="11895" y="12022"/>
                    </a:lnTo>
                    <a:lnTo>
                      <a:pt x="14136" y="8150"/>
                    </a:lnTo>
                    <a:lnTo>
                      <a:pt x="16394" y="11217"/>
                    </a:lnTo>
                    <a:lnTo>
                      <a:pt x="16394" y="14522"/>
                    </a:lnTo>
                    <a:lnTo>
                      <a:pt x="19361" y="14842"/>
                    </a:lnTo>
                    <a:lnTo>
                      <a:pt x="21600" y="14189"/>
                    </a:lnTo>
                    <a:lnTo>
                      <a:pt x="21600" y="18922"/>
                    </a:lnTo>
                    <a:lnTo>
                      <a:pt x="20665" y="21600"/>
                    </a:lnTo>
                    <a:lnTo>
                      <a:pt x="16571" y="19713"/>
                    </a:lnTo>
                    <a:lnTo>
                      <a:pt x="12764" y="15104"/>
                    </a:lnTo>
                    <a:lnTo>
                      <a:pt x="9032" y="12590"/>
                    </a:lnTo>
                    <a:lnTo>
                      <a:pt x="5856" y="8659"/>
                    </a:lnTo>
                    <a:lnTo>
                      <a:pt x="900" y="7451"/>
                    </a:lnTo>
                    <a:lnTo>
                      <a:pt x="0" y="3691"/>
                    </a:lnTo>
                    <a:lnTo>
                      <a:pt x="2564" y="1065"/>
                    </a:lnTo>
                    <a:lnTo>
                      <a:pt x="5986" y="4859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5" name="Shape 725"/>
              <p:cNvSpPr/>
              <p:nvPr/>
            </p:nvSpPr>
            <p:spPr>
              <a:xfrm>
                <a:off x="2290378" y="858363"/>
                <a:ext cx="352354" cy="65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211" y="2479"/>
                    </a:lnTo>
                    <a:lnTo>
                      <a:pt x="17707" y="8610"/>
                    </a:lnTo>
                    <a:lnTo>
                      <a:pt x="21600" y="13835"/>
                    </a:lnTo>
                    <a:lnTo>
                      <a:pt x="15023" y="16821"/>
                    </a:lnTo>
                    <a:lnTo>
                      <a:pt x="7452" y="21600"/>
                    </a:lnTo>
                    <a:lnTo>
                      <a:pt x="7452" y="15979"/>
                    </a:lnTo>
                    <a:lnTo>
                      <a:pt x="11673" y="13231"/>
                    </a:lnTo>
                    <a:lnTo>
                      <a:pt x="10020" y="6302"/>
                    </a:lnTo>
                    <a:lnTo>
                      <a:pt x="2278" y="3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6" name="Shape 726"/>
              <p:cNvSpPr/>
              <p:nvPr/>
            </p:nvSpPr>
            <p:spPr>
              <a:xfrm>
                <a:off x="4046432" y="640520"/>
                <a:ext cx="262488" cy="581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24" y="0"/>
                    </a:moveTo>
                    <a:lnTo>
                      <a:pt x="21600" y="9985"/>
                    </a:lnTo>
                    <a:lnTo>
                      <a:pt x="17603" y="21600"/>
                    </a:lnTo>
                    <a:lnTo>
                      <a:pt x="12276" y="12121"/>
                    </a:lnTo>
                    <a:lnTo>
                      <a:pt x="6056" y="20124"/>
                    </a:lnTo>
                    <a:lnTo>
                      <a:pt x="2168" y="16986"/>
                    </a:lnTo>
                    <a:lnTo>
                      <a:pt x="0" y="5371"/>
                    </a:lnTo>
                    <a:lnTo>
                      <a:pt x="7780" y="7554"/>
                    </a:lnTo>
                    <a:lnTo>
                      <a:pt x="1632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7" name="Shape 727"/>
              <p:cNvSpPr/>
              <p:nvPr/>
            </p:nvSpPr>
            <p:spPr>
              <a:xfrm>
                <a:off x="4052202" y="1461137"/>
                <a:ext cx="142991" cy="216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89" h="21600" extrusionOk="0">
                    <a:moveTo>
                      <a:pt x="5796" y="0"/>
                    </a:moveTo>
                    <a:cubicBezTo>
                      <a:pt x="5796" y="0"/>
                      <a:pt x="-4011" y="16745"/>
                      <a:pt x="1889" y="18362"/>
                    </a:cubicBezTo>
                    <a:cubicBezTo>
                      <a:pt x="7790" y="19978"/>
                      <a:pt x="13683" y="21600"/>
                      <a:pt x="13683" y="21600"/>
                    </a:cubicBezTo>
                    <a:lnTo>
                      <a:pt x="17589" y="10931"/>
                    </a:lnTo>
                    <a:lnTo>
                      <a:pt x="579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8" name="Shape 728"/>
              <p:cNvSpPr/>
              <p:nvPr/>
            </p:nvSpPr>
            <p:spPr>
              <a:xfrm>
                <a:off x="4629757" y="1007704"/>
                <a:ext cx="307847" cy="472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29"/>
                    </a:moveTo>
                    <a:lnTo>
                      <a:pt x="21600" y="21600"/>
                    </a:lnTo>
                    <a:lnTo>
                      <a:pt x="8346" y="0"/>
                    </a:lnTo>
                    <a:lnTo>
                      <a:pt x="0" y="1829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29" name="Shape 729"/>
              <p:cNvSpPr/>
              <p:nvPr/>
            </p:nvSpPr>
            <p:spPr>
              <a:xfrm>
                <a:off x="5926593" y="2257078"/>
                <a:ext cx="598688" cy="773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13" y="3264"/>
                    </a:moveTo>
                    <a:lnTo>
                      <a:pt x="6013" y="0"/>
                    </a:lnTo>
                    <a:lnTo>
                      <a:pt x="0" y="0"/>
                    </a:lnTo>
                    <a:lnTo>
                      <a:pt x="0" y="7810"/>
                    </a:lnTo>
                    <a:lnTo>
                      <a:pt x="1168" y="13809"/>
                    </a:lnTo>
                    <a:lnTo>
                      <a:pt x="7525" y="18636"/>
                    </a:lnTo>
                    <a:lnTo>
                      <a:pt x="11302" y="21600"/>
                    </a:lnTo>
                    <a:lnTo>
                      <a:pt x="18336" y="20561"/>
                    </a:lnTo>
                    <a:lnTo>
                      <a:pt x="21015" y="18034"/>
                    </a:lnTo>
                    <a:lnTo>
                      <a:pt x="21600" y="12789"/>
                    </a:lnTo>
                    <a:lnTo>
                      <a:pt x="20042" y="7525"/>
                    </a:lnTo>
                    <a:lnTo>
                      <a:pt x="18312" y="14961"/>
                    </a:lnTo>
                    <a:lnTo>
                      <a:pt x="16754" y="17604"/>
                    </a:lnTo>
                    <a:lnTo>
                      <a:pt x="15587" y="10531"/>
                    </a:lnTo>
                    <a:lnTo>
                      <a:pt x="12734" y="7550"/>
                    </a:lnTo>
                    <a:lnTo>
                      <a:pt x="8086" y="11605"/>
                    </a:lnTo>
                    <a:lnTo>
                      <a:pt x="5967" y="9983"/>
                    </a:lnTo>
                    <a:lnTo>
                      <a:pt x="11543" y="3868"/>
                    </a:lnTo>
                    <a:lnTo>
                      <a:pt x="8498" y="1944"/>
                    </a:lnTo>
                    <a:lnTo>
                      <a:pt x="6013" y="3264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30" name="Shape 730"/>
              <p:cNvSpPr/>
              <p:nvPr/>
            </p:nvSpPr>
            <p:spPr>
              <a:xfrm>
                <a:off x="6431593" y="2273063"/>
                <a:ext cx="325331" cy="701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780" y="7588"/>
                    </a:lnTo>
                    <a:lnTo>
                      <a:pt x="12856" y="15861"/>
                    </a:lnTo>
                    <a:lnTo>
                      <a:pt x="13888" y="21102"/>
                    </a:lnTo>
                    <a:lnTo>
                      <a:pt x="20524" y="21600"/>
                    </a:lnTo>
                    <a:cubicBezTo>
                      <a:pt x="20524" y="21600"/>
                      <a:pt x="21600" y="15450"/>
                      <a:pt x="21600" y="13993"/>
                    </a:cubicBezTo>
                    <a:cubicBezTo>
                      <a:pt x="21600" y="12536"/>
                      <a:pt x="21600" y="6404"/>
                      <a:pt x="21600" y="6404"/>
                    </a:cubicBezTo>
                    <a:lnTo>
                      <a:pt x="15150" y="3432"/>
                    </a:lnTo>
                    <a:lnTo>
                      <a:pt x="8829" y="24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731" name="Shape 731"/>
              <p:cNvSpPr/>
              <p:nvPr/>
            </p:nvSpPr>
            <p:spPr>
              <a:xfrm>
                <a:off x="4378017" y="755520"/>
                <a:ext cx="210089" cy="64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94" y="0"/>
                    </a:moveTo>
                    <a:lnTo>
                      <a:pt x="0" y="15424"/>
                    </a:lnTo>
                    <a:lnTo>
                      <a:pt x="10769" y="16501"/>
                    </a:lnTo>
                    <a:lnTo>
                      <a:pt x="10144" y="21600"/>
                    </a:lnTo>
                    <a:lnTo>
                      <a:pt x="21600" y="20523"/>
                    </a:lnTo>
                    <a:lnTo>
                      <a:pt x="10925" y="9411"/>
                    </a:lnTo>
                    <a:lnTo>
                      <a:pt x="49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900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733" name="Shape 733"/>
            <p:cNvSpPr/>
            <p:nvPr/>
          </p:nvSpPr>
          <p:spPr>
            <a:xfrm>
              <a:off x="3364071" y="1776645"/>
              <a:ext cx="2441728" cy="143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" y="11035"/>
                  </a:moveTo>
                  <a:lnTo>
                    <a:pt x="309" y="21600"/>
                  </a:lnTo>
                  <a:lnTo>
                    <a:pt x="2131" y="21355"/>
                  </a:lnTo>
                  <a:cubicBezTo>
                    <a:pt x="2131" y="21355"/>
                    <a:pt x="4206" y="20144"/>
                    <a:pt x="4505" y="20144"/>
                  </a:cubicBezTo>
                  <a:cubicBezTo>
                    <a:pt x="4805" y="20144"/>
                    <a:pt x="8166" y="20144"/>
                    <a:pt x="8166" y="20144"/>
                  </a:cubicBezTo>
                  <a:lnTo>
                    <a:pt x="11012" y="20389"/>
                  </a:lnTo>
                  <a:lnTo>
                    <a:pt x="14756" y="20155"/>
                  </a:lnTo>
                  <a:lnTo>
                    <a:pt x="17188" y="19910"/>
                  </a:lnTo>
                  <a:lnTo>
                    <a:pt x="20084" y="19665"/>
                  </a:lnTo>
                  <a:lnTo>
                    <a:pt x="20084" y="18454"/>
                  </a:lnTo>
                  <a:lnTo>
                    <a:pt x="21600" y="16673"/>
                  </a:lnTo>
                  <a:lnTo>
                    <a:pt x="20683" y="13598"/>
                  </a:lnTo>
                  <a:lnTo>
                    <a:pt x="18149" y="9536"/>
                  </a:lnTo>
                  <a:lnTo>
                    <a:pt x="18862" y="14412"/>
                  </a:lnTo>
                  <a:lnTo>
                    <a:pt x="19505" y="15360"/>
                  </a:lnTo>
                  <a:lnTo>
                    <a:pt x="18793" y="16969"/>
                  </a:lnTo>
                  <a:lnTo>
                    <a:pt x="17888" y="16633"/>
                  </a:lnTo>
                  <a:lnTo>
                    <a:pt x="16825" y="15259"/>
                  </a:lnTo>
                  <a:lnTo>
                    <a:pt x="15762" y="16236"/>
                  </a:lnTo>
                  <a:lnTo>
                    <a:pt x="15310" y="17213"/>
                  </a:lnTo>
                  <a:lnTo>
                    <a:pt x="12865" y="17295"/>
                  </a:lnTo>
                  <a:cubicBezTo>
                    <a:pt x="12865" y="17295"/>
                    <a:pt x="12521" y="15656"/>
                    <a:pt x="12967" y="15187"/>
                  </a:cubicBezTo>
                  <a:cubicBezTo>
                    <a:pt x="13413" y="14718"/>
                    <a:pt x="14285" y="14240"/>
                    <a:pt x="14686" y="14240"/>
                  </a:cubicBezTo>
                  <a:cubicBezTo>
                    <a:pt x="15088" y="14240"/>
                    <a:pt x="15699" y="13099"/>
                    <a:pt x="15699" y="13099"/>
                  </a:cubicBezTo>
                  <a:lnTo>
                    <a:pt x="15546" y="11236"/>
                  </a:lnTo>
                  <a:lnTo>
                    <a:pt x="12949" y="10748"/>
                  </a:lnTo>
                  <a:lnTo>
                    <a:pt x="12796" y="8875"/>
                  </a:lnTo>
                  <a:lnTo>
                    <a:pt x="11020" y="7908"/>
                  </a:lnTo>
                  <a:cubicBezTo>
                    <a:pt x="11020" y="7908"/>
                    <a:pt x="11166" y="8693"/>
                    <a:pt x="11313" y="9100"/>
                  </a:cubicBezTo>
                  <a:cubicBezTo>
                    <a:pt x="11460" y="9507"/>
                    <a:pt x="11912" y="12907"/>
                    <a:pt x="11912" y="12907"/>
                  </a:cubicBezTo>
                  <a:lnTo>
                    <a:pt x="11453" y="16298"/>
                  </a:lnTo>
                  <a:lnTo>
                    <a:pt x="10129" y="17418"/>
                  </a:lnTo>
                  <a:cubicBezTo>
                    <a:pt x="10129" y="17418"/>
                    <a:pt x="9524" y="17390"/>
                    <a:pt x="9524" y="16197"/>
                  </a:cubicBezTo>
                  <a:cubicBezTo>
                    <a:pt x="9524" y="15005"/>
                    <a:pt x="9524" y="14272"/>
                    <a:pt x="9524" y="14272"/>
                  </a:cubicBezTo>
                  <a:cubicBezTo>
                    <a:pt x="9524" y="14272"/>
                    <a:pt x="8754" y="13549"/>
                    <a:pt x="8149" y="13549"/>
                  </a:cubicBezTo>
                  <a:cubicBezTo>
                    <a:pt x="8149" y="13549"/>
                    <a:pt x="7245" y="11758"/>
                    <a:pt x="7092" y="11116"/>
                  </a:cubicBezTo>
                  <a:cubicBezTo>
                    <a:pt x="6940" y="10474"/>
                    <a:pt x="6679" y="9569"/>
                    <a:pt x="6227" y="8602"/>
                  </a:cubicBezTo>
                  <a:cubicBezTo>
                    <a:pt x="5775" y="7634"/>
                    <a:pt x="5316" y="6648"/>
                    <a:pt x="5316" y="6169"/>
                  </a:cubicBezTo>
                  <a:cubicBezTo>
                    <a:pt x="5316" y="5689"/>
                    <a:pt x="5322" y="3267"/>
                    <a:pt x="4870" y="3267"/>
                  </a:cubicBezTo>
                  <a:cubicBezTo>
                    <a:pt x="4418" y="3267"/>
                    <a:pt x="2992" y="4162"/>
                    <a:pt x="2992" y="4162"/>
                  </a:cubicBezTo>
                  <a:lnTo>
                    <a:pt x="2178" y="5953"/>
                  </a:lnTo>
                  <a:lnTo>
                    <a:pt x="1222" y="5436"/>
                  </a:lnTo>
                  <a:lnTo>
                    <a:pt x="0" y="0"/>
                  </a:lnTo>
                  <a:lnTo>
                    <a:pt x="316" y="11035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735" name="Shape 73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486142" y="2290053"/>
            <a:ext cx="2394656" cy="335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1" h="16978" extrusionOk="0">
                <a:moveTo>
                  <a:pt x="3161" y="0"/>
                </a:moveTo>
                <a:cubicBezTo>
                  <a:pt x="3161" y="0"/>
                  <a:pt x="-1421" y="5515"/>
                  <a:pt x="6377" y="10491"/>
                </a:cubicBezTo>
                <a:cubicBezTo>
                  <a:pt x="14175" y="15467"/>
                  <a:pt x="19701" y="12322"/>
                  <a:pt x="19701" y="12322"/>
                </a:cubicBezTo>
                <a:cubicBezTo>
                  <a:pt x="19701" y="12322"/>
                  <a:pt x="6838" y="21600"/>
                  <a:pt x="2470" y="13963"/>
                </a:cubicBezTo>
                <a:cubicBezTo>
                  <a:pt x="-1899" y="6326"/>
                  <a:pt x="295" y="1072"/>
                  <a:pt x="3161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36" name="Shape 73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344826" y="2342312"/>
            <a:ext cx="2668865" cy="36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3" h="20158" extrusionOk="0">
                <a:moveTo>
                  <a:pt x="7" y="20157"/>
                </a:moveTo>
                <a:cubicBezTo>
                  <a:pt x="-396" y="20298"/>
                  <a:pt x="18426" y="9937"/>
                  <a:pt x="17517" y="4317"/>
                </a:cubicBezTo>
                <a:cubicBezTo>
                  <a:pt x="16607" y="-1302"/>
                  <a:pt x="16548" y="176"/>
                  <a:pt x="16548" y="176"/>
                </a:cubicBezTo>
                <a:cubicBezTo>
                  <a:pt x="16548" y="176"/>
                  <a:pt x="18797" y="575"/>
                  <a:pt x="18816" y="3608"/>
                </a:cubicBezTo>
                <a:cubicBezTo>
                  <a:pt x="18835" y="6642"/>
                  <a:pt x="21204" y="12710"/>
                  <a:pt x="7" y="2015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37" name="Shape 73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590877" y="2730355"/>
            <a:ext cx="2630953" cy="15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6" h="11685" extrusionOk="0">
                <a:moveTo>
                  <a:pt x="12" y="6066"/>
                </a:moveTo>
                <a:cubicBezTo>
                  <a:pt x="-334" y="5624"/>
                  <a:pt x="7152" y="10914"/>
                  <a:pt x="13688" y="6066"/>
                </a:cubicBezTo>
                <a:cubicBezTo>
                  <a:pt x="20224" y="1217"/>
                  <a:pt x="21266" y="0"/>
                  <a:pt x="21266" y="0"/>
                </a:cubicBezTo>
                <a:cubicBezTo>
                  <a:pt x="21266" y="0"/>
                  <a:pt x="12181" y="21600"/>
                  <a:pt x="12" y="606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9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751" name="Group 7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829551" y="1936751"/>
            <a:ext cx="869951" cy="521061"/>
            <a:chOff x="0" y="0"/>
            <a:chExt cx="1739900" cy="1042120"/>
          </a:xfrm>
        </p:grpSpPr>
        <p:sp>
          <p:nvSpPr>
            <p:cNvPr id="738" name="Shape 738"/>
            <p:cNvSpPr/>
            <p:nvPr/>
          </p:nvSpPr>
          <p:spPr>
            <a:xfrm>
              <a:off x="0" y="0"/>
              <a:ext cx="1739901" cy="104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47"/>
                  </a:moveTo>
                  <a:lnTo>
                    <a:pt x="1796" y="20374"/>
                  </a:lnTo>
                  <a:cubicBezTo>
                    <a:pt x="1796" y="20374"/>
                    <a:pt x="3515" y="20662"/>
                    <a:pt x="3610" y="20764"/>
                  </a:cubicBezTo>
                  <a:cubicBezTo>
                    <a:pt x="3704" y="20865"/>
                    <a:pt x="5402" y="20971"/>
                    <a:pt x="5402" y="20971"/>
                  </a:cubicBezTo>
                  <a:cubicBezTo>
                    <a:pt x="5402" y="20971"/>
                    <a:pt x="6612" y="21078"/>
                    <a:pt x="6708" y="21078"/>
                  </a:cubicBezTo>
                  <a:cubicBezTo>
                    <a:pt x="6804" y="21078"/>
                    <a:pt x="8782" y="21219"/>
                    <a:pt x="8782" y="21219"/>
                  </a:cubicBezTo>
                  <a:lnTo>
                    <a:pt x="9857" y="21529"/>
                  </a:lnTo>
                  <a:lnTo>
                    <a:pt x="10574" y="21600"/>
                  </a:lnTo>
                  <a:lnTo>
                    <a:pt x="14169" y="21356"/>
                  </a:lnTo>
                  <a:lnTo>
                    <a:pt x="15332" y="21144"/>
                  </a:lnTo>
                  <a:cubicBezTo>
                    <a:pt x="15332" y="21144"/>
                    <a:pt x="16084" y="20932"/>
                    <a:pt x="16213" y="20932"/>
                  </a:cubicBezTo>
                  <a:cubicBezTo>
                    <a:pt x="16342" y="20932"/>
                    <a:pt x="17466" y="20932"/>
                    <a:pt x="17466" y="20932"/>
                  </a:cubicBezTo>
                  <a:cubicBezTo>
                    <a:pt x="17466" y="20932"/>
                    <a:pt x="18449" y="21034"/>
                    <a:pt x="18578" y="20932"/>
                  </a:cubicBezTo>
                  <a:cubicBezTo>
                    <a:pt x="18707" y="20830"/>
                    <a:pt x="19606" y="20826"/>
                    <a:pt x="19688" y="20724"/>
                  </a:cubicBezTo>
                  <a:cubicBezTo>
                    <a:pt x="19769" y="20622"/>
                    <a:pt x="20916" y="20551"/>
                    <a:pt x="20916" y="20551"/>
                  </a:cubicBezTo>
                  <a:lnTo>
                    <a:pt x="21600" y="20232"/>
                  </a:lnTo>
                  <a:lnTo>
                    <a:pt x="21354" y="18157"/>
                  </a:lnTo>
                  <a:cubicBezTo>
                    <a:pt x="21354" y="18157"/>
                    <a:pt x="21094" y="16985"/>
                    <a:pt x="21000" y="16299"/>
                  </a:cubicBezTo>
                  <a:cubicBezTo>
                    <a:pt x="20906" y="15612"/>
                    <a:pt x="20418" y="14559"/>
                    <a:pt x="20418" y="14559"/>
                  </a:cubicBezTo>
                  <a:lnTo>
                    <a:pt x="19800" y="14134"/>
                  </a:lnTo>
                  <a:lnTo>
                    <a:pt x="19543" y="14343"/>
                  </a:lnTo>
                  <a:lnTo>
                    <a:pt x="19072" y="13930"/>
                  </a:lnTo>
                  <a:lnTo>
                    <a:pt x="18290" y="13718"/>
                  </a:lnTo>
                  <a:lnTo>
                    <a:pt x="17870" y="12700"/>
                  </a:lnTo>
                  <a:lnTo>
                    <a:pt x="17151" y="12382"/>
                  </a:lnTo>
                  <a:lnTo>
                    <a:pt x="16637" y="11408"/>
                  </a:lnTo>
                  <a:lnTo>
                    <a:pt x="15904" y="11514"/>
                  </a:lnTo>
                  <a:lnTo>
                    <a:pt x="15562" y="10328"/>
                  </a:lnTo>
                  <a:lnTo>
                    <a:pt x="15243" y="9841"/>
                  </a:lnTo>
                  <a:lnTo>
                    <a:pt x="14491" y="6253"/>
                  </a:lnTo>
                  <a:lnTo>
                    <a:pt x="14002" y="6358"/>
                  </a:lnTo>
                  <a:lnTo>
                    <a:pt x="13662" y="4823"/>
                  </a:lnTo>
                  <a:lnTo>
                    <a:pt x="12858" y="3840"/>
                  </a:lnTo>
                  <a:lnTo>
                    <a:pt x="12275" y="4752"/>
                  </a:lnTo>
                  <a:lnTo>
                    <a:pt x="11967" y="4858"/>
                  </a:lnTo>
                  <a:lnTo>
                    <a:pt x="11740" y="2385"/>
                  </a:lnTo>
                  <a:lnTo>
                    <a:pt x="10943" y="1960"/>
                  </a:lnTo>
                  <a:lnTo>
                    <a:pt x="10315" y="739"/>
                  </a:lnTo>
                  <a:lnTo>
                    <a:pt x="9612" y="0"/>
                  </a:lnTo>
                  <a:cubicBezTo>
                    <a:pt x="9612" y="0"/>
                    <a:pt x="9090" y="106"/>
                    <a:pt x="9008" y="212"/>
                  </a:cubicBezTo>
                  <a:cubicBezTo>
                    <a:pt x="8926" y="319"/>
                    <a:pt x="8603" y="810"/>
                    <a:pt x="8603" y="810"/>
                  </a:cubicBezTo>
                  <a:lnTo>
                    <a:pt x="7955" y="1124"/>
                  </a:lnTo>
                  <a:lnTo>
                    <a:pt x="6981" y="2362"/>
                  </a:lnTo>
                  <a:lnTo>
                    <a:pt x="6493" y="3876"/>
                  </a:lnTo>
                  <a:lnTo>
                    <a:pt x="5877" y="4398"/>
                  </a:lnTo>
                  <a:lnTo>
                    <a:pt x="5571" y="4154"/>
                  </a:lnTo>
                  <a:lnTo>
                    <a:pt x="5168" y="4469"/>
                  </a:lnTo>
                  <a:lnTo>
                    <a:pt x="4513" y="8919"/>
                  </a:lnTo>
                  <a:lnTo>
                    <a:pt x="4275" y="10220"/>
                  </a:lnTo>
                  <a:lnTo>
                    <a:pt x="3835" y="10605"/>
                  </a:lnTo>
                  <a:lnTo>
                    <a:pt x="3362" y="10181"/>
                  </a:lnTo>
                  <a:lnTo>
                    <a:pt x="3022" y="10181"/>
                  </a:lnTo>
                  <a:lnTo>
                    <a:pt x="2454" y="10464"/>
                  </a:lnTo>
                  <a:lnTo>
                    <a:pt x="2227" y="10955"/>
                  </a:lnTo>
                  <a:lnTo>
                    <a:pt x="1932" y="11729"/>
                  </a:lnTo>
                  <a:lnTo>
                    <a:pt x="1592" y="12637"/>
                  </a:lnTo>
                  <a:lnTo>
                    <a:pt x="73" y="18463"/>
                  </a:lnTo>
                  <a:lnTo>
                    <a:pt x="0" y="19847"/>
                  </a:ln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39" name="Shape 739"/>
            <p:cNvSpPr/>
            <p:nvPr/>
          </p:nvSpPr>
          <p:spPr>
            <a:xfrm>
              <a:off x="1217" y="236760"/>
              <a:ext cx="803822" cy="77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7" y="21600"/>
                  </a:moveTo>
                  <a:cubicBezTo>
                    <a:pt x="21277" y="21600"/>
                    <a:pt x="5549" y="20459"/>
                    <a:pt x="3142" y="19936"/>
                  </a:cubicBezTo>
                  <a:cubicBezTo>
                    <a:pt x="736" y="19414"/>
                    <a:pt x="0" y="19271"/>
                    <a:pt x="0" y="19271"/>
                  </a:cubicBezTo>
                  <a:cubicBezTo>
                    <a:pt x="0" y="19271"/>
                    <a:pt x="1364" y="18113"/>
                    <a:pt x="1875" y="17839"/>
                  </a:cubicBezTo>
                  <a:cubicBezTo>
                    <a:pt x="2385" y="17566"/>
                    <a:pt x="3763" y="15813"/>
                    <a:pt x="3763" y="15813"/>
                  </a:cubicBezTo>
                  <a:lnTo>
                    <a:pt x="4606" y="13727"/>
                  </a:lnTo>
                  <a:lnTo>
                    <a:pt x="3941" y="13067"/>
                  </a:lnTo>
                  <a:cubicBezTo>
                    <a:pt x="3941" y="13067"/>
                    <a:pt x="2385" y="15349"/>
                    <a:pt x="2177" y="15628"/>
                  </a:cubicBezTo>
                  <a:cubicBezTo>
                    <a:pt x="1968" y="15907"/>
                    <a:pt x="763" y="17185"/>
                    <a:pt x="763" y="17185"/>
                  </a:cubicBezTo>
                  <a:lnTo>
                    <a:pt x="3099" y="12729"/>
                  </a:lnTo>
                  <a:cubicBezTo>
                    <a:pt x="3099" y="12729"/>
                    <a:pt x="3692" y="11345"/>
                    <a:pt x="3799" y="11065"/>
                  </a:cubicBezTo>
                  <a:cubicBezTo>
                    <a:pt x="3905" y="10786"/>
                    <a:pt x="4535" y="9598"/>
                    <a:pt x="4535" y="9598"/>
                  </a:cubicBezTo>
                  <a:lnTo>
                    <a:pt x="5019" y="10014"/>
                  </a:lnTo>
                  <a:lnTo>
                    <a:pt x="5444" y="8927"/>
                  </a:lnTo>
                  <a:lnTo>
                    <a:pt x="6073" y="9444"/>
                  </a:lnTo>
                  <a:lnTo>
                    <a:pt x="6486" y="8641"/>
                  </a:lnTo>
                  <a:lnTo>
                    <a:pt x="6805" y="9866"/>
                  </a:lnTo>
                  <a:cubicBezTo>
                    <a:pt x="6805" y="9866"/>
                    <a:pt x="5710" y="11559"/>
                    <a:pt x="5604" y="11934"/>
                  </a:cubicBezTo>
                  <a:cubicBezTo>
                    <a:pt x="5498" y="12309"/>
                    <a:pt x="5710" y="13575"/>
                    <a:pt x="5710" y="13575"/>
                  </a:cubicBezTo>
                  <a:lnTo>
                    <a:pt x="6588" y="13480"/>
                  </a:lnTo>
                  <a:lnTo>
                    <a:pt x="6783" y="11310"/>
                  </a:lnTo>
                  <a:lnTo>
                    <a:pt x="7762" y="11168"/>
                  </a:lnTo>
                  <a:lnTo>
                    <a:pt x="8676" y="11917"/>
                  </a:lnTo>
                  <a:lnTo>
                    <a:pt x="9101" y="10556"/>
                  </a:lnTo>
                  <a:lnTo>
                    <a:pt x="9341" y="9449"/>
                  </a:lnTo>
                  <a:cubicBezTo>
                    <a:pt x="9341" y="9449"/>
                    <a:pt x="10502" y="9883"/>
                    <a:pt x="10502" y="10156"/>
                  </a:cubicBezTo>
                  <a:cubicBezTo>
                    <a:pt x="10502" y="10430"/>
                    <a:pt x="9119" y="12290"/>
                    <a:pt x="8942" y="12664"/>
                  </a:cubicBezTo>
                  <a:cubicBezTo>
                    <a:pt x="8765" y="13039"/>
                    <a:pt x="8340" y="13752"/>
                    <a:pt x="8340" y="14311"/>
                  </a:cubicBezTo>
                  <a:cubicBezTo>
                    <a:pt x="8340" y="14869"/>
                    <a:pt x="8690" y="15154"/>
                    <a:pt x="8690" y="15154"/>
                  </a:cubicBezTo>
                  <a:lnTo>
                    <a:pt x="9962" y="12706"/>
                  </a:lnTo>
                  <a:lnTo>
                    <a:pt x="10871" y="11951"/>
                  </a:lnTo>
                  <a:cubicBezTo>
                    <a:pt x="10871" y="11951"/>
                    <a:pt x="11261" y="11655"/>
                    <a:pt x="11363" y="11381"/>
                  </a:cubicBezTo>
                  <a:cubicBezTo>
                    <a:pt x="11465" y="11107"/>
                    <a:pt x="12383" y="10067"/>
                    <a:pt x="12383" y="10067"/>
                  </a:cubicBezTo>
                  <a:lnTo>
                    <a:pt x="13513" y="7951"/>
                  </a:lnTo>
                  <a:cubicBezTo>
                    <a:pt x="13513" y="7951"/>
                    <a:pt x="13895" y="7143"/>
                    <a:pt x="13615" y="7143"/>
                  </a:cubicBezTo>
                  <a:cubicBezTo>
                    <a:pt x="13335" y="7143"/>
                    <a:pt x="11780" y="7001"/>
                    <a:pt x="11780" y="7001"/>
                  </a:cubicBezTo>
                  <a:lnTo>
                    <a:pt x="9905" y="6858"/>
                  </a:lnTo>
                  <a:cubicBezTo>
                    <a:pt x="9905" y="6858"/>
                    <a:pt x="10579" y="1214"/>
                    <a:pt x="11177" y="607"/>
                  </a:cubicBezTo>
                  <a:cubicBezTo>
                    <a:pt x="11776" y="0"/>
                    <a:pt x="12051" y="0"/>
                    <a:pt x="12051" y="0"/>
                  </a:cubicBezTo>
                  <a:lnTo>
                    <a:pt x="11838" y="1213"/>
                  </a:lnTo>
                  <a:lnTo>
                    <a:pt x="12259" y="1629"/>
                  </a:lnTo>
                  <a:lnTo>
                    <a:pt x="12751" y="1107"/>
                  </a:lnTo>
                  <a:lnTo>
                    <a:pt x="13177" y="114"/>
                  </a:lnTo>
                  <a:lnTo>
                    <a:pt x="13696" y="399"/>
                  </a:lnTo>
                  <a:lnTo>
                    <a:pt x="14507" y="263"/>
                  </a:lnTo>
                  <a:lnTo>
                    <a:pt x="13881" y="1565"/>
                  </a:lnTo>
                  <a:lnTo>
                    <a:pt x="14369" y="1939"/>
                  </a:lnTo>
                  <a:lnTo>
                    <a:pt x="14157" y="3027"/>
                  </a:lnTo>
                  <a:lnTo>
                    <a:pt x="13452" y="3918"/>
                  </a:lnTo>
                  <a:lnTo>
                    <a:pt x="13554" y="5054"/>
                  </a:lnTo>
                  <a:lnTo>
                    <a:pt x="14073" y="4769"/>
                  </a:lnTo>
                  <a:lnTo>
                    <a:pt x="14774" y="3206"/>
                  </a:lnTo>
                  <a:lnTo>
                    <a:pt x="15053" y="4383"/>
                  </a:lnTo>
                  <a:lnTo>
                    <a:pt x="14521" y="6510"/>
                  </a:lnTo>
                  <a:lnTo>
                    <a:pt x="13435" y="9482"/>
                  </a:lnTo>
                  <a:lnTo>
                    <a:pt x="13151" y="11122"/>
                  </a:lnTo>
                  <a:lnTo>
                    <a:pt x="13045" y="12875"/>
                  </a:lnTo>
                  <a:lnTo>
                    <a:pt x="14774" y="11788"/>
                  </a:lnTo>
                  <a:lnTo>
                    <a:pt x="14774" y="10659"/>
                  </a:lnTo>
                  <a:lnTo>
                    <a:pt x="15341" y="8995"/>
                  </a:lnTo>
                  <a:lnTo>
                    <a:pt x="16041" y="8097"/>
                  </a:lnTo>
                  <a:lnTo>
                    <a:pt x="16321" y="7105"/>
                  </a:lnTo>
                  <a:lnTo>
                    <a:pt x="17451" y="5839"/>
                  </a:lnTo>
                  <a:lnTo>
                    <a:pt x="18404" y="6831"/>
                  </a:lnTo>
                  <a:cubicBezTo>
                    <a:pt x="18404" y="6831"/>
                    <a:pt x="18931" y="8447"/>
                    <a:pt x="18829" y="8864"/>
                  </a:cubicBezTo>
                  <a:cubicBezTo>
                    <a:pt x="18727" y="9280"/>
                    <a:pt x="18231" y="10314"/>
                    <a:pt x="18231" y="10314"/>
                  </a:cubicBezTo>
                  <a:cubicBezTo>
                    <a:pt x="18231" y="10314"/>
                    <a:pt x="18443" y="11544"/>
                    <a:pt x="18443" y="11824"/>
                  </a:cubicBezTo>
                  <a:cubicBezTo>
                    <a:pt x="18443" y="12103"/>
                    <a:pt x="18337" y="13417"/>
                    <a:pt x="18337" y="13417"/>
                  </a:cubicBezTo>
                  <a:lnTo>
                    <a:pt x="18762" y="14451"/>
                  </a:lnTo>
                  <a:lnTo>
                    <a:pt x="19081" y="15824"/>
                  </a:lnTo>
                  <a:lnTo>
                    <a:pt x="19959" y="15729"/>
                  </a:lnTo>
                  <a:lnTo>
                    <a:pt x="19959" y="14505"/>
                  </a:lnTo>
                  <a:cubicBezTo>
                    <a:pt x="19959" y="14505"/>
                    <a:pt x="19006" y="13216"/>
                    <a:pt x="19006" y="12942"/>
                  </a:cubicBezTo>
                  <a:cubicBezTo>
                    <a:pt x="19006" y="12668"/>
                    <a:pt x="19499" y="12383"/>
                    <a:pt x="19499" y="12383"/>
                  </a:cubicBezTo>
                  <a:cubicBezTo>
                    <a:pt x="19499" y="12383"/>
                    <a:pt x="20261" y="11592"/>
                    <a:pt x="19880" y="11497"/>
                  </a:cubicBezTo>
                  <a:cubicBezTo>
                    <a:pt x="19499" y="11402"/>
                    <a:pt x="18789" y="10868"/>
                    <a:pt x="18789" y="10594"/>
                  </a:cubicBezTo>
                  <a:cubicBezTo>
                    <a:pt x="18789" y="10320"/>
                    <a:pt x="19742" y="9755"/>
                    <a:pt x="19742" y="9755"/>
                  </a:cubicBezTo>
                  <a:lnTo>
                    <a:pt x="20682" y="10320"/>
                  </a:lnTo>
                  <a:lnTo>
                    <a:pt x="21139" y="9666"/>
                  </a:lnTo>
                  <a:lnTo>
                    <a:pt x="21210" y="13558"/>
                  </a:lnTo>
                  <a:cubicBezTo>
                    <a:pt x="21210" y="13558"/>
                    <a:pt x="21600" y="16219"/>
                    <a:pt x="21600" y="16499"/>
                  </a:cubicBezTo>
                  <a:cubicBezTo>
                    <a:pt x="21600" y="16778"/>
                    <a:pt x="21600" y="20385"/>
                    <a:pt x="21600" y="20385"/>
                  </a:cubicBezTo>
                  <a:lnTo>
                    <a:pt x="21277" y="21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0" name="Shape 740"/>
            <p:cNvSpPr/>
            <p:nvPr/>
          </p:nvSpPr>
          <p:spPr>
            <a:xfrm>
              <a:off x="781558" y="94907"/>
              <a:ext cx="96994" cy="36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14" y="0"/>
                  </a:moveTo>
                  <a:lnTo>
                    <a:pt x="12196" y="5397"/>
                  </a:lnTo>
                  <a:lnTo>
                    <a:pt x="16312" y="8504"/>
                  </a:lnTo>
                  <a:lnTo>
                    <a:pt x="21600" y="12014"/>
                  </a:lnTo>
                  <a:lnTo>
                    <a:pt x="21600" y="16014"/>
                  </a:lnTo>
                  <a:lnTo>
                    <a:pt x="16312" y="19523"/>
                  </a:lnTo>
                  <a:lnTo>
                    <a:pt x="11644" y="21600"/>
                  </a:lnTo>
                  <a:lnTo>
                    <a:pt x="9037" y="19813"/>
                  </a:lnTo>
                  <a:lnTo>
                    <a:pt x="14289" y="16002"/>
                  </a:lnTo>
                  <a:cubicBezTo>
                    <a:pt x="14289" y="16002"/>
                    <a:pt x="15171" y="13977"/>
                    <a:pt x="15171" y="13386"/>
                  </a:cubicBezTo>
                  <a:cubicBezTo>
                    <a:pt x="15171" y="12795"/>
                    <a:pt x="12563" y="11586"/>
                    <a:pt x="12563" y="10995"/>
                  </a:cubicBezTo>
                  <a:cubicBezTo>
                    <a:pt x="12563" y="10404"/>
                    <a:pt x="4958" y="10493"/>
                    <a:pt x="4958" y="8291"/>
                  </a:cubicBezTo>
                  <a:cubicBezTo>
                    <a:pt x="4958" y="6090"/>
                    <a:pt x="4079" y="4693"/>
                    <a:pt x="4079" y="4693"/>
                  </a:cubicBezTo>
                  <a:lnTo>
                    <a:pt x="0" y="1611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1" name="Shape 741"/>
            <p:cNvSpPr/>
            <p:nvPr/>
          </p:nvSpPr>
          <p:spPr>
            <a:xfrm>
              <a:off x="765409" y="297899"/>
              <a:ext cx="52453" cy="168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8" y="655"/>
                  </a:moveTo>
                  <a:lnTo>
                    <a:pt x="21600" y="0"/>
                  </a:lnTo>
                  <a:lnTo>
                    <a:pt x="21600" y="6954"/>
                  </a:lnTo>
                  <a:lnTo>
                    <a:pt x="13997" y="21600"/>
                  </a:lnTo>
                  <a:lnTo>
                    <a:pt x="0" y="17851"/>
                  </a:lnTo>
                  <a:lnTo>
                    <a:pt x="1626" y="2821"/>
                  </a:lnTo>
                  <a:lnTo>
                    <a:pt x="5366" y="13251"/>
                  </a:lnTo>
                  <a:lnTo>
                    <a:pt x="11210" y="7225"/>
                  </a:lnTo>
                  <a:lnTo>
                    <a:pt x="10928" y="655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2" name="Shape 742"/>
            <p:cNvSpPr/>
            <p:nvPr/>
          </p:nvSpPr>
          <p:spPr>
            <a:xfrm>
              <a:off x="660608" y="53878"/>
              <a:ext cx="61522" cy="23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8" y="0"/>
                  </a:moveTo>
                  <a:lnTo>
                    <a:pt x="13893" y="7460"/>
                  </a:lnTo>
                  <a:lnTo>
                    <a:pt x="12501" y="12279"/>
                  </a:lnTo>
                  <a:lnTo>
                    <a:pt x="20266" y="14434"/>
                  </a:lnTo>
                  <a:lnTo>
                    <a:pt x="21600" y="21600"/>
                  </a:lnTo>
                  <a:lnTo>
                    <a:pt x="11412" y="17565"/>
                  </a:lnTo>
                  <a:lnTo>
                    <a:pt x="3075" y="12260"/>
                  </a:lnTo>
                  <a:lnTo>
                    <a:pt x="7243" y="7737"/>
                  </a:lnTo>
                  <a:lnTo>
                    <a:pt x="0" y="4974"/>
                  </a:lnTo>
                  <a:lnTo>
                    <a:pt x="4278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546977" y="106528"/>
              <a:ext cx="186285" cy="3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86" y="4859"/>
                  </a:moveTo>
                  <a:lnTo>
                    <a:pt x="6884" y="0"/>
                  </a:lnTo>
                  <a:lnTo>
                    <a:pt x="9755" y="5387"/>
                  </a:lnTo>
                  <a:lnTo>
                    <a:pt x="9295" y="10037"/>
                  </a:lnTo>
                  <a:lnTo>
                    <a:pt x="11895" y="12022"/>
                  </a:lnTo>
                  <a:lnTo>
                    <a:pt x="14136" y="8150"/>
                  </a:lnTo>
                  <a:lnTo>
                    <a:pt x="16394" y="11217"/>
                  </a:lnTo>
                  <a:lnTo>
                    <a:pt x="16394" y="14522"/>
                  </a:lnTo>
                  <a:lnTo>
                    <a:pt x="19361" y="14842"/>
                  </a:lnTo>
                  <a:lnTo>
                    <a:pt x="21600" y="14189"/>
                  </a:lnTo>
                  <a:lnTo>
                    <a:pt x="21600" y="18922"/>
                  </a:lnTo>
                  <a:lnTo>
                    <a:pt x="20666" y="21600"/>
                  </a:lnTo>
                  <a:lnTo>
                    <a:pt x="16571" y="19713"/>
                  </a:lnTo>
                  <a:lnTo>
                    <a:pt x="12764" y="15104"/>
                  </a:lnTo>
                  <a:lnTo>
                    <a:pt x="9032" y="12590"/>
                  </a:lnTo>
                  <a:lnTo>
                    <a:pt x="5856" y="8659"/>
                  </a:lnTo>
                  <a:lnTo>
                    <a:pt x="900" y="7451"/>
                  </a:lnTo>
                  <a:lnTo>
                    <a:pt x="0" y="3691"/>
                  </a:lnTo>
                  <a:lnTo>
                    <a:pt x="2564" y="1065"/>
                  </a:lnTo>
                  <a:lnTo>
                    <a:pt x="5986" y="4859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4" name="Shape 744"/>
            <p:cNvSpPr/>
            <p:nvPr/>
          </p:nvSpPr>
          <p:spPr>
            <a:xfrm>
              <a:off x="559860" y="271258"/>
              <a:ext cx="86130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211" y="2479"/>
                  </a:lnTo>
                  <a:lnTo>
                    <a:pt x="17707" y="8610"/>
                  </a:lnTo>
                  <a:lnTo>
                    <a:pt x="21600" y="13835"/>
                  </a:lnTo>
                  <a:lnTo>
                    <a:pt x="15023" y="16821"/>
                  </a:lnTo>
                  <a:lnTo>
                    <a:pt x="7452" y="21600"/>
                  </a:lnTo>
                  <a:lnTo>
                    <a:pt x="7452" y="15979"/>
                  </a:lnTo>
                  <a:lnTo>
                    <a:pt x="11673" y="13231"/>
                  </a:lnTo>
                  <a:lnTo>
                    <a:pt x="10020" y="6302"/>
                  </a:lnTo>
                  <a:lnTo>
                    <a:pt x="2278" y="3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5" name="Shape 745"/>
            <p:cNvSpPr/>
            <p:nvPr/>
          </p:nvSpPr>
          <p:spPr>
            <a:xfrm>
              <a:off x="989109" y="202415"/>
              <a:ext cx="64164" cy="18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24" y="0"/>
                  </a:moveTo>
                  <a:lnTo>
                    <a:pt x="21600" y="9985"/>
                  </a:lnTo>
                  <a:lnTo>
                    <a:pt x="17603" y="21600"/>
                  </a:lnTo>
                  <a:lnTo>
                    <a:pt x="12277" y="12121"/>
                  </a:lnTo>
                  <a:lnTo>
                    <a:pt x="6056" y="20124"/>
                  </a:lnTo>
                  <a:lnTo>
                    <a:pt x="2168" y="16986"/>
                  </a:lnTo>
                  <a:lnTo>
                    <a:pt x="0" y="5371"/>
                  </a:lnTo>
                  <a:lnTo>
                    <a:pt x="7780" y="7554"/>
                  </a:lnTo>
                  <a:lnTo>
                    <a:pt x="16324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990521" y="461745"/>
              <a:ext cx="34953" cy="6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89" h="21600" extrusionOk="0">
                  <a:moveTo>
                    <a:pt x="5796" y="0"/>
                  </a:moveTo>
                  <a:cubicBezTo>
                    <a:pt x="5796" y="0"/>
                    <a:pt x="-4011" y="16745"/>
                    <a:pt x="1889" y="18362"/>
                  </a:cubicBezTo>
                  <a:cubicBezTo>
                    <a:pt x="7790" y="19978"/>
                    <a:pt x="13683" y="21600"/>
                    <a:pt x="13683" y="21600"/>
                  </a:cubicBezTo>
                  <a:lnTo>
                    <a:pt x="17589" y="10931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1131698" y="318452"/>
              <a:ext cx="75251" cy="1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9"/>
                  </a:moveTo>
                  <a:lnTo>
                    <a:pt x="21600" y="21600"/>
                  </a:lnTo>
                  <a:lnTo>
                    <a:pt x="8346" y="0"/>
                  </a:lnTo>
                  <a:lnTo>
                    <a:pt x="0" y="1829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8" name="Shape 748"/>
            <p:cNvSpPr/>
            <p:nvPr/>
          </p:nvSpPr>
          <p:spPr>
            <a:xfrm>
              <a:off x="1448697" y="713276"/>
              <a:ext cx="146344" cy="24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3" y="3264"/>
                  </a:moveTo>
                  <a:lnTo>
                    <a:pt x="6013" y="0"/>
                  </a:lnTo>
                  <a:lnTo>
                    <a:pt x="0" y="0"/>
                  </a:lnTo>
                  <a:lnTo>
                    <a:pt x="0" y="7810"/>
                  </a:lnTo>
                  <a:lnTo>
                    <a:pt x="1168" y="13809"/>
                  </a:lnTo>
                  <a:lnTo>
                    <a:pt x="7525" y="18636"/>
                  </a:lnTo>
                  <a:lnTo>
                    <a:pt x="11302" y="21600"/>
                  </a:lnTo>
                  <a:lnTo>
                    <a:pt x="18336" y="20561"/>
                  </a:lnTo>
                  <a:lnTo>
                    <a:pt x="21015" y="18034"/>
                  </a:lnTo>
                  <a:lnTo>
                    <a:pt x="21600" y="12789"/>
                  </a:lnTo>
                  <a:lnTo>
                    <a:pt x="20042" y="7525"/>
                  </a:lnTo>
                  <a:lnTo>
                    <a:pt x="18312" y="14961"/>
                  </a:lnTo>
                  <a:lnTo>
                    <a:pt x="16754" y="17604"/>
                  </a:lnTo>
                  <a:lnTo>
                    <a:pt x="15587" y="10531"/>
                  </a:lnTo>
                  <a:lnTo>
                    <a:pt x="12734" y="7550"/>
                  </a:lnTo>
                  <a:lnTo>
                    <a:pt x="8086" y="11605"/>
                  </a:lnTo>
                  <a:lnTo>
                    <a:pt x="5967" y="9983"/>
                  </a:lnTo>
                  <a:lnTo>
                    <a:pt x="11543" y="3868"/>
                  </a:lnTo>
                  <a:lnTo>
                    <a:pt x="8498" y="1944"/>
                  </a:lnTo>
                  <a:lnTo>
                    <a:pt x="6013" y="3264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9" name="Shape 749"/>
            <p:cNvSpPr/>
            <p:nvPr/>
          </p:nvSpPr>
          <p:spPr>
            <a:xfrm>
              <a:off x="1572139" y="718328"/>
              <a:ext cx="79525" cy="22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80" y="7588"/>
                  </a:lnTo>
                  <a:lnTo>
                    <a:pt x="12856" y="15861"/>
                  </a:lnTo>
                  <a:lnTo>
                    <a:pt x="13888" y="21102"/>
                  </a:lnTo>
                  <a:lnTo>
                    <a:pt x="20524" y="21600"/>
                  </a:lnTo>
                  <a:cubicBezTo>
                    <a:pt x="20524" y="21600"/>
                    <a:pt x="21600" y="15450"/>
                    <a:pt x="21600" y="13993"/>
                  </a:cubicBezTo>
                  <a:cubicBezTo>
                    <a:pt x="21600" y="12536"/>
                    <a:pt x="21600" y="6404"/>
                    <a:pt x="21600" y="6404"/>
                  </a:cubicBezTo>
                  <a:lnTo>
                    <a:pt x="15150" y="3432"/>
                  </a:lnTo>
                  <a:lnTo>
                    <a:pt x="8829" y="2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50" name="Shape 750"/>
            <p:cNvSpPr/>
            <p:nvPr/>
          </p:nvSpPr>
          <p:spPr>
            <a:xfrm>
              <a:off x="1070163" y="238757"/>
              <a:ext cx="51355" cy="20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94" y="0"/>
                  </a:moveTo>
                  <a:lnTo>
                    <a:pt x="0" y="15424"/>
                  </a:lnTo>
                  <a:lnTo>
                    <a:pt x="10769" y="16501"/>
                  </a:lnTo>
                  <a:lnTo>
                    <a:pt x="10144" y="21600"/>
                  </a:lnTo>
                  <a:lnTo>
                    <a:pt x="21600" y="20523"/>
                  </a:lnTo>
                  <a:lnTo>
                    <a:pt x="10925" y="9411"/>
                  </a:lnTo>
                  <a:lnTo>
                    <a:pt x="4994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9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762" name="Picture 7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954956" y="1092541"/>
            <a:ext cx="717059" cy="500042"/>
          </a:xfrm>
          <a:prstGeom prst="rect">
            <a:avLst/>
          </a:prstGeom>
        </p:spPr>
      </p:pic>
      <p:sp>
        <p:nvSpPr>
          <p:cNvPr id="716" name="Shape 7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2235200"/>
            <a:ext cx="12185650" cy="4635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/>
          </a:gra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/>
            <a:endParaRPr sz="2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00" name="Shape 70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31496" y="3429001"/>
            <a:ext cx="10801353" cy="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01" name="Shape 7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31496" y="4527550"/>
            <a:ext cx="10801353" cy="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17" name="Shape 7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1157347" y="6350352"/>
            <a:ext cx="182742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400" b="1">
                <a:solidFill>
                  <a:srgbClr val="444444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21</a:t>
            </a:r>
          </a:p>
        </p:txBody>
      </p:sp>
      <p:sp>
        <p:nvSpPr>
          <p:cNvPr id="80" name="Shape 7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2591" y="458836"/>
            <a:ext cx="3472425" cy="642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sz="4400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The Iceberg </a:t>
            </a:r>
          </a:p>
        </p:txBody>
      </p:sp>
      <p:sp>
        <p:nvSpPr>
          <p:cNvPr id="82" name="Shape 7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466850" y="2707740"/>
            <a:ext cx="1968500" cy="44557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 algn="l">
              <a:lnSpc>
                <a:spcPct val="70000"/>
              </a:lnSpc>
              <a:defRPr sz="1800"/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The Marketing</a:t>
            </a:r>
          </a:p>
          <a:p>
            <a:pPr lvl="0" algn="l">
              <a:lnSpc>
                <a:spcPct val="70000"/>
              </a:lnSpc>
              <a:defRPr sz="1800"/>
            </a:pPr>
            <a:r>
              <a:rPr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Challenge</a:t>
            </a:r>
          </a:p>
        </p:txBody>
      </p:sp>
      <p:sp>
        <p:nvSpPr>
          <p:cNvPr id="83" name="Shape 7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9000" y="2659155"/>
            <a:ext cx="307777" cy="460191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70000"/>
              </a:lnSpc>
              <a:defRPr sz="7200">
                <a:solidFill>
                  <a:srgbClr val="304A4B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1</a:t>
            </a:r>
          </a:p>
        </p:txBody>
      </p:sp>
      <p:sp>
        <p:nvSpPr>
          <p:cNvPr id="84" name="Shape 7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466850" y="3758665"/>
            <a:ext cx="1968500" cy="44557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 algn="l">
              <a:lnSpc>
                <a:spcPct val="70000"/>
              </a:lnSpc>
              <a:defRPr sz="1800"/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Distribution</a:t>
            </a:r>
            <a:endParaRPr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  <a:p>
            <a:pPr lvl="0" algn="l">
              <a:lnSpc>
                <a:spcPct val="70000"/>
              </a:lnSpc>
              <a:defRPr sz="1800"/>
            </a:pPr>
            <a:r>
              <a:rPr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Challenge</a:t>
            </a:r>
          </a:p>
        </p:txBody>
      </p:sp>
      <p:sp>
        <p:nvSpPr>
          <p:cNvPr id="85" name="Shape 7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9000" y="3751355"/>
            <a:ext cx="307777" cy="460191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70000"/>
              </a:lnSpc>
              <a:defRPr sz="7200">
                <a:solidFill>
                  <a:srgbClr val="304A4B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</a:t>
            </a:r>
          </a:p>
        </p:txBody>
      </p:sp>
      <p:sp>
        <p:nvSpPr>
          <p:cNvPr id="86" name="Shape 7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466850" y="4781015"/>
            <a:ext cx="2406650" cy="44557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 algn="l">
              <a:lnSpc>
                <a:spcPct val="70000"/>
              </a:lnSpc>
              <a:defRPr sz="1800"/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Customer Services</a:t>
            </a:r>
            <a:endParaRPr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  <a:p>
            <a:pPr lvl="0" algn="l">
              <a:lnSpc>
                <a:spcPct val="70000"/>
              </a:lnSpc>
              <a:defRPr sz="1800"/>
            </a:pPr>
            <a:r>
              <a:rPr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problem</a:t>
            </a:r>
          </a:p>
        </p:txBody>
      </p:sp>
      <p:sp>
        <p:nvSpPr>
          <p:cNvPr id="87" name="Shape 75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89000" y="4773705"/>
            <a:ext cx="307777" cy="460191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70000"/>
              </a:lnSpc>
              <a:defRPr sz="7200">
                <a:solidFill>
                  <a:srgbClr val="304A4B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3</a:t>
            </a:r>
          </a:p>
        </p:txBody>
      </p:sp>
      <p:sp>
        <p:nvSpPr>
          <p:cNvPr id="88" name="Shape 76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16850" y="898964"/>
            <a:ext cx="2552700" cy="69762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100" b="1">
                <a:solidFill>
                  <a:srgbClr val="444444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dirty="0">
                <a:solidFill>
                  <a:schemeClr val="tx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 only see simple problem, but the real problems is deep inside the frozen water</a:t>
            </a:r>
          </a:p>
        </p:txBody>
      </p:sp>
      <p:sp>
        <p:nvSpPr>
          <p:cNvPr id="89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804950" y="2449850"/>
            <a:ext cx="2767458" cy="7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90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792458" y="3591601"/>
            <a:ext cx="2767458" cy="7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  <p:sp>
        <p:nvSpPr>
          <p:cNvPr id="91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779966" y="4658401"/>
            <a:ext cx="2767458" cy="7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03275" y="540017"/>
            <a:ext cx="720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World Map Infographic Analysis</a:t>
            </a: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083443" y="1600200"/>
            <a:ext cx="7170153" cy="4514650"/>
            <a:chOff x="2976146" y="1594008"/>
            <a:chExt cx="6239709" cy="3928801"/>
          </a:xfrm>
          <a:solidFill>
            <a:schemeClr val="bg1">
              <a:lumMod val="85000"/>
            </a:schemeClr>
          </a:solidFill>
        </p:grpSpPr>
        <p:sp>
          <p:nvSpPr>
            <p:cNvPr id="9" name="Freeform 53"/>
            <p:cNvSpPr>
              <a:spLocks noChangeAspect="1"/>
            </p:cNvSpPr>
            <p:nvPr/>
          </p:nvSpPr>
          <p:spPr bwMode="gray">
            <a:xfrm>
              <a:off x="8420785" y="5108976"/>
              <a:ext cx="63606" cy="7508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" name="Freeform 54"/>
            <p:cNvSpPr>
              <a:spLocks noChangeAspect="1"/>
            </p:cNvSpPr>
            <p:nvPr/>
          </p:nvSpPr>
          <p:spPr bwMode="gray">
            <a:xfrm>
              <a:off x="7869006" y="4464652"/>
              <a:ext cx="706022" cy="60590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5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" name="Freeform 55"/>
            <p:cNvSpPr>
              <a:spLocks noChangeAspect="1"/>
            </p:cNvSpPr>
            <p:nvPr/>
          </p:nvSpPr>
          <p:spPr bwMode="gray">
            <a:xfrm>
              <a:off x="8799238" y="5107229"/>
              <a:ext cx="135162" cy="160644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2" h="462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2" name="Freeform 56"/>
            <p:cNvSpPr>
              <a:spLocks noChangeAspect="1"/>
            </p:cNvSpPr>
            <p:nvPr/>
          </p:nvSpPr>
          <p:spPr bwMode="gray">
            <a:xfrm>
              <a:off x="8907368" y="4958808"/>
              <a:ext cx="100179" cy="172868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3" name="Freeform 57"/>
            <p:cNvSpPr>
              <a:spLocks noChangeAspect="1"/>
            </p:cNvSpPr>
            <p:nvPr/>
          </p:nvSpPr>
          <p:spPr bwMode="gray">
            <a:xfrm>
              <a:off x="8754714" y="4653234"/>
              <a:ext cx="50884" cy="4539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4" name="Freeform 58"/>
            <p:cNvSpPr>
              <a:spLocks noChangeAspect="1"/>
            </p:cNvSpPr>
            <p:nvPr/>
          </p:nvSpPr>
          <p:spPr bwMode="gray">
            <a:xfrm>
              <a:off x="7104149" y="3343634"/>
              <a:ext cx="192407" cy="101276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5" name="Freeform 59"/>
            <p:cNvSpPr>
              <a:spLocks noChangeAspect="1"/>
            </p:cNvSpPr>
            <p:nvPr/>
          </p:nvSpPr>
          <p:spPr bwMode="gray">
            <a:xfrm>
              <a:off x="7072346" y="3399510"/>
              <a:ext cx="131982" cy="108260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 60"/>
            <p:cNvSpPr>
              <a:spLocks noChangeAspect="1"/>
            </p:cNvSpPr>
            <p:nvPr/>
          </p:nvSpPr>
          <p:spPr bwMode="gray">
            <a:xfrm>
              <a:off x="7134361" y="3422211"/>
              <a:ext cx="4771" cy="698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Freeform 61"/>
            <p:cNvSpPr>
              <a:spLocks noChangeAspect="1"/>
            </p:cNvSpPr>
            <p:nvPr/>
          </p:nvSpPr>
          <p:spPr bwMode="gray">
            <a:xfrm>
              <a:off x="7145493" y="3425703"/>
              <a:ext cx="4771" cy="349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8" name="Freeform 62"/>
            <p:cNvSpPr>
              <a:spLocks noChangeAspect="1"/>
            </p:cNvSpPr>
            <p:nvPr/>
          </p:nvSpPr>
          <p:spPr bwMode="gray">
            <a:xfrm>
              <a:off x="7126411" y="3429195"/>
              <a:ext cx="3180" cy="349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9" name="Freeform 63"/>
            <p:cNvSpPr>
              <a:spLocks noChangeAspect="1"/>
            </p:cNvSpPr>
            <p:nvPr/>
          </p:nvSpPr>
          <p:spPr bwMode="gray">
            <a:xfrm>
              <a:off x="6951496" y="3464118"/>
              <a:ext cx="251242" cy="20953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0" name="Freeform 64"/>
            <p:cNvSpPr>
              <a:spLocks noChangeAspect="1"/>
            </p:cNvSpPr>
            <p:nvPr/>
          </p:nvSpPr>
          <p:spPr bwMode="gray">
            <a:xfrm>
              <a:off x="7558929" y="4152095"/>
              <a:ext cx="189227" cy="2200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1" name="Freeform 65"/>
            <p:cNvSpPr>
              <a:spLocks noChangeAspect="1"/>
            </p:cNvSpPr>
            <p:nvPr/>
          </p:nvSpPr>
          <p:spPr bwMode="gray">
            <a:xfrm>
              <a:off x="7733844" y="4372107"/>
              <a:ext cx="160605" cy="55876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2" name="Freeform 66"/>
            <p:cNvSpPr>
              <a:spLocks noChangeAspect="1"/>
            </p:cNvSpPr>
            <p:nvPr/>
          </p:nvSpPr>
          <p:spPr bwMode="gray">
            <a:xfrm>
              <a:off x="7797450" y="4176540"/>
              <a:ext cx="173326" cy="1623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3" name="Freeform 67"/>
            <p:cNvSpPr>
              <a:spLocks noChangeAspect="1"/>
            </p:cNvSpPr>
            <p:nvPr/>
          </p:nvSpPr>
          <p:spPr bwMode="gray">
            <a:xfrm>
              <a:off x="8485980" y="4338930"/>
              <a:ext cx="69966" cy="419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4" name="Freeform 68"/>
            <p:cNvSpPr>
              <a:spLocks noChangeAspect="1"/>
            </p:cNvSpPr>
            <p:nvPr/>
          </p:nvSpPr>
          <p:spPr bwMode="gray">
            <a:xfrm>
              <a:off x="8357179" y="4309247"/>
              <a:ext cx="173326" cy="155406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25" name="Group 69"/>
            <p:cNvGrpSpPr>
              <a:grpSpLocks noChangeAspect="1"/>
            </p:cNvGrpSpPr>
            <p:nvPr/>
          </p:nvGrpSpPr>
          <p:grpSpPr>
            <a:xfrm>
              <a:off x="7942152" y="3898905"/>
              <a:ext cx="162194" cy="254936"/>
              <a:chOff x="3802" y="2280"/>
              <a:chExt cx="102" cy="146"/>
            </a:xfrm>
            <a:grpFill/>
          </p:grpSpPr>
          <p:sp>
            <p:nvSpPr>
              <p:cNvPr id="353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4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5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6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7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8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2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9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0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1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2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63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6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6" name="Freeform 81"/>
            <p:cNvSpPr>
              <a:spLocks noChangeAspect="1"/>
            </p:cNvSpPr>
            <p:nvPr/>
          </p:nvSpPr>
          <p:spPr bwMode="gray">
            <a:xfrm>
              <a:off x="7884907" y="4162571"/>
              <a:ext cx="23853" cy="20954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Freeform 82"/>
            <p:cNvSpPr>
              <a:spLocks noChangeAspect="1"/>
            </p:cNvSpPr>
            <p:nvPr/>
          </p:nvSpPr>
          <p:spPr bwMode="gray">
            <a:xfrm>
              <a:off x="7921481" y="4321469"/>
              <a:ext cx="4771" cy="157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8" name="Freeform 83"/>
            <p:cNvSpPr>
              <a:spLocks noChangeAspect="1"/>
            </p:cNvSpPr>
            <p:nvPr/>
          </p:nvSpPr>
          <p:spPr bwMode="gray">
            <a:xfrm>
              <a:off x="8072544" y="4419252"/>
              <a:ext cx="42934" cy="2095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9" name="Freeform 84"/>
            <p:cNvSpPr>
              <a:spLocks noChangeAspect="1"/>
            </p:cNvSpPr>
            <p:nvPr/>
          </p:nvSpPr>
          <p:spPr bwMode="gray">
            <a:xfrm>
              <a:off x="8051872" y="4433222"/>
              <a:ext cx="27033" cy="24446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Freeform 85"/>
            <p:cNvSpPr>
              <a:spLocks noChangeAspect="1"/>
            </p:cNvSpPr>
            <p:nvPr/>
          </p:nvSpPr>
          <p:spPr bwMode="gray">
            <a:xfrm>
              <a:off x="8128199" y="4312739"/>
              <a:ext cx="50884" cy="20954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1" name="Freeform 86"/>
            <p:cNvSpPr>
              <a:spLocks noChangeAspect="1"/>
            </p:cNvSpPr>
            <p:nvPr/>
          </p:nvSpPr>
          <p:spPr bwMode="gray">
            <a:xfrm>
              <a:off x="7970775" y="4227178"/>
              <a:ext cx="109720" cy="141437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2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Freeform 87"/>
            <p:cNvSpPr>
              <a:spLocks noChangeAspect="1"/>
            </p:cNvSpPr>
            <p:nvPr/>
          </p:nvSpPr>
          <p:spPr bwMode="gray">
            <a:xfrm>
              <a:off x="8118658" y="4216701"/>
              <a:ext cx="25442" cy="593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3" name="Freeform 88"/>
            <p:cNvSpPr>
              <a:spLocks noChangeAspect="1"/>
            </p:cNvSpPr>
            <p:nvPr/>
          </p:nvSpPr>
          <p:spPr bwMode="gray">
            <a:xfrm>
              <a:off x="8180673" y="4267339"/>
              <a:ext cx="181276" cy="167629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4" name="Freeform 89"/>
            <p:cNvSpPr>
              <a:spLocks noChangeAspect="1"/>
            </p:cNvSpPr>
            <p:nvPr/>
          </p:nvSpPr>
          <p:spPr bwMode="gray">
            <a:xfrm>
              <a:off x="8528915" y="4309247"/>
              <a:ext cx="41344" cy="4190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5" name="Freeform 90"/>
            <p:cNvSpPr>
              <a:spLocks noChangeAspect="1"/>
            </p:cNvSpPr>
            <p:nvPr/>
          </p:nvSpPr>
          <p:spPr bwMode="gray">
            <a:xfrm>
              <a:off x="7678189" y="3806360"/>
              <a:ext cx="125622" cy="28985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6" name="Freeform 91"/>
            <p:cNvSpPr>
              <a:spLocks noChangeAspect="1"/>
            </p:cNvSpPr>
            <p:nvPr/>
          </p:nvSpPr>
          <p:spPr bwMode="gray">
            <a:xfrm>
              <a:off x="7808581" y="4127649"/>
              <a:ext cx="168555" cy="11524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7" name="Freeform 92"/>
            <p:cNvSpPr>
              <a:spLocks noChangeAspect="1"/>
            </p:cNvSpPr>
            <p:nvPr/>
          </p:nvSpPr>
          <p:spPr bwMode="gray">
            <a:xfrm>
              <a:off x="7644797" y="4131141"/>
              <a:ext cx="71557" cy="10302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8" name="Freeform 93"/>
            <p:cNvSpPr>
              <a:spLocks noChangeAspect="1"/>
            </p:cNvSpPr>
            <p:nvPr/>
          </p:nvSpPr>
          <p:spPr bwMode="gray">
            <a:xfrm>
              <a:off x="7600273" y="3856997"/>
              <a:ext cx="136752" cy="29509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9" name="Freeform 94"/>
            <p:cNvSpPr>
              <a:spLocks noChangeAspect="1"/>
            </p:cNvSpPr>
            <p:nvPr/>
          </p:nvSpPr>
          <p:spPr bwMode="gray">
            <a:xfrm>
              <a:off x="7506454" y="3698100"/>
              <a:ext cx="154244" cy="366688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0" name="Freeform 95"/>
            <p:cNvSpPr>
              <a:spLocks noChangeAspect="1"/>
            </p:cNvSpPr>
            <p:nvPr/>
          </p:nvSpPr>
          <p:spPr bwMode="gray">
            <a:xfrm>
              <a:off x="7681369" y="3977481"/>
              <a:ext cx="92228" cy="8206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6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1" name="Freeform 96"/>
            <p:cNvSpPr>
              <a:spLocks noChangeAspect="1"/>
            </p:cNvSpPr>
            <p:nvPr/>
          </p:nvSpPr>
          <p:spPr bwMode="gray">
            <a:xfrm>
              <a:off x="7644797" y="3820329"/>
              <a:ext cx="125622" cy="171121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42" name="Group 97"/>
            <p:cNvGrpSpPr>
              <a:grpSpLocks noChangeAspect="1"/>
            </p:cNvGrpSpPr>
            <p:nvPr/>
          </p:nvGrpSpPr>
          <p:grpSpPr>
            <a:xfrm>
              <a:off x="6957856" y="3500786"/>
              <a:ext cx="637647" cy="646069"/>
              <a:chOff x="3183" y="2052"/>
              <a:chExt cx="401" cy="370"/>
            </a:xfrm>
            <a:grpFill/>
          </p:grpSpPr>
          <p:sp>
            <p:nvSpPr>
              <p:cNvPr id="346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7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8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9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0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1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2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5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3" name="Freeform 105"/>
            <p:cNvSpPr>
              <a:spLocks noChangeAspect="1"/>
            </p:cNvSpPr>
            <p:nvPr/>
          </p:nvSpPr>
          <p:spPr bwMode="gray">
            <a:xfrm>
              <a:off x="7991447" y="3762706"/>
              <a:ext cx="30213" cy="6984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44" name="Group 106"/>
            <p:cNvGrpSpPr>
              <a:grpSpLocks noChangeAspect="1"/>
            </p:cNvGrpSpPr>
            <p:nvPr/>
          </p:nvGrpSpPr>
          <p:grpSpPr>
            <a:xfrm>
              <a:off x="8158411" y="3286012"/>
              <a:ext cx="283045" cy="352719"/>
              <a:chOff x="3938" y="1929"/>
              <a:chExt cx="178" cy="202"/>
            </a:xfrm>
            <a:grpFill/>
          </p:grpSpPr>
          <p:sp>
            <p:nvSpPr>
              <p:cNvPr id="342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3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4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45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45" name="Freeform 111"/>
            <p:cNvSpPr>
              <a:spLocks noChangeAspect="1"/>
            </p:cNvSpPr>
            <p:nvPr/>
          </p:nvSpPr>
          <p:spPr bwMode="gray">
            <a:xfrm>
              <a:off x="8096396" y="3464118"/>
              <a:ext cx="60425" cy="9953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6" name="Freeform 112"/>
            <p:cNvSpPr>
              <a:spLocks noChangeAspect="1"/>
            </p:cNvSpPr>
            <p:nvPr/>
          </p:nvSpPr>
          <p:spPr bwMode="gray">
            <a:xfrm>
              <a:off x="7428538" y="3090445"/>
              <a:ext cx="551779" cy="29684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3" h="845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7" name="Freeform 113"/>
            <p:cNvSpPr>
              <a:spLocks noChangeAspect="1"/>
            </p:cNvSpPr>
            <p:nvPr/>
          </p:nvSpPr>
          <p:spPr bwMode="gray">
            <a:xfrm>
              <a:off x="7791090" y="3867474"/>
              <a:ext cx="41344" cy="40162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8" name="Freeform 114"/>
            <p:cNvSpPr>
              <a:spLocks noChangeAspect="1"/>
            </p:cNvSpPr>
            <p:nvPr/>
          </p:nvSpPr>
          <p:spPr bwMode="gray">
            <a:xfrm>
              <a:off x="7180476" y="3050284"/>
              <a:ext cx="1068574" cy="81544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9" name="Freeform 115"/>
            <p:cNvSpPr>
              <a:spLocks noChangeAspect="1"/>
            </p:cNvSpPr>
            <p:nvPr/>
          </p:nvSpPr>
          <p:spPr bwMode="gray">
            <a:xfrm>
              <a:off x="8066183" y="3352365"/>
              <a:ext cx="109720" cy="13270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50" name="Group 116"/>
            <p:cNvGrpSpPr>
              <a:grpSpLocks noChangeAspect="1"/>
            </p:cNvGrpSpPr>
            <p:nvPr/>
          </p:nvGrpSpPr>
          <p:grpSpPr>
            <a:xfrm>
              <a:off x="6237522" y="1594009"/>
              <a:ext cx="2978333" cy="1802010"/>
              <a:chOff x="2730" y="960"/>
              <a:chExt cx="1873" cy="1032"/>
            </a:xfrm>
            <a:grpFill/>
          </p:grpSpPr>
          <p:grpSp>
            <p:nvGrpSpPr>
              <p:cNvPr id="325" name="Group 117"/>
              <p:cNvGrpSpPr>
                <a:grpSpLocks noChangeAspect="1"/>
              </p:cNvGrpSpPr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29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5" h="125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0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1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2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3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4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1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5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6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7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8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39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40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41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326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27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28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grpSp>
          <p:nvGrpSpPr>
            <p:cNvPr id="51" name="Group 135"/>
            <p:cNvGrpSpPr>
              <a:grpSpLocks noChangeAspect="1"/>
            </p:cNvGrpSpPr>
            <p:nvPr/>
          </p:nvGrpSpPr>
          <p:grpSpPr>
            <a:xfrm>
              <a:off x="6352012" y="3373319"/>
              <a:ext cx="648777" cy="644324"/>
              <a:chOff x="2802" y="1979"/>
              <a:chExt cx="408" cy="369"/>
            </a:xfrm>
            <a:grpFill/>
          </p:grpSpPr>
          <p:sp>
            <p:nvSpPr>
              <p:cNvPr id="296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297" name="Group 137"/>
              <p:cNvGrpSpPr>
                <a:grpSpLocks noChangeAspect="1"/>
              </p:cNvGrpSpPr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2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23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24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298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299" name="Group 142"/>
              <p:cNvGrpSpPr>
                <a:grpSpLocks noChangeAspect="1"/>
              </p:cNvGrpSpPr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20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21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300" name="Group 145"/>
              <p:cNvGrpSpPr>
                <a:grpSpLocks noChangeAspect="1"/>
              </p:cNvGrpSpPr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8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19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301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302" name="Group 149"/>
              <p:cNvGrpSpPr>
                <a:grpSpLocks noChangeAspect="1"/>
              </p:cNvGrpSpPr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6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17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303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304" name="Group 153"/>
              <p:cNvGrpSpPr>
                <a:grpSpLocks noChangeAspect="1"/>
              </p:cNvGrpSpPr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4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15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305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06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07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308" name="Group 159"/>
              <p:cNvGrpSpPr>
                <a:grpSpLocks noChangeAspect="1"/>
              </p:cNvGrpSpPr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2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313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309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10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11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5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52" name="Freeform 165"/>
            <p:cNvSpPr>
              <a:spLocks noChangeAspect="1"/>
            </p:cNvSpPr>
            <p:nvPr/>
          </p:nvSpPr>
          <p:spPr bwMode="gray">
            <a:xfrm>
              <a:off x="6654139" y="3392526"/>
              <a:ext cx="54065" cy="6111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3" name="Freeform 166"/>
            <p:cNvSpPr>
              <a:spLocks noChangeAspect="1"/>
            </p:cNvSpPr>
            <p:nvPr/>
          </p:nvSpPr>
          <p:spPr bwMode="gray">
            <a:xfrm>
              <a:off x="6708204" y="2983930"/>
              <a:ext cx="709202" cy="415580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4" name="Freeform 167"/>
            <p:cNvSpPr>
              <a:spLocks noChangeAspect="1"/>
            </p:cNvSpPr>
            <p:nvPr/>
          </p:nvSpPr>
          <p:spPr bwMode="gray">
            <a:xfrm>
              <a:off x="6592124" y="3334904"/>
              <a:ext cx="117670" cy="6286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5" name="Freeform 168"/>
            <p:cNvSpPr>
              <a:spLocks noChangeAspect="1"/>
            </p:cNvSpPr>
            <p:nvPr/>
          </p:nvSpPr>
          <p:spPr bwMode="gray">
            <a:xfrm>
              <a:off x="6873578" y="3280773"/>
              <a:ext cx="298946" cy="213028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6" name="Freeform 169"/>
            <p:cNvSpPr>
              <a:spLocks noChangeAspect="1"/>
            </p:cNvSpPr>
            <p:nvPr/>
          </p:nvSpPr>
          <p:spPr bwMode="gray">
            <a:xfrm>
              <a:off x="6811563" y="3354111"/>
              <a:ext cx="248062" cy="188582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57" name="Group 170"/>
            <p:cNvGrpSpPr>
              <a:grpSpLocks noChangeAspect="1"/>
            </p:cNvGrpSpPr>
            <p:nvPr/>
          </p:nvGrpSpPr>
          <p:grpSpPr>
            <a:xfrm>
              <a:off x="6677991" y="3378557"/>
              <a:ext cx="96999" cy="85561"/>
              <a:chOff x="3007" y="1982"/>
              <a:chExt cx="61" cy="49"/>
            </a:xfrm>
            <a:grpFill/>
          </p:grpSpPr>
          <p:sp>
            <p:nvSpPr>
              <p:cNvPr id="294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5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58" name="Freeform 173"/>
            <p:cNvSpPr>
              <a:spLocks noChangeAspect="1"/>
            </p:cNvSpPr>
            <p:nvPr/>
          </p:nvSpPr>
          <p:spPr bwMode="gray">
            <a:xfrm>
              <a:off x="5469486" y="2542159"/>
              <a:ext cx="190817" cy="14318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59" name="Group 222"/>
            <p:cNvGrpSpPr>
              <a:grpSpLocks noChangeAspect="1"/>
            </p:cNvGrpSpPr>
            <p:nvPr/>
          </p:nvGrpSpPr>
          <p:grpSpPr>
            <a:xfrm>
              <a:off x="6083280" y="1594008"/>
              <a:ext cx="287816" cy="326528"/>
              <a:chOff x="3202" y="1036"/>
              <a:chExt cx="181" cy="187"/>
            </a:xfrm>
            <a:grpFill/>
          </p:grpSpPr>
          <p:sp>
            <p:nvSpPr>
              <p:cNvPr id="288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9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5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0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1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2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1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93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60" name="Freeform 229"/>
            <p:cNvSpPr>
              <a:spLocks noChangeAspect="1"/>
            </p:cNvSpPr>
            <p:nvPr/>
          </p:nvSpPr>
          <p:spPr bwMode="gray">
            <a:xfrm>
              <a:off x="5129196" y="2823286"/>
              <a:ext cx="6361" cy="69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1" name="Freeform 230"/>
            <p:cNvSpPr>
              <a:spLocks noChangeAspect="1"/>
            </p:cNvSpPr>
            <p:nvPr/>
          </p:nvSpPr>
          <p:spPr bwMode="gray">
            <a:xfrm>
              <a:off x="5467895" y="2189440"/>
              <a:ext cx="46115" cy="4889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2" name="Freeform 231"/>
            <p:cNvSpPr>
              <a:spLocks noChangeAspect="1"/>
            </p:cNvSpPr>
            <p:nvPr/>
          </p:nvSpPr>
          <p:spPr bwMode="gray">
            <a:xfrm>
              <a:off x="5407470" y="2302938"/>
              <a:ext cx="46115" cy="3492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3" name="Freeform 232"/>
            <p:cNvSpPr>
              <a:spLocks noChangeAspect="1"/>
            </p:cNvSpPr>
            <p:nvPr/>
          </p:nvSpPr>
          <p:spPr bwMode="gray">
            <a:xfrm>
              <a:off x="5130786" y="2818048"/>
              <a:ext cx="14312" cy="5239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4" name="Freeform 233"/>
            <p:cNvSpPr>
              <a:spLocks noChangeAspect="1"/>
            </p:cNvSpPr>
            <p:nvPr/>
          </p:nvSpPr>
          <p:spPr bwMode="gray">
            <a:xfrm>
              <a:off x="4625121" y="1594008"/>
              <a:ext cx="965216" cy="122578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09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5" name="Freeform 234"/>
            <p:cNvSpPr>
              <a:spLocks noChangeAspect="1"/>
            </p:cNvSpPr>
            <p:nvPr/>
          </p:nvSpPr>
          <p:spPr bwMode="gray">
            <a:xfrm>
              <a:off x="4939969" y="2344846"/>
              <a:ext cx="52475" cy="576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6" name="Freeform 235"/>
            <p:cNvSpPr>
              <a:spLocks noChangeAspect="1"/>
            </p:cNvSpPr>
            <p:nvPr/>
          </p:nvSpPr>
          <p:spPr bwMode="gray">
            <a:xfrm>
              <a:off x="4695087" y="1848944"/>
              <a:ext cx="52475" cy="20954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67" name="Group 236"/>
            <p:cNvGrpSpPr>
              <a:grpSpLocks noChangeAspect="1"/>
            </p:cNvGrpSpPr>
            <p:nvPr/>
          </p:nvGrpSpPr>
          <p:grpSpPr>
            <a:xfrm>
              <a:off x="4478828" y="4021134"/>
              <a:ext cx="809382" cy="1501675"/>
              <a:chOff x="1624" y="2350"/>
              <a:chExt cx="509" cy="860"/>
            </a:xfrm>
            <a:grpFill/>
          </p:grpSpPr>
          <p:sp>
            <p:nvSpPr>
              <p:cNvPr id="263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4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5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6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7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2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8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69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0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1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5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2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3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4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5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6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7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8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79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0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1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4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2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3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4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5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6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0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87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68" name="Freeform 262"/>
            <p:cNvSpPr>
              <a:spLocks noChangeAspect="1"/>
            </p:cNvSpPr>
            <p:nvPr/>
          </p:nvSpPr>
          <p:spPr bwMode="gray">
            <a:xfrm>
              <a:off x="4369109" y="3970497"/>
              <a:ext cx="74737" cy="8206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9" name="Freeform 263"/>
            <p:cNvSpPr>
              <a:spLocks noChangeAspect="1"/>
            </p:cNvSpPr>
            <p:nvPr/>
          </p:nvSpPr>
          <p:spPr bwMode="gray">
            <a:xfrm>
              <a:off x="4448616" y="4075265"/>
              <a:ext cx="101769" cy="471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0" name="Freeform 264"/>
            <p:cNvSpPr>
              <a:spLocks noChangeAspect="1"/>
            </p:cNvSpPr>
            <p:nvPr/>
          </p:nvSpPr>
          <p:spPr bwMode="gray">
            <a:xfrm>
              <a:off x="4288012" y="3914620"/>
              <a:ext cx="68377" cy="8206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1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1" name="Freeform 265"/>
            <p:cNvSpPr>
              <a:spLocks noChangeAspect="1"/>
            </p:cNvSpPr>
            <p:nvPr/>
          </p:nvSpPr>
          <p:spPr bwMode="gray">
            <a:xfrm>
              <a:off x="4340487" y="3902397"/>
              <a:ext cx="19082" cy="506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2" name="Freeform 266"/>
            <p:cNvSpPr>
              <a:spLocks noChangeAspect="1"/>
            </p:cNvSpPr>
            <p:nvPr/>
          </p:nvSpPr>
          <p:spPr bwMode="gray">
            <a:xfrm>
              <a:off x="4326175" y="3982719"/>
              <a:ext cx="39754" cy="244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3" name="Freeform 267"/>
            <p:cNvSpPr>
              <a:spLocks noChangeAspect="1"/>
            </p:cNvSpPr>
            <p:nvPr/>
          </p:nvSpPr>
          <p:spPr bwMode="gray">
            <a:xfrm>
              <a:off x="4399321" y="4045580"/>
              <a:ext cx="57245" cy="55876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4" name="Freeform 268"/>
            <p:cNvSpPr>
              <a:spLocks noChangeAspect="1"/>
            </p:cNvSpPr>
            <p:nvPr/>
          </p:nvSpPr>
          <p:spPr bwMode="gray">
            <a:xfrm>
              <a:off x="4337306" y="3951289"/>
              <a:ext cx="106540" cy="59369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5" name="Freeform 269"/>
            <p:cNvSpPr>
              <a:spLocks noChangeAspect="1"/>
            </p:cNvSpPr>
            <p:nvPr/>
          </p:nvSpPr>
          <p:spPr bwMode="gray">
            <a:xfrm>
              <a:off x="3855493" y="3602062"/>
              <a:ext cx="526337" cy="37716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76" name="Group 270"/>
            <p:cNvGrpSpPr>
              <a:grpSpLocks noChangeAspect="1"/>
            </p:cNvGrpSpPr>
            <p:nvPr/>
          </p:nvGrpSpPr>
          <p:grpSpPr>
            <a:xfrm>
              <a:off x="2976146" y="2285477"/>
              <a:ext cx="1757105" cy="1480721"/>
              <a:chOff x="679" y="1356"/>
              <a:chExt cx="1105" cy="848"/>
            </a:xfrm>
            <a:grpFill/>
          </p:grpSpPr>
          <p:grpSp>
            <p:nvGrpSpPr>
              <p:cNvPr id="251" name="Group 271"/>
              <p:cNvGrpSpPr>
                <a:grpSpLocks noChangeAspect="1"/>
              </p:cNvGrpSpPr>
              <p:nvPr/>
            </p:nvGrpSpPr>
            <p:grpSpPr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58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59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60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61" name="Freeform 275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62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252" name="Group 277"/>
              <p:cNvGrpSpPr>
                <a:grpSpLocks noChangeAspect="1"/>
              </p:cNvGrpSpPr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3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54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55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56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57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</p:grpSp>
        <p:grpSp>
          <p:nvGrpSpPr>
            <p:cNvPr id="77" name="Group 283"/>
            <p:cNvGrpSpPr>
              <a:grpSpLocks noChangeAspect="1"/>
            </p:cNvGrpSpPr>
            <p:nvPr/>
          </p:nvGrpSpPr>
          <p:grpSpPr>
            <a:xfrm>
              <a:off x="3437287" y="1594008"/>
              <a:ext cx="1540846" cy="1784549"/>
              <a:chOff x="969" y="960"/>
              <a:chExt cx="969" cy="1022"/>
            </a:xfrm>
            <a:grpFill/>
          </p:grpSpPr>
          <p:sp>
            <p:nvSpPr>
              <p:cNvPr id="222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3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4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5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6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7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8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9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2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0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1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2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3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4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5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6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4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7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8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39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0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1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2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3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4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5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6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7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8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49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50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7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78" name="Freeform 313"/>
            <p:cNvSpPr>
              <a:spLocks noChangeAspect="1"/>
            </p:cNvSpPr>
            <p:nvPr/>
          </p:nvSpPr>
          <p:spPr bwMode="gray">
            <a:xfrm rot="21085607">
              <a:off x="4534484" y="3703338"/>
              <a:ext cx="12721" cy="698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9" name="Freeform 314"/>
            <p:cNvSpPr>
              <a:spLocks noChangeAspect="1"/>
            </p:cNvSpPr>
            <p:nvPr/>
          </p:nvSpPr>
          <p:spPr bwMode="gray">
            <a:xfrm rot="21085607">
              <a:off x="4555155" y="3705084"/>
              <a:ext cx="1591" cy="1746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1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0" name="Freeform 315"/>
            <p:cNvSpPr>
              <a:spLocks noChangeAspect="1"/>
            </p:cNvSpPr>
            <p:nvPr/>
          </p:nvSpPr>
          <p:spPr bwMode="gray">
            <a:xfrm rot="21085607">
              <a:off x="4555155" y="3745245"/>
              <a:ext cx="3180" cy="174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1" name="Freeform 316"/>
            <p:cNvSpPr>
              <a:spLocks noChangeAspect="1"/>
            </p:cNvSpPr>
            <p:nvPr/>
          </p:nvSpPr>
          <p:spPr bwMode="gray">
            <a:xfrm rot="21085607">
              <a:off x="4547205" y="3743499"/>
              <a:ext cx="6361" cy="20954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2" name="Freeform 317"/>
            <p:cNvSpPr>
              <a:spLocks noChangeAspect="1"/>
            </p:cNvSpPr>
            <p:nvPr/>
          </p:nvSpPr>
          <p:spPr bwMode="gray">
            <a:xfrm rot="21085607">
              <a:off x="4555155" y="3767945"/>
              <a:ext cx="1591" cy="1047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3" name="Freeform 318"/>
            <p:cNvSpPr>
              <a:spLocks noChangeAspect="1"/>
            </p:cNvSpPr>
            <p:nvPr/>
          </p:nvSpPr>
          <p:spPr bwMode="gray">
            <a:xfrm rot="21085607">
              <a:off x="4569467" y="3738260"/>
              <a:ext cx="1591" cy="13969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4" name="Freeform 319"/>
            <p:cNvSpPr>
              <a:spLocks noChangeAspect="1"/>
            </p:cNvSpPr>
            <p:nvPr/>
          </p:nvSpPr>
          <p:spPr bwMode="gray">
            <a:xfrm rot="21085607">
              <a:off x="4577417" y="3750484"/>
              <a:ext cx="4771" cy="1571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1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5" name="Freeform 320"/>
            <p:cNvSpPr>
              <a:spLocks noChangeAspect="1"/>
            </p:cNvSpPr>
            <p:nvPr/>
          </p:nvSpPr>
          <p:spPr bwMode="gray">
            <a:xfrm rot="21085607">
              <a:off x="4591729" y="3762706"/>
              <a:ext cx="3180" cy="34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6" name="Freeform 321"/>
            <p:cNvSpPr>
              <a:spLocks noChangeAspect="1"/>
            </p:cNvSpPr>
            <p:nvPr/>
          </p:nvSpPr>
          <p:spPr bwMode="gray">
            <a:xfrm rot="21085607">
              <a:off x="4585368" y="3778422"/>
              <a:ext cx="4771" cy="17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1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7" name="Freeform 322"/>
            <p:cNvSpPr>
              <a:spLocks noChangeAspect="1"/>
            </p:cNvSpPr>
            <p:nvPr/>
          </p:nvSpPr>
          <p:spPr bwMode="gray">
            <a:xfrm rot="21085607">
              <a:off x="4599679" y="3794137"/>
              <a:ext cx="4771" cy="1571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8" name="Freeform 323"/>
            <p:cNvSpPr>
              <a:spLocks noChangeAspect="1"/>
            </p:cNvSpPr>
            <p:nvPr/>
          </p:nvSpPr>
          <p:spPr bwMode="gray">
            <a:xfrm rot="21085607">
              <a:off x="4612400" y="3804613"/>
              <a:ext cx="4771" cy="174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9" name="Freeform 324"/>
            <p:cNvSpPr>
              <a:spLocks noChangeAspect="1"/>
            </p:cNvSpPr>
            <p:nvPr/>
          </p:nvSpPr>
          <p:spPr bwMode="gray">
            <a:xfrm rot="21085607">
              <a:off x="4623532" y="3811598"/>
              <a:ext cx="9541" cy="698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0" name="Freeform 325"/>
            <p:cNvSpPr>
              <a:spLocks noChangeAspect="1"/>
            </p:cNvSpPr>
            <p:nvPr/>
          </p:nvSpPr>
          <p:spPr bwMode="gray">
            <a:xfrm rot="21085607">
              <a:off x="4610810" y="3830806"/>
              <a:ext cx="6361" cy="1047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1" name="Freeform 326"/>
            <p:cNvSpPr>
              <a:spLocks noChangeAspect="1"/>
            </p:cNvSpPr>
            <p:nvPr/>
          </p:nvSpPr>
          <p:spPr bwMode="gray">
            <a:xfrm rot="21085607">
              <a:off x="4553565" y="3766198"/>
              <a:ext cx="3180" cy="52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2" name="Freeform 327"/>
            <p:cNvSpPr>
              <a:spLocks noChangeAspect="1"/>
            </p:cNvSpPr>
            <p:nvPr/>
          </p:nvSpPr>
          <p:spPr bwMode="gray">
            <a:xfrm rot="21085607">
              <a:off x="4521763" y="3748737"/>
              <a:ext cx="1591" cy="698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3" name="Freeform 328"/>
            <p:cNvSpPr>
              <a:spLocks noChangeAspect="1"/>
            </p:cNvSpPr>
            <p:nvPr/>
          </p:nvSpPr>
          <p:spPr bwMode="gray">
            <a:xfrm rot="21085607">
              <a:off x="4518582" y="3757468"/>
              <a:ext cx="3180" cy="34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4" name="Freeform 329"/>
            <p:cNvSpPr>
              <a:spLocks noChangeAspect="1"/>
            </p:cNvSpPr>
            <p:nvPr/>
          </p:nvSpPr>
          <p:spPr bwMode="gray">
            <a:xfrm rot="21085607">
              <a:off x="4509041" y="3760961"/>
              <a:ext cx="6361" cy="698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5" name="Freeform 330"/>
            <p:cNvSpPr>
              <a:spLocks noChangeAspect="1"/>
            </p:cNvSpPr>
            <p:nvPr/>
          </p:nvSpPr>
          <p:spPr bwMode="gray">
            <a:xfrm rot="20552047">
              <a:off x="4551975" y="3911128"/>
              <a:ext cx="23853" cy="19208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6" name="Freeform 331"/>
            <p:cNvSpPr>
              <a:spLocks noChangeAspect="1"/>
            </p:cNvSpPr>
            <p:nvPr/>
          </p:nvSpPr>
          <p:spPr bwMode="gray">
            <a:xfrm rot="20552047">
              <a:off x="4617171" y="3848267"/>
              <a:ext cx="38163" cy="5762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7" name="Freeform 332"/>
            <p:cNvSpPr>
              <a:spLocks noChangeAspect="1"/>
            </p:cNvSpPr>
            <p:nvPr/>
          </p:nvSpPr>
          <p:spPr bwMode="gray">
            <a:xfrm rot="20552047">
              <a:off x="4731661" y="3883190"/>
              <a:ext cx="1591" cy="17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2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8" name="Freeform 333"/>
            <p:cNvSpPr>
              <a:spLocks noChangeAspect="1"/>
            </p:cNvSpPr>
            <p:nvPr/>
          </p:nvSpPr>
          <p:spPr bwMode="gray">
            <a:xfrm rot="20552047">
              <a:off x="4753923" y="3930335"/>
              <a:ext cx="3180" cy="12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0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99" name="Freeform 334"/>
            <p:cNvSpPr>
              <a:spLocks noChangeAspect="1"/>
            </p:cNvSpPr>
            <p:nvPr/>
          </p:nvSpPr>
          <p:spPr bwMode="gray">
            <a:xfrm rot="20552047">
              <a:off x="4777775" y="4015896"/>
              <a:ext cx="3180" cy="523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2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0" name="Freeform 335"/>
            <p:cNvSpPr>
              <a:spLocks noChangeAspect="1"/>
            </p:cNvSpPr>
            <p:nvPr/>
          </p:nvSpPr>
          <p:spPr bwMode="gray">
            <a:xfrm rot="20552047">
              <a:off x="4771414" y="4031611"/>
              <a:ext cx="9541" cy="1746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1" name="Freeform 336"/>
            <p:cNvSpPr>
              <a:spLocks noChangeAspect="1"/>
            </p:cNvSpPr>
            <p:nvPr/>
          </p:nvSpPr>
          <p:spPr bwMode="gray">
            <a:xfrm rot="20552047">
              <a:off x="4598089" y="3855252"/>
              <a:ext cx="1591" cy="34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102" name="Group 337"/>
            <p:cNvGrpSpPr>
              <a:grpSpLocks noChangeAspect="1"/>
            </p:cNvGrpSpPr>
            <p:nvPr/>
          </p:nvGrpSpPr>
          <p:grpSpPr>
            <a:xfrm>
              <a:off x="4590138" y="3858744"/>
              <a:ext cx="28623" cy="48892"/>
              <a:chOff x="1694" y="2257"/>
              <a:chExt cx="18" cy="28"/>
            </a:xfrm>
            <a:grpFill/>
          </p:grpSpPr>
          <p:sp>
            <p:nvSpPr>
              <p:cNvPr id="220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21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103" name="Freeform 340"/>
            <p:cNvSpPr>
              <a:spLocks noChangeAspect="1"/>
            </p:cNvSpPr>
            <p:nvPr/>
          </p:nvSpPr>
          <p:spPr bwMode="gray">
            <a:xfrm rot="20552047">
              <a:off x="4668055" y="3869221"/>
              <a:ext cx="15901" cy="13969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4" name="Freeform 341"/>
            <p:cNvSpPr>
              <a:spLocks noChangeAspect="1"/>
            </p:cNvSpPr>
            <p:nvPr/>
          </p:nvSpPr>
          <p:spPr bwMode="gray">
            <a:xfrm rot="20552047" flipH="1">
              <a:off x="4765054" y="3970497"/>
              <a:ext cx="0" cy="52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5" name="Freeform 342"/>
            <p:cNvSpPr>
              <a:spLocks noChangeAspect="1"/>
            </p:cNvSpPr>
            <p:nvPr/>
          </p:nvSpPr>
          <p:spPr bwMode="gray">
            <a:xfrm rot="20552047">
              <a:off x="4738022" y="3897159"/>
              <a:ext cx="4771" cy="1222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6" name="Freeform 343"/>
            <p:cNvSpPr>
              <a:spLocks noChangeAspect="1"/>
            </p:cNvSpPr>
            <p:nvPr/>
          </p:nvSpPr>
          <p:spPr bwMode="gray">
            <a:xfrm rot="20552047" flipH="1">
              <a:off x="4691907" y="3865729"/>
              <a:ext cx="0" cy="17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7" name="Freeform 344"/>
            <p:cNvSpPr>
              <a:spLocks noChangeAspect="1"/>
            </p:cNvSpPr>
            <p:nvPr/>
          </p:nvSpPr>
          <p:spPr bwMode="gray">
            <a:xfrm rot="20552047">
              <a:off x="4695087" y="3879698"/>
              <a:ext cx="1591" cy="349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8" name="Freeform 345"/>
            <p:cNvSpPr>
              <a:spLocks noChangeAspect="1"/>
            </p:cNvSpPr>
            <p:nvPr/>
          </p:nvSpPr>
          <p:spPr bwMode="gray">
            <a:xfrm rot="20552047">
              <a:off x="4745972" y="3916366"/>
              <a:ext cx="3180" cy="87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09" name="Freeform 346"/>
            <p:cNvSpPr>
              <a:spLocks noChangeAspect="1"/>
            </p:cNvSpPr>
            <p:nvPr/>
          </p:nvSpPr>
          <p:spPr bwMode="gray">
            <a:xfrm rot="20552047">
              <a:off x="4765054" y="3998435"/>
              <a:ext cx="1591" cy="523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0" name="Freeform 347"/>
            <p:cNvSpPr>
              <a:spLocks noChangeAspect="1"/>
            </p:cNvSpPr>
            <p:nvPr/>
          </p:nvSpPr>
          <p:spPr bwMode="gray">
            <a:xfrm rot="20552047">
              <a:off x="4459747" y="3806360"/>
              <a:ext cx="117670" cy="85561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1" name="Freeform 348"/>
            <p:cNvSpPr>
              <a:spLocks noChangeAspect="1"/>
            </p:cNvSpPr>
            <p:nvPr/>
          </p:nvSpPr>
          <p:spPr bwMode="gray">
            <a:xfrm rot="20552047">
              <a:off x="4478828" y="3851760"/>
              <a:ext cx="4771" cy="10477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2" name="Freeform 349"/>
            <p:cNvSpPr>
              <a:spLocks noChangeAspect="1"/>
            </p:cNvSpPr>
            <p:nvPr/>
          </p:nvSpPr>
          <p:spPr bwMode="gray">
            <a:xfrm rot="20552047">
              <a:off x="4521763" y="3816837"/>
              <a:ext cx="11131" cy="1571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3" name="Freeform 350"/>
            <p:cNvSpPr>
              <a:spLocks noChangeAspect="1"/>
            </p:cNvSpPr>
            <p:nvPr/>
          </p:nvSpPr>
          <p:spPr bwMode="gray">
            <a:xfrm rot="20552047" flipH="1">
              <a:off x="4720530" y="3879698"/>
              <a:ext cx="0" cy="523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14" name="Freeform 351"/>
            <p:cNvSpPr>
              <a:spLocks noChangeAspect="1"/>
            </p:cNvSpPr>
            <p:nvPr/>
          </p:nvSpPr>
          <p:spPr bwMode="gray">
            <a:xfrm rot="20552047">
              <a:off x="4761873" y="3953035"/>
              <a:ext cx="1591" cy="69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115" name="Group 362"/>
            <p:cNvGrpSpPr/>
            <p:nvPr/>
          </p:nvGrpSpPr>
          <p:grpSpPr>
            <a:xfrm>
              <a:off x="5717548" y="2301193"/>
              <a:ext cx="880939" cy="1220548"/>
              <a:chOff x="4580731" y="1911697"/>
              <a:chExt cx="879476" cy="1109663"/>
            </a:xfrm>
            <a:grpFill/>
          </p:grpSpPr>
          <p:sp>
            <p:nvSpPr>
              <p:cNvPr id="171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2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3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174" name="Group 178"/>
              <p:cNvGrpSpPr>
                <a:grpSpLocks noChangeAspect="1"/>
              </p:cNvGrpSpPr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7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8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9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175" name="Freeform 174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2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6" name="Freeform 175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7" name="Freeform 176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8" name="Freeform 177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79" name="Freeform 178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0" name="Freeform 179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1" name="Freeform 180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182" name="Group 181"/>
              <p:cNvGrpSpPr>
                <a:grpSpLocks noChangeAspect="1"/>
              </p:cNvGrpSpPr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5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0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6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grpSp>
            <p:nvGrpSpPr>
              <p:cNvPr id="183" name="Group 192"/>
              <p:cNvGrpSpPr>
                <a:grpSpLocks noChangeAspect="1"/>
              </p:cNvGrpSpPr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3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4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5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184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5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6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87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188" name="Group 199"/>
              <p:cNvGrpSpPr>
                <a:grpSpLocks noChangeAspect="1"/>
              </p:cNvGrpSpPr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1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2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  <p:sp>
            <p:nvSpPr>
              <p:cNvPr id="189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0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1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2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3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4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1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5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6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7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8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99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0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1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2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3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4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5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6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207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208" name="Group 359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09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1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210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5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</p:grpSp>
        </p:grpSp>
        <p:grpSp>
          <p:nvGrpSpPr>
            <p:cNvPr id="116" name="Group 368"/>
            <p:cNvGrpSpPr/>
            <p:nvPr/>
          </p:nvGrpSpPr>
          <p:grpSpPr>
            <a:xfrm>
              <a:off x="5591926" y="3492056"/>
              <a:ext cx="1198965" cy="1473737"/>
              <a:chOff x="4455318" y="2994372"/>
              <a:chExt cx="1196974" cy="1339850"/>
            </a:xfrm>
            <a:grpFill/>
          </p:grpSpPr>
          <p:sp>
            <p:nvSpPr>
              <p:cNvPr id="117" name="Freeform 116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18" name="Freeform 117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grpSp>
            <p:nvGrpSpPr>
              <p:cNvPr id="119" name="Group 367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0" name="Freeform 119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1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1" name="Freeform 120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2" name="Freeform 121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3" name="Freeform 122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4" name="Freeform 123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5" name="Freeform 124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6" name="Freeform 125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7" name="Freeform 126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8" name="Freeform 127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29" name="Freeform 128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0" name="Freeform 129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1" name="Freeform 130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2" name="Freeform 131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3" name="Freeform 132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4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5" name="Freeform 134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6" name="Freeform 135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7" name="Freeform 136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38" name="Freeform 137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grpSp>
              <p:nvGrpSpPr>
                <p:cNvPr id="139" name="Group 25"/>
                <p:cNvGrpSpPr>
                  <a:grpSpLocks noChangeAspect="1"/>
                </p:cNvGrpSpPr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69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方正综艺简体" panose="03000509000000000000" pitchFamily="65" charset="-122"/>
                      <a:ea typeface="方正综艺简体" panose="03000509000000000000" pitchFamily="65" charset="-122"/>
                      <a:cs typeface="思源黑体 CN Regular" panose="020B0500000000000000" charset="-122"/>
                    </a:endParaRPr>
                  </a:p>
                </p:txBody>
              </p:sp>
              <p:sp>
                <p:nvSpPr>
                  <p:cNvPr id="170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方正综艺简体" panose="03000509000000000000" pitchFamily="65" charset="-122"/>
                      <a:ea typeface="方正综艺简体" panose="03000509000000000000" pitchFamily="65" charset="-122"/>
                      <a:cs typeface="思源黑体 CN Regular" panose="020B0500000000000000" charset="-122"/>
                    </a:endParaRPr>
                  </a:p>
                </p:txBody>
              </p:sp>
            </p:grpSp>
            <p:sp>
              <p:nvSpPr>
                <p:cNvPr id="140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1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2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3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4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5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6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2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7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8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49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0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1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6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2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3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4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5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6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7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8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2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59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0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1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2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3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4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sp>
              <p:nvSpPr>
                <p:cNvPr id="165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5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方正综艺简体" panose="03000509000000000000" pitchFamily="65" charset="-122"/>
                    <a:ea typeface="方正综艺简体" panose="03000509000000000000" pitchFamily="65" charset="-122"/>
                    <a:cs typeface="思源黑体 CN Regular" panose="020B0500000000000000" charset="-122"/>
                  </a:endParaRPr>
                </a:p>
              </p:txBody>
            </p:sp>
            <p:grpSp>
              <p:nvGrpSpPr>
                <p:cNvPr id="166" name="Group 364"/>
                <p:cNvGrpSpPr>
                  <a:grpSpLocks noChangeAspect="1"/>
                </p:cNvGrpSpPr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7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latin typeface="方正综艺简体" panose="03000509000000000000" pitchFamily="65" charset="-122"/>
                      <a:ea typeface="方正综艺简体" panose="03000509000000000000" pitchFamily="65" charset="-122"/>
                      <a:cs typeface="思源黑体 CN Regular" panose="020B0500000000000000" charset="-122"/>
                    </a:endParaRPr>
                  </a:p>
                </p:txBody>
              </p:sp>
              <p:sp>
                <p:nvSpPr>
                  <p:cNvPr id="168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latin typeface="方正综艺简体" panose="03000509000000000000" pitchFamily="65" charset="-122"/>
                      <a:ea typeface="方正综艺简体" panose="03000509000000000000" pitchFamily="65" charset="-122"/>
                      <a:cs typeface="思源黑体 CN Regular" panose="020B0500000000000000" charset="-122"/>
                    </a:endParaRPr>
                  </a:p>
                </p:txBody>
              </p:sp>
            </p:grpSp>
          </p:grpSp>
        </p:grpSp>
      </p:grpSp>
      <p:grpSp>
        <p:nvGrpSpPr>
          <p:cNvPr id="364" name="Group 3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442999" y="3004089"/>
            <a:ext cx="1172116" cy="433104"/>
            <a:chOff x="5442999" y="3004089"/>
            <a:chExt cx="1172116" cy="433104"/>
          </a:xfrm>
        </p:grpSpPr>
        <p:sp>
          <p:nvSpPr>
            <p:cNvPr id="365" name="TextBox 364"/>
            <p:cNvSpPr txBox="1"/>
            <p:nvPr/>
          </p:nvSpPr>
          <p:spPr>
            <a:xfrm>
              <a:off x="5442999" y="3004089"/>
              <a:ext cx="1172116" cy="2308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TEXT GOES HERE</a:t>
              </a:r>
            </a:p>
          </p:txBody>
        </p:sp>
        <p:sp>
          <p:nvSpPr>
            <p:cNvPr id="366" name="Right Triangle 365"/>
            <p:cNvSpPr/>
            <p:nvPr/>
          </p:nvSpPr>
          <p:spPr>
            <a:xfrm flipV="1">
              <a:off x="5442999" y="3231521"/>
              <a:ext cx="152090" cy="20567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67" name="TextBox 36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442999" y="2701221"/>
            <a:ext cx="5453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USA</a:t>
            </a:r>
          </a:p>
        </p:txBody>
      </p:sp>
      <p:sp>
        <p:nvSpPr>
          <p:cNvPr id="368" name="Freeform 36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445649" y="3526899"/>
            <a:ext cx="214160" cy="368087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9" name="Rectangle 36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11790" y="3480174"/>
            <a:ext cx="15834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1885,25k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</a:t>
            </a:r>
          </a:p>
        </p:txBody>
      </p:sp>
      <p:grpSp>
        <p:nvGrpSpPr>
          <p:cNvPr id="370" name="Group 36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718252" y="4939568"/>
            <a:ext cx="1172116" cy="433104"/>
            <a:chOff x="6718252" y="4939568"/>
            <a:chExt cx="1172116" cy="433104"/>
          </a:xfrm>
        </p:grpSpPr>
        <p:sp>
          <p:nvSpPr>
            <p:cNvPr id="371" name="TextBox 370"/>
            <p:cNvSpPr txBox="1"/>
            <p:nvPr/>
          </p:nvSpPr>
          <p:spPr>
            <a:xfrm>
              <a:off x="6718252" y="4939568"/>
              <a:ext cx="1172116" cy="2308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TEXT GOES HERE</a:t>
              </a:r>
            </a:p>
          </p:txBody>
        </p:sp>
        <p:sp>
          <p:nvSpPr>
            <p:cNvPr id="372" name="Right Triangle 371"/>
            <p:cNvSpPr/>
            <p:nvPr/>
          </p:nvSpPr>
          <p:spPr>
            <a:xfrm flipV="1">
              <a:off x="6718252" y="5167000"/>
              <a:ext cx="152090" cy="205672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73" name="TextBox 37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6718252" y="4636700"/>
            <a:ext cx="7661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BRAZIL</a:t>
            </a:r>
          </a:p>
        </p:txBody>
      </p:sp>
      <p:sp>
        <p:nvSpPr>
          <p:cNvPr id="374" name="Freeform 37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720902" y="5462378"/>
            <a:ext cx="214160" cy="368087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75" name="Rectangle 37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87043" y="5415653"/>
            <a:ext cx="15834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5890,45k</a:t>
            </a:r>
            <a:endParaRPr lang="en-US" sz="900" dirty="0">
              <a:solidFill>
                <a:schemeClr val="accent6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</a:t>
            </a:r>
          </a:p>
        </p:txBody>
      </p:sp>
      <p:grpSp>
        <p:nvGrpSpPr>
          <p:cNvPr id="376" name="Group 37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0451201" y="3068964"/>
            <a:ext cx="1172116" cy="433104"/>
            <a:chOff x="9474094" y="3271822"/>
            <a:chExt cx="1172116" cy="433104"/>
          </a:xfrm>
        </p:grpSpPr>
        <p:sp>
          <p:nvSpPr>
            <p:cNvPr id="377" name="TextBox 376"/>
            <p:cNvSpPr txBox="1"/>
            <p:nvPr/>
          </p:nvSpPr>
          <p:spPr>
            <a:xfrm>
              <a:off x="9474094" y="3271822"/>
              <a:ext cx="1172116" cy="2308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TEXT GOES HERE</a:t>
              </a:r>
            </a:p>
          </p:txBody>
        </p:sp>
        <p:sp>
          <p:nvSpPr>
            <p:cNvPr id="378" name="Right Triangle 377"/>
            <p:cNvSpPr/>
            <p:nvPr/>
          </p:nvSpPr>
          <p:spPr>
            <a:xfrm flipV="1">
              <a:off x="9474094" y="3499254"/>
              <a:ext cx="152090" cy="20567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79" name="TextBox 37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0451201" y="2766096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MONGOLIA</a:t>
            </a:r>
          </a:p>
        </p:txBody>
      </p:sp>
      <p:sp>
        <p:nvSpPr>
          <p:cNvPr id="380" name="Freeform 37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453851" y="3591774"/>
            <a:ext cx="214160" cy="368087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81" name="Rectangle 38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719992" y="3545049"/>
            <a:ext cx="15834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3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1502,05k</a:t>
            </a:r>
            <a:endParaRPr lang="en-US" sz="900" dirty="0">
              <a:solidFill>
                <a:schemeClr val="accent3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</a:t>
            </a:r>
          </a:p>
        </p:txBody>
      </p:sp>
      <p:grpSp>
        <p:nvGrpSpPr>
          <p:cNvPr id="382" name="Group 38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9572508" y="5184867"/>
            <a:ext cx="1172116" cy="433104"/>
            <a:chOff x="9572508" y="5184867"/>
            <a:chExt cx="1172116" cy="433104"/>
          </a:xfrm>
        </p:grpSpPr>
        <p:sp>
          <p:nvSpPr>
            <p:cNvPr id="383" name="TextBox 382"/>
            <p:cNvSpPr txBox="1"/>
            <p:nvPr/>
          </p:nvSpPr>
          <p:spPr>
            <a:xfrm>
              <a:off x="9572508" y="5184867"/>
              <a:ext cx="1172116" cy="230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TEXT GOES HERE</a:t>
              </a:r>
            </a:p>
          </p:txBody>
        </p:sp>
        <p:sp>
          <p:nvSpPr>
            <p:cNvPr id="384" name="Right Triangle 383"/>
            <p:cNvSpPr/>
            <p:nvPr/>
          </p:nvSpPr>
          <p:spPr>
            <a:xfrm flipV="1">
              <a:off x="9572508" y="5412299"/>
              <a:ext cx="152090" cy="20567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385" name="TextBox 38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9572508" y="4881999"/>
            <a:ext cx="11384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AUSTRALIA</a:t>
            </a:r>
          </a:p>
        </p:txBody>
      </p:sp>
      <p:sp>
        <p:nvSpPr>
          <p:cNvPr id="386" name="Freeform 38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575158" y="5707677"/>
            <a:ext cx="214160" cy="368087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87" name="Rectangle 38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841299" y="5660952"/>
            <a:ext cx="15834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6987,25k</a:t>
            </a:r>
            <a:endParaRPr lang="en-US" sz="900" dirty="0">
              <a:solidFill>
                <a:schemeClr val="accent2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</a:t>
            </a:r>
          </a:p>
        </p:txBody>
      </p:sp>
      <p:sp>
        <p:nvSpPr>
          <p:cNvPr id="388" name="TextBox 38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23668" y="1596616"/>
            <a:ext cx="37778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World amp: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infographic</a:t>
            </a:r>
          </a:p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Analysis</a:t>
            </a:r>
          </a:p>
          <a:p>
            <a:pPr algn="just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pPr algn="just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| MARKETING TEAM</a:t>
            </a:r>
          </a:p>
          <a:p>
            <a:pPr algn="just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89" name="Rectangle 38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2384" y="4359574"/>
            <a:ext cx="4572000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0" name="Rectangle 38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5623" y="4359574"/>
            <a:ext cx="3566160" cy="74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1" name="TextBox 39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27790" y="4128742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Design &amp; Illustration</a:t>
            </a:r>
          </a:p>
        </p:txBody>
      </p:sp>
      <p:sp>
        <p:nvSpPr>
          <p:cNvPr id="392" name="TextBox 39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813417" y="4128742"/>
            <a:ext cx="4187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80%</a:t>
            </a:r>
          </a:p>
        </p:txBody>
      </p:sp>
      <p:sp>
        <p:nvSpPr>
          <p:cNvPr id="393" name="Rectangle 39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2384" y="4828288"/>
            <a:ext cx="4572000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4" name="Rectangle 39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5623" y="4828288"/>
            <a:ext cx="2286000" cy="7442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5" name="TextBox 39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27790" y="4597456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 &amp; Consulting</a:t>
            </a:r>
          </a:p>
        </p:txBody>
      </p:sp>
      <p:sp>
        <p:nvSpPr>
          <p:cNvPr id="396" name="TextBox 39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813417" y="4597456"/>
            <a:ext cx="4187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45%</a:t>
            </a:r>
          </a:p>
        </p:txBody>
      </p:sp>
      <p:sp>
        <p:nvSpPr>
          <p:cNvPr id="397" name="Rectangle 39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2384" y="5297002"/>
            <a:ext cx="4572000" cy="7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8" name="Rectangle 39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05623" y="5297002"/>
            <a:ext cx="4206240" cy="744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99" name="TextBox 3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27790" y="5066170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 &amp; Coding</a:t>
            </a:r>
          </a:p>
        </p:txBody>
      </p:sp>
      <p:sp>
        <p:nvSpPr>
          <p:cNvPr id="400" name="TextBox 39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813417" y="5066170"/>
            <a:ext cx="4187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95%</a:t>
            </a:r>
          </a:p>
        </p:txBody>
      </p:sp>
      <p:sp>
        <p:nvSpPr>
          <p:cNvPr id="403" name="TextBox 4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27790" y="5534883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Business &amp; Consulting</a:t>
            </a:r>
          </a:p>
        </p:txBody>
      </p:sp>
      <p:sp>
        <p:nvSpPr>
          <p:cNvPr id="404" name="TextBox 40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813417" y="5534883"/>
            <a:ext cx="4187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80%</a:t>
            </a:r>
          </a:p>
        </p:txBody>
      </p:sp>
      <p:sp>
        <p:nvSpPr>
          <p:cNvPr id="405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560359" y="2703766"/>
            <a:ext cx="42964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7" y="749745"/>
            <a:ext cx="7644384" cy="5431536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4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6092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SIX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3580598" y="3859731"/>
            <a:ext cx="8633980" cy="2998268"/>
          </a:xfrm>
          <a:prstGeom prst="rtTriangl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5" name="直角三角形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5016367"/>
            <a:ext cx="5901890" cy="1841633"/>
          </a:xfrm>
          <a:prstGeom prst="rtTriangl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6" name="TextBox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2326182" y="1119738"/>
            <a:ext cx="7612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/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等线" panose="02010600030101010101" charset="-122"/>
                <a:sym typeface="微软雅黑 Light" panose="020B0502040204020203" pitchFamily="34" charset="-122"/>
              </a:rPr>
              <a:t>Business Creative  Team And Solutions.</a:t>
            </a:r>
          </a:p>
        </p:txBody>
      </p:sp>
      <p:sp>
        <p:nvSpPr>
          <p:cNvPr id="7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4417989" y="466390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rPr>
              <a:t>CONTENTS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sp>
        <p:nvSpPr>
          <p:cNvPr id="8" name="Oval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0380" y="2338298"/>
            <a:ext cx="894021" cy="894021"/>
          </a:xfrm>
          <a:prstGeom prst="ellipse">
            <a:avLst/>
          </a:prstGeom>
          <a:ln w="76200"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" name="Rectangle 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0380" y="3572562"/>
            <a:ext cx="1394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Home Page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</a:t>
            </a:r>
          </a:p>
        </p:txBody>
      </p:sp>
      <p:sp>
        <p:nvSpPr>
          <p:cNvPr id="10" name="Rectangle 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20380" y="4535965"/>
            <a:ext cx="154526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01</a:t>
            </a:r>
          </a:p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CLICK ON: APP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11" name="Oval 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502435" y="2338298"/>
            <a:ext cx="894021" cy="894021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2" name="Rectangl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502435" y="3572562"/>
            <a:ext cx="1394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Portfolio Page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</a:t>
            </a:r>
          </a:p>
        </p:txBody>
      </p:sp>
      <p:sp>
        <p:nvSpPr>
          <p:cNvPr id="13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502435" y="4535965"/>
            <a:ext cx="154526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02</a:t>
            </a:r>
          </a:p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MARKETING: WEB SITE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14" name="Oval 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484490" y="2338298"/>
            <a:ext cx="894021" cy="894021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5" name="Rectangle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484490" y="3572562"/>
            <a:ext cx="1394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Business Consulting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</a:t>
            </a:r>
          </a:p>
        </p:txBody>
      </p:sp>
      <p:sp>
        <p:nvSpPr>
          <p:cNvPr id="16" name="Rectangle 3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484490" y="4535965"/>
            <a:ext cx="154526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03</a:t>
            </a:r>
          </a:p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MARKETING: WEB SITE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17" name="Oval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466545" y="2338298"/>
            <a:ext cx="894021" cy="894021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18" name="Rectangle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466545" y="3572562"/>
            <a:ext cx="1394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Download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</a:t>
            </a:r>
          </a:p>
        </p:txBody>
      </p:sp>
      <p:sp>
        <p:nvSpPr>
          <p:cNvPr id="19" name="Rectangle 3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466545" y="4535965"/>
            <a:ext cx="154526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04</a:t>
            </a:r>
          </a:p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MARKETING: WEB SITE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20" name="Oval 2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448603" y="2338298"/>
            <a:ext cx="894021" cy="894021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1" name="Rectangle 2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448603" y="3572562"/>
            <a:ext cx="139422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Wallpapers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WEB SITE</a:t>
            </a:r>
          </a:p>
        </p:txBody>
      </p:sp>
      <p:sp>
        <p:nvSpPr>
          <p:cNvPr id="22" name="Rectangle 3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448603" y="4535965"/>
            <a:ext cx="1545265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05</a:t>
            </a:r>
          </a:p>
          <a:p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MARKETING: WEB SITE</a:t>
            </a:r>
          </a:p>
          <a:p>
            <a:endParaRPr lang="en-US" sz="900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23" name="Freeform 2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3645612" y="2497280"/>
            <a:ext cx="578338" cy="538046"/>
          </a:xfrm>
          <a:custGeom>
            <a:avLst/>
            <a:gdLst>
              <a:gd name="T0" fmla="*/ 494 w 933"/>
              <a:gd name="T1" fmla="*/ 8 h 868"/>
              <a:gd name="T2" fmla="*/ 466 w 933"/>
              <a:gd name="T3" fmla="*/ 0 h 868"/>
              <a:gd name="T4" fmla="*/ 439 w 933"/>
              <a:gd name="T5" fmla="*/ 8 h 868"/>
              <a:gd name="T6" fmla="*/ 14 w 933"/>
              <a:gd name="T7" fmla="*/ 431 h 868"/>
              <a:gd name="T8" fmla="*/ 1 w 933"/>
              <a:gd name="T9" fmla="*/ 456 h 868"/>
              <a:gd name="T10" fmla="*/ 4 w 933"/>
              <a:gd name="T11" fmla="*/ 485 h 868"/>
              <a:gd name="T12" fmla="*/ 14 w 933"/>
              <a:gd name="T13" fmla="*/ 501 h 868"/>
              <a:gd name="T14" fmla="*/ 40 w 933"/>
              <a:gd name="T15" fmla="*/ 514 h 868"/>
              <a:gd name="T16" fmla="*/ 68 w 933"/>
              <a:gd name="T17" fmla="*/ 511 h 868"/>
              <a:gd name="T18" fmla="*/ 107 w 933"/>
              <a:gd name="T19" fmla="*/ 478 h 868"/>
              <a:gd name="T20" fmla="*/ 108 w 933"/>
              <a:gd name="T21" fmla="*/ 750 h 868"/>
              <a:gd name="T22" fmla="*/ 118 w 933"/>
              <a:gd name="T23" fmla="*/ 788 h 868"/>
              <a:gd name="T24" fmla="*/ 137 w 933"/>
              <a:gd name="T25" fmla="*/ 820 h 868"/>
              <a:gd name="T26" fmla="*/ 165 w 933"/>
              <a:gd name="T27" fmla="*/ 845 h 868"/>
              <a:gd name="T28" fmla="*/ 199 w 933"/>
              <a:gd name="T29" fmla="*/ 862 h 868"/>
              <a:gd name="T30" fmla="*/ 238 w 933"/>
              <a:gd name="T31" fmla="*/ 868 h 868"/>
              <a:gd name="T32" fmla="*/ 708 w 933"/>
              <a:gd name="T33" fmla="*/ 868 h 868"/>
              <a:gd name="T34" fmla="*/ 746 w 933"/>
              <a:gd name="T35" fmla="*/ 857 h 868"/>
              <a:gd name="T36" fmla="*/ 778 w 933"/>
              <a:gd name="T37" fmla="*/ 838 h 868"/>
              <a:gd name="T38" fmla="*/ 803 w 933"/>
              <a:gd name="T39" fmla="*/ 810 h 868"/>
              <a:gd name="T40" fmla="*/ 820 w 933"/>
              <a:gd name="T41" fmla="*/ 776 h 868"/>
              <a:gd name="T42" fmla="*/ 826 w 933"/>
              <a:gd name="T43" fmla="*/ 737 h 868"/>
              <a:gd name="T44" fmla="*/ 849 w 933"/>
              <a:gd name="T45" fmla="*/ 501 h 868"/>
              <a:gd name="T46" fmla="*/ 874 w 933"/>
              <a:gd name="T47" fmla="*/ 514 h 868"/>
              <a:gd name="T48" fmla="*/ 893 w 933"/>
              <a:gd name="T49" fmla="*/ 514 h 868"/>
              <a:gd name="T50" fmla="*/ 919 w 933"/>
              <a:gd name="T51" fmla="*/ 501 h 868"/>
              <a:gd name="T52" fmla="*/ 929 w 933"/>
              <a:gd name="T53" fmla="*/ 485 h 868"/>
              <a:gd name="T54" fmla="*/ 932 w 933"/>
              <a:gd name="T55" fmla="*/ 456 h 868"/>
              <a:gd name="T56" fmla="*/ 919 w 933"/>
              <a:gd name="T57" fmla="*/ 431 h 868"/>
              <a:gd name="T58" fmla="*/ 760 w 933"/>
              <a:gd name="T59" fmla="*/ 737 h 868"/>
              <a:gd name="T60" fmla="*/ 749 w 933"/>
              <a:gd name="T61" fmla="*/ 773 h 868"/>
              <a:gd name="T62" fmla="*/ 720 w 933"/>
              <a:gd name="T63" fmla="*/ 797 h 868"/>
              <a:gd name="T64" fmla="*/ 238 w 933"/>
              <a:gd name="T65" fmla="*/ 803 h 868"/>
              <a:gd name="T66" fmla="*/ 213 w 933"/>
              <a:gd name="T67" fmla="*/ 797 h 868"/>
              <a:gd name="T68" fmla="*/ 184 w 933"/>
              <a:gd name="T69" fmla="*/ 773 h 868"/>
              <a:gd name="T70" fmla="*/ 173 w 933"/>
              <a:gd name="T71" fmla="*/ 737 h 868"/>
              <a:gd name="T72" fmla="*/ 760 w 933"/>
              <a:gd name="T73" fmla="*/ 413 h 868"/>
              <a:gd name="T74" fmla="*/ 313 w 933"/>
              <a:gd name="T75" fmla="*/ 712 h 868"/>
              <a:gd name="T76" fmla="*/ 318 w 933"/>
              <a:gd name="T77" fmla="*/ 724 h 868"/>
              <a:gd name="T78" fmla="*/ 604 w 933"/>
              <a:gd name="T79" fmla="*/ 729 h 868"/>
              <a:gd name="T80" fmla="*/ 615 w 933"/>
              <a:gd name="T81" fmla="*/ 724 h 868"/>
              <a:gd name="T82" fmla="*/ 620 w 933"/>
              <a:gd name="T83" fmla="*/ 438 h 868"/>
              <a:gd name="T84" fmla="*/ 615 w 933"/>
              <a:gd name="T85" fmla="*/ 426 h 868"/>
              <a:gd name="T86" fmla="*/ 329 w 933"/>
              <a:gd name="T87" fmla="*/ 421 h 868"/>
              <a:gd name="T88" fmla="*/ 318 w 933"/>
              <a:gd name="T89" fmla="*/ 426 h 868"/>
              <a:gd name="T90" fmla="*/ 313 w 933"/>
              <a:gd name="T91" fmla="*/ 438 h 868"/>
              <a:gd name="T92" fmla="*/ 587 w 933"/>
              <a:gd name="T93" fmla="*/ 696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33" h="865">
                <a:moveTo>
                  <a:pt x="501" y="14"/>
                </a:moveTo>
                <a:lnTo>
                  <a:pt x="501" y="14"/>
                </a:lnTo>
                <a:lnTo>
                  <a:pt x="494" y="8"/>
                </a:lnTo>
                <a:lnTo>
                  <a:pt x="485" y="4"/>
                </a:lnTo>
                <a:lnTo>
                  <a:pt x="476" y="1"/>
                </a:lnTo>
                <a:lnTo>
                  <a:pt x="466" y="0"/>
                </a:lnTo>
                <a:lnTo>
                  <a:pt x="457" y="1"/>
                </a:lnTo>
                <a:lnTo>
                  <a:pt x="448" y="4"/>
                </a:lnTo>
                <a:lnTo>
                  <a:pt x="439" y="8"/>
                </a:lnTo>
                <a:lnTo>
                  <a:pt x="432" y="14"/>
                </a:lnTo>
                <a:lnTo>
                  <a:pt x="14" y="431"/>
                </a:lnTo>
                <a:lnTo>
                  <a:pt x="14" y="431"/>
                </a:lnTo>
                <a:lnTo>
                  <a:pt x="8" y="439"/>
                </a:lnTo>
                <a:lnTo>
                  <a:pt x="4" y="448"/>
                </a:lnTo>
                <a:lnTo>
                  <a:pt x="1" y="456"/>
                </a:lnTo>
                <a:lnTo>
                  <a:pt x="0" y="466"/>
                </a:lnTo>
                <a:lnTo>
                  <a:pt x="1" y="475"/>
                </a:lnTo>
                <a:lnTo>
                  <a:pt x="4" y="485"/>
                </a:lnTo>
                <a:lnTo>
                  <a:pt x="8" y="493"/>
                </a:lnTo>
                <a:lnTo>
                  <a:pt x="14" y="501"/>
                </a:lnTo>
                <a:lnTo>
                  <a:pt x="14" y="501"/>
                </a:lnTo>
                <a:lnTo>
                  <a:pt x="23" y="507"/>
                </a:lnTo>
                <a:lnTo>
                  <a:pt x="31" y="511"/>
                </a:lnTo>
                <a:lnTo>
                  <a:pt x="40" y="514"/>
                </a:lnTo>
                <a:lnTo>
                  <a:pt x="49" y="515"/>
                </a:lnTo>
                <a:lnTo>
                  <a:pt x="59" y="514"/>
                </a:lnTo>
                <a:lnTo>
                  <a:pt x="68" y="511"/>
                </a:lnTo>
                <a:lnTo>
                  <a:pt x="77" y="507"/>
                </a:lnTo>
                <a:lnTo>
                  <a:pt x="84" y="501"/>
                </a:lnTo>
                <a:lnTo>
                  <a:pt x="107" y="478"/>
                </a:lnTo>
                <a:lnTo>
                  <a:pt x="107" y="737"/>
                </a:lnTo>
                <a:lnTo>
                  <a:pt x="107" y="737"/>
                </a:lnTo>
                <a:lnTo>
                  <a:pt x="108" y="750"/>
                </a:lnTo>
                <a:lnTo>
                  <a:pt x="109" y="764"/>
                </a:lnTo>
                <a:lnTo>
                  <a:pt x="113" y="776"/>
                </a:lnTo>
                <a:lnTo>
                  <a:pt x="118" y="788"/>
                </a:lnTo>
                <a:lnTo>
                  <a:pt x="122" y="800"/>
                </a:lnTo>
                <a:lnTo>
                  <a:pt x="130" y="810"/>
                </a:lnTo>
                <a:lnTo>
                  <a:pt x="137" y="820"/>
                </a:lnTo>
                <a:lnTo>
                  <a:pt x="145" y="830"/>
                </a:lnTo>
                <a:lnTo>
                  <a:pt x="155" y="838"/>
                </a:lnTo>
                <a:lnTo>
                  <a:pt x="165" y="845"/>
                </a:lnTo>
                <a:lnTo>
                  <a:pt x="175" y="852"/>
                </a:lnTo>
                <a:lnTo>
                  <a:pt x="187" y="857"/>
                </a:lnTo>
                <a:lnTo>
                  <a:pt x="199" y="862"/>
                </a:lnTo>
                <a:lnTo>
                  <a:pt x="211" y="866"/>
                </a:lnTo>
                <a:lnTo>
                  <a:pt x="225" y="868"/>
                </a:lnTo>
                <a:lnTo>
                  <a:pt x="238" y="868"/>
                </a:lnTo>
                <a:lnTo>
                  <a:pt x="695" y="868"/>
                </a:lnTo>
                <a:lnTo>
                  <a:pt x="695" y="868"/>
                </a:lnTo>
                <a:lnTo>
                  <a:pt x="708" y="868"/>
                </a:lnTo>
                <a:lnTo>
                  <a:pt x="722" y="866"/>
                </a:lnTo>
                <a:lnTo>
                  <a:pt x="734" y="862"/>
                </a:lnTo>
                <a:lnTo>
                  <a:pt x="746" y="857"/>
                </a:lnTo>
                <a:lnTo>
                  <a:pt x="758" y="852"/>
                </a:lnTo>
                <a:lnTo>
                  <a:pt x="768" y="845"/>
                </a:lnTo>
                <a:lnTo>
                  <a:pt x="778" y="838"/>
                </a:lnTo>
                <a:lnTo>
                  <a:pt x="788" y="830"/>
                </a:lnTo>
                <a:lnTo>
                  <a:pt x="796" y="820"/>
                </a:lnTo>
                <a:lnTo>
                  <a:pt x="803" y="810"/>
                </a:lnTo>
                <a:lnTo>
                  <a:pt x="811" y="800"/>
                </a:lnTo>
                <a:lnTo>
                  <a:pt x="815" y="788"/>
                </a:lnTo>
                <a:lnTo>
                  <a:pt x="820" y="776"/>
                </a:lnTo>
                <a:lnTo>
                  <a:pt x="824" y="764"/>
                </a:lnTo>
                <a:lnTo>
                  <a:pt x="825" y="750"/>
                </a:lnTo>
                <a:lnTo>
                  <a:pt x="826" y="737"/>
                </a:lnTo>
                <a:lnTo>
                  <a:pt x="826" y="478"/>
                </a:lnTo>
                <a:lnTo>
                  <a:pt x="849" y="501"/>
                </a:lnTo>
                <a:lnTo>
                  <a:pt x="849" y="501"/>
                </a:lnTo>
                <a:lnTo>
                  <a:pt x="856" y="507"/>
                </a:lnTo>
                <a:lnTo>
                  <a:pt x="865" y="511"/>
                </a:lnTo>
                <a:lnTo>
                  <a:pt x="874" y="514"/>
                </a:lnTo>
                <a:lnTo>
                  <a:pt x="884" y="515"/>
                </a:lnTo>
                <a:lnTo>
                  <a:pt x="884" y="515"/>
                </a:lnTo>
                <a:lnTo>
                  <a:pt x="893" y="514"/>
                </a:lnTo>
                <a:lnTo>
                  <a:pt x="902" y="511"/>
                </a:lnTo>
                <a:lnTo>
                  <a:pt x="910" y="507"/>
                </a:lnTo>
                <a:lnTo>
                  <a:pt x="919" y="501"/>
                </a:lnTo>
                <a:lnTo>
                  <a:pt x="919" y="501"/>
                </a:lnTo>
                <a:lnTo>
                  <a:pt x="925" y="493"/>
                </a:lnTo>
                <a:lnTo>
                  <a:pt x="929" y="485"/>
                </a:lnTo>
                <a:lnTo>
                  <a:pt x="932" y="475"/>
                </a:lnTo>
                <a:lnTo>
                  <a:pt x="933" y="466"/>
                </a:lnTo>
                <a:lnTo>
                  <a:pt x="932" y="456"/>
                </a:lnTo>
                <a:lnTo>
                  <a:pt x="929" y="448"/>
                </a:lnTo>
                <a:lnTo>
                  <a:pt x="925" y="439"/>
                </a:lnTo>
                <a:lnTo>
                  <a:pt x="919" y="431"/>
                </a:lnTo>
                <a:lnTo>
                  <a:pt x="501" y="14"/>
                </a:lnTo>
                <a:close/>
                <a:moveTo>
                  <a:pt x="760" y="737"/>
                </a:moveTo>
                <a:lnTo>
                  <a:pt x="760" y="737"/>
                </a:lnTo>
                <a:lnTo>
                  <a:pt x="759" y="750"/>
                </a:lnTo>
                <a:lnTo>
                  <a:pt x="755" y="762"/>
                </a:lnTo>
                <a:lnTo>
                  <a:pt x="749" y="773"/>
                </a:lnTo>
                <a:lnTo>
                  <a:pt x="741" y="784"/>
                </a:lnTo>
                <a:lnTo>
                  <a:pt x="731" y="791"/>
                </a:lnTo>
                <a:lnTo>
                  <a:pt x="720" y="797"/>
                </a:lnTo>
                <a:lnTo>
                  <a:pt x="708" y="801"/>
                </a:lnTo>
                <a:lnTo>
                  <a:pt x="695" y="803"/>
                </a:lnTo>
                <a:lnTo>
                  <a:pt x="238" y="803"/>
                </a:lnTo>
                <a:lnTo>
                  <a:pt x="238" y="803"/>
                </a:lnTo>
                <a:lnTo>
                  <a:pt x="225" y="801"/>
                </a:lnTo>
                <a:lnTo>
                  <a:pt x="213" y="797"/>
                </a:lnTo>
                <a:lnTo>
                  <a:pt x="202" y="791"/>
                </a:lnTo>
                <a:lnTo>
                  <a:pt x="192" y="784"/>
                </a:lnTo>
                <a:lnTo>
                  <a:pt x="184" y="773"/>
                </a:lnTo>
                <a:lnTo>
                  <a:pt x="178" y="762"/>
                </a:lnTo>
                <a:lnTo>
                  <a:pt x="174" y="750"/>
                </a:lnTo>
                <a:lnTo>
                  <a:pt x="173" y="737"/>
                </a:lnTo>
                <a:lnTo>
                  <a:pt x="173" y="413"/>
                </a:lnTo>
                <a:lnTo>
                  <a:pt x="466" y="119"/>
                </a:lnTo>
                <a:lnTo>
                  <a:pt x="760" y="413"/>
                </a:lnTo>
                <a:lnTo>
                  <a:pt x="760" y="737"/>
                </a:lnTo>
                <a:close/>
                <a:moveTo>
                  <a:pt x="313" y="438"/>
                </a:moveTo>
                <a:lnTo>
                  <a:pt x="313" y="712"/>
                </a:lnTo>
                <a:lnTo>
                  <a:pt x="313" y="712"/>
                </a:lnTo>
                <a:lnTo>
                  <a:pt x="315" y="719"/>
                </a:lnTo>
                <a:lnTo>
                  <a:pt x="318" y="724"/>
                </a:lnTo>
                <a:lnTo>
                  <a:pt x="323" y="728"/>
                </a:lnTo>
                <a:lnTo>
                  <a:pt x="329" y="729"/>
                </a:lnTo>
                <a:lnTo>
                  <a:pt x="604" y="729"/>
                </a:lnTo>
                <a:lnTo>
                  <a:pt x="604" y="729"/>
                </a:lnTo>
                <a:lnTo>
                  <a:pt x="610" y="728"/>
                </a:lnTo>
                <a:lnTo>
                  <a:pt x="615" y="724"/>
                </a:lnTo>
                <a:lnTo>
                  <a:pt x="618" y="719"/>
                </a:lnTo>
                <a:lnTo>
                  <a:pt x="620" y="712"/>
                </a:lnTo>
                <a:lnTo>
                  <a:pt x="620" y="438"/>
                </a:lnTo>
                <a:lnTo>
                  <a:pt x="620" y="438"/>
                </a:lnTo>
                <a:lnTo>
                  <a:pt x="618" y="432"/>
                </a:lnTo>
                <a:lnTo>
                  <a:pt x="615" y="426"/>
                </a:lnTo>
                <a:lnTo>
                  <a:pt x="610" y="423"/>
                </a:lnTo>
                <a:lnTo>
                  <a:pt x="604" y="421"/>
                </a:lnTo>
                <a:lnTo>
                  <a:pt x="329" y="421"/>
                </a:lnTo>
                <a:lnTo>
                  <a:pt x="329" y="421"/>
                </a:lnTo>
                <a:lnTo>
                  <a:pt x="323" y="423"/>
                </a:lnTo>
                <a:lnTo>
                  <a:pt x="318" y="426"/>
                </a:lnTo>
                <a:lnTo>
                  <a:pt x="315" y="432"/>
                </a:lnTo>
                <a:lnTo>
                  <a:pt x="313" y="438"/>
                </a:lnTo>
                <a:lnTo>
                  <a:pt x="313" y="438"/>
                </a:lnTo>
                <a:close/>
                <a:moveTo>
                  <a:pt x="346" y="455"/>
                </a:moveTo>
                <a:lnTo>
                  <a:pt x="587" y="455"/>
                </a:lnTo>
                <a:lnTo>
                  <a:pt x="587" y="696"/>
                </a:lnTo>
                <a:lnTo>
                  <a:pt x="346" y="696"/>
                </a:lnTo>
                <a:lnTo>
                  <a:pt x="346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grpSp>
        <p:nvGrpSpPr>
          <p:cNvPr id="24" name="Group 3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636514" y="2558566"/>
            <a:ext cx="603806" cy="466860"/>
            <a:chOff x="10126663" y="4848225"/>
            <a:chExt cx="615950" cy="476250"/>
          </a:xfrm>
          <a:solidFill>
            <a:schemeClr val="bg1"/>
          </a:solidFill>
        </p:grpSpPr>
        <p:sp>
          <p:nvSpPr>
            <p:cNvPr id="25" name="Freeform 50"/>
            <p:cNvSpPr>
              <a:spLocks noEditPoints="1"/>
            </p:cNvSpPr>
            <p:nvPr/>
          </p:nvSpPr>
          <p:spPr bwMode="auto">
            <a:xfrm>
              <a:off x="10196513" y="4848225"/>
              <a:ext cx="476250" cy="298450"/>
            </a:xfrm>
            <a:custGeom>
              <a:avLst/>
              <a:gdLst>
                <a:gd name="T0" fmla="*/ 278 w 300"/>
                <a:gd name="T1" fmla="*/ 0 h 188"/>
                <a:gd name="T2" fmla="*/ 22 w 300"/>
                <a:gd name="T3" fmla="*/ 0 h 188"/>
                <a:gd name="T4" fmla="*/ 22 w 300"/>
                <a:gd name="T5" fmla="*/ 0 h 188"/>
                <a:gd name="T6" fmla="*/ 14 w 300"/>
                <a:gd name="T7" fmla="*/ 2 h 188"/>
                <a:gd name="T8" fmla="*/ 6 w 300"/>
                <a:gd name="T9" fmla="*/ 6 h 188"/>
                <a:gd name="T10" fmla="*/ 2 w 300"/>
                <a:gd name="T11" fmla="*/ 14 h 188"/>
                <a:gd name="T12" fmla="*/ 0 w 300"/>
                <a:gd name="T13" fmla="*/ 22 h 188"/>
                <a:gd name="T14" fmla="*/ 0 w 300"/>
                <a:gd name="T15" fmla="*/ 166 h 188"/>
                <a:gd name="T16" fmla="*/ 0 w 300"/>
                <a:gd name="T17" fmla="*/ 166 h 188"/>
                <a:gd name="T18" fmla="*/ 2 w 300"/>
                <a:gd name="T19" fmla="*/ 174 h 188"/>
                <a:gd name="T20" fmla="*/ 6 w 300"/>
                <a:gd name="T21" fmla="*/ 180 h 188"/>
                <a:gd name="T22" fmla="*/ 14 w 300"/>
                <a:gd name="T23" fmla="*/ 186 h 188"/>
                <a:gd name="T24" fmla="*/ 22 w 300"/>
                <a:gd name="T25" fmla="*/ 188 h 188"/>
                <a:gd name="T26" fmla="*/ 278 w 300"/>
                <a:gd name="T27" fmla="*/ 188 h 188"/>
                <a:gd name="T28" fmla="*/ 278 w 300"/>
                <a:gd name="T29" fmla="*/ 188 h 188"/>
                <a:gd name="T30" fmla="*/ 286 w 300"/>
                <a:gd name="T31" fmla="*/ 186 h 188"/>
                <a:gd name="T32" fmla="*/ 294 w 300"/>
                <a:gd name="T33" fmla="*/ 180 h 188"/>
                <a:gd name="T34" fmla="*/ 298 w 300"/>
                <a:gd name="T35" fmla="*/ 174 h 188"/>
                <a:gd name="T36" fmla="*/ 300 w 300"/>
                <a:gd name="T37" fmla="*/ 166 h 188"/>
                <a:gd name="T38" fmla="*/ 300 w 300"/>
                <a:gd name="T39" fmla="*/ 22 h 188"/>
                <a:gd name="T40" fmla="*/ 300 w 300"/>
                <a:gd name="T41" fmla="*/ 22 h 188"/>
                <a:gd name="T42" fmla="*/ 298 w 300"/>
                <a:gd name="T43" fmla="*/ 14 h 188"/>
                <a:gd name="T44" fmla="*/ 294 w 300"/>
                <a:gd name="T45" fmla="*/ 6 h 188"/>
                <a:gd name="T46" fmla="*/ 286 w 300"/>
                <a:gd name="T47" fmla="*/ 2 h 188"/>
                <a:gd name="T48" fmla="*/ 278 w 300"/>
                <a:gd name="T49" fmla="*/ 0 h 188"/>
                <a:gd name="T50" fmla="*/ 278 w 300"/>
                <a:gd name="T51" fmla="*/ 0 h 188"/>
                <a:gd name="T52" fmla="*/ 266 w 300"/>
                <a:gd name="T53" fmla="*/ 146 h 188"/>
                <a:gd name="T54" fmla="*/ 266 w 300"/>
                <a:gd name="T55" fmla="*/ 146 h 188"/>
                <a:gd name="T56" fmla="*/ 264 w 300"/>
                <a:gd name="T57" fmla="*/ 152 h 188"/>
                <a:gd name="T58" fmla="*/ 262 w 300"/>
                <a:gd name="T59" fmla="*/ 156 h 188"/>
                <a:gd name="T60" fmla="*/ 256 w 300"/>
                <a:gd name="T61" fmla="*/ 160 h 188"/>
                <a:gd name="T62" fmla="*/ 250 w 300"/>
                <a:gd name="T63" fmla="*/ 162 h 188"/>
                <a:gd name="T64" fmla="*/ 50 w 300"/>
                <a:gd name="T65" fmla="*/ 162 h 188"/>
                <a:gd name="T66" fmla="*/ 50 w 300"/>
                <a:gd name="T67" fmla="*/ 162 h 188"/>
                <a:gd name="T68" fmla="*/ 44 w 300"/>
                <a:gd name="T69" fmla="*/ 160 h 188"/>
                <a:gd name="T70" fmla="*/ 38 w 300"/>
                <a:gd name="T71" fmla="*/ 156 h 188"/>
                <a:gd name="T72" fmla="*/ 36 w 300"/>
                <a:gd name="T73" fmla="*/ 152 h 188"/>
                <a:gd name="T74" fmla="*/ 34 w 300"/>
                <a:gd name="T75" fmla="*/ 146 h 188"/>
                <a:gd name="T76" fmla="*/ 34 w 300"/>
                <a:gd name="T77" fmla="*/ 42 h 188"/>
                <a:gd name="T78" fmla="*/ 34 w 300"/>
                <a:gd name="T79" fmla="*/ 42 h 188"/>
                <a:gd name="T80" fmla="*/ 36 w 300"/>
                <a:gd name="T81" fmla="*/ 36 h 188"/>
                <a:gd name="T82" fmla="*/ 38 w 300"/>
                <a:gd name="T83" fmla="*/ 32 h 188"/>
                <a:gd name="T84" fmla="*/ 44 w 300"/>
                <a:gd name="T85" fmla="*/ 28 h 188"/>
                <a:gd name="T86" fmla="*/ 50 w 300"/>
                <a:gd name="T87" fmla="*/ 26 h 188"/>
                <a:gd name="T88" fmla="*/ 250 w 300"/>
                <a:gd name="T89" fmla="*/ 26 h 188"/>
                <a:gd name="T90" fmla="*/ 250 w 300"/>
                <a:gd name="T91" fmla="*/ 26 h 188"/>
                <a:gd name="T92" fmla="*/ 256 w 300"/>
                <a:gd name="T93" fmla="*/ 28 h 188"/>
                <a:gd name="T94" fmla="*/ 262 w 300"/>
                <a:gd name="T95" fmla="*/ 32 h 188"/>
                <a:gd name="T96" fmla="*/ 264 w 300"/>
                <a:gd name="T97" fmla="*/ 36 h 188"/>
                <a:gd name="T98" fmla="*/ 266 w 300"/>
                <a:gd name="T99" fmla="*/ 42 h 188"/>
                <a:gd name="T100" fmla="*/ 266 w 300"/>
                <a:gd name="T101" fmla="*/ 14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188">
                  <a:moveTo>
                    <a:pt x="27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74"/>
                  </a:lnTo>
                  <a:lnTo>
                    <a:pt x="6" y="180"/>
                  </a:lnTo>
                  <a:lnTo>
                    <a:pt x="14" y="186"/>
                  </a:lnTo>
                  <a:lnTo>
                    <a:pt x="22" y="188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86" y="186"/>
                  </a:lnTo>
                  <a:lnTo>
                    <a:pt x="294" y="180"/>
                  </a:lnTo>
                  <a:lnTo>
                    <a:pt x="298" y="174"/>
                  </a:lnTo>
                  <a:lnTo>
                    <a:pt x="300" y="166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298" y="14"/>
                  </a:lnTo>
                  <a:lnTo>
                    <a:pt x="294" y="6"/>
                  </a:lnTo>
                  <a:lnTo>
                    <a:pt x="286" y="2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66" y="146"/>
                  </a:moveTo>
                  <a:lnTo>
                    <a:pt x="266" y="146"/>
                  </a:lnTo>
                  <a:lnTo>
                    <a:pt x="264" y="152"/>
                  </a:lnTo>
                  <a:lnTo>
                    <a:pt x="262" y="156"/>
                  </a:lnTo>
                  <a:lnTo>
                    <a:pt x="256" y="160"/>
                  </a:lnTo>
                  <a:lnTo>
                    <a:pt x="250" y="162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44" y="160"/>
                  </a:lnTo>
                  <a:lnTo>
                    <a:pt x="38" y="156"/>
                  </a:lnTo>
                  <a:lnTo>
                    <a:pt x="36" y="152"/>
                  </a:lnTo>
                  <a:lnTo>
                    <a:pt x="34" y="14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8" y="32"/>
                  </a:lnTo>
                  <a:lnTo>
                    <a:pt x="44" y="28"/>
                  </a:lnTo>
                  <a:lnTo>
                    <a:pt x="50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56" y="28"/>
                  </a:lnTo>
                  <a:lnTo>
                    <a:pt x="262" y="32"/>
                  </a:lnTo>
                  <a:lnTo>
                    <a:pt x="264" y="36"/>
                  </a:lnTo>
                  <a:lnTo>
                    <a:pt x="266" y="42"/>
                  </a:lnTo>
                  <a:lnTo>
                    <a:pt x="266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10126663" y="5162550"/>
              <a:ext cx="615950" cy="161925"/>
            </a:xfrm>
            <a:custGeom>
              <a:avLst/>
              <a:gdLst>
                <a:gd name="T0" fmla="*/ 354 w 388"/>
                <a:gd name="T1" fmla="*/ 14 h 102"/>
                <a:gd name="T2" fmla="*/ 354 w 388"/>
                <a:gd name="T3" fmla="*/ 14 h 102"/>
                <a:gd name="T4" fmla="*/ 346 w 388"/>
                <a:gd name="T5" fmla="*/ 4 h 102"/>
                <a:gd name="T6" fmla="*/ 342 w 388"/>
                <a:gd name="T7" fmla="*/ 0 h 102"/>
                <a:gd name="T8" fmla="*/ 336 w 388"/>
                <a:gd name="T9" fmla="*/ 0 h 102"/>
                <a:gd name="T10" fmla="*/ 52 w 388"/>
                <a:gd name="T11" fmla="*/ 0 h 102"/>
                <a:gd name="T12" fmla="*/ 52 w 388"/>
                <a:gd name="T13" fmla="*/ 0 h 102"/>
                <a:gd name="T14" fmla="*/ 46 w 388"/>
                <a:gd name="T15" fmla="*/ 2 h 102"/>
                <a:gd name="T16" fmla="*/ 40 w 388"/>
                <a:gd name="T17" fmla="*/ 6 h 102"/>
                <a:gd name="T18" fmla="*/ 32 w 388"/>
                <a:gd name="T19" fmla="*/ 18 h 102"/>
                <a:gd name="T20" fmla="*/ 2 w 388"/>
                <a:gd name="T21" fmla="*/ 70 h 102"/>
                <a:gd name="T22" fmla="*/ 386 w 388"/>
                <a:gd name="T23" fmla="*/ 70 h 102"/>
                <a:gd name="T24" fmla="*/ 354 w 388"/>
                <a:gd name="T25" fmla="*/ 14 h 102"/>
                <a:gd name="T26" fmla="*/ 134 w 388"/>
                <a:gd name="T27" fmla="*/ 64 h 102"/>
                <a:gd name="T28" fmla="*/ 140 w 388"/>
                <a:gd name="T29" fmla="*/ 48 h 102"/>
                <a:gd name="T30" fmla="*/ 246 w 388"/>
                <a:gd name="T31" fmla="*/ 48 h 102"/>
                <a:gd name="T32" fmla="*/ 254 w 388"/>
                <a:gd name="T33" fmla="*/ 64 h 102"/>
                <a:gd name="T34" fmla="*/ 134 w 388"/>
                <a:gd name="T35" fmla="*/ 64 h 102"/>
                <a:gd name="T36" fmla="*/ 330 w 388"/>
                <a:gd name="T37" fmla="*/ 36 h 102"/>
                <a:gd name="T38" fmla="*/ 60 w 388"/>
                <a:gd name="T39" fmla="*/ 36 h 102"/>
                <a:gd name="T40" fmla="*/ 60 w 388"/>
                <a:gd name="T41" fmla="*/ 36 h 102"/>
                <a:gd name="T42" fmla="*/ 52 w 388"/>
                <a:gd name="T43" fmla="*/ 36 h 102"/>
                <a:gd name="T44" fmla="*/ 48 w 388"/>
                <a:gd name="T45" fmla="*/ 34 h 102"/>
                <a:gd name="T46" fmla="*/ 46 w 388"/>
                <a:gd name="T47" fmla="*/ 32 h 102"/>
                <a:gd name="T48" fmla="*/ 46 w 388"/>
                <a:gd name="T49" fmla="*/ 30 h 102"/>
                <a:gd name="T50" fmla="*/ 52 w 388"/>
                <a:gd name="T51" fmla="*/ 16 h 102"/>
                <a:gd name="T52" fmla="*/ 52 w 388"/>
                <a:gd name="T53" fmla="*/ 16 h 102"/>
                <a:gd name="T54" fmla="*/ 58 w 388"/>
                <a:gd name="T55" fmla="*/ 12 h 102"/>
                <a:gd name="T56" fmla="*/ 66 w 388"/>
                <a:gd name="T57" fmla="*/ 10 h 102"/>
                <a:gd name="T58" fmla="*/ 322 w 388"/>
                <a:gd name="T59" fmla="*/ 10 h 102"/>
                <a:gd name="T60" fmla="*/ 322 w 388"/>
                <a:gd name="T61" fmla="*/ 10 h 102"/>
                <a:gd name="T62" fmla="*/ 330 w 388"/>
                <a:gd name="T63" fmla="*/ 12 h 102"/>
                <a:gd name="T64" fmla="*/ 336 w 388"/>
                <a:gd name="T65" fmla="*/ 16 h 102"/>
                <a:gd name="T66" fmla="*/ 342 w 388"/>
                <a:gd name="T67" fmla="*/ 30 h 102"/>
                <a:gd name="T68" fmla="*/ 342 w 388"/>
                <a:gd name="T69" fmla="*/ 30 h 102"/>
                <a:gd name="T70" fmla="*/ 344 w 388"/>
                <a:gd name="T71" fmla="*/ 32 h 102"/>
                <a:gd name="T72" fmla="*/ 342 w 388"/>
                <a:gd name="T73" fmla="*/ 34 h 102"/>
                <a:gd name="T74" fmla="*/ 338 w 388"/>
                <a:gd name="T75" fmla="*/ 36 h 102"/>
                <a:gd name="T76" fmla="*/ 330 w 388"/>
                <a:gd name="T77" fmla="*/ 36 h 102"/>
                <a:gd name="T78" fmla="*/ 330 w 388"/>
                <a:gd name="T79" fmla="*/ 36 h 102"/>
                <a:gd name="T80" fmla="*/ 0 w 388"/>
                <a:gd name="T81" fmla="*/ 82 h 102"/>
                <a:gd name="T82" fmla="*/ 0 w 388"/>
                <a:gd name="T83" fmla="*/ 82 h 102"/>
                <a:gd name="T84" fmla="*/ 4 w 388"/>
                <a:gd name="T85" fmla="*/ 88 h 102"/>
                <a:gd name="T86" fmla="*/ 14 w 388"/>
                <a:gd name="T87" fmla="*/ 102 h 102"/>
                <a:gd name="T88" fmla="*/ 374 w 388"/>
                <a:gd name="T89" fmla="*/ 102 h 102"/>
                <a:gd name="T90" fmla="*/ 374 w 388"/>
                <a:gd name="T91" fmla="*/ 102 h 102"/>
                <a:gd name="T92" fmla="*/ 384 w 388"/>
                <a:gd name="T93" fmla="*/ 88 h 102"/>
                <a:gd name="T94" fmla="*/ 388 w 388"/>
                <a:gd name="T95" fmla="*/ 82 h 102"/>
                <a:gd name="T96" fmla="*/ 0 w 388"/>
                <a:gd name="T9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102">
                  <a:moveTo>
                    <a:pt x="354" y="14"/>
                  </a:moveTo>
                  <a:lnTo>
                    <a:pt x="354" y="14"/>
                  </a:lnTo>
                  <a:lnTo>
                    <a:pt x="346" y="4"/>
                  </a:lnTo>
                  <a:lnTo>
                    <a:pt x="342" y="0"/>
                  </a:lnTo>
                  <a:lnTo>
                    <a:pt x="3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6" y="2"/>
                  </a:lnTo>
                  <a:lnTo>
                    <a:pt x="40" y="6"/>
                  </a:lnTo>
                  <a:lnTo>
                    <a:pt x="32" y="18"/>
                  </a:lnTo>
                  <a:lnTo>
                    <a:pt x="2" y="70"/>
                  </a:lnTo>
                  <a:lnTo>
                    <a:pt x="386" y="70"/>
                  </a:lnTo>
                  <a:lnTo>
                    <a:pt x="354" y="14"/>
                  </a:lnTo>
                  <a:close/>
                  <a:moveTo>
                    <a:pt x="134" y="64"/>
                  </a:moveTo>
                  <a:lnTo>
                    <a:pt x="140" y="48"/>
                  </a:lnTo>
                  <a:lnTo>
                    <a:pt x="246" y="48"/>
                  </a:lnTo>
                  <a:lnTo>
                    <a:pt x="254" y="64"/>
                  </a:lnTo>
                  <a:lnTo>
                    <a:pt x="134" y="64"/>
                  </a:lnTo>
                  <a:close/>
                  <a:moveTo>
                    <a:pt x="330" y="36"/>
                  </a:moveTo>
                  <a:lnTo>
                    <a:pt x="60" y="36"/>
                  </a:lnTo>
                  <a:lnTo>
                    <a:pt x="60" y="36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8" y="12"/>
                  </a:lnTo>
                  <a:lnTo>
                    <a:pt x="66" y="10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30" y="12"/>
                  </a:lnTo>
                  <a:lnTo>
                    <a:pt x="336" y="16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2" y="34"/>
                  </a:lnTo>
                  <a:lnTo>
                    <a:pt x="338" y="36"/>
                  </a:lnTo>
                  <a:lnTo>
                    <a:pt x="330" y="36"/>
                  </a:lnTo>
                  <a:lnTo>
                    <a:pt x="330" y="36"/>
                  </a:lnTo>
                  <a:close/>
                  <a:moveTo>
                    <a:pt x="0" y="82"/>
                  </a:moveTo>
                  <a:lnTo>
                    <a:pt x="0" y="82"/>
                  </a:lnTo>
                  <a:lnTo>
                    <a:pt x="4" y="88"/>
                  </a:lnTo>
                  <a:lnTo>
                    <a:pt x="14" y="102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84" y="88"/>
                  </a:lnTo>
                  <a:lnTo>
                    <a:pt x="388" y="82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27" name="Freeform 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1680573" y="2539622"/>
            <a:ext cx="573634" cy="509522"/>
          </a:xfrm>
          <a:custGeom>
            <a:avLst/>
            <a:gdLst>
              <a:gd name="T0" fmla="*/ 128 w 340"/>
              <a:gd name="T1" fmla="*/ 46 h 302"/>
              <a:gd name="T2" fmla="*/ 116 w 340"/>
              <a:gd name="T3" fmla="*/ 48 h 302"/>
              <a:gd name="T4" fmla="*/ 106 w 340"/>
              <a:gd name="T5" fmla="*/ 56 h 302"/>
              <a:gd name="T6" fmla="*/ 98 w 340"/>
              <a:gd name="T7" fmla="*/ 66 h 302"/>
              <a:gd name="T8" fmla="*/ 96 w 340"/>
              <a:gd name="T9" fmla="*/ 78 h 302"/>
              <a:gd name="T10" fmla="*/ 96 w 340"/>
              <a:gd name="T11" fmla="*/ 86 h 302"/>
              <a:gd name="T12" fmla="*/ 102 w 340"/>
              <a:gd name="T13" fmla="*/ 96 h 302"/>
              <a:gd name="T14" fmla="*/ 110 w 340"/>
              <a:gd name="T15" fmla="*/ 106 h 302"/>
              <a:gd name="T16" fmla="*/ 122 w 340"/>
              <a:gd name="T17" fmla="*/ 110 h 302"/>
              <a:gd name="T18" fmla="*/ 128 w 340"/>
              <a:gd name="T19" fmla="*/ 110 h 302"/>
              <a:gd name="T20" fmla="*/ 142 w 340"/>
              <a:gd name="T21" fmla="*/ 108 h 302"/>
              <a:gd name="T22" fmla="*/ 152 w 340"/>
              <a:gd name="T23" fmla="*/ 102 h 302"/>
              <a:gd name="T24" fmla="*/ 158 w 340"/>
              <a:gd name="T25" fmla="*/ 92 h 302"/>
              <a:gd name="T26" fmla="*/ 160 w 340"/>
              <a:gd name="T27" fmla="*/ 78 h 302"/>
              <a:gd name="T28" fmla="*/ 160 w 340"/>
              <a:gd name="T29" fmla="*/ 72 h 302"/>
              <a:gd name="T30" fmla="*/ 156 w 340"/>
              <a:gd name="T31" fmla="*/ 60 h 302"/>
              <a:gd name="T32" fmla="*/ 146 w 340"/>
              <a:gd name="T33" fmla="*/ 52 h 302"/>
              <a:gd name="T34" fmla="*/ 134 w 340"/>
              <a:gd name="T35" fmla="*/ 48 h 302"/>
              <a:gd name="T36" fmla="*/ 128 w 340"/>
              <a:gd name="T37" fmla="*/ 46 h 302"/>
              <a:gd name="T38" fmla="*/ 48 w 340"/>
              <a:gd name="T39" fmla="*/ 0 h 302"/>
              <a:gd name="T40" fmla="*/ 38 w 340"/>
              <a:gd name="T41" fmla="*/ 2 h 302"/>
              <a:gd name="T42" fmla="*/ 20 w 340"/>
              <a:gd name="T43" fmla="*/ 8 h 302"/>
              <a:gd name="T44" fmla="*/ 8 w 340"/>
              <a:gd name="T45" fmla="*/ 22 h 302"/>
              <a:gd name="T46" fmla="*/ 0 w 340"/>
              <a:gd name="T47" fmla="*/ 38 h 302"/>
              <a:gd name="T48" fmla="*/ 0 w 340"/>
              <a:gd name="T49" fmla="*/ 210 h 302"/>
              <a:gd name="T50" fmla="*/ 0 w 340"/>
              <a:gd name="T51" fmla="*/ 220 h 302"/>
              <a:gd name="T52" fmla="*/ 8 w 340"/>
              <a:gd name="T53" fmla="*/ 238 h 302"/>
              <a:gd name="T54" fmla="*/ 20 w 340"/>
              <a:gd name="T55" fmla="*/ 250 h 302"/>
              <a:gd name="T56" fmla="*/ 38 w 340"/>
              <a:gd name="T57" fmla="*/ 258 h 302"/>
              <a:gd name="T58" fmla="*/ 130 w 340"/>
              <a:gd name="T59" fmla="*/ 258 h 302"/>
              <a:gd name="T60" fmla="*/ 210 w 340"/>
              <a:gd name="T61" fmla="*/ 284 h 302"/>
              <a:gd name="T62" fmla="*/ 292 w 340"/>
              <a:gd name="T63" fmla="*/ 258 h 302"/>
              <a:gd name="T64" fmla="*/ 302 w 340"/>
              <a:gd name="T65" fmla="*/ 258 h 302"/>
              <a:gd name="T66" fmla="*/ 320 w 340"/>
              <a:gd name="T67" fmla="*/ 250 h 302"/>
              <a:gd name="T68" fmla="*/ 332 w 340"/>
              <a:gd name="T69" fmla="*/ 238 h 302"/>
              <a:gd name="T70" fmla="*/ 340 w 340"/>
              <a:gd name="T71" fmla="*/ 220 h 302"/>
              <a:gd name="T72" fmla="*/ 340 w 340"/>
              <a:gd name="T73" fmla="*/ 48 h 302"/>
              <a:gd name="T74" fmla="*/ 340 w 340"/>
              <a:gd name="T75" fmla="*/ 38 h 302"/>
              <a:gd name="T76" fmla="*/ 332 w 340"/>
              <a:gd name="T77" fmla="*/ 22 h 302"/>
              <a:gd name="T78" fmla="*/ 320 w 340"/>
              <a:gd name="T79" fmla="*/ 8 h 302"/>
              <a:gd name="T80" fmla="*/ 302 w 340"/>
              <a:gd name="T81" fmla="*/ 2 h 302"/>
              <a:gd name="T82" fmla="*/ 292 w 340"/>
              <a:gd name="T83" fmla="*/ 0 h 302"/>
              <a:gd name="T84" fmla="*/ 240 w 340"/>
              <a:gd name="T85" fmla="*/ 102 h 302"/>
              <a:gd name="T86" fmla="*/ 94 w 340"/>
              <a:gd name="T87" fmla="*/ 152 h 302"/>
              <a:gd name="T88" fmla="*/ 24 w 340"/>
              <a:gd name="T89" fmla="*/ 222 h 302"/>
              <a:gd name="T90" fmla="*/ 22 w 340"/>
              <a:gd name="T91" fmla="*/ 210 h 302"/>
              <a:gd name="T92" fmla="*/ 22 w 340"/>
              <a:gd name="T93" fmla="*/ 48 h 302"/>
              <a:gd name="T94" fmla="*/ 30 w 340"/>
              <a:gd name="T95" fmla="*/ 30 h 302"/>
              <a:gd name="T96" fmla="*/ 48 w 340"/>
              <a:gd name="T97" fmla="*/ 22 h 302"/>
              <a:gd name="T98" fmla="*/ 292 w 340"/>
              <a:gd name="T99" fmla="*/ 22 h 302"/>
              <a:gd name="T100" fmla="*/ 312 w 340"/>
              <a:gd name="T101" fmla="*/ 30 h 302"/>
              <a:gd name="T102" fmla="*/ 318 w 340"/>
              <a:gd name="T103" fmla="*/ 48 h 302"/>
              <a:gd name="T104" fmla="*/ 96 w 340"/>
              <a:gd name="T105" fmla="*/ 302 h 302"/>
              <a:gd name="T106" fmla="*/ 244 w 340"/>
              <a:gd name="T107" fmla="*/ 294 h 302"/>
              <a:gd name="T108" fmla="*/ 96 w 340"/>
              <a:gd name="T10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0" h="302">
                <a:moveTo>
                  <a:pt x="128" y="46"/>
                </a:moveTo>
                <a:lnTo>
                  <a:pt x="128" y="46"/>
                </a:lnTo>
                <a:lnTo>
                  <a:pt x="122" y="48"/>
                </a:lnTo>
                <a:lnTo>
                  <a:pt x="116" y="48"/>
                </a:lnTo>
                <a:lnTo>
                  <a:pt x="110" y="52"/>
                </a:lnTo>
                <a:lnTo>
                  <a:pt x="106" y="56"/>
                </a:lnTo>
                <a:lnTo>
                  <a:pt x="102" y="60"/>
                </a:lnTo>
                <a:lnTo>
                  <a:pt x="98" y="66"/>
                </a:lnTo>
                <a:lnTo>
                  <a:pt x="96" y="72"/>
                </a:lnTo>
                <a:lnTo>
                  <a:pt x="96" y="78"/>
                </a:lnTo>
                <a:lnTo>
                  <a:pt x="96" y="78"/>
                </a:lnTo>
                <a:lnTo>
                  <a:pt x="96" y="86"/>
                </a:lnTo>
                <a:lnTo>
                  <a:pt x="98" y="92"/>
                </a:lnTo>
                <a:lnTo>
                  <a:pt x="102" y="96"/>
                </a:lnTo>
                <a:lnTo>
                  <a:pt x="106" y="102"/>
                </a:lnTo>
                <a:lnTo>
                  <a:pt x="110" y="106"/>
                </a:lnTo>
                <a:lnTo>
                  <a:pt x="116" y="108"/>
                </a:lnTo>
                <a:lnTo>
                  <a:pt x="122" y="110"/>
                </a:lnTo>
                <a:lnTo>
                  <a:pt x="128" y="110"/>
                </a:lnTo>
                <a:lnTo>
                  <a:pt x="128" y="110"/>
                </a:lnTo>
                <a:lnTo>
                  <a:pt x="134" y="110"/>
                </a:lnTo>
                <a:lnTo>
                  <a:pt x="142" y="108"/>
                </a:lnTo>
                <a:lnTo>
                  <a:pt x="146" y="106"/>
                </a:lnTo>
                <a:lnTo>
                  <a:pt x="152" y="102"/>
                </a:lnTo>
                <a:lnTo>
                  <a:pt x="156" y="96"/>
                </a:lnTo>
                <a:lnTo>
                  <a:pt x="158" y="92"/>
                </a:lnTo>
                <a:lnTo>
                  <a:pt x="160" y="86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58" y="66"/>
                </a:lnTo>
                <a:lnTo>
                  <a:pt x="156" y="60"/>
                </a:lnTo>
                <a:lnTo>
                  <a:pt x="152" y="56"/>
                </a:lnTo>
                <a:lnTo>
                  <a:pt x="146" y="52"/>
                </a:lnTo>
                <a:lnTo>
                  <a:pt x="142" y="48"/>
                </a:lnTo>
                <a:lnTo>
                  <a:pt x="134" y="48"/>
                </a:lnTo>
                <a:lnTo>
                  <a:pt x="128" y="46"/>
                </a:lnTo>
                <a:lnTo>
                  <a:pt x="128" y="46"/>
                </a:lnTo>
                <a:close/>
                <a:moveTo>
                  <a:pt x="292" y="0"/>
                </a:moveTo>
                <a:lnTo>
                  <a:pt x="48" y="0"/>
                </a:lnTo>
                <a:lnTo>
                  <a:pt x="48" y="0"/>
                </a:lnTo>
                <a:lnTo>
                  <a:pt x="38" y="2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210"/>
                </a:lnTo>
                <a:lnTo>
                  <a:pt x="0" y="210"/>
                </a:lnTo>
                <a:lnTo>
                  <a:pt x="0" y="220"/>
                </a:lnTo>
                <a:lnTo>
                  <a:pt x="4" y="230"/>
                </a:lnTo>
                <a:lnTo>
                  <a:pt x="8" y="238"/>
                </a:lnTo>
                <a:lnTo>
                  <a:pt x="14" y="244"/>
                </a:lnTo>
                <a:lnTo>
                  <a:pt x="20" y="250"/>
                </a:lnTo>
                <a:lnTo>
                  <a:pt x="28" y="256"/>
                </a:lnTo>
                <a:lnTo>
                  <a:pt x="38" y="258"/>
                </a:lnTo>
                <a:lnTo>
                  <a:pt x="48" y="258"/>
                </a:lnTo>
                <a:lnTo>
                  <a:pt x="130" y="258"/>
                </a:lnTo>
                <a:lnTo>
                  <a:pt x="130" y="284"/>
                </a:lnTo>
                <a:lnTo>
                  <a:pt x="210" y="284"/>
                </a:lnTo>
                <a:lnTo>
                  <a:pt x="210" y="258"/>
                </a:lnTo>
                <a:lnTo>
                  <a:pt x="292" y="258"/>
                </a:lnTo>
                <a:lnTo>
                  <a:pt x="292" y="258"/>
                </a:lnTo>
                <a:lnTo>
                  <a:pt x="302" y="258"/>
                </a:lnTo>
                <a:lnTo>
                  <a:pt x="312" y="256"/>
                </a:lnTo>
                <a:lnTo>
                  <a:pt x="320" y="250"/>
                </a:lnTo>
                <a:lnTo>
                  <a:pt x="326" y="244"/>
                </a:lnTo>
                <a:lnTo>
                  <a:pt x="332" y="238"/>
                </a:lnTo>
                <a:lnTo>
                  <a:pt x="336" y="230"/>
                </a:lnTo>
                <a:lnTo>
                  <a:pt x="340" y="220"/>
                </a:lnTo>
                <a:lnTo>
                  <a:pt x="340" y="210"/>
                </a:lnTo>
                <a:lnTo>
                  <a:pt x="340" y="48"/>
                </a:lnTo>
                <a:lnTo>
                  <a:pt x="340" y="48"/>
                </a:lnTo>
                <a:lnTo>
                  <a:pt x="340" y="38"/>
                </a:lnTo>
                <a:lnTo>
                  <a:pt x="336" y="30"/>
                </a:lnTo>
                <a:lnTo>
                  <a:pt x="332" y="22"/>
                </a:lnTo>
                <a:lnTo>
                  <a:pt x="326" y="14"/>
                </a:lnTo>
                <a:lnTo>
                  <a:pt x="320" y="8"/>
                </a:lnTo>
                <a:lnTo>
                  <a:pt x="312" y="4"/>
                </a:lnTo>
                <a:lnTo>
                  <a:pt x="302" y="2"/>
                </a:lnTo>
                <a:lnTo>
                  <a:pt x="292" y="0"/>
                </a:lnTo>
                <a:lnTo>
                  <a:pt x="292" y="0"/>
                </a:lnTo>
                <a:close/>
                <a:moveTo>
                  <a:pt x="318" y="182"/>
                </a:moveTo>
                <a:lnTo>
                  <a:pt x="240" y="102"/>
                </a:lnTo>
                <a:lnTo>
                  <a:pt x="142" y="200"/>
                </a:lnTo>
                <a:lnTo>
                  <a:pt x="94" y="152"/>
                </a:lnTo>
                <a:lnTo>
                  <a:pt x="24" y="222"/>
                </a:lnTo>
                <a:lnTo>
                  <a:pt x="24" y="222"/>
                </a:lnTo>
                <a:lnTo>
                  <a:pt x="22" y="216"/>
                </a:lnTo>
                <a:lnTo>
                  <a:pt x="22" y="210"/>
                </a:lnTo>
                <a:lnTo>
                  <a:pt x="22" y="48"/>
                </a:lnTo>
                <a:lnTo>
                  <a:pt x="22" y="48"/>
                </a:lnTo>
                <a:lnTo>
                  <a:pt x="24" y="38"/>
                </a:lnTo>
                <a:lnTo>
                  <a:pt x="30" y="30"/>
                </a:lnTo>
                <a:lnTo>
                  <a:pt x="38" y="24"/>
                </a:lnTo>
                <a:lnTo>
                  <a:pt x="48" y="22"/>
                </a:lnTo>
                <a:lnTo>
                  <a:pt x="292" y="22"/>
                </a:lnTo>
                <a:lnTo>
                  <a:pt x="292" y="22"/>
                </a:lnTo>
                <a:lnTo>
                  <a:pt x="302" y="24"/>
                </a:lnTo>
                <a:lnTo>
                  <a:pt x="312" y="30"/>
                </a:lnTo>
                <a:lnTo>
                  <a:pt x="316" y="38"/>
                </a:lnTo>
                <a:lnTo>
                  <a:pt x="318" y="48"/>
                </a:lnTo>
                <a:lnTo>
                  <a:pt x="318" y="182"/>
                </a:lnTo>
                <a:close/>
                <a:moveTo>
                  <a:pt x="96" y="302"/>
                </a:moveTo>
                <a:lnTo>
                  <a:pt x="244" y="302"/>
                </a:lnTo>
                <a:lnTo>
                  <a:pt x="244" y="294"/>
                </a:lnTo>
                <a:lnTo>
                  <a:pt x="96" y="294"/>
                </a:lnTo>
                <a:lnTo>
                  <a:pt x="96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solidFill>
                <a:schemeClr val="tx2">
                  <a:lumMod val="50000"/>
                </a:schemeClr>
              </a:solidFill>
              <a:latin typeface="方正综艺简体" panose="03000509000000000000" pitchFamily="65" charset="-122"/>
              <a:ea typeface="微软雅黑 Light" panose="020B0502040204020203" pitchFamily="34" charset="-122"/>
              <a:cs typeface="思源黑体 CN Regular" panose="020B0500000000000000" charset="-122"/>
              <a:sym typeface="微软雅黑 Light" panose="020B0502040204020203" pitchFamily="34" charset="-122"/>
            </a:endParaRPr>
          </a:p>
        </p:txBody>
      </p:sp>
      <p:grpSp>
        <p:nvGrpSpPr>
          <p:cNvPr id="28" name="Group 4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9610108" y="2539622"/>
            <a:ext cx="574488" cy="567462"/>
            <a:chOff x="5826734" y="3292170"/>
            <a:chExt cx="316282" cy="312413"/>
          </a:xfrm>
          <a:solidFill>
            <a:schemeClr val="bg1"/>
          </a:solidFill>
        </p:grpSpPr>
        <p:sp>
          <p:nvSpPr>
            <p:cNvPr id="29" name="Freeform 14"/>
            <p:cNvSpPr/>
            <p:nvPr/>
          </p:nvSpPr>
          <p:spPr bwMode="auto">
            <a:xfrm>
              <a:off x="5941056" y="3551869"/>
              <a:ext cx="52714" cy="52714"/>
            </a:xfrm>
            <a:custGeom>
              <a:avLst/>
              <a:gdLst>
                <a:gd name="T0" fmla="*/ 0 w 46"/>
                <a:gd name="T1" fmla="*/ 22 h 46"/>
                <a:gd name="T2" fmla="*/ 0 w 46"/>
                <a:gd name="T3" fmla="*/ 22 h 46"/>
                <a:gd name="T4" fmla="*/ 2 w 46"/>
                <a:gd name="T5" fmla="*/ 14 h 46"/>
                <a:gd name="T6" fmla="*/ 6 w 46"/>
                <a:gd name="T7" fmla="*/ 6 h 46"/>
                <a:gd name="T8" fmla="*/ 14 w 46"/>
                <a:gd name="T9" fmla="*/ 0 h 46"/>
                <a:gd name="T10" fmla="*/ 22 w 46"/>
                <a:gd name="T11" fmla="*/ 0 h 46"/>
                <a:gd name="T12" fmla="*/ 22 w 46"/>
                <a:gd name="T13" fmla="*/ 0 h 46"/>
                <a:gd name="T14" fmla="*/ 32 w 46"/>
                <a:gd name="T15" fmla="*/ 0 h 46"/>
                <a:gd name="T16" fmla="*/ 38 w 46"/>
                <a:gd name="T17" fmla="*/ 6 h 46"/>
                <a:gd name="T18" fmla="*/ 44 w 46"/>
                <a:gd name="T19" fmla="*/ 14 h 46"/>
                <a:gd name="T20" fmla="*/ 46 w 46"/>
                <a:gd name="T21" fmla="*/ 22 h 46"/>
                <a:gd name="T22" fmla="*/ 46 w 46"/>
                <a:gd name="T23" fmla="*/ 22 h 46"/>
                <a:gd name="T24" fmla="*/ 44 w 46"/>
                <a:gd name="T25" fmla="*/ 32 h 46"/>
                <a:gd name="T26" fmla="*/ 38 w 46"/>
                <a:gd name="T27" fmla="*/ 40 h 46"/>
                <a:gd name="T28" fmla="*/ 32 w 46"/>
                <a:gd name="T29" fmla="*/ 44 h 46"/>
                <a:gd name="T30" fmla="*/ 22 w 46"/>
                <a:gd name="T31" fmla="*/ 46 h 46"/>
                <a:gd name="T32" fmla="*/ 22 w 46"/>
                <a:gd name="T33" fmla="*/ 46 h 46"/>
                <a:gd name="T34" fmla="*/ 14 w 46"/>
                <a:gd name="T35" fmla="*/ 44 h 46"/>
                <a:gd name="T36" fmla="*/ 6 w 46"/>
                <a:gd name="T37" fmla="*/ 40 h 46"/>
                <a:gd name="T38" fmla="*/ 2 w 46"/>
                <a:gd name="T39" fmla="*/ 32 h 46"/>
                <a:gd name="T40" fmla="*/ 0 w 46"/>
                <a:gd name="T41" fmla="*/ 22 h 46"/>
                <a:gd name="T42" fmla="*/ 0 w 46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6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2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6073964" y="3551869"/>
              <a:ext cx="50422" cy="52714"/>
            </a:xfrm>
            <a:custGeom>
              <a:avLst/>
              <a:gdLst>
                <a:gd name="T0" fmla="*/ 0 w 44"/>
                <a:gd name="T1" fmla="*/ 22 h 46"/>
                <a:gd name="T2" fmla="*/ 0 w 44"/>
                <a:gd name="T3" fmla="*/ 22 h 46"/>
                <a:gd name="T4" fmla="*/ 0 w 44"/>
                <a:gd name="T5" fmla="*/ 14 h 46"/>
                <a:gd name="T6" fmla="*/ 6 w 44"/>
                <a:gd name="T7" fmla="*/ 6 h 46"/>
                <a:gd name="T8" fmla="*/ 14 w 44"/>
                <a:gd name="T9" fmla="*/ 0 h 46"/>
                <a:gd name="T10" fmla="*/ 22 w 44"/>
                <a:gd name="T11" fmla="*/ 0 h 46"/>
                <a:gd name="T12" fmla="*/ 22 w 44"/>
                <a:gd name="T13" fmla="*/ 0 h 46"/>
                <a:gd name="T14" fmla="*/ 30 w 44"/>
                <a:gd name="T15" fmla="*/ 0 h 46"/>
                <a:gd name="T16" fmla="*/ 38 w 44"/>
                <a:gd name="T17" fmla="*/ 6 h 46"/>
                <a:gd name="T18" fmla="*/ 44 w 44"/>
                <a:gd name="T19" fmla="*/ 14 h 46"/>
                <a:gd name="T20" fmla="*/ 44 w 44"/>
                <a:gd name="T21" fmla="*/ 22 h 46"/>
                <a:gd name="T22" fmla="*/ 44 w 44"/>
                <a:gd name="T23" fmla="*/ 22 h 46"/>
                <a:gd name="T24" fmla="*/ 44 w 44"/>
                <a:gd name="T25" fmla="*/ 32 h 46"/>
                <a:gd name="T26" fmla="*/ 38 w 44"/>
                <a:gd name="T27" fmla="*/ 40 h 46"/>
                <a:gd name="T28" fmla="*/ 30 w 44"/>
                <a:gd name="T29" fmla="*/ 44 h 46"/>
                <a:gd name="T30" fmla="*/ 22 w 44"/>
                <a:gd name="T31" fmla="*/ 46 h 46"/>
                <a:gd name="T32" fmla="*/ 22 w 44"/>
                <a:gd name="T33" fmla="*/ 46 h 46"/>
                <a:gd name="T34" fmla="*/ 14 w 44"/>
                <a:gd name="T35" fmla="*/ 44 h 46"/>
                <a:gd name="T36" fmla="*/ 6 w 44"/>
                <a:gd name="T37" fmla="*/ 40 h 46"/>
                <a:gd name="T38" fmla="*/ 0 w 44"/>
                <a:gd name="T39" fmla="*/ 32 h 46"/>
                <a:gd name="T40" fmla="*/ 0 w 44"/>
                <a:gd name="T41" fmla="*/ 22 h 46"/>
                <a:gd name="T42" fmla="*/ 0 w 44"/>
                <a:gd name="T4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32"/>
                  </a:lnTo>
                  <a:lnTo>
                    <a:pt x="38" y="40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4" y="44"/>
                  </a:lnTo>
                  <a:lnTo>
                    <a:pt x="6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5826734" y="3292170"/>
              <a:ext cx="316282" cy="187936"/>
            </a:xfrm>
            <a:custGeom>
              <a:avLst/>
              <a:gdLst>
                <a:gd name="T0" fmla="*/ 266 w 276"/>
                <a:gd name="T1" fmla="*/ 52 h 164"/>
                <a:gd name="T2" fmla="*/ 106 w 276"/>
                <a:gd name="T3" fmla="*/ 52 h 164"/>
                <a:gd name="T4" fmla="*/ 106 w 276"/>
                <a:gd name="T5" fmla="*/ 52 h 164"/>
                <a:gd name="T6" fmla="*/ 100 w 276"/>
                <a:gd name="T7" fmla="*/ 50 h 164"/>
                <a:gd name="T8" fmla="*/ 94 w 276"/>
                <a:gd name="T9" fmla="*/ 46 h 164"/>
                <a:gd name="T10" fmla="*/ 90 w 276"/>
                <a:gd name="T11" fmla="*/ 42 h 164"/>
                <a:gd name="T12" fmla="*/ 88 w 276"/>
                <a:gd name="T13" fmla="*/ 34 h 164"/>
                <a:gd name="T14" fmla="*/ 88 w 276"/>
                <a:gd name="T15" fmla="*/ 16 h 164"/>
                <a:gd name="T16" fmla="*/ 88 w 276"/>
                <a:gd name="T17" fmla="*/ 16 h 164"/>
                <a:gd name="T18" fmla="*/ 86 w 276"/>
                <a:gd name="T19" fmla="*/ 10 h 164"/>
                <a:gd name="T20" fmla="*/ 82 w 276"/>
                <a:gd name="T21" fmla="*/ 4 h 164"/>
                <a:gd name="T22" fmla="*/ 76 w 276"/>
                <a:gd name="T23" fmla="*/ 0 h 164"/>
                <a:gd name="T24" fmla="*/ 70 w 276"/>
                <a:gd name="T25" fmla="*/ 0 h 164"/>
                <a:gd name="T26" fmla="*/ 18 w 276"/>
                <a:gd name="T27" fmla="*/ 0 h 164"/>
                <a:gd name="T28" fmla="*/ 18 w 276"/>
                <a:gd name="T29" fmla="*/ 0 h 164"/>
                <a:gd name="T30" fmla="*/ 12 w 276"/>
                <a:gd name="T31" fmla="*/ 0 h 164"/>
                <a:gd name="T32" fmla="*/ 6 w 276"/>
                <a:gd name="T33" fmla="*/ 4 h 164"/>
                <a:gd name="T34" fmla="*/ 2 w 276"/>
                <a:gd name="T35" fmla="*/ 8 h 164"/>
                <a:gd name="T36" fmla="*/ 0 w 276"/>
                <a:gd name="T37" fmla="*/ 14 h 164"/>
                <a:gd name="T38" fmla="*/ 0 w 276"/>
                <a:gd name="T39" fmla="*/ 14 h 164"/>
                <a:gd name="T40" fmla="*/ 2 w 276"/>
                <a:gd name="T41" fmla="*/ 20 h 164"/>
                <a:gd name="T42" fmla="*/ 4 w 276"/>
                <a:gd name="T43" fmla="*/ 26 h 164"/>
                <a:gd name="T44" fmla="*/ 10 w 276"/>
                <a:gd name="T45" fmla="*/ 28 h 164"/>
                <a:gd name="T46" fmla="*/ 16 w 276"/>
                <a:gd name="T47" fmla="*/ 30 h 164"/>
                <a:gd name="T48" fmla="*/ 36 w 276"/>
                <a:gd name="T49" fmla="*/ 30 h 164"/>
                <a:gd name="T50" fmla="*/ 36 w 276"/>
                <a:gd name="T51" fmla="*/ 30 h 164"/>
                <a:gd name="T52" fmla="*/ 42 w 276"/>
                <a:gd name="T53" fmla="*/ 30 h 164"/>
                <a:gd name="T54" fmla="*/ 50 w 276"/>
                <a:gd name="T55" fmla="*/ 34 h 164"/>
                <a:gd name="T56" fmla="*/ 54 w 276"/>
                <a:gd name="T57" fmla="*/ 40 h 164"/>
                <a:gd name="T58" fmla="*/ 58 w 276"/>
                <a:gd name="T59" fmla="*/ 46 h 164"/>
                <a:gd name="T60" fmla="*/ 98 w 276"/>
                <a:gd name="T61" fmla="*/ 150 h 164"/>
                <a:gd name="T62" fmla="*/ 98 w 276"/>
                <a:gd name="T63" fmla="*/ 150 h 164"/>
                <a:gd name="T64" fmla="*/ 100 w 276"/>
                <a:gd name="T65" fmla="*/ 156 h 164"/>
                <a:gd name="T66" fmla="*/ 106 w 276"/>
                <a:gd name="T67" fmla="*/ 160 h 164"/>
                <a:gd name="T68" fmla="*/ 112 w 276"/>
                <a:gd name="T69" fmla="*/ 164 h 164"/>
                <a:gd name="T70" fmla="*/ 120 w 276"/>
                <a:gd name="T71" fmla="*/ 164 h 164"/>
                <a:gd name="T72" fmla="*/ 218 w 276"/>
                <a:gd name="T73" fmla="*/ 164 h 164"/>
                <a:gd name="T74" fmla="*/ 218 w 276"/>
                <a:gd name="T75" fmla="*/ 164 h 164"/>
                <a:gd name="T76" fmla="*/ 226 w 276"/>
                <a:gd name="T77" fmla="*/ 164 h 164"/>
                <a:gd name="T78" fmla="*/ 232 w 276"/>
                <a:gd name="T79" fmla="*/ 160 h 164"/>
                <a:gd name="T80" fmla="*/ 238 w 276"/>
                <a:gd name="T81" fmla="*/ 156 h 164"/>
                <a:gd name="T82" fmla="*/ 242 w 276"/>
                <a:gd name="T83" fmla="*/ 150 h 164"/>
                <a:gd name="T84" fmla="*/ 276 w 276"/>
                <a:gd name="T85" fmla="*/ 68 h 164"/>
                <a:gd name="T86" fmla="*/ 276 w 276"/>
                <a:gd name="T87" fmla="*/ 68 h 164"/>
                <a:gd name="T88" fmla="*/ 276 w 276"/>
                <a:gd name="T89" fmla="*/ 62 h 164"/>
                <a:gd name="T90" fmla="*/ 276 w 276"/>
                <a:gd name="T91" fmla="*/ 56 h 164"/>
                <a:gd name="T92" fmla="*/ 272 w 276"/>
                <a:gd name="T93" fmla="*/ 52 h 164"/>
                <a:gd name="T94" fmla="*/ 266 w 276"/>
                <a:gd name="T95" fmla="*/ 52 h 164"/>
                <a:gd name="T96" fmla="*/ 266 w 276"/>
                <a:gd name="T97" fmla="*/ 52 h 164"/>
                <a:gd name="T98" fmla="*/ 212 w 276"/>
                <a:gd name="T99" fmla="*/ 142 h 164"/>
                <a:gd name="T100" fmla="*/ 128 w 276"/>
                <a:gd name="T101" fmla="*/ 142 h 164"/>
                <a:gd name="T102" fmla="*/ 106 w 276"/>
                <a:gd name="T103" fmla="*/ 76 h 164"/>
                <a:gd name="T104" fmla="*/ 238 w 276"/>
                <a:gd name="T105" fmla="*/ 76 h 164"/>
                <a:gd name="T106" fmla="*/ 212 w 276"/>
                <a:gd name="T107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164">
                  <a:moveTo>
                    <a:pt x="266" y="52"/>
                  </a:moveTo>
                  <a:lnTo>
                    <a:pt x="106" y="52"/>
                  </a:lnTo>
                  <a:lnTo>
                    <a:pt x="106" y="52"/>
                  </a:lnTo>
                  <a:lnTo>
                    <a:pt x="100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8" y="34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8" y="46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6"/>
                  </a:lnTo>
                  <a:lnTo>
                    <a:pt x="106" y="160"/>
                  </a:lnTo>
                  <a:lnTo>
                    <a:pt x="112" y="164"/>
                  </a:lnTo>
                  <a:lnTo>
                    <a:pt x="120" y="164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6" y="164"/>
                  </a:lnTo>
                  <a:lnTo>
                    <a:pt x="232" y="160"/>
                  </a:lnTo>
                  <a:lnTo>
                    <a:pt x="238" y="156"/>
                  </a:lnTo>
                  <a:lnTo>
                    <a:pt x="242" y="150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6" y="62"/>
                  </a:lnTo>
                  <a:lnTo>
                    <a:pt x="276" y="56"/>
                  </a:lnTo>
                  <a:lnTo>
                    <a:pt x="272" y="52"/>
                  </a:lnTo>
                  <a:lnTo>
                    <a:pt x="266" y="52"/>
                  </a:lnTo>
                  <a:lnTo>
                    <a:pt x="266" y="52"/>
                  </a:lnTo>
                  <a:close/>
                  <a:moveTo>
                    <a:pt x="212" y="142"/>
                  </a:moveTo>
                  <a:lnTo>
                    <a:pt x="128" y="142"/>
                  </a:lnTo>
                  <a:lnTo>
                    <a:pt x="106" y="76"/>
                  </a:lnTo>
                  <a:lnTo>
                    <a:pt x="238" y="76"/>
                  </a:lnTo>
                  <a:lnTo>
                    <a:pt x="21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32" name="Group 4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642639" y="2477550"/>
            <a:ext cx="547876" cy="547876"/>
            <a:chOff x="4543425" y="1855788"/>
            <a:chExt cx="244475" cy="244475"/>
          </a:xfrm>
          <a:solidFill>
            <a:schemeClr val="bg1"/>
          </a:solidFill>
        </p:grpSpPr>
        <p:sp>
          <p:nvSpPr>
            <p:cNvPr id="33" name="Freeform 132"/>
            <p:cNvSpPr>
              <a:spLocks noEditPoints="1"/>
            </p:cNvSpPr>
            <p:nvPr/>
          </p:nvSpPr>
          <p:spPr bwMode="auto">
            <a:xfrm>
              <a:off x="4559300" y="1995488"/>
              <a:ext cx="212725" cy="104775"/>
            </a:xfrm>
            <a:custGeom>
              <a:avLst/>
              <a:gdLst>
                <a:gd name="T0" fmla="*/ 14 w 134"/>
                <a:gd name="T1" fmla="*/ 66 h 66"/>
                <a:gd name="T2" fmla="*/ 4 w 134"/>
                <a:gd name="T3" fmla="*/ 60 h 66"/>
                <a:gd name="T4" fmla="*/ 134 w 134"/>
                <a:gd name="T5" fmla="*/ 0 h 66"/>
                <a:gd name="T6" fmla="*/ 130 w 134"/>
                <a:gd name="T7" fmla="*/ 56 h 66"/>
                <a:gd name="T8" fmla="*/ 122 w 134"/>
                <a:gd name="T9" fmla="*/ 66 h 66"/>
                <a:gd name="T10" fmla="*/ 4 w 134"/>
                <a:gd name="T11" fmla="*/ 4 h 66"/>
                <a:gd name="T12" fmla="*/ 10 w 134"/>
                <a:gd name="T13" fmla="*/ 60 h 66"/>
                <a:gd name="T14" fmla="*/ 118 w 134"/>
                <a:gd name="T15" fmla="*/ 62 h 66"/>
                <a:gd name="T16" fmla="*/ 130 w 134"/>
                <a:gd name="T17" fmla="*/ 4 h 66"/>
                <a:gd name="T18" fmla="*/ 104 w 134"/>
                <a:gd name="T19" fmla="*/ 56 h 66"/>
                <a:gd name="T20" fmla="*/ 98 w 134"/>
                <a:gd name="T21" fmla="*/ 20 h 66"/>
                <a:gd name="T22" fmla="*/ 104 w 134"/>
                <a:gd name="T23" fmla="*/ 14 h 66"/>
                <a:gd name="T24" fmla="*/ 110 w 134"/>
                <a:gd name="T25" fmla="*/ 20 h 66"/>
                <a:gd name="T26" fmla="*/ 108 w 134"/>
                <a:gd name="T27" fmla="*/ 54 h 66"/>
                <a:gd name="T28" fmla="*/ 104 w 134"/>
                <a:gd name="T29" fmla="*/ 18 h 66"/>
                <a:gd name="T30" fmla="*/ 102 w 134"/>
                <a:gd name="T31" fmla="*/ 20 h 66"/>
                <a:gd name="T32" fmla="*/ 104 w 134"/>
                <a:gd name="T33" fmla="*/ 50 h 66"/>
                <a:gd name="T34" fmla="*/ 106 w 134"/>
                <a:gd name="T35" fmla="*/ 50 h 66"/>
                <a:gd name="T36" fmla="*/ 106 w 134"/>
                <a:gd name="T37" fmla="*/ 20 h 66"/>
                <a:gd name="T38" fmla="*/ 104 w 134"/>
                <a:gd name="T39" fmla="*/ 18 h 66"/>
                <a:gd name="T40" fmla="*/ 76 w 134"/>
                <a:gd name="T41" fmla="*/ 54 h 66"/>
                <a:gd name="T42" fmla="*/ 74 w 134"/>
                <a:gd name="T43" fmla="*/ 20 h 66"/>
                <a:gd name="T44" fmla="*/ 80 w 134"/>
                <a:gd name="T45" fmla="*/ 14 h 66"/>
                <a:gd name="T46" fmla="*/ 84 w 134"/>
                <a:gd name="T47" fmla="*/ 48 h 66"/>
                <a:gd name="T48" fmla="*/ 80 w 134"/>
                <a:gd name="T49" fmla="*/ 56 h 66"/>
                <a:gd name="T50" fmla="*/ 80 w 134"/>
                <a:gd name="T51" fmla="*/ 18 h 66"/>
                <a:gd name="T52" fmla="*/ 78 w 134"/>
                <a:gd name="T53" fmla="*/ 48 h 66"/>
                <a:gd name="T54" fmla="*/ 80 w 134"/>
                <a:gd name="T55" fmla="*/ 52 h 66"/>
                <a:gd name="T56" fmla="*/ 80 w 134"/>
                <a:gd name="T57" fmla="*/ 48 h 66"/>
                <a:gd name="T58" fmla="*/ 80 w 134"/>
                <a:gd name="T59" fmla="*/ 18 h 66"/>
                <a:gd name="T60" fmla="*/ 54 w 134"/>
                <a:gd name="T61" fmla="*/ 56 h 66"/>
                <a:gd name="T62" fmla="*/ 48 w 134"/>
                <a:gd name="T63" fmla="*/ 48 h 66"/>
                <a:gd name="T64" fmla="*/ 50 w 134"/>
                <a:gd name="T65" fmla="*/ 16 h 66"/>
                <a:gd name="T66" fmla="*/ 58 w 134"/>
                <a:gd name="T67" fmla="*/ 16 h 66"/>
                <a:gd name="T68" fmla="*/ 60 w 134"/>
                <a:gd name="T69" fmla="*/ 48 h 66"/>
                <a:gd name="T70" fmla="*/ 54 w 134"/>
                <a:gd name="T71" fmla="*/ 56 h 66"/>
                <a:gd name="T72" fmla="*/ 52 w 134"/>
                <a:gd name="T73" fmla="*/ 18 h 66"/>
                <a:gd name="T74" fmla="*/ 52 w 134"/>
                <a:gd name="T75" fmla="*/ 48 h 66"/>
                <a:gd name="T76" fmla="*/ 54 w 134"/>
                <a:gd name="T77" fmla="*/ 52 h 66"/>
                <a:gd name="T78" fmla="*/ 56 w 134"/>
                <a:gd name="T79" fmla="*/ 20 h 66"/>
                <a:gd name="T80" fmla="*/ 54 w 134"/>
                <a:gd name="T81" fmla="*/ 18 h 66"/>
                <a:gd name="T82" fmla="*/ 28 w 134"/>
                <a:gd name="T83" fmla="*/ 56 h 66"/>
                <a:gd name="T84" fmla="*/ 24 w 134"/>
                <a:gd name="T85" fmla="*/ 20 h 66"/>
                <a:gd name="T86" fmla="*/ 28 w 134"/>
                <a:gd name="T87" fmla="*/ 14 h 66"/>
                <a:gd name="T88" fmla="*/ 34 w 134"/>
                <a:gd name="T89" fmla="*/ 20 h 66"/>
                <a:gd name="T90" fmla="*/ 32 w 134"/>
                <a:gd name="T91" fmla="*/ 54 h 66"/>
                <a:gd name="T92" fmla="*/ 28 w 134"/>
                <a:gd name="T93" fmla="*/ 18 h 66"/>
                <a:gd name="T94" fmla="*/ 28 w 134"/>
                <a:gd name="T95" fmla="*/ 20 h 66"/>
                <a:gd name="T96" fmla="*/ 28 w 134"/>
                <a:gd name="T97" fmla="*/ 50 h 66"/>
                <a:gd name="T98" fmla="*/ 30 w 134"/>
                <a:gd name="T99" fmla="*/ 50 h 66"/>
                <a:gd name="T100" fmla="*/ 30 w 134"/>
                <a:gd name="T101" fmla="*/ 20 h 66"/>
                <a:gd name="T102" fmla="*/ 28 w 134"/>
                <a:gd name="T10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" h="66">
                  <a:moveTo>
                    <a:pt x="118" y="66"/>
                  </a:moveTo>
                  <a:lnTo>
                    <a:pt x="14" y="66"/>
                  </a:lnTo>
                  <a:lnTo>
                    <a:pt x="14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18" y="66"/>
                  </a:lnTo>
                  <a:lnTo>
                    <a:pt x="118" y="66"/>
                  </a:lnTo>
                  <a:close/>
                  <a:moveTo>
                    <a:pt x="4" y="4"/>
                  </a:moveTo>
                  <a:lnTo>
                    <a:pt x="6" y="54"/>
                  </a:lnTo>
                  <a:lnTo>
                    <a:pt x="6" y="54"/>
                  </a:lnTo>
                  <a:lnTo>
                    <a:pt x="10" y="60"/>
                  </a:lnTo>
                  <a:lnTo>
                    <a:pt x="14" y="62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24" y="60"/>
                  </a:lnTo>
                  <a:lnTo>
                    <a:pt x="126" y="54"/>
                  </a:lnTo>
                  <a:lnTo>
                    <a:pt x="130" y="4"/>
                  </a:lnTo>
                  <a:lnTo>
                    <a:pt x="4" y="4"/>
                  </a:lnTo>
                  <a:close/>
                  <a:moveTo>
                    <a:pt x="104" y="56"/>
                  </a:moveTo>
                  <a:lnTo>
                    <a:pt x="104" y="56"/>
                  </a:lnTo>
                  <a:lnTo>
                    <a:pt x="100" y="54"/>
                  </a:lnTo>
                  <a:lnTo>
                    <a:pt x="98" y="48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8" y="16"/>
                  </a:lnTo>
                  <a:lnTo>
                    <a:pt x="110" y="20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08" y="54"/>
                  </a:lnTo>
                  <a:lnTo>
                    <a:pt x="104" y="56"/>
                  </a:lnTo>
                  <a:lnTo>
                    <a:pt x="104" y="56"/>
                  </a:lnTo>
                  <a:close/>
                  <a:moveTo>
                    <a:pt x="104" y="18"/>
                  </a:moveTo>
                  <a:lnTo>
                    <a:pt x="104" y="18"/>
                  </a:lnTo>
                  <a:lnTo>
                    <a:pt x="104" y="18"/>
                  </a:lnTo>
                  <a:lnTo>
                    <a:pt x="102" y="20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6" y="54"/>
                  </a:lnTo>
                  <a:lnTo>
                    <a:pt x="74" y="48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6" y="16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4" y="2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2" y="54"/>
                  </a:lnTo>
                  <a:lnTo>
                    <a:pt x="80" y="56"/>
                  </a:lnTo>
                  <a:lnTo>
                    <a:pt x="80" y="56"/>
                  </a:lnTo>
                  <a:close/>
                  <a:moveTo>
                    <a:pt x="80" y="18"/>
                  </a:moveTo>
                  <a:lnTo>
                    <a:pt x="80" y="18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close/>
                  <a:moveTo>
                    <a:pt x="54" y="56"/>
                  </a:moveTo>
                  <a:lnTo>
                    <a:pt x="54" y="56"/>
                  </a:lnTo>
                  <a:lnTo>
                    <a:pt x="50" y="54"/>
                  </a:lnTo>
                  <a:lnTo>
                    <a:pt x="48" y="4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54"/>
                  </a:lnTo>
                  <a:lnTo>
                    <a:pt x="54" y="56"/>
                  </a:lnTo>
                  <a:lnTo>
                    <a:pt x="54" y="56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28" y="56"/>
                  </a:moveTo>
                  <a:lnTo>
                    <a:pt x="28" y="56"/>
                  </a:lnTo>
                  <a:lnTo>
                    <a:pt x="26" y="54"/>
                  </a:lnTo>
                  <a:lnTo>
                    <a:pt x="24" y="4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2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8" y="56"/>
                  </a:lnTo>
                  <a:close/>
                  <a:moveTo>
                    <a:pt x="28" y="18"/>
                  </a:move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4" name="Freeform 133"/>
            <p:cNvSpPr>
              <a:spLocks noEditPoints="1"/>
            </p:cNvSpPr>
            <p:nvPr/>
          </p:nvSpPr>
          <p:spPr bwMode="auto">
            <a:xfrm>
              <a:off x="4543425" y="1944688"/>
              <a:ext cx="123825" cy="50800"/>
            </a:xfrm>
            <a:custGeom>
              <a:avLst/>
              <a:gdLst>
                <a:gd name="T0" fmla="*/ 78 w 78"/>
                <a:gd name="T1" fmla="*/ 32 h 32"/>
                <a:gd name="T2" fmla="*/ 6 w 78"/>
                <a:gd name="T3" fmla="*/ 32 h 32"/>
                <a:gd name="T4" fmla="*/ 6 w 78"/>
                <a:gd name="T5" fmla="*/ 32 h 32"/>
                <a:gd name="T6" fmla="*/ 2 w 78"/>
                <a:gd name="T7" fmla="*/ 30 h 32"/>
                <a:gd name="T8" fmla="*/ 0 w 78"/>
                <a:gd name="T9" fmla="*/ 24 h 32"/>
                <a:gd name="T10" fmla="*/ 0 w 78"/>
                <a:gd name="T11" fmla="*/ 6 h 32"/>
                <a:gd name="T12" fmla="*/ 0 w 78"/>
                <a:gd name="T13" fmla="*/ 6 h 32"/>
                <a:gd name="T14" fmla="*/ 2 w 78"/>
                <a:gd name="T15" fmla="*/ 2 h 32"/>
                <a:gd name="T16" fmla="*/ 6 w 78"/>
                <a:gd name="T17" fmla="*/ 0 h 32"/>
                <a:gd name="T18" fmla="*/ 64 w 78"/>
                <a:gd name="T19" fmla="*/ 0 h 32"/>
                <a:gd name="T20" fmla="*/ 56 w 78"/>
                <a:gd name="T21" fmla="*/ 6 h 32"/>
                <a:gd name="T22" fmla="*/ 56 w 78"/>
                <a:gd name="T23" fmla="*/ 6 h 32"/>
                <a:gd name="T24" fmla="*/ 56 w 78"/>
                <a:gd name="T25" fmla="*/ 8 h 32"/>
                <a:gd name="T26" fmla="*/ 54 w 78"/>
                <a:gd name="T27" fmla="*/ 10 h 32"/>
                <a:gd name="T28" fmla="*/ 54 w 78"/>
                <a:gd name="T29" fmla="*/ 10 h 32"/>
                <a:gd name="T30" fmla="*/ 56 w 78"/>
                <a:gd name="T31" fmla="*/ 14 h 32"/>
                <a:gd name="T32" fmla="*/ 56 w 78"/>
                <a:gd name="T33" fmla="*/ 16 h 32"/>
                <a:gd name="T34" fmla="*/ 66 w 78"/>
                <a:gd name="T35" fmla="*/ 26 h 32"/>
                <a:gd name="T36" fmla="*/ 66 w 78"/>
                <a:gd name="T37" fmla="*/ 26 h 32"/>
                <a:gd name="T38" fmla="*/ 70 w 78"/>
                <a:gd name="T39" fmla="*/ 28 h 32"/>
                <a:gd name="T40" fmla="*/ 78 w 78"/>
                <a:gd name="T41" fmla="*/ 32 h 32"/>
                <a:gd name="T42" fmla="*/ 6 w 78"/>
                <a:gd name="T43" fmla="*/ 4 h 32"/>
                <a:gd name="T44" fmla="*/ 6 w 78"/>
                <a:gd name="T45" fmla="*/ 4 h 32"/>
                <a:gd name="T46" fmla="*/ 4 w 78"/>
                <a:gd name="T47" fmla="*/ 4 h 32"/>
                <a:gd name="T48" fmla="*/ 4 w 78"/>
                <a:gd name="T49" fmla="*/ 6 h 32"/>
                <a:gd name="T50" fmla="*/ 4 w 78"/>
                <a:gd name="T51" fmla="*/ 24 h 32"/>
                <a:gd name="T52" fmla="*/ 4 w 78"/>
                <a:gd name="T53" fmla="*/ 24 h 32"/>
                <a:gd name="T54" fmla="*/ 4 w 78"/>
                <a:gd name="T55" fmla="*/ 26 h 32"/>
                <a:gd name="T56" fmla="*/ 6 w 78"/>
                <a:gd name="T57" fmla="*/ 28 h 32"/>
                <a:gd name="T58" fmla="*/ 64 w 78"/>
                <a:gd name="T59" fmla="*/ 28 h 32"/>
                <a:gd name="T60" fmla="*/ 54 w 78"/>
                <a:gd name="T61" fmla="*/ 18 h 32"/>
                <a:gd name="T62" fmla="*/ 54 w 78"/>
                <a:gd name="T63" fmla="*/ 18 h 32"/>
                <a:gd name="T64" fmla="*/ 52 w 78"/>
                <a:gd name="T65" fmla="*/ 16 h 32"/>
                <a:gd name="T66" fmla="*/ 52 w 78"/>
                <a:gd name="T67" fmla="*/ 10 h 32"/>
                <a:gd name="T68" fmla="*/ 52 w 78"/>
                <a:gd name="T69" fmla="*/ 10 h 32"/>
                <a:gd name="T70" fmla="*/ 52 w 78"/>
                <a:gd name="T71" fmla="*/ 6 h 32"/>
                <a:gd name="T72" fmla="*/ 54 w 78"/>
                <a:gd name="T73" fmla="*/ 4 h 32"/>
                <a:gd name="T74" fmla="*/ 6 w 78"/>
                <a:gd name="T7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32">
                  <a:moveTo>
                    <a:pt x="78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4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8"/>
                  </a:lnTo>
                  <a:lnTo>
                    <a:pt x="78" y="32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4" y="2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5" name="Freeform 134"/>
            <p:cNvSpPr>
              <a:spLocks noEditPoints="1"/>
            </p:cNvSpPr>
            <p:nvPr/>
          </p:nvSpPr>
          <p:spPr bwMode="auto">
            <a:xfrm>
              <a:off x="4648200" y="1944688"/>
              <a:ext cx="139700" cy="50800"/>
            </a:xfrm>
            <a:custGeom>
              <a:avLst/>
              <a:gdLst>
                <a:gd name="T0" fmla="*/ 82 w 88"/>
                <a:gd name="T1" fmla="*/ 32 h 32"/>
                <a:gd name="T2" fmla="*/ 0 w 88"/>
                <a:gd name="T3" fmla="*/ 32 h 32"/>
                <a:gd name="T4" fmla="*/ 10 w 88"/>
                <a:gd name="T5" fmla="*/ 28 h 32"/>
                <a:gd name="T6" fmla="*/ 10 w 88"/>
                <a:gd name="T7" fmla="*/ 28 h 32"/>
                <a:gd name="T8" fmla="*/ 12 w 88"/>
                <a:gd name="T9" fmla="*/ 26 h 32"/>
                <a:gd name="T10" fmla="*/ 38 w 88"/>
                <a:gd name="T11" fmla="*/ 0 h 32"/>
                <a:gd name="T12" fmla="*/ 82 w 88"/>
                <a:gd name="T13" fmla="*/ 0 h 32"/>
                <a:gd name="T14" fmla="*/ 82 w 88"/>
                <a:gd name="T15" fmla="*/ 0 h 32"/>
                <a:gd name="T16" fmla="*/ 86 w 88"/>
                <a:gd name="T17" fmla="*/ 2 h 32"/>
                <a:gd name="T18" fmla="*/ 88 w 88"/>
                <a:gd name="T19" fmla="*/ 6 h 32"/>
                <a:gd name="T20" fmla="*/ 88 w 88"/>
                <a:gd name="T21" fmla="*/ 24 h 32"/>
                <a:gd name="T22" fmla="*/ 88 w 88"/>
                <a:gd name="T23" fmla="*/ 24 h 32"/>
                <a:gd name="T24" fmla="*/ 86 w 88"/>
                <a:gd name="T25" fmla="*/ 30 h 32"/>
                <a:gd name="T26" fmla="*/ 82 w 88"/>
                <a:gd name="T27" fmla="*/ 32 h 32"/>
                <a:gd name="T28" fmla="*/ 82 w 88"/>
                <a:gd name="T29" fmla="*/ 32 h 32"/>
                <a:gd name="T30" fmla="*/ 16 w 88"/>
                <a:gd name="T31" fmla="*/ 28 h 32"/>
                <a:gd name="T32" fmla="*/ 82 w 88"/>
                <a:gd name="T33" fmla="*/ 28 h 32"/>
                <a:gd name="T34" fmla="*/ 82 w 88"/>
                <a:gd name="T35" fmla="*/ 28 h 32"/>
                <a:gd name="T36" fmla="*/ 84 w 88"/>
                <a:gd name="T37" fmla="*/ 26 h 32"/>
                <a:gd name="T38" fmla="*/ 84 w 88"/>
                <a:gd name="T39" fmla="*/ 24 h 32"/>
                <a:gd name="T40" fmla="*/ 84 w 88"/>
                <a:gd name="T41" fmla="*/ 6 h 32"/>
                <a:gd name="T42" fmla="*/ 84 w 88"/>
                <a:gd name="T43" fmla="*/ 6 h 32"/>
                <a:gd name="T44" fmla="*/ 84 w 88"/>
                <a:gd name="T45" fmla="*/ 4 h 32"/>
                <a:gd name="T46" fmla="*/ 82 w 88"/>
                <a:gd name="T47" fmla="*/ 4 h 32"/>
                <a:gd name="T48" fmla="*/ 40 w 88"/>
                <a:gd name="T49" fmla="*/ 4 h 32"/>
                <a:gd name="T50" fmla="*/ 16 w 88"/>
                <a:gd name="T5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32">
                  <a:moveTo>
                    <a:pt x="82" y="32"/>
                  </a:moveTo>
                  <a:lnTo>
                    <a:pt x="0" y="3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3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2"/>
                  </a:lnTo>
                  <a:lnTo>
                    <a:pt x="88" y="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6" y="30"/>
                  </a:lnTo>
                  <a:lnTo>
                    <a:pt x="82" y="32"/>
                  </a:lnTo>
                  <a:lnTo>
                    <a:pt x="82" y="32"/>
                  </a:lnTo>
                  <a:close/>
                  <a:moveTo>
                    <a:pt x="16" y="28"/>
                  </a:moveTo>
                  <a:lnTo>
                    <a:pt x="82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40" y="4"/>
                  </a:ln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36" name="Freeform 135"/>
            <p:cNvSpPr>
              <a:spLocks noEditPoints="1"/>
            </p:cNvSpPr>
            <p:nvPr/>
          </p:nvSpPr>
          <p:spPr bwMode="auto">
            <a:xfrm>
              <a:off x="4632325" y="1855788"/>
              <a:ext cx="130175" cy="133350"/>
            </a:xfrm>
            <a:custGeom>
              <a:avLst/>
              <a:gdLst>
                <a:gd name="T0" fmla="*/ 16 w 82"/>
                <a:gd name="T1" fmla="*/ 84 h 84"/>
                <a:gd name="T2" fmla="*/ 16 w 82"/>
                <a:gd name="T3" fmla="*/ 84 h 84"/>
                <a:gd name="T4" fmla="*/ 12 w 82"/>
                <a:gd name="T5" fmla="*/ 82 h 84"/>
                <a:gd name="T6" fmla="*/ 2 w 82"/>
                <a:gd name="T7" fmla="*/ 72 h 84"/>
                <a:gd name="T8" fmla="*/ 2 w 82"/>
                <a:gd name="T9" fmla="*/ 72 h 84"/>
                <a:gd name="T10" fmla="*/ 0 w 82"/>
                <a:gd name="T11" fmla="*/ 66 h 84"/>
                <a:gd name="T12" fmla="*/ 0 w 82"/>
                <a:gd name="T13" fmla="*/ 66 h 84"/>
                <a:gd name="T14" fmla="*/ 2 w 82"/>
                <a:gd name="T15" fmla="*/ 62 h 84"/>
                <a:gd name="T16" fmla="*/ 62 w 82"/>
                <a:gd name="T17" fmla="*/ 2 h 84"/>
                <a:gd name="T18" fmla="*/ 62 w 82"/>
                <a:gd name="T19" fmla="*/ 2 h 84"/>
                <a:gd name="T20" fmla="*/ 66 w 82"/>
                <a:gd name="T21" fmla="*/ 0 h 84"/>
                <a:gd name="T22" fmla="*/ 70 w 82"/>
                <a:gd name="T23" fmla="*/ 2 h 84"/>
                <a:gd name="T24" fmla="*/ 80 w 82"/>
                <a:gd name="T25" fmla="*/ 12 h 84"/>
                <a:gd name="T26" fmla="*/ 80 w 82"/>
                <a:gd name="T27" fmla="*/ 12 h 84"/>
                <a:gd name="T28" fmla="*/ 82 w 82"/>
                <a:gd name="T29" fmla="*/ 18 h 84"/>
                <a:gd name="T30" fmla="*/ 82 w 82"/>
                <a:gd name="T31" fmla="*/ 18 h 84"/>
                <a:gd name="T32" fmla="*/ 80 w 82"/>
                <a:gd name="T33" fmla="*/ 22 h 84"/>
                <a:gd name="T34" fmla="*/ 20 w 82"/>
                <a:gd name="T35" fmla="*/ 82 h 84"/>
                <a:gd name="T36" fmla="*/ 20 w 82"/>
                <a:gd name="T37" fmla="*/ 82 h 84"/>
                <a:gd name="T38" fmla="*/ 16 w 82"/>
                <a:gd name="T39" fmla="*/ 84 h 84"/>
                <a:gd name="T40" fmla="*/ 16 w 82"/>
                <a:gd name="T41" fmla="*/ 84 h 84"/>
                <a:gd name="T42" fmla="*/ 66 w 82"/>
                <a:gd name="T43" fmla="*/ 4 h 84"/>
                <a:gd name="T44" fmla="*/ 66 w 82"/>
                <a:gd name="T45" fmla="*/ 4 h 84"/>
                <a:gd name="T46" fmla="*/ 64 w 82"/>
                <a:gd name="T47" fmla="*/ 6 h 84"/>
                <a:gd name="T48" fmla="*/ 4 w 82"/>
                <a:gd name="T49" fmla="*/ 64 h 84"/>
                <a:gd name="T50" fmla="*/ 4 w 82"/>
                <a:gd name="T51" fmla="*/ 66 h 84"/>
                <a:gd name="T52" fmla="*/ 4 w 82"/>
                <a:gd name="T53" fmla="*/ 66 h 84"/>
                <a:gd name="T54" fmla="*/ 4 w 82"/>
                <a:gd name="T55" fmla="*/ 68 h 84"/>
                <a:gd name="T56" fmla="*/ 14 w 82"/>
                <a:gd name="T57" fmla="*/ 78 h 84"/>
                <a:gd name="T58" fmla="*/ 14 w 82"/>
                <a:gd name="T59" fmla="*/ 78 h 84"/>
                <a:gd name="T60" fmla="*/ 16 w 82"/>
                <a:gd name="T61" fmla="*/ 80 h 84"/>
                <a:gd name="T62" fmla="*/ 18 w 82"/>
                <a:gd name="T63" fmla="*/ 78 h 84"/>
                <a:gd name="T64" fmla="*/ 78 w 82"/>
                <a:gd name="T65" fmla="*/ 20 h 84"/>
                <a:gd name="T66" fmla="*/ 78 w 82"/>
                <a:gd name="T67" fmla="*/ 20 h 84"/>
                <a:gd name="T68" fmla="*/ 78 w 82"/>
                <a:gd name="T69" fmla="*/ 18 h 84"/>
                <a:gd name="T70" fmla="*/ 78 w 82"/>
                <a:gd name="T71" fmla="*/ 18 h 84"/>
                <a:gd name="T72" fmla="*/ 78 w 82"/>
                <a:gd name="T73" fmla="*/ 16 h 84"/>
                <a:gd name="T74" fmla="*/ 68 w 82"/>
                <a:gd name="T75" fmla="*/ 6 h 84"/>
                <a:gd name="T76" fmla="*/ 68 w 82"/>
                <a:gd name="T77" fmla="*/ 6 h 84"/>
                <a:gd name="T78" fmla="*/ 66 w 82"/>
                <a:gd name="T79" fmla="*/ 4 h 84"/>
                <a:gd name="T80" fmla="*/ 66 w 82"/>
                <a:gd name="T81" fmla="*/ 4 h 84"/>
                <a:gd name="T82" fmla="*/ 16 w 82"/>
                <a:gd name="T83" fmla="*/ 74 h 84"/>
                <a:gd name="T84" fmla="*/ 16 w 82"/>
                <a:gd name="T85" fmla="*/ 74 h 84"/>
                <a:gd name="T86" fmla="*/ 10 w 82"/>
                <a:gd name="T87" fmla="*/ 72 h 84"/>
                <a:gd name="T88" fmla="*/ 8 w 82"/>
                <a:gd name="T89" fmla="*/ 68 h 84"/>
                <a:gd name="T90" fmla="*/ 8 w 82"/>
                <a:gd name="T91" fmla="*/ 68 h 84"/>
                <a:gd name="T92" fmla="*/ 10 w 82"/>
                <a:gd name="T93" fmla="*/ 62 h 84"/>
                <a:gd name="T94" fmla="*/ 16 w 82"/>
                <a:gd name="T95" fmla="*/ 60 h 84"/>
                <a:gd name="T96" fmla="*/ 16 w 82"/>
                <a:gd name="T97" fmla="*/ 60 h 84"/>
                <a:gd name="T98" fmla="*/ 20 w 82"/>
                <a:gd name="T99" fmla="*/ 62 h 84"/>
                <a:gd name="T100" fmla="*/ 22 w 82"/>
                <a:gd name="T101" fmla="*/ 68 h 84"/>
                <a:gd name="T102" fmla="*/ 22 w 82"/>
                <a:gd name="T103" fmla="*/ 68 h 84"/>
                <a:gd name="T104" fmla="*/ 20 w 82"/>
                <a:gd name="T105" fmla="*/ 72 h 84"/>
                <a:gd name="T106" fmla="*/ 16 w 82"/>
                <a:gd name="T107" fmla="*/ 74 h 84"/>
                <a:gd name="T108" fmla="*/ 16 w 82"/>
                <a:gd name="T10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84">
                  <a:moveTo>
                    <a:pt x="16" y="84"/>
                  </a:moveTo>
                  <a:lnTo>
                    <a:pt x="16" y="84"/>
                  </a:lnTo>
                  <a:lnTo>
                    <a:pt x="12" y="8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0" y="2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6" y="4"/>
                  </a:moveTo>
                  <a:lnTo>
                    <a:pt x="66" y="4"/>
                  </a:lnTo>
                  <a:lnTo>
                    <a:pt x="64" y="6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16" y="74"/>
                  </a:moveTo>
                  <a:lnTo>
                    <a:pt x="16" y="74"/>
                  </a:lnTo>
                  <a:lnTo>
                    <a:pt x="10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0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0" y="6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0" y="72"/>
                  </a:lnTo>
                  <a:lnTo>
                    <a:pt x="16" y="74"/>
                  </a:lnTo>
                  <a:lnTo>
                    <a:pt x="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solidFill>
                  <a:schemeClr val="tx2">
                    <a:lumMod val="50000"/>
                  </a:schemeClr>
                </a:solidFill>
                <a:latin typeface="方正综艺简体" panose="03000509000000000000" pitchFamily="65" charset="-122"/>
                <a:ea typeface="微软雅黑 Light" panose="020B0502040204020203" pitchFamily="34" charset="-122"/>
                <a:cs typeface="思源黑体 CN Regular" panose="020B0500000000000000" charset="-122"/>
                <a:sym typeface="微软雅黑 Light" panose="020B0502040204020203" pitchFamily="34" charset="-122"/>
              </a:endParaRPr>
            </a:p>
          </p:txBody>
        </p:sp>
      </p:grpSp>
      <p:pic>
        <p:nvPicPr>
          <p:cNvPr id="37" name="Pictur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34953">
            <a:off x="-1043526" y="3136415"/>
            <a:ext cx="2087051" cy="19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3025">
            <a:off x="11066844" y="407933"/>
            <a:ext cx="1500626" cy="12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3460751" y="4070350"/>
            <a:ext cx="1" cy="2798549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52" name="Shape 4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978151" y="4997451"/>
            <a:ext cx="946151" cy="946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896E3"/>
          </a:solidFill>
          <a:ln w="508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455" name="Group 4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2127251" y="1358901"/>
            <a:ext cx="2692402" cy="2692402"/>
            <a:chOff x="0" y="0"/>
            <a:chExt cx="5384801" cy="5384801"/>
          </a:xfrm>
        </p:grpSpPr>
        <p:sp>
          <p:nvSpPr>
            <p:cNvPr id="453" name="Shape 453"/>
            <p:cNvSpPr/>
            <p:nvPr/>
          </p:nvSpPr>
          <p:spPr>
            <a:xfrm>
              <a:off x="-1" y="-1"/>
              <a:ext cx="5384803" cy="53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635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454" name="placeholder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4" y="358986"/>
              <a:ext cx="4618031" cy="4614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2" name="Group 46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2204264" y="2092397"/>
            <a:ext cx="3739986" cy="3611527"/>
            <a:chOff x="-144027" y="76344"/>
            <a:chExt cx="7479968" cy="7223051"/>
          </a:xfrm>
        </p:grpSpPr>
        <p:sp>
          <p:nvSpPr>
            <p:cNvPr id="460" name="Shape 460"/>
            <p:cNvSpPr/>
            <p:nvPr/>
          </p:nvSpPr>
          <p:spPr>
            <a:xfrm>
              <a:off x="5655994" y="76344"/>
              <a:ext cx="1679947" cy="139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numCol="1" anchor="ctr">
              <a:spAutoFit/>
            </a:bodyPr>
            <a:lstStyle/>
            <a:p>
              <a:pPr lvl="0" algn="l">
                <a:defRPr sz="1800"/>
              </a:pPr>
              <a:r>
                <a:rPr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JUNE</a:t>
              </a:r>
            </a:p>
            <a:p>
              <a:pPr lvl="0" algn="l">
                <a:defRPr sz="1800"/>
              </a:pPr>
              <a:r>
                <a:rPr sz="24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19</a:t>
              </a:r>
              <a:r>
                <a:rPr lang="en-US" sz="24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XX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-144027" y="6365807"/>
              <a:ext cx="1186221" cy="933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25400" tIns="25400" rIns="25400" bIns="25400" numCol="1" anchor="ctr">
              <a:spAutoFit/>
            </a:bodyPr>
            <a:lstStyle/>
            <a:p>
              <a:pPr lvl="0" algn="r">
                <a:defRPr sz="1800"/>
              </a:pPr>
              <a:r>
                <a:rPr sz="11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DEC</a:t>
              </a:r>
            </a:p>
            <a:p>
              <a:pPr lvl="0" algn="r">
                <a:defRPr sz="1800"/>
              </a:pPr>
              <a:r>
                <a:rPr sz="16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19</a:t>
              </a:r>
              <a:r>
                <a:rPr lang="en-US" sz="16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思源黑体 CN Regular"/>
                </a:rPr>
                <a:t>XX</a:t>
              </a:r>
            </a:p>
          </p:txBody>
        </p:sp>
      </p:grpSp>
      <p:sp>
        <p:nvSpPr>
          <p:cNvPr id="465" name="Shape 4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96595" y="2921953"/>
            <a:ext cx="2019301" cy="32829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400" b="1">
                <a:solidFill>
                  <a:srgbClr val="29323B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 start our company in the garage. With only 2 persons.</a:t>
            </a:r>
          </a:p>
        </p:txBody>
      </p:sp>
      <p:sp>
        <p:nvSpPr>
          <p:cNvPr id="466" name="Shape 46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76700" y="5136129"/>
            <a:ext cx="2019300" cy="60529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400" b="1">
                <a:solidFill>
                  <a:srgbClr val="29323B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 start our company in the garage. With only 2 persons.</a:t>
            </a:r>
          </a:p>
        </p:txBody>
      </p:sp>
      <p:sp>
        <p:nvSpPr>
          <p:cNvPr id="467" name="Shape 46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041651" y="5067300"/>
            <a:ext cx="811397" cy="811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68" name="Shape 46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243907" y="5283542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17550"/>
                </a:moveTo>
                <a:cubicBezTo>
                  <a:pt x="15513" y="17550"/>
                  <a:pt x="14344" y="15612"/>
                  <a:pt x="13810" y="12825"/>
                </a:cubicBezTo>
                <a:lnTo>
                  <a:pt x="15525" y="12825"/>
                </a:lnTo>
                <a:cubicBezTo>
                  <a:pt x="17038" y="12825"/>
                  <a:pt x="18225" y="11343"/>
                  <a:pt x="18225" y="9450"/>
                </a:cubicBezTo>
                <a:cubicBezTo>
                  <a:pt x="18225" y="7558"/>
                  <a:pt x="17038" y="6075"/>
                  <a:pt x="15525" y="6075"/>
                </a:cubicBezTo>
                <a:lnTo>
                  <a:pt x="13810" y="6075"/>
                </a:lnTo>
                <a:cubicBezTo>
                  <a:pt x="14344" y="3289"/>
                  <a:pt x="15513" y="1350"/>
                  <a:pt x="16875" y="1350"/>
                </a:cubicBezTo>
                <a:cubicBezTo>
                  <a:pt x="18739" y="1350"/>
                  <a:pt x="20250" y="4977"/>
                  <a:pt x="20250" y="9450"/>
                </a:cubicBezTo>
                <a:cubicBezTo>
                  <a:pt x="20250" y="13923"/>
                  <a:pt x="18739" y="17550"/>
                  <a:pt x="16875" y="17550"/>
                </a:cubicBezTo>
                <a:moveTo>
                  <a:pt x="8927" y="11483"/>
                </a:moveTo>
                <a:lnTo>
                  <a:pt x="8775" y="11483"/>
                </a:lnTo>
                <a:lnTo>
                  <a:pt x="8775" y="11475"/>
                </a:lnTo>
                <a:cubicBezTo>
                  <a:pt x="8029" y="11475"/>
                  <a:pt x="7425" y="10569"/>
                  <a:pt x="7425" y="9450"/>
                </a:cubicBezTo>
                <a:cubicBezTo>
                  <a:pt x="7425" y="8332"/>
                  <a:pt x="8029" y="7425"/>
                  <a:pt x="8775" y="7425"/>
                </a:cubicBezTo>
                <a:lnTo>
                  <a:pt x="8927" y="7425"/>
                </a:lnTo>
                <a:cubicBezTo>
                  <a:pt x="10200" y="7425"/>
                  <a:pt x="11392" y="6924"/>
                  <a:pt x="12441" y="6063"/>
                </a:cubicBezTo>
                <a:cubicBezTo>
                  <a:pt x="12249" y="7149"/>
                  <a:pt x="12150" y="8300"/>
                  <a:pt x="12150" y="9450"/>
                </a:cubicBezTo>
                <a:cubicBezTo>
                  <a:pt x="12150" y="10604"/>
                  <a:pt x="12249" y="11758"/>
                  <a:pt x="12443" y="12846"/>
                </a:cubicBezTo>
                <a:cubicBezTo>
                  <a:pt x="11393" y="11984"/>
                  <a:pt x="10200" y="11483"/>
                  <a:pt x="8927" y="11483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3"/>
                </a:lnTo>
                <a:lnTo>
                  <a:pt x="7536" y="12833"/>
                </a:lnTo>
                <a:cubicBezTo>
                  <a:pt x="7463" y="13043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5"/>
                  <a:pt x="7785" y="19307"/>
                  <a:pt x="8001" y="19566"/>
                </a:cubicBezTo>
                <a:cubicBezTo>
                  <a:pt x="8031" y="19601"/>
                  <a:pt x="8066" y="19638"/>
                  <a:pt x="8096" y="19678"/>
                </a:cubicBezTo>
                <a:cubicBezTo>
                  <a:pt x="8096" y="19678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4" y="7425"/>
                  <a:pt x="2700" y="7425"/>
                </a:cubicBezTo>
                <a:lnTo>
                  <a:pt x="7434" y="7425"/>
                </a:lnTo>
                <a:cubicBezTo>
                  <a:pt x="7015" y="7917"/>
                  <a:pt x="6750" y="8631"/>
                  <a:pt x="6750" y="9450"/>
                </a:cubicBezTo>
                <a:cubicBezTo>
                  <a:pt x="6750" y="10270"/>
                  <a:pt x="7015" y="10985"/>
                  <a:pt x="7434" y="11475"/>
                </a:cubicBezTo>
                <a:lnTo>
                  <a:pt x="2700" y="11475"/>
                </a:lnTo>
                <a:cubicBezTo>
                  <a:pt x="1954" y="11475"/>
                  <a:pt x="1350" y="10569"/>
                  <a:pt x="1350" y="9450"/>
                </a:cubicBezTo>
                <a:moveTo>
                  <a:pt x="13500" y="9450"/>
                </a:moveTo>
                <a:cubicBezTo>
                  <a:pt x="13500" y="8750"/>
                  <a:pt x="13541" y="8074"/>
                  <a:pt x="13611" y="7425"/>
                </a:cubicBezTo>
                <a:lnTo>
                  <a:pt x="15525" y="7425"/>
                </a:lnTo>
                <a:cubicBezTo>
                  <a:pt x="16270" y="7425"/>
                  <a:pt x="16875" y="8332"/>
                  <a:pt x="16875" y="9450"/>
                </a:cubicBezTo>
                <a:cubicBezTo>
                  <a:pt x="16875" y="10569"/>
                  <a:pt x="16270" y="11475"/>
                  <a:pt x="15525" y="11475"/>
                </a:cubicBezTo>
                <a:lnTo>
                  <a:pt x="13611" y="11475"/>
                </a:lnTo>
                <a:cubicBezTo>
                  <a:pt x="13541" y="10826"/>
                  <a:pt x="13500" y="10151"/>
                  <a:pt x="13500" y="9450"/>
                </a:cubicBezTo>
                <a:moveTo>
                  <a:pt x="16875" y="0"/>
                </a:moveTo>
                <a:cubicBezTo>
                  <a:pt x="15489" y="0"/>
                  <a:pt x="14400" y="952"/>
                  <a:pt x="13619" y="2421"/>
                </a:cubicBezTo>
                <a:lnTo>
                  <a:pt x="13604" y="2413"/>
                </a:lnTo>
                <a:cubicBezTo>
                  <a:pt x="12469" y="4635"/>
                  <a:pt x="10779" y="6075"/>
                  <a:pt x="8927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700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700" y="12825"/>
                </a:cubicBezTo>
                <a:cubicBezTo>
                  <a:pt x="3444" y="12828"/>
                  <a:pt x="4046" y="13430"/>
                  <a:pt x="4046" y="14175"/>
                </a:cubicBezTo>
                <a:lnTo>
                  <a:pt x="4046" y="20250"/>
                </a:lnTo>
                <a:cubicBezTo>
                  <a:pt x="4046" y="20996"/>
                  <a:pt x="4651" y="21600"/>
                  <a:pt x="5396" y="21600"/>
                </a:cubicBezTo>
                <a:lnTo>
                  <a:pt x="8096" y="21600"/>
                </a:lnTo>
                <a:cubicBezTo>
                  <a:pt x="8842" y="21600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2" y="13474"/>
                  <a:pt x="8783" y="13458"/>
                </a:cubicBezTo>
                <a:cubicBezTo>
                  <a:pt x="8790" y="13362"/>
                  <a:pt x="8816" y="13272"/>
                  <a:pt x="8859" y="13192"/>
                </a:cubicBezTo>
                <a:cubicBezTo>
                  <a:pt x="8871" y="13169"/>
                  <a:pt x="8884" y="13152"/>
                  <a:pt x="8899" y="13132"/>
                </a:cubicBezTo>
                <a:cubicBezTo>
                  <a:pt x="8953" y="13052"/>
                  <a:pt x="9020" y="12986"/>
                  <a:pt x="9103" y="12934"/>
                </a:cubicBezTo>
                <a:cubicBezTo>
                  <a:pt x="9107" y="12932"/>
                  <a:pt x="9109" y="12928"/>
                  <a:pt x="9112" y="12925"/>
                </a:cubicBezTo>
                <a:cubicBezTo>
                  <a:pt x="9115" y="12925"/>
                  <a:pt x="9118" y="12923"/>
                  <a:pt x="9120" y="12923"/>
                </a:cubicBezTo>
                <a:cubicBezTo>
                  <a:pt x="9174" y="12892"/>
                  <a:pt x="9238" y="12886"/>
                  <a:pt x="9300" y="12869"/>
                </a:cubicBezTo>
                <a:cubicBezTo>
                  <a:pt x="11003" y="13049"/>
                  <a:pt x="12546" y="14424"/>
                  <a:pt x="13604" y="16496"/>
                </a:cubicBezTo>
                <a:lnTo>
                  <a:pt x="13621" y="16487"/>
                </a:lnTo>
                <a:cubicBezTo>
                  <a:pt x="14404" y="17951"/>
                  <a:pt x="15491" y="18900"/>
                  <a:pt x="16875" y="18900"/>
                </a:cubicBezTo>
                <a:cubicBezTo>
                  <a:pt x="19977" y="18900"/>
                  <a:pt x="21600" y="14146"/>
                  <a:pt x="21600" y="9450"/>
                </a:cubicBezTo>
                <a:cubicBezTo>
                  <a:pt x="21600" y="4754"/>
                  <a:pt x="19977" y="0"/>
                  <a:pt x="1687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" name="图片占位符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9" name="TextBox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322749" y="929761"/>
            <a:ext cx="4129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Company Full Time Line</a:t>
            </a:r>
          </a:p>
        </p:txBody>
      </p:sp>
      <p:sp>
        <p:nvSpPr>
          <p:cNvPr id="20" name="Rectangle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13755" y="3050014"/>
            <a:ext cx="30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Photo Studio, Agency</a:t>
            </a:r>
          </a:p>
          <a:p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21" name="Rectangle 2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13755" y="4129306"/>
            <a:ext cx="30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Security Service</a:t>
            </a:r>
          </a:p>
          <a:p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22" name="Rectangle 2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313755" y="5208597"/>
            <a:ext cx="30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Project Mega Data</a:t>
            </a:r>
          </a:p>
          <a:p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</a:endParaRPr>
          </a:p>
          <a:p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Conveniently iterate top-line alignments for wireless metrics. </a:t>
            </a:r>
          </a:p>
        </p:txBody>
      </p:sp>
      <p:sp>
        <p:nvSpPr>
          <p:cNvPr id="26" name="Freeform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7725842" y="4232407"/>
            <a:ext cx="431800" cy="433388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" name="Freeform 2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7725842" y="3144683"/>
            <a:ext cx="433388" cy="431800"/>
          </a:xfrm>
          <a:custGeom>
            <a:avLst/>
            <a:gdLst>
              <a:gd name="T0" fmla="*/ 24 w 176"/>
              <a:gd name="T1" fmla="*/ 32 h 176"/>
              <a:gd name="T2" fmla="*/ 16 w 176"/>
              <a:gd name="T3" fmla="*/ 56 h 176"/>
              <a:gd name="T4" fmla="*/ 16 w 176"/>
              <a:gd name="T5" fmla="*/ 48 h 176"/>
              <a:gd name="T6" fmla="*/ 16 w 176"/>
              <a:gd name="T7" fmla="*/ 152 h 176"/>
              <a:gd name="T8" fmla="*/ 24 w 176"/>
              <a:gd name="T9" fmla="*/ 152 h 176"/>
              <a:gd name="T10" fmla="*/ 16 w 176"/>
              <a:gd name="T11" fmla="*/ 128 h 176"/>
              <a:gd name="T12" fmla="*/ 24 w 176"/>
              <a:gd name="T13" fmla="*/ 104 h 176"/>
              <a:gd name="T14" fmla="*/ 24 w 176"/>
              <a:gd name="T15" fmla="*/ 112 h 176"/>
              <a:gd name="T16" fmla="*/ 16 w 176"/>
              <a:gd name="T17" fmla="*/ 136 h 176"/>
              <a:gd name="T18" fmla="*/ 24 w 176"/>
              <a:gd name="T19" fmla="*/ 136 h 176"/>
              <a:gd name="T20" fmla="*/ 24 w 176"/>
              <a:gd name="T21" fmla="*/ 64 h 176"/>
              <a:gd name="T22" fmla="*/ 16 w 176"/>
              <a:gd name="T23" fmla="*/ 24 h 176"/>
              <a:gd name="T24" fmla="*/ 16 w 176"/>
              <a:gd name="T25" fmla="*/ 16 h 176"/>
              <a:gd name="T26" fmla="*/ 160 w 176"/>
              <a:gd name="T27" fmla="*/ 40 h 176"/>
              <a:gd name="T28" fmla="*/ 152 w 176"/>
              <a:gd name="T29" fmla="*/ 40 h 176"/>
              <a:gd name="T30" fmla="*/ 160 w 176"/>
              <a:gd name="T31" fmla="*/ 48 h 176"/>
              <a:gd name="T32" fmla="*/ 152 w 176"/>
              <a:gd name="T33" fmla="*/ 72 h 176"/>
              <a:gd name="T34" fmla="*/ 152 w 176"/>
              <a:gd name="T35" fmla="*/ 64 h 176"/>
              <a:gd name="T36" fmla="*/ 16 w 176"/>
              <a:gd name="T37" fmla="*/ 0 h 176"/>
              <a:gd name="T38" fmla="*/ 16 w 176"/>
              <a:gd name="T39" fmla="*/ 176 h 176"/>
              <a:gd name="T40" fmla="*/ 176 w 176"/>
              <a:gd name="T41" fmla="*/ 16 h 176"/>
              <a:gd name="T42" fmla="*/ 16 w 176"/>
              <a:gd name="T43" fmla="*/ 168 h 176"/>
              <a:gd name="T44" fmla="*/ 32 w 176"/>
              <a:gd name="T45" fmla="*/ 92 h 176"/>
              <a:gd name="T46" fmla="*/ 8 w 176"/>
              <a:gd name="T47" fmla="*/ 84 h 176"/>
              <a:gd name="T48" fmla="*/ 32 w 176"/>
              <a:gd name="T49" fmla="*/ 8 h 176"/>
              <a:gd name="T50" fmla="*/ 40 w 176"/>
              <a:gd name="T51" fmla="*/ 168 h 176"/>
              <a:gd name="T52" fmla="*/ 136 w 176"/>
              <a:gd name="T53" fmla="*/ 168 h 176"/>
              <a:gd name="T54" fmla="*/ 144 w 176"/>
              <a:gd name="T55" fmla="*/ 168 h 176"/>
              <a:gd name="T56" fmla="*/ 168 w 176"/>
              <a:gd name="T57" fmla="*/ 160 h 176"/>
              <a:gd name="T58" fmla="*/ 144 w 176"/>
              <a:gd name="T59" fmla="*/ 8 h 176"/>
              <a:gd name="T60" fmla="*/ 168 w 176"/>
              <a:gd name="T61" fmla="*/ 84 h 176"/>
              <a:gd name="T62" fmla="*/ 160 w 176"/>
              <a:gd name="T63" fmla="*/ 16 h 176"/>
              <a:gd name="T64" fmla="*/ 160 w 176"/>
              <a:gd name="T65" fmla="*/ 136 h 176"/>
              <a:gd name="T66" fmla="*/ 160 w 176"/>
              <a:gd name="T67" fmla="*/ 144 h 176"/>
              <a:gd name="T68" fmla="*/ 152 w 176"/>
              <a:gd name="T69" fmla="*/ 104 h 176"/>
              <a:gd name="T70" fmla="*/ 160 w 176"/>
              <a:gd name="T71" fmla="*/ 104 h 176"/>
              <a:gd name="T72" fmla="*/ 152 w 176"/>
              <a:gd name="T73" fmla="*/ 128 h 176"/>
              <a:gd name="T74" fmla="*/ 160 w 176"/>
              <a:gd name="T75" fmla="*/ 152 h 176"/>
              <a:gd name="T76" fmla="*/ 160 w 176"/>
              <a:gd name="T77" fmla="*/ 160 h 176"/>
              <a:gd name="T78" fmla="*/ 70 w 176"/>
              <a:gd name="T79" fmla="*/ 119 h 176"/>
              <a:gd name="T80" fmla="*/ 114 w 176"/>
              <a:gd name="T81" fmla="*/ 91 h 176"/>
              <a:gd name="T82" fmla="*/ 115 w 176"/>
              <a:gd name="T83" fmla="*/ 85 h 176"/>
              <a:gd name="T84" fmla="*/ 68 w 176"/>
              <a:gd name="T85" fmla="*/ 56 h 176"/>
              <a:gd name="T86" fmla="*/ 68 w 176"/>
              <a:gd name="T87" fmla="*/ 120 h 176"/>
              <a:gd name="T88" fmla="*/ 72 w 176"/>
              <a:gd name="T89" fmla="*/ 10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68" y="120"/>
                </a:moveTo>
                <a:cubicBezTo>
                  <a:pt x="69" y="120"/>
                  <a:pt x="70" y="120"/>
                  <a:pt x="70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5" y="90"/>
                  <a:pt x="116" y="89"/>
                  <a:pt x="116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69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moveTo>
                  <a:pt x="72" y="67"/>
                </a:moveTo>
                <a:cubicBezTo>
                  <a:pt x="105" y="88"/>
                  <a:pt x="105" y="88"/>
                  <a:pt x="105" y="8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9" name="Freeform 3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EditPoints="1"/>
          </p:cNvSpPr>
          <p:nvPr/>
        </p:nvSpPr>
        <p:spPr bwMode="auto">
          <a:xfrm>
            <a:off x="7725842" y="5321718"/>
            <a:ext cx="431800" cy="431800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8547100" y="3676651"/>
            <a:ext cx="0" cy="3251376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71" name="Shape 47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3460751" y="1"/>
            <a:ext cx="1" cy="201573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74" name="Shape 47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3460733" y="2013518"/>
            <a:ext cx="1905001" cy="103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1" extrusionOk="0">
                <a:moveTo>
                  <a:pt x="0" y="0"/>
                </a:moveTo>
                <a:lnTo>
                  <a:pt x="0" y="12988"/>
                </a:lnTo>
                <a:cubicBezTo>
                  <a:pt x="0" y="12988"/>
                  <a:pt x="58" y="21245"/>
                  <a:pt x="4452" y="21423"/>
                </a:cubicBezTo>
                <a:cubicBezTo>
                  <a:pt x="8845" y="21600"/>
                  <a:pt x="21600" y="21423"/>
                  <a:pt x="21600" y="21423"/>
                </a:cubicBezTo>
              </a:path>
            </a:pathLst>
          </a:custGeom>
          <a:ln w="63500">
            <a:solidFill>
              <a:schemeClr val="bg1"/>
            </a:solidFill>
            <a:miter lim="400000"/>
          </a:ln>
        </p:spPr>
        <p:txBody>
          <a:bodyPr lIns="0" tIns="0" rIns="0" bIns="0"/>
          <a:lstStyle/>
          <a:p>
            <a:pPr lvl="0" algn="l">
              <a:defRPr sz="2400">
                <a:solidFill>
                  <a:srgbClr val="FFFFF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2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75" name="Shape 47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990851" y="1155701"/>
            <a:ext cx="946151" cy="946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DADD7"/>
          </a:solidFill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pic>
        <p:nvPicPr>
          <p:cNvPr id="476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88" y="1225550"/>
            <a:ext cx="811335" cy="81141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rot="10800000">
            <a:off x="5321123" y="3041651"/>
            <a:ext cx="3225977" cy="103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1" extrusionOk="0">
                <a:moveTo>
                  <a:pt x="0" y="0"/>
                </a:moveTo>
                <a:lnTo>
                  <a:pt x="0" y="12988"/>
                </a:lnTo>
                <a:cubicBezTo>
                  <a:pt x="0" y="12988"/>
                  <a:pt x="34" y="21245"/>
                  <a:pt x="2629" y="21423"/>
                </a:cubicBezTo>
                <a:cubicBezTo>
                  <a:pt x="5223" y="21600"/>
                  <a:pt x="21600" y="21423"/>
                  <a:pt x="21600" y="21423"/>
                </a:cubicBezTo>
              </a:path>
            </a:pathLst>
          </a:custGeom>
          <a:ln w="63500">
            <a:solidFill>
              <a:schemeClr val="bg1"/>
            </a:solidFill>
            <a:miter lim="400000"/>
          </a:ln>
        </p:spPr>
        <p:txBody>
          <a:bodyPr lIns="0" tIns="0" rIns="0" bIns="0"/>
          <a:lstStyle/>
          <a:p>
            <a:pPr lvl="0" algn="l">
              <a:defRPr sz="2400">
                <a:solidFill>
                  <a:srgbClr val="FFFFF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12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78" name="Shape 47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451350" y="2743200"/>
            <a:ext cx="6477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9B4C8"/>
          </a:solidFill>
          <a:ln w="508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79" name="Shape 47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494821" y="2791017"/>
            <a:ext cx="555454" cy="555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grpSp>
        <p:nvGrpSpPr>
          <p:cNvPr id="482" name="Group 48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708901" y="4375151"/>
            <a:ext cx="1651001" cy="1651001"/>
            <a:chOff x="0" y="0"/>
            <a:chExt cx="3302000" cy="3302000"/>
          </a:xfrm>
        </p:grpSpPr>
        <p:sp>
          <p:nvSpPr>
            <p:cNvPr id="480" name="Shape 480"/>
            <p:cNvSpPr/>
            <p:nvPr/>
          </p:nvSpPr>
          <p:spPr>
            <a:xfrm>
              <a:off x="0" y="0"/>
              <a:ext cx="3302001" cy="33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34C1B5"/>
            </a:solidFill>
            <a:ln w="508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pPr>
              <a:endParaRPr sz="2000" dirty="0"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endParaRPr>
            </a:p>
          </p:txBody>
        </p:sp>
        <p:pic>
          <p:nvPicPr>
            <p:cNvPr id="481" name="placeholder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50" y="243771"/>
              <a:ext cx="2831626" cy="2829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3" name="Shape 48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38900" y="2743200"/>
            <a:ext cx="647701" cy="64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9B4C8"/>
          </a:solidFill>
          <a:ln w="508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84" name="Shape 48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82371" y="2791017"/>
            <a:ext cx="555454" cy="555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85" name="Shape 48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121150" y="1377788"/>
            <a:ext cx="1333500" cy="55912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 won our first international </a:t>
            </a:r>
            <a:r>
              <a:rPr sz="11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awward</a:t>
            </a:r>
            <a:endParaRPr sz="11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87" name="Shape 48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300557" y="3414679"/>
            <a:ext cx="593111" cy="466794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1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JAN</a:t>
            </a:r>
          </a:p>
          <a:p>
            <a:pPr lvl="0" algn="r">
              <a:defRPr sz="1800"/>
            </a:pPr>
            <a:r>
              <a:rPr lang="en-US" sz="1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20XX</a:t>
            </a:r>
            <a:endParaRPr sz="16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88" name="Shape 48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997450" y="3468053"/>
            <a:ext cx="908050" cy="32829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100">
                <a:solidFill>
                  <a:srgbClr val="42505D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Our fist </a:t>
            </a:r>
            <a:r>
              <a:rPr sz="9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brach</a:t>
            </a:r>
            <a:r>
              <a:rPr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in Indonesia</a:t>
            </a:r>
          </a:p>
        </p:txBody>
      </p:sp>
      <p:sp>
        <p:nvSpPr>
          <p:cNvPr id="489" name="Shape 48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27013" y="3414679"/>
            <a:ext cx="593111" cy="466794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1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JAN</a:t>
            </a:r>
          </a:p>
          <a:p>
            <a:pPr lvl="0" algn="r">
              <a:defRPr sz="1800"/>
            </a:pPr>
            <a:r>
              <a:rPr lang="en-US" sz="1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20XX</a:t>
            </a:r>
            <a:endParaRPr sz="16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90" name="Shape 49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124700" y="3468053"/>
            <a:ext cx="908050" cy="32829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2100">
                <a:solidFill>
                  <a:srgbClr val="42505D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Our fist </a:t>
            </a:r>
            <a:r>
              <a:rPr sz="9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brach</a:t>
            </a:r>
            <a:r>
              <a:rPr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in Singapore</a:t>
            </a:r>
          </a:p>
        </p:txBody>
      </p:sp>
      <p:sp>
        <p:nvSpPr>
          <p:cNvPr id="491" name="Shape 49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099782" y="4556448"/>
            <a:ext cx="718145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MARCH</a:t>
            </a:r>
          </a:p>
          <a:p>
            <a:pPr lvl="0" algn="r">
              <a:defRPr sz="1800"/>
            </a:pPr>
            <a:r>
              <a:rPr lang="en-US" sz="21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2018</a:t>
            </a:r>
            <a:endParaRPr sz="21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94" name="Shape 49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2049351" y="1362398"/>
            <a:ext cx="763030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MARCH</a:t>
            </a:r>
          </a:p>
          <a:p>
            <a:pPr lvl="0" algn="r">
              <a:defRPr sz="1800"/>
            </a:pPr>
            <a:r>
              <a:rPr lang="en-US" sz="21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20XX</a:t>
            </a:r>
            <a:endParaRPr sz="21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495" name="Shape 49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580933" y="2914992"/>
            <a:ext cx="298451" cy="29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600" extrusionOk="0">
                <a:moveTo>
                  <a:pt x="16976" y="19986"/>
                </a:moveTo>
                <a:lnTo>
                  <a:pt x="11226" y="17681"/>
                </a:lnTo>
                <a:cubicBezTo>
                  <a:pt x="11089" y="17626"/>
                  <a:pt x="10947" y="17608"/>
                  <a:pt x="10806" y="17600"/>
                </a:cubicBezTo>
                <a:lnTo>
                  <a:pt x="19660" y="3838"/>
                </a:lnTo>
                <a:cubicBezTo>
                  <a:pt x="19660" y="3838"/>
                  <a:pt x="16976" y="19986"/>
                  <a:pt x="16976" y="19986"/>
                </a:cubicBezTo>
                <a:close/>
                <a:moveTo>
                  <a:pt x="6859" y="16245"/>
                </a:moveTo>
                <a:cubicBezTo>
                  <a:pt x="6858" y="16242"/>
                  <a:pt x="6856" y="16241"/>
                  <a:pt x="6854" y="16238"/>
                </a:cubicBezTo>
                <a:lnTo>
                  <a:pt x="19607" y="2552"/>
                </a:lnTo>
                <a:lnTo>
                  <a:pt x="8735" y="19537"/>
                </a:lnTo>
                <a:cubicBezTo>
                  <a:pt x="8735" y="19537"/>
                  <a:pt x="6859" y="16245"/>
                  <a:pt x="6859" y="16245"/>
                </a:cubicBezTo>
                <a:close/>
                <a:moveTo>
                  <a:pt x="2111" y="14025"/>
                </a:moveTo>
                <a:lnTo>
                  <a:pt x="17713" y="3595"/>
                </a:lnTo>
                <a:lnTo>
                  <a:pt x="6369" y="15770"/>
                </a:lnTo>
                <a:cubicBezTo>
                  <a:pt x="6309" y="15735"/>
                  <a:pt x="6256" y="15687"/>
                  <a:pt x="6191" y="15661"/>
                </a:cubicBezTo>
                <a:cubicBezTo>
                  <a:pt x="6191" y="15661"/>
                  <a:pt x="2111" y="14025"/>
                  <a:pt x="2111" y="14025"/>
                </a:cubicBezTo>
                <a:close/>
                <a:moveTo>
                  <a:pt x="21234" y="108"/>
                </a:moveTo>
                <a:cubicBezTo>
                  <a:pt x="21123" y="36"/>
                  <a:pt x="20996" y="0"/>
                  <a:pt x="20869" y="0"/>
                </a:cubicBezTo>
                <a:cubicBezTo>
                  <a:pt x="20739" y="0"/>
                  <a:pt x="20609" y="37"/>
                  <a:pt x="20496" y="113"/>
                </a:cubicBezTo>
                <a:lnTo>
                  <a:pt x="299" y="13613"/>
                </a:lnTo>
                <a:cubicBezTo>
                  <a:pt x="91" y="13752"/>
                  <a:pt x="-23" y="13996"/>
                  <a:pt x="3" y="14245"/>
                </a:cubicBezTo>
                <a:cubicBezTo>
                  <a:pt x="29" y="14494"/>
                  <a:pt x="190" y="14709"/>
                  <a:pt x="423" y="14801"/>
                </a:cubicBezTo>
                <a:lnTo>
                  <a:pt x="5690" y="16915"/>
                </a:lnTo>
                <a:lnTo>
                  <a:pt x="8167" y="21260"/>
                </a:lnTo>
                <a:cubicBezTo>
                  <a:pt x="8285" y="21468"/>
                  <a:pt x="8505" y="21597"/>
                  <a:pt x="8744" y="21600"/>
                </a:cubicBezTo>
                <a:lnTo>
                  <a:pt x="8751" y="21600"/>
                </a:lnTo>
                <a:cubicBezTo>
                  <a:pt x="8987" y="21600"/>
                  <a:pt x="9207" y="21475"/>
                  <a:pt x="9329" y="21272"/>
                </a:cubicBezTo>
                <a:lnTo>
                  <a:pt x="10727" y="18934"/>
                </a:lnTo>
                <a:lnTo>
                  <a:pt x="17253" y="21551"/>
                </a:lnTo>
                <a:cubicBezTo>
                  <a:pt x="17333" y="21584"/>
                  <a:pt x="17418" y="21600"/>
                  <a:pt x="17503" y="21600"/>
                </a:cubicBezTo>
                <a:cubicBezTo>
                  <a:pt x="17617" y="21600"/>
                  <a:pt x="17731" y="21571"/>
                  <a:pt x="17833" y="21513"/>
                </a:cubicBezTo>
                <a:cubicBezTo>
                  <a:pt x="18010" y="21413"/>
                  <a:pt x="18134" y="21238"/>
                  <a:pt x="18167" y="21036"/>
                </a:cubicBezTo>
                <a:lnTo>
                  <a:pt x="21533" y="786"/>
                </a:lnTo>
                <a:cubicBezTo>
                  <a:pt x="21577" y="521"/>
                  <a:pt x="21460" y="254"/>
                  <a:pt x="21234" y="10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498" name="Group 49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4607522" y="2927040"/>
            <a:ext cx="330201" cy="285751"/>
            <a:chOff x="0" y="0"/>
            <a:chExt cx="660400" cy="571499"/>
          </a:xfrm>
          <a:solidFill>
            <a:schemeClr val="bg1"/>
          </a:solidFill>
        </p:grpSpPr>
        <p:sp>
          <p:nvSpPr>
            <p:cNvPr id="496" name="Shape 496"/>
            <p:cNvSpPr/>
            <p:nvPr/>
          </p:nvSpPr>
          <p:spPr>
            <a:xfrm>
              <a:off x="103186" y="102053"/>
              <a:ext cx="237333" cy="153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5"/>
                    <a:pt x="421" y="21600"/>
                    <a:pt x="939" y="21600"/>
                  </a:cubicBezTo>
                  <a:cubicBezTo>
                    <a:pt x="1457" y="21600"/>
                    <a:pt x="1878" y="20955"/>
                    <a:pt x="1878" y="20160"/>
                  </a:cubicBezTo>
                  <a:cubicBezTo>
                    <a:pt x="1878" y="10956"/>
                    <a:pt x="10655" y="2880"/>
                    <a:pt x="20661" y="2880"/>
                  </a:cubicBezTo>
                  <a:cubicBezTo>
                    <a:pt x="21179" y="2880"/>
                    <a:pt x="21600" y="2235"/>
                    <a:pt x="21600" y="1440"/>
                  </a:cubicBezTo>
                  <a:cubicBezTo>
                    <a:pt x="21600" y="645"/>
                    <a:pt x="21179" y="0"/>
                    <a:pt x="20661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0" y="0"/>
              <a:ext cx="660401" cy="57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971"/>
                  </a:moveTo>
                  <a:cubicBezTo>
                    <a:pt x="10181" y="16971"/>
                    <a:pt x="9547" y="16918"/>
                    <a:pt x="8913" y="16812"/>
                  </a:cubicBezTo>
                  <a:cubicBezTo>
                    <a:pt x="8847" y="16800"/>
                    <a:pt x="8782" y="16795"/>
                    <a:pt x="8717" y="16795"/>
                  </a:cubicBezTo>
                  <a:cubicBezTo>
                    <a:pt x="8316" y="16795"/>
                    <a:pt x="7932" y="16999"/>
                    <a:pt x="7674" y="17359"/>
                  </a:cubicBezTo>
                  <a:cubicBezTo>
                    <a:pt x="7384" y="17762"/>
                    <a:pt x="6563" y="18657"/>
                    <a:pt x="5591" y="19318"/>
                  </a:cubicBezTo>
                  <a:cubicBezTo>
                    <a:pt x="5854" y="18628"/>
                    <a:pt x="6061" y="17854"/>
                    <a:pt x="6074" y="17056"/>
                  </a:cubicBezTo>
                  <a:cubicBezTo>
                    <a:pt x="6078" y="17007"/>
                    <a:pt x="6080" y="16957"/>
                    <a:pt x="6080" y="16914"/>
                  </a:cubicBezTo>
                  <a:cubicBezTo>
                    <a:pt x="6080" y="16335"/>
                    <a:pt x="5796" y="15803"/>
                    <a:pt x="5345" y="15540"/>
                  </a:cubicBezTo>
                  <a:cubicBezTo>
                    <a:pt x="2843" y="14080"/>
                    <a:pt x="1350" y="11731"/>
                    <a:pt x="1350" y="9257"/>
                  </a:cubicBezTo>
                  <a:cubicBezTo>
                    <a:pt x="1350" y="5003"/>
                    <a:pt x="5589" y="1543"/>
                    <a:pt x="10800" y="1543"/>
                  </a:cubicBezTo>
                  <a:cubicBezTo>
                    <a:pt x="16011" y="1543"/>
                    <a:pt x="20250" y="5003"/>
                    <a:pt x="20250" y="9257"/>
                  </a:cubicBezTo>
                  <a:cubicBezTo>
                    <a:pt x="20250" y="13511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5"/>
                    <a:pt x="0" y="9257"/>
                  </a:cubicBezTo>
                  <a:cubicBezTo>
                    <a:pt x="0" y="12441"/>
                    <a:pt x="1876" y="15248"/>
                    <a:pt x="4730" y="16914"/>
                  </a:cubicBezTo>
                  <a:cubicBezTo>
                    <a:pt x="4730" y="16935"/>
                    <a:pt x="4725" y="16949"/>
                    <a:pt x="4725" y="16971"/>
                  </a:cubicBezTo>
                  <a:cubicBezTo>
                    <a:pt x="4725" y="18355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10"/>
                    <a:pt x="3375" y="20803"/>
                    <a:pt x="3375" y="20901"/>
                  </a:cubicBezTo>
                  <a:cubicBezTo>
                    <a:pt x="3375" y="21287"/>
                    <a:pt x="3648" y="21600"/>
                    <a:pt x="3986" y="21600"/>
                  </a:cubicBezTo>
                  <a:cubicBezTo>
                    <a:pt x="4050" y="21600"/>
                    <a:pt x="4161" y="21580"/>
                    <a:pt x="4159" y="21590"/>
                  </a:cubicBezTo>
                  <a:cubicBezTo>
                    <a:pt x="6268" y="21195"/>
                    <a:pt x="8255" y="18980"/>
                    <a:pt x="8717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5"/>
                    <a:pt x="16764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5" name="图片占位符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4" name="图片占位符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1" name="Rounded Rectangle 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759627" y="1389201"/>
            <a:ext cx="745772" cy="7457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2" name="TextBox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818965" y="1508171"/>
            <a:ext cx="6270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850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DESIGN</a:t>
            </a:r>
          </a:p>
        </p:txBody>
      </p:sp>
      <p:sp>
        <p:nvSpPr>
          <p:cNvPr id="33" name="Rounded Rectangle 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586378" y="1389201"/>
            <a:ext cx="745772" cy="74577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4" name="TextBox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6588810" y="1508171"/>
            <a:ext cx="7409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750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CONTENT</a:t>
            </a:r>
          </a:p>
        </p:txBody>
      </p:sp>
      <p:sp>
        <p:nvSpPr>
          <p:cNvPr id="35" name="Rounded Rectangle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413129" y="1389201"/>
            <a:ext cx="745772" cy="7457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6" name="TextBox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494108" y="1508171"/>
            <a:ext cx="5838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500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USE</a:t>
            </a:r>
          </a:p>
        </p:txBody>
      </p:sp>
      <p:sp>
        <p:nvSpPr>
          <p:cNvPr id="46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4952478" y="4516421"/>
            <a:ext cx="264753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8547100" y="-533400"/>
            <a:ext cx="0" cy="3276602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grpSp>
        <p:nvGrpSpPr>
          <p:cNvPr id="505" name="Group 50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232651" y="2762251"/>
            <a:ext cx="2628902" cy="2628902"/>
            <a:chOff x="0" y="0"/>
            <a:chExt cx="5257802" cy="5257802"/>
          </a:xfrm>
        </p:grpSpPr>
        <p:sp>
          <p:nvSpPr>
            <p:cNvPr id="503" name="Shape 503"/>
            <p:cNvSpPr/>
            <p:nvPr/>
          </p:nvSpPr>
          <p:spPr>
            <a:xfrm>
              <a:off x="0" y="0"/>
              <a:ext cx="5257803" cy="525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635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921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pic>
          <p:nvPicPr>
            <p:cNvPr id="504" name="placeholder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62" y="355679"/>
              <a:ext cx="4508742" cy="4503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6" name="Shape 50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064501" y="1035051"/>
            <a:ext cx="946151" cy="946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BB9A6"/>
          </a:solidFill>
          <a:ln w="508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07" name="Shape 50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128001" y="1104900"/>
            <a:ext cx="811397" cy="811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pPr>
            <a:endParaRPr sz="2000" dirty="0"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508" name="Shape 50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971511" y="685278"/>
            <a:ext cx="3987801" cy="1107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3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 Love Our Job</a:t>
            </a:r>
            <a:r>
              <a:rPr sz="36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and We Know it</a:t>
            </a:r>
          </a:p>
        </p:txBody>
      </p:sp>
      <p:sp>
        <p:nvSpPr>
          <p:cNvPr id="512" name="Shape 5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128786" y="5686750"/>
            <a:ext cx="763030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MARCH</a:t>
            </a:r>
          </a:p>
          <a:p>
            <a:pPr lvl="0" algn="r">
              <a:defRPr sz="1800"/>
            </a:pPr>
            <a:r>
              <a:rPr lang="en-US" sz="21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20XX</a:t>
            </a:r>
            <a:endParaRPr sz="21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514" name="Shape 5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116651" y="1222698"/>
            <a:ext cx="763030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r">
              <a:defRPr sz="1800"/>
            </a:pPr>
            <a:r>
              <a:rPr sz="1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MARCH</a:t>
            </a:r>
          </a:p>
          <a:p>
            <a:pPr lvl="0" algn="r">
              <a:defRPr sz="1800"/>
            </a:pPr>
            <a:r>
              <a:rPr lang="en-US" sz="21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20XX</a:t>
            </a:r>
            <a:endParaRPr sz="2100" b="1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grpSp>
        <p:nvGrpSpPr>
          <p:cNvPr id="518" name="Group 5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8384033" y="1276336"/>
            <a:ext cx="319340" cy="464666"/>
            <a:chOff x="0" y="0"/>
            <a:chExt cx="638677" cy="929330"/>
          </a:xfrm>
          <a:solidFill>
            <a:schemeClr val="bg1"/>
          </a:solidFill>
        </p:grpSpPr>
        <p:sp>
          <p:nvSpPr>
            <p:cNvPr id="516" name="Shape 516"/>
            <p:cNvSpPr/>
            <p:nvPr/>
          </p:nvSpPr>
          <p:spPr>
            <a:xfrm>
              <a:off x="0" y="0"/>
              <a:ext cx="638678" cy="92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87" y="14175"/>
                  </a:moveTo>
                  <a:lnTo>
                    <a:pt x="6224" y="14175"/>
                  </a:lnTo>
                  <a:cubicBezTo>
                    <a:pt x="5735" y="13447"/>
                    <a:pt x="5148" y="12717"/>
                    <a:pt x="4569" y="12004"/>
                  </a:cubicBezTo>
                  <a:cubicBezTo>
                    <a:pt x="3288" y="10428"/>
                    <a:pt x="1964" y="8797"/>
                    <a:pt x="1964" y="7425"/>
                  </a:cubicBezTo>
                  <a:cubicBezTo>
                    <a:pt x="1964" y="4075"/>
                    <a:pt x="5927" y="1350"/>
                    <a:pt x="10800" y="1350"/>
                  </a:cubicBezTo>
                  <a:cubicBezTo>
                    <a:pt x="15673" y="1350"/>
                    <a:pt x="19636" y="4075"/>
                    <a:pt x="19636" y="7425"/>
                  </a:cubicBezTo>
                  <a:cubicBezTo>
                    <a:pt x="19636" y="8787"/>
                    <a:pt x="18312" y="10426"/>
                    <a:pt x="17029" y="12012"/>
                  </a:cubicBezTo>
                  <a:cubicBezTo>
                    <a:pt x="16455" y="12723"/>
                    <a:pt x="15873" y="13450"/>
                    <a:pt x="15387" y="14175"/>
                  </a:cubicBezTo>
                  <a:moveTo>
                    <a:pt x="10800" y="20250"/>
                  </a:moveTo>
                  <a:cubicBezTo>
                    <a:pt x="9806" y="20250"/>
                    <a:pt x="9347" y="20172"/>
                    <a:pt x="8839" y="19406"/>
                  </a:cubicBezTo>
                  <a:lnTo>
                    <a:pt x="13000" y="19049"/>
                  </a:lnTo>
                  <a:cubicBezTo>
                    <a:pt x="12398" y="20164"/>
                    <a:pt x="11959" y="20250"/>
                    <a:pt x="10800" y="20250"/>
                  </a:cubicBezTo>
                  <a:moveTo>
                    <a:pt x="7596" y="16813"/>
                  </a:moveTo>
                  <a:cubicBezTo>
                    <a:pt x="7417" y="16407"/>
                    <a:pt x="7216" y="15979"/>
                    <a:pt x="6992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1" y="16240"/>
                  </a:cubicBezTo>
                  <a:cubicBezTo>
                    <a:pt x="14271" y="16240"/>
                    <a:pt x="7596" y="16813"/>
                    <a:pt x="7596" y="16813"/>
                  </a:cubicBezTo>
                  <a:close/>
                  <a:moveTo>
                    <a:pt x="13346" y="18344"/>
                  </a:moveTo>
                  <a:lnTo>
                    <a:pt x="8477" y="18762"/>
                  </a:lnTo>
                  <a:cubicBezTo>
                    <a:pt x="8303" y="18416"/>
                    <a:pt x="8116" y="18012"/>
                    <a:pt x="7890" y="17484"/>
                  </a:cubicBezTo>
                  <a:cubicBezTo>
                    <a:pt x="7887" y="17478"/>
                    <a:pt x="7883" y="17470"/>
                    <a:pt x="7881" y="17463"/>
                  </a:cubicBezTo>
                  <a:lnTo>
                    <a:pt x="13957" y="16941"/>
                  </a:lnTo>
                  <a:cubicBezTo>
                    <a:pt x="13871" y="17141"/>
                    <a:pt x="13778" y="17350"/>
                    <a:pt x="13698" y="17537"/>
                  </a:cubicBezTo>
                  <a:cubicBezTo>
                    <a:pt x="13570" y="17841"/>
                    <a:pt x="13454" y="18104"/>
                    <a:pt x="13346" y="18344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30"/>
                    <a:pt x="4940" y="15562"/>
                  </a:cubicBezTo>
                  <a:cubicBezTo>
                    <a:pt x="6906" y="19339"/>
                    <a:pt x="6689" y="21600"/>
                    <a:pt x="10800" y="21600"/>
                  </a:cubicBezTo>
                  <a:cubicBezTo>
                    <a:pt x="14973" y="21600"/>
                    <a:pt x="14693" y="19350"/>
                    <a:pt x="16660" y="15578"/>
                  </a:cubicBezTo>
                  <a:cubicBezTo>
                    <a:pt x="17983" y="13040"/>
                    <a:pt x="21600" y="10125"/>
                    <a:pt x="21600" y="7425"/>
                  </a:cubicBezTo>
                  <a:cubicBezTo>
                    <a:pt x="21600" y="3324"/>
                    <a:pt x="16765" y="0"/>
                    <a:pt x="108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45153" y="145207"/>
              <a:ext cx="188701" cy="1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cubicBezTo>
                    <a:pt x="8944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2" y="21600"/>
                  </a:cubicBezTo>
                  <a:cubicBezTo>
                    <a:pt x="2580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7" y="3323"/>
                    <a:pt x="21600" y="2578"/>
                    <a:pt x="21600" y="1662"/>
                  </a:cubicBezTo>
                  <a:cubicBezTo>
                    <a:pt x="21600" y="745"/>
                    <a:pt x="20857" y="0"/>
                    <a:pt x="199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4" name="图片占位符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4" name="TextBox 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260846" y="5147616"/>
            <a:ext cx="665083" cy="25538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UNIQUE</a:t>
            </a:r>
          </a:p>
        </p:txBody>
      </p:sp>
      <p:sp>
        <p:nvSpPr>
          <p:cNvPr id="25" name="TextBox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265540" y="5147615"/>
            <a:ext cx="1090211" cy="2553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PROFESSIONAL</a:t>
            </a:r>
          </a:p>
        </p:txBody>
      </p:sp>
      <p:grpSp>
        <p:nvGrpSpPr>
          <p:cNvPr id="3" name="组合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38337" y="3463827"/>
            <a:ext cx="6298354" cy="1546107"/>
            <a:chOff x="638337" y="3463827"/>
            <a:chExt cx="6298354" cy="1546107"/>
          </a:xfrm>
        </p:grpSpPr>
        <p:sp>
          <p:nvSpPr>
            <p:cNvPr id="20" name="Freeform 10"/>
            <p:cNvSpPr/>
            <p:nvPr/>
          </p:nvSpPr>
          <p:spPr>
            <a:xfrm rot="20324700">
              <a:off x="1355330" y="3465514"/>
              <a:ext cx="487406" cy="738337"/>
            </a:xfrm>
            <a:custGeom>
              <a:avLst/>
              <a:gdLst/>
              <a:ahLst/>
              <a:cxnLst/>
              <a:rect l="l" t="t" r="r" b="b"/>
              <a:pathLst>
                <a:path w="134936" h="204405">
                  <a:moveTo>
                    <a:pt x="127331" y="165827"/>
                  </a:moveTo>
                  <a:cubicBezTo>
                    <a:pt x="123825" y="169180"/>
                    <a:pt x="119711" y="172228"/>
                    <a:pt x="114986" y="174971"/>
                  </a:cubicBezTo>
                  <a:cubicBezTo>
                    <a:pt x="107519" y="179238"/>
                    <a:pt x="97689" y="181981"/>
                    <a:pt x="85497" y="183201"/>
                  </a:cubicBezTo>
                  <a:cubicBezTo>
                    <a:pt x="63704" y="185334"/>
                    <a:pt x="41301" y="182210"/>
                    <a:pt x="18288" y="173828"/>
                  </a:cubicBezTo>
                  <a:cubicBezTo>
                    <a:pt x="14478" y="172456"/>
                    <a:pt x="11126" y="170475"/>
                    <a:pt x="8230" y="167884"/>
                  </a:cubicBezTo>
                  <a:cubicBezTo>
                    <a:pt x="8535" y="173371"/>
                    <a:pt x="9373" y="177333"/>
                    <a:pt x="10745" y="179772"/>
                  </a:cubicBezTo>
                  <a:cubicBezTo>
                    <a:pt x="13945" y="185106"/>
                    <a:pt x="19889" y="189297"/>
                    <a:pt x="28575" y="192345"/>
                  </a:cubicBezTo>
                  <a:cubicBezTo>
                    <a:pt x="37262" y="195393"/>
                    <a:pt x="47397" y="197221"/>
                    <a:pt x="58979" y="197831"/>
                  </a:cubicBezTo>
                  <a:cubicBezTo>
                    <a:pt x="69952" y="198288"/>
                    <a:pt x="80468" y="197640"/>
                    <a:pt x="90526" y="195888"/>
                  </a:cubicBezTo>
                  <a:cubicBezTo>
                    <a:pt x="100584" y="194135"/>
                    <a:pt x="108204" y="191735"/>
                    <a:pt x="113386" y="188687"/>
                  </a:cubicBezTo>
                  <a:cubicBezTo>
                    <a:pt x="114300" y="188077"/>
                    <a:pt x="115291" y="188001"/>
                    <a:pt x="116358" y="188458"/>
                  </a:cubicBezTo>
                  <a:cubicBezTo>
                    <a:pt x="123216" y="185106"/>
                    <a:pt x="127178" y="181753"/>
                    <a:pt x="128245" y="178400"/>
                  </a:cubicBezTo>
                  <a:cubicBezTo>
                    <a:pt x="128702" y="176419"/>
                    <a:pt x="128626" y="173447"/>
                    <a:pt x="128016" y="169485"/>
                  </a:cubicBezTo>
                  <a:cubicBezTo>
                    <a:pt x="128016" y="168875"/>
                    <a:pt x="127788" y="167656"/>
                    <a:pt x="127331" y="165827"/>
                  </a:cubicBezTo>
                  <a:close/>
                  <a:moveTo>
                    <a:pt x="52121" y="157140"/>
                  </a:moveTo>
                  <a:cubicBezTo>
                    <a:pt x="54255" y="157140"/>
                    <a:pt x="55322" y="158207"/>
                    <a:pt x="55322" y="160341"/>
                  </a:cubicBezTo>
                  <a:cubicBezTo>
                    <a:pt x="55322" y="162474"/>
                    <a:pt x="54255" y="163541"/>
                    <a:pt x="52121" y="163541"/>
                  </a:cubicBezTo>
                  <a:cubicBezTo>
                    <a:pt x="49988" y="163541"/>
                    <a:pt x="48921" y="162474"/>
                    <a:pt x="48921" y="160341"/>
                  </a:cubicBezTo>
                  <a:cubicBezTo>
                    <a:pt x="48921" y="158207"/>
                    <a:pt x="49988" y="157140"/>
                    <a:pt x="52121" y="157140"/>
                  </a:cubicBezTo>
                  <a:close/>
                  <a:moveTo>
                    <a:pt x="73838" y="155769"/>
                  </a:moveTo>
                  <a:cubicBezTo>
                    <a:pt x="75972" y="155769"/>
                    <a:pt x="77039" y="156835"/>
                    <a:pt x="77039" y="158969"/>
                  </a:cubicBezTo>
                  <a:cubicBezTo>
                    <a:pt x="77039" y="161103"/>
                    <a:pt x="75972" y="162169"/>
                    <a:pt x="73838" y="162169"/>
                  </a:cubicBezTo>
                  <a:cubicBezTo>
                    <a:pt x="71705" y="162169"/>
                    <a:pt x="70638" y="161103"/>
                    <a:pt x="70638" y="158969"/>
                  </a:cubicBezTo>
                  <a:cubicBezTo>
                    <a:pt x="70638" y="156835"/>
                    <a:pt x="71705" y="155769"/>
                    <a:pt x="73838" y="155769"/>
                  </a:cubicBezTo>
                  <a:close/>
                  <a:moveTo>
                    <a:pt x="122987" y="153940"/>
                  </a:moveTo>
                  <a:cubicBezTo>
                    <a:pt x="122682" y="155464"/>
                    <a:pt x="121768" y="156302"/>
                    <a:pt x="120244" y="156454"/>
                  </a:cubicBezTo>
                  <a:lnTo>
                    <a:pt x="120244" y="156683"/>
                  </a:lnTo>
                  <a:cubicBezTo>
                    <a:pt x="120549" y="158512"/>
                    <a:pt x="119787" y="159655"/>
                    <a:pt x="117958" y="160112"/>
                  </a:cubicBezTo>
                  <a:cubicBezTo>
                    <a:pt x="117501" y="161026"/>
                    <a:pt x="116815" y="161636"/>
                    <a:pt x="115901" y="161941"/>
                  </a:cubicBezTo>
                  <a:cubicBezTo>
                    <a:pt x="114681" y="162398"/>
                    <a:pt x="110681" y="163998"/>
                    <a:pt x="103899" y="166741"/>
                  </a:cubicBezTo>
                  <a:cubicBezTo>
                    <a:pt x="97117" y="169485"/>
                    <a:pt x="91745" y="171313"/>
                    <a:pt x="87783" y="172228"/>
                  </a:cubicBezTo>
                  <a:lnTo>
                    <a:pt x="51980" y="172228"/>
                  </a:lnTo>
                  <a:lnTo>
                    <a:pt x="47951" y="171670"/>
                  </a:lnTo>
                  <a:lnTo>
                    <a:pt x="16002" y="159198"/>
                  </a:lnTo>
                  <a:lnTo>
                    <a:pt x="16002" y="160112"/>
                  </a:lnTo>
                  <a:cubicBezTo>
                    <a:pt x="16002" y="161026"/>
                    <a:pt x="15736" y="161788"/>
                    <a:pt x="15202" y="162398"/>
                  </a:cubicBezTo>
                  <a:cubicBezTo>
                    <a:pt x="14669" y="163008"/>
                    <a:pt x="14021" y="163389"/>
                    <a:pt x="13259" y="163541"/>
                  </a:cubicBezTo>
                  <a:cubicBezTo>
                    <a:pt x="15393" y="165370"/>
                    <a:pt x="17831" y="166818"/>
                    <a:pt x="20574" y="167884"/>
                  </a:cubicBezTo>
                  <a:lnTo>
                    <a:pt x="47951" y="171670"/>
                  </a:lnTo>
                  <a:lnTo>
                    <a:pt x="49378" y="172228"/>
                  </a:lnTo>
                  <a:lnTo>
                    <a:pt x="51980" y="172228"/>
                  </a:lnTo>
                  <a:lnTo>
                    <a:pt x="85040" y="176800"/>
                  </a:lnTo>
                  <a:cubicBezTo>
                    <a:pt x="96165" y="175733"/>
                    <a:pt x="105080" y="173295"/>
                    <a:pt x="111786" y="169485"/>
                  </a:cubicBezTo>
                  <a:cubicBezTo>
                    <a:pt x="119101" y="165370"/>
                    <a:pt x="123978" y="161331"/>
                    <a:pt x="126416" y="157369"/>
                  </a:cubicBezTo>
                  <a:lnTo>
                    <a:pt x="126873" y="155311"/>
                  </a:lnTo>
                  <a:cubicBezTo>
                    <a:pt x="126264" y="154702"/>
                    <a:pt x="124968" y="154245"/>
                    <a:pt x="122987" y="153940"/>
                  </a:cubicBezTo>
                  <a:close/>
                  <a:moveTo>
                    <a:pt x="61037" y="152797"/>
                  </a:moveTo>
                  <a:cubicBezTo>
                    <a:pt x="61951" y="152797"/>
                    <a:pt x="62713" y="153102"/>
                    <a:pt x="63323" y="153711"/>
                  </a:cubicBezTo>
                  <a:cubicBezTo>
                    <a:pt x="63932" y="154321"/>
                    <a:pt x="64237" y="155083"/>
                    <a:pt x="64237" y="155997"/>
                  </a:cubicBezTo>
                  <a:cubicBezTo>
                    <a:pt x="64237" y="158131"/>
                    <a:pt x="63170" y="159198"/>
                    <a:pt x="61037" y="159198"/>
                  </a:cubicBezTo>
                  <a:cubicBezTo>
                    <a:pt x="58903" y="159198"/>
                    <a:pt x="57836" y="158131"/>
                    <a:pt x="57836" y="155997"/>
                  </a:cubicBezTo>
                  <a:cubicBezTo>
                    <a:pt x="57836" y="155083"/>
                    <a:pt x="58141" y="154321"/>
                    <a:pt x="58751" y="153711"/>
                  </a:cubicBezTo>
                  <a:cubicBezTo>
                    <a:pt x="59360" y="153102"/>
                    <a:pt x="60122" y="152797"/>
                    <a:pt x="61037" y="152797"/>
                  </a:cubicBezTo>
                  <a:close/>
                  <a:moveTo>
                    <a:pt x="103556" y="150739"/>
                  </a:moveTo>
                  <a:cubicBezTo>
                    <a:pt x="105690" y="150739"/>
                    <a:pt x="106757" y="151806"/>
                    <a:pt x="106757" y="153940"/>
                  </a:cubicBezTo>
                  <a:cubicBezTo>
                    <a:pt x="106757" y="156073"/>
                    <a:pt x="105690" y="157140"/>
                    <a:pt x="103556" y="157140"/>
                  </a:cubicBezTo>
                  <a:cubicBezTo>
                    <a:pt x="101423" y="157140"/>
                    <a:pt x="100356" y="156073"/>
                    <a:pt x="100356" y="153940"/>
                  </a:cubicBezTo>
                  <a:cubicBezTo>
                    <a:pt x="100356" y="151806"/>
                    <a:pt x="101423" y="150739"/>
                    <a:pt x="103556" y="150739"/>
                  </a:cubicBezTo>
                  <a:close/>
                  <a:moveTo>
                    <a:pt x="91212" y="149368"/>
                  </a:moveTo>
                  <a:cubicBezTo>
                    <a:pt x="93345" y="149368"/>
                    <a:pt x="94412" y="150435"/>
                    <a:pt x="94412" y="152568"/>
                  </a:cubicBezTo>
                  <a:cubicBezTo>
                    <a:pt x="94412" y="154702"/>
                    <a:pt x="93345" y="155769"/>
                    <a:pt x="91212" y="155769"/>
                  </a:cubicBezTo>
                  <a:cubicBezTo>
                    <a:pt x="89078" y="155769"/>
                    <a:pt x="88011" y="154702"/>
                    <a:pt x="88011" y="152568"/>
                  </a:cubicBezTo>
                  <a:cubicBezTo>
                    <a:pt x="88011" y="150435"/>
                    <a:pt x="89078" y="149368"/>
                    <a:pt x="91212" y="149368"/>
                  </a:cubicBezTo>
                  <a:close/>
                  <a:moveTo>
                    <a:pt x="44577" y="148225"/>
                  </a:moveTo>
                  <a:cubicBezTo>
                    <a:pt x="46711" y="148225"/>
                    <a:pt x="47778" y="149292"/>
                    <a:pt x="47778" y="151425"/>
                  </a:cubicBezTo>
                  <a:cubicBezTo>
                    <a:pt x="47778" y="153559"/>
                    <a:pt x="46711" y="154626"/>
                    <a:pt x="44577" y="154626"/>
                  </a:cubicBezTo>
                  <a:cubicBezTo>
                    <a:pt x="42444" y="154626"/>
                    <a:pt x="41377" y="153559"/>
                    <a:pt x="41377" y="151425"/>
                  </a:cubicBezTo>
                  <a:cubicBezTo>
                    <a:pt x="41377" y="149292"/>
                    <a:pt x="42444" y="148225"/>
                    <a:pt x="44577" y="148225"/>
                  </a:cubicBezTo>
                  <a:close/>
                  <a:moveTo>
                    <a:pt x="32004" y="147082"/>
                  </a:moveTo>
                  <a:cubicBezTo>
                    <a:pt x="34138" y="147082"/>
                    <a:pt x="35205" y="148149"/>
                    <a:pt x="35205" y="150282"/>
                  </a:cubicBezTo>
                  <a:cubicBezTo>
                    <a:pt x="35205" y="152416"/>
                    <a:pt x="34138" y="153483"/>
                    <a:pt x="32004" y="153483"/>
                  </a:cubicBezTo>
                  <a:cubicBezTo>
                    <a:pt x="29871" y="153483"/>
                    <a:pt x="28804" y="152416"/>
                    <a:pt x="28804" y="150282"/>
                  </a:cubicBezTo>
                  <a:cubicBezTo>
                    <a:pt x="28804" y="148149"/>
                    <a:pt x="29871" y="147082"/>
                    <a:pt x="32004" y="147082"/>
                  </a:cubicBezTo>
                  <a:close/>
                  <a:moveTo>
                    <a:pt x="101727" y="142281"/>
                  </a:moveTo>
                  <a:cubicBezTo>
                    <a:pt x="103861" y="142281"/>
                    <a:pt x="104928" y="143348"/>
                    <a:pt x="104928" y="145482"/>
                  </a:cubicBezTo>
                  <a:cubicBezTo>
                    <a:pt x="104928" y="147615"/>
                    <a:pt x="103861" y="148682"/>
                    <a:pt x="101727" y="148682"/>
                  </a:cubicBezTo>
                  <a:cubicBezTo>
                    <a:pt x="99594" y="148682"/>
                    <a:pt x="98527" y="147615"/>
                    <a:pt x="98527" y="145482"/>
                  </a:cubicBezTo>
                  <a:cubicBezTo>
                    <a:pt x="98527" y="143348"/>
                    <a:pt x="99594" y="142281"/>
                    <a:pt x="101727" y="142281"/>
                  </a:cubicBezTo>
                  <a:close/>
                  <a:moveTo>
                    <a:pt x="79096" y="140452"/>
                  </a:moveTo>
                  <a:cubicBezTo>
                    <a:pt x="81230" y="140452"/>
                    <a:pt x="82296" y="141519"/>
                    <a:pt x="82296" y="143653"/>
                  </a:cubicBezTo>
                  <a:cubicBezTo>
                    <a:pt x="82296" y="145786"/>
                    <a:pt x="81230" y="146853"/>
                    <a:pt x="79096" y="146853"/>
                  </a:cubicBezTo>
                  <a:cubicBezTo>
                    <a:pt x="76962" y="146853"/>
                    <a:pt x="75896" y="145786"/>
                    <a:pt x="75896" y="143653"/>
                  </a:cubicBezTo>
                  <a:cubicBezTo>
                    <a:pt x="75896" y="141519"/>
                    <a:pt x="76962" y="140452"/>
                    <a:pt x="79096" y="140452"/>
                  </a:cubicBezTo>
                  <a:close/>
                  <a:moveTo>
                    <a:pt x="65609" y="139767"/>
                  </a:moveTo>
                  <a:cubicBezTo>
                    <a:pt x="67742" y="139767"/>
                    <a:pt x="68809" y="140833"/>
                    <a:pt x="68809" y="142967"/>
                  </a:cubicBezTo>
                  <a:cubicBezTo>
                    <a:pt x="68809" y="145101"/>
                    <a:pt x="67742" y="146167"/>
                    <a:pt x="65609" y="146167"/>
                  </a:cubicBezTo>
                  <a:cubicBezTo>
                    <a:pt x="63475" y="146167"/>
                    <a:pt x="62408" y="145101"/>
                    <a:pt x="62408" y="142967"/>
                  </a:cubicBezTo>
                  <a:cubicBezTo>
                    <a:pt x="62408" y="140833"/>
                    <a:pt x="63475" y="139767"/>
                    <a:pt x="65609" y="139767"/>
                  </a:cubicBezTo>
                  <a:close/>
                  <a:moveTo>
                    <a:pt x="50978" y="138166"/>
                  </a:moveTo>
                  <a:cubicBezTo>
                    <a:pt x="53112" y="138166"/>
                    <a:pt x="54179" y="139233"/>
                    <a:pt x="54179" y="141367"/>
                  </a:cubicBezTo>
                  <a:cubicBezTo>
                    <a:pt x="54179" y="143500"/>
                    <a:pt x="53112" y="144567"/>
                    <a:pt x="50978" y="144567"/>
                  </a:cubicBezTo>
                  <a:cubicBezTo>
                    <a:pt x="48845" y="144567"/>
                    <a:pt x="47778" y="143500"/>
                    <a:pt x="47778" y="141367"/>
                  </a:cubicBezTo>
                  <a:cubicBezTo>
                    <a:pt x="47778" y="139233"/>
                    <a:pt x="48845" y="138166"/>
                    <a:pt x="50978" y="138166"/>
                  </a:cubicBezTo>
                  <a:close/>
                  <a:moveTo>
                    <a:pt x="36576" y="134280"/>
                  </a:moveTo>
                  <a:cubicBezTo>
                    <a:pt x="38710" y="134280"/>
                    <a:pt x="39777" y="135347"/>
                    <a:pt x="39777" y="137481"/>
                  </a:cubicBezTo>
                  <a:cubicBezTo>
                    <a:pt x="39777" y="139614"/>
                    <a:pt x="38710" y="140681"/>
                    <a:pt x="36576" y="140681"/>
                  </a:cubicBezTo>
                  <a:cubicBezTo>
                    <a:pt x="34443" y="140681"/>
                    <a:pt x="33376" y="139614"/>
                    <a:pt x="33376" y="137481"/>
                  </a:cubicBezTo>
                  <a:cubicBezTo>
                    <a:pt x="33376" y="135347"/>
                    <a:pt x="34443" y="134280"/>
                    <a:pt x="36576" y="134280"/>
                  </a:cubicBezTo>
                  <a:close/>
                  <a:moveTo>
                    <a:pt x="89840" y="134052"/>
                  </a:moveTo>
                  <a:cubicBezTo>
                    <a:pt x="91974" y="134052"/>
                    <a:pt x="93041" y="135118"/>
                    <a:pt x="93041" y="137252"/>
                  </a:cubicBezTo>
                  <a:cubicBezTo>
                    <a:pt x="93041" y="139386"/>
                    <a:pt x="91974" y="140452"/>
                    <a:pt x="89840" y="140452"/>
                  </a:cubicBezTo>
                  <a:cubicBezTo>
                    <a:pt x="87707" y="140452"/>
                    <a:pt x="86640" y="139386"/>
                    <a:pt x="86640" y="137252"/>
                  </a:cubicBezTo>
                  <a:cubicBezTo>
                    <a:pt x="86640" y="135118"/>
                    <a:pt x="87707" y="134052"/>
                    <a:pt x="89840" y="134052"/>
                  </a:cubicBezTo>
                  <a:close/>
                  <a:moveTo>
                    <a:pt x="75667" y="126508"/>
                  </a:moveTo>
                  <a:cubicBezTo>
                    <a:pt x="77801" y="126508"/>
                    <a:pt x="78867" y="127575"/>
                    <a:pt x="78867" y="129708"/>
                  </a:cubicBezTo>
                  <a:cubicBezTo>
                    <a:pt x="78867" y="131842"/>
                    <a:pt x="77801" y="132909"/>
                    <a:pt x="75667" y="132909"/>
                  </a:cubicBezTo>
                  <a:cubicBezTo>
                    <a:pt x="73533" y="132909"/>
                    <a:pt x="72467" y="131842"/>
                    <a:pt x="72467" y="129708"/>
                  </a:cubicBezTo>
                  <a:cubicBezTo>
                    <a:pt x="72467" y="127575"/>
                    <a:pt x="73533" y="126508"/>
                    <a:pt x="75667" y="126508"/>
                  </a:cubicBezTo>
                  <a:close/>
                  <a:moveTo>
                    <a:pt x="52807" y="126508"/>
                  </a:moveTo>
                  <a:cubicBezTo>
                    <a:pt x="54941" y="126508"/>
                    <a:pt x="56007" y="127575"/>
                    <a:pt x="56007" y="129708"/>
                  </a:cubicBezTo>
                  <a:cubicBezTo>
                    <a:pt x="56007" y="131842"/>
                    <a:pt x="54941" y="132909"/>
                    <a:pt x="52807" y="132909"/>
                  </a:cubicBezTo>
                  <a:cubicBezTo>
                    <a:pt x="52197" y="133366"/>
                    <a:pt x="51435" y="133594"/>
                    <a:pt x="50521" y="133594"/>
                  </a:cubicBezTo>
                  <a:cubicBezTo>
                    <a:pt x="48387" y="133594"/>
                    <a:pt x="47321" y="132528"/>
                    <a:pt x="47321" y="130394"/>
                  </a:cubicBezTo>
                  <a:cubicBezTo>
                    <a:pt x="47321" y="128260"/>
                    <a:pt x="48387" y="127194"/>
                    <a:pt x="50521" y="127194"/>
                  </a:cubicBezTo>
                  <a:cubicBezTo>
                    <a:pt x="51131" y="126736"/>
                    <a:pt x="51893" y="126508"/>
                    <a:pt x="52807" y="126508"/>
                  </a:cubicBezTo>
                  <a:close/>
                  <a:moveTo>
                    <a:pt x="64923" y="125136"/>
                  </a:moveTo>
                  <a:cubicBezTo>
                    <a:pt x="67056" y="125136"/>
                    <a:pt x="68123" y="126203"/>
                    <a:pt x="68123" y="128337"/>
                  </a:cubicBezTo>
                  <a:cubicBezTo>
                    <a:pt x="68123" y="130470"/>
                    <a:pt x="67056" y="131537"/>
                    <a:pt x="64923" y="131537"/>
                  </a:cubicBezTo>
                  <a:cubicBezTo>
                    <a:pt x="62789" y="131537"/>
                    <a:pt x="61722" y="130470"/>
                    <a:pt x="61722" y="128337"/>
                  </a:cubicBezTo>
                  <a:cubicBezTo>
                    <a:pt x="61722" y="126203"/>
                    <a:pt x="62789" y="125136"/>
                    <a:pt x="64923" y="125136"/>
                  </a:cubicBezTo>
                  <a:close/>
                  <a:moveTo>
                    <a:pt x="86411" y="122850"/>
                  </a:moveTo>
                  <a:cubicBezTo>
                    <a:pt x="88545" y="122850"/>
                    <a:pt x="89612" y="123917"/>
                    <a:pt x="89612" y="126051"/>
                  </a:cubicBezTo>
                  <a:cubicBezTo>
                    <a:pt x="89612" y="128184"/>
                    <a:pt x="88545" y="129251"/>
                    <a:pt x="86411" y="129251"/>
                  </a:cubicBezTo>
                  <a:cubicBezTo>
                    <a:pt x="84278" y="129251"/>
                    <a:pt x="83211" y="128184"/>
                    <a:pt x="83211" y="126051"/>
                  </a:cubicBezTo>
                  <a:cubicBezTo>
                    <a:pt x="83211" y="123917"/>
                    <a:pt x="84278" y="122850"/>
                    <a:pt x="86411" y="122850"/>
                  </a:cubicBezTo>
                  <a:close/>
                  <a:moveTo>
                    <a:pt x="60122" y="113935"/>
                  </a:moveTo>
                  <a:cubicBezTo>
                    <a:pt x="62256" y="113935"/>
                    <a:pt x="63323" y="115002"/>
                    <a:pt x="63323" y="117135"/>
                  </a:cubicBezTo>
                  <a:cubicBezTo>
                    <a:pt x="63323" y="119269"/>
                    <a:pt x="62256" y="120336"/>
                    <a:pt x="60122" y="120336"/>
                  </a:cubicBezTo>
                  <a:cubicBezTo>
                    <a:pt x="57989" y="120336"/>
                    <a:pt x="56922" y="119269"/>
                    <a:pt x="56922" y="117135"/>
                  </a:cubicBezTo>
                  <a:cubicBezTo>
                    <a:pt x="56922" y="115002"/>
                    <a:pt x="57989" y="113935"/>
                    <a:pt x="60122" y="113935"/>
                  </a:cubicBezTo>
                  <a:close/>
                  <a:moveTo>
                    <a:pt x="68809" y="112792"/>
                  </a:moveTo>
                  <a:cubicBezTo>
                    <a:pt x="70943" y="112792"/>
                    <a:pt x="72009" y="113859"/>
                    <a:pt x="72009" y="115992"/>
                  </a:cubicBezTo>
                  <a:cubicBezTo>
                    <a:pt x="72009" y="118126"/>
                    <a:pt x="70943" y="119193"/>
                    <a:pt x="68809" y="119193"/>
                  </a:cubicBezTo>
                  <a:cubicBezTo>
                    <a:pt x="66675" y="119193"/>
                    <a:pt x="65609" y="118126"/>
                    <a:pt x="65609" y="115992"/>
                  </a:cubicBezTo>
                  <a:cubicBezTo>
                    <a:pt x="65609" y="113859"/>
                    <a:pt x="66675" y="112792"/>
                    <a:pt x="68809" y="112792"/>
                  </a:cubicBezTo>
                  <a:close/>
                  <a:moveTo>
                    <a:pt x="65837" y="101819"/>
                  </a:moveTo>
                  <a:cubicBezTo>
                    <a:pt x="67971" y="101819"/>
                    <a:pt x="69038" y="102886"/>
                    <a:pt x="69038" y="105019"/>
                  </a:cubicBezTo>
                  <a:cubicBezTo>
                    <a:pt x="69038" y="107153"/>
                    <a:pt x="67971" y="108220"/>
                    <a:pt x="65837" y="108220"/>
                  </a:cubicBezTo>
                  <a:cubicBezTo>
                    <a:pt x="63704" y="108220"/>
                    <a:pt x="62637" y="107153"/>
                    <a:pt x="62637" y="105019"/>
                  </a:cubicBezTo>
                  <a:cubicBezTo>
                    <a:pt x="62637" y="102886"/>
                    <a:pt x="63704" y="101819"/>
                    <a:pt x="65837" y="101819"/>
                  </a:cubicBezTo>
                  <a:close/>
                  <a:moveTo>
                    <a:pt x="66752" y="80331"/>
                  </a:moveTo>
                  <a:cubicBezTo>
                    <a:pt x="68885" y="80331"/>
                    <a:pt x="69952" y="81397"/>
                    <a:pt x="69952" y="83531"/>
                  </a:cubicBezTo>
                  <a:cubicBezTo>
                    <a:pt x="69952" y="85665"/>
                    <a:pt x="68885" y="86731"/>
                    <a:pt x="66752" y="86731"/>
                  </a:cubicBezTo>
                  <a:cubicBezTo>
                    <a:pt x="64618" y="86731"/>
                    <a:pt x="63551" y="85665"/>
                    <a:pt x="63551" y="83531"/>
                  </a:cubicBezTo>
                  <a:cubicBezTo>
                    <a:pt x="63551" y="81397"/>
                    <a:pt x="64618" y="80331"/>
                    <a:pt x="66752" y="80331"/>
                  </a:cubicBezTo>
                  <a:close/>
                  <a:moveTo>
                    <a:pt x="57836" y="71872"/>
                  </a:moveTo>
                  <a:cubicBezTo>
                    <a:pt x="59970" y="71872"/>
                    <a:pt x="61037" y="72939"/>
                    <a:pt x="61037" y="75073"/>
                  </a:cubicBezTo>
                  <a:cubicBezTo>
                    <a:pt x="61037" y="77206"/>
                    <a:pt x="59970" y="78273"/>
                    <a:pt x="57836" y="78273"/>
                  </a:cubicBezTo>
                  <a:cubicBezTo>
                    <a:pt x="55703" y="78273"/>
                    <a:pt x="54636" y="77206"/>
                    <a:pt x="54636" y="75073"/>
                  </a:cubicBezTo>
                  <a:cubicBezTo>
                    <a:pt x="54636" y="72939"/>
                    <a:pt x="55703" y="71872"/>
                    <a:pt x="57836" y="71872"/>
                  </a:cubicBezTo>
                  <a:close/>
                  <a:moveTo>
                    <a:pt x="72009" y="70044"/>
                  </a:moveTo>
                  <a:cubicBezTo>
                    <a:pt x="74143" y="70044"/>
                    <a:pt x="75210" y="71110"/>
                    <a:pt x="75210" y="73244"/>
                  </a:cubicBezTo>
                  <a:cubicBezTo>
                    <a:pt x="75210" y="75378"/>
                    <a:pt x="74143" y="76444"/>
                    <a:pt x="72009" y="76444"/>
                  </a:cubicBezTo>
                  <a:cubicBezTo>
                    <a:pt x="69876" y="76444"/>
                    <a:pt x="68809" y="75378"/>
                    <a:pt x="68809" y="73244"/>
                  </a:cubicBezTo>
                  <a:cubicBezTo>
                    <a:pt x="68809" y="71110"/>
                    <a:pt x="69876" y="70044"/>
                    <a:pt x="72009" y="70044"/>
                  </a:cubicBezTo>
                  <a:close/>
                  <a:moveTo>
                    <a:pt x="87326" y="66843"/>
                  </a:moveTo>
                  <a:cubicBezTo>
                    <a:pt x="89459" y="66843"/>
                    <a:pt x="90526" y="67910"/>
                    <a:pt x="90526" y="70044"/>
                  </a:cubicBezTo>
                  <a:cubicBezTo>
                    <a:pt x="90526" y="72177"/>
                    <a:pt x="89459" y="73244"/>
                    <a:pt x="87326" y="73244"/>
                  </a:cubicBezTo>
                  <a:cubicBezTo>
                    <a:pt x="85192" y="73244"/>
                    <a:pt x="84125" y="72177"/>
                    <a:pt x="84125" y="70044"/>
                  </a:cubicBezTo>
                  <a:cubicBezTo>
                    <a:pt x="84125" y="67910"/>
                    <a:pt x="85192" y="66843"/>
                    <a:pt x="87326" y="66843"/>
                  </a:cubicBezTo>
                  <a:close/>
                  <a:moveTo>
                    <a:pt x="44806" y="66157"/>
                  </a:moveTo>
                  <a:cubicBezTo>
                    <a:pt x="46940" y="66157"/>
                    <a:pt x="48006" y="67224"/>
                    <a:pt x="48006" y="69358"/>
                  </a:cubicBezTo>
                  <a:cubicBezTo>
                    <a:pt x="48006" y="71491"/>
                    <a:pt x="46940" y="72558"/>
                    <a:pt x="44806" y="72558"/>
                  </a:cubicBezTo>
                  <a:cubicBezTo>
                    <a:pt x="42672" y="72558"/>
                    <a:pt x="41606" y="71491"/>
                    <a:pt x="41606" y="69358"/>
                  </a:cubicBezTo>
                  <a:cubicBezTo>
                    <a:pt x="41606" y="67224"/>
                    <a:pt x="42672" y="66157"/>
                    <a:pt x="44806" y="66157"/>
                  </a:cubicBezTo>
                  <a:close/>
                  <a:moveTo>
                    <a:pt x="16002" y="49927"/>
                  </a:moveTo>
                  <a:cubicBezTo>
                    <a:pt x="17069" y="62881"/>
                    <a:pt x="17222" y="81321"/>
                    <a:pt x="16460" y="105248"/>
                  </a:cubicBezTo>
                  <a:cubicBezTo>
                    <a:pt x="16002" y="115611"/>
                    <a:pt x="15774" y="122317"/>
                    <a:pt x="15774" y="125365"/>
                  </a:cubicBezTo>
                  <a:cubicBezTo>
                    <a:pt x="15926" y="134661"/>
                    <a:pt x="15850" y="141976"/>
                    <a:pt x="15545" y="147310"/>
                  </a:cubicBezTo>
                  <a:lnTo>
                    <a:pt x="15545" y="148911"/>
                  </a:lnTo>
                  <a:lnTo>
                    <a:pt x="16460" y="148911"/>
                  </a:lnTo>
                  <a:cubicBezTo>
                    <a:pt x="17526" y="138395"/>
                    <a:pt x="21794" y="127117"/>
                    <a:pt x="29261" y="115078"/>
                  </a:cubicBezTo>
                  <a:cubicBezTo>
                    <a:pt x="36272" y="103495"/>
                    <a:pt x="43815" y="95875"/>
                    <a:pt x="51893" y="92218"/>
                  </a:cubicBezTo>
                  <a:cubicBezTo>
                    <a:pt x="42139" y="87646"/>
                    <a:pt x="34481" y="82121"/>
                    <a:pt x="28918" y="75644"/>
                  </a:cubicBezTo>
                  <a:cubicBezTo>
                    <a:pt x="23356" y="69167"/>
                    <a:pt x="19050" y="60595"/>
                    <a:pt x="16002" y="49927"/>
                  </a:cubicBezTo>
                  <a:close/>
                  <a:moveTo>
                    <a:pt x="14402" y="46269"/>
                  </a:moveTo>
                  <a:lnTo>
                    <a:pt x="14402" y="47184"/>
                  </a:lnTo>
                  <a:cubicBezTo>
                    <a:pt x="14859" y="47488"/>
                    <a:pt x="15240" y="47869"/>
                    <a:pt x="15545" y="48327"/>
                  </a:cubicBezTo>
                  <a:cubicBezTo>
                    <a:pt x="15545" y="47869"/>
                    <a:pt x="15621" y="47336"/>
                    <a:pt x="15774" y="46726"/>
                  </a:cubicBezTo>
                  <a:close/>
                  <a:moveTo>
                    <a:pt x="113386" y="43755"/>
                  </a:moveTo>
                  <a:cubicBezTo>
                    <a:pt x="111557" y="44212"/>
                    <a:pt x="109119" y="44898"/>
                    <a:pt x="106071" y="45812"/>
                  </a:cubicBezTo>
                  <a:cubicBezTo>
                    <a:pt x="98298" y="48250"/>
                    <a:pt x="93041" y="49774"/>
                    <a:pt x="90297" y="50384"/>
                  </a:cubicBezTo>
                  <a:cubicBezTo>
                    <a:pt x="78410" y="52518"/>
                    <a:pt x="63551" y="52975"/>
                    <a:pt x="45720" y="51756"/>
                  </a:cubicBezTo>
                  <a:cubicBezTo>
                    <a:pt x="36729" y="51146"/>
                    <a:pt x="28880" y="50079"/>
                    <a:pt x="22175" y="48555"/>
                  </a:cubicBezTo>
                  <a:cubicBezTo>
                    <a:pt x="25223" y="58918"/>
                    <a:pt x="29604" y="67110"/>
                    <a:pt x="35319" y="73130"/>
                  </a:cubicBezTo>
                  <a:cubicBezTo>
                    <a:pt x="41034" y="79149"/>
                    <a:pt x="49149" y="84293"/>
                    <a:pt x="59665" y="88560"/>
                  </a:cubicBezTo>
                  <a:cubicBezTo>
                    <a:pt x="60732" y="89017"/>
                    <a:pt x="61418" y="89779"/>
                    <a:pt x="61722" y="90846"/>
                  </a:cubicBezTo>
                  <a:cubicBezTo>
                    <a:pt x="62180" y="91303"/>
                    <a:pt x="62484" y="91913"/>
                    <a:pt x="62637" y="92675"/>
                  </a:cubicBezTo>
                  <a:cubicBezTo>
                    <a:pt x="62789" y="93589"/>
                    <a:pt x="62599" y="94389"/>
                    <a:pt x="62065" y="95075"/>
                  </a:cubicBezTo>
                  <a:cubicBezTo>
                    <a:pt x="61532" y="95761"/>
                    <a:pt x="60808" y="96180"/>
                    <a:pt x="59894" y="96333"/>
                  </a:cubicBezTo>
                  <a:cubicBezTo>
                    <a:pt x="55779" y="96790"/>
                    <a:pt x="51512" y="99038"/>
                    <a:pt x="47092" y="103076"/>
                  </a:cubicBezTo>
                  <a:cubicBezTo>
                    <a:pt x="42672" y="107115"/>
                    <a:pt x="38558" y="112182"/>
                    <a:pt x="34748" y="118278"/>
                  </a:cubicBezTo>
                  <a:cubicBezTo>
                    <a:pt x="29718" y="126508"/>
                    <a:pt x="26137" y="134661"/>
                    <a:pt x="24003" y="142738"/>
                  </a:cubicBezTo>
                  <a:cubicBezTo>
                    <a:pt x="24918" y="142434"/>
                    <a:pt x="25832" y="142510"/>
                    <a:pt x="26747" y="142967"/>
                  </a:cubicBezTo>
                  <a:cubicBezTo>
                    <a:pt x="28575" y="143881"/>
                    <a:pt x="28956" y="145329"/>
                    <a:pt x="27890" y="147310"/>
                  </a:cubicBezTo>
                  <a:cubicBezTo>
                    <a:pt x="26670" y="149444"/>
                    <a:pt x="25985" y="150739"/>
                    <a:pt x="25832" y="151197"/>
                  </a:cubicBezTo>
                  <a:cubicBezTo>
                    <a:pt x="25527" y="151349"/>
                    <a:pt x="25070" y="151730"/>
                    <a:pt x="24461" y="152340"/>
                  </a:cubicBezTo>
                  <a:lnTo>
                    <a:pt x="22175" y="154854"/>
                  </a:lnTo>
                  <a:cubicBezTo>
                    <a:pt x="22022" y="155159"/>
                    <a:pt x="21794" y="155388"/>
                    <a:pt x="21489" y="155540"/>
                  </a:cubicBezTo>
                  <a:cubicBezTo>
                    <a:pt x="27432" y="160417"/>
                    <a:pt x="37034" y="163922"/>
                    <a:pt x="50292" y="166056"/>
                  </a:cubicBezTo>
                  <a:cubicBezTo>
                    <a:pt x="64313" y="168189"/>
                    <a:pt x="76353" y="168113"/>
                    <a:pt x="86411" y="165827"/>
                  </a:cubicBezTo>
                  <a:cubicBezTo>
                    <a:pt x="90221" y="165065"/>
                    <a:pt x="95174" y="163427"/>
                    <a:pt x="101270" y="160912"/>
                  </a:cubicBezTo>
                  <a:cubicBezTo>
                    <a:pt x="107366" y="158397"/>
                    <a:pt x="111481" y="156759"/>
                    <a:pt x="113615" y="155997"/>
                  </a:cubicBezTo>
                  <a:cubicBezTo>
                    <a:pt x="108433" y="121250"/>
                    <a:pt x="95860" y="100143"/>
                    <a:pt x="75896" y="92675"/>
                  </a:cubicBezTo>
                  <a:cubicBezTo>
                    <a:pt x="75286" y="92523"/>
                    <a:pt x="74753" y="92142"/>
                    <a:pt x="74295" y="91532"/>
                  </a:cubicBezTo>
                  <a:cubicBezTo>
                    <a:pt x="73533" y="91227"/>
                    <a:pt x="73000" y="90618"/>
                    <a:pt x="72695" y="89703"/>
                  </a:cubicBezTo>
                  <a:cubicBezTo>
                    <a:pt x="71933" y="87722"/>
                    <a:pt x="72543" y="86350"/>
                    <a:pt x="74524" y="85588"/>
                  </a:cubicBezTo>
                  <a:cubicBezTo>
                    <a:pt x="83058" y="82236"/>
                    <a:pt x="91631" y="76140"/>
                    <a:pt x="100242" y="67300"/>
                  </a:cubicBezTo>
                  <a:cubicBezTo>
                    <a:pt x="108852" y="58461"/>
                    <a:pt x="113234" y="50613"/>
                    <a:pt x="113386" y="43755"/>
                  </a:cubicBezTo>
                  <a:close/>
                  <a:moveTo>
                    <a:pt x="123216" y="41240"/>
                  </a:moveTo>
                  <a:cubicBezTo>
                    <a:pt x="122759" y="42154"/>
                    <a:pt x="121997" y="42612"/>
                    <a:pt x="120930" y="42612"/>
                  </a:cubicBezTo>
                  <a:lnTo>
                    <a:pt x="119787" y="42612"/>
                  </a:lnTo>
                  <a:cubicBezTo>
                    <a:pt x="120244" y="51451"/>
                    <a:pt x="115215" y="61204"/>
                    <a:pt x="104699" y="71872"/>
                  </a:cubicBezTo>
                  <a:cubicBezTo>
                    <a:pt x="97994" y="78730"/>
                    <a:pt x="90678" y="84369"/>
                    <a:pt x="82754" y="88789"/>
                  </a:cubicBezTo>
                  <a:cubicBezTo>
                    <a:pt x="99822" y="97171"/>
                    <a:pt x="111481" y="115230"/>
                    <a:pt x="117729" y="142967"/>
                  </a:cubicBezTo>
                  <a:cubicBezTo>
                    <a:pt x="118187" y="137176"/>
                    <a:pt x="118491" y="129556"/>
                    <a:pt x="118644" y="120107"/>
                  </a:cubicBezTo>
                  <a:cubicBezTo>
                    <a:pt x="118949" y="101819"/>
                    <a:pt x="119253" y="90618"/>
                    <a:pt x="119558" y="86503"/>
                  </a:cubicBezTo>
                  <a:cubicBezTo>
                    <a:pt x="119863" y="83455"/>
                    <a:pt x="120358" y="78959"/>
                    <a:pt x="121044" y="73015"/>
                  </a:cubicBezTo>
                  <a:cubicBezTo>
                    <a:pt x="121730" y="67072"/>
                    <a:pt x="122149" y="63719"/>
                    <a:pt x="122301" y="62957"/>
                  </a:cubicBezTo>
                  <a:lnTo>
                    <a:pt x="122301" y="46726"/>
                  </a:lnTo>
                  <a:cubicBezTo>
                    <a:pt x="122301" y="45660"/>
                    <a:pt x="122682" y="44821"/>
                    <a:pt x="123444" y="44212"/>
                  </a:cubicBezTo>
                  <a:lnTo>
                    <a:pt x="123444" y="41469"/>
                  </a:lnTo>
                  <a:cubicBezTo>
                    <a:pt x="123444" y="41316"/>
                    <a:pt x="123368" y="41240"/>
                    <a:pt x="123216" y="41240"/>
                  </a:cubicBezTo>
                  <a:close/>
                  <a:moveTo>
                    <a:pt x="122301" y="19066"/>
                  </a:moveTo>
                  <a:cubicBezTo>
                    <a:pt x="120625" y="19828"/>
                    <a:pt x="118644" y="20590"/>
                    <a:pt x="116358" y="21352"/>
                  </a:cubicBezTo>
                  <a:cubicBezTo>
                    <a:pt x="108585" y="23943"/>
                    <a:pt x="101956" y="25619"/>
                    <a:pt x="96470" y="26381"/>
                  </a:cubicBezTo>
                  <a:cubicBezTo>
                    <a:pt x="87021" y="27600"/>
                    <a:pt x="71095" y="27753"/>
                    <a:pt x="48692" y="26838"/>
                  </a:cubicBezTo>
                  <a:cubicBezTo>
                    <a:pt x="37110" y="26381"/>
                    <a:pt x="27661" y="25619"/>
                    <a:pt x="20346" y="24552"/>
                  </a:cubicBezTo>
                  <a:cubicBezTo>
                    <a:pt x="16079" y="23943"/>
                    <a:pt x="12573" y="23257"/>
                    <a:pt x="9830" y="22495"/>
                  </a:cubicBezTo>
                  <a:cubicBezTo>
                    <a:pt x="8763" y="22038"/>
                    <a:pt x="7773" y="21657"/>
                    <a:pt x="6858" y="21352"/>
                  </a:cubicBezTo>
                  <a:cubicBezTo>
                    <a:pt x="6706" y="23333"/>
                    <a:pt x="6554" y="25009"/>
                    <a:pt x="6401" y="26381"/>
                  </a:cubicBezTo>
                  <a:cubicBezTo>
                    <a:pt x="6401" y="28819"/>
                    <a:pt x="6477" y="30801"/>
                    <a:pt x="6630" y="32325"/>
                  </a:cubicBezTo>
                  <a:cubicBezTo>
                    <a:pt x="6935" y="33849"/>
                    <a:pt x="7316" y="34839"/>
                    <a:pt x="7773" y="35296"/>
                  </a:cubicBezTo>
                  <a:cubicBezTo>
                    <a:pt x="10516" y="38040"/>
                    <a:pt x="15469" y="40326"/>
                    <a:pt x="22632" y="42154"/>
                  </a:cubicBezTo>
                  <a:cubicBezTo>
                    <a:pt x="28880" y="43678"/>
                    <a:pt x="36729" y="44745"/>
                    <a:pt x="46178" y="45355"/>
                  </a:cubicBezTo>
                  <a:cubicBezTo>
                    <a:pt x="63551" y="46574"/>
                    <a:pt x="77801" y="46117"/>
                    <a:pt x="88926" y="43983"/>
                  </a:cubicBezTo>
                  <a:cubicBezTo>
                    <a:pt x="91517" y="43526"/>
                    <a:pt x="96622" y="42154"/>
                    <a:pt x="104242" y="39868"/>
                  </a:cubicBezTo>
                  <a:cubicBezTo>
                    <a:pt x="110948" y="37735"/>
                    <a:pt x="116358" y="36516"/>
                    <a:pt x="120473" y="36211"/>
                  </a:cubicBezTo>
                  <a:cubicBezTo>
                    <a:pt x="121082" y="36211"/>
                    <a:pt x="121692" y="36363"/>
                    <a:pt x="122301" y="36668"/>
                  </a:cubicBezTo>
                  <a:close/>
                  <a:moveTo>
                    <a:pt x="88011" y="6721"/>
                  </a:moveTo>
                  <a:cubicBezTo>
                    <a:pt x="68809" y="5807"/>
                    <a:pt x="50673" y="6798"/>
                    <a:pt x="33605" y="9693"/>
                  </a:cubicBezTo>
                  <a:cubicBezTo>
                    <a:pt x="22327" y="11674"/>
                    <a:pt x="15012" y="13275"/>
                    <a:pt x="11659" y="14494"/>
                  </a:cubicBezTo>
                  <a:cubicBezTo>
                    <a:pt x="11049" y="14799"/>
                    <a:pt x="10364" y="15103"/>
                    <a:pt x="9602" y="15408"/>
                  </a:cubicBezTo>
                  <a:lnTo>
                    <a:pt x="11888" y="16323"/>
                  </a:lnTo>
                  <a:cubicBezTo>
                    <a:pt x="14174" y="17085"/>
                    <a:pt x="17298" y="17770"/>
                    <a:pt x="21260" y="18380"/>
                  </a:cubicBezTo>
                  <a:cubicBezTo>
                    <a:pt x="28423" y="19447"/>
                    <a:pt x="37643" y="20133"/>
                    <a:pt x="48921" y="20437"/>
                  </a:cubicBezTo>
                  <a:cubicBezTo>
                    <a:pt x="70866" y="21352"/>
                    <a:pt x="86411" y="21199"/>
                    <a:pt x="95555" y="19980"/>
                  </a:cubicBezTo>
                  <a:cubicBezTo>
                    <a:pt x="100737" y="19371"/>
                    <a:pt x="106985" y="17847"/>
                    <a:pt x="114300" y="15408"/>
                  </a:cubicBezTo>
                  <a:cubicBezTo>
                    <a:pt x="116434" y="14646"/>
                    <a:pt x="118110" y="13960"/>
                    <a:pt x="119330" y="13351"/>
                  </a:cubicBezTo>
                  <a:cubicBezTo>
                    <a:pt x="119482" y="13198"/>
                    <a:pt x="119711" y="13046"/>
                    <a:pt x="120015" y="12894"/>
                  </a:cubicBezTo>
                  <a:cubicBezTo>
                    <a:pt x="119406" y="12741"/>
                    <a:pt x="118720" y="12513"/>
                    <a:pt x="117958" y="12208"/>
                  </a:cubicBezTo>
                  <a:cubicBezTo>
                    <a:pt x="116129" y="11751"/>
                    <a:pt x="113958" y="11370"/>
                    <a:pt x="111443" y="11065"/>
                  </a:cubicBezTo>
                  <a:cubicBezTo>
                    <a:pt x="108928" y="10760"/>
                    <a:pt x="106833" y="10531"/>
                    <a:pt x="105156" y="10379"/>
                  </a:cubicBezTo>
                  <a:lnTo>
                    <a:pt x="97841" y="10150"/>
                  </a:lnTo>
                  <a:cubicBezTo>
                    <a:pt x="94488" y="9998"/>
                    <a:pt x="92202" y="9922"/>
                    <a:pt x="90983" y="9922"/>
                  </a:cubicBezTo>
                  <a:cubicBezTo>
                    <a:pt x="90221" y="9922"/>
                    <a:pt x="89535" y="9579"/>
                    <a:pt x="88926" y="8893"/>
                  </a:cubicBezTo>
                  <a:cubicBezTo>
                    <a:pt x="88316" y="8207"/>
                    <a:pt x="88011" y="7483"/>
                    <a:pt x="88011" y="6721"/>
                  </a:cubicBezTo>
                  <a:close/>
                  <a:moveTo>
                    <a:pt x="67037" y="92"/>
                  </a:moveTo>
                  <a:cubicBezTo>
                    <a:pt x="79039" y="-213"/>
                    <a:pt x="91593" y="244"/>
                    <a:pt x="104699" y="1464"/>
                  </a:cubicBezTo>
                  <a:cubicBezTo>
                    <a:pt x="106376" y="1616"/>
                    <a:pt x="107366" y="2530"/>
                    <a:pt x="107671" y="4207"/>
                  </a:cubicBezTo>
                  <a:cubicBezTo>
                    <a:pt x="112395" y="4512"/>
                    <a:pt x="116434" y="5197"/>
                    <a:pt x="119787" y="6264"/>
                  </a:cubicBezTo>
                  <a:cubicBezTo>
                    <a:pt x="122682" y="7026"/>
                    <a:pt x="124740" y="8017"/>
                    <a:pt x="125959" y="9236"/>
                  </a:cubicBezTo>
                  <a:cubicBezTo>
                    <a:pt x="126569" y="9846"/>
                    <a:pt x="127026" y="10608"/>
                    <a:pt x="127331" y="11522"/>
                  </a:cubicBezTo>
                  <a:cubicBezTo>
                    <a:pt x="128245" y="12132"/>
                    <a:pt x="128702" y="12970"/>
                    <a:pt x="128702" y="14037"/>
                  </a:cubicBezTo>
                  <a:lnTo>
                    <a:pt x="128702" y="30953"/>
                  </a:lnTo>
                  <a:cubicBezTo>
                    <a:pt x="128855" y="31258"/>
                    <a:pt x="129007" y="31639"/>
                    <a:pt x="129159" y="32096"/>
                  </a:cubicBezTo>
                  <a:cubicBezTo>
                    <a:pt x="130226" y="40021"/>
                    <a:pt x="130074" y="50460"/>
                    <a:pt x="128702" y="63414"/>
                  </a:cubicBezTo>
                  <a:cubicBezTo>
                    <a:pt x="128550" y="70425"/>
                    <a:pt x="128283" y="83683"/>
                    <a:pt x="127902" y="103191"/>
                  </a:cubicBezTo>
                  <a:cubicBezTo>
                    <a:pt x="127521" y="122698"/>
                    <a:pt x="127331" y="137785"/>
                    <a:pt x="127331" y="148453"/>
                  </a:cubicBezTo>
                  <a:cubicBezTo>
                    <a:pt x="129007" y="148911"/>
                    <a:pt x="130302" y="149596"/>
                    <a:pt x="131217" y="150511"/>
                  </a:cubicBezTo>
                  <a:cubicBezTo>
                    <a:pt x="133503" y="152644"/>
                    <a:pt x="134036" y="155311"/>
                    <a:pt x="132817" y="158512"/>
                  </a:cubicBezTo>
                  <a:cubicBezTo>
                    <a:pt x="132817" y="158664"/>
                    <a:pt x="133350" y="161941"/>
                    <a:pt x="134417" y="168342"/>
                  </a:cubicBezTo>
                  <a:cubicBezTo>
                    <a:pt x="135179" y="173371"/>
                    <a:pt x="135103" y="177333"/>
                    <a:pt x="134189" y="180229"/>
                  </a:cubicBezTo>
                  <a:cubicBezTo>
                    <a:pt x="132665" y="185563"/>
                    <a:pt x="127407" y="190363"/>
                    <a:pt x="118415" y="194631"/>
                  </a:cubicBezTo>
                  <a:cubicBezTo>
                    <a:pt x="115824" y="195850"/>
                    <a:pt x="112357" y="197259"/>
                    <a:pt x="108014" y="198860"/>
                  </a:cubicBezTo>
                  <a:cubicBezTo>
                    <a:pt x="103671" y="200460"/>
                    <a:pt x="101042" y="201489"/>
                    <a:pt x="100127" y="201946"/>
                  </a:cubicBezTo>
                  <a:cubicBezTo>
                    <a:pt x="98756" y="202555"/>
                    <a:pt x="97536" y="202327"/>
                    <a:pt x="96470" y="201260"/>
                  </a:cubicBezTo>
                  <a:cubicBezTo>
                    <a:pt x="84735" y="203851"/>
                    <a:pt x="72162" y="204841"/>
                    <a:pt x="58751" y="204232"/>
                  </a:cubicBezTo>
                  <a:cubicBezTo>
                    <a:pt x="46406" y="203622"/>
                    <a:pt x="35395" y="201603"/>
                    <a:pt x="25718" y="198174"/>
                  </a:cubicBezTo>
                  <a:cubicBezTo>
                    <a:pt x="16041" y="194745"/>
                    <a:pt x="9221" y="189678"/>
                    <a:pt x="5258" y="182972"/>
                  </a:cubicBezTo>
                  <a:cubicBezTo>
                    <a:pt x="2210" y="177943"/>
                    <a:pt x="1143" y="170323"/>
                    <a:pt x="2058" y="160112"/>
                  </a:cubicBezTo>
                  <a:cubicBezTo>
                    <a:pt x="2058" y="159350"/>
                    <a:pt x="2363" y="158664"/>
                    <a:pt x="2972" y="158055"/>
                  </a:cubicBezTo>
                  <a:cubicBezTo>
                    <a:pt x="2972" y="155616"/>
                    <a:pt x="3963" y="153559"/>
                    <a:pt x="5944" y="151882"/>
                  </a:cubicBezTo>
                  <a:cubicBezTo>
                    <a:pt x="6858" y="151273"/>
                    <a:pt x="7849" y="150739"/>
                    <a:pt x="8916" y="150282"/>
                  </a:cubicBezTo>
                  <a:cubicBezTo>
                    <a:pt x="9068" y="149215"/>
                    <a:pt x="9144" y="148149"/>
                    <a:pt x="9144" y="147082"/>
                  </a:cubicBezTo>
                  <a:cubicBezTo>
                    <a:pt x="8992" y="140833"/>
                    <a:pt x="9068" y="133671"/>
                    <a:pt x="9373" y="125593"/>
                  </a:cubicBezTo>
                  <a:cubicBezTo>
                    <a:pt x="9221" y="119193"/>
                    <a:pt x="9144" y="114697"/>
                    <a:pt x="9144" y="112106"/>
                  </a:cubicBezTo>
                  <a:cubicBezTo>
                    <a:pt x="9144" y="109058"/>
                    <a:pt x="9183" y="103876"/>
                    <a:pt x="9259" y="96561"/>
                  </a:cubicBezTo>
                  <a:cubicBezTo>
                    <a:pt x="9335" y="89246"/>
                    <a:pt x="9373" y="83607"/>
                    <a:pt x="9373" y="79645"/>
                  </a:cubicBezTo>
                  <a:cubicBezTo>
                    <a:pt x="9373" y="75682"/>
                    <a:pt x="9259" y="70691"/>
                    <a:pt x="9030" y="64671"/>
                  </a:cubicBezTo>
                  <a:cubicBezTo>
                    <a:pt x="8802" y="58652"/>
                    <a:pt x="8459" y="53127"/>
                    <a:pt x="8001" y="48098"/>
                  </a:cubicBezTo>
                  <a:lnTo>
                    <a:pt x="8001" y="47869"/>
                  </a:lnTo>
                  <a:lnTo>
                    <a:pt x="8001" y="44669"/>
                  </a:lnTo>
                  <a:cubicBezTo>
                    <a:pt x="8001" y="44212"/>
                    <a:pt x="8078" y="43831"/>
                    <a:pt x="8230" y="43526"/>
                  </a:cubicBezTo>
                  <a:cubicBezTo>
                    <a:pt x="6249" y="42459"/>
                    <a:pt x="4572" y="41240"/>
                    <a:pt x="3201" y="39868"/>
                  </a:cubicBezTo>
                  <a:cubicBezTo>
                    <a:pt x="1829" y="38344"/>
                    <a:pt x="915" y="36211"/>
                    <a:pt x="458" y="33468"/>
                  </a:cubicBezTo>
                  <a:cubicBezTo>
                    <a:pt x="153" y="31486"/>
                    <a:pt x="0" y="29048"/>
                    <a:pt x="0" y="26152"/>
                  </a:cubicBezTo>
                  <a:cubicBezTo>
                    <a:pt x="153" y="24476"/>
                    <a:pt x="305" y="22114"/>
                    <a:pt x="458" y="19066"/>
                  </a:cubicBezTo>
                  <a:cubicBezTo>
                    <a:pt x="762" y="16475"/>
                    <a:pt x="915" y="14799"/>
                    <a:pt x="915" y="14037"/>
                  </a:cubicBezTo>
                  <a:cubicBezTo>
                    <a:pt x="915" y="11903"/>
                    <a:pt x="1982" y="10836"/>
                    <a:pt x="4115" y="10836"/>
                  </a:cubicBezTo>
                  <a:lnTo>
                    <a:pt x="4801" y="10836"/>
                  </a:lnTo>
                  <a:cubicBezTo>
                    <a:pt x="4953" y="10836"/>
                    <a:pt x="5106" y="10760"/>
                    <a:pt x="5258" y="10608"/>
                  </a:cubicBezTo>
                  <a:cubicBezTo>
                    <a:pt x="6477" y="9846"/>
                    <a:pt x="7849" y="9160"/>
                    <a:pt x="9373" y="8550"/>
                  </a:cubicBezTo>
                  <a:cubicBezTo>
                    <a:pt x="13031" y="7026"/>
                    <a:pt x="20803" y="5274"/>
                    <a:pt x="32690" y="3292"/>
                  </a:cubicBezTo>
                  <a:cubicBezTo>
                    <a:pt x="43587" y="1464"/>
                    <a:pt x="55036" y="397"/>
                    <a:pt x="67037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1" name="Rectangle 11"/>
            <p:cNvSpPr/>
            <p:nvPr/>
          </p:nvSpPr>
          <p:spPr>
            <a:xfrm>
              <a:off x="638337" y="4363603"/>
              <a:ext cx="1921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BUSINESS PLAN</a:t>
              </a:r>
              <a:endPara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  <a:p>
              <a:pPr algn="ctr"/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Conveniently iterate top-line alignments for wireless metrics. </a:t>
              </a:r>
            </a:p>
          </p:txBody>
        </p:sp>
        <p:sp>
          <p:nvSpPr>
            <p:cNvPr id="22" name="Freeform 12"/>
            <p:cNvSpPr/>
            <p:nvPr/>
          </p:nvSpPr>
          <p:spPr>
            <a:xfrm>
              <a:off x="3460036" y="3465513"/>
              <a:ext cx="653834" cy="738337"/>
            </a:xfrm>
            <a:custGeom>
              <a:avLst/>
              <a:gdLst/>
              <a:ahLst/>
              <a:cxnLst/>
              <a:rect l="l" t="t" r="r" b="b"/>
              <a:pathLst>
                <a:path w="158323" h="178785">
                  <a:moveTo>
                    <a:pt x="90982" y="163240"/>
                  </a:moveTo>
                  <a:cubicBezTo>
                    <a:pt x="89154" y="164307"/>
                    <a:pt x="85801" y="166821"/>
                    <a:pt x="80924" y="170784"/>
                  </a:cubicBezTo>
                  <a:cubicBezTo>
                    <a:pt x="85496" y="170631"/>
                    <a:pt x="89382" y="170479"/>
                    <a:pt x="92583" y="170326"/>
                  </a:cubicBezTo>
                  <a:cubicBezTo>
                    <a:pt x="92278" y="169869"/>
                    <a:pt x="92049" y="169336"/>
                    <a:pt x="91897" y="168726"/>
                  </a:cubicBezTo>
                  <a:cubicBezTo>
                    <a:pt x="91744" y="167050"/>
                    <a:pt x="91440" y="165221"/>
                    <a:pt x="90982" y="163240"/>
                  </a:cubicBezTo>
                  <a:close/>
                  <a:moveTo>
                    <a:pt x="87782" y="145409"/>
                  </a:moveTo>
                  <a:cubicBezTo>
                    <a:pt x="80314" y="150591"/>
                    <a:pt x="70485" y="157982"/>
                    <a:pt x="58293" y="167583"/>
                  </a:cubicBezTo>
                  <a:cubicBezTo>
                    <a:pt x="57683" y="168040"/>
                    <a:pt x="56997" y="168269"/>
                    <a:pt x="56235" y="168269"/>
                  </a:cubicBezTo>
                  <a:cubicBezTo>
                    <a:pt x="56235" y="169183"/>
                    <a:pt x="56311" y="169945"/>
                    <a:pt x="56464" y="170555"/>
                  </a:cubicBezTo>
                  <a:cubicBezTo>
                    <a:pt x="57378" y="170707"/>
                    <a:pt x="58597" y="170784"/>
                    <a:pt x="60121" y="170784"/>
                  </a:cubicBezTo>
                  <a:cubicBezTo>
                    <a:pt x="63474" y="170936"/>
                    <a:pt x="67741" y="170936"/>
                    <a:pt x="72923" y="170784"/>
                  </a:cubicBezTo>
                  <a:cubicBezTo>
                    <a:pt x="72771" y="169717"/>
                    <a:pt x="73152" y="168802"/>
                    <a:pt x="74066" y="168040"/>
                  </a:cubicBezTo>
                  <a:cubicBezTo>
                    <a:pt x="74676" y="167583"/>
                    <a:pt x="76123" y="166402"/>
                    <a:pt x="78409" y="164497"/>
                  </a:cubicBezTo>
                  <a:cubicBezTo>
                    <a:pt x="80695" y="162592"/>
                    <a:pt x="82715" y="161030"/>
                    <a:pt x="84467" y="159811"/>
                  </a:cubicBezTo>
                  <a:cubicBezTo>
                    <a:pt x="86220" y="158592"/>
                    <a:pt x="87934" y="157525"/>
                    <a:pt x="89611" y="156610"/>
                  </a:cubicBezTo>
                  <a:lnTo>
                    <a:pt x="89611" y="155925"/>
                  </a:lnTo>
                  <a:cubicBezTo>
                    <a:pt x="88696" y="151657"/>
                    <a:pt x="88087" y="148152"/>
                    <a:pt x="87782" y="145409"/>
                  </a:cubicBezTo>
                  <a:close/>
                  <a:moveTo>
                    <a:pt x="87782" y="120949"/>
                  </a:moveTo>
                  <a:cubicBezTo>
                    <a:pt x="76809" y="130245"/>
                    <a:pt x="67056" y="137332"/>
                    <a:pt x="58521" y="142209"/>
                  </a:cubicBezTo>
                  <a:cubicBezTo>
                    <a:pt x="57607" y="142666"/>
                    <a:pt x="56692" y="142742"/>
                    <a:pt x="55778" y="142437"/>
                  </a:cubicBezTo>
                  <a:cubicBezTo>
                    <a:pt x="55930" y="143809"/>
                    <a:pt x="56007" y="148381"/>
                    <a:pt x="56007" y="156153"/>
                  </a:cubicBezTo>
                  <a:lnTo>
                    <a:pt x="56235" y="160954"/>
                  </a:lnTo>
                  <a:cubicBezTo>
                    <a:pt x="68732" y="151200"/>
                    <a:pt x="79171" y="143504"/>
                    <a:pt x="87553" y="137865"/>
                  </a:cubicBezTo>
                  <a:cubicBezTo>
                    <a:pt x="87553" y="134055"/>
                    <a:pt x="87630" y="128416"/>
                    <a:pt x="87782" y="120949"/>
                  </a:cubicBezTo>
                  <a:close/>
                  <a:moveTo>
                    <a:pt x="88925" y="95346"/>
                  </a:moveTo>
                  <a:cubicBezTo>
                    <a:pt x="85420" y="98546"/>
                    <a:pt x="80048" y="102775"/>
                    <a:pt x="72809" y="108033"/>
                  </a:cubicBezTo>
                  <a:cubicBezTo>
                    <a:pt x="65570" y="113291"/>
                    <a:pt x="60807" y="116834"/>
                    <a:pt x="58521" y="118663"/>
                  </a:cubicBezTo>
                  <a:cubicBezTo>
                    <a:pt x="57454" y="119425"/>
                    <a:pt x="56311" y="119577"/>
                    <a:pt x="55092" y="119120"/>
                  </a:cubicBezTo>
                  <a:cubicBezTo>
                    <a:pt x="55245" y="125216"/>
                    <a:pt x="55473" y="131007"/>
                    <a:pt x="55778" y="136494"/>
                  </a:cubicBezTo>
                  <a:cubicBezTo>
                    <a:pt x="64770" y="131160"/>
                    <a:pt x="75590" y="123082"/>
                    <a:pt x="88239" y="112262"/>
                  </a:cubicBezTo>
                  <a:close/>
                  <a:moveTo>
                    <a:pt x="28346" y="83230"/>
                  </a:moveTo>
                  <a:cubicBezTo>
                    <a:pt x="26517" y="83077"/>
                    <a:pt x="23850" y="83154"/>
                    <a:pt x="20345" y="83458"/>
                  </a:cubicBezTo>
                  <a:cubicBezTo>
                    <a:pt x="19431" y="83611"/>
                    <a:pt x="16611" y="83916"/>
                    <a:pt x="11887" y="84373"/>
                  </a:cubicBezTo>
                  <a:cubicBezTo>
                    <a:pt x="9448" y="84678"/>
                    <a:pt x="7620" y="84830"/>
                    <a:pt x="6400" y="84830"/>
                  </a:cubicBezTo>
                  <a:cubicBezTo>
                    <a:pt x="6400" y="94126"/>
                    <a:pt x="6667" y="108376"/>
                    <a:pt x="7201" y="127578"/>
                  </a:cubicBezTo>
                  <a:cubicBezTo>
                    <a:pt x="7734" y="146781"/>
                    <a:pt x="8001" y="161259"/>
                    <a:pt x="8001" y="171012"/>
                  </a:cubicBezTo>
                  <a:cubicBezTo>
                    <a:pt x="14859" y="169793"/>
                    <a:pt x="23850" y="169107"/>
                    <a:pt x="34975" y="168955"/>
                  </a:cubicBezTo>
                  <a:cubicBezTo>
                    <a:pt x="34823" y="168498"/>
                    <a:pt x="34747" y="168040"/>
                    <a:pt x="34747" y="167583"/>
                  </a:cubicBezTo>
                  <a:cubicBezTo>
                    <a:pt x="34747" y="163316"/>
                    <a:pt x="34442" y="156687"/>
                    <a:pt x="33832" y="147695"/>
                  </a:cubicBezTo>
                  <a:cubicBezTo>
                    <a:pt x="33223" y="138703"/>
                    <a:pt x="32918" y="131922"/>
                    <a:pt x="32918" y="127350"/>
                  </a:cubicBezTo>
                  <a:cubicBezTo>
                    <a:pt x="32918" y="125064"/>
                    <a:pt x="33070" y="121177"/>
                    <a:pt x="33375" y="115691"/>
                  </a:cubicBezTo>
                  <a:cubicBezTo>
                    <a:pt x="33680" y="110205"/>
                    <a:pt x="33909" y="106776"/>
                    <a:pt x="34061" y="105404"/>
                  </a:cubicBezTo>
                  <a:cubicBezTo>
                    <a:pt x="34366" y="95955"/>
                    <a:pt x="33985" y="89173"/>
                    <a:pt x="32918" y="85059"/>
                  </a:cubicBezTo>
                  <a:cubicBezTo>
                    <a:pt x="32766" y="84297"/>
                    <a:pt x="32385" y="83763"/>
                    <a:pt x="31775" y="83458"/>
                  </a:cubicBezTo>
                  <a:cubicBezTo>
                    <a:pt x="31623" y="83306"/>
                    <a:pt x="30480" y="83230"/>
                    <a:pt x="28346" y="83230"/>
                  </a:cubicBezTo>
                  <a:close/>
                  <a:moveTo>
                    <a:pt x="28575" y="76829"/>
                  </a:moveTo>
                  <a:cubicBezTo>
                    <a:pt x="31775" y="76829"/>
                    <a:pt x="34061" y="77210"/>
                    <a:pt x="35433" y="77972"/>
                  </a:cubicBezTo>
                  <a:cubicBezTo>
                    <a:pt x="37261" y="79191"/>
                    <a:pt x="38557" y="81096"/>
                    <a:pt x="39319" y="83687"/>
                  </a:cubicBezTo>
                  <a:cubicBezTo>
                    <a:pt x="40386" y="88259"/>
                    <a:pt x="40767" y="95574"/>
                    <a:pt x="40462" y="105633"/>
                  </a:cubicBezTo>
                  <a:cubicBezTo>
                    <a:pt x="40309" y="107004"/>
                    <a:pt x="40081" y="110395"/>
                    <a:pt x="39776" y="115805"/>
                  </a:cubicBezTo>
                  <a:cubicBezTo>
                    <a:pt x="39471" y="121215"/>
                    <a:pt x="39319" y="125064"/>
                    <a:pt x="39319" y="127350"/>
                  </a:cubicBezTo>
                  <a:cubicBezTo>
                    <a:pt x="39319" y="131617"/>
                    <a:pt x="39624" y="138246"/>
                    <a:pt x="40233" y="147238"/>
                  </a:cubicBezTo>
                  <a:cubicBezTo>
                    <a:pt x="40843" y="156229"/>
                    <a:pt x="41148" y="163011"/>
                    <a:pt x="41148" y="167583"/>
                  </a:cubicBezTo>
                  <a:cubicBezTo>
                    <a:pt x="41148" y="168193"/>
                    <a:pt x="40995" y="168802"/>
                    <a:pt x="40690" y="169412"/>
                  </a:cubicBezTo>
                  <a:cubicBezTo>
                    <a:pt x="41757" y="170022"/>
                    <a:pt x="42291" y="170936"/>
                    <a:pt x="42291" y="172155"/>
                  </a:cubicBezTo>
                  <a:cubicBezTo>
                    <a:pt x="42291" y="174289"/>
                    <a:pt x="41224" y="175356"/>
                    <a:pt x="39090" y="175356"/>
                  </a:cubicBezTo>
                  <a:cubicBezTo>
                    <a:pt x="25069" y="175356"/>
                    <a:pt x="14401" y="176194"/>
                    <a:pt x="7086" y="177870"/>
                  </a:cubicBezTo>
                  <a:cubicBezTo>
                    <a:pt x="6172" y="178023"/>
                    <a:pt x="5372" y="177870"/>
                    <a:pt x="4686" y="177413"/>
                  </a:cubicBezTo>
                  <a:cubicBezTo>
                    <a:pt x="4000" y="176956"/>
                    <a:pt x="3505" y="176270"/>
                    <a:pt x="3200" y="175356"/>
                  </a:cubicBezTo>
                  <a:lnTo>
                    <a:pt x="3200" y="174898"/>
                  </a:lnTo>
                  <a:cubicBezTo>
                    <a:pt x="2133" y="174289"/>
                    <a:pt x="1600" y="173374"/>
                    <a:pt x="1600" y="172155"/>
                  </a:cubicBezTo>
                  <a:cubicBezTo>
                    <a:pt x="1600" y="162097"/>
                    <a:pt x="1333" y="147009"/>
                    <a:pt x="800" y="126892"/>
                  </a:cubicBezTo>
                  <a:cubicBezTo>
                    <a:pt x="266" y="106776"/>
                    <a:pt x="0" y="91688"/>
                    <a:pt x="0" y="81630"/>
                  </a:cubicBezTo>
                  <a:cubicBezTo>
                    <a:pt x="0" y="79496"/>
                    <a:pt x="1066" y="78429"/>
                    <a:pt x="3200" y="78429"/>
                  </a:cubicBezTo>
                  <a:cubicBezTo>
                    <a:pt x="3657" y="78429"/>
                    <a:pt x="4038" y="78505"/>
                    <a:pt x="4343" y="78658"/>
                  </a:cubicBezTo>
                  <a:cubicBezTo>
                    <a:pt x="4648" y="78505"/>
                    <a:pt x="5029" y="78429"/>
                    <a:pt x="5486" y="78429"/>
                  </a:cubicBezTo>
                  <a:cubicBezTo>
                    <a:pt x="6400" y="78429"/>
                    <a:pt x="8305" y="78277"/>
                    <a:pt x="11201" y="77972"/>
                  </a:cubicBezTo>
                  <a:cubicBezTo>
                    <a:pt x="16078" y="77515"/>
                    <a:pt x="18973" y="77210"/>
                    <a:pt x="19888" y="77058"/>
                  </a:cubicBezTo>
                  <a:cubicBezTo>
                    <a:pt x="23393" y="76753"/>
                    <a:pt x="26289" y="76677"/>
                    <a:pt x="28575" y="76829"/>
                  </a:cubicBezTo>
                  <a:close/>
                  <a:moveTo>
                    <a:pt x="90068" y="70428"/>
                  </a:moveTo>
                  <a:cubicBezTo>
                    <a:pt x="85801" y="73476"/>
                    <a:pt x="79933" y="78353"/>
                    <a:pt x="72466" y="85059"/>
                  </a:cubicBezTo>
                  <a:cubicBezTo>
                    <a:pt x="64998" y="91764"/>
                    <a:pt x="59969" y="96184"/>
                    <a:pt x="57378" y="98317"/>
                  </a:cubicBezTo>
                  <a:cubicBezTo>
                    <a:pt x="56616" y="98927"/>
                    <a:pt x="55854" y="99156"/>
                    <a:pt x="55092" y="99003"/>
                  </a:cubicBezTo>
                  <a:cubicBezTo>
                    <a:pt x="54940" y="104337"/>
                    <a:pt x="54940" y="109062"/>
                    <a:pt x="55092" y="113176"/>
                  </a:cubicBezTo>
                  <a:cubicBezTo>
                    <a:pt x="56464" y="111957"/>
                    <a:pt x="61569" y="108147"/>
                    <a:pt x="70408" y="101746"/>
                  </a:cubicBezTo>
                  <a:cubicBezTo>
                    <a:pt x="79248" y="95346"/>
                    <a:pt x="85572" y="90088"/>
                    <a:pt x="89382" y="85973"/>
                  </a:cubicBezTo>
                  <a:cubicBezTo>
                    <a:pt x="89687" y="79725"/>
                    <a:pt x="89916" y="74543"/>
                    <a:pt x="90068" y="70428"/>
                  </a:cubicBezTo>
                  <a:close/>
                  <a:moveTo>
                    <a:pt x="90525" y="45282"/>
                  </a:moveTo>
                  <a:cubicBezTo>
                    <a:pt x="85801" y="49397"/>
                    <a:pt x="80276" y="54693"/>
                    <a:pt x="73952" y="61170"/>
                  </a:cubicBezTo>
                  <a:cubicBezTo>
                    <a:pt x="67627" y="67647"/>
                    <a:pt x="63322" y="72562"/>
                    <a:pt x="61036" y="75915"/>
                  </a:cubicBezTo>
                  <a:cubicBezTo>
                    <a:pt x="59817" y="77591"/>
                    <a:pt x="58293" y="77896"/>
                    <a:pt x="56464" y="76829"/>
                  </a:cubicBezTo>
                  <a:cubicBezTo>
                    <a:pt x="55854" y="76219"/>
                    <a:pt x="55397" y="75610"/>
                    <a:pt x="55092" y="75000"/>
                  </a:cubicBezTo>
                  <a:lnTo>
                    <a:pt x="55092" y="88488"/>
                  </a:lnTo>
                  <a:lnTo>
                    <a:pt x="55092" y="91917"/>
                  </a:lnTo>
                  <a:lnTo>
                    <a:pt x="65608" y="82544"/>
                  </a:lnTo>
                  <a:lnTo>
                    <a:pt x="78867" y="71114"/>
                  </a:lnTo>
                  <a:cubicBezTo>
                    <a:pt x="82829" y="67761"/>
                    <a:pt x="86639" y="64866"/>
                    <a:pt x="90297" y="62427"/>
                  </a:cubicBezTo>
                  <a:cubicBezTo>
                    <a:pt x="90449" y="59684"/>
                    <a:pt x="90525" y="57169"/>
                    <a:pt x="90525" y="54883"/>
                  </a:cubicBezTo>
                  <a:cubicBezTo>
                    <a:pt x="90678" y="50921"/>
                    <a:pt x="90678" y="47721"/>
                    <a:pt x="90525" y="45282"/>
                  </a:cubicBezTo>
                  <a:close/>
                  <a:moveTo>
                    <a:pt x="75438" y="39567"/>
                  </a:moveTo>
                  <a:cubicBezTo>
                    <a:pt x="75285" y="40329"/>
                    <a:pt x="74980" y="41015"/>
                    <a:pt x="74523" y="41625"/>
                  </a:cubicBezTo>
                  <a:cubicBezTo>
                    <a:pt x="72847" y="43301"/>
                    <a:pt x="71018" y="45015"/>
                    <a:pt x="69037" y="46768"/>
                  </a:cubicBezTo>
                  <a:cubicBezTo>
                    <a:pt x="67056" y="48521"/>
                    <a:pt x="64693" y="50540"/>
                    <a:pt x="61950" y="52826"/>
                  </a:cubicBezTo>
                  <a:lnTo>
                    <a:pt x="56007" y="57627"/>
                  </a:lnTo>
                  <a:lnTo>
                    <a:pt x="55092" y="58084"/>
                  </a:lnTo>
                  <a:lnTo>
                    <a:pt x="55092" y="73171"/>
                  </a:lnTo>
                  <a:cubicBezTo>
                    <a:pt x="55245" y="72867"/>
                    <a:pt x="55397" y="72562"/>
                    <a:pt x="55549" y="72257"/>
                  </a:cubicBezTo>
                  <a:cubicBezTo>
                    <a:pt x="58140" y="68599"/>
                    <a:pt x="62712" y="63418"/>
                    <a:pt x="69265" y="56712"/>
                  </a:cubicBezTo>
                  <a:cubicBezTo>
                    <a:pt x="75819" y="50007"/>
                    <a:pt x="81610" y="44520"/>
                    <a:pt x="86639" y="40253"/>
                  </a:cubicBezTo>
                  <a:lnTo>
                    <a:pt x="86410" y="40253"/>
                  </a:lnTo>
                  <a:cubicBezTo>
                    <a:pt x="83667" y="39948"/>
                    <a:pt x="80010" y="39720"/>
                    <a:pt x="75438" y="39567"/>
                  </a:cubicBezTo>
                  <a:close/>
                  <a:moveTo>
                    <a:pt x="67437" y="39567"/>
                  </a:moveTo>
                  <a:cubicBezTo>
                    <a:pt x="65608" y="39567"/>
                    <a:pt x="61264" y="39643"/>
                    <a:pt x="54406" y="39796"/>
                  </a:cubicBezTo>
                  <a:lnTo>
                    <a:pt x="54864" y="50311"/>
                  </a:lnTo>
                  <a:cubicBezTo>
                    <a:pt x="61264" y="44977"/>
                    <a:pt x="65455" y="41396"/>
                    <a:pt x="67437" y="39567"/>
                  </a:cubicBezTo>
                  <a:close/>
                  <a:moveTo>
                    <a:pt x="65151" y="33166"/>
                  </a:moveTo>
                  <a:lnTo>
                    <a:pt x="74295" y="33166"/>
                  </a:lnTo>
                  <a:cubicBezTo>
                    <a:pt x="79781" y="33319"/>
                    <a:pt x="84124" y="33547"/>
                    <a:pt x="87325" y="33852"/>
                  </a:cubicBezTo>
                  <a:cubicBezTo>
                    <a:pt x="89306" y="34157"/>
                    <a:pt x="90906" y="34462"/>
                    <a:pt x="92125" y="34767"/>
                  </a:cubicBezTo>
                  <a:cubicBezTo>
                    <a:pt x="94107" y="35376"/>
                    <a:pt x="95478" y="36367"/>
                    <a:pt x="96240" y="37738"/>
                  </a:cubicBezTo>
                  <a:cubicBezTo>
                    <a:pt x="96545" y="38348"/>
                    <a:pt x="96697" y="39262"/>
                    <a:pt x="96697" y="40482"/>
                  </a:cubicBezTo>
                  <a:cubicBezTo>
                    <a:pt x="96850" y="41396"/>
                    <a:pt x="96926" y="42615"/>
                    <a:pt x="96926" y="44139"/>
                  </a:cubicBezTo>
                  <a:cubicBezTo>
                    <a:pt x="97078" y="46882"/>
                    <a:pt x="97078" y="50540"/>
                    <a:pt x="96926" y="55112"/>
                  </a:cubicBezTo>
                  <a:cubicBezTo>
                    <a:pt x="96926" y="57093"/>
                    <a:pt x="96850" y="59227"/>
                    <a:pt x="96697" y="61513"/>
                  </a:cubicBezTo>
                  <a:lnTo>
                    <a:pt x="97155" y="61970"/>
                  </a:lnTo>
                  <a:cubicBezTo>
                    <a:pt x="98069" y="63342"/>
                    <a:pt x="97917" y="64637"/>
                    <a:pt x="96697" y="65856"/>
                  </a:cubicBezTo>
                  <a:cubicBezTo>
                    <a:pt x="96393" y="71190"/>
                    <a:pt x="96088" y="78201"/>
                    <a:pt x="95783" y="86887"/>
                  </a:cubicBezTo>
                  <a:lnTo>
                    <a:pt x="94640" y="110433"/>
                  </a:lnTo>
                  <a:cubicBezTo>
                    <a:pt x="94792" y="110433"/>
                    <a:pt x="94945" y="110509"/>
                    <a:pt x="95097" y="110662"/>
                  </a:cubicBezTo>
                  <a:cubicBezTo>
                    <a:pt x="96469" y="112186"/>
                    <a:pt x="96316" y="113710"/>
                    <a:pt x="94640" y="115234"/>
                  </a:cubicBezTo>
                  <a:lnTo>
                    <a:pt x="94411" y="115234"/>
                  </a:lnTo>
                  <a:cubicBezTo>
                    <a:pt x="94107" y="125140"/>
                    <a:pt x="93954" y="132379"/>
                    <a:pt x="93954" y="136951"/>
                  </a:cubicBezTo>
                  <a:lnTo>
                    <a:pt x="94183" y="137179"/>
                  </a:lnTo>
                  <a:cubicBezTo>
                    <a:pt x="94945" y="138551"/>
                    <a:pt x="94869" y="139846"/>
                    <a:pt x="93954" y="141066"/>
                  </a:cubicBezTo>
                  <a:lnTo>
                    <a:pt x="93954" y="141980"/>
                  </a:lnTo>
                  <a:cubicBezTo>
                    <a:pt x="94107" y="145180"/>
                    <a:pt x="94716" y="149448"/>
                    <a:pt x="95783" y="154782"/>
                  </a:cubicBezTo>
                  <a:cubicBezTo>
                    <a:pt x="97307" y="162402"/>
                    <a:pt x="98145" y="166745"/>
                    <a:pt x="98298" y="167812"/>
                  </a:cubicBezTo>
                  <a:cubicBezTo>
                    <a:pt x="98450" y="168879"/>
                    <a:pt x="98145" y="169793"/>
                    <a:pt x="97383" y="170555"/>
                  </a:cubicBezTo>
                  <a:cubicBezTo>
                    <a:pt x="98298" y="171012"/>
                    <a:pt x="98831" y="171850"/>
                    <a:pt x="98983" y="173070"/>
                  </a:cubicBezTo>
                  <a:cubicBezTo>
                    <a:pt x="98983" y="173984"/>
                    <a:pt x="98717" y="174746"/>
                    <a:pt x="98183" y="175356"/>
                  </a:cubicBezTo>
                  <a:cubicBezTo>
                    <a:pt x="97650" y="175965"/>
                    <a:pt x="96926" y="176346"/>
                    <a:pt x="96012" y="176499"/>
                  </a:cubicBezTo>
                  <a:cubicBezTo>
                    <a:pt x="91897" y="176803"/>
                    <a:pt x="84353" y="177032"/>
                    <a:pt x="73380" y="177184"/>
                  </a:cubicBezTo>
                  <a:cubicBezTo>
                    <a:pt x="67894" y="177337"/>
                    <a:pt x="63398" y="177337"/>
                    <a:pt x="59893" y="177184"/>
                  </a:cubicBezTo>
                  <a:cubicBezTo>
                    <a:pt x="57912" y="177032"/>
                    <a:pt x="56311" y="176880"/>
                    <a:pt x="55092" y="176727"/>
                  </a:cubicBezTo>
                  <a:cubicBezTo>
                    <a:pt x="54330" y="176727"/>
                    <a:pt x="53721" y="176651"/>
                    <a:pt x="53263" y="176499"/>
                  </a:cubicBezTo>
                  <a:cubicBezTo>
                    <a:pt x="52349" y="176194"/>
                    <a:pt x="51587" y="175813"/>
                    <a:pt x="50977" y="175356"/>
                  </a:cubicBezTo>
                  <a:lnTo>
                    <a:pt x="50292" y="173984"/>
                  </a:lnTo>
                  <a:cubicBezTo>
                    <a:pt x="50139" y="173832"/>
                    <a:pt x="50063" y="173679"/>
                    <a:pt x="50063" y="173527"/>
                  </a:cubicBezTo>
                  <a:lnTo>
                    <a:pt x="50063" y="173298"/>
                  </a:lnTo>
                  <a:lnTo>
                    <a:pt x="50063" y="172841"/>
                  </a:lnTo>
                  <a:lnTo>
                    <a:pt x="50063" y="171698"/>
                  </a:lnTo>
                  <a:cubicBezTo>
                    <a:pt x="49911" y="170784"/>
                    <a:pt x="49834" y="169488"/>
                    <a:pt x="49834" y="167812"/>
                  </a:cubicBezTo>
                  <a:cubicBezTo>
                    <a:pt x="49834" y="165373"/>
                    <a:pt x="49758" y="161563"/>
                    <a:pt x="49606" y="156382"/>
                  </a:cubicBezTo>
                  <a:cubicBezTo>
                    <a:pt x="49453" y="144647"/>
                    <a:pt x="49377" y="138475"/>
                    <a:pt x="49377" y="137865"/>
                  </a:cubicBezTo>
                  <a:cubicBezTo>
                    <a:pt x="48920" y="129483"/>
                    <a:pt x="48691" y="112948"/>
                    <a:pt x="48691" y="88259"/>
                  </a:cubicBezTo>
                  <a:cubicBezTo>
                    <a:pt x="48691" y="66161"/>
                    <a:pt x="48463" y="49854"/>
                    <a:pt x="48006" y="39339"/>
                  </a:cubicBezTo>
                  <a:cubicBezTo>
                    <a:pt x="48006" y="37967"/>
                    <a:pt x="48539" y="36976"/>
                    <a:pt x="49606" y="36367"/>
                  </a:cubicBezTo>
                  <a:cubicBezTo>
                    <a:pt x="49758" y="34386"/>
                    <a:pt x="50825" y="33395"/>
                    <a:pt x="52806" y="33395"/>
                  </a:cubicBezTo>
                  <a:cubicBezTo>
                    <a:pt x="53263" y="33395"/>
                    <a:pt x="54826" y="33357"/>
                    <a:pt x="57493" y="33281"/>
                  </a:cubicBezTo>
                  <a:cubicBezTo>
                    <a:pt x="60160" y="33204"/>
                    <a:pt x="62712" y="33166"/>
                    <a:pt x="65151" y="33166"/>
                  </a:cubicBezTo>
                  <a:close/>
                  <a:moveTo>
                    <a:pt x="115214" y="8020"/>
                  </a:moveTo>
                  <a:cubicBezTo>
                    <a:pt x="114909" y="8630"/>
                    <a:pt x="114376" y="9011"/>
                    <a:pt x="113614" y="9163"/>
                  </a:cubicBezTo>
                  <a:cubicBezTo>
                    <a:pt x="114071" y="9773"/>
                    <a:pt x="114223" y="10459"/>
                    <a:pt x="114071" y="11221"/>
                  </a:cubicBezTo>
                  <a:cubicBezTo>
                    <a:pt x="112547" y="24937"/>
                    <a:pt x="111709" y="39491"/>
                    <a:pt x="111556" y="54883"/>
                  </a:cubicBezTo>
                  <a:cubicBezTo>
                    <a:pt x="111404" y="70733"/>
                    <a:pt x="111671" y="84830"/>
                    <a:pt x="112357" y="97174"/>
                  </a:cubicBezTo>
                  <a:cubicBezTo>
                    <a:pt x="113042" y="109519"/>
                    <a:pt x="114071" y="124225"/>
                    <a:pt x="115443" y="141294"/>
                  </a:cubicBezTo>
                  <a:cubicBezTo>
                    <a:pt x="116052" y="148609"/>
                    <a:pt x="115900" y="156991"/>
                    <a:pt x="114985" y="166440"/>
                  </a:cubicBezTo>
                  <a:cubicBezTo>
                    <a:pt x="114985" y="166745"/>
                    <a:pt x="114604" y="168193"/>
                    <a:pt x="113842" y="170784"/>
                  </a:cubicBezTo>
                  <a:cubicBezTo>
                    <a:pt x="114757" y="170936"/>
                    <a:pt x="116052" y="171088"/>
                    <a:pt x="117729" y="171241"/>
                  </a:cubicBezTo>
                  <a:cubicBezTo>
                    <a:pt x="121081" y="171546"/>
                    <a:pt x="125349" y="171774"/>
                    <a:pt x="130530" y="171927"/>
                  </a:cubicBezTo>
                  <a:cubicBezTo>
                    <a:pt x="136931" y="172231"/>
                    <a:pt x="143713" y="172384"/>
                    <a:pt x="150876" y="172384"/>
                  </a:cubicBezTo>
                  <a:cubicBezTo>
                    <a:pt x="150418" y="171622"/>
                    <a:pt x="150266" y="170860"/>
                    <a:pt x="150418" y="170098"/>
                  </a:cubicBezTo>
                  <a:cubicBezTo>
                    <a:pt x="151333" y="165831"/>
                    <a:pt x="151828" y="161068"/>
                    <a:pt x="151904" y="155810"/>
                  </a:cubicBezTo>
                  <a:cubicBezTo>
                    <a:pt x="151981" y="150552"/>
                    <a:pt x="151828" y="145828"/>
                    <a:pt x="151447" y="141637"/>
                  </a:cubicBezTo>
                  <a:cubicBezTo>
                    <a:pt x="151066" y="137446"/>
                    <a:pt x="150533" y="132341"/>
                    <a:pt x="149847" y="126321"/>
                  </a:cubicBezTo>
                  <a:cubicBezTo>
                    <a:pt x="149161" y="120301"/>
                    <a:pt x="148742" y="115462"/>
                    <a:pt x="148590" y="111805"/>
                  </a:cubicBezTo>
                  <a:cubicBezTo>
                    <a:pt x="147828" y="98241"/>
                    <a:pt x="147980" y="73476"/>
                    <a:pt x="149047" y="37510"/>
                  </a:cubicBezTo>
                  <a:lnTo>
                    <a:pt x="149047" y="20365"/>
                  </a:lnTo>
                  <a:cubicBezTo>
                    <a:pt x="149047" y="15793"/>
                    <a:pt x="149123" y="11907"/>
                    <a:pt x="149275" y="8706"/>
                  </a:cubicBezTo>
                  <a:cubicBezTo>
                    <a:pt x="145618" y="8706"/>
                    <a:pt x="139674" y="8554"/>
                    <a:pt x="131445" y="8249"/>
                  </a:cubicBezTo>
                  <a:cubicBezTo>
                    <a:pt x="124891" y="8097"/>
                    <a:pt x="119481" y="8020"/>
                    <a:pt x="115214" y="8020"/>
                  </a:cubicBezTo>
                  <a:close/>
                  <a:moveTo>
                    <a:pt x="153162" y="19"/>
                  </a:moveTo>
                  <a:cubicBezTo>
                    <a:pt x="154076" y="172"/>
                    <a:pt x="154838" y="591"/>
                    <a:pt x="155448" y="1277"/>
                  </a:cubicBezTo>
                  <a:cubicBezTo>
                    <a:pt x="156057" y="1962"/>
                    <a:pt x="156286" y="2686"/>
                    <a:pt x="156133" y="3448"/>
                  </a:cubicBezTo>
                  <a:cubicBezTo>
                    <a:pt x="155676" y="7868"/>
                    <a:pt x="155448" y="13507"/>
                    <a:pt x="155448" y="20365"/>
                  </a:cubicBezTo>
                  <a:lnTo>
                    <a:pt x="155448" y="37510"/>
                  </a:lnTo>
                  <a:cubicBezTo>
                    <a:pt x="154381" y="73324"/>
                    <a:pt x="154228" y="97936"/>
                    <a:pt x="154990" y="111348"/>
                  </a:cubicBezTo>
                  <a:cubicBezTo>
                    <a:pt x="155143" y="114700"/>
                    <a:pt x="155562" y="119387"/>
                    <a:pt x="156248" y="125406"/>
                  </a:cubicBezTo>
                  <a:cubicBezTo>
                    <a:pt x="156934" y="131426"/>
                    <a:pt x="157467" y="136646"/>
                    <a:pt x="157848" y="141066"/>
                  </a:cubicBezTo>
                  <a:cubicBezTo>
                    <a:pt x="158229" y="145485"/>
                    <a:pt x="158381" y="150552"/>
                    <a:pt x="158305" y="156267"/>
                  </a:cubicBezTo>
                  <a:cubicBezTo>
                    <a:pt x="158229" y="161982"/>
                    <a:pt x="157734" y="167050"/>
                    <a:pt x="156819" y="171469"/>
                  </a:cubicBezTo>
                  <a:cubicBezTo>
                    <a:pt x="156514" y="172536"/>
                    <a:pt x="155829" y="173298"/>
                    <a:pt x="154762" y="173755"/>
                  </a:cubicBezTo>
                  <a:cubicBezTo>
                    <a:pt x="155219" y="174365"/>
                    <a:pt x="155448" y="174975"/>
                    <a:pt x="155448" y="175584"/>
                  </a:cubicBezTo>
                  <a:cubicBezTo>
                    <a:pt x="155448" y="176499"/>
                    <a:pt x="155143" y="177261"/>
                    <a:pt x="154533" y="177870"/>
                  </a:cubicBezTo>
                  <a:cubicBezTo>
                    <a:pt x="153924" y="178480"/>
                    <a:pt x="153162" y="178785"/>
                    <a:pt x="152247" y="178785"/>
                  </a:cubicBezTo>
                  <a:cubicBezTo>
                    <a:pt x="145084" y="178785"/>
                    <a:pt x="137769" y="178632"/>
                    <a:pt x="130302" y="178327"/>
                  </a:cubicBezTo>
                  <a:cubicBezTo>
                    <a:pt x="124815" y="178175"/>
                    <a:pt x="120472" y="177946"/>
                    <a:pt x="117271" y="177642"/>
                  </a:cubicBezTo>
                  <a:cubicBezTo>
                    <a:pt x="115290" y="177489"/>
                    <a:pt x="113690" y="177337"/>
                    <a:pt x="112471" y="177184"/>
                  </a:cubicBezTo>
                  <a:lnTo>
                    <a:pt x="110642" y="176727"/>
                  </a:lnTo>
                  <a:cubicBezTo>
                    <a:pt x="109728" y="176422"/>
                    <a:pt x="109042" y="175889"/>
                    <a:pt x="108585" y="175127"/>
                  </a:cubicBezTo>
                  <a:cubicBezTo>
                    <a:pt x="107365" y="173603"/>
                    <a:pt x="107061" y="171622"/>
                    <a:pt x="107670" y="169183"/>
                  </a:cubicBezTo>
                  <a:lnTo>
                    <a:pt x="108127" y="167812"/>
                  </a:lnTo>
                  <a:cubicBezTo>
                    <a:pt x="108280" y="167355"/>
                    <a:pt x="108394" y="166974"/>
                    <a:pt x="108470" y="166669"/>
                  </a:cubicBezTo>
                  <a:cubicBezTo>
                    <a:pt x="108547" y="166364"/>
                    <a:pt x="108585" y="166135"/>
                    <a:pt x="108585" y="165983"/>
                  </a:cubicBezTo>
                  <a:cubicBezTo>
                    <a:pt x="109499" y="156534"/>
                    <a:pt x="109651" y="148457"/>
                    <a:pt x="109042" y="141751"/>
                  </a:cubicBezTo>
                  <a:cubicBezTo>
                    <a:pt x="107670" y="124683"/>
                    <a:pt x="106642" y="109938"/>
                    <a:pt x="105956" y="97517"/>
                  </a:cubicBezTo>
                  <a:cubicBezTo>
                    <a:pt x="105270" y="85097"/>
                    <a:pt x="105003" y="70847"/>
                    <a:pt x="105156" y="54769"/>
                  </a:cubicBezTo>
                  <a:cubicBezTo>
                    <a:pt x="105308" y="38691"/>
                    <a:pt x="106146" y="23870"/>
                    <a:pt x="107670" y="10306"/>
                  </a:cubicBezTo>
                  <a:cubicBezTo>
                    <a:pt x="107823" y="8935"/>
                    <a:pt x="108432" y="8097"/>
                    <a:pt x="109499" y="7792"/>
                  </a:cubicBezTo>
                  <a:cubicBezTo>
                    <a:pt x="109347" y="7335"/>
                    <a:pt x="109270" y="6801"/>
                    <a:pt x="109270" y="6192"/>
                  </a:cubicBezTo>
                  <a:lnTo>
                    <a:pt x="109270" y="5963"/>
                  </a:lnTo>
                  <a:cubicBezTo>
                    <a:pt x="109118" y="5658"/>
                    <a:pt x="109042" y="5277"/>
                    <a:pt x="109042" y="4820"/>
                  </a:cubicBezTo>
                  <a:cubicBezTo>
                    <a:pt x="109042" y="2686"/>
                    <a:pt x="110109" y="1620"/>
                    <a:pt x="112242" y="1620"/>
                  </a:cubicBezTo>
                  <a:cubicBezTo>
                    <a:pt x="116662" y="1620"/>
                    <a:pt x="123063" y="1734"/>
                    <a:pt x="131445" y="1962"/>
                  </a:cubicBezTo>
                  <a:cubicBezTo>
                    <a:pt x="139827" y="2191"/>
                    <a:pt x="145999" y="2305"/>
                    <a:pt x="149961" y="2305"/>
                  </a:cubicBezTo>
                  <a:cubicBezTo>
                    <a:pt x="150418" y="629"/>
                    <a:pt x="151485" y="-133"/>
                    <a:pt x="15316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826258" y="4363602"/>
              <a:ext cx="1921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INFOGRAPHIC</a:t>
              </a:r>
              <a:endPara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  <a:p>
              <a:pPr algn="ctr"/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Conveniently iterate top-line alignments for wireless metrics. </a:t>
              </a:r>
            </a:p>
          </p:txBody>
        </p:sp>
        <p:sp>
          <p:nvSpPr>
            <p:cNvPr id="26" name="Freeform 16"/>
            <p:cNvSpPr/>
            <p:nvPr/>
          </p:nvSpPr>
          <p:spPr>
            <a:xfrm rot="20581166">
              <a:off x="5710141" y="3463827"/>
              <a:ext cx="531710" cy="738337"/>
            </a:xfrm>
            <a:custGeom>
              <a:avLst/>
              <a:gdLst/>
              <a:ahLst/>
              <a:cxnLst/>
              <a:rect l="l" t="t" r="r" b="b"/>
              <a:pathLst>
                <a:path w="122084" h="169527">
                  <a:moveTo>
                    <a:pt x="35956" y="139827"/>
                  </a:moveTo>
                  <a:cubicBezTo>
                    <a:pt x="36413" y="141656"/>
                    <a:pt x="36947" y="143180"/>
                    <a:pt x="37556" y="144399"/>
                  </a:cubicBezTo>
                  <a:cubicBezTo>
                    <a:pt x="38013" y="145466"/>
                    <a:pt x="38547" y="146533"/>
                    <a:pt x="39156" y="147600"/>
                  </a:cubicBezTo>
                  <a:cubicBezTo>
                    <a:pt x="40376" y="146685"/>
                    <a:pt x="41671" y="146609"/>
                    <a:pt x="43043" y="147371"/>
                  </a:cubicBezTo>
                  <a:cubicBezTo>
                    <a:pt x="51882" y="153620"/>
                    <a:pt x="65369" y="154763"/>
                    <a:pt x="83505" y="150800"/>
                  </a:cubicBezTo>
                  <a:cubicBezTo>
                    <a:pt x="85029" y="150495"/>
                    <a:pt x="86172" y="151029"/>
                    <a:pt x="86934" y="152400"/>
                  </a:cubicBezTo>
                  <a:cubicBezTo>
                    <a:pt x="87543" y="151638"/>
                    <a:pt x="88077" y="150800"/>
                    <a:pt x="88534" y="149886"/>
                  </a:cubicBezTo>
                  <a:cubicBezTo>
                    <a:pt x="88686" y="149581"/>
                    <a:pt x="88915" y="149352"/>
                    <a:pt x="89220" y="149200"/>
                  </a:cubicBezTo>
                  <a:lnTo>
                    <a:pt x="89448" y="147143"/>
                  </a:lnTo>
                  <a:cubicBezTo>
                    <a:pt x="84267" y="148514"/>
                    <a:pt x="77485" y="149048"/>
                    <a:pt x="69103" y="148743"/>
                  </a:cubicBezTo>
                  <a:cubicBezTo>
                    <a:pt x="58130" y="148286"/>
                    <a:pt x="49443" y="146838"/>
                    <a:pt x="43043" y="144399"/>
                  </a:cubicBezTo>
                  <a:cubicBezTo>
                    <a:pt x="40757" y="143637"/>
                    <a:pt x="38394" y="142113"/>
                    <a:pt x="35956" y="139827"/>
                  </a:cubicBezTo>
                  <a:close/>
                  <a:moveTo>
                    <a:pt x="35042" y="126340"/>
                  </a:moveTo>
                  <a:lnTo>
                    <a:pt x="35042" y="129540"/>
                  </a:lnTo>
                  <a:lnTo>
                    <a:pt x="35042" y="130683"/>
                  </a:lnTo>
                  <a:cubicBezTo>
                    <a:pt x="35499" y="130836"/>
                    <a:pt x="35880" y="130988"/>
                    <a:pt x="36185" y="131141"/>
                  </a:cubicBezTo>
                  <a:cubicBezTo>
                    <a:pt x="37099" y="131903"/>
                    <a:pt x="38166" y="132893"/>
                    <a:pt x="39385" y="134112"/>
                  </a:cubicBezTo>
                  <a:cubicBezTo>
                    <a:pt x="40604" y="135332"/>
                    <a:pt x="41633" y="136246"/>
                    <a:pt x="42471" y="136856"/>
                  </a:cubicBezTo>
                  <a:cubicBezTo>
                    <a:pt x="43309" y="137465"/>
                    <a:pt x="44262" y="137999"/>
                    <a:pt x="45329" y="138456"/>
                  </a:cubicBezTo>
                  <a:cubicBezTo>
                    <a:pt x="50967" y="140589"/>
                    <a:pt x="59045" y="141885"/>
                    <a:pt x="69560" y="142342"/>
                  </a:cubicBezTo>
                  <a:cubicBezTo>
                    <a:pt x="79466" y="142799"/>
                    <a:pt x="86553" y="141961"/>
                    <a:pt x="90820" y="139827"/>
                  </a:cubicBezTo>
                  <a:lnTo>
                    <a:pt x="92192" y="133198"/>
                  </a:lnTo>
                  <a:lnTo>
                    <a:pt x="92649" y="129998"/>
                  </a:lnTo>
                  <a:cubicBezTo>
                    <a:pt x="92496" y="130150"/>
                    <a:pt x="92268" y="130226"/>
                    <a:pt x="91963" y="130226"/>
                  </a:cubicBezTo>
                  <a:cubicBezTo>
                    <a:pt x="80990" y="133884"/>
                    <a:pt x="70551" y="135560"/>
                    <a:pt x="60645" y="135255"/>
                  </a:cubicBezTo>
                  <a:cubicBezTo>
                    <a:pt x="49977" y="134798"/>
                    <a:pt x="41442" y="131826"/>
                    <a:pt x="35042" y="126340"/>
                  </a:cubicBezTo>
                  <a:close/>
                  <a:moveTo>
                    <a:pt x="94935" y="113310"/>
                  </a:moveTo>
                  <a:cubicBezTo>
                    <a:pt x="78628" y="123216"/>
                    <a:pt x="58816" y="124130"/>
                    <a:pt x="35499" y="116053"/>
                  </a:cubicBezTo>
                  <a:lnTo>
                    <a:pt x="35499" y="117653"/>
                  </a:lnTo>
                  <a:cubicBezTo>
                    <a:pt x="35804" y="117806"/>
                    <a:pt x="36108" y="118034"/>
                    <a:pt x="36413" y="118339"/>
                  </a:cubicBezTo>
                  <a:cubicBezTo>
                    <a:pt x="41595" y="124740"/>
                    <a:pt x="49748" y="128245"/>
                    <a:pt x="60873" y="128855"/>
                  </a:cubicBezTo>
                  <a:cubicBezTo>
                    <a:pt x="70017" y="129159"/>
                    <a:pt x="79771" y="127635"/>
                    <a:pt x="90134" y="124283"/>
                  </a:cubicBezTo>
                  <a:cubicBezTo>
                    <a:pt x="91506" y="123825"/>
                    <a:pt x="92649" y="124130"/>
                    <a:pt x="93563" y="125197"/>
                  </a:cubicBezTo>
                  <a:cubicBezTo>
                    <a:pt x="94325" y="120777"/>
                    <a:pt x="94782" y="116815"/>
                    <a:pt x="94935" y="113310"/>
                  </a:cubicBezTo>
                  <a:close/>
                  <a:moveTo>
                    <a:pt x="55158" y="31014"/>
                  </a:moveTo>
                  <a:cubicBezTo>
                    <a:pt x="48148" y="33300"/>
                    <a:pt x="41976" y="38862"/>
                    <a:pt x="36642" y="47702"/>
                  </a:cubicBezTo>
                  <a:cubicBezTo>
                    <a:pt x="31460" y="56236"/>
                    <a:pt x="28488" y="65075"/>
                    <a:pt x="27726" y="74219"/>
                  </a:cubicBezTo>
                  <a:cubicBezTo>
                    <a:pt x="29860" y="76505"/>
                    <a:pt x="31841" y="77420"/>
                    <a:pt x="33670" y="76962"/>
                  </a:cubicBezTo>
                  <a:cubicBezTo>
                    <a:pt x="33975" y="76810"/>
                    <a:pt x="34508" y="76277"/>
                    <a:pt x="35270" y="75362"/>
                  </a:cubicBezTo>
                  <a:cubicBezTo>
                    <a:pt x="36337" y="74295"/>
                    <a:pt x="37480" y="72695"/>
                    <a:pt x="38699" y="70562"/>
                  </a:cubicBezTo>
                  <a:cubicBezTo>
                    <a:pt x="40985" y="66752"/>
                    <a:pt x="43500" y="61799"/>
                    <a:pt x="46243" y="55703"/>
                  </a:cubicBezTo>
                  <a:cubicBezTo>
                    <a:pt x="48681" y="50216"/>
                    <a:pt x="50739" y="44882"/>
                    <a:pt x="52415" y="39701"/>
                  </a:cubicBezTo>
                  <a:cubicBezTo>
                    <a:pt x="53787" y="35738"/>
                    <a:pt x="54701" y="32843"/>
                    <a:pt x="55158" y="31014"/>
                  </a:cubicBezTo>
                  <a:close/>
                  <a:moveTo>
                    <a:pt x="56073" y="23927"/>
                  </a:moveTo>
                  <a:cubicBezTo>
                    <a:pt x="56987" y="23775"/>
                    <a:pt x="57787" y="23927"/>
                    <a:pt x="58473" y="24384"/>
                  </a:cubicBezTo>
                  <a:cubicBezTo>
                    <a:pt x="59159" y="24842"/>
                    <a:pt x="59654" y="25527"/>
                    <a:pt x="59959" y="26442"/>
                  </a:cubicBezTo>
                  <a:lnTo>
                    <a:pt x="59959" y="27585"/>
                  </a:lnTo>
                  <a:cubicBezTo>
                    <a:pt x="61178" y="28194"/>
                    <a:pt x="61712" y="29185"/>
                    <a:pt x="61559" y="30557"/>
                  </a:cubicBezTo>
                  <a:cubicBezTo>
                    <a:pt x="61407" y="32690"/>
                    <a:pt x="60416" y="36424"/>
                    <a:pt x="58587" y="41758"/>
                  </a:cubicBezTo>
                  <a:cubicBezTo>
                    <a:pt x="56759" y="47092"/>
                    <a:pt x="54625" y="52578"/>
                    <a:pt x="52187" y="58217"/>
                  </a:cubicBezTo>
                  <a:cubicBezTo>
                    <a:pt x="49291" y="64618"/>
                    <a:pt x="46624" y="69876"/>
                    <a:pt x="44186" y="73991"/>
                  </a:cubicBezTo>
                  <a:cubicBezTo>
                    <a:pt x="42814" y="76277"/>
                    <a:pt x="41519" y="78105"/>
                    <a:pt x="40299" y="79477"/>
                  </a:cubicBezTo>
                  <a:cubicBezTo>
                    <a:pt x="38623" y="81458"/>
                    <a:pt x="37023" y="82601"/>
                    <a:pt x="35499" y="82906"/>
                  </a:cubicBezTo>
                  <a:cubicBezTo>
                    <a:pt x="34432" y="83211"/>
                    <a:pt x="33403" y="83401"/>
                    <a:pt x="32413" y="83477"/>
                  </a:cubicBezTo>
                  <a:cubicBezTo>
                    <a:pt x="31422" y="83554"/>
                    <a:pt x="30470" y="83439"/>
                    <a:pt x="29555" y="83135"/>
                  </a:cubicBezTo>
                  <a:cubicBezTo>
                    <a:pt x="28641" y="82830"/>
                    <a:pt x="27879" y="82525"/>
                    <a:pt x="27269" y="82220"/>
                  </a:cubicBezTo>
                  <a:cubicBezTo>
                    <a:pt x="26660" y="81915"/>
                    <a:pt x="25974" y="81420"/>
                    <a:pt x="25212" y="80734"/>
                  </a:cubicBezTo>
                  <a:cubicBezTo>
                    <a:pt x="24450" y="80048"/>
                    <a:pt x="23916" y="79553"/>
                    <a:pt x="23612" y="79248"/>
                  </a:cubicBezTo>
                  <a:cubicBezTo>
                    <a:pt x="23307" y="78944"/>
                    <a:pt x="22812" y="78372"/>
                    <a:pt x="22126" y="77534"/>
                  </a:cubicBezTo>
                  <a:cubicBezTo>
                    <a:pt x="21440" y="76696"/>
                    <a:pt x="21021" y="76200"/>
                    <a:pt x="20868" y="76048"/>
                  </a:cubicBezTo>
                  <a:cubicBezTo>
                    <a:pt x="19497" y="74524"/>
                    <a:pt x="19649" y="73000"/>
                    <a:pt x="21326" y="71476"/>
                  </a:cubicBezTo>
                  <a:cubicBezTo>
                    <a:pt x="21478" y="71476"/>
                    <a:pt x="21554" y="71400"/>
                    <a:pt x="21554" y="71247"/>
                  </a:cubicBezTo>
                  <a:cubicBezTo>
                    <a:pt x="22773" y="61951"/>
                    <a:pt x="25974" y="52959"/>
                    <a:pt x="31155" y="44273"/>
                  </a:cubicBezTo>
                  <a:cubicBezTo>
                    <a:pt x="38013" y="32843"/>
                    <a:pt x="46319" y="26061"/>
                    <a:pt x="56073" y="23927"/>
                  </a:cubicBezTo>
                  <a:close/>
                  <a:moveTo>
                    <a:pt x="77790" y="7697"/>
                  </a:moveTo>
                  <a:cubicBezTo>
                    <a:pt x="65903" y="5563"/>
                    <a:pt x="54092" y="8001"/>
                    <a:pt x="42357" y="15012"/>
                  </a:cubicBezTo>
                  <a:cubicBezTo>
                    <a:pt x="30774" y="22022"/>
                    <a:pt x="21554" y="31547"/>
                    <a:pt x="14696" y="43587"/>
                  </a:cubicBezTo>
                  <a:cubicBezTo>
                    <a:pt x="7076" y="56998"/>
                    <a:pt x="4714" y="69571"/>
                    <a:pt x="7610" y="81306"/>
                  </a:cubicBezTo>
                  <a:cubicBezTo>
                    <a:pt x="10810" y="94412"/>
                    <a:pt x="20487" y="103861"/>
                    <a:pt x="36642" y="109652"/>
                  </a:cubicBezTo>
                  <a:cubicBezTo>
                    <a:pt x="47615" y="113310"/>
                    <a:pt x="57444" y="115062"/>
                    <a:pt x="66131" y="114910"/>
                  </a:cubicBezTo>
                  <a:cubicBezTo>
                    <a:pt x="74818" y="114758"/>
                    <a:pt x="82400" y="112891"/>
                    <a:pt x="88877" y="109309"/>
                  </a:cubicBezTo>
                  <a:cubicBezTo>
                    <a:pt x="95354" y="105728"/>
                    <a:pt x="100650" y="101194"/>
                    <a:pt x="104765" y="95708"/>
                  </a:cubicBezTo>
                  <a:cubicBezTo>
                    <a:pt x="108879" y="90221"/>
                    <a:pt x="111851" y="84049"/>
                    <a:pt x="113680" y="77191"/>
                  </a:cubicBezTo>
                  <a:cubicBezTo>
                    <a:pt x="115661" y="70638"/>
                    <a:pt x="116233" y="63818"/>
                    <a:pt x="115395" y="56731"/>
                  </a:cubicBezTo>
                  <a:cubicBezTo>
                    <a:pt x="114556" y="49645"/>
                    <a:pt x="112804" y="42977"/>
                    <a:pt x="110137" y="36729"/>
                  </a:cubicBezTo>
                  <a:cubicBezTo>
                    <a:pt x="107470" y="30480"/>
                    <a:pt x="103317" y="24765"/>
                    <a:pt x="97678" y="19584"/>
                  </a:cubicBezTo>
                  <a:cubicBezTo>
                    <a:pt x="92039" y="14402"/>
                    <a:pt x="85410" y="10440"/>
                    <a:pt x="77790" y="7697"/>
                  </a:cubicBezTo>
                  <a:close/>
                  <a:moveTo>
                    <a:pt x="75047" y="153"/>
                  </a:moveTo>
                  <a:cubicBezTo>
                    <a:pt x="76418" y="458"/>
                    <a:pt x="77866" y="839"/>
                    <a:pt x="79390" y="1296"/>
                  </a:cubicBezTo>
                  <a:cubicBezTo>
                    <a:pt x="81981" y="1905"/>
                    <a:pt x="84572" y="2667"/>
                    <a:pt x="87162" y="3582"/>
                  </a:cubicBezTo>
                  <a:cubicBezTo>
                    <a:pt x="88077" y="3887"/>
                    <a:pt x="88686" y="4572"/>
                    <a:pt x="88991" y="5639"/>
                  </a:cubicBezTo>
                  <a:cubicBezTo>
                    <a:pt x="102555" y="12802"/>
                    <a:pt x="112004" y="23318"/>
                    <a:pt x="117338" y="37186"/>
                  </a:cubicBezTo>
                  <a:cubicBezTo>
                    <a:pt x="122672" y="50902"/>
                    <a:pt x="123510" y="64770"/>
                    <a:pt x="119852" y="78791"/>
                  </a:cubicBezTo>
                  <a:cubicBezTo>
                    <a:pt x="116652" y="91288"/>
                    <a:pt x="110403" y="101346"/>
                    <a:pt x="101107" y="108966"/>
                  </a:cubicBezTo>
                  <a:cubicBezTo>
                    <a:pt x="101412" y="109576"/>
                    <a:pt x="101564" y="110262"/>
                    <a:pt x="101564" y="111024"/>
                  </a:cubicBezTo>
                  <a:cubicBezTo>
                    <a:pt x="101259" y="116663"/>
                    <a:pt x="100193" y="124435"/>
                    <a:pt x="98364" y="134341"/>
                  </a:cubicBezTo>
                  <a:lnTo>
                    <a:pt x="96992" y="141656"/>
                  </a:lnTo>
                  <a:cubicBezTo>
                    <a:pt x="96992" y="142266"/>
                    <a:pt x="96916" y="142799"/>
                    <a:pt x="96764" y="143256"/>
                  </a:cubicBezTo>
                  <a:cubicBezTo>
                    <a:pt x="95697" y="148590"/>
                    <a:pt x="94935" y="153162"/>
                    <a:pt x="94478" y="156972"/>
                  </a:cubicBezTo>
                  <a:cubicBezTo>
                    <a:pt x="94325" y="158496"/>
                    <a:pt x="93411" y="159411"/>
                    <a:pt x="91734" y="159716"/>
                  </a:cubicBezTo>
                  <a:cubicBezTo>
                    <a:pt x="91887" y="160782"/>
                    <a:pt x="91506" y="161697"/>
                    <a:pt x="90591" y="162459"/>
                  </a:cubicBezTo>
                  <a:cubicBezTo>
                    <a:pt x="86781" y="165354"/>
                    <a:pt x="81905" y="167336"/>
                    <a:pt x="75961" y="168402"/>
                  </a:cubicBezTo>
                  <a:cubicBezTo>
                    <a:pt x="70322" y="169622"/>
                    <a:pt x="64531" y="169850"/>
                    <a:pt x="58587" y="169088"/>
                  </a:cubicBezTo>
                  <a:cubicBezTo>
                    <a:pt x="52339" y="168326"/>
                    <a:pt x="46853" y="166421"/>
                    <a:pt x="42128" y="163373"/>
                  </a:cubicBezTo>
                  <a:cubicBezTo>
                    <a:pt x="37404" y="160173"/>
                    <a:pt x="34432" y="155753"/>
                    <a:pt x="33213" y="150114"/>
                  </a:cubicBezTo>
                  <a:cubicBezTo>
                    <a:pt x="32603" y="149200"/>
                    <a:pt x="32070" y="148209"/>
                    <a:pt x="31613" y="147143"/>
                  </a:cubicBezTo>
                  <a:cubicBezTo>
                    <a:pt x="29784" y="142875"/>
                    <a:pt x="28793" y="137008"/>
                    <a:pt x="28641" y="129540"/>
                  </a:cubicBezTo>
                  <a:cubicBezTo>
                    <a:pt x="28641" y="127407"/>
                    <a:pt x="28717" y="124511"/>
                    <a:pt x="28869" y="120854"/>
                  </a:cubicBezTo>
                  <a:cubicBezTo>
                    <a:pt x="29022" y="117196"/>
                    <a:pt x="29098" y="114758"/>
                    <a:pt x="29098" y="113538"/>
                  </a:cubicBezTo>
                  <a:cubicBezTo>
                    <a:pt x="14010" y="106680"/>
                    <a:pt x="4790" y="96470"/>
                    <a:pt x="1437" y="82906"/>
                  </a:cubicBezTo>
                  <a:cubicBezTo>
                    <a:pt x="-1915" y="69495"/>
                    <a:pt x="599" y="55322"/>
                    <a:pt x="8981" y="40386"/>
                  </a:cubicBezTo>
                  <a:cubicBezTo>
                    <a:pt x="15687" y="28652"/>
                    <a:pt x="24793" y="18936"/>
                    <a:pt x="36299" y="11240"/>
                  </a:cubicBezTo>
                  <a:cubicBezTo>
                    <a:pt x="47805" y="3544"/>
                    <a:pt x="59807" y="0"/>
                    <a:pt x="72303" y="610"/>
                  </a:cubicBezTo>
                  <a:cubicBezTo>
                    <a:pt x="73065" y="0"/>
                    <a:pt x="73980" y="-152"/>
                    <a:pt x="75047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27" name="Rectangle 17"/>
            <p:cNvSpPr/>
            <p:nvPr/>
          </p:nvSpPr>
          <p:spPr>
            <a:xfrm>
              <a:off x="5015301" y="4363601"/>
              <a:ext cx="1921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CREATIVE</a:t>
              </a:r>
              <a:endPara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endParaRPr>
            </a:p>
            <a:p>
              <a:pPr algn="ctr"/>
              <a:r>
                <a:rPr lang="en-US" sz="9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</a:rPr>
                <a:t>Conveniently iterate top-line alignments for wireless metrics. </a:t>
              </a:r>
            </a:p>
          </p:txBody>
        </p:sp>
      </p:grpSp>
      <p:sp>
        <p:nvSpPr>
          <p:cNvPr id="28" name="TextBox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535467" y="5147614"/>
            <a:ext cx="881058" cy="25538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SOLUTIONS</a:t>
            </a:r>
          </a:p>
        </p:txBody>
      </p:sp>
      <p:sp>
        <p:nvSpPr>
          <p:cNvPr id="30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1650454" y="2028054"/>
            <a:ext cx="44820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27" y="-700403"/>
            <a:ext cx="8342140" cy="7851228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870392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4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870392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649647" y="2357517"/>
            <a:ext cx="579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THANK YOU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6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924180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71"/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9" r="-695"/>
          <a:stretch>
            <a:fillRect/>
          </a:stretch>
        </p:blipFill>
        <p:spPr>
          <a:xfrm>
            <a:off x="4791456" y="-173687"/>
            <a:ext cx="7571232" cy="7546944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1"/>
          <a:stretch>
            <a:fillRect/>
          </a:stretch>
        </p:blipFill>
        <p:spPr>
          <a:xfrm>
            <a:off x="4918524" y="273887"/>
            <a:ext cx="7170783" cy="6383252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725251" y="3387436"/>
            <a:ext cx="4109145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spc="-300" dirty="0">
                <a:gradFill flip="none" rotWithShape="1">
                  <a:gsLst>
                    <a:gs pos="0">
                      <a:schemeClr val="accent5">
                        <a:lumMod val="75000"/>
                      </a:schemeClr>
                    </a:gs>
                    <a:gs pos="96403">
                      <a:schemeClr val="accent2"/>
                    </a:gs>
                    <a:gs pos="75000">
                      <a:schemeClr val="accent4"/>
                    </a:gs>
                  </a:gsLst>
                  <a:lin ang="10800000" scaled="1"/>
                </a:gradFill>
                <a:latin typeface="方正综艺简体" panose="03000509000000000000" pitchFamily="65" charset="-122"/>
                <a:ea typeface="思源黑体 CN Medium" panose="020B0600000000000000" pitchFamily="34" charset="-122"/>
                <a:cs typeface="思源黑体 CN Regular" panose="020B0500000000000000" charset="-122"/>
              </a:rPr>
              <a:t>CREATIVE  POWERPOINT  TEMPLATE</a:t>
            </a:r>
          </a:p>
        </p:txBody>
      </p:sp>
      <p:sp>
        <p:nvSpPr>
          <p:cNvPr id="7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25251" y="3766913"/>
            <a:ext cx="4030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594447" y="2540271"/>
            <a:ext cx="4787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accent4"/>
                </a:solidFill>
                <a:effectLst>
                  <a:innerShdw blurRad="63500" dist="50800" dir="15600000">
                    <a:schemeClr val="accent5">
                      <a:alpha val="23000"/>
                    </a:schemeClr>
                  </a:innerShdw>
                </a:effectLst>
                <a:latin typeface="方正综艺简体" panose="03000509000000000000" pitchFamily="65" charset="-122"/>
                <a:cs typeface="思源黑体 CN Regular" panose="020B0500000000000000" charset="-122"/>
              </a:rPr>
              <a:t>PART ONE</a:t>
            </a:r>
            <a:endParaRPr lang="zh-CN" altLang="en-US" sz="6600" b="1" dirty="0">
              <a:solidFill>
                <a:schemeClr val="accent4"/>
              </a:solidFill>
              <a:effectLst>
                <a:innerShdw blurRad="63500" dist="50800" dir="15600000">
                  <a:schemeClr val="accent5">
                    <a:alpha val="23000"/>
                  </a:schemeClr>
                </a:innerShdw>
              </a:effectLst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9039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pic>
        <p:nvPicPr>
          <p:cNvPr id="12" name="图片 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1" y="1430726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1" name="Freeform: Shape 5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931819" y="4763727"/>
            <a:ext cx="1076852" cy="2094273"/>
          </a:xfrm>
          <a:custGeom>
            <a:avLst/>
            <a:gdLst>
              <a:gd name="connsiteX0" fmla="*/ 0 w 1076852"/>
              <a:gd name="connsiteY0" fmla="*/ 0 h 2094273"/>
              <a:gd name="connsiteX1" fmla="*/ 581434 w 1076852"/>
              <a:gd name="connsiteY1" fmla="*/ 0 h 2094273"/>
              <a:gd name="connsiteX2" fmla="*/ 724504 w 1076852"/>
              <a:gd name="connsiteY2" fmla="*/ 254163 h 2094273"/>
              <a:gd name="connsiteX3" fmla="*/ 1076852 w 1076852"/>
              <a:gd name="connsiteY3" fmla="*/ 1740311 h 2094273"/>
              <a:gd name="connsiteX4" fmla="*/ 1059796 w 1076852"/>
              <a:gd name="connsiteY4" fmla="*/ 2078089 h 2094273"/>
              <a:gd name="connsiteX5" fmla="*/ 1057740 w 1076852"/>
              <a:gd name="connsiteY5" fmla="*/ 2094273 h 2094273"/>
              <a:gd name="connsiteX6" fmla="*/ 576901 w 1076852"/>
              <a:gd name="connsiteY6" fmla="*/ 2094273 h 2094273"/>
              <a:gd name="connsiteX7" fmla="*/ 586790 w 1076852"/>
              <a:gd name="connsiteY7" fmla="*/ 2029476 h 2094273"/>
              <a:gd name="connsiteX8" fmla="*/ 601392 w 1076852"/>
              <a:gd name="connsiteY8" fmla="*/ 1740311 h 2094273"/>
              <a:gd name="connsiteX9" fmla="*/ 99160 w 1076852"/>
              <a:gd name="connsiteY9" fmla="*/ 130959 h 2094273"/>
              <a:gd name="connsiteX10" fmla="*/ 0 w 1076852"/>
              <a:gd name="connsiteY10" fmla="*/ 0 h 209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852" h="2094273">
                <a:moveTo>
                  <a:pt x="0" y="0"/>
                </a:moveTo>
                <a:lnTo>
                  <a:pt x="581434" y="0"/>
                </a:lnTo>
                <a:lnTo>
                  <a:pt x="724504" y="254163"/>
                </a:lnTo>
                <a:cubicBezTo>
                  <a:pt x="949901" y="700891"/>
                  <a:pt x="1076852" y="1205776"/>
                  <a:pt x="1076852" y="1740311"/>
                </a:cubicBezTo>
                <a:cubicBezTo>
                  <a:pt x="1076852" y="1854345"/>
                  <a:pt x="1071074" y="1967030"/>
                  <a:pt x="1059796" y="2078089"/>
                </a:cubicBezTo>
                <a:lnTo>
                  <a:pt x="1057740" y="2094273"/>
                </a:lnTo>
                <a:lnTo>
                  <a:pt x="576901" y="2094273"/>
                </a:lnTo>
                <a:lnTo>
                  <a:pt x="586790" y="2029476"/>
                </a:lnTo>
                <a:cubicBezTo>
                  <a:pt x="596446" y="1934401"/>
                  <a:pt x="601392" y="1837933"/>
                  <a:pt x="601392" y="1740311"/>
                </a:cubicBezTo>
                <a:cubicBezTo>
                  <a:pt x="601392" y="1142373"/>
                  <a:pt x="415834" y="587775"/>
                  <a:pt x="99160" y="13095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chemeClr val="accent6">
                  <a:alpha val="64000"/>
                </a:schemeClr>
              </a:gs>
              <a:gs pos="100000">
                <a:schemeClr val="accent5">
                  <a:alpha val="43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0" name="Freeform: Shape 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3214200"/>
            <a:ext cx="2513253" cy="1549527"/>
          </a:xfrm>
          <a:custGeom>
            <a:avLst/>
            <a:gdLst>
              <a:gd name="connsiteX0" fmla="*/ 0 w 2513253"/>
              <a:gd name="connsiteY0" fmla="*/ 0 h 1549527"/>
              <a:gd name="connsiteX1" fmla="*/ 42810 w 2513253"/>
              <a:gd name="connsiteY1" fmla="*/ 3255 h 1549527"/>
              <a:gd name="connsiteX2" fmla="*/ 2509500 w 2513253"/>
              <a:gd name="connsiteY2" fmla="*/ 1542860 h 1549527"/>
              <a:gd name="connsiteX3" fmla="*/ 2513253 w 2513253"/>
              <a:gd name="connsiteY3" fmla="*/ 1549527 h 1549527"/>
              <a:gd name="connsiteX4" fmla="*/ 1931819 w 2513253"/>
              <a:gd name="connsiteY4" fmla="*/ 1549527 h 1549527"/>
              <a:gd name="connsiteX5" fmla="*/ 1887392 w 2513253"/>
              <a:gd name="connsiteY5" fmla="*/ 1490854 h 1549527"/>
              <a:gd name="connsiteX6" fmla="*/ 275009 w 2513253"/>
              <a:gd name="connsiteY6" fmla="*/ 519118 h 1549527"/>
              <a:gd name="connsiteX7" fmla="*/ 0 w 2513253"/>
              <a:gd name="connsiteY7" fmla="*/ 477147 h 1549527"/>
              <a:gd name="connsiteX8" fmla="*/ 0 w 2513253"/>
              <a:gd name="connsiteY8" fmla="*/ 0 h 15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3253" h="1549527">
                <a:moveTo>
                  <a:pt x="0" y="0"/>
                </a:moveTo>
                <a:lnTo>
                  <a:pt x="42810" y="3255"/>
                </a:lnTo>
                <a:cubicBezTo>
                  <a:pt x="1083985" y="108992"/>
                  <a:pt x="1982231" y="698210"/>
                  <a:pt x="2509500" y="1542860"/>
                </a:cubicBezTo>
                <a:lnTo>
                  <a:pt x="2513253" y="1549527"/>
                </a:lnTo>
                <a:lnTo>
                  <a:pt x="1931819" y="1549527"/>
                </a:lnTo>
                <a:lnTo>
                  <a:pt x="1887392" y="1490854"/>
                </a:lnTo>
                <a:cubicBezTo>
                  <a:pt x="1483936" y="1001978"/>
                  <a:pt x="919386" y="650976"/>
                  <a:pt x="275009" y="519118"/>
                </a:cubicBezTo>
                <a:lnTo>
                  <a:pt x="0" y="47714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86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53" name="TextBox 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1149027" y="1988527"/>
            <a:ext cx="3775585" cy="1274195"/>
          </a:xfrm>
          <a:prstGeom prst="rect">
            <a:avLst/>
          </a:prstGeom>
          <a:noFill/>
          <a:effectLst>
            <a:outerShdw blurRad="406400" dist="444500" dir="708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d-ID" sz="4800" b="1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Special </a:t>
            </a:r>
          </a:p>
          <a:p>
            <a:pPr>
              <a:lnSpc>
                <a:spcPct val="80000"/>
              </a:lnSpc>
            </a:pPr>
            <a:r>
              <a:rPr lang="id-ID" sz="4800" b="1" dirty="0">
                <a:solidFill>
                  <a:schemeClr val="bg1">
                    <a:lumMod val="95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Feature List</a:t>
            </a:r>
          </a:p>
        </p:txBody>
      </p:sp>
      <p:sp>
        <p:nvSpPr>
          <p:cNvPr id="77" name="Text Placeholder 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6403643" y="2486021"/>
            <a:ext cx="2875236" cy="1274195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dirty="0">
                <a:solidFill>
                  <a:schemeClr val="bg1">
                    <a:lumMod val="95000"/>
                  </a:schemeClr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20XX</a:t>
            </a:r>
            <a:endParaRPr lang="id-ID" sz="8000" dirty="0">
              <a:solidFill>
                <a:schemeClr val="bg1">
                  <a:lumMod val="95000"/>
                </a:schemeClr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79" name="Rectangle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 bwMode="auto">
          <a:xfrm>
            <a:off x="6403643" y="1034505"/>
            <a:ext cx="3526855" cy="41269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indent="92075">
              <a:defRPr/>
            </a:pPr>
            <a:r>
              <a:rPr lang="en-US" sz="24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rPr>
              <a:t>Feature</a:t>
            </a:r>
            <a:r>
              <a:rPr lang="id-ID" sz="24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rPr>
              <a:t> </a:t>
            </a:r>
            <a:r>
              <a:rPr lang="en-US" sz="24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8100000" scaled="1"/>
                </a:gra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rPr>
              <a:t>One</a:t>
            </a:r>
          </a:p>
        </p:txBody>
      </p:sp>
      <p:grpSp>
        <p:nvGrpSpPr>
          <p:cNvPr id="82" name="Group 8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6571004" y="3730419"/>
            <a:ext cx="1888244" cy="399158"/>
            <a:chOff x="6716147" y="3877903"/>
            <a:chExt cx="1888244" cy="399158"/>
          </a:xfrm>
        </p:grpSpPr>
        <p:sp>
          <p:nvSpPr>
            <p:cNvPr id="81" name="Rectangle: Rounded Corners 80"/>
            <p:cNvSpPr/>
            <p:nvPr/>
          </p:nvSpPr>
          <p:spPr>
            <a:xfrm>
              <a:off x="6716147" y="3892223"/>
              <a:ext cx="1888244" cy="3848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635000" dir="5400000" sx="85000" sy="85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979827" y="3877903"/>
              <a:ext cx="13608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pc="300" dirty="0">
                  <a:solidFill>
                    <a:schemeClr val="accen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January</a:t>
              </a:r>
              <a:endParaRPr lang="id-ID" sz="2800" spc="300" dirty="0">
                <a:solidFill>
                  <a:schemeClr val="accent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</p:grpSp>
      <p:sp>
        <p:nvSpPr>
          <p:cNvPr id="13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6414851" y="1430113"/>
            <a:ext cx="51094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14" name="图片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55" y="858319"/>
            <a:ext cx="888459" cy="10067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2" name="Freeform: Shape 2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" y="0"/>
            <a:ext cx="2989559" cy="2935876"/>
          </a:xfrm>
          <a:custGeom>
            <a:avLst/>
            <a:gdLst>
              <a:gd name="connsiteX0" fmla="*/ 2508720 w 2989559"/>
              <a:gd name="connsiteY0" fmla="*/ 0 h 2935876"/>
              <a:gd name="connsiteX1" fmla="*/ 2989559 w 2989559"/>
              <a:gd name="connsiteY1" fmla="*/ 0 h 2935876"/>
              <a:gd name="connsiteX2" fmla="*/ 2970606 w 2989559"/>
              <a:gd name="connsiteY2" fmla="*/ 149150 h 2935876"/>
              <a:gd name="connsiteX3" fmla="*/ 42810 w 2989559"/>
              <a:gd name="connsiteY3" fmla="*/ 2932621 h 2935876"/>
              <a:gd name="connsiteX4" fmla="*/ 0 w 2989559"/>
              <a:gd name="connsiteY4" fmla="*/ 2935876 h 2935876"/>
              <a:gd name="connsiteX5" fmla="*/ 0 w 2989559"/>
              <a:gd name="connsiteY5" fmla="*/ 2458729 h 2935876"/>
              <a:gd name="connsiteX6" fmla="*/ 275009 w 2989559"/>
              <a:gd name="connsiteY6" fmla="*/ 2416758 h 2935876"/>
              <a:gd name="connsiteX7" fmla="*/ 2475752 w 2989559"/>
              <a:gd name="connsiteY7" fmla="*/ 216015 h 2935876"/>
              <a:gd name="connsiteX8" fmla="*/ 2508720 w 2989559"/>
              <a:gd name="connsiteY8" fmla="*/ 0 h 293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9559" h="2935876">
                <a:moveTo>
                  <a:pt x="2508720" y="0"/>
                </a:moveTo>
                <a:lnTo>
                  <a:pt x="2989559" y="0"/>
                </a:lnTo>
                <a:lnTo>
                  <a:pt x="2970606" y="149150"/>
                </a:lnTo>
                <a:cubicBezTo>
                  <a:pt x="2745016" y="1625553"/>
                  <a:pt x="1542102" y="2780359"/>
                  <a:pt x="42810" y="2932621"/>
                </a:cubicBezTo>
                <a:lnTo>
                  <a:pt x="0" y="2935876"/>
                </a:lnTo>
                <a:lnTo>
                  <a:pt x="0" y="2458729"/>
                </a:lnTo>
                <a:lnTo>
                  <a:pt x="275009" y="2416758"/>
                </a:lnTo>
                <a:cubicBezTo>
                  <a:pt x="1379655" y="2190715"/>
                  <a:pt x="2249709" y="1320661"/>
                  <a:pt x="2475752" y="216015"/>
                </a:cubicBezTo>
                <a:lnTo>
                  <a:pt x="250872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4000"/>
                </a:schemeClr>
              </a:gs>
              <a:gs pos="100000">
                <a:schemeClr val="accent5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38" name="Group 3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2806683" y="1552346"/>
            <a:ext cx="4337996" cy="3819753"/>
            <a:chOff x="2806683" y="1552346"/>
            <a:chExt cx="4337996" cy="3819753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2806683" y="1552346"/>
              <a:ext cx="4337996" cy="3819753"/>
            </a:xfrm>
            <a:prstGeom prst="roundRect">
              <a:avLst>
                <a:gd name="adj" fmla="val 5030"/>
              </a:avLst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0" name="Text Placeholder 2"/>
            <p:cNvSpPr txBox="1"/>
            <p:nvPr/>
          </p:nvSpPr>
          <p:spPr>
            <a:xfrm>
              <a:off x="3094942" y="3354854"/>
              <a:ext cx="2875236" cy="127419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20XX</a:t>
              </a:r>
              <a:endParaRPr lang="id-ID" sz="80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32" name="Rectangle 9"/>
            <p:cNvSpPr/>
            <p:nvPr/>
          </p:nvSpPr>
          <p:spPr bwMode="auto">
            <a:xfrm>
              <a:off x="3094942" y="1903338"/>
              <a:ext cx="352685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indent="92075">
                <a:defRPr/>
              </a:pPr>
              <a:r>
                <a:rPr lang="en-US" sz="24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等线" panose="02010600030101010101" charset="-122"/>
                </a:rPr>
                <a:t>Feature</a:t>
              </a:r>
              <a:r>
                <a:rPr lang="id-ID" sz="24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等线" panose="02010600030101010101" charset="-122"/>
                </a:rPr>
                <a:t> Two</a:t>
              </a:r>
              <a:endParaRPr lang="en-US" sz="2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407446" y="4599252"/>
              <a:ext cx="1888244" cy="399158"/>
              <a:chOff x="6716147" y="3877903"/>
              <a:chExt cx="1888244" cy="399158"/>
            </a:xfrm>
          </p:grpSpPr>
          <p:sp>
            <p:nvSpPr>
              <p:cNvPr id="34" name="Rectangle: Rounded Corners 33"/>
              <p:cNvSpPr/>
              <p:nvPr/>
            </p:nvSpPr>
            <p:spPr>
              <a:xfrm>
                <a:off x="6716147" y="3892223"/>
                <a:ext cx="1888244" cy="38483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635000" dir="5400000" sx="85000" sy="85000" algn="t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02882" y="3877903"/>
                <a:ext cx="1514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pc="300" dirty="0">
                    <a:solidFill>
                      <a:schemeClr val="accent1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February</a:t>
                </a:r>
                <a:endParaRPr lang="id-ID" sz="2800" spc="300" dirty="0">
                  <a:solidFill>
                    <a:schemeClr val="accen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39" name="Group 3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378683" y="1552346"/>
            <a:ext cx="4337996" cy="3819753"/>
            <a:chOff x="2806683" y="1552346"/>
            <a:chExt cx="4337996" cy="3819753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2806683" y="1552346"/>
              <a:ext cx="4337996" cy="3819753"/>
            </a:xfrm>
            <a:prstGeom prst="roundRect">
              <a:avLst>
                <a:gd name="adj" fmla="val 5030"/>
              </a:avLst>
            </a:pr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1" name="Text Placeholder 2"/>
            <p:cNvSpPr txBox="1"/>
            <p:nvPr/>
          </p:nvSpPr>
          <p:spPr>
            <a:xfrm>
              <a:off x="3094942" y="3354854"/>
              <a:ext cx="2875236" cy="127419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20XX</a:t>
              </a:r>
              <a:endParaRPr lang="id-ID" sz="80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43" name="Rectangle 9"/>
            <p:cNvSpPr/>
            <p:nvPr/>
          </p:nvSpPr>
          <p:spPr bwMode="auto">
            <a:xfrm>
              <a:off x="3094942" y="1903338"/>
              <a:ext cx="352685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indent="92075">
                <a:defRPr/>
              </a:pPr>
              <a:r>
                <a:rPr lang="en-US" sz="24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等线" panose="02010600030101010101" charset="-122"/>
                </a:rPr>
                <a:t>Feature</a:t>
              </a:r>
              <a:r>
                <a:rPr lang="id-ID" sz="24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  <a:cs typeface="思源黑体 CN Regular" panose="020B0500000000000000" charset="-122"/>
                  <a:sym typeface="等线" panose="02010600030101010101" charset="-122"/>
                </a:rPr>
                <a:t> Three</a:t>
              </a:r>
              <a:endParaRPr lang="en-US" sz="24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等线" panose="02010600030101010101" charset="-122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407446" y="4599252"/>
              <a:ext cx="1888244" cy="399158"/>
              <a:chOff x="6716147" y="3877903"/>
              <a:chExt cx="1888244" cy="399158"/>
            </a:xfrm>
          </p:grpSpPr>
          <p:sp>
            <p:nvSpPr>
              <p:cNvPr id="45" name="Rectangle: Rounded Corners 44"/>
              <p:cNvSpPr/>
              <p:nvPr/>
            </p:nvSpPr>
            <p:spPr>
              <a:xfrm>
                <a:off x="6716147" y="3892223"/>
                <a:ext cx="1888244" cy="38483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635000" dir="5400000" sx="85000" sy="85000" algn="t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25507" y="3877903"/>
                <a:ext cx="10695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d-ID" spc="300" dirty="0">
                    <a:solidFill>
                      <a:schemeClr val="accent1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March</a:t>
                </a:r>
                <a:endParaRPr lang="id-ID" sz="2800" spc="300" dirty="0">
                  <a:solidFill>
                    <a:schemeClr val="accen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21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3091079" y="2257427"/>
            <a:ext cx="3759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3" name="Rectangle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>
            <a:spLocks noChangeArrowheads="1"/>
          </p:cNvSpPr>
          <p:nvPr/>
        </p:nvSpPr>
        <p:spPr bwMode="auto">
          <a:xfrm>
            <a:off x="7641307" y="2293713"/>
            <a:ext cx="3759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sp>
        <p:nvSpPr>
          <p:cNvPr id="24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50990" y="6406120"/>
            <a:ext cx="1354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Company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-1"/>
            <a:ext cx="12192000" cy="58557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9" name="Rectangle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378969" y="3429000"/>
            <a:ext cx="5923531" cy="168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+mn-lt"/>
              </a:rPr>
              <a:t>“This is a sample text. insert your desired text here. Again. this is a dummy text. enter your own text here. This is a sample text. insert your desired text here. Again. this is a dummy text. enter your own text here.” “This is a sample text. insert your desired text here. Again. this is a dummy text. enter your own text here. This is a sample text. insert your desired text here. Again. this is a dummy</a:t>
            </a:r>
          </a:p>
          <a:p>
            <a:pPr algn="just">
              <a:lnSpc>
                <a:spcPct val="120000"/>
              </a:lnSpc>
            </a:pPr>
            <a:endParaRPr lang="en-US" sz="1200" i="1" dirty="0">
              <a:solidFill>
                <a:schemeClr val="bg1"/>
              </a:solidFill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415843" y="1120876"/>
            <a:ext cx="3170904" cy="1769807"/>
            <a:chOff x="1415843" y="1120876"/>
            <a:chExt cx="3170904" cy="1769807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415844" y="1120876"/>
              <a:ext cx="3170903" cy="1769807"/>
            </a:xfrm>
            <a:prstGeom prst="roundRect">
              <a:avLst>
                <a:gd name="adj" fmla="val 91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415843" y="1789593"/>
              <a:ext cx="3170903" cy="1101090"/>
            </a:xfrm>
            <a:custGeom>
              <a:avLst/>
              <a:gdLst>
                <a:gd name="connsiteX0" fmla="*/ 2367156 w 2667000"/>
                <a:gd name="connsiteY0" fmla="*/ 1081 h 1523265"/>
                <a:gd name="connsiteX1" fmla="*/ 2655347 w 2667000"/>
                <a:gd name="connsiteY1" fmla="*/ 116929 h 1523265"/>
                <a:gd name="connsiteX2" fmla="*/ 2667000 w 2667000"/>
                <a:gd name="connsiteY2" fmla="*/ 139181 h 1523265"/>
                <a:gd name="connsiteX3" fmla="*/ 2667000 w 2667000"/>
                <a:gd name="connsiteY3" fmla="*/ 1368312 h 1523265"/>
                <a:gd name="connsiteX4" fmla="*/ 2512047 w 2667000"/>
                <a:gd name="connsiteY4" fmla="*/ 1523265 h 1523265"/>
                <a:gd name="connsiteX5" fmla="*/ 154953 w 2667000"/>
                <a:gd name="connsiteY5" fmla="*/ 1523265 h 1523265"/>
                <a:gd name="connsiteX6" fmla="*/ 0 w 2667000"/>
                <a:gd name="connsiteY6" fmla="*/ 1368312 h 1523265"/>
                <a:gd name="connsiteX7" fmla="*/ 0 w 2667000"/>
                <a:gd name="connsiteY7" fmla="*/ 542786 h 1523265"/>
                <a:gd name="connsiteX8" fmla="*/ 47982 w 2667000"/>
                <a:gd name="connsiteY8" fmla="*/ 518259 h 1523265"/>
                <a:gd name="connsiteX9" fmla="*/ 274320 w 2667000"/>
                <a:gd name="connsiteY9" fmla="*/ 456465 h 1523265"/>
                <a:gd name="connsiteX10" fmla="*/ 1188720 w 2667000"/>
                <a:gd name="connsiteY10" fmla="*/ 852705 h 1523265"/>
                <a:gd name="connsiteX11" fmla="*/ 2087880 w 2667000"/>
                <a:gd name="connsiteY11" fmla="*/ 75465 h 1523265"/>
                <a:gd name="connsiteX12" fmla="*/ 2367156 w 2667000"/>
                <a:gd name="connsiteY12" fmla="*/ 1081 h 152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0" h="1523265">
                  <a:moveTo>
                    <a:pt x="2367156" y="1081"/>
                  </a:moveTo>
                  <a:cubicBezTo>
                    <a:pt x="2485207" y="-6499"/>
                    <a:pt x="2589208" y="25132"/>
                    <a:pt x="2655347" y="116929"/>
                  </a:cubicBezTo>
                  <a:lnTo>
                    <a:pt x="2667000" y="139181"/>
                  </a:lnTo>
                  <a:lnTo>
                    <a:pt x="2667000" y="1368312"/>
                  </a:lnTo>
                  <a:cubicBezTo>
                    <a:pt x="2667000" y="1453890"/>
                    <a:pt x="2597625" y="1523265"/>
                    <a:pt x="2512047" y="1523265"/>
                  </a:cubicBezTo>
                  <a:lnTo>
                    <a:pt x="154953" y="1523265"/>
                  </a:lnTo>
                  <a:cubicBezTo>
                    <a:pt x="69375" y="1523265"/>
                    <a:pt x="0" y="1453890"/>
                    <a:pt x="0" y="1368312"/>
                  </a:cubicBezTo>
                  <a:lnTo>
                    <a:pt x="0" y="542786"/>
                  </a:lnTo>
                  <a:lnTo>
                    <a:pt x="47982" y="518259"/>
                  </a:lnTo>
                  <a:cubicBezTo>
                    <a:pt x="125889" y="483770"/>
                    <a:pt x="203200" y="460910"/>
                    <a:pt x="274320" y="456465"/>
                  </a:cubicBezTo>
                  <a:cubicBezTo>
                    <a:pt x="558800" y="438685"/>
                    <a:pt x="886460" y="916205"/>
                    <a:pt x="1188720" y="852705"/>
                  </a:cubicBezTo>
                  <a:cubicBezTo>
                    <a:pt x="1490980" y="789205"/>
                    <a:pt x="1836420" y="184685"/>
                    <a:pt x="2087880" y="75465"/>
                  </a:cubicBezTo>
                  <a:cubicBezTo>
                    <a:pt x="2182178" y="34508"/>
                    <a:pt x="2278618" y="6766"/>
                    <a:pt x="2367156" y="108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716262" y="1505688"/>
              <a:ext cx="2641884" cy="1126142"/>
              <a:chOff x="1716262" y="1505688"/>
              <a:chExt cx="2641884" cy="112614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16262" y="1875020"/>
                <a:ext cx="2641884" cy="756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ea"/>
                    <a:sym typeface="+mn-lt"/>
                  </a:rPr>
                  <a:t>“This is a sample text. insert your desired text here. Again. this is a dummy text. enter your own text here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16262" y="1505688"/>
                <a:ext cx="15220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b="1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Thank You!</a:t>
                </a:r>
                <a:endParaRPr lang="en-US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20" name="Group 1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7605252" y="3185651"/>
            <a:ext cx="3170904" cy="1769807"/>
            <a:chOff x="7605252" y="3185651"/>
            <a:chExt cx="3170904" cy="1769807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7605253" y="3185651"/>
              <a:ext cx="3170903" cy="1769807"/>
            </a:xfrm>
            <a:prstGeom prst="roundRect">
              <a:avLst>
                <a:gd name="adj" fmla="val 9167"/>
              </a:avLst>
            </a:prstGeom>
            <a:solidFill>
              <a:schemeClr val="accent3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7605252" y="3429000"/>
              <a:ext cx="3170903" cy="1500645"/>
            </a:xfrm>
            <a:custGeom>
              <a:avLst/>
              <a:gdLst>
                <a:gd name="connsiteX0" fmla="*/ 2367156 w 2667000"/>
                <a:gd name="connsiteY0" fmla="*/ 1081 h 1523265"/>
                <a:gd name="connsiteX1" fmla="*/ 2655347 w 2667000"/>
                <a:gd name="connsiteY1" fmla="*/ 116929 h 1523265"/>
                <a:gd name="connsiteX2" fmla="*/ 2667000 w 2667000"/>
                <a:gd name="connsiteY2" fmla="*/ 139181 h 1523265"/>
                <a:gd name="connsiteX3" fmla="*/ 2667000 w 2667000"/>
                <a:gd name="connsiteY3" fmla="*/ 1368312 h 1523265"/>
                <a:gd name="connsiteX4" fmla="*/ 2512047 w 2667000"/>
                <a:gd name="connsiteY4" fmla="*/ 1523265 h 1523265"/>
                <a:gd name="connsiteX5" fmla="*/ 154953 w 2667000"/>
                <a:gd name="connsiteY5" fmla="*/ 1523265 h 1523265"/>
                <a:gd name="connsiteX6" fmla="*/ 0 w 2667000"/>
                <a:gd name="connsiteY6" fmla="*/ 1368312 h 1523265"/>
                <a:gd name="connsiteX7" fmla="*/ 0 w 2667000"/>
                <a:gd name="connsiteY7" fmla="*/ 542786 h 1523265"/>
                <a:gd name="connsiteX8" fmla="*/ 47982 w 2667000"/>
                <a:gd name="connsiteY8" fmla="*/ 518259 h 1523265"/>
                <a:gd name="connsiteX9" fmla="*/ 274320 w 2667000"/>
                <a:gd name="connsiteY9" fmla="*/ 456465 h 1523265"/>
                <a:gd name="connsiteX10" fmla="*/ 1188720 w 2667000"/>
                <a:gd name="connsiteY10" fmla="*/ 852705 h 1523265"/>
                <a:gd name="connsiteX11" fmla="*/ 2087880 w 2667000"/>
                <a:gd name="connsiteY11" fmla="*/ 75465 h 1523265"/>
                <a:gd name="connsiteX12" fmla="*/ 2367156 w 2667000"/>
                <a:gd name="connsiteY12" fmla="*/ 1081 h 152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0" h="1523265">
                  <a:moveTo>
                    <a:pt x="2367156" y="1081"/>
                  </a:moveTo>
                  <a:cubicBezTo>
                    <a:pt x="2485207" y="-6499"/>
                    <a:pt x="2589208" y="25132"/>
                    <a:pt x="2655347" y="116929"/>
                  </a:cubicBezTo>
                  <a:lnTo>
                    <a:pt x="2667000" y="139181"/>
                  </a:lnTo>
                  <a:lnTo>
                    <a:pt x="2667000" y="1368312"/>
                  </a:lnTo>
                  <a:cubicBezTo>
                    <a:pt x="2667000" y="1453890"/>
                    <a:pt x="2597625" y="1523265"/>
                    <a:pt x="2512047" y="1523265"/>
                  </a:cubicBezTo>
                  <a:lnTo>
                    <a:pt x="154953" y="1523265"/>
                  </a:lnTo>
                  <a:cubicBezTo>
                    <a:pt x="69375" y="1523265"/>
                    <a:pt x="0" y="1453890"/>
                    <a:pt x="0" y="1368312"/>
                  </a:cubicBezTo>
                  <a:lnTo>
                    <a:pt x="0" y="542786"/>
                  </a:lnTo>
                  <a:lnTo>
                    <a:pt x="47982" y="518259"/>
                  </a:lnTo>
                  <a:cubicBezTo>
                    <a:pt x="125889" y="483770"/>
                    <a:pt x="203200" y="460910"/>
                    <a:pt x="274320" y="456465"/>
                  </a:cubicBezTo>
                  <a:cubicBezTo>
                    <a:pt x="558800" y="438685"/>
                    <a:pt x="886460" y="916205"/>
                    <a:pt x="1188720" y="852705"/>
                  </a:cubicBezTo>
                  <a:cubicBezTo>
                    <a:pt x="1490980" y="789205"/>
                    <a:pt x="1836420" y="184685"/>
                    <a:pt x="2087880" y="75465"/>
                  </a:cubicBezTo>
                  <a:cubicBezTo>
                    <a:pt x="2182178" y="34508"/>
                    <a:pt x="2278618" y="6766"/>
                    <a:pt x="2367156" y="108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69761" y="3398475"/>
              <a:ext cx="2641884" cy="1231467"/>
              <a:chOff x="1716262" y="1369837"/>
              <a:chExt cx="2641884" cy="123146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16262" y="2139639"/>
                <a:ext cx="2641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A wonderful serenity has taken possession of my entire soul, </a:t>
                </a:r>
                <a:endParaRPr lang="id-ID" sz="10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16262" y="1369837"/>
                <a:ext cx="26418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Thank You </a:t>
                </a:r>
                <a:r>
                  <a:rPr lang="id-ID" sz="1400" b="1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for your interest in </a:t>
                </a:r>
                <a:r>
                  <a:rPr lang="id-ID" sz="1400" b="1" dirty="0">
                    <a:solidFill>
                      <a:schemeClr val="accent3">
                        <a:lumMod val="50000"/>
                      </a:schemeClr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live Stars </a:t>
                </a:r>
                <a:r>
                  <a:rPr lang="id-ID" sz="1400" b="1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project!</a:t>
                </a:r>
                <a:endParaRPr lang="en-US" sz="14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19" name="Group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218470" y="1120876"/>
            <a:ext cx="5557686" cy="1769807"/>
            <a:chOff x="5218470" y="1120876"/>
            <a:chExt cx="5557686" cy="176980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218470" y="1120876"/>
              <a:ext cx="5557686" cy="1769807"/>
            </a:xfrm>
            <a:prstGeom prst="roundRect">
              <a:avLst>
                <a:gd name="adj" fmla="val 9167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346324" y="1284392"/>
              <a:ext cx="370655" cy="243008"/>
            </a:xfrm>
            <a:custGeom>
              <a:avLst/>
              <a:gdLst>
                <a:gd name="connsiteX0" fmla="*/ 124690 w 173154"/>
                <a:gd name="connsiteY0" fmla="*/ 0 h 113523"/>
                <a:gd name="connsiteX1" fmla="*/ 173154 w 173154"/>
                <a:gd name="connsiteY1" fmla="*/ 0 h 113523"/>
                <a:gd name="connsiteX2" fmla="*/ 148922 w 173154"/>
                <a:gd name="connsiteY2" fmla="*/ 113523 h 113523"/>
                <a:gd name="connsiteX3" fmla="*/ 85314 w 173154"/>
                <a:gd name="connsiteY3" fmla="*/ 113523 h 113523"/>
                <a:gd name="connsiteX4" fmla="*/ 39376 w 173154"/>
                <a:gd name="connsiteY4" fmla="*/ 0 h 113523"/>
                <a:gd name="connsiteX5" fmla="*/ 87839 w 173154"/>
                <a:gd name="connsiteY5" fmla="*/ 0 h 113523"/>
                <a:gd name="connsiteX6" fmla="*/ 63607 w 173154"/>
                <a:gd name="connsiteY6" fmla="*/ 113523 h 113523"/>
                <a:gd name="connsiteX7" fmla="*/ 0 w 173154"/>
                <a:gd name="connsiteY7" fmla="*/ 113523 h 11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4" h="113520">
                  <a:moveTo>
                    <a:pt x="124690" y="0"/>
                  </a:moveTo>
                  <a:lnTo>
                    <a:pt x="173154" y="0"/>
                  </a:lnTo>
                  <a:lnTo>
                    <a:pt x="148922" y="113523"/>
                  </a:lnTo>
                  <a:lnTo>
                    <a:pt x="85314" y="113523"/>
                  </a:lnTo>
                  <a:close/>
                  <a:moveTo>
                    <a:pt x="39376" y="0"/>
                  </a:moveTo>
                  <a:lnTo>
                    <a:pt x="87839" y="0"/>
                  </a:lnTo>
                  <a:lnTo>
                    <a:pt x="63607" y="113523"/>
                  </a:lnTo>
                  <a:lnTo>
                    <a:pt x="0" y="11352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  <a:effectLst>
              <a:outerShdw blurRad="787400" dist="101600" dir="5400000" sx="80000" sy="80000" algn="t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459" y="1350347"/>
              <a:ext cx="4622279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“This is a sample text. insert your desired text here. Again. this is a dummy text. enter your own text here. This is a sample text. insert your desired text here. Again. this is a dummy text. enter your own text here.”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8401705" y="2420385"/>
              <a:ext cx="2074033" cy="307777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  <a:effectLst>
              <a:outerShdw blurRad="787400" dist="101600" dir="5400000" sx="80000" sy="80000" algn="t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Lionel - Company</a:t>
              </a:r>
            </a:p>
          </p:txBody>
        </p:sp>
      </p:grpSp>
      <p:sp>
        <p:nvSpPr>
          <p:cNvPr id="21" name="Rectangle: Rounded Corners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562810" y="5209697"/>
            <a:ext cx="1402161" cy="3823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  <a:effectLst>
            <a:outerShdw blurRad="787400" dist="101600" dir="5400000" sx="80000" sy="80000" algn="t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latin typeface="方正综艺简体" panose="03000509000000000000" pitchFamily="65" charset="-122"/>
                <a:cs typeface="思源黑体 CN Regular" panose="020B0500000000000000" charset="-122"/>
              </a:rPr>
              <a:t>Read Here</a:t>
            </a:r>
          </a:p>
        </p:txBody>
      </p:sp>
      <p:sp>
        <p:nvSpPr>
          <p:cNvPr id="23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50990" y="6406120"/>
            <a:ext cx="1354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Company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0" y="-1"/>
            <a:ext cx="12192000" cy="5855701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grpSp>
        <p:nvGrpSpPr>
          <p:cNvPr id="10" name="Group 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138850" y="3580409"/>
            <a:ext cx="5637306" cy="1769807"/>
            <a:chOff x="5138850" y="3580409"/>
            <a:chExt cx="5637306" cy="176980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5138850" y="3580409"/>
              <a:ext cx="5637306" cy="1769807"/>
            </a:xfrm>
            <a:prstGeom prst="roundRect">
              <a:avLst>
                <a:gd name="adj" fmla="val 9167"/>
              </a:avLst>
            </a:prstGeom>
            <a:solidFill>
              <a:schemeClr val="bg1"/>
            </a:solidFill>
            <a:ln>
              <a:noFill/>
            </a:ln>
            <a:effectLst>
              <a:outerShdw blurRad="4064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5268536" y="3743925"/>
              <a:ext cx="375965" cy="243008"/>
            </a:xfrm>
            <a:custGeom>
              <a:avLst/>
              <a:gdLst>
                <a:gd name="connsiteX0" fmla="*/ 124690 w 173154"/>
                <a:gd name="connsiteY0" fmla="*/ 0 h 113523"/>
                <a:gd name="connsiteX1" fmla="*/ 173154 w 173154"/>
                <a:gd name="connsiteY1" fmla="*/ 0 h 113523"/>
                <a:gd name="connsiteX2" fmla="*/ 148922 w 173154"/>
                <a:gd name="connsiteY2" fmla="*/ 113523 h 113523"/>
                <a:gd name="connsiteX3" fmla="*/ 85314 w 173154"/>
                <a:gd name="connsiteY3" fmla="*/ 113523 h 113523"/>
                <a:gd name="connsiteX4" fmla="*/ 39376 w 173154"/>
                <a:gd name="connsiteY4" fmla="*/ 0 h 113523"/>
                <a:gd name="connsiteX5" fmla="*/ 87839 w 173154"/>
                <a:gd name="connsiteY5" fmla="*/ 0 h 113523"/>
                <a:gd name="connsiteX6" fmla="*/ 63607 w 173154"/>
                <a:gd name="connsiteY6" fmla="*/ 113523 h 113523"/>
                <a:gd name="connsiteX7" fmla="*/ 0 w 173154"/>
                <a:gd name="connsiteY7" fmla="*/ 113523 h 11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4" h="113520">
                  <a:moveTo>
                    <a:pt x="124690" y="0"/>
                  </a:moveTo>
                  <a:lnTo>
                    <a:pt x="173154" y="0"/>
                  </a:lnTo>
                  <a:lnTo>
                    <a:pt x="148922" y="113523"/>
                  </a:lnTo>
                  <a:lnTo>
                    <a:pt x="85314" y="113523"/>
                  </a:lnTo>
                  <a:close/>
                  <a:moveTo>
                    <a:pt x="39376" y="0"/>
                  </a:moveTo>
                  <a:lnTo>
                    <a:pt x="87839" y="0"/>
                  </a:lnTo>
                  <a:lnTo>
                    <a:pt x="63607" y="113523"/>
                  </a:lnTo>
                  <a:lnTo>
                    <a:pt x="0" y="11352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  <a:effectLst>
              <a:outerShdw blurRad="787400" dist="101600" dir="5400000" sx="80000" sy="80000" algn="t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82936" y="3809880"/>
              <a:ext cx="4688498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“This is a sample text. insert your desired text here. Again. this is a dummy text. enter your own text here. This is a sample text. insert your desired text here. Again. this is a dummy text. enter your own text here.”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8367688" y="4879918"/>
              <a:ext cx="2103746" cy="307777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100000" scaled="1"/>
            </a:gradFill>
            <a:ln>
              <a:noFill/>
            </a:ln>
            <a:effectLst>
              <a:outerShdw blurRad="787400" dist="101600" dir="5400000" sx="80000" sy="80000" algn="t" rotWithShape="0">
                <a:schemeClr val="accent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Lionel - Company</a:t>
              </a:r>
            </a:p>
          </p:txBody>
        </p:sp>
      </p:grpSp>
      <p:grpSp>
        <p:nvGrpSpPr>
          <p:cNvPr id="23" name="Group 2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5138850" y="1624265"/>
            <a:ext cx="3170904" cy="1769807"/>
            <a:chOff x="4037155" y="1889317"/>
            <a:chExt cx="3170904" cy="1769807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4037156" y="1889317"/>
              <a:ext cx="3170903" cy="1769807"/>
            </a:xfrm>
            <a:prstGeom prst="roundRect">
              <a:avLst>
                <a:gd name="adj" fmla="val 9167"/>
              </a:avLst>
            </a:prstGeom>
            <a:gradFill>
              <a:gsLst>
                <a:gs pos="100000">
                  <a:schemeClr val="accent4"/>
                </a:gs>
                <a:gs pos="0">
                  <a:schemeClr val="accent3"/>
                </a:gs>
              </a:gsLst>
              <a:lin ang="5400000" scaled="0"/>
            </a:gradFill>
            <a:ln>
              <a:noFill/>
            </a:ln>
            <a:effectLst>
              <a:outerShdw blurRad="406400" dist="38100" dir="5400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037155" y="2158479"/>
              <a:ext cx="3170903" cy="1500645"/>
            </a:xfrm>
            <a:custGeom>
              <a:avLst/>
              <a:gdLst>
                <a:gd name="connsiteX0" fmla="*/ 2367156 w 2667000"/>
                <a:gd name="connsiteY0" fmla="*/ 1081 h 1523265"/>
                <a:gd name="connsiteX1" fmla="*/ 2655347 w 2667000"/>
                <a:gd name="connsiteY1" fmla="*/ 116929 h 1523265"/>
                <a:gd name="connsiteX2" fmla="*/ 2667000 w 2667000"/>
                <a:gd name="connsiteY2" fmla="*/ 139181 h 1523265"/>
                <a:gd name="connsiteX3" fmla="*/ 2667000 w 2667000"/>
                <a:gd name="connsiteY3" fmla="*/ 1368312 h 1523265"/>
                <a:gd name="connsiteX4" fmla="*/ 2512047 w 2667000"/>
                <a:gd name="connsiteY4" fmla="*/ 1523265 h 1523265"/>
                <a:gd name="connsiteX5" fmla="*/ 154953 w 2667000"/>
                <a:gd name="connsiteY5" fmla="*/ 1523265 h 1523265"/>
                <a:gd name="connsiteX6" fmla="*/ 0 w 2667000"/>
                <a:gd name="connsiteY6" fmla="*/ 1368312 h 1523265"/>
                <a:gd name="connsiteX7" fmla="*/ 0 w 2667000"/>
                <a:gd name="connsiteY7" fmla="*/ 542786 h 1523265"/>
                <a:gd name="connsiteX8" fmla="*/ 47982 w 2667000"/>
                <a:gd name="connsiteY8" fmla="*/ 518259 h 1523265"/>
                <a:gd name="connsiteX9" fmla="*/ 274320 w 2667000"/>
                <a:gd name="connsiteY9" fmla="*/ 456465 h 1523265"/>
                <a:gd name="connsiteX10" fmla="*/ 1188720 w 2667000"/>
                <a:gd name="connsiteY10" fmla="*/ 852705 h 1523265"/>
                <a:gd name="connsiteX11" fmla="*/ 2087880 w 2667000"/>
                <a:gd name="connsiteY11" fmla="*/ 75465 h 1523265"/>
                <a:gd name="connsiteX12" fmla="*/ 2367156 w 2667000"/>
                <a:gd name="connsiteY12" fmla="*/ 1081 h 152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0" h="1523265">
                  <a:moveTo>
                    <a:pt x="2367156" y="1081"/>
                  </a:moveTo>
                  <a:cubicBezTo>
                    <a:pt x="2485207" y="-6499"/>
                    <a:pt x="2589208" y="25132"/>
                    <a:pt x="2655347" y="116929"/>
                  </a:cubicBezTo>
                  <a:lnTo>
                    <a:pt x="2667000" y="139181"/>
                  </a:lnTo>
                  <a:lnTo>
                    <a:pt x="2667000" y="1368312"/>
                  </a:lnTo>
                  <a:cubicBezTo>
                    <a:pt x="2667000" y="1453890"/>
                    <a:pt x="2597625" y="1523265"/>
                    <a:pt x="2512047" y="1523265"/>
                  </a:cubicBezTo>
                  <a:lnTo>
                    <a:pt x="154953" y="1523265"/>
                  </a:lnTo>
                  <a:cubicBezTo>
                    <a:pt x="69375" y="1523265"/>
                    <a:pt x="0" y="1453890"/>
                    <a:pt x="0" y="1368312"/>
                  </a:cubicBezTo>
                  <a:lnTo>
                    <a:pt x="0" y="542786"/>
                  </a:lnTo>
                  <a:lnTo>
                    <a:pt x="47982" y="518259"/>
                  </a:lnTo>
                  <a:cubicBezTo>
                    <a:pt x="125889" y="483770"/>
                    <a:pt x="203200" y="460910"/>
                    <a:pt x="274320" y="456465"/>
                  </a:cubicBezTo>
                  <a:cubicBezTo>
                    <a:pt x="558800" y="438685"/>
                    <a:pt x="886460" y="916205"/>
                    <a:pt x="1188720" y="852705"/>
                  </a:cubicBezTo>
                  <a:cubicBezTo>
                    <a:pt x="1490980" y="789205"/>
                    <a:pt x="1836420" y="184685"/>
                    <a:pt x="2087880" y="75465"/>
                  </a:cubicBezTo>
                  <a:cubicBezTo>
                    <a:pt x="2182178" y="34508"/>
                    <a:pt x="2278618" y="6766"/>
                    <a:pt x="2367156" y="1081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方正综艺简体" panose="03000509000000000000" pitchFamily="65" charset="-122"/>
                <a:cs typeface="思源黑体 CN Regular" panose="020B0500000000000000" charset="-122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301664" y="2159012"/>
              <a:ext cx="2641884" cy="1174596"/>
              <a:chOff x="1716262" y="1426708"/>
              <a:chExt cx="2641884" cy="117459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16262" y="2139639"/>
                <a:ext cx="2641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方正综艺简体" panose="03000509000000000000" pitchFamily="65" charset="-122"/>
                    <a:cs typeface="思源黑体 CN Regular" panose="020B0500000000000000" charset="-122"/>
                  </a:rPr>
                  <a:t>A wonderful serenity has taken possession of my entire soul, </a:t>
                </a:r>
                <a:endParaRPr lang="id-ID" sz="10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716262" y="1426708"/>
                <a:ext cx="26418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A wonderful serenity </a:t>
                </a:r>
                <a:r>
                  <a:rPr lang="en-US" dirty="0">
                    <a:solidFill>
                      <a:schemeClr val="bg1"/>
                    </a:solidFill>
                    <a:latin typeface="方正综艺简体" panose="03000509000000000000" pitchFamily="65" charset="-122"/>
                    <a:ea typeface="等线" panose="02010600030101010101" charset="-122"/>
                    <a:cs typeface="思源黑体 CN Regular" panose="020B0500000000000000" charset="-122"/>
                  </a:rPr>
                  <a:t>has taken possession </a:t>
                </a:r>
                <a:endParaRPr lang="en-US" sz="1400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endParaRPr>
              </a:p>
            </p:txBody>
          </p: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GrpSpPr/>
          <p:nvPr/>
        </p:nvGrpSpPr>
        <p:grpSpPr>
          <a:xfrm>
            <a:off x="1415843" y="1624265"/>
            <a:ext cx="3362634" cy="3752438"/>
            <a:chOff x="1415843" y="1624265"/>
            <a:chExt cx="3362634" cy="3752438"/>
          </a:xfrm>
        </p:grpSpPr>
        <p:grpSp>
          <p:nvGrpSpPr>
            <p:cNvPr id="2" name="Group 1"/>
            <p:cNvGrpSpPr/>
            <p:nvPr/>
          </p:nvGrpSpPr>
          <p:grpSpPr>
            <a:xfrm>
              <a:off x="1415843" y="1624265"/>
              <a:ext cx="3362634" cy="3752438"/>
              <a:chOff x="1415843" y="1381014"/>
              <a:chExt cx="3170904" cy="1509669"/>
            </a:xfrm>
          </p:grpSpPr>
          <p:sp>
            <p:nvSpPr>
              <p:cNvPr id="3" name="Rectangle: Rounded Corners 2"/>
              <p:cNvSpPr/>
              <p:nvPr/>
            </p:nvSpPr>
            <p:spPr>
              <a:xfrm>
                <a:off x="1415844" y="1381014"/>
                <a:ext cx="3170903" cy="1509669"/>
              </a:xfrm>
              <a:prstGeom prst="roundRect">
                <a:avLst>
                  <a:gd name="adj" fmla="val 478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06400" dist="38100" dir="5400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1415843" y="1740792"/>
                <a:ext cx="3170903" cy="1149891"/>
              </a:xfrm>
              <a:custGeom>
                <a:avLst/>
                <a:gdLst>
                  <a:gd name="connsiteX0" fmla="*/ 2367156 w 2667000"/>
                  <a:gd name="connsiteY0" fmla="*/ 1081 h 1523265"/>
                  <a:gd name="connsiteX1" fmla="*/ 2655347 w 2667000"/>
                  <a:gd name="connsiteY1" fmla="*/ 116929 h 1523265"/>
                  <a:gd name="connsiteX2" fmla="*/ 2667000 w 2667000"/>
                  <a:gd name="connsiteY2" fmla="*/ 139181 h 1523265"/>
                  <a:gd name="connsiteX3" fmla="*/ 2667000 w 2667000"/>
                  <a:gd name="connsiteY3" fmla="*/ 1368312 h 1523265"/>
                  <a:gd name="connsiteX4" fmla="*/ 2512047 w 2667000"/>
                  <a:gd name="connsiteY4" fmla="*/ 1523265 h 1523265"/>
                  <a:gd name="connsiteX5" fmla="*/ 154953 w 2667000"/>
                  <a:gd name="connsiteY5" fmla="*/ 1523265 h 1523265"/>
                  <a:gd name="connsiteX6" fmla="*/ 0 w 2667000"/>
                  <a:gd name="connsiteY6" fmla="*/ 1368312 h 1523265"/>
                  <a:gd name="connsiteX7" fmla="*/ 0 w 2667000"/>
                  <a:gd name="connsiteY7" fmla="*/ 542786 h 1523265"/>
                  <a:gd name="connsiteX8" fmla="*/ 47982 w 2667000"/>
                  <a:gd name="connsiteY8" fmla="*/ 518259 h 1523265"/>
                  <a:gd name="connsiteX9" fmla="*/ 274320 w 2667000"/>
                  <a:gd name="connsiteY9" fmla="*/ 456465 h 1523265"/>
                  <a:gd name="connsiteX10" fmla="*/ 1188720 w 2667000"/>
                  <a:gd name="connsiteY10" fmla="*/ 852705 h 1523265"/>
                  <a:gd name="connsiteX11" fmla="*/ 2087880 w 2667000"/>
                  <a:gd name="connsiteY11" fmla="*/ 75465 h 1523265"/>
                  <a:gd name="connsiteX12" fmla="*/ 2367156 w 2667000"/>
                  <a:gd name="connsiteY12" fmla="*/ 1081 h 15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0" h="1523265">
                    <a:moveTo>
                      <a:pt x="2367156" y="1081"/>
                    </a:moveTo>
                    <a:cubicBezTo>
                      <a:pt x="2485207" y="-6499"/>
                      <a:pt x="2589208" y="25132"/>
                      <a:pt x="2655347" y="116929"/>
                    </a:cubicBezTo>
                    <a:lnTo>
                      <a:pt x="2667000" y="139181"/>
                    </a:lnTo>
                    <a:lnTo>
                      <a:pt x="2667000" y="1368312"/>
                    </a:lnTo>
                    <a:cubicBezTo>
                      <a:pt x="2667000" y="1453890"/>
                      <a:pt x="2597625" y="1523265"/>
                      <a:pt x="2512047" y="1523265"/>
                    </a:cubicBezTo>
                    <a:lnTo>
                      <a:pt x="154953" y="1523265"/>
                    </a:lnTo>
                    <a:cubicBezTo>
                      <a:pt x="69375" y="1523265"/>
                      <a:pt x="0" y="1453890"/>
                      <a:pt x="0" y="1368312"/>
                    </a:cubicBezTo>
                    <a:lnTo>
                      <a:pt x="0" y="542786"/>
                    </a:lnTo>
                    <a:lnTo>
                      <a:pt x="47982" y="518259"/>
                    </a:lnTo>
                    <a:cubicBezTo>
                      <a:pt x="125889" y="483770"/>
                      <a:pt x="203200" y="460910"/>
                      <a:pt x="274320" y="456465"/>
                    </a:cubicBezTo>
                    <a:cubicBezTo>
                      <a:pt x="558800" y="438685"/>
                      <a:pt x="886460" y="916205"/>
                      <a:pt x="1188720" y="852705"/>
                    </a:cubicBezTo>
                    <a:cubicBezTo>
                      <a:pt x="1490980" y="789205"/>
                      <a:pt x="1836420" y="184685"/>
                      <a:pt x="2087880" y="75465"/>
                    </a:cubicBezTo>
                    <a:cubicBezTo>
                      <a:pt x="2182178" y="34508"/>
                      <a:pt x="2278618" y="6766"/>
                      <a:pt x="2367156" y="1081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latin typeface="方正综艺简体" panose="03000509000000000000" pitchFamily="65" charset="-122"/>
                  <a:cs typeface="思源黑体 CN Regular" panose="020B0500000000000000" charset="-122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776218" y="2996816"/>
              <a:ext cx="264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rPr>
                <a:t>Thank You </a:t>
              </a:r>
              <a:r>
                <a:rPr lang="id-ID" sz="140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rPr>
                <a:t>for your interest in live Stars project!</a:t>
              </a:r>
              <a:endParaRPr lang="en-US" sz="1400" b="1" dirty="0">
                <a:solidFill>
                  <a:schemeClr val="bg1"/>
                </a:solidFill>
                <a:latin typeface="方正综艺简体" panose="03000509000000000000" pitchFamily="65" charset="-122"/>
                <a:ea typeface="等线" panose="02010600030101010101" charset="-122"/>
                <a:cs typeface="思源黑体 CN Regular" panose="020B0500000000000000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2964" y="4428382"/>
              <a:ext cx="2685138" cy="633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方正综艺简体" panose="03000509000000000000" pitchFamily="65" charset="-122"/>
                  <a:cs typeface="思源黑体 CN Regular" panose="020B0500000000000000" charset="-122"/>
                </a:rPr>
                <a:t>“This is a sample text. insert your desired text here. Again. this is a dummy text. enter your own text here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2964" y="4143006"/>
              <a:ext cx="1522016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b="1" dirty="0">
                  <a:solidFill>
                    <a:schemeClr val="bg1"/>
                  </a:solidFill>
                  <a:latin typeface="方正综艺简体" panose="03000509000000000000" pitchFamily="65" charset="-122"/>
                  <a:ea typeface="等线" panose="02010600030101010101" charset="-122"/>
                  <a:cs typeface="思源黑体 CN Regular" panose="020B0500000000000000" charset="-122"/>
                </a:rPr>
                <a:t>299,000</a:t>
              </a:r>
            </a:p>
          </p:txBody>
        </p:sp>
      </p:grpSp>
      <p:sp>
        <p:nvSpPr>
          <p:cNvPr id="32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70127" y="1868227"/>
            <a:ext cx="3039133" cy="162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i="1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“This is a sample text. insert your desired text here. Again. this is a dummy text. enter your own text here. This is a sample text. insert your desired text here. Again. this is a dummy text. enter your own text here.”</a:t>
            </a:r>
          </a:p>
        </p:txBody>
      </p:sp>
      <p:pic>
        <p:nvPicPr>
          <p:cNvPr id="11" name="图片占位符 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28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50990" y="6406120"/>
            <a:ext cx="1354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Company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350" y="1397001"/>
            <a:ext cx="12179300" cy="15852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3" name="Shape 25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350" y="2982299"/>
            <a:ext cx="12179300" cy="158529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4" name="Shape 25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350" y="4567851"/>
            <a:ext cx="12179300" cy="1585299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5" name="Shape 25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67200" y="156845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6" name="Shape 25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90806" y="159546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60DC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57" name="Shape 25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366645" y="166789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58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6583" y="167007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68784" y="1654642"/>
            <a:ext cx="1760097" cy="29751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l">
              <a:defRPr sz="1800"/>
            </a:pPr>
            <a:r>
              <a:rPr sz="1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Graphic</a:t>
            </a:r>
            <a:r>
              <a:rPr sz="16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 Designer</a:t>
            </a:r>
          </a:p>
        </p:txBody>
      </p:sp>
      <p:sp>
        <p:nvSpPr>
          <p:cNvPr id="261" name="Shape 26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71227" y="3245317"/>
            <a:ext cx="1566454" cy="29751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l">
              <a:defRPr sz="1800"/>
            </a:pPr>
            <a:r>
              <a:rPr sz="1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Web </a:t>
            </a:r>
            <a:r>
              <a:rPr sz="16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Developer</a:t>
            </a:r>
          </a:p>
        </p:txBody>
      </p:sp>
      <p:sp>
        <p:nvSpPr>
          <p:cNvPr id="263" name="Shape 26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68350" y="4826467"/>
            <a:ext cx="1681551" cy="297517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lvl="0" algn="l">
              <a:defRPr sz="1800"/>
            </a:pPr>
            <a:r>
              <a:rPr sz="1600" b="1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Project </a:t>
            </a:r>
            <a:r>
              <a:rPr sz="16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Manager</a:t>
            </a:r>
          </a:p>
        </p:txBody>
      </p:sp>
      <p:sp>
        <p:nvSpPr>
          <p:cNvPr id="265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575300" y="19582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266" name="Shape 26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70650" y="156845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67" name="Shape 26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94256" y="159546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60DC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68" name="Shape 26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570095" y="166789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69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033" y="167007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80450" y="156845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2" name="Shape 27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04057" y="159546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760DC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3" name="Shape 27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79895" y="166789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74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9833" y="167007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6248400" y="155575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7" name="Shape 27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8458200" y="155575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78" name="Shape 27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67200" y="31623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79" name="Shape 27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90806" y="31893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2A3E8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80" name="Shape 28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366645" y="32617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81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6583" y="32639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70650" y="31623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84" name="Shape 28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94256" y="31893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2A3E8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85" name="Shape 28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570095" y="32617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86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033" y="32639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80450" y="31623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89" name="Shape 28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04057" y="31893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2A3E8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90" name="Shape 29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79895" y="32617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91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9833" y="32639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6248400" y="314960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4" name="Shape 29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8458200" y="314960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5" name="Shape 29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67200" y="47371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96" name="Shape 29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290806" y="47641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2DCBA1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297" name="Shape 29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4366645" y="48365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298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6583" y="48387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70650" y="47371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01" name="Shape 30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494256" y="47641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2DCBA1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02" name="Shape 30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570095" y="48365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03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033" y="48387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680450" y="4737100"/>
            <a:ext cx="1238250" cy="123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0">
                <a:schemeClr val="accent3"/>
              </a:gs>
              <a:gs pos="26313">
                <a:schemeClr val="accent4"/>
              </a:gs>
              <a:gs pos="50259">
                <a:schemeClr val="accent5"/>
              </a:gs>
              <a:gs pos="100000">
                <a:schemeClr val="accent6"/>
              </a:gs>
            </a:gsLst>
            <a:lin ang="16380000"/>
          </a:gradFill>
          <a:ln w="635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06" name="Shape 30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04057" y="4764116"/>
            <a:ext cx="1187630" cy="118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2DCBA1"/>
          </a:solidFill>
          <a:ln w="25400"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sp>
        <p:nvSpPr>
          <p:cNvPr id="307" name="Shape 30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8779895" y="4836545"/>
            <a:ext cx="1039360" cy="1039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EBEBEB"/>
          </a:solidFill>
          <a:ln w="25400">
            <a:solidFill>
              <a:srgbClr val="000000">
                <a:alpha val="0"/>
              </a:srgbClr>
            </a:solidFill>
            <a:miter lim="400000"/>
          </a:ln>
          <a:effectLst>
            <a:outerShdw blurRad="127000" dir="2700000" rotWithShape="0">
              <a:srgbClr val="000000">
                <a:alpha val="11000"/>
              </a:srgbClr>
            </a:outerShdw>
          </a:effectLst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>
              <a:latin typeface="方正综艺简体" panose="03000509000000000000" pitchFamily="65" charset="-122"/>
              <a:cs typeface="思源黑体 CN Regular" panose="020B0500000000000000" charset="-122"/>
            </a:endParaRPr>
          </a:p>
        </p:txBody>
      </p:sp>
      <p:pic>
        <p:nvPicPr>
          <p:cNvPr id="308" name="placeholder.png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9833" y="4838728"/>
            <a:ext cx="1039432" cy="103724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6248400" y="472440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311" name="Shape 3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 flipH="1">
            <a:off x="8458200" y="4724400"/>
            <a:ext cx="0" cy="1264416"/>
          </a:xfrm>
          <a:prstGeom prst="line">
            <a:avLst/>
          </a:prstGeom>
          <a:ln w="12700">
            <a:solidFill>
              <a:schemeClr val="bg1">
                <a:lumMod val="95000"/>
                <a:alpha val="40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pic>
        <p:nvPicPr>
          <p:cNvPr id="11" name="图片占位符 10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2" name="图片占位符 1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3" name="图片占位符 12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4" name="图片占位符 13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5" name="图片占位符 14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6" name="图片占位符 1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7" name="图片占位符 16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6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8" name="图片占位符 17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19" name="图片占位符 18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PicPr>
            <a:picLocks noGrp="1" noChangeAspect="1"/>
          </p:cNvPicPr>
          <p:nvPr>
            <p:ph type="pic" sz="quarter" idx="18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4" name="Shape 249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94432" y="545080"/>
            <a:ext cx="3534668" cy="60529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4000" b="1">
                <a:solidFill>
                  <a:srgbClr val="232323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Meet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Our Team</a:t>
            </a:r>
            <a:endParaRPr sz="3600" dirty="0">
              <a:solidFill>
                <a:schemeClr val="tx2">
                  <a:lumMod val="7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76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88177" y="1968972"/>
            <a:ext cx="30391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</a:p>
        </p:txBody>
      </p:sp>
      <p:sp>
        <p:nvSpPr>
          <p:cNvPr id="77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07227" y="3569172"/>
            <a:ext cx="30391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</a:p>
        </p:txBody>
      </p:sp>
      <p:sp>
        <p:nvSpPr>
          <p:cNvPr id="78" name="Rectangle 31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688177" y="5188422"/>
            <a:ext cx="30391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方正综艺简体" panose="03000509000000000000" pitchFamily="65" charset="-122"/>
                <a:cs typeface="思源黑体 CN Regular" panose="020B0500000000000000" charset="-122"/>
              </a:rPr>
              <a:t>This is a sample text. insert your desired text here. Again. this is a dummy text. enter your own text here. </a:t>
            </a:r>
          </a:p>
        </p:txBody>
      </p:sp>
      <p:sp>
        <p:nvSpPr>
          <p:cNvPr id="79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04150" y="19582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0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033000" y="19582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1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594350" y="3596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2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23200" y="3596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3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052050" y="3596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4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5613400" y="5120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5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7842250" y="5120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86" name="Shape 26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/>
          <p:nvPr/>
        </p:nvSpPr>
        <p:spPr>
          <a:xfrm>
            <a:off x="10071100" y="5120512"/>
            <a:ext cx="800100" cy="42062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lvl="0">
              <a:defRPr sz="1800"/>
            </a:pPr>
            <a:r>
              <a:rPr lang="en-US" altLang="zh-CN" sz="1200" dirty="0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HEI</a:t>
            </a:r>
          </a:p>
          <a:p>
            <a:pPr lvl="0">
              <a:defRPr sz="1800"/>
            </a:pPr>
            <a:r>
              <a:rPr lang="en-US" altLang="zh-CN" sz="1200" dirty="0" err="1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  <a:sym typeface="思源黑体 CN Regular"/>
              </a:rPr>
              <a:t>jialuo</a:t>
            </a:r>
            <a:endParaRPr lang="en-US" sz="1200" dirty="0">
              <a:solidFill>
                <a:schemeClr val="bg1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思源黑体 CN Regular" panose="020B0500000000000000" charset="-122"/>
              <a:sym typeface="思源黑体 CN Regular"/>
            </a:endParaRPr>
          </a:p>
        </p:txBody>
      </p:sp>
      <p:sp>
        <p:nvSpPr>
          <p:cNvPr id="73" name="TextBox 5" descr="e7d195523061f1c03a90ee8e42cb24248e56383cd534985688F9F494128731F165EE95AB4B0C0A38076AAEA07667B1565C446FC45FF01DFB0E885BCDBDF3A284F3DB14DA61DD97F0BAB2E6C668FB49317BA98E6F6ED1654B0D97AE33B58339FE4F3A95CE9A4143B700A146A9D5F01CDE55384FAB5A882E11D18F4004CECB65BF6FEB59F85F0AE848AA0FA7B765B31D51"/>
          <p:cNvSpPr txBox="1"/>
          <p:nvPr/>
        </p:nvSpPr>
        <p:spPr>
          <a:xfrm>
            <a:off x="350990" y="6406120"/>
            <a:ext cx="1354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FREEPPT7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思源黑体 CN Regular" panose="020B0500000000000000" charset="-122"/>
              </a:rPr>
              <a:t> Company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052ee8b5-143e-457d-b2e5-c4401cff65c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65BADA"/>
      </a:accent1>
      <a:accent2>
        <a:srgbClr val="343399"/>
      </a:accent2>
      <a:accent3>
        <a:srgbClr val="BB7FB5"/>
      </a:accent3>
      <a:accent4>
        <a:srgbClr val="6353A0"/>
      </a:accent4>
      <a:accent5>
        <a:srgbClr val="16D7F7"/>
      </a:accent5>
      <a:accent6>
        <a:srgbClr val="A960FB"/>
      </a:accent6>
      <a:hlink>
        <a:srgbClr val="4472C4"/>
      </a:hlink>
      <a:folHlink>
        <a:srgbClr val="BFBFBF"/>
      </a:folHlink>
    </a:clrScheme>
    <a:fontScheme name="自定义 6">
      <a:majorFont>
        <a:latin typeface="思源黑体 CN Regular"/>
        <a:ea typeface="思源黑体 CN Regular"/>
        <a:cs typeface="Arial"/>
      </a:majorFont>
      <a:minorFont>
        <a:latin typeface="思源黑体 CN Regular"/>
        <a:ea typeface="思源黑体 CN Norm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ajorFont>
      <a:minorFont>
        <a:latin typeface="思源黑体 CN Regular"/>
        <a:ea typeface="思源黑体 CN Regular"/>
        <a:cs typeface="Arial"/>
        <a:font script="Jpan" typeface="ＭＳ Ｐ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26</TotalTime>
  <Words>3072</Words>
  <Application>Microsoft Office PowerPoint</Application>
  <PresentationFormat>宽屏</PresentationFormat>
  <Paragraphs>463</Paragraphs>
  <Slides>34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方正综艺简体</vt:lpstr>
      <vt:lpstr>华文细黑</vt:lpstr>
      <vt:lpstr>微软雅黑 Light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kaiweiliu9209@outlook.com</cp:lastModifiedBy>
  <cp:revision>2</cp:revision>
  <dcterms:created xsi:type="dcterms:W3CDTF">2018-05-31T06:00:00Z</dcterms:created>
  <dcterms:modified xsi:type="dcterms:W3CDTF">2024-11-06T11:46:03Z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B35B4AD49795404B8725CF4350281622</vt:lpwstr>
  </property>
  <property fmtid="{D5CDD505-2E9C-101B-9397-08002B2CF9AE}" pid="3" name="KSOProductBuildVer">
    <vt:lpwstr>2052-12.1.0.18276</vt:lpwstr>
  </property>
</Properties>
</file>