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35"/>
  </p:notesMasterIdLst>
  <p:handoutMasterIdLst>
    <p:handoutMasterId r:id="rId36"/>
  </p:handoutMasterIdLst>
  <p:sldIdLst>
    <p:sldId id="256" r:id="rId3"/>
    <p:sldId id="303" r:id="rId4"/>
    <p:sldId id="284" r:id="rId5"/>
    <p:sldId id="297" r:id="rId6"/>
    <p:sldId id="288" r:id="rId7"/>
    <p:sldId id="266" r:id="rId8"/>
    <p:sldId id="286" r:id="rId9"/>
    <p:sldId id="265" r:id="rId10"/>
    <p:sldId id="287" r:id="rId11"/>
    <p:sldId id="320" r:id="rId12"/>
    <p:sldId id="322" r:id="rId13"/>
    <p:sldId id="323" r:id="rId14"/>
    <p:sldId id="318" r:id="rId15"/>
    <p:sldId id="326" r:id="rId16"/>
    <p:sldId id="324" r:id="rId17"/>
    <p:sldId id="271" r:id="rId18"/>
    <p:sldId id="325" r:id="rId19"/>
    <p:sldId id="298" r:id="rId20"/>
    <p:sldId id="314" r:id="rId21"/>
    <p:sldId id="270" r:id="rId22"/>
    <p:sldId id="304" r:id="rId23"/>
    <p:sldId id="306" r:id="rId24"/>
    <p:sldId id="312" r:id="rId25"/>
    <p:sldId id="308" r:id="rId26"/>
    <p:sldId id="283" r:id="rId27"/>
    <p:sldId id="259" r:id="rId28"/>
    <p:sldId id="258" r:id="rId29"/>
    <p:sldId id="267" r:id="rId30"/>
    <p:sldId id="316" r:id="rId31"/>
    <p:sldId id="319" r:id="rId32"/>
    <p:sldId id="278" r:id="rId33"/>
    <p:sldId id="321" r:id="rId34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8" autoAdjust="0"/>
    <p:restoredTop sz="95625" autoAdjust="0"/>
  </p:normalViewPr>
  <p:slideViewPr>
    <p:cSldViewPr snapToGrid="0" showGuides="1">
      <p:cViewPr>
        <p:scale>
          <a:sx n="89" d="100"/>
          <a:sy n="89" d="100"/>
        </p:scale>
        <p:origin x="114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56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spPr/>
              <c:txPr>
                <a:bodyPr rot="0" vert="horz"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DD-4CDC-B1BD-F3261641B3C5}"/>
                </c:ext>
              </c:extLst>
            </c:dLbl>
            <c:dLbl>
              <c:idx val="1"/>
              <c:spPr/>
              <c:txPr>
                <a:bodyPr rot="0" vert="horz"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9DD-4CDC-B1BD-F3261641B3C5}"/>
                </c:ext>
              </c:extLst>
            </c:dLbl>
            <c:dLbl>
              <c:idx val="2"/>
              <c:spPr/>
              <c:txPr>
                <a:bodyPr rot="0" vert="horz"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9DD-4CDC-B1BD-F3261641B3C5}"/>
                </c:ext>
              </c:extLst>
            </c:dLbl>
            <c:dLbl>
              <c:idx val="3"/>
              <c:spPr/>
              <c:txPr>
                <a:bodyPr rot="0" vert="horz"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9DD-4CDC-B1BD-F3261641B3C5}"/>
                </c:ext>
              </c:extLst>
            </c:dLbl>
            <c:dLbl>
              <c:idx val="4"/>
              <c:spPr/>
              <c:txPr>
                <a:bodyPr rot="0" vert="horz"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9DD-4CDC-B1BD-F3261641B3C5}"/>
                </c:ext>
              </c:extLst>
            </c:dLbl>
            <c:dLbl>
              <c:idx val="5"/>
              <c:spPr/>
              <c:txPr>
                <a:bodyPr rot="0" vert="horz"/>
                <a:lstStyle/>
                <a:p>
                  <a:pPr>
                    <a:defRPr/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9DD-4CDC-B1BD-F3261641B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HD</c:v>
                </c:pt>
                <c:pt idx="1">
                  <c:v>ML</c:v>
                </c:pt>
                <c:pt idx="2">
                  <c:v>NH</c:v>
                </c:pt>
                <c:pt idx="3">
                  <c:v>PO</c:v>
                </c:pt>
                <c:pt idx="4">
                  <c:v>GD</c:v>
                </c:pt>
                <c:pt idx="5">
                  <c:v>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60</c:v>
                </c:pt>
                <c:pt idx="2">
                  <c:v>25</c:v>
                </c:pt>
                <c:pt idx="3">
                  <c:v>30</c:v>
                </c:pt>
                <c:pt idx="4">
                  <c:v>60</c:v>
                </c:pt>
                <c:pt idx="5">
                  <c:v>80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6-B7F3-43B7-81F1-880037DB8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45712512"/>
        <c:axId val="45714048"/>
      </c:barChart>
      <c:catAx>
        <c:axId val="4571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5714048"/>
        <c:crosses val="autoZero"/>
        <c:auto val="0"/>
        <c:lblAlgn val="ctr"/>
        <c:lblOffset val="100"/>
        <c:noMultiLvlLbl val="0"/>
      </c:catAx>
      <c:valAx>
        <c:axId val="457140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571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700" smtId="4294967295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18018531799316E-2"/>
          <c:y val="0.12482208013534546"/>
          <c:w val="0.92385965585708618"/>
          <c:h val="0.719201683998107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  <c:pt idx="4">
                  <c:v>190</c:v>
                </c:pt>
                <c:pt idx="5">
                  <c:v>150</c:v>
                </c:pt>
                <c:pt idx="6">
                  <c:v>145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405</c:v>
                </c:pt>
                <c:pt idx="11">
                  <c:v>574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C58E-47CB-A8B0-26AD3F5E14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70</c:v>
                </c:pt>
                <c:pt idx="10">
                  <c:v>180</c:v>
                </c:pt>
                <c:pt idx="11">
                  <c:v>229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C58E-47CB-A8B0-26AD3F5E1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4028288"/>
        <c:axId val="44029824"/>
      </c:barChart>
      <c:catAx>
        <c:axId val="44028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4029824"/>
        <c:crosses val="autoZero"/>
        <c:auto val="0"/>
        <c:lblAlgn val="ctr"/>
        <c:lblOffset val="100"/>
        <c:noMultiLvlLbl val="0"/>
      </c:catAx>
      <c:valAx>
        <c:axId val="44029824"/>
        <c:scaling>
          <c:orientation val="minMax"/>
          <c:max val="600"/>
        </c:scaling>
        <c:delete val="1"/>
        <c:axPos val="l"/>
        <c:numFmt formatCode="0&quot;%&quot;" sourceLinked="0"/>
        <c:majorTickMark val="none"/>
        <c:minorTickMark val="none"/>
        <c:tickLblPos val="nextTo"/>
        <c:crossAx val="44028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200" smtId="4294967295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243126899003983E-2"/>
          <c:w val="1"/>
          <c:h val="0.8750447034835815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2"/>
              </a:solidFill>
              <a:ln w="63500" cap="rnd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pPr>
                <a:solidFill>
                  <a:schemeClr val="bg2"/>
                </a:solidFill>
                <a:ln w="63500" cap="flat">
                  <a:solidFill>
                    <a:schemeClr val="accent1"/>
                  </a:solidFill>
                  <a:bevel/>
                </a:ln>
                <a:effectLst/>
              </c:spPr>
            </c:marker>
            <c:bubble3D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0-46F3-4A95-8EDB-3EDD513587C6}"/>
              </c:ext>
            </c:extLst>
          </c:dPt>
          <c:dPt>
            <c:idx val="7"/>
            <c:marker>
              <c:spPr>
                <a:solidFill>
                  <a:schemeClr val="bg2"/>
                </a:solidFill>
                <a:ln w="635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chemeClr val="accent1"/>
                </a:solidFill>
                <a:miter lim="800000"/>
              </a:ln>
              <a:effectLst/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2-46F3-4A95-8EDB-3EDD513587C6}"/>
              </c:ext>
            </c:extLst>
          </c:dPt>
          <c:cat>
            <c:numRef>
              <c:f>Лист1!$A$2:$A$13</c:f>
              <c:numCache>
                <c:formatCode>yyyy/m/d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9</c:v>
                </c:pt>
                <c:pt idx="11">
                  <c:v>8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3-46F3-4A95-8EDB-3EDD51358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363456"/>
        <c:axId val="565364992"/>
      </c:lineChart>
      <c:dateAx>
        <c:axId val="56536345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65364992"/>
        <c:crosses val="autoZero"/>
        <c:auto val="0"/>
        <c:lblOffset val="100"/>
        <c:baseTimeUnit val="months"/>
      </c:dateAx>
      <c:valAx>
        <c:axId val="565364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5363456"/>
        <c:crosses val="autoZero"/>
        <c:crossBetween val="between"/>
        <c:majorUnit val="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 smtId="4294967295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charset="-122"/>
              <a:ea typeface="Gill Sans MT"/>
              <a:cs typeface="思源黑体 CN Regular" panose="020B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Regular" panose="020B0500000000000000" charset="-122"/>
                <a:ea typeface="Gill Sans MT"/>
                <a:cs typeface="思源黑体 CN Regular" panose="020B0500000000000000" charset="-122"/>
              </a:rPr>
              <a:t>2024/11/23</a:t>
            </a:fld>
            <a:endParaRPr lang="zh-CN" altLang="en-US">
              <a:latin typeface="思源黑体 CN Regular" panose="020B0500000000000000" charset="-122"/>
              <a:ea typeface="Gill Sans MT"/>
              <a:cs typeface="思源黑体 CN Regular" panose="020B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charset="-122"/>
              <a:ea typeface="Gill Sans MT"/>
              <a:cs typeface="思源黑体 CN Regular" panose="020B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Regular" panose="020B0500000000000000" charset="-122"/>
                <a:ea typeface="Gill Sans MT"/>
                <a:cs typeface="思源黑体 CN Regular" panose="020B0500000000000000" charset="-122"/>
              </a:rPr>
              <a:t>‹#›</a:t>
            </a:fld>
            <a:endParaRPr lang="zh-CN" altLang="en-US">
              <a:latin typeface="思源黑体 CN Regular" panose="020B0500000000000000" charset="-122"/>
              <a:ea typeface="Gill Sans MT"/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charset="-122"/>
                <a:ea typeface="Gill Sans MT"/>
                <a:cs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charset="-122"/>
                <a:ea typeface="Gill Sans MT"/>
                <a:cs typeface="思源黑体 CN Regular" panose="020B0500000000000000" charset="-122"/>
              </a:defRPr>
            </a:lvl1pPr>
          </a:lstStyle>
          <a:p>
            <a:fld id="{F58EF796-FC5A-4B6C-95B1-E53D1C8910AC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charset="-122"/>
                <a:ea typeface="Gill Sans MT"/>
                <a:cs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charset="-122"/>
                <a:ea typeface="Gill Sans MT"/>
                <a:cs typeface="思源黑体 CN Regular" panose="020B0500000000000000" charset="-122"/>
              </a:defRPr>
            </a:lvl1pPr>
          </a:lstStyle>
          <a:p>
            <a:fld id="{B989C95D-DFC3-4C01-A017-6CF508A22E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0936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Gill Sans MT"/>
        <a:cs typeface="思源黑体 CN Regular" panose="020B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Gill Sans MT"/>
        <a:cs typeface="思源黑体 CN Regular" panose="020B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Gill Sans MT"/>
        <a:cs typeface="思源黑体 CN Regular" panose="020B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Gill Sans MT"/>
        <a:cs typeface="思源黑体 CN Regular" panose="020B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Gill Sans MT"/>
        <a:cs typeface="思源黑体 CN Regular" panose="020B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790699" y="1600200"/>
            <a:ext cx="3657600" cy="3657600"/>
          </a:xfrm>
          <a:custGeom>
            <a:avLst/>
            <a:gdLst>
              <a:gd name="connsiteX0" fmla="*/ 228600 w 3657600"/>
              <a:gd name="connsiteY0" fmla="*/ 228600 h 3657600"/>
              <a:gd name="connsiteX1" fmla="*/ 228600 w 3657600"/>
              <a:gd name="connsiteY1" fmla="*/ 3429000 h 3657600"/>
              <a:gd name="connsiteX2" fmla="*/ 3429000 w 3657600"/>
              <a:gd name="connsiteY2" fmla="*/ 3429000 h 3657600"/>
              <a:gd name="connsiteX3" fmla="*/ 3429000 w 3657600"/>
              <a:gd name="connsiteY3" fmla="*/ 228600 h 3657600"/>
              <a:gd name="connsiteX4" fmla="*/ 0 w 3657600"/>
              <a:gd name="connsiteY4" fmla="*/ 0 h 3657600"/>
              <a:gd name="connsiteX5" fmla="*/ 3657600 w 3657600"/>
              <a:gd name="connsiteY5" fmla="*/ 0 h 3657600"/>
              <a:gd name="connsiteX6" fmla="*/ 3657600 w 3657600"/>
              <a:gd name="connsiteY6" fmla="*/ 3657600 h 3657600"/>
              <a:gd name="connsiteX7" fmla="*/ 0 w 3657600"/>
              <a:gd name="connsiteY7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600" h="3657600">
                <a:moveTo>
                  <a:pt x="228600" y="228600"/>
                </a:moveTo>
                <a:lnTo>
                  <a:pt x="228600" y="3429000"/>
                </a:lnTo>
                <a:lnTo>
                  <a:pt x="3429000" y="3429000"/>
                </a:lnTo>
                <a:lnTo>
                  <a:pt x="3429000" y="228600"/>
                </a:lnTo>
                <a:close/>
                <a:moveTo>
                  <a:pt x="0" y="0"/>
                </a:moveTo>
                <a:lnTo>
                  <a:pt x="3657600" y="0"/>
                </a:lnTo>
                <a:lnTo>
                  <a:pt x="3657600" y="3657600"/>
                </a:lnTo>
                <a:lnTo>
                  <a:pt x="0" y="365760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685800"/>
            <a:ext cx="8610600" cy="54864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6858000"/>
          </a:xfrm>
          <a:prstGeom prst="rect">
            <a:avLst/>
          </a:prstGeom>
          <a:pattFill prst="wdUpDiag">
            <a:fgClr>
              <a:schemeClr val="bg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436077" y="0"/>
            <a:ext cx="7755924" cy="6858000"/>
          </a:xfrm>
          <a:prstGeom prst="rect">
            <a:avLst/>
          </a:prstGeom>
          <a:pattFill prst="wdUpDiag">
            <a:fgClr>
              <a:schemeClr val="bg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3429000"/>
          </a:xfrm>
          <a:prstGeom prst="rect">
            <a:avLst/>
          </a:prstGeom>
          <a:pattFill prst="wdUpDiag">
            <a:fgClr>
              <a:schemeClr val="bg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New Chapte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762000" y="1366326"/>
            <a:ext cx="3994570" cy="3994570"/>
          </a:xfrm>
          <a:custGeom>
            <a:avLst/>
            <a:gdLst>
              <a:gd name="connsiteX0" fmla="*/ 2399372 w 4798744"/>
              <a:gd name="connsiteY0" fmla="*/ 0 h 4798744"/>
              <a:gd name="connsiteX1" fmla="*/ 2917182 w 4798744"/>
              <a:gd name="connsiteY1" fmla="*/ 214484 h 4798744"/>
              <a:gd name="connsiteX2" fmla="*/ 4584260 w 4798744"/>
              <a:gd name="connsiteY2" fmla="*/ 1881562 h 4798744"/>
              <a:gd name="connsiteX3" fmla="*/ 4584260 w 4798744"/>
              <a:gd name="connsiteY3" fmla="*/ 2917182 h 4798744"/>
              <a:gd name="connsiteX4" fmla="*/ 2917182 w 4798744"/>
              <a:gd name="connsiteY4" fmla="*/ 4584260 h 4798744"/>
              <a:gd name="connsiteX5" fmla="*/ 1881562 w 4798744"/>
              <a:gd name="connsiteY5" fmla="*/ 4584260 h 4798744"/>
              <a:gd name="connsiteX6" fmla="*/ 214484 w 4798744"/>
              <a:gd name="connsiteY6" fmla="*/ 2917182 h 4798744"/>
              <a:gd name="connsiteX7" fmla="*/ 214484 w 4798744"/>
              <a:gd name="connsiteY7" fmla="*/ 1881562 h 4798744"/>
              <a:gd name="connsiteX8" fmla="*/ 1881562 w 4798744"/>
              <a:gd name="connsiteY8" fmla="*/ 214484 h 4798744"/>
              <a:gd name="connsiteX9" fmla="*/ 2399372 w 4798744"/>
              <a:gd name="connsiteY9" fmla="*/ 0 h 47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8744" h="4798744">
                <a:moveTo>
                  <a:pt x="2399372" y="0"/>
                </a:moveTo>
                <a:cubicBezTo>
                  <a:pt x="2586783" y="0"/>
                  <a:pt x="2774193" y="71495"/>
                  <a:pt x="2917182" y="214484"/>
                </a:cubicBezTo>
                <a:lnTo>
                  <a:pt x="4584260" y="1881562"/>
                </a:lnTo>
                <a:cubicBezTo>
                  <a:pt x="4870239" y="2167541"/>
                  <a:pt x="4870239" y="2631203"/>
                  <a:pt x="4584260" y="2917182"/>
                </a:cubicBezTo>
                <a:lnTo>
                  <a:pt x="2917182" y="4584260"/>
                </a:lnTo>
                <a:cubicBezTo>
                  <a:pt x="2631204" y="4870239"/>
                  <a:pt x="2167541" y="4870239"/>
                  <a:pt x="1881562" y="4584260"/>
                </a:cubicBezTo>
                <a:lnTo>
                  <a:pt x="214484" y="2917182"/>
                </a:lnTo>
                <a:cubicBezTo>
                  <a:pt x="-71494" y="2631203"/>
                  <a:pt x="-71494" y="2167541"/>
                  <a:pt x="214484" y="1881562"/>
                </a:cubicBezTo>
                <a:lnTo>
                  <a:pt x="1881562" y="214484"/>
                </a:lnTo>
                <a:cubicBezTo>
                  <a:pt x="2024552" y="71495"/>
                  <a:pt x="2211962" y="0"/>
                  <a:pt x="239937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latin typeface="Raleway" charset="0"/>
              </a:defRPr>
            </a:lvl1pPr>
          </a:lstStyle>
          <a:p>
            <a:endParaRPr lang="id-ID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18487" y="0"/>
            <a:ext cx="252768" cy="1776278"/>
            <a:chOff x="2618487" y="0"/>
            <a:chExt cx="252768" cy="1776278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2744871" y="0"/>
              <a:ext cx="0" cy="1636638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618487" y="1523510"/>
              <a:ext cx="252768" cy="252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2632901" y="5234512"/>
            <a:ext cx="252768" cy="1638602"/>
            <a:chOff x="2632901" y="5234512"/>
            <a:chExt cx="252768" cy="1638602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2744871" y="5236476"/>
              <a:ext cx="0" cy="1636638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632901" y="5234512"/>
              <a:ext cx="252768" cy="252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1786-9DDF-404B-8F81-531DAE20F938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947-2015-41B3-BD25-B4F5F50681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725424" y="2573334"/>
            <a:ext cx="3994570" cy="3994570"/>
          </a:xfrm>
          <a:custGeom>
            <a:avLst/>
            <a:gdLst>
              <a:gd name="connsiteX0" fmla="*/ 2399372 w 4798744"/>
              <a:gd name="connsiteY0" fmla="*/ 0 h 4798744"/>
              <a:gd name="connsiteX1" fmla="*/ 2917182 w 4798744"/>
              <a:gd name="connsiteY1" fmla="*/ 214484 h 4798744"/>
              <a:gd name="connsiteX2" fmla="*/ 4584260 w 4798744"/>
              <a:gd name="connsiteY2" fmla="*/ 1881562 h 4798744"/>
              <a:gd name="connsiteX3" fmla="*/ 4584260 w 4798744"/>
              <a:gd name="connsiteY3" fmla="*/ 2917182 h 4798744"/>
              <a:gd name="connsiteX4" fmla="*/ 2917182 w 4798744"/>
              <a:gd name="connsiteY4" fmla="*/ 4584260 h 4798744"/>
              <a:gd name="connsiteX5" fmla="*/ 1881562 w 4798744"/>
              <a:gd name="connsiteY5" fmla="*/ 4584260 h 4798744"/>
              <a:gd name="connsiteX6" fmla="*/ 214484 w 4798744"/>
              <a:gd name="connsiteY6" fmla="*/ 2917182 h 4798744"/>
              <a:gd name="connsiteX7" fmla="*/ 214484 w 4798744"/>
              <a:gd name="connsiteY7" fmla="*/ 1881562 h 4798744"/>
              <a:gd name="connsiteX8" fmla="*/ 1881562 w 4798744"/>
              <a:gd name="connsiteY8" fmla="*/ 214484 h 4798744"/>
              <a:gd name="connsiteX9" fmla="*/ 2399372 w 4798744"/>
              <a:gd name="connsiteY9" fmla="*/ 0 h 47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8744" h="4798744">
                <a:moveTo>
                  <a:pt x="2399372" y="0"/>
                </a:moveTo>
                <a:cubicBezTo>
                  <a:pt x="2586783" y="0"/>
                  <a:pt x="2774193" y="71495"/>
                  <a:pt x="2917182" y="214484"/>
                </a:cubicBezTo>
                <a:lnTo>
                  <a:pt x="4584260" y="1881562"/>
                </a:lnTo>
                <a:cubicBezTo>
                  <a:pt x="4870239" y="2167541"/>
                  <a:pt x="4870239" y="2631203"/>
                  <a:pt x="4584260" y="2917182"/>
                </a:cubicBezTo>
                <a:lnTo>
                  <a:pt x="2917182" y="4584260"/>
                </a:lnTo>
                <a:cubicBezTo>
                  <a:pt x="2631204" y="4870239"/>
                  <a:pt x="2167541" y="4870239"/>
                  <a:pt x="1881562" y="4584260"/>
                </a:cubicBezTo>
                <a:lnTo>
                  <a:pt x="214484" y="2917182"/>
                </a:lnTo>
                <a:cubicBezTo>
                  <a:pt x="-71494" y="2631203"/>
                  <a:pt x="-71494" y="2167541"/>
                  <a:pt x="214484" y="1881562"/>
                </a:cubicBezTo>
                <a:lnTo>
                  <a:pt x="1881562" y="214484"/>
                </a:lnTo>
                <a:cubicBezTo>
                  <a:pt x="2024552" y="71495"/>
                  <a:pt x="2211962" y="0"/>
                  <a:pt x="239937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latin typeface="Raleway" charset="0"/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ew Chapter 2"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609353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>
                <a:latin typeface="Raleway" charset="0"/>
              </a:defRPr>
            </a:lvl1pPr>
          </a:lstStyle>
          <a:p>
            <a:endParaRPr lang="id-ID"/>
          </a:p>
        </p:txBody>
      </p:sp>
      <p:sp>
        <p:nvSpPr>
          <p:cNvPr id="79" name="Parallelogram 78"/>
          <p:cNvSpPr/>
          <p:nvPr userDrawn="1"/>
        </p:nvSpPr>
        <p:spPr>
          <a:xfrm>
            <a:off x="8261216" y="990261"/>
            <a:ext cx="1216152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tx1"/>
              </a:solidFill>
              <a:latin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81" name="Parallelogram 80"/>
          <p:cNvSpPr/>
          <p:nvPr userDrawn="1"/>
        </p:nvSpPr>
        <p:spPr>
          <a:xfrm>
            <a:off x="952500" y="0"/>
            <a:ext cx="1216152" cy="914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tx1"/>
              </a:solidFill>
              <a:latin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83" name="Parallelogram 82"/>
          <p:cNvSpPr/>
          <p:nvPr userDrawn="1"/>
        </p:nvSpPr>
        <p:spPr>
          <a:xfrm>
            <a:off x="9896856" y="2457450"/>
            <a:ext cx="709422" cy="533400"/>
          </a:xfrm>
          <a:prstGeom prst="parallelogram">
            <a:avLst>
              <a:gd name="adj" fmla="val 39583"/>
            </a:avLst>
          </a:prstGeom>
          <a:solidFill>
            <a:schemeClr val="bg2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tx1"/>
              </a:solidFill>
              <a:latin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183336" y="1226108"/>
            <a:ext cx="1736372" cy="1498508"/>
          </a:xfrm>
          <a:custGeom>
            <a:avLst/>
            <a:gdLst>
              <a:gd name="connsiteX0" fmla="*/ 0 w 1736372"/>
              <a:gd name="connsiteY0" fmla="*/ 0 h 1498508"/>
              <a:gd name="connsiteX1" fmla="*/ 1736372 w 1736372"/>
              <a:gd name="connsiteY1" fmla="*/ 0 h 1498508"/>
              <a:gd name="connsiteX2" fmla="*/ 1736372 w 1736372"/>
              <a:gd name="connsiteY2" fmla="*/ 1498508 h 1498508"/>
              <a:gd name="connsiteX3" fmla="*/ 0 w 1736372"/>
              <a:gd name="connsiteY3" fmla="*/ 1498508 h 149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371" h="1498508">
                <a:moveTo>
                  <a:pt x="0" y="0"/>
                </a:moveTo>
                <a:lnTo>
                  <a:pt x="1736372" y="0"/>
                </a:lnTo>
                <a:lnTo>
                  <a:pt x="1736372" y="1498508"/>
                </a:lnTo>
                <a:lnTo>
                  <a:pt x="0" y="149850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1183336" y="2880034"/>
            <a:ext cx="1736077" cy="1498291"/>
          </a:xfrm>
          <a:custGeom>
            <a:avLst/>
            <a:gdLst>
              <a:gd name="connsiteX0" fmla="*/ 0 w 1736077"/>
              <a:gd name="connsiteY0" fmla="*/ 0 h 1498291"/>
              <a:gd name="connsiteX1" fmla="*/ 1736077 w 1736077"/>
              <a:gd name="connsiteY1" fmla="*/ 0 h 1498291"/>
              <a:gd name="connsiteX2" fmla="*/ 1736077 w 1736077"/>
              <a:gd name="connsiteY2" fmla="*/ 1498291 h 1498291"/>
              <a:gd name="connsiteX3" fmla="*/ 0 w 1736077"/>
              <a:gd name="connsiteY3" fmla="*/ 1498291 h 149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077" h="1498291">
                <a:moveTo>
                  <a:pt x="0" y="0"/>
                </a:moveTo>
                <a:lnTo>
                  <a:pt x="1736077" y="0"/>
                </a:lnTo>
                <a:lnTo>
                  <a:pt x="1736077" y="1498291"/>
                </a:lnTo>
                <a:lnTo>
                  <a:pt x="0" y="149829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183336" y="4552669"/>
            <a:ext cx="1736077" cy="1498508"/>
          </a:xfrm>
          <a:custGeom>
            <a:avLst/>
            <a:gdLst>
              <a:gd name="connsiteX0" fmla="*/ 0 w 1736077"/>
              <a:gd name="connsiteY0" fmla="*/ 0 h 1498508"/>
              <a:gd name="connsiteX1" fmla="*/ 1736077 w 1736077"/>
              <a:gd name="connsiteY1" fmla="*/ 0 h 1498508"/>
              <a:gd name="connsiteX2" fmla="*/ 1736077 w 1736077"/>
              <a:gd name="connsiteY2" fmla="*/ 1498508 h 1498508"/>
              <a:gd name="connsiteX3" fmla="*/ 0 w 1736077"/>
              <a:gd name="connsiteY3" fmla="*/ 1498508 h 149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077" h="1498508">
                <a:moveTo>
                  <a:pt x="0" y="0"/>
                </a:moveTo>
                <a:lnTo>
                  <a:pt x="1736077" y="0"/>
                </a:lnTo>
                <a:lnTo>
                  <a:pt x="1736077" y="1498508"/>
                </a:lnTo>
                <a:lnTo>
                  <a:pt x="0" y="149850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154995" y="1226673"/>
            <a:ext cx="1736372" cy="1497943"/>
          </a:xfrm>
          <a:custGeom>
            <a:avLst/>
            <a:gdLst>
              <a:gd name="connsiteX0" fmla="*/ 0 w 1736372"/>
              <a:gd name="connsiteY0" fmla="*/ 0 h 1497943"/>
              <a:gd name="connsiteX1" fmla="*/ 1736372 w 1736372"/>
              <a:gd name="connsiteY1" fmla="*/ 0 h 1497943"/>
              <a:gd name="connsiteX2" fmla="*/ 1736372 w 1736372"/>
              <a:gd name="connsiteY2" fmla="*/ 1497943 h 1497943"/>
              <a:gd name="connsiteX3" fmla="*/ 0 w 1736372"/>
              <a:gd name="connsiteY3" fmla="*/ 1497943 h 149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371" h="1497943">
                <a:moveTo>
                  <a:pt x="0" y="0"/>
                </a:moveTo>
                <a:lnTo>
                  <a:pt x="1736372" y="0"/>
                </a:lnTo>
                <a:lnTo>
                  <a:pt x="1736372" y="1497943"/>
                </a:lnTo>
                <a:lnTo>
                  <a:pt x="0" y="149794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3155671" y="2933792"/>
            <a:ext cx="1735696" cy="1498508"/>
          </a:xfrm>
          <a:custGeom>
            <a:avLst/>
            <a:gdLst>
              <a:gd name="connsiteX0" fmla="*/ 0 w 1735696"/>
              <a:gd name="connsiteY0" fmla="*/ 0 h 1498508"/>
              <a:gd name="connsiteX1" fmla="*/ 1735696 w 1735696"/>
              <a:gd name="connsiteY1" fmla="*/ 0 h 1498508"/>
              <a:gd name="connsiteX2" fmla="*/ 1735696 w 1735696"/>
              <a:gd name="connsiteY2" fmla="*/ 1498508 h 1498508"/>
              <a:gd name="connsiteX3" fmla="*/ 0 w 1735696"/>
              <a:gd name="connsiteY3" fmla="*/ 1498508 h 149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696" h="1498508">
                <a:moveTo>
                  <a:pt x="0" y="0"/>
                </a:moveTo>
                <a:lnTo>
                  <a:pt x="1735696" y="0"/>
                </a:lnTo>
                <a:lnTo>
                  <a:pt x="1735696" y="1498508"/>
                </a:lnTo>
                <a:lnTo>
                  <a:pt x="0" y="149850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5"/>
          </p:nvPr>
        </p:nvSpPr>
        <p:spPr>
          <a:xfrm>
            <a:off x="3155494" y="4571299"/>
            <a:ext cx="1735873" cy="1498508"/>
          </a:xfrm>
          <a:custGeom>
            <a:avLst/>
            <a:gdLst>
              <a:gd name="connsiteX0" fmla="*/ 0 w 1735873"/>
              <a:gd name="connsiteY0" fmla="*/ 0 h 1498508"/>
              <a:gd name="connsiteX1" fmla="*/ 1735873 w 1735873"/>
              <a:gd name="connsiteY1" fmla="*/ 0 h 1498508"/>
              <a:gd name="connsiteX2" fmla="*/ 1735873 w 1735873"/>
              <a:gd name="connsiteY2" fmla="*/ 1498508 h 1498508"/>
              <a:gd name="connsiteX3" fmla="*/ 0 w 1735873"/>
              <a:gd name="connsiteY3" fmla="*/ 1498508 h 149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873" h="1498508">
                <a:moveTo>
                  <a:pt x="0" y="0"/>
                </a:moveTo>
                <a:lnTo>
                  <a:pt x="1735873" y="0"/>
                </a:lnTo>
                <a:lnTo>
                  <a:pt x="1735873" y="1498508"/>
                </a:lnTo>
                <a:lnTo>
                  <a:pt x="0" y="149850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p:transition/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917624" y="2301240"/>
            <a:ext cx="1664746" cy="16647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387792" y="2301240"/>
            <a:ext cx="1664746" cy="16647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915901" y="2301240"/>
            <a:ext cx="1664746" cy="16647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400577" y="2301240"/>
            <a:ext cx="1664746" cy="16647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326060B-F0B5-442A-A7FB-1F078813C95F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25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1786-9DDF-404B-8F81-531DAE20F938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1947-2015-41B3-BD25-B4F5F50681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WOT_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6130" y="5092701"/>
            <a:ext cx="6758335" cy="1163320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3863905" y="2298699"/>
            <a:ext cx="2260600" cy="2260600"/>
          </a:xfrm>
          <a:prstGeom prst="ellipse">
            <a:avLst/>
          </a:prstGeom>
          <a:solidFill>
            <a:srgbClr val="FFC000"/>
          </a:solidFill>
          <a:ln w="25400" cap="rnd">
            <a:noFill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cs typeface="思源黑体 CN Regular" panose="020B0500000000000000" charset="-122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3834103" y="2211663"/>
            <a:ext cx="4754880" cy="2434674"/>
          </a:xfrm>
          <a:custGeom>
            <a:avLst/>
            <a:gdLst>
              <a:gd name="connsiteX0" fmla="*/ 3758 w 12344400"/>
              <a:gd name="connsiteY0" fmla="*/ 0 h 6320790"/>
              <a:gd name="connsiteX1" fmla="*/ 3705225 w 12344400"/>
              <a:gd name="connsiteY1" fmla="*/ 0 h 6320790"/>
              <a:gd name="connsiteX2" fmla="*/ 6172200 w 12344400"/>
              <a:gd name="connsiteY2" fmla="*/ 2466975 h 6320790"/>
              <a:gd name="connsiteX3" fmla="*/ 8639175 w 12344400"/>
              <a:gd name="connsiteY3" fmla="*/ 0 h 6320790"/>
              <a:gd name="connsiteX4" fmla="*/ 12340643 w 12344400"/>
              <a:gd name="connsiteY4" fmla="*/ 0 h 6320790"/>
              <a:gd name="connsiteX5" fmla="*/ 12344400 w 12344400"/>
              <a:gd name="connsiteY5" fmla="*/ 148590 h 6320790"/>
              <a:gd name="connsiteX6" fmla="*/ 6172200 w 12344400"/>
              <a:gd name="connsiteY6" fmla="*/ 6320790 h 6320790"/>
              <a:gd name="connsiteX7" fmla="*/ 0 w 12344400"/>
              <a:gd name="connsiteY7" fmla="*/ 148590 h 632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4400" h="6320790">
                <a:moveTo>
                  <a:pt x="3758" y="0"/>
                </a:moveTo>
                <a:lnTo>
                  <a:pt x="3705225" y="0"/>
                </a:lnTo>
                <a:cubicBezTo>
                  <a:pt x="3705225" y="1362473"/>
                  <a:pt x="4809727" y="2466975"/>
                  <a:pt x="6172200" y="2466975"/>
                </a:cubicBezTo>
                <a:cubicBezTo>
                  <a:pt x="7534673" y="2466975"/>
                  <a:pt x="8639175" y="1362473"/>
                  <a:pt x="8639175" y="0"/>
                </a:cubicBezTo>
                <a:lnTo>
                  <a:pt x="12340643" y="0"/>
                </a:lnTo>
                <a:lnTo>
                  <a:pt x="12344400" y="148590"/>
                </a:lnTo>
                <a:cubicBezTo>
                  <a:pt x="12344400" y="3557402"/>
                  <a:pt x="9581012" y="6320790"/>
                  <a:pt x="6172200" y="6320790"/>
                </a:cubicBezTo>
                <a:cubicBezTo>
                  <a:pt x="2763388" y="6320790"/>
                  <a:pt x="0" y="3557402"/>
                  <a:pt x="0" y="148590"/>
                </a:cubicBezTo>
                <a:close/>
              </a:path>
            </a:pathLst>
          </a:custGeom>
        </p:spPr>
      </p:pic>
      <p:sp>
        <p:nvSpPr>
          <p:cNvPr id="15" name="Freeform: Shape 14"/>
          <p:cNvSpPr/>
          <p:nvPr userDrawn="1"/>
        </p:nvSpPr>
        <p:spPr>
          <a:xfrm>
            <a:off x="0" y="990600"/>
            <a:ext cx="4994205" cy="4876801"/>
          </a:xfrm>
          <a:custGeom>
            <a:avLst/>
            <a:gdLst>
              <a:gd name="connsiteX0" fmla="*/ 0 w 7491308"/>
              <a:gd name="connsiteY0" fmla="*/ 0 h 7315201"/>
              <a:gd name="connsiteX1" fmla="*/ 7491308 w 7491308"/>
              <a:gd name="connsiteY1" fmla="*/ 0 h 7315201"/>
              <a:gd name="connsiteX2" fmla="*/ 7491308 w 7491308"/>
              <a:gd name="connsiteY2" fmla="*/ 7315201 h 7315201"/>
              <a:gd name="connsiteX3" fmla="*/ 0 w 7491308"/>
              <a:gd name="connsiteY3" fmla="*/ 7315201 h 731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1308" h="7315201">
                <a:moveTo>
                  <a:pt x="0" y="0"/>
                </a:moveTo>
                <a:lnTo>
                  <a:pt x="7491308" y="0"/>
                </a:lnTo>
                <a:lnTo>
                  <a:pt x="7491308" y="7315201"/>
                </a:lnTo>
                <a:lnTo>
                  <a:pt x="0" y="73152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rnd">
            <a:noFill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cs typeface="思源黑体 CN Regular" panose="020B0500000000000000" charset="-122"/>
            </a:endParaRPr>
          </a:p>
        </p:txBody>
      </p:sp>
      <p:sp>
        <p:nvSpPr>
          <p:cNvPr id="16" name="Picture Placeholder 11"/>
          <p:cNvSpPr>
            <a:spLocks noGrp="1" noChangeAspect="1"/>
          </p:cNvSpPr>
          <p:nvPr>
            <p:ph type="pic" sz="quarter" idx="24"/>
          </p:nvPr>
        </p:nvSpPr>
        <p:spPr>
          <a:xfrm>
            <a:off x="-6489" y="1137212"/>
            <a:ext cx="4826000" cy="4583575"/>
          </a:xfrm>
          <a:custGeom>
            <a:avLst/>
            <a:gdLst>
              <a:gd name="connsiteX0" fmla="*/ 0 w 7491308"/>
              <a:gd name="connsiteY0" fmla="*/ 0 h 7315201"/>
              <a:gd name="connsiteX1" fmla="*/ 7491308 w 7491308"/>
              <a:gd name="connsiteY1" fmla="*/ 0 h 7315201"/>
              <a:gd name="connsiteX2" fmla="*/ 7491308 w 7491308"/>
              <a:gd name="connsiteY2" fmla="*/ 7315201 h 7315201"/>
              <a:gd name="connsiteX3" fmla="*/ 0 w 7491308"/>
              <a:gd name="connsiteY3" fmla="*/ 7315201 h 731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1308" h="7315201">
                <a:moveTo>
                  <a:pt x="0" y="0"/>
                </a:moveTo>
                <a:lnTo>
                  <a:pt x="7491308" y="0"/>
                </a:lnTo>
                <a:lnTo>
                  <a:pt x="7491308" y="7315201"/>
                </a:lnTo>
                <a:lnTo>
                  <a:pt x="0" y="73152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0">
            <a:noFill/>
            <a:miter lim="800000"/>
          </a:ln>
          <a:effectLst/>
        </p:spPr>
        <p:txBody>
          <a:bodyPr wrap="square" tIns="457200">
            <a:noAutofit/>
          </a:bodyPr>
          <a:lstStyle>
            <a:lvl1pPr marL="0" indent="0" algn="ctr">
              <a:buNone/>
              <a:defRPr sz="1335" spc="400">
                <a:latin typeface="Bebas Neue Book" panose="00000500000000000000" pitchFamily="2" charset="0"/>
              </a:defRPr>
            </a:lvl1pPr>
          </a:lstStyle>
          <a:p>
            <a:endParaRPr lang="ko-KR" altLang="en-US"/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lat_Device_Mockup">
    <p:bg>
      <p:bgPr>
        <a:solidFill>
          <a:srgbClr val="E3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0001043" y="5126670"/>
            <a:ext cx="303567" cy="13238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8113990" y="4378113"/>
            <a:ext cx="571979" cy="28625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3813960" y="1784023"/>
            <a:ext cx="655753" cy="8116867"/>
          </a:xfrm>
          <a:prstGeom prst="rect">
            <a:avLst/>
          </a:prstGeom>
        </p:spPr>
      </p:pic>
      <p:sp>
        <p:nvSpPr>
          <p:cNvPr id="4" name="Freeform: Shape 3"/>
          <p:cNvSpPr/>
          <p:nvPr userDrawn="1"/>
        </p:nvSpPr>
        <p:spPr>
          <a:xfrm flipV="1">
            <a:off x="9789951" y="5290732"/>
            <a:ext cx="735743" cy="447697"/>
          </a:xfrm>
          <a:custGeom>
            <a:avLst/>
            <a:gdLst>
              <a:gd name="connsiteX0" fmla="*/ 963047 w 1926095"/>
              <a:gd name="connsiteY0" fmla="*/ 0 h 813246"/>
              <a:gd name="connsiteX1" fmla="*/ 1583261 w 1926095"/>
              <a:gd name="connsiteY1" fmla="*/ 76790 h 813246"/>
              <a:gd name="connsiteX2" fmla="*/ 1590399 w 1926095"/>
              <a:gd name="connsiteY2" fmla="*/ 81086 h 813246"/>
              <a:gd name="connsiteX3" fmla="*/ 1602190 w 1926095"/>
              <a:gd name="connsiteY3" fmla="*/ 84252 h 813246"/>
              <a:gd name="connsiteX4" fmla="*/ 1667333 w 1926095"/>
              <a:gd name="connsiteY4" fmla="*/ 133002 h 813246"/>
              <a:gd name="connsiteX5" fmla="*/ 1926095 w 1926095"/>
              <a:gd name="connsiteY5" fmla="*/ 810865 h 813246"/>
              <a:gd name="connsiteX6" fmla="*/ 985043 w 1926095"/>
              <a:gd name="connsiteY6" fmla="*/ 813140 h 813246"/>
              <a:gd name="connsiteX7" fmla="*/ 985043 w 1926095"/>
              <a:gd name="connsiteY7" fmla="*/ 813246 h 813246"/>
              <a:gd name="connsiteX8" fmla="*/ 963048 w 1926095"/>
              <a:gd name="connsiteY8" fmla="*/ 813193 h 813246"/>
              <a:gd name="connsiteX9" fmla="*/ 941052 w 1926095"/>
              <a:gd name="connsiteY9" fmla="*/ 813246 h 813246"/>
              <a:gd name="connsiteX10" fmla="*/ 941052 w 1926095"/>
              <a:gd name="connsiteY10" fmla="*/ 813140 h 813246"/>
              <a:gd name="connsiteX11" fmla="*/ 0 w 1926095"/>
              <a:gd name="connsiteY11" fmla="*/ 810865 h 813246"/>
              <a:gd name="connsiteX12" fmla="*/ 258762 w 1926095"/>
              <a:gd name="connsiteY12" fmla="*/ 133002 h 813246"/>
              <a:gd name="connsiteX13" fmla="*/ 323905 w 1926095"/>
              <a:gd name="connsiteY13" fmla="*/ 84252 h 813246"/>
              <a:gd name="connsiteX14" fmla="*/ 335694 w 1926095"/>
              <a:gd name="connsiteY14" fmla="*/ 81086 h 813246"/>
              <a:gd name="connsiteX15" fmla="*/ 342833 w 1926095"/>
              <a:gd name="connsiteY15" fmla="*/ 76790 h 813246"/>
              <a:gd name="connsiteX16" fmla="*/ 963047 w 1926095"/>
              <a:gd name="connsiteY16" fmla="*/ 0 h 81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6095" h="813246">
                <a:moveTo>
                  <a:pt x="963047" y="0"/>
                </a:moveTo>
                <a:cubicBezTo>
                  <a:pt x="1241858" y="0"/>
                  <a:pt x="1481077" y="31664"/>
                  <a:pt x="1583261" y="76790"/>
                </a:cubicBezTo>
                <a:lnTo>
                  <a:pt x="1590399" y="81086"/>
                </a:lnTo>
                <a:lnTo>
                  <a:pt x="1602190" y="84252"/>
                </a:lnTo>
                <a:cubicBezTo>
                  <a:pt x="1634107" y="97572"/>
                  <a:pt x="1656915" y="113655"/>
                  <a:pt x="1667333" y="133002"/>
                </a:cubicBezTo>
                <a:cubicBezTo>
                  <a:pt x="1747238" y="268469"/>
                  <a:pt x="1674740" y="665873"/>
                  <a:pt x="1926095" y="810865"/>
                </a:cubicBezTo>
                <a:lnTo>
                  <a:pt x="985043" y="813140"/>
                </a:lnTo>
                <a:lnTo>
                  <a:pt x="985043" y="813246"/>
                </a:lnTo>
                <a:lnTo>
                  <a:pt x="963048" y="813193"/>
                </a:lnTo>
                <a:lnTo>
                  <a:pt x="941052" y="813246"/>
                </a:lnTo>
                <a:lnTo>
                  <a:pt x="941052" y="813140"/>
                </a:lnTo>
                <a:lnTo>
                  <a:pt x="0" y="810865"/>
                </a:lnTo>
                <a:cubicBezTo>
                  <a:pt x="251355" y="665873"/>
                  <a:pt x="178857" y="268469"/>
                  <a:pt x="258762" y="133002"/>
                </a:cubicBezTo>
                <a:cubicBezTo>
                  <a:pt x="269180" y="113655"/>
                  <a:pt x="291988" y="97572"/>
                  <a:pt x="323905" y="84252"/>
                </a:cubicBezTo>
                <a:lnTo>
                  <a:pt x="335694" y="81086"/>
                </a:lnTo>
                <a:lnTo>
                  <a:pt x="342833" y="76790"/>
                </a:lnTo>
                <a:cubicBezTo>
                  <a:pt x="445017" y="31664"/>
                  <a:pt x="684236" y="0"/>
                  <a:pt x="963047" y="0"/>
                </a:cubicBezTo>
                <a:close/>
              </a:path>
            </a:pathLst>
          </a:custGeom>
          <a:gradFill>
            <a:gsLst>
              <a:gs pos="0">
                <a:srgbClr val="BFC4CB"/>
              </a:gs>
              <a:gs pos="34000">
                <a:schemeClr val="bg1">
                  <a:lumMod val="95000"/>
                </a:schemeClr>
              </a:gs>
              <a:gs pos="82000">
                <a:schemeClr val="bg1"/>
              </a:gs>
              <a:gs pos="100000">
                <a:schemeClr val="bg1"/>
              </a:gs>
            </a:gsLst>
            <a:lin ang="16800000" scaled="0"/>
          </a:gra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思源黑体 CN Regular" panose="020B0500000000000000" charset="-122"/>
            </a:endParaRPr>
          </a:p>
        </p:txBody>
      </p:sp>
      <p:sp>
        <p:nvSpPr>
          <p:cNvPr id="5" name="Freeform: Shape 4"/>
          <p:cNvSpPr/>
          <p:nvPr userDrawn="1"/>
        </p:nvSpPr>
        <p:spPr>
          <a:xfrm>
            <a:off x="9789951" y="3906140"/>
            <a:ext cx="735743" cy="310649"/>
          </a:xfrm>
          <a:custGeom>
            <a:avLst/>
            <a:gdLst>
              <a:gd name="connsiteX0" fmla="*/ 963047 w 1926095"/>
              <a:gd name="connsiteY0" fmla="*/ 0 h 813246"/>
              <a:gd name="connsiteX1" fmla="*/ 1583261 w 1926095"/>
              <a:gd name="connsiteY1" fmla="*/ 76790 h 813246"/>
              <a:gd name="connsiteX2" fmla="*/ 1590399 w 1926095"/>
              <a:gd name="connsiteY2" fmla="*/ 81086 h 813246"/>
              <a:gd name="connsiteX3" fmla="*/ 1602190 w 1926095"/>
              <a:gd name="connsiteY3" fmla="*/ 84252 h 813246"/>
              <a:gd name="connsiteX4" fmla="*/ 1667333 w 1926095"/>
              <a:gd name="connsiteY4" fmla="*/ 133002 h 813246"/>
              <a:gd name="connsiteX5" fmla="*/ 1926095 w 1926095"/>
              <a:gd name="connsiteY5" fmla="*/ 810865 h 813246"/>
              <a:gd name="connsiteX6" fmla="*/ 985043 w 1926095"/>
              <a:gd name="connsiteY6" fmla="*/ 813140 h 813246"/>
              <a:gd name="connsiteX7" fmla="*/ 985043 w 1926095"/>
              <a:gd name="connsiteY7" fmla="*/ 813246 h 813246"/>
              <a:gd name="connsiteX8" fmla="*/ 963048 w 1926095"/>
              <a:gd name="connsiteY8" fmla="*/ 813193 h 813246"/>
              <a:gd name="connsiteX9" fmla="*/ 941052 w 1926095"/>
              <a:gd name="connsiteY9" fmla="*/ 813246 h 813246"/>
              <a:gd name="connsiteX10" fmla="*/ 941052 w 1926095"/>
              <a:gd name="connsiteY10" fmla="*/ 813140 h 813246"/>
              <a:gd name="connsiteX11" fmla="*/ 0 w 1926095"/>
              <a:gd name="connsiteY11" fmla="*/ 810865 h 813246"/>
              <a:gd name="connsiteX12" fmla="*/ 258762 w 1926095"/>
              <a:gd name="connsiteY12" fmla="*/ 133002 h 813246"/>
              <a:gd name="connsiteX13" fmla="*/ 323905 w 1926095"/>
              <a:gd name="connsiteY13" fmla="*/ 84252 h 813246"/>
              <a:gd name="connsiteX14" fmla="*/ 335694 w 1926095"/>
              <a:gd name="connsiteY14" fmla="*/ 81086 h 813246"/>
              <a:gd name="connsiteX15" fmla="*/ 342833 w 1926095"/>
              <a:gd name="connsiteY15" fmla="*/ 76790 h 813246"/>
              <a:gd name="connsiteX16" fmla="*/ 963047 w 1926095"/>
              <a:gd name="connsiteY16" fmla="*/ 0 h 81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6095" h="813246">
                <a:moveTo>
                  <a:pt x="963047" y="0"/>
                </a:moveTo>
                <a:cubicBezTo>
                  <a:pt x="1241858" y="0"/>
                  <a:pt x="1481077" y="31664"/>
                  <a:pt x="1583261" y="76790"/>
                </a:cubicBezTo>
                <a:lnTo>
                  <a:pt x="1590399" y="81086"/>
                </a:lnTo>
                <a:lnTo>
                  <a:pt x="1602190" y="84252"/>
                </a:lnTo>
                <a:cubicBezTo>
                  <a:pt x="1634107" y="97572"/>
                  <a:pt x="1656915" y="113655"/>
                  <a:pt x="1667333" y="133002"/>
                </a:cubicBezTo>
                <a:cubicBezTo>
                  <a:pt x="1747238" y="268469"/>
                  <a:pt x="1674740" y="665873"/>
                  <a:pt x="1926095" y="810865"/>
                </a:cubicBezTo>
                <a:lnTo>
                  <a:pt x="985043" y="813140"/>
                </a:lnTo>
                <a:lnTo>
                  <a:pt x="985043" y="813246"/>
                </a:lnTo>
                <a:lnTo>
                  <a:pt x="963048" y="813193"/>
                </a:lnTo>
                <a:lnTo>
                  <a:pt x="941052" y="813246"/>
                </a:lnTo>
                <a:lnTo>
                  <a:pt x="941052" y="813140"/>
                </a:lnTo>
                <a:lnTo>
                  <a:pt x="0" y="810865"/>
                </a:lnTo>
                <a:cubicBezTo>
                  <a:pt x="251355" y="665873"/>
                  <a:pt x="178857" y="268469"/>
                  <a:pt x="258762" y="133002"/>
                </a:cubicBezTo>
                <a:cubicBezTo>
                  <a:pt x="269180" y="113655"/>
                  <a:pt x="291988" y="97572"/>
                  <a:pt x="323905" y="84252"/>
                </a:cubicBezTo>
                <a:lnTo>
                  <a:pt x="335694" y="81086"/>
                </a:lnTo>
                <a:lnTo>
                  <a:pt x="342833" y="76790"/>
                </a:lnTo>
                <a:cubicBezTo>
                  <a:pt x="445017" y="31664"/>
                  <a:pt x="684236" y="0"/>
                  <a:pt x="963047" y="0"/>
                </a:cubicBezTo>
                <a:close/>
              </a:path>
            </a:pathLst>
          </a:custGeom>
          <a:gradFill>
            <a:gsLst>
              <a:gs pos="0">
                <a:srgbClr val="BFC4CB"/>
              </a:gs>
              <a:gs pos="27000">
                <a:schemeClr val="bg1">
                  <a:lumMod val="95000"/>
                </a:schemeClr>
              </a:gs>
              <a:gs pos="82000">
                <a:schemeClr val="bg1"/>
              </a:gs>
              <a:gs pos="100000">
                <a:schemeClr val="bg1"/>
              </a:gs>
            </a:gsLst>
            <a:lin ang="16800000" scaled="0"/>
          </a:gra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思源黑体 CN Regular" panose="020B0500000000000000" charset="-122"/>
            </a:endParaRPr>
          </a:p>
        </p:txBody>
      </p:sp>
      <p:sp>
        <p:nvSpPr>
          <p:cNvPr id="6" name="Rectangle: Rounded Corners 5"/>
          <p:cNvSpPr/>
          <p:nvPr userDrawn="1"/>
        </p:nvSpPr>
        <p:spPr>
          <a:xfrm>
            <a:off x="9685347" y="4202842"/>
            <a:ext cx="945989" cy="1104262"/>
          </a:xfrm>
          <a:prstGeom prst="roundRect">
            <a:avLst>
              <a:gd name="adj" fmla="val 18013"/>
            </a:avLst>
          </a:prstGeom>
          <a:solidFill>
            <a:srgbClr val="F7F7F8"/>
          </a:solidFill>
          <a:ln w="25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思源黑体 CN Regular" panose="020B0500000000000000" charset="-122"/>
            </a:endParaRPr>
          </a:p>
        </p:txBody>
      </p:sp>
      <p:sp>
        <p:nvSpPr>
          <p:cNvPr id="7" name="Freeform: Shape 6"/>
          <p:cNvSpPr/>
          <p:nvPr userDrawn="1"/>
        </p:nvSpPr>
        <p:spPr>
          <a:xfrm>
            <a:off x="10611781" y="4457531"/>
            <a:ext cx="70495" cy="189199"/>
          </a:xfrm>
          <a:custGeom>
            <a:avLst/>
            <a:gdLst>
              <a:gd name="connsiteX0" fmla="*/ 51197 w 184547"/>
              <a:gd name="connsiteY0" fmla="*/ 0 h 495300"/>
              <a:gd name="connsiteX1" fmla="*/ 117872 w 184547"/>
              <a:gd name="connsiteY1" fmla="*/ 0 h 495300"/>
              <a:gd name="connsiteX2" fmla="*/ 134540 w 184547"/>
              <a:gd name="connsiteY2" fmla="*/ 0 h 495300"/>
              <a:gd name="connsiteX3" fmla="*/ 134540 w 184547"/>
              <a:gd name="connsiteY3" fmla="*/ 6904 h 495300"/>
              <a:gd name="connsiteX4" fmla="*/ 165019 w 184547"/>
              <a:gd name="connsiteY4" fmla="*/ 19529 h 495300"/>
              <a:gd name="connsiteX5" fmla="*/ 184547 w 184547"/>
              <a:gd name="connsiteY5" fmla="*/ 66675 h 495300"/>
              <a:gd name="connsiteX6" fmla="*/ 184547 w 184547"/>
              <a:gd name="connsiteY6" fmla="*/ 428625 h 495300"/>
              <a:gd name="connsiteX7" fmla="*/ 165019 w 184547"/>
              <a:gd name="connsiteY7" fmla="*/ 475772 h 495300"/>
              <a:gd name="connsiteX8" fmla="*/ 134540 w 184547"/>
              <a:gd name="connsiteY8" fmla="*/ 488396 h 495300"/>
              <a:gd name="connsiteX9" fmla="*/ 134540 w 184547"/>
              <a:gd name="connsiteY9" fmla="*/ 495300 h 495300"/>
              <a:gd name="connsiteX10" fmla="*/ 117872 w 184547"/>
              <a:gd name="connsiteY10" fmla="*/ 495300 h 495300"/>
              <a:gd name="connsiteX11" fmla="*/ 51197 w 184547"/>
              <a:gd name="connsiteY11" fmla="*/ 495300 h 495300"/>
              <a:gd name="connsiteX12" fmla="*/ 0 w 184547"/>
              <a:gd name="connsiteY12" fmla="*/ 247650 h 495300"/>
              <a:gd name="connsiteX13" fmla="*/ 51197 w 184547"/>
              <a:gd name="connsiteY13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547" h="495300">
                <a:moveTo>
                  <a:pt x="51197" y="0"/>
                </a:moveTo>
                <a:lnTo>
                  <a:pt x="117872" y="0"/>
                </a:lnTo>
                <a:lnTo>
                  <a:pt x="134540" y="0"/>
                </a:lnTo>
                <a:lnTo>
                  <a:pt x="134540" y="6904"/>
                </a:lnTo>
                <a:lnTo>
                  <a:pt x="165019" y="19529"/>
                </a:lnTo>
                <a:cubicBezTo>
                  <a:pt x="177084" y="31595"/>
                  <a:pt x="184547" y="48263"/>
                  <a:pt x="184547" y="66675"/>
                </a:cubicBezTo>
                <a:lnTo>
                  <a:pt x="184547" y="428625"/>
                </a:lnTo>
                <a:cubicBezTo>
                  <a:pt x="184547" y="447037"/>
                  <a:pt x="177084" y="463706"/>
                  <a:pt x="165019" y="475772"/>
                </a:cubicBezTo>
                <a:lnTo>
                  <a:pt x="134540" y="488396"/>
                </a:lnTo>
                <a:lnTo>
                  <a:pt x="134540" y="495300"/>
                </a:lnTo>
                <a:lnTo>
                  <a:pt x="117872" y="495300"/>
                </a:lnTo>
                <a:lnTo>
                  <a:pt x="51197" y="495300"/>
                </a:lnTo>
                <a:cubicBezTo>
                  <a:pt x="22922" y="495300"/>
                  <a:pt x="0" y="384423"/>
                  <a:pt x="0" y="247650"/>
                </a:cubicBezTo>
                <a:cubicBezTo>
                  <a:pt x="0" y="110877"/>
                  <a:pt x="22922" y="0"/>
                  <a:pt x="51197" y="0"/>
                </a:cubicBezTo>
                <a:close/>
              </a:path>
            </a:pathLst>
          </a:custGeom>
          <a:solidFill>
            <a:schemeClr val="bg1"/>
          </a:solidFill>
          <a:ln w="127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思源黑体 CN Regular" panose="020B0500000000000000" charset="-122"/>
            </a:endParaRPr>
          </a:p>
        </p:txBody>
      </p:sp>
      <p:sp>
        <p:nvSpPr>
          <p:cNvPr id="8" name="Rectangle: Rounded Corners 7"/>
          <p:cNvSpPr/>
          <p:nvPr userDrawn="1"/>
        </p:nvSpPr>
        <p:spPr>
          <a:xfrm>
            <a:off x="10622241" y="4788629"/>
            <a:ext cx="28199" cy="2637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思源黑体 CN Regular" panose="020B0500000000000000" charset="-122"/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7653146" y="2681345"/>
            <a:ext cx="1493668" cy="2993639"/>
          </a:xfrm>
          <a:custGeom>
            <a:avLst/>
            <a:gdLst>
              <a:gd name="connsiteX0" fmla="*/ 483915 w 3193663"/>
              <a:gd name="connsiteY0" fmla="*/ 173853 h 6400800"/>
              <a:gd name="connsiteX1" fmla="*/ 200841 w 3193663"/>
              <a:gd name="connsiteY1" fmla="*/ 459277 h 6400800"/>
              <a:gd name="connsiteX2" fmla="*/ 200841 w 3193663"/>
              <a:gd name="connsiteY2" fmla="*/ 5941755 h 6400800"/>
              <a:gd name="connsiteX3" fmla="*/ 483915 w 3193663"/>
              <a:gd name="connsiteY3" fmla="*/ 6227181 h 6400800"/>
              <a:gd name="connsiteX4" fmla="*/ 2706684 w 3193663"/>
              <a:gd name="connsiteY4" fmla="*/ 6227181 h 6400800"/>
              <a:gd name="connsiteX5" fmla="*/ 2989761 w 3193663"/>
              <a:gd name="connsiteY5" fmla="*/ 5941755 h 6400800"/>
              <a:gd name="connsiteX6" fmla="*/ 2989761 w 3193663"/>
              <a:gd name="connsiteY6" fmla="*/ 459277 h 6400800"/>
              <a:gd name="connsiteX7" fmla="*/ 2706684 w 3193663"/>
              <a:gd name="connsiteY7" fmla="*/ 173853 h 6400800"/>
              <a:gd name="connsiteX8" fmla="*/ 2414686 w 3193663"/>
              <a:gd name="connsiteY8" fmla="*/ 173853 h 6400800"/>
              <a:gd name="connsiteX9" fmla="*/ 2414686 w 3193663"/>
              <a:gd name="connsiteY9" fmla="*/ 175768 h 6400800"/>
              <a:gd name="connsiteX10" fmla="*/ 2410278 w 3193663"/>
              <a:gd name="connsiteY10" fmla="*/ 173853 h 6400800"/>
              <a:gd name="connsiteX11" fmla="*/ 2374834 w 3193663"/>
              <a:gd name="connsiteY11" fmla="*/ 189254 h 6400800"/>
              <a:gd name="connsiteX12" fmla="*/ 2363947 w 3193663"/>
              <a:gd name="connsiteY12" fmla="*/ 216827 h 6400800"/>
              <a:gd name="connsiteX13" fmla="*/ 2363947 w 3193663"/>
              <a:gd name="connsiteY13" fmla="*/ 226832 h 6400800"/>
              <a:gd name="connsiteX14" fmla="*/ 2182514 w 3193663"/>
              <a:gd name="connsiteY14" fmla="*/ 409771 h 6400800"/>
              <a:gd name="connsiteX15" fmla="*/ 1000573 w 3193663"/>
              <a:gd name="connsiteY15" fmla="*/ 409771 h 6400800"/>
              <a:gd name="connsiteX16" fmla="*/ 819142 w 3193663"/>
              <a:gd name="connsiteY16" fmla="*/ 226832 h 6400800"/>
              <a:gd name="connsiteX17" fmla="*/ 819142 w 3193663"/>
              <a:gd name="connsiteY17" fmla="*/ 214003 h 6400800"/>
              <a:gd name="connsiteX18" fmla="*/ 809369 w 3193663"/>
              <a:gd name="connsiteY18" fmla="*/ 189254 h 6400800"/>
              <a:gd name="connsiteX19" fmla="*/ 773925 w 3193663"/>
              <a:gd name="connsiteY19" fmla="*/ 173853 h 6400800"/>
              <a:gd name="connsiteX20" fmla="*/ 769516 w 3193663"/>
              <a:gd name="connsiteY20" fmla="*/ 175768 h 6400800"/>
              <a:gd name="connsiteX21" fmla="*/ 769516 w 3193663"/>
              <a:gd name="connsiteY21" fmla="*/ 173853 h 6400800"/>
              <a:gd name="connsiteX22" fmla="*/ 490054 w 3193663"/>
              <a:gd name="connsiteY22" fmla="*/ 0 h 6400800"/>
              <a:gd name="connsiteX23" fmla="*/ 2707015 w 3193663"/>
              <a:gd name="connsiteY23" fmla="*/ 0 h 6400800"/>
              <a:gd name="connsiteX24" fmla="*/ 3178198 w 3193663"/>
              <a:gd name="connsiteY24" fmla="*/ 471182 h 6400800"/>
              <a:gd name="connsiteX25" fmla="*/ 3178198 w 3193663"/>
              <a:gd name="connsiteY25" fmla="*/ 1474326 h 6400800"/>
              <a:gd name="connsiteX26" fmla="*/ 3188507 w 3193663"/>
              <a:gd name="connsiteY26" fmla="*/ 1478596 h 6400800"/>
              <a:gd name="connsiteX27" fmla="*/ 3193663 w 3193663"/>
              <a:gd name="connsiteY27" fmla="*/ 1491045 h 6400800"/>
              <a:gd name="connsiteX28" fmla="*/ 3193663 w 3193663"/>
              <a:gd name="connsiteY28" fmla="*/ 2200219 h 6400800"/>
              <a:gd name="connsiteX29" fmla="*/ 3188507 w 3193663"/>
              <a:gd name="connsiteY29" fmla="*/ 2212667 h 6400800"/>
              <a:gd name="connsiteX30" fmla="*/ 3178198 w 3193663"/>
              <a:gd name="connsiteY30" fmla="*/ 2216938 h 6400800"/>
              <a:gd name="connsiteX31" fmla="*/ 3178198 w 3193663"/>
              <a:gd name="connsiteY31" fmla="*/ 5929618 h 6400800"/>
              <a:gd name="connsiteX32" fmla="*/ 2707015 w 3193663"/>
              <a:gd name="connsiteY32" fmla="*/ 6400800 h 6400800"/>
              <a:gd name="connsiteX33" fmla="*/ 490054 w 3193663"/>
              <a:gd name="connsiteY33" fmla="*/ 6400800 h 6400800"/>
              <a:gd name="connsiteX34" fmla="*/ 18872 w 3193663"/>
              <a:gd name="connsiteY34" fmla="*/ 5929618 h 6400800"/>
              <a:gd name="connsiteX35" fmla="*/ 18872 w 3193663"/>
              <a:gd name="connsiteY35" fmla="*/ 2366019 h 6400800"/>
              <a:gd name="connsiteX36" fmla="*/ 17605 w 3193663"/>
              <a:gd name="connsiteY36" fmla="*/ 2366019 h 6400800"/>
              <a:gd name="connsiteX37" fmla="*/ 0 w 3193663"/>
              <a:gd name="connsiteY37" fmla="*/ 2348413 h 6400800"/>
              <a:gd name="connsiteX38" fmla="*/ 0 w 3193663"/>
              <a:gd name="connsiteY38" fmla="*/ 1922004 h 6400800"/>
              <a:gd name="connsiteX39" fmla="*/ 17605 w 3193663"/>
              <a:gd name="connsiteY39" fmla="*/ 1904398 h 6400800"/>
              <a:gd name="connsiteX40" fmla="*/ 18872 w 3193663"/>
              <a:gd name="connsiteY40" fmla="*/ 1904398 h 6400800"/>
              <a:gd name="connsiteX41" fmla="*/ 18872 w 3193663"/>
              <a:gd name="connsiteY41" fmla="*/ 1783458 h 6400800"/>
              <a:gd name="connsiteX42" fmla="*/ 17605 w 3193663"/>
              <a:gd name="connsiteY42" fmla="*/ 1783458 h 6400800"/>
              <a:gd name="connsiteX43" fmla="*/ 0 w 3193663"/>
              <a:gd name="connsiteY43" fmla="*/ 1765852 h 6400800"/>
              <a:gd name="connsiteX44" fmla="*/ 0 w 3193663"/>
              <a:gd name="connsiteY44" fmla="*/ 1339443 h 6400800"/>
              <a:gd name="connsiteX45" fmla="*/ 17605 w 3193663"/>
              <a:gd name="connsiteY45" fmla="*/ 1321837 h 6400800"/>
              <a:gd name="connsiteX46" fmla="*/ 18872 w 3193663"/>
              <a:gd name="connsiteY46" fmla="*/ 1321837 h 6400800"/>
              <a:gd name="connsiteX47" fmla="*/ 18872 w 3193663"/>
              <a:gd name="connsiteY47" fmla="*/ 1105506 h 6400800"/>
              <a:gd name="connsiteX48" fmla="*/ 11239 w 3193663"/>
              <a:gd name="connsiteY48" fmla="*/ 1105506 h 6400800"/>
              <a:gd name="connsiteX49" fmla="*/ 0 w 3193663"/>
              <a:gd name="connsiteY49" fmla="*/ 1094267 h 6400800"/>
              <a:gd name="connsiteX50" fmla="*/ 0 w 3193663"/>
              <a:gd name="connsiteY50" fmla="*/ 873158 h 6400800"/>
              <a:gd name="connsiteX51" fmla="*/ 11239 w 3193663"/>
              <a:gd name="connsiteY51" fmla="*/ 861920 h 6400800"/>
              <a:gd name="connsiteX52" fmla="*/ 18872 w 3193663"/>
              <a:gd name="connsiteY52" fmla="*/ 861920 h 6400800"/>
              <a:gd name="connsiteX53" fmla="*/ 18872 w 3193663"/>
              <a:gd name="connsiteY53" fmla="*/ 471182 h 6400800"/>
              <a:gd name="connsiteX54" fmla="*/ 490054 w 3193663"/>
              <a:gd name="connsiteY5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93663" h="6400800">
                <a:moveTo>
                  <a:pt x="483915" y="173853"/>
                </a:moveTo>
                <a:cubicBezTo>
                  <a:pt x="327579" y="173853"/>
                  <a:pt x="200841" y="301641"/>
                  <a:pt x="200841" y="459277"/>
                </a:cubicBezTo>
                <a:lnTo>
                  <a:pt x="200841" y="5941755"/>
                </a:lnTo>
                <a:cubicBezTo>
                  <a:pt x="200841" y="6099393"/>
                  <a:pt x="327579" y="6227181"/>
                  <a:pt x="483915" y="6227181"/>
                </a:cubicBezTo>
                <a:lnTo>
                  <a:pt x="2706684" y="6227181"/>
                </a:lnTo>
                <a:cubicBezTo>
                  <a:pt x="2863025" y="6227181"/>
                  <a:pt x="2989761" y="6099393"/>
                  <a:pt x="2989761" y="5941755"/>
                </a:cubicBezTo>
                <a:lnTo>
                  <a:pt x="2989761" y="459277"/>
                </a:lnTo>
                <a:cubicBezTo>
                  <a:pt x="2989761" y="301641"/>
                  <a:pt x="2863025" y="173853"/>
                  <a:pt x="2706684" y="173853"/>
                </a:cubicBezTo>
                <a:lnTo>
                  <a:pt x="2414686" y="173853"/>
                </a:lnTo>
                <a:lnTo>
                  <a:pt x="2414686" y="175768"/>
                </a:lnTo>
                <a:lnTo>
                  <a:pt x="2410278" y="173853"/>
                </a:lnTo>
                <a:cubicBezTo>
                  <a:pt x="2396436" y="173853"/>
                  <a:pt x="2383906" y="179738"/>
                  <a:pt x="2374834" y="189254"/>
                </a:cubicBezTo>
                <a:lnTo>
                  <a:pt x="2363947" y="216827"/>
                </a:lnTo>
                <a:lnTo>
                  <a:pt x="2363947" y="226832"/>
                </a:lnTo>
                <a:cubicBezTo>
                  <a:pt x="2363947" y="327868"/>
                  <a:pt x="2282718" y="409771"/>
                  <a:pt x="2182514" y="409771"/>
                </a:cubicBezTo>
                <a:lnTo>
                  <a:pt x="1000573" y="409771"/>
                </a:lnTo>
                <a:cubicBezTo>
                  <a:pt x="900372" y="409771"/>
                  <a:pt x="819142" y="327868"/>
                  <a:pt x="819142" y="226832"/>
                </a:cubicBezTo>
                <a:lnTo>
                  <a:pt x="819142" y="214003"/>
                </a:lnTo>
                <a:lnTo>
                  <a:pt x="809369" y="189254"/>
                </a:lnTo>
                <a:cubicBezTo>
                  <a:pt x="800296" y="179738"/>
                  <a:pt x="787766" y="173853"/>
                  <a:pt x="773925" y="173853"/>
                </a:cubicBezTo>
                <a:lnTo>
                  <a:pt x="769516" y="175768"/>
                </a:lnTo>
                <a:lnTo>
                  <a:pt x="769516" y="173853"/>
                </a:lnTo>
                <a:close/>
                <a:moveTo>
                  <a:pt x="490054" y="0"/>
                </a:moveTo>
                <a:lnTo>
                  <a:pt x="2707015" y="0"/>
                </a:lnTo>
                <a:cubicBezTo>
                  <a:pt x="2967242" y="0"/>
                  <a:pt x="3178198" y="210955"/>
                  <a:pt x="3178198" y="471182"/>
                </a:cubicBezTo>
                <a:lnTo>
                  <a:pt x="3178198" y="1474326"/>
                </a:lnTo>
                <a:lnTo>
                  <a:pt x="3188507" y="1478596"/>
                </a:lnTo>
                <a:cubicBezTo>
                  <a:pt x="3191692" y="1481782"/>
                  <a:pt x="3193663" y="1486183"/>
                  <a:pt x="3193663" y="1491045"/>
                </a:cubicBezTo>
                <a:lnTo>
                  <a:pt x="3193663" y="2200219"/>
                </a:lnTo>
                <a:cubicBezTo>
                  <a:pt x="3193663" y="2205080"/>
                  <a:pt x="3191692" y="2209481"/>
                  <a:pt x="3188507" y="2212667"/>
                </a:cubicBezTo>
                <a:lnTo>
                  <a:pt x="3178198" y="2216938"/>
                </a:lnTo>
                <a:lnTo>
                  <a:pt x="3178198" y="5929618"/>
                </a:lnTo>
                <a:cubicBezTo>
                  <a:pt x="3178198" y="6189845"/>
                  <a:pt x="2967242" y="6400800"/>
                  <a:pt x="2707015" y="6400800"/>
                </a:cubicBezTo>
                <a:lnTo>
                  <a:pt x="490054" y="6400800"/>
                </a:lnTo>
                <a:cubicBezTo>
                  <a:pt x="229827" y="6400800"/>
                  <a:pt x="18872" y="6189845"/>
                  <a:pt x="18872" y="5929618"/>
                </a:cubicBezTo>
                <a:lnTo>
                  <a:pt x="18872" y="2366019"/>
                </a:lnTo>
                <a:lnTo>
                  <a:pt x="17605" y="2366019"/>
                </a:lnTo>
                <a:cubicBezTo>
                  <a:pt x="7882" y="2366019"/>
                  <a:pt x="0" y="2358136"/>
                  <a:pt x="0" y="2348413"/>
                </a:cubicBezTo>
                <a:lnTo>
                  <a:pt x="0" y="1922004"/>
                </a:lnTo>
                <a:cubicBezTo>
                  <a:pt x="0" y="1912281"/>
                  <a:pt x="7882" y="1904398"/>
                  <a:pt x="17605" y="1904398"/>
                </a:cubicBezTo>
                <a:lnTo>
                  <a:pt x="18872" y="1904398"/>
                </a:lnTo>
                <a:lnTo>
                  <a:pt x="18872" y="1783458"/>
                </a:lnTo>
                <a:lnTo>
                  <a:pt x="17605" y="1783458"/>
                </a:lnTo>
                <a:cubicBezTo>
                  <a:pt x="7882" y="1783458"/>
                  <a:pt x="0" y="1775575"/>
                  <a:pt x="0" y="1765852"/>
                </a:cubicBezTo>
                <a:lnTo>
                  <a:pt x="0" y="1339443"/>
                </a:lnTo>
                <a:cubicBezTo>
                  <a:pt x="0" y="1329720"/>
                  <a:pt x="7882" y="1321837"/>
                  <a:pt x="17605" y="1321837"/>
                </a:cubicBezTo>
                <a:lnTo>
                  <a:pt x="18872" y="1321837"/>
                </a:lnTo>
                <a:lnTo>
                  <a:pt x="18872" y="1105506"/>
                </a:lnTo>
                <a:lnTo>
                  <a:pt x="11239" y="1105506"/>
                </a:lnTo>
                <a:cubicBezTo>
                  <a:pt x="5032" y="1105506"/>
                  <a:pt x="0" y="1100473"/>
                  <a:pt x="0" y="1094267"/>
                </a:cubicBezTo>
                <a:lnTo>
                  <a:pt x="0" y="873158"/>
                </a:lnTo>
                <a:cubicBezTo>
                  <a:pt x="0" y="866951"/>
                  <a:pt x="5032" y="861920"/>
                  <a:pt x="11239" y="861920"/>
                </a:cubicBezTo>
                <a:lnTo>
                  <a:pt x="18872" y="861920"/>
                </a:lnTo>
                <a:lnTo>
                  <a:pt x="18872" y="471182"/>
                </a:lnTo>
                <a:cubicBezTo>
                  <a:pt x="18872" y="210955"/>
                  <a:pt x="229827" y="0"/>
                  <a:pt x="490054" y="0"/>
                </a:cubicBezTo>
                <a:close/>
              </a:path>
            </a:pathLst>
          </a:custGeom>
          <a:solidFill>
            <a:srgbClr val="F7F7F8"/>
          </a:solidFill>
          <a:ln w="25400" cap="rnd">
            <a:noFill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cs typeface="思源黑体 CN Regular" panose="020B0500000000000000" charset="-122"/>
            </a:endParaRPr>
          </a:p>
        </p:txBody>
      </p:sp>
      <p:sp>
        <p:nvSpPr>
          <p:cNvPr id="17" name="Freeform: Shape 16"/>
          <p:cNvSpPr/>
          <p:nvPr userDrawn="1"/>
        </p:nvSpPr>
        <p:spPr>
          <a:xfrm>
            <a:off x="1602049" y="2316831"/>
            <a:ext cx="5079577" cy="3274694"/>
          </a:xfrm>
          <a:custGeom>
            <a:avLst/>
            <a:gdLst>
              <a:gd name="connsiteX0" fmla="*/ 123268 w 3721022"/>
              <a:gd name="connsiteY0" fmla="*/ 0 h 2398862"/>
              <a:gd name="connsiteX1" fmla="*/ 3597754 w 3721022"/>
              <a:gd name="connsiteY1" fmla="*/ 0 h 2398862"/>
              <a:gd name="connsiteX2" fmla="*/ 3721022 w 3721022"/>
              <a:gd name="connsiteY2" fmla="*/ 123268 h 2398862"/>
              <a:gd name="connsiteX3" fmla="*/ 3721022 w 3721022"/>
              <a:gd name="connsiteY3" fmla="*/ 2398862 h 2398862"/>
              <a:gd name="connsiteX4" fmla="*/ 0 w 3721022"/>
              <a:gd name="connsiteY4" fmla="*/ 2398862 h 2398862"/>
              <a:gd name="connsiteX5" fmla="*/ 0 w 3721022"/>
              <a:gd name="connsiteY5" fmla="*/ 123268 h 2398862"/>
              <a:gd name="connsiteX6" fmla="*/ 123268 w 3721022"/>
              <a:gd name="connsiteY6" fmla="*/ 0 h 23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1022" h="2398862">
                <a:moveTo>
                  <a:pt x="123268" y="0"/>
                </a:moveTo>
                <a:lnTo>
                  <a:pt x="3597754" y="0"/>
                </a:lnTo>
                <a:cubicBezTo>
                  <a:pt x="3665833" y="0"/>
                  <a:pt x="3721022" y="55189"/>
                  <a:pt x="3721022" y="123268"/>
                </a:cubicBezTo>
                <a:lnTo>
                  <a:pt x="3721022" y="2398862"/>
                </a:lnTo>
                <a:lnTo>
                  <a:pt x="0" y="2398862"/>
                </a:lnTo>
                <a:lnTo>
                  <a:pt x="0" y="123268"/>
                </a:lnTo>
                <a:cubicBezTo>
                  <a:pt x="0" y="55189"/>
                  <a:pt x="55189" y="0"/>
                  <a:pt x="123268" y="0"/>
                </a:cubicBezTo>
                <a:close/>
              </a:path>
            </a:pathLst>
          </a:custGeom>
          <a:solidFill>
            <a:srgbClr val="F7F7F8"/>
          </a:solidFill>
          <a:ln w="25400">
            <a:noFill/>
            <a:miter/>
          </a:ln>
        </p:spPr>
        <p:txBody>
          <a:bodyPr wrap="square" lIns="40639" tIns="40639" rIns="40639" bIns="40639" anchor="ctr">
            <a:noAutofit/>
          </a:bodyPr>
          <a:lstStyle/>
          <a:p>
            <a:pPr algn="ctr" defTabSz="1219200">
              <a:lnSpc>
                <a:spcPct val="100000"/>
              </a:lnSpc>
              <a:defRPr sz="3600" spc="0">
                <a:ln>
                  <a:noFill/>
                </a:ln>
                <a:solidFill>
                  <a:srgbClr val="FFFFFF"/>
                </a:solidFill>
                <a:latin typeface="+mn-lt"/>
                <a:ea typeface="+mn-ea"/>
                <a:cs typeface="+mn-cs"/>
                <a:sym typeface="Montserrat Regular"/>
              </a:defRPr>
            </a:pPr>
            <a:endParaRPr sz="2400"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18" name="Freeform 18"/>
          <p:cNvSpPr/>
          <p:nvPr userDrawn="1"/>
        </p:nvSpPr>
        <p:spPr>
          <a:xfrm rot="10800000" flipH="1">
            <a:off x="1031077" y="5591525"/>
            <a:ext cx="6221520" cy="90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cubicBezTo>
                  <a:pt x="21192" y="6109"/>
                  <a:pt x="20709" y="873"/>
                  <a:pt x="20434" y="909"/>
                </a:cubicBezTo>
                <a:lnTo>
                  <a:pt x="10909" y="20"/>
                </a:lnTo>
                <a:lnTo>
                  <a:pt x="10909" y="0"/>
                </a:lnTo>
                <a:lnTo>
                  <a:pt x="10800" y="10"/>
                </a:lnTo>
                <a:lnTo>
                  <a:pt x="10691" y="0"/>
                </a:lnTo>
                <a:lnTo>
                  <a:pt x="10691" y="20"/>
                </a:lnTo>
                <a:lnTo>
                  <a:pt x="1166" y="909"/>
                </a:lnTo>
                <a:cubicBezTo>
                  <a:pt x="891" y="873"/>
                  <a:pt x="408" y="6109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BFC4CB"/>
              </a:gs>
              <a:gs pos="57000">
                <a:schemeClr val="bg1">
                  <a:lumMod val="95000"/>
                </a:schemeClr>
              </a:gs>
              <a:gs pos="82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25400">
            <a:noFill/>
            <a:round/>
          </a:ln>
          <a:effectLst/>
        </p:spPr>
        <p:txBody>
          <a:bodyPr lIns="40639" tIns="40639" rIns="40639" bIns="40639" anchor="ctr"/>
          <a:lstStyle/>
          <a:p>
            <a:pPr>
              <a:lnSpc>
                <a:spcPct val="100000"/>
              </a:lnSpc>
              <a:defRPr sz="2400" spc="0">
                <a:ln>
                  <a:noFill/>
                </a:ln>
                <a:latin typeface="+mn-lt"/>
                <a:ea typeface="+mn-ea"/>
                <a:cs typeface="+mn-cs"/>
                <a:sym typeface="Montserrat Regular"/>
              </a:defRPr>
            </a:pPr>
            <a:endParaRPr sz="1600">
              <a:cs typeface="思源黑体 CN Regular" panose="020B0500000000000000" charset="-122"/>
              <a:sym typeface="思源黑体 CN Regular" panose="020B0500000000000000" charset="-122"/>
            </a:endParaRPr>
          </a:p>
        </p:txBody>
      </p:sp>
      <p:sp>
        <p:nvSpPr>
          <p:cNvPr id="23" name="Picture Placeholder 22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801368" y="2469713"/>
            <a:ext cx="4680937" cy="2925586"/>
          </a:xfrm>
          <a:custGeom>
            <a:avLst/>
            <a:gdLst>
              <a:gd name="connsiteX0" fmla="*/ 0 w 7021406"/>
              <a:gd name="connsiteY0" fmla="*/ 0 h 4388379"/>
              <a:gd name="connsiteX1" fmla="*/ 7021406 w 7021406"/>
              <a:gd name="connsiteY1" fmla="*/ 0 h 4388379"/>
              <a:gd name="connsiteX2" fmla="*/ 7021406 w 7021406"/>
              <a:gd name="connsiteY2" fmla="*/ 4388379 h 4388379"/>
              <a:gd name="connsiteX3" fmla="*/ 0 w 7021406"/>
              <a:gd name="connsiteY3" fmla="*/ 4388379 h 438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1405" h="4388379">
                <a:moveTo>
                  <a:pt x="0" y="0"/>
                </a:moveTo>
                <a:lnTo>
                  <a:pt x="7021406" y="0"/>
                </a:lnTo>
                <a:lnTo>
                  <a:pt x="7021406" y="4388379"/>
                </a:lnTo>
                <a:lnTo>
                  <a:pt x="0" y="4388379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35" spc="400">
                <a:latin typeface="Bebas Neue Book" panose="00000500000000000000" pitchFamily="2" charset="0"/>
              </a:defRPr>
            </a:lvl1pPr>
          </a:lstStyle>
          <a:p>
            <a:r>
              <a:rPr lang="en-US"/>
              <a:t>Drag and Drop</a:t>
            </a:r>
          </a:p>
        </p:txBody>
      </p:sp>
      <p:sp>
        <p:nvSpPr>
          <p:cNvPr id="24" name="Picture Placeholder 2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747794" y="2762602"/>
            <a:ext cx="1304371" cy="2831127"/>
          </a:xfrm>
          <a:custGeom>
            <a:avLst/>
            <a:gdLst>
              <a:gd name="connsiteX0" fmla="*/ 198590 w 1956556"/>
              <a:gd name="connsiteY0" fmla="*/ 0 h 4246691"/>
              <a:gd name="connsiteX1" fmla="*/ 398952 w 1956556"/>
              <a:gd name="connsiteY1" fmla="*/ 0 h 4246691"/>
              <a:gd name="connsiteX2" fmla="*/ 398952 w 1956556"/>
              <a:gd name="connsiteY2" fmla="*/ 1343 h 4246691"/>
              <a:gd name="connsiteX3" fmla="*/ 402045 w 1956556"/>
              <a:gd name="connsiteY3" fmla="*/ 0 h 4246691"/>
              <a:gd name="connsiteX4" fmla="*/ 426910 w 1956556"/>
              <a:gd name="connsiteY4" fmla="*/ 10804 h 4246691"/>
              <a:gd name="connsiteX5" fmla="*/ 433767 w 1956556"/>
              <a:gd name="connsiteY5" fmla="*/ 28167 h 4246691"/>
              <a:gd name="connsiteX6" fmla="*/ 433767 w 1956556"/>
              <a:gd name="connsiteY6" fmla="*/ 37167 h 4246691"/>
              <a:gd name="connsiteX7" fmla="*/ 561049 w 1956556"/>
              <a:gd name="connsiteY7" fmla="*/ 165507 h 4246691"/>
              <a:gd name="connsiteX8" fmla="*/ 1390235 w 1956556"/>
              <a:gd name="connsiteY8" fmla="*/ 165507 h 4246691"/>
              <a:gd name="connsiteX9" fmla="*/ 1517519 w 1956556"/>
              <a:gd name="connsiteY9" fmla="*/ 37167 h 4246691"/>
              <a:gd name="connsiteX10" fmla="*/ 1517519 w 1956556"/>
              <a:gd name="connsiteY10" fmla="*/ 30148 h 4246691"/>
              <a:gd name="connsiteX11" fmla="*/ 1525156 w 1956556"/>
              <a:gd name="connsiteY11" fmla="*/ 10804 h 4246691"/>
              <a:gd name="connsiteX12" fmla="*/ 1550021 w 1956556"/>
              <a:gd name="connsiteY12" fmla="*/ 0 h 4246691"/>
              <a:gd name="connsiteX13" fmla="*/ 1553114 w 1956556"/>
              <a:gd name="connsiteY13" fmla="*/ 1343 h 4246691"/>
              <a:gd name="connsiteX14" fmla="*/ 1553114 w 1956556"/>
              <a:gd name="connsiteY14" fmla="*/ 0 h 4246691"/>
              <a:gd name="connsiteX15" fmla="*/ 1757965 w 1956556"/>
              <a:gd name="connsiteY15" fmla="*/ 0 h 4246691"/>
              <a:gd name="connsiteX16" fmla="*/ 1956556 w 1956556"/>
              <a:gd name="connsiteY16" fmla="*/ 200238 h 4246691"/>
              <a:gd name="connsiteX17" fmla="*/ 1956556 w 1956556"/>
              <a:gd name="connsiteY17" fmla="*/ 4046452 h 4246691"/>
              <a:gd name="connsiteX18" fmla="*/ 1757965 w 1956556"/>
              <a:gd name="connsiteY18" fmla="*/ 4246691 h 4246691"/>
              <a:gd name="connsiteX19" fmla="*/ 198590 w 1956556"/>
              <a:gd name="connsiteY19" fmla="*/ 4246691 h 4246691"/>
              <a:gd name="connsiteX20" fmla="*/ 0 w 1956556"/>
              <a:gd name="connsiteY20" fmla="*/ 4046452 h 4246691"/>
              <a:gd name="connsiteX21" fmla="*/ 0 w 1956556"/>
              <a:gd name="connsiteY21" fmla="*/ 200238 h 4246691"/>
              <a:gd name="connsiteX22" fmla="*/ 198590 w 1956556"/>
              <a:gd name="connsiteY22" fmla="*/ 0 h 424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56556" h="4246691">
                <a:moveTo>
                  <a:pt x="198590" y="0"/>
                </a:moveTo>
                <a:lnTo>
                  <a:pt x="398952" y="0"/>
                </a:lnTo>
                <a:lnTo>
                  <a:pt x="398952" y="1343"/>
                </a:lnTo>
                <a:lnTo>
                  <a:pt x="402045" y="0"/>
                </a:lnTo>
                <a:cubicBezTo>
                  <a:pt x="411755" y="0"/>
                  <a:pt x="420545" y="4128"/>
                  <a:pt x="426910" y="10804"/>
                </a:cubicBezTo>
                <a:lnTo>
                  <a:pt x="433767" y="28167"/>
                </a:lnTo>
                <a:lnTo>
                  <a:pt x="433767" y="37167"/>
                </a:lnTo>
                <a:cubicBezTo>
                  <a:pt x="433767" y="108048"/>
                  <a:pt x="490753" y="165507"/>
                  <a:pt x="561049" y="165507"/>
                </a:cubicBezTo>
                <a:lnTo>
                  <a:pt x="1390235" y="165507"/>
                </a:lnTo>
                <a:cubicBezTo>
                  <a:pt x="1460533" y="165507"/>
                  <a:pt x="1517519" y="108048"/>
                  <a:pt x="1517519" y="37167"/>
                </a:cubicBezTo>
                <a:lnTo>
                  <a:pt x="1517519" y="30148"/>
                </a:lnTo>
                <a:lnTo>
                  <a:pt x="1525156" y="10804"/>
                </a:lnTo>
                <a:cubicBezTo>
                  <a:pt x="1531521" y="4128"/>
                  <a:pt x="1540311" y="0"/>
                  <a:pt x="1550021" y="0"/>
                </a:cubicBezTo>
                <a:lnTo>
                  <a:pt x="1553114" y="1343"/>
                </a:lnTo>
                <a:lnTo>
                  <a:pt x="1553114" y="0"/>
                </a:lnTo>
                <a:lnTo>
                  <a:pt x="1757965" y="0"/>
                </a:lnTo>
                <a:cubicBezTo>
                  <a:pt x="1867645" y="0"/>
                  <a:pt x="1956556" y="89649"/>
                  <a:pt x="1956556" y="200238"/>
                </a:cubicBezTo>
                <a:lnTo>
                  <a:pt x="1956556" y="4046452"/>
                </a:lnTo>
                <a:cubicBezTo>
                  <a:pt x="1956556" y="4157042"/>
                  <a:pt x="1867645" y="4246691"/>
                  <a:pt x="1757965" y="4246691"/>
                </a:cubicBezTo>
                <a:lnTo>
                  <a:pt x="198590" y="4246691"/>
                </a:lnTo>
                <a:cubicBezTo>
                  <a:pt x="88913" y="4246691"/>
                  <a:pt x="0" y="4157042"/>
                  <a:pt x="0" y="4046452"/>
                </a:cubicBezTo>
                <a:lnTo>
                  <a:pt x="0" y="200238"/>
                </a:lnTo>
                <a:cubicBezTo>
                  <a:pt x="0" y="89649"/>
                  <a:pt x="88913" y="0"/>
                  <a:pt x="198590" y="0"/>
                </a:cubicBez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35" spc="400">
                <a:latin typeface="Bebas Neue Book" panose="00000500000000000000" pitchFamily="2" charset="0"/>
              </a:defRPr>
            </a:lvl1pPr>
          </a:lstStyle>
          <a:p>
            <a:r>
              <a:rPr lang="en-US"/>
              <a:t>Drag and Drop</a:t>
            </a: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758192" y="4287995"/>
            <a:ext cx="797543" cy="930467"/>
          </a:xfrm>
          <a:custGeom>
            <a:avLst/>
            <a:gdLst>
              <a:gd name="connsiteX0" fmla="*/ 139454 w 1196314"/>
              <a:gd name="connsiteY0" fmla="*/ 0 h 1395700"/>
              <a:gd name="connsiteX1" fmla="*/ 1056860 w 1196314"/>
              <a:gd name="connsiteY1" fmla="*/ 0 h 1395700"/>
              <a:gd name="connsiteX2" fmla="*/ 1196314 w 1196314"/>
              <a:gd name="connsiteY2" fmla="*/ 139454 h 1395700"/>
              <a:gd name="connsiteX3" fmla="*/ 1196314 w 1196314"/>
              <a:gd name="connsiteY3" fmla="*/ 1256246 h 1395700"/>
              <a:gd name="connsiteX4" fmla="*/ 1056860 w 1196314"/>
              <a:gd name="connsiteY4" fmla="*/ 1395700 h 1395700"/>
              <a:gd name="connsiteX5" fmla="*/ 139454 w 1196314"/>
              <a:gd name="connsiteY5" fmla="*/ 1395700 h 1395700"/>
              <a:gd name="connsiteX6" fmla="*/ 0 w 1196314"/>
              <a:gd name="connsiteY6" fmla="*/ 1256246 h 1395700"/>
              <a:gd name="connsiteX7" fmla="*/ 0 w 1196314"/>
              <a:gd name="connsiteY7" fmla="*/ 139454 h 1395700"/>
              <a:gd name="connsiteX8" fmla="*/ 139454 w 1196314"/>
              <a:gd name="connsiteY8" fmla="*/ 0 h 13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14" h="1395700">
                <a:moveTo>
                  <a:pt x="139454" y="0"/>
                </a:moveTo>
                <a:lnTo>
                  <a:pt x="1056860" y="0"/>
                </a:lnTo>
                <a:cubicBezTo>
                  <a:pt x="1133878" y="0"/>
                  <a:pt x="1196314" y="62435"/>
                  <a:pt x="1196314" y="139454"/>
                </a:cubicBezTo>
                <a:lnTo>
                  <a:pt x="1196314" y="1256246"/>
                </a:lnTo>
                <a:cubicBezTo>
                  <a:pt x="1196314" y="1333265"/>
                  <a:pt x="1133878" y="1395700"/>
                  <a:pt x="1056860" y="1395700"/>
                </a:cubicBezTo>
                <a:lnTo>
                  <a:pt x="139454" y="1395700"/>
                </a:lnTo>
                <a:cubicBezTo>
                  <a:pt x="62436" y="1395700"/>
                  <a:pt x="0" y="1333265"/>
                  <a:pt x="0" y="1256246"/>
                </a:cubicBezTo>
                <a:lnTo>
                  <a:pt x="0" y="139454"/>
                </a:lnTo>
                <a:cubicBezTo>
                  <a:pt x="0" y="62435"/>
                  <a:pt x="62436" y="0"/>
                  <a:pt x="139454" y="0"/>
                </a:cubicBez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335" spc="400">
                <a:latin typeface="Bebas Neue Book" panose="00000500000000000000" pitchFamily="2" charset="0"/>
              </a:defRPr>
            </a:lvl1pPr>
          </a:lstStyle>
          <a:p>
            <a:r>
              <a:rPr lang="en-US"/>
              <a:t>Drag and Drop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838632" y="2117"/>
            <a:ext cx="3353368" cy="685799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496300" y="2286000"/>
            <a:ext cx="3695700" cy="2286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思源黑体 CN Regular" panose="020B0500000000000000" charset="-122"/>
            </a:endParaRPr>
          </a:p>
        </p:txBody>
      </p:sp>
      <p:sp>
        <p:nvSpPr>
          <p:cNvPr id="60" name="Рисунок 4"/>
          <p:cNvSpPr>
            <a:spLocks noGrp="1"/>
          </p:cNvSpPr>
          <p:nvPr>
            <p:ph type="pic" sz="quarter" idx="86"/>
          </p:nvPr>
        </p:nvSpPr>
        <p:spPr>
          <a:xfrm>
            <a:off x="6096000" y="1"/>
            <a:ext cx="2400300" cy="2300288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61" name="Рисунок 4"/>
          <p:cNvSpPr>
            <a:spLocks noGrp="1"/>
          </p:cNvSpPr>
          <p:nvPr>
            <p:ph type="pic" sz="quarter" idx="87"/>
          </p:nvPr>
        </p:nvSpPr>
        <p:spPr>
          <a:xfrm>
            <a:off x="6096000" y="2286001"/>
            <a:ext cx="2400299" cy="2286000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62" name="Рисунок 4"/>
          <p:cNvSpPr>
            <a:spLocks noGrp="1"/>
          </p:cNvSpPr>
          <p:nvPr>
            <p:ph type="pic" sz="quarter" idx="88"/>
          </p:nvPr>
        </p:nvSpPr>
        <p:spPr>
          <a:xfrm>
            <a:off x="6096000" y="4572000"/>
            <a:ext cx="2400300" cy="2286000"/>
          </a:xfr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50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0" grpId="0" bldLvl="0" animBg="1"/>
      <p:bldP spid="61" grpId="0"/>
      <p:bldP spid="62" grpId="0"/>
    </p:bldLst>
  </p:timing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8838632" y="2117"/>
            <a:ext cx="3353368" cy="685799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思源黑体 CN Regular" panose="020B0500000000000000" charset="-122"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5250038" y="856779"/>
            <a:ext cx="9773239" cy="5561188"/>
            <a:chOff x="4703929" y="717077"/>
            <a:chExt cx="9773238" cy="5561188"/>
          </a:xfrm>
        </p:grpSpPr>
        <p:sp>
          <p:nvSpPr>
            <p:cNvPr id="35" name="Полилиния 34"/>
            <p:cNvSpPr/>
            <p:nvPr userDrawn="1"/>
          </p:nvSpPr>
          <p:spPr>
            <a:xfrm>
              <a:off x="5555970" y="717077"/>
              <a:ext cx="7984744" cy="5414294"/>
            </a:xfrm>
            <a:custGeom>
              <a:avLst/>
              <a:gdLst>
                <a:gd name="connsiteX0" fmla="*/ 593737 w 15796902"/>
                <a:gd name="connsiteY0" fmla="*/ 0 h 10799762"/>
                <a:gd name="connsiteX1" fmla="*/ 2968613 w 15796902"/>
                <a:gd name="connsiteY1" fmla="*/ 0 h 10799762"/>
                <a:gd name="connsiteX2" fmla="*/ 2968615 w 15796902"/>
                <a:gd name="connsiteY2" fmla="*/ 0 h 10799762"/>
                <a:gd name="connsiteX3" fmla="*/ 12828290 w 15796902"/>
                <a:gd name="connsiteY3" fmla="*/ 0 h 10799762"/>
                <a:gd name="connsiteX4" fmla="*/ 14287500 w 15796902"/>
                <a:gd name="connsiteY4" fmla="*/ 0 h 10799762"/>
                <a:gd name="connsiteX5" fmla="*/ 15203166 w 15796902"/>
                <a:gd name="connsiteY5" fmla="*/ 0 h 10799762"/>
                <a:gd name="connsiteX6" fmla="*/ 15796902 w 15796902"/>
                <a:gd name="connsiteY6" fmla="*/ 593737 h 10799762"/>
                <a:gd name="connsiteX7" fmla="*/ 15796902 w 15796902"/>
                <a:gd name="connsiteY7" fmla="*/ 5080012 h 10799762"/>
                <a:gd name="connsiteX8" fmla="*/ 15796902 w 15796902"/>
                <a:gd name="connsiteY8" fmla="*/ 5719750 h 10799762"/>
                <a:gd name="connsiteX9" fmla="*/ 15796902 w 15796902"/>
                <a:gd name="connsiteY9" fmla="*/ 10206025 h 10799762"/>
                <a:gd name="connsiteX10" fmla="*/ 15203166 w 15796902"/>
                <a:gd name="connsiteY10" fmla="*/ 10799762 h 10799762"/>
                <a:gd name="connsiteX11" fmla="*/ 14287500 w 15796902"/>
                <a:gd name="connsiteY11" fmla="*/ 10799762 h 10799762"/>
                <a:gd name="connsiteX12" fmla="*/ 12828290 w 15796902"/>
                <a:gd name="connsiteY12" fmla="*/ 10799762 h 10799762"/>
                <a:gd name="connsiteX13" fmla="*/ 2968613 w 15796902"/>
                <a:gd name="connsiteY13" fmla="*/ 10799762 h 10799762"/>
                <a:gd name="connsiteX14" fmla="*/ 1781175 w 15796902"/>
                <a:gd name="connsiteY14" fmla="*/ 10799762 h 10799762"/>
                <a:gd name="connsiteX15" fmla="*/ 593737 w 15796902"/>
                <a:gd name="connsiteY15" fmla="*/ 10799762 h 10799762"/>
                <a:gd name="connsiteX16" fmla="*/ 0 w 15796902"/>
                <a:gd name="connsiteY16" fmla="*/ 10206025 h 10799762"/>
                <a:gd name="connsiteX17" fmla="*/ 0 w 15796902"/>
                <a:gd name="connsiteY17" fmla="*/ 5719750 h 10799762"/>
                <a:gd name="connsiteX18" fmla="*/ 0 w 15796902"/>
                <a:gd name="connsiteY18" fmla="*/ 5080012 h 10799762"/>
                <a:gd name="connsiteX19" fmla="*/ 0 w 15796902"/>
                <a:gd name="connsiteY19" fmla="*/ 593737 h 10799762"/>
                <a:gd name="connsiteX20" fmla="*/ 593737 w 15796902"/>
                <a:gd name="connsiteY20" fmla="*/ 0 h 1079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96902" h="10799762">
                  <a:moveTo>
                    <a:pt x="593737" y="0"/>
                  </a:moveTo>
                  <a:lnTo>
                    <a:pt x="2968613" y="0"/>
                  </a:lnTo>
                  <a:lnTo>
                    <a:pt x="2968615" y="0"/>
                  </a:lnTo>
                  <a:lnTo>
                    <a:pt x="12828290" y="0"/>
                  </a:lnTo>
                  <a:lnTo>
                    <a:pt x="14287500" y="0"/>
                  </a:lnTo>
                  <a:lnTo>
                    <a:pt x="15203166" y="0"/>
                  </a:lnTo>
                  <a:cubicBezTo>
                    <a:pt x="15531078" y="0"/>
                    <a:pt x="15796902" y="265825"/>
                    <a:pt x="15796902" y="593737"/>
                  </a:cubicBezTo>
                  <a:lnTo>
                    <a:pt x="15796902" y="5080012"/>
                  </a:lnTo>
                  <a:lnTo>
                    <a:pt x="15796902" y="5719750"/>
                  </a:lnTo>
                  <a:lnTo>
                    <a:pt x="15796902" y="10206025"/>
                  </a:lnTo>
                  <a:cubicBezTo>
                    <a:pt x="15796902" y="10533937"/>
                    <a:pt x="15531078" y="10799762"/>
                    <a:pt x="15203166" y="10799762"/>
                  </a:cubicBezTo>
                  <a:lnTo>
                    <a:pt x="14287500" y="10799762"/>
                  </a:lnTo>
                  <a:lnTo>
                    <a:pt x="12828290" y="10799762"/>
                  </a:lnTo>
                  <a:lnTo>
                    <a:pt x="2968613" y="10799762"/>
                  </a:lnTo>
                  <a:lnTo>
                    <a:pt x="1781175" y="10799762"/>
                  </a:lnTo>
                  <a:lnTo>
                    <a:pt x="593737" y="10799762"/>
                  </a:lnTo>
                  <a:cubicBezTo>
                    <a:pt x="265825" y="10799762"/>
                    <a:pt x="0" y="10533937"/>
                    <a:pt x="0" y="10206025"/>
                  </a:cubicBezTo>
                  <a:lnTo>
                    <a:pt x="0" y="5719750"/>
                  </a:lnTo>
                  <a:lnTo>
                    <a:pt x="0" y="5080012"/>
                  </a:lnTo>
                  <a:lnTo>
                    <a:pt x="0" y="593737"/>
                  </a:lnTo>
                  <a:cubicBezTo>
                    <a:pt x="0" y="265825"/>
                    <a:pt x="265825" y="0"/>
                    <a:pt x="59373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>
                <a:cs typeface="思源黑体 CN Regular" panose="020B0500000000000000" charset="-122"/>
              </a:endParaRPr>
            </a:p>
          </p:txBody>
        </p:sp>
        <p:sp>
          <p:nvSpPr>
            <p:cNvPr id="37" name="Полилиния 36"/>
            <p:cNvSpPr/>
            <p:nvPr userDrawn="1"/>
          </p:nvSpPr>
          <p:spPr>
            <a:xfrm>
              <a:off x="4703929" y="6202089"/>
              <a:ext cx="9773238" cy="76176"/>
            </a:xfrm>
            <a:custGeom>
              <a:avLst/>
              <a:gdLst>
                <a:gd name="connsiteX0" fmla="*/ 0 w 19335232"/>
                <a:gd name="connsiteY0" fmla="*/ 0 h 333694"/>
                <a:gd name="connsiteX1" fmla="*/ 19335232 w 19335232"/>
                <a:gd name="connsiteY1" fmla="*/ 0 h 333694"/>
                <a:gd name="connsiteX2" fmla="*/ 19322694 w 19335232"/>
                <a:gd name="connsiteY2" fmla="*/ 40390 h 333694"/>
                <a:gd name="connsiteX3" fmla="*/ 18880202 w 19335232"/>
                <a:gd name="connsiteY3" fmla="*/ 333694 h 333694"/>
                <a:gd name="connsiteX4" fmla="*/ 455030 w 19335232"/>
                <a:gd name="connsiteY4" fmla="*/ 333694 h 333694"/>
                <a:gd name="connsiteX5" fmla="*/ 12538 w 19335232"/>
                <a:gd name="connsiteY5" fmla="*/ 40390 h 33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35232" h="333694">
                  <a:moveTo>
                    <a:pt x="0" y="0"/>
                  </a:moveTo>
                  <a:lnTo>
                    <a:pt x="19335232" y="0"/>
                  </a:lnTo>
                  <a:lnTo>
                    <a:pt x="19322694" y="40390"/>
                  </a:lnTo>
                  <a:cubicBezTo>
                    <a:pt x="19249792" y="212753"/>
                    <a:pt x="19079120" y="333694"/>
                    <a:pt x="18880202" y="333694"/>
                  </a:cubicBezTo>
                  <a:lnTo>
                    <a:pt x="455030" y="333694"/>
                  </a:lnTo>
                  <a:cubicBezTo>
                    <a:pt x="256112" y="333694"/>
                    <a:pt x="85441" y="212753"/>
                    <a:pt x="12538" y="40390"/>
                  </a:cubicBezTo>
                  <a:close/>
                </a:path>
              </a:pathLst>
            </a:custGeom>
            <a:gradFill flip="none" rotWithShape="1">
              <a:gsLst>
                <a:gs pos="89000">
                  <a:srgbClr val="828282"/>
                </a:gs>
                <a:gs pos="0">
                  <a:srgbClr val="C5C5C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>
                <a:cs typeface="思源黑体 CN Regular" panose="020B0500000000000000" charset="-122"/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4703929" y="6015623"/>
              <a:ext cx="9773238" cy="186467"/>
            </a:xfrm>
            <a:prstGeom prst="rect">
              <a:avLst/>
            </a:prstGeom>
            <a:gradFill flip="none" rotWithShape="1">
              <a:gsLst>
                <a:gs pos="2000">
                  <a:srgbClr val="D5D5D5"/>
                </a:gs>
                <a:gs pos="1000">
                  <a:srgbClr val="F2F2F2"/>
                </a:gs>
                <a:gs pos="0">
                  <a:schemeClr val="tx1">
                    <a:alpha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>
                <a:cs typeface="思源黑体 CN Regular" panose="020B0500000000000000" charset="-122"/>
              </a:endParaRPr>
            </a:p>
          </p:txBody>
        </p:sp>
        <p:sp>
          <p:nvSpPr>
            <p:cNvPr id="38" name="Полилиния 37"/>
            <p:cNvSpPr/>
            <p:nvPr userDrawn="1"/>
          </p:nvSpPr>
          <p:spPr>
            <a:xfrm>
              <a:off x="8891012" y="6018701"/>
              <a:ext cx="1351391" cy="106495"/>
            </a:xfrm>
            <a:custGeom>
              <a:avLst/>
              <a:gdLst>
                <a:gd name="connsiteX0" fmla="*/ 0 w 2673572"/>
                <a:gd name="connsiteY0" fmla="*/ 0 h 212424"/>
                <a:gd name="connsiteX1" fmla="*/ 2673572 w 2673572"/>
                <a:gd name="connsiteY1" fmla="*/ 0 h 212424"/>
                <a:gd name="connsiteX2" fmla="*/ 2662629 w 2673572"/>
                <a:gd name="connsiteY2" fmla="*/ 54207 h 212424"/>
                <a:gd name="connsiteX3" fmla="*/ 2423935 w 2673572"/>
                <a:gd name="connsiteY3" fmla="*/ 212424 h 212424"/>
                <a:gd name="connsiteX4" fmla="*/ 249637 w 2673572"/>
                <a:gd name="connsiteY4" fmla="*/ 212424 h 212424"/>
                <a:gd name="connsiteX5" fmla="*/ 10944 w 2673572"/>
                <a:gd name="connsiteY5" fmla="*/ 54207 h 21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572" h="212424">
                  <a:moveTo>
                    <a:pt x="0" y="0"/>
                  </a:moveTo>
                  <a:lnTo>
                    <a:pt x="2673572" y="0"/>
                  </a:lnTo>
                  <a:lnTo>
                    <a:pt x="2662629" y="54207"/>
                  </a:lnTo>
                  <a:cubicBezTo>
                    <a:pt x="2623302" y="147185"/>
                    <a:pt x="2531237" y="212424"/>
                    <a:pt x="2423935" y="212424"/>
                  </a:cubicBezTo>
                  <a:lnTo>
                    <a:pt x="249637" y="212424"/>
                  </a:lnTo>
                  <a:cubicBezTo>
                    <a:pt x="142335" y="212424"/>
                    <a:pt x="50270" y="147185"/>
                    <a:pt x="10944" y="54207"/>
                  </a:cubicBezTo>
                  <a:close/>
                </a:path>
              </a:pathLst>
            </a:custGeom>
            <a:gradFill>
              <a:gsLst>
                <a:gs pos="88000">
                  <a:srgbClr val="F2F2F2"/>
                </a:gs>
                <a:gs pos="12000">
                  <a:srgbClr val="F2F2F2"/>
                </a:gs>
                <a:gs pos="100000">
                  <a:srgbClr val="828282"/>
                </a:gs>
                <a:gs pos="0">
                  <a:srgbClr val="82828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5">
                <a:cs typeface="思源黑体 CN Regular" panose="020B0500000000000000" charset="-122"/>
              </a:endParaRPr>
            </a:p>
          </p:txBody>
        </p:sp>
        <p:grpSp>
          <p:nvGrpSpPr>
            <p:cNvPr id="27" name="Группа 26"/>
            <p:cNvGrpSpPr/>
            <p:nvPr userDrawn="1"/>
          </p:nvGrpSpPr>
          <p:grpSpPr>
            <a:xfrm flipH="1">
              <a:off x="9572513" y="890239"/>
              <a:ext cx="23483" cy="22921"/>
              <a:chOff x="13422299" y="954496"/>
              <a:chExt cx="127026" cy="125005"/>
            </a:xfrm>
          </p:grpSpPr>
          <p:sp>
            <p:nvSpPr>
              <p:cNvPr id="30" name="Овал 29"/>
              <p:cNvSpPr/>
              <p:nvPr userDrawn="1"/>
            </p:nvSpPr>
            <p:spPr>
              <a:xfrm>
                <a:off x="13422302" y="954496"/>
                <a:ext cx="127023" cy="12500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>
                  <a:cs typeface="思源黑体 CN Regular" panose="020B0500000000000000" charset="-122"/>
                </a:endParaRPr>
              </a:p>
            </p:txBody>
          </p:sp>
          <p:sp>
            <p:nvSpPr>
              <p:cNvPr id="34" name="Овал 33"/>
              <p:cNvSpPr/>
              <p:nvPr userDrawn="1"/>
            </p:nvSpPr>
            <p:spPr>
              <a:xfrm>
                <a:off x="13422299" y="954497"/>
                <a:ext cx="127026" cy="125004"/>
              </a:xfrm>
              <a:prstGeom prst="ellipse">
                <a:avLst/>
              </a:prstGeom>
              <a:solidFill>
                <a:srgbClr val="00206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>
                  <a:cs typeface="思源黑体 CN Regular" panose="020B0500000000000000" charset="-122"/>
                </a:endParaRPr>
              </a:p>
            </p:txBody>
          </p:sp>
        </p:grpSp>
      </p:grpSp>
      <p:sp>
        <p:nvSpPr>
          <p:cNvPr id="36" name="Рисунок 13"/>
          <p:cNvSpPr>
            <a:spLocks noGrp="1"/>
          </p:cNvSpPr>
          <p:nvPr>
            <p:ph type="pic" sz="quarter" idx="39" hasCustomPrompt="1"/>
          </p:nvPr>
        </p:nvSpPr>
        <p:spPr>
          <a:xfrm>
            <a:off x="6359105" y="1222085"/>
            <a:ext cx="7475104" cy="46932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indent="0" algn="ctr">
              <a:buNone/>
              <a:defRPr sz="1005" baseline="0"/>
            </a:lvl1pPr>
          </a:lstStyle>
          <a:p>
            <a:r>
              <a:rPr lang="en-US"/>
              <a:t>PLACEHOLDER IMAGE</a:t>
            </a:r>
            <a:r>
              <a:rPr lang="ru-RU"/>
              <a:t> </a:t>
            </a:r>
            <a:endParaRPr lang="en-US"/>
          </a:p>
        </p:txBody>
      </p:sp>
    </p:spTree>
  </p:cSld>
  <p:clrMapOvr>
    <a:masterClrMapping/>
  </p:clrMapOvr>
  <p:transition spd="slow">
    <p:cover/>
  </p:transition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11"/>
          <p:cNvSpPr>
            <a:spLocks noChangeShapeType="1"/>
          </p:cNvSpPr>
          <p:nvPr userDrawn="1"/>
        </p:nvSpPr>
        <p:spPr bwMode="auto">
          <a:xfrm flipH="1" flipV="1">
            <a:off x="1390660" y="2971799"/>
            <a:ext cx="0" cy="926086"/>
          </a:xfrm>
          <a:prstGeom prst="line">
            <a:avLst/>
          </a:prstGeom>
          <a:noFill/>
          <a:ln w="6350" cap="sq" cmpd="sng">
            <a:solidFill>
              <a:srgbClr val="DCDEE0"/>
            </a:solidFill>
            <a:prstDash val="solid"/>
            <a:round/>
            <a:head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50">
              <a:defRPr/>
            </a:pPr>
            <a:endParaRPr lang="es-ES" sz="900">
              <a:solidFill>
                <a:srgbClr val="000000"/>
              </a:solidFill>
              <a:latin typeface="+mn-ea"/>
              <a:ea typeface="+mn-ea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68" name="Line 11"/>
          <p:cNvSpPr>
            <a:spLocks noChangeShapeType="1"/>
          </p:cNvSpPr>
          <p:nvPr userDrawn="1"/>
        </p:nvSpPr>
        <p:spPr bwMode="auto">
          <a:xfrm flipH="1" flipV="1">
            <a:off x="2969052" y="3886200"/>
            <a:ext cx="0" cy="914400"/>
          </a:xfrm>
          <a:prstGeom prst="line">
            <a:avLst/>
          </a:prstGeom>
          <a:noFill/>
          <a:ln w="6350" cap="sq" cmpd="sng">
            <a:solidFill>
              <a:srgbClr val="DCDEE0"/>
            </a:solidFill>
            <a:prstDash val="solid"/>
            <a:round/>
            <a:head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50">
              <a:defRPr/>
            </a:pPr>
            <a:endParaRPr lang="es-ES" sz="500">
              <a:solidFill>
                <a:srgbClr val="000000"/>
              </a:solidFill>
              <a:latin typeface="等线" panose="02010600030101010101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70" name="Line 11"/>
          <p:cNvSpPr>
            <a:spLocks noChangeShapeType="1"/>
          </p:cNvSpPr>
          <p:nvPr userDrawn="1"/>
        </p:nvSpPr>
        <p:spPr bwMode="auto">
          <a:xfrm flipH="1" flipV="1">
            <a:off x="4549391" y="2985158"/>
            <a:ext cx="0" cy="912728"/>
          </a:xfrm>
          <a:prstGeom prst="line">
            <a:avLst/>
          </a:prstGeom>
          <a:noFill/>
          <a:ln w="6350" cap="sq" cmpd="sng">
            <a:solidFill>
              <a:srgbClr val="DCDEE0"/>
            </a:solidFill>
            <a:prstDash val="solid"/>
            <a:round/>
            <a:head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50">
              <a:defRPr/>
            </a:pPr>
            <a:endParaRPr lang="es-ES" sz="900">
              <a:solidFill>
                <a:srgbClr val="000000"/>
              </a:solidFill>
              <a:latin typeface="+mn-ea"/>
              <a:ea typeface="+mn-ea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72" name="Line 11"/>
          <p:cNvSpPr>
            <a:spLocks noChangeShapeType="1"/>
          </p:cNvSpPr>
          <p:nvPr userDrawn="1"/>
        </p:nvSpPr>
        <p:spPr bwMode="auto">
          <a:xfrm flipH="1" flipV="1">
            <a:off x="6095415" y="2081534"/>
            <a:ext cx="0" cy="890266"/>
          </a:xfrm>
          <a:prstGeom prst="line">
            <a:avLst/>
          </a:prstGeom>
          <a:noFill/>
          <a:ln w="6350" cap="sq" cmpd="sng">
            <a:solidFill>
              <a:srgbClr val="DCDEE0"/>
            </a:solidFill>
            <a:prstDash val="solid"/>
            <a:round/>
            <a:head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50">
              <a:defRPr/>
            </a:pPr>
            <a:endParaRPr lang="es-ES" sz="900">
              <a:solidFill>
                <a:srgbClr val="000000"/>
              </a:solidFill>
              <a:latin typeface="+mn-ea"/>
              <a:ea typeface="+mn-ea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74" name="Line 11"/>
          <p:cNvSpPr>
            <a:spLocks noChangeShapeType="1"/>
          </p:cNvSpPr>
          <p:nvPr userDrawn="1"/>
        </p:nvSpPr>
        <p:spPr bwMode="auto">
          <a:xfrm flipH="1" flipV="1">
            <a:off x="7663284" y="3005662"/>
            <a:ext cx="0" cy="880538"/>
          </a:xfrm>
          <a:prstGeom prst="line">
            <a:avLst/>
          </a:prstGeom>
          <a:noFill/>
          <a:ln w="6350" cap="sq" cmpd="sng">
            <a:solidFill>
              <a:srgbClr val="DCDEE0"/>
            </a:solidFill>
            <a:prstDash val="solid"/>
            <a:round/>
            <a:head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50">
              <a:defRPr/>
            </a:pPr>
            <a:endParaRPr lang="es-ES" sz="900">
              <a:solidFill>
                <a:srgbClr val="000000"/>
              </a:solidFill>
              <a:latin typeface="+mn-ea"/>
              <a:ea typeface="+mn-ea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76" name="Line 11"/>
          <p:cNvSpPr>
            <a:spLocks noChangeShapeType="1"/>
          </p:cNvSpPr>
          <p:nvPr userDrawn="1"/>
        </p:nvSpPr>
        <p:spPr bwMode="auto">
          <a:xfrm flipH="1" flipV="1">
            <a:off x="9216459" y="2097415"/>
            <a:ext cx="0" cy="874390"/>
          </a:xfrm>
          <a:prstGeom prst="line">
            <a:avLst/>
          </a:prstGeom>
          <a:noFill/>
          <a:ln w="6350" cap="sq" cmpd="sng">
            <a:solidFill>
              <a:srgbClr val="DCDEE0"/>
            </a:solidFill>
            <a:prstDash val="solid"/>
            <a:round/>
            <a:head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50">
              <a:defRPr/>
            </a:pPr>
            <a:endParaRPr lang="es-ES" sz="900">
              <a:solidFill>
                <a:srgbClr val="000000"/>
              </a:solidFill>
              <a:latin typeface="+mn-ea"/>
              <a:ea typeface="+mn-ea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42" name="Freeform 5"/>
          <p:cNvSpPr/>
          <p:nvPr/>
        </p:nvSpPr>
        <p:spPr bwMode="auto">
          <a:xfrm>
            <a:off x="8980612" y="936173"/>
            <a:ext cx="2077924" cy="1415080"/>
          </a:xfrm>
          <a:custGeom>
            <a:avLst/>
            <a:gdLst>
              <a:gd name="T0" fmla="*/ 12630 w 15298"/>
              <a:gd name="T1" fmla="*/ 444 h 10413"/>
              <a:gd name="T2" fmla="*/ 1033 w 15298"/>
              <a:gd name="T3" fmla="*/ 7139 h 10413"/>
              <a:gd name="T4" fmla="*/ 443 w 15298"/>
              <a:gd name="T5" fmla="*/ 9341 h 10413"/>
              <a:gd name="T6" fmla="*/ 466 w 15298"/>
              <a:gd name="T7" fmla="*/ 9380 h 10413"/>
              <a:gd name="T8" fmla="*/ 2668 w 15298"/>
              <a:gd name="T9" fmla="*/ 9970 h 10413"/>
              <a:gd name="T10" fmla="*/ 14264 w 15298"/>
              <a:gd name="T11" fmla="*/ 3275 h 10413"/>
              <a:gd name="T12" fmla="*/ 14854 w 15298"/>
              <a:gd name="T13" fmla="*/ 1073 h 10413"/>
              <a:gd name="T14" fmla="*/ 14832 w 15298"/>
              <a:gd name="T15" fmla="*/ 1034 h 10413"/>
              <a:gd name="T16" fmla="*/ 12630 w 15298"/>
              <a:gd name="T17" fmla="*/ 444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12630" y="444"/>
                </a:moveTo>
                <a:lnTo>
                  <a:pt x="1033" y="7139"/>
                </a:lnTo>
                <a:cubicBezTo>
                  <a:pt x="266" y="7582"/>
                  <a:pt x="0" y="8573"/>
                  <a:pt x="443" y="9341"/>
                </a:cubicBezTo>
                <a:lnTo>
                  <a:pt x="466" y="9380"/>
                </a:lnTo>
                <a:cubicBezTo>
                  <a:pt x="909" y="10148"/>
                  <a:pt x="1900" y="10413"/>
                  <a:pt x="2668" y="9970"/>
                </a:cubicBezTo>
                <a:lnTo>
                  <a:pt x="14264" y="3275"/>
                </a:lnTo>
                <a:cubicBezTo>
                  <a:pt x="15032" y="2832"/>
                  <a:pt x="15298" y="1841"/>
                  <a:pt x="14854" y="1073"/>
                </a:cubicBezTo>
                <a:lnTo>
                  <a:pt x="14832" y="1034"/>
                </a:lnTo>
                <a:cubicBezTo>
                  <a:pt x="14389" y="266"/>
                  <a:pt x="13398" y="0"/>
                  <a:pt x="12630" y="4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>
              <a:cs typeface="思源黑体 CN Regular" panose="020B0500000000000000" charset="-122"/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4275573" y="1843577"/>
            <a:ext cx="2076239" cy="1415080"/>
          </a:xfrm>
          <a:custGeom>
            <a:avLst/>
            <a:gdLst>
              <a:gd name="T0" fmla="*/ 12630 w 15298"/>
              <a:gd name="T1" fmla="*/ 443 h 10413"/>
              <a:gd name="T2" fmla="*/ 1033 w 15298"/>
              <a:gd name="T3" fmla="*/ 7138 h 10413"/>
              <a:gd name="T4" fmla="*/ 443 w 15298"/>
              <a:gd name="T5" fmla="*/ 9341 h 10413"/>
              <a:gd name="T6" fmla="*/ 466 w 15298"/>
              <a:gd name="T7" fmla="*/ 9379 h 10413"/>
              <a:gd name="T8" fmla="*/ 2668 w 15298"/>
              <a:gd name="T9" fmla="*/ 9970 h 10413"/>
              <a:gd name="T10" fmla="*/ 14264 w 15298"/>
              <a:gd name="T11" fmla="*/ 3275 h 10413"/>
              <a:gd name="T12" fmla="*/ 14854 w 15298"/>
              <a:gd name="T13" fmla="*/ 1072 h 10413"/>
              <a:gd name="T14" fmla="*/ 14832 w 15298"/>
              <a:gd name="T15" fmla="*/ 1033 h 10413"/>
              <a:gd name="T16" fmla="*/ 12630 w 15298"/>
              <a:gd name="T17" fmla="*/ 443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12630" y="443"/>
                </a:moveTo>
                <a:lnTo>
                  <a:pt x="1033" y="7138"/>
                </a:lnTo>
                <a:cubicBezTo>
                  <a:pt x="266" y="7582"/>
                  <a:pt x="0" y="8573"/>
                  <a:pt x="443" y="9341"/>
                </a:cubicBezTo>
                <a:lnTo>
                  <a:pt x="466" y="9379"/>
                </a:lnTo>
                <a:cubicBezTo>
                  <a:pt x="909" y="10147"/>
                  <a:pt x="1900" y="10413"/>
                  <a:pt x="2668" y="9970"/>
                </a:cubicBezTo>
                <a:lnTo>
                  <a:pt x="14264" y="3275"/>
                </a:lnTo>
                <a:cubicBezTo>
                  <a:pt x="15032" y="2831"/>
                  <a:pt x="15298" y="1840"/>
                  <a:pt x="14854" y="1072"/>
                </a:cubicBezTo>
                <a:lnTo>
                  <a:pt x="14832" y="1033"/>
                </a:lnTo>
                <a:cubicBezTo>
                  <a:pt x="14389" y="266"/>
                  <a:pt x="13398" y="0"/>
                  <a:pt x="12630" y="443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latin typeface="+mn-ea"/>
              <a:ea typeface="+mn-ea"/>
              <a:cs typeface="思源黑体 CN Regular" panose="020B0500000000000000" charset="-122"/>
            </a:endParaRPr>
          </a:p>
        </p:txBody>
      </p:sp>
      <p:sp>
        <p:nvSpPr>
          <p:cNvPr id="44" name="Freeform 7"/>
          <p:cNvSpPr/>
          <p:nvPr/>
        </p:nvSpPr>
        <p:spPr bwMode="auto">
          <a:xfrm>
            <a:off x="1152534" y="2732432"/>
            <a:ext cx="2076239" cy="1416767"/>
          </a:xfrm>
          <a:custGeom>
            <a:avLst/>
            <a:gdLst>
              <a:gd name="T0" fmla="*/ 2668 w 15298"/>
              <a:gd name="T1" fmla="*/ 443 h 10413"/>
              <a:gd name="T2" fmla="*/ 14265 w 15298"/>
              <a:gd name="T3" fmla="*/ 7138 h 10413"/>
              <a:gd name="T4" fmla="*/ 14855 w 15298"/>
              <a:gd name="T5" fmla="*/ 9340 h 10413"/>
              <a:gd name="T6" fmla="*/ 14832 w 15298"/>
              <a:gd name="T7" fmla="*/ 9379 h 10413"/>
              <a:gd name="T8" fmla="*/ 12630 w 15298"/>
              <a:gd name="T9" fmla="*/ 9969 h 10413"/>
              <a:gd name="T10" fmla="*/ 1034 w 15298"/>
              <a:gd name="T11" fmla="*/ 3274 h 10413"/>
              <a:gd name="T12" fmla="*/ 444 w 15298"/>
              <a:gd name="T13" fmla="*/ 1072 h 10413"/>
              <a:gd name="T14" fmla="*/ 466 w 15298"/>
              <a:gd name="T15" fmla="*/ 1033 h 10413"/>
              <a:gd name="T16" fmla="*/ 2668 w 15298"/>
              <a:gd name="T17" fmla="*/ 443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2668" y="443"/>
                </a:moveTo>
                <a:lnTo>
                  <a:pt x="14265" y="7138"/>
                </a:lnTo>
                <a:cubicBezTo>
                  <a:pt x="15032" y="7581"/>
                  <a:pt x="15298" y="8572"/>
                  <a:pt x="14855" y="9340"/>
                </a:cubicBezTo>
                <a:lnTo>
                  <a:pt x="14832" y="9379"/>
                </a:lnTo>
                <a:cubicBezTo>
                  <a:pt x="14389" y="10147"/>
                  <a:pt x="13398" y="10413"/>
                  <a:pt x="12630" y="9969"/>
                </a:cubicBezTo>
                <a:lnTo>
                  <a:pt x="1034" y="3274"/>
                </a:lnTo>
                <a:cubicBezTo>
                  <a:pt x="266" y="2831"/>
                  <a:pt x="0" y="1840"/>
                  <a:pt x="444" y="1072"/>
                </a:cubicBezTo>
                <a:lnTo>
                  <a:pt x="466" y="1033"/>
                </a:lnTo>
                <a:cubicBezTo>
                  <a:pt x="910" y="265"/>
                  <a:pt x="1901" y="0"/>
                  <a:pt x="2668" y="443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latin typeface="+mn-ea"/>
              <a:ea typeface="+mn-ea"/>
              <a:cs typeface="思源黑体 CN Regular" panose="020B0500000000000000" charset="-122"/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2726156" y="2731583"/>
            <a:ext cx="2077924" cy="1415080"/>
          </a:xfrm>
          <a:custGeom>
            <a:avLst/>
            <a:gdLst>
              <a:gd name="T0" fmla="*/ 12629 w 15298"/>
              <a:gd name="T1" fmla="*/ 443 h 10413"/>
              <a:gd name="T2" fmla="*/ 1033 w 15298"/>
              <a:gd name="T3" fmla="*/ 7138 h 10413"/>
              <a:gd name="T4" fmla="*/ 443 w 15298"/>
              <a:gd name="T5" fmla="*/ 9341 h 10413"/>
              <a:gd name="T6" fmla="*/ 466 w 15298"/>
              <a:gd name="T7" fmla="*/ 9380 h 10413"/>
              <a:gd name="T8" fmla="*/ 2668 w 15298"/>
              <a:gd name="T9" fmla="*/ 9970 h 10413"/>
              <a:gd name="T10" fmla="*/ 14264 w 15298"/>
              <a:gd name="T11" fmla="*/ 3275 h 10413"/>
              <a:gd name="T12" fmla="*/ 14854 w 15298"/>
              <a:gd name="T13" fmla="*/ 1072 h 10413"/>
              <a:gd name="T14" fmla="*/ 14832 w 15298"/>
              <a:gd name="T15" fmla="*/ 1033 h 10413"/>
              <a:gd name="T16" fmla="*/ 12629 w 15298"/>
              <a:gd name="T17" fmla="*/ 443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12629" y="443"/>
                </a:moveTo>
                <a:lnTo>
                  <a:pt x="1033" y="7138"/>
                </a:lnTo>
                <a:cubicBezTo>
                  <a:pt x="265" y="7582"/>
                  <a:pt x="0" y="8573"/>
                  <a:pt x="443" y="9341"/>
                </a:cubicBezTo>
                <a:lnTo>
                  <a:pt x="466" y="9380"/>
                </a:lnTo>
                <a:cubicBezTo>
                  <a:pt x="909" y="10147"/>
                  <a:pt x="1900" y="10413"/>
                  <a:pt x="2668" y="9970"/>
                </a:cubicBezTo>
                <a:lnTo>
                  <a:pt x="14264" y="3275"/>
                </a:lnTo>
                <a:cubicBezTo>
                  <a:pt x="15032" y="2831"/>
                  <a:pt x="15298" y="1840"/>
                  <a:pt x="14854" y="1072"/>
                </a:cubicBezTo>
                <a:lnTo>
                  <a:pt x="14832" y="1033"/>
                </a:lnTo>
                <a:cubicBezTo>
                  <a:pt x="14388" y="266"/>
                  <a:pt x="13397" y="0"/>
                  <a:pt x="12629" y="443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latin typeface="+mn-ea"/>
              <a:ea typeface="+mn-ea"/>
              <a:cs typeface="思源黑体 CN Regular" panose="020B0500000000000000" charset="-122"/>
            </a:endParaRPr>
          </a:p>
        </p:txBody>
      </p:sp>
      <p:sp>
        <p:nvSpPr>
          <p:cNvPr id="47" name="Freeform 9"/>
          <p:cNvSpPr/>
          <p:nvPr/>
        </p:nvSpPr>
        <p:spPr bwMode="auto">
          <a:xfrm>
            <a:off x="5841355" y="1843577"/>
            <a:ext cx="2076239" cy="1415080"/>
          </a:xfrm>
          <a:custGeom>
            <a:avLst/>
            <a:gdLst>
              <a:gd name="T0" fmla="*/ 2668 w 15298"/>
              <a:gd name="T1" fmla="*/ 444 h 10413"/>
              <a:gd name="T2" fmla="*/ 14264 w 15298"/>
              <a:gd name="T3" fmla="*/ 7139 h 10413"/>
              <a:gd name="T4" fmla="*/ 14854 w 15298"/>
              <a:gd name="T5" fmla="*/ 9341 h 10413"/>
              <a:gd name="T6" fmla="*/ 14832 w 15298"/>
              <a:gd name="T7" fmla="*/ 9380 h 10413"/>
              <a:gd name="T8" fmla="*/ 12630 w 15298"/>
              <a:gd name="T9" fmla="*/ 9970 h 10413"/>
              <a:gd name="T10" fmla="*/ 1034 w 15298"/>
              <a:gd name="T11" fmla="*/ 3275 h 10413"/>
              <a:gd name="T12" fmla="*/ 443 w 15298"/>
              <a:gd name="T13" fmla="*/ 1073 h 10413"/>
              <a:gd name="T14" fmla="*/ 466 w 15298"/>
              <a:gd name="T15" fmla="*/ 1034 h 10413"/>
              <a:gd name="T16" fmla="*/ 2668 w 15298"/>
              <a:gd name="T17" fmla="*/ 444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2668" y="444"/>
                </a:moveTo>
                <a:lnTo>
                  <a:pt x="14264" y="7139"/>
                </a:lnTo>
                <a:cubicBezTo>
                  <a:pt x="15032" y="7582"/>
                  <a:pt x="15298" y="8573"/>
                  <a:pt x="14854" y="9341"/>
                </a:cubicBezTo>
                <a:lnTo>
                  <a:pt x="14832" y="9380"/>
                </a:lnTo>
                <a:cubicBezTo>
                  <a:pt x="14389" y="10148"/>
                  <a:pt x="13398" y="10413"/>
                  <a:pt x="12630" y="9970"/>
                </a:cubicBezTo>
                <a:lnTo>
                  <a:pt x="1034" y="3275"/>
                </a:lnTo>
                <a:cubicBezTo>
                  <a:pt x="266" y="2832"/>
                  <a:pt x="0" y="1841"/>
                  <a:pt x="443" y="1073"/>
                </a:cubicBezTo>
                <a:lnTo>
                  <a:pt x="466" y="1034"/>
                </a:lnTo>
                <a:cubicBezTo>
                  <a:pt x="909" y="266"/>
                  <a:pt x="1900" y="0"/>
                  <a:pt x="2668" y="4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latin typeface="+mn-ea"/>
              <a:ea typeface="+mn-ea"/>
              <a:cs typeface="思源黑体 CN Regular" panose="020B0500000000000000" charset="-122"/>
            </a:endParaRPr>
          </a:p>
        </p:txBody>
      </p:sp>
      <p:sp>
        <p:nvSpPr>
          <p:cNvPr id="48" name="Freeform 10"/>
          <p:cNvSpPr/>
          <p:nvPr/>
        </p:nvSpPr>
        <p:spPr bwMode="auto">
          <a:xfrm>
            <a:off x="7405304" y="1843577"/>
            <a:ext cx="2077924" cy="1415080"/>
          </a:xfrm>
          <a:custGeom>
            <a:avLst/>
            <a:gdLst>
              <a:gd name="T0" fmla="*/ 12630 w 15298"/>
              <a:gd name="T1" fmla="*/ 444 h 10413"/>
              <a:gd name="T2" fmla="*/ 1033 w 15298"/>
              <a:gd name="T3" fmla="*/ 7139 h 10413"/>
              <a:gd name="T4" fmla="*/ 443 w 15298"/>
              <a:gd name="T5" fmla="*/ 9341 h 10413"/>
              <a:gd name="T6" fmla="*/ 466 w 15298"/>
              <a:gd name="T7" fmla="*/ 9380 h 10413"/>
              <a:gd name="T8" fmla="*/ 2668 w 15298"/>
              <a:gd name="T9" fmla="*/ 9970 h 10413"/>
              <a:gd name="T10" fmla="*/ 14264 w 15298"/>
              <a:gd name="T11" fmla="*/ 3275 h 10413"/>
              <a:gd name="T12" fmla="*/ 14854 w 15298"/>
              <a:gd name="T13" fmla="*/ 1073 h 10413"/>
              <a:gd name="T14" fmla="*/ 14832 w 15298"/>
              <a:gd name="T15" fmla="*/ 1034 h 10413"/>
              <a:gd name="T16" fmla="*/ 12630 w 15298"/>
              <a:gd name="T17" fmla="*/ 444 h 10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98" h="10413">
                <a:moveTo>
                  <a:pt x="12630" y="444"/>
                </a:moveTo>
                <a:lnTo>
                  <a:pt x="1033" y="7139"/>
                </a:lnTo>
                <a:cubicBezTo>
                  <a:pt x="265" y="7582"/>
                  <a:pt x="0" y="8573"/>
                  <a:pt x="443" y="9341"/>
                </a:cubicBezTo>
                <a:lnTo>
                  <a:pt x="466" y="9380"/>
                </a:lnTo>
                <a:cubicBezTo>
                  <a:pt x="909" y="10148"/>
                  <a:pt x="1900" y="10413"/>
                  <a:pt x="2668" y="9970"/>
                </a:cubicBezTo>
                <a:lnTo>
                  <a:pt x="14264" y="3275"/>
                </a:lnTo>
                <a:cubicBezTo>
                  <a:pt x="15032" y="2832"/>
                  <a:pt x="15298" y="1841"/>
                  <a:pt x="14854" y="1073"/>
                </a:cubicBezTo>
                <a:lnTo>
                  <a:pt x="14832" y="1034"/>
                </a:lnTo>
                <a:cubicBezTo>
                  <a:pt x="14388" y="266"/>
                  <a:pt x="13397" y="0"/>
                  <a:pt x="12630" y="44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latin typeface="+mn-ea"/>
              <a:ea typeface="+mn-ea"/>
              <a:cs typeface="思源黑体 CN Regular" panose="020B0500000000000000" charset="-122"/>
            </a:endParaRP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2768324" y="3693806"/>
            <a:ext cx="408164" cy="40816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latin typeface="+mn-ea"/>
              <a:ea typeface="+mn-ea"/>
              <a:cs typeface="思源黑体 CN Regular" panose="020B0500000000000000" charset="-122"/>
            </a:endParaRPr>
          </a:p>
        </p:txBody>
      </p:sp>
      <p:sp>
        <p:nvSpPr>
          <p:cNvPr id="50" name="Oval 12"/>
          <p:cNvSpPr>
            <a:spLocks noChangeArrowheads="1"/>
          </p:cNvSpPr>
          <p:nvPr/>
        </p:nvSpPr>
        <p:spPr bwMode="auto">
          <a:xfrm>
            <a:off x="4331027" y="2797313"/>
            <a:ext cx="408164" cy="40816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latin typeface="+mn-ea"/>
              <a:ea typeface="+mn-ea"/>
              <a:cs typeface="思源黑体 CN Regular" panose="020B0500000000000000" charset="-122"/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5888584" y="1892487"/>
            <a:ext cx="408164" cy="40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latin typeface="+mn-ea"/>
              <a:ea typeface="+mn-ea"/>
              <a:cs typeface="思源黑体 CN Regular" panose="020B0500000000000000" charset="-122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7457983" y="2801582"/>
            <a:ext cx="408164" cy="40816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latin typeface="+mn-ea"/>
              <a:ea typeface="+mn-ea"/>
              <a:cs typeface="思源黑体 CN Regular" panose="020B0500000000000000" charset="-122"/>
            </a:endParaRP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9024863" y="1894173"/>
            <a:ext cx="408164" cy="40816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latin typeface="+mn-ea"/>
              <a:ea typeface="+mn-ea"/>
              <a:cs typeface="思源黑体 CN Regular" panose="020B0500000000000000" charset="-122"/>
            </a:endParaRPr>
          </a:p>
        </p:txBody>
      </p:sp>
      <p:sp>
        <p:nvSpPr>
          <p:cNvPr id="56" name="Oval 11"/>
          <p:cNvSpPr>
            <a:spLocks noChangeArrowheads="1"/>
          </p:cNvSpPr>
          <p:nvPr userDrawn="1"/>
        </p:nvSpPr>
        <p:spPr bwMode="auto">
          <a:xfrm>
            <a:off x="1199880" y="2783023"/>
            <a:ext cx="408164" cy="40816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latin typeface="+mn-ea"/>
              <a:ea typeface="+mn-ea"/>
              <a:cs typeface="思源黑体 CN Regular" panose="020B0500000000000000" charset="-122"/>
            </a:endParaRPr>
          </a:p>
        </p:txBody>
      </p:sp>
      <p:sp>
        <p:nvSpPr>
          <p:cNvPr id="57" name="Oval 11"/>
          <p:cNvSpPr>
            <a:spLocks noChangeArrowheads="1"/>
          </p:cNvSpPr>
          <p:nvPr userDrawn="1"/>
        </p:nvSpPr>
        <p:spPr bwMode="auto">
          <a:xfrm>
            <a:off x="10598591" y="985197"/>
            <a:ext cx="408164" cy="40816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latin typeface="+mn-ea"/>
              <a:ea typeface="+mn-ea"/>
              <a:cs typeface="思源黑体 CN Regular" panose="020B0500000000000000" charset="-122"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1243023" y="2834057"/>
            <a:ext cx="318015" cy="288928"/>
          </a:xfrm>
        </p:spPr>
        <p:txBody>
          <a:bodyPr t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900" b="0" baseline="0">
                <a:solidFill>
                  <a:schemeClr val="tx1"/>
                </a:solidFill>
                <a:latin typeface="+mn-ea"/>
                <a:ea typeface="+mn-ea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01</a:t>
            </a:r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2813399" y="3745216"/>
            <a:ext cx="318015" cy="288928"/>
          </a:xfrm>
        </p:spPr>
        <p:txBody>
          <a:bodyPr t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900" b="0" baseline="0">
                <a:solidFill>
                  <a:schemeClr val="tx1"/>
                </a:solidFill>
                <a:latin typeface="+mn-ea"/>
                <a:ea typeface="+mn-ea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01</a:t>
            </a:r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4374272" y="2852603"/>
            <a:ext cx="318015" cy="288928"/>
          </a:xfrm>
        </p:spPr>
        <p:txBody>
          <a:bodyPr t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900" b="0" baseline="0">
                <a:solidFill>
                  <a:schemeClr val="tx1"/>
                </a:solidFill>
                <a:latin typeface="+mn-ea"/>
                <a:ea typeface="+mn-ea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01</a:t>
            </a:r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5930391" y="1945805"/>
            <a:ext cx="318015" cy="288928"/>
          </a:xfrm>
        </p:spPr>
        <p:txBody>
          <a:bodyPr t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900" b="0" baseline="0">
                <a:solidFill>
                  <a:schemeClr val="tx1"/>
                </a:solidFill>
                <a:latin typeface="+mn-ea"/>
                <a:ea typeface="+mn-ea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01</a:t>
            </a:r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7502160" y="2849721"/>
            <a:ext cx="318015" cy="288928"/>
          </a:xfrm>
        </p:spPr>
        <p:txBody>
          <a:bodyPr t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900" b="0" baseline="0">
                <a:solidFill>
                  <a:schemeClr val="tx1"/>
                </a:solidFill>
                <a:latin typeface="+mn-ea"/>
                <a:ea typeface="+mn-ea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01</a:t>
            </a:r>
          </a:p>
        </p:txBody>
      </p:sp>
      <p:sp>
        <p:nvSpPr>
          <p:cNvPr id="63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9067886" y="1944204"/>
            <a:ext cx="318015" cy="288928"/>
          </a:xfrm>
        </p:spPr>
        <p:txBody>
          <a:bodyPr t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900" b="0" baseline="0">
                <a:solidFill>
                  <a:schemeClr val="tx1"/>
                </a:solidFill>
                <a:latin typeface="+mn-ea"/>
                <a:ea typeface="+mn-ea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01</a:t>
            </a:r>
          </a:p>
        </p:txBody>
      </p:sp>
      <p:sp>
        <p:nvSpPr>
          <p:cNvPr id="6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10643671" y="1039331"/>
            <a:ext cx="318015" cy="288928"/>
          </a:xfrm>
        </p:spPr>
        <p:txBody>
          <a:bodyPr t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900" b="0" baseline="0">
                <a:solidFill>
                  <a:schemeClr val="tx1"/>
                </a:solidFill>
                <a:latin typeface="+mn-ea"/>
                <a:ea typeface="+mn-ea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01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dur="3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ur="5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ur="5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dur="3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ur="5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ur="5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dur="3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dur="5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ur="5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dur="3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dur="5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ur="5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dur="30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dur="5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ur="5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5" presetClass="entr" presetSubtype="0" dur="30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dur="5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ur="5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5" presetClass="entr" presetSubtype="0" dur="30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dur="500" decel="5000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70" grpId="0" animBg="1"/>
      <p:bldP spid="72" grpId="0" animBg="1"/>
      <p:bldP spid="74" grpId="0" animBg="1"/>
      <p:bldP spid="7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1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4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5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思源黑体 CN Regular" panose="020B0500000000000000" charset="-122"/>
              </a:defRPr>
            </a:lvl1pPr>
          </a:lstStyle>
          <a:p>
            <a:fld id="{15A51786-9DDF-404B-8F81-531DAE20F938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思源黑体 CN Regular" panose="020B0500000000000000" charset="-122"/>
              </a:defRPr>
            </a:lvl1pPr>
          </a:lstStyle>
          <a:p>
            <a:fld id="{73901947-2015-41B3-BD25-B4F5F50681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6" r:id="rId26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/>
          <a:ea typeface="Gill Sans MT"/>
          <a:cs typeface="思源黑体 CN Regular" panose="020B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思源黑体 CN Regular" panose="020B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思源黑体 CN Regular" panose="020B05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思源黑体 CN Regular" panose="020B05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思源黑体 CN Regular" panose="020B05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思源黑体 CN Regular" panose="020B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5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33500"/>
            <a:ext cx="12192000" cy="9022080"/>
          </a:xfrm>
          <a:prstGeom prst="rect">
            <a:avLst/>
          </a:prstGeom>
        </p:spPr>
      </p:pic>
      <p:sp>
        <p:nvSpPr>
          <p:cNvPr id="6" name="矩形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083800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7" name="文本框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102762" y="1092038"/>
            <a:ext cx="79829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Arial" panose="020B0604020202020204" pitchFamily="34" charset="0"/>
              </a:rPr>
              <a:t>Free </a:t>
            </a:r>
          </a:p>
          <a:p>
            <a:r>
              <a:rPr lang="en-US" altLang="zh-CN" sz="8000" b="1" dirty="0">
                <a:solidFill>
                  <a:schemeClr val="bg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Arial" panose="020B0604020202020204" pitchFamily="34" charset="0"/>
              </a:rPr>
              <a:t>PPT Templates</a:t>
            </a:r>
          </a:p>
        </p:txBody>
      </p:sp>
      <p:sp>
        <p:nvSpPr>
          <p:cNvPr id="9" name="Text Placeholde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160047" y="3592032"/>
            <a:ext cx="6618654" cy="54966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800" b="0" kern="1200">
                <a:solidFill>
                  <a:schemeClr val="bg1"/>
                </a:solidFill>
                <a:latin typeface="Levenim MT" panose="02010502060101010101" pitchFamily="2" charset="-79"/>
                <a:ea typeface="Yu Gothic" panose="020B0400000000000000" pitchFamily="34" charset="-128"/>
                <a:cs typeface="Levenim MT" panose="02010502060101010101" pitchFamily="2" charset="-79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2400" b="1" spc="-300" dirty="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Insert the Subtitle of Your Presentation</a:t>
            </a:r>
          </a:p>
        </p:txBody>
      </p:sp>
      <p:sp>
        <p:nvSpPr>
          <p:cNvPr id="10" name="矩形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732567" y="5119555"/>
            <a:ext cx="5160314" cy="4437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1" name="矩形 1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278037" y="5119555"/>
            <a:ext cx="931653" cy="44375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2" name="文本框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390330" y="5172154"/>
            <a:ext cx="4502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3" name="文本框 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284709" y="5172154"/>
            <a:ext cx="103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SEARCH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4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245293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" name="文本框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0100734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  <p:bldP spid="11" grpId="0" animBg="1"/>
      <p:bldP spid="12" grpId="0"/>
      <p:bldP spid="13" grpId="0"/>
      <p:bldP spid="1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071352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0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232845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1" name="文本框 1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1088286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pic>
        <p:nvPicPr>
          <p:cNvPr id="14" name="图片 1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7456"/>
            <a:ext cx="11228832" cy="7971008"/>
          </a:xfrm>
          <a:prstGeom prst="rect">
            <a:avLst/>
          </a:prstGeom>
        </p:spPr>
      </p:pic>
      <p:sp>
        <p:nvSpPr>
          <p:cNvPr id="3" name="文本框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643380" y="2921168"/>
            <a:ext cx="5147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PART TWO</a:t>
            </a:r>
          </a:p>
        </p:txBody>
      </p:sp>
      <p:sp>
        <p:nvSpPr>
          <p:cNvPr id="7" name="文本框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706624" y="3635079"/>
            <a:ext cx="3182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THE MODERN PRESENTATION</a:t>
            </a:r>
            <a:endParaRPr lang="zh-CN" altLang="en-US" sz="105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840480" y="2763351"/>
            <a:ext cx="987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WORKS</a:t>
            </a:r>
            <a:endParaRPr lang="zh-CN" altLang="en-US" sz="110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2" name="矩形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855352" y="4266015"/>
            <a:ext cx="954392" cy="26517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3" name="文本框 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992880" y="4270487"/>
            <a:ext cx="87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START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→</a:t>
            </a: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ln>
            <a:noFill/>
          </a:ln>
        </p:spPr>
      </p:pic>
      <p:sp>
        <p:nvSpPr>
          <p:cNvPr id="3" name="Title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title" idx="4294967295"/>
          </p:nvPr>
        </p:nvSpPr>
        <p:spPr>
          <a:xfrm>
            <a:off x="5753625" y="883811"/>
            <a:ext cx="6438375" cy="701731"/>
          </a:xfrm>
          <a:noFill/>
        </p:spPr>
        <p:txBody>
          <a:bodyPr vert="horz" wrap="square" lIns="0" tIns="91440" rIns="0" bIns="0" rtlCol="0" anchor="ctr" anchorCtr="0">
            <a:spAutoFit/>
          </a:bodyPr>
          <a:lstStyle/>
          <a:p>
            <a:pPr>
              <a:spcBef>
                <a:spcPts val="1000"/>
              </a:spcBef>
              <a:buFont typeface="思源黑体 CN Regular" panose="020B0500000000000000" charset="-122"/>
            </a:pPr>
            <a:r>
              <a:rPr lang="en-US" sz="4400" b="1" spc="-1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TIME LINE</a:t>
            </a:r>
            <a:endParaRPr lang="id-ID" sz="4400" b="1" spc="-1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Oval 1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737259" y="2394153"/>
            <a:ext cx="1926822" cy="1926820"/>
          </a:xfrm>
          <a:prstGeom prst="ellipse">
            <a:avLst/>
          </a:prstGeom>
          <a:solidFill>
            <a:srgbClr val="FFFFFF">
              <a:alpha val="65000"/>
            </a:srgbClr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3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20</a:t>
            </a: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XX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9" name="Title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374191" y="1537517"/>
            <a:ext cx="5420502" cy="918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11" name="Group 4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864508" y="2535772"/>
            <a:ext cx="279640" cy="5278887"/>
            <a:chOff x="6237205" y="1496773"/>
            <a:chExt cx="279640" cy="5278887"/>
          </a:xfrm>
        </p:grpSpPr>
        <p:grpSp>
          <p:nvGrpSpPr>
            <p:cNvPr id="12" name="Group 29"/>
            <p:cNvGrpSpPr/>
            <p:nvPr/>
          </p:nvGrpSpPr>
          <p:grpSpPr>
            <a:xfrm>
              <a:off x="6237205" y="1496773"/>
              <a:ext cx="279640" cy="279640"/>
              <a:chOff x="2189683" y="2436478"/>
              <a:chExt cx="1659486" cy="1659486"/>
            </a:xfrm>
          </p:grpSpPr>
          <p:sp>
            <p:nvSpPr>
              <p:cNvPr id="26" name="Oval 27"/>
              <p:cNvSpPr/>
              <p:nvPr/>
            </p:nvSpPr>
            <p:spPr>
              <a:xfrm>
                <a:off x="2189683" y="2436478"/>
                <a:ext cx="1659486" cy="1659486"/>
              </a:xfrm>
              <a:prstGeom prst="ellipse">
                <a:avLst/>
              </a:prstGeom>
              <a:solidFill>
                <a:schemeClr val="bg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8"/>
              <p:cNvSpPr/>
              <p:nvPr/>
            </p:nvSpPr>
            <p:spPr>
              <a:xfrm>
                <a:off x="2480419" y="2727214"/>
                <a:ext cx="1078013" cy="107801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32"/>
            <p:cNvGrpSpPr/>
            <p:nvPr/>
          </p:nvGrpSpPr>
          <p:grpSpPr>
            <a:xfrm>
              <a:off x="6237205" y="3071308"/>
              <a:ext cx="279640" cy="279640"/>
              <a:chOff x="2189683" y="2436478"/>
              <a:chExt cx="1659486" cy="1659486"/>
            </a:xfrm>
          </p:grpSpPr>
          <p:sp>
            <p:nvSpPr>
              <p:cNvPr id="24" name="Oval 33"/>
              <p:cNvSpPr/>
              <p:nvPr/>
            </p:nvSpPr>
            <p:spPr>
              <a:xfrm>
                <a:off x="2189683" y="2436478"/>
                <a:ext cx="1659486" cy="1659486"/>
              </a:xfrm>
              <a:prstGeom prst="ellipse">
                <a:avLst/>
              </a:prstGeom>
              <a:solidFill>
                <a:schemeClr val="bg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34"/>
              <p:cNvSpPr/>
              <p:nvPr/>
            </p:nvSpPr>
            <p:spPr>
              <a:xfrm>
                <a:off x="2480419" y="2727214"/>
                <a:ext cx="1078013" cy="107801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35"/>
            <p:cNvGrpSpPr/>
            <p:nvPr/>
          </p:nvGrpSpPr>
          <p:grpSpPr>
            <a:xfrm>
              <a:off x="6237205" y="4645843"/>
              <a:ext cx="279640" cy="279640"/>
              <a:chOff x="2189683" y="2436478"/>
              <a:chExt cx="1659486" cy="1659486"/>
            </a:xfrm>
          </p:grpSpPr>
          <p:sp>
            <p:nvSpPr>
              <p:cNvPr id="22" name="Oval 36"/>
              <p:cNvSpPr/>
              <p:nvPr/>
            </p:nvSpPr>
            <p:spPr>
              <a:xfrm>
                <a:off x="2189683" y="2436478"/>
                <a:ext cx="1659486" cy="1659486"/>
              </a:xfrm>
              <a:prstGeom prst="ellipse">
                <a:avLst/>
              </a:prstGeom>
              <a:solidFill>
                <a:schemeClr val="bg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Oval 37"/>
              <p:cNvSpPr/>
              <p:nvPr/>
            </p:nvSpPr>
            <p:spPr>
              <a:xfrm>
                <a:off x="2480419" y="2727214"/>
                <a:ext cx="1078013" cy="107801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6" name="Straight Connector 39"/>
            <p:cNvCxnSpPr>
              <a:stCxn id="24" idx="0"/>
              <a:endCxn id="26" idx="4"/>
            </p:cNvCxnSpPr>
            <p:nvPr/>
          </p:nvCxnSpPr>
          <p:spPr>
            <a:xfrm flipH="1" flipV="1">
              <a:off x="6377025" y="1776413"/>
              <a:ext cx="0" cy="1294895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2"/>
            <p:cNvCxnSpPr>
              <a:stCxn id="24" idx="4"/>
              <a:endCxn id="22" idx="0"/>
            </p:cNvCxnSpPr>
            <p:nvPr/>
          </p:nvCxnSpPr>
          <p:spPr>
            <a:xfrm flipH="1">
              <a:off x="6377025" y="3350948"/>
              <a:ext cx="0" cy="1294895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4"/>
            <p:cNvCxnSpPr>
              <a:stCxn id="26" idx="4"/>
            </p:cNvCxnSpPr>
            <p:nvPr/>
          </p:nvCxnSpPr>
          <p:spPr>
            <a:xfrm flipH="1">
              <a:off x="6377025" y="1776413"/>
              <a:ext cx="0" cy="32670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5"/>
            <p:cNvCxnSpPr/>
            <p:nvPr/>
          </p:nvCxnSpPr>
          <p:spPr>
            <a:xfrm flipH="1">
              <a:off x="6377025" y="3350948"/>
              <a:ext cx="0" cy="32670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89"/>
            <p:cNvCxnSpPr/>
            <p:nvPr/>
          </p:nvCxnSpPr>
          <p:spPr>
            <a:xfrm flipH="1">
              <a:off x="6377025" y="4896578"/>
              <a:ext cx="0" cy="1879082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90"/>
            <p:cNvCxnSpPr/>
            <p:nvPr/>
          </p:nvCxnSpPr>
          <p:spPr>
            <a:xfrm flipH="1">
              <a:off x="6377025" y="4896578"/>
              <a:ext cx="0" cy="32670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689747" y="2258964"/>
            <a:ext cx="5271728" cy="983247"/>
            <a:chOff x="5982824" y="1327235"/>
            <a:chExt cx="5271728" cy="983247"/>
          </a:xfrm>
        </p:grpSpPr>
        <p:sp>
          <p:nvSpPr>
            <p:cNvPr id="29" name="TextBox 47"/>
            <p:cNvSpPr txBox="1"/>
            <p:nvPr/>
          </p:nvSpPr>
          <p:spPr>
            <a:xfrm>
              <a:off x="7740602" y="1327235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Agenda one</a:t>
              </a:r>
            </a:p>
          </p:txBody>
        </p:sp>
        <p:sp>
          <p:nvSpPr>
            <p:cNvPr id="30" name="TextBox 48"/>
            <p:cNvSpPr txBox="1"/>
            <p:nvPr/>
          </p:nvSpPr>
          <p:spPr>
            <a:xfrm>
              <a:off x="7740602" y="1687170"/>
              <a:ext cx="3513950" cy="62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31" name="TextBox 85"/>
            <p:cNvSpPr txBox="1"/>
            <p:nvPr/>
          </p:nvSpPr>
          <p:spPr>
            <a:xfrm>
              <a:off x="5982824" y="1425560"/>
              <a:ext cx="1208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20XX.1</a:t>
              </a:r>
              <a:endParaRPr lang="id-ID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689747" y="3861232"/>
            <a:ext cx="5271727" cy="983247"/>
            <a:chOff x="5982824" y="2929503"/>
            <a:chExt cx="5271727" cy="983247"/>
          </a:xfrm>
        </p:grpSpPr>
        <p:sp>
          <p:nvSpPr>
            <p:cNvPr id="33" name="TextBox 87"/>
            <p:cNvSpPr txBox="1"/>
            <p:nvPr/>
          </p:nvSpPr>
          <p:spPr>
            <a:xfrm>
              <a:off x="5982824" y="2929503"/>
              <a:ext cx="1208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20XX.4</a:t>
              </a:r>
              <a:endParaRPr lang="id-ID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34" name="Group 52"/>
            <p:cNvGrpSpPr/>
            <p:nvPr/>
          </p:nvGrpSpPr>
          <p:grpSpPr>
            <a:xfrm>
              <a:off x="7740601" y="2929503"/>
              <a:ext cx="3513950" cy="983247"/>
              <a:chOff x="6820221" y="1327235"/>
              <a:chExt cx="4089302" cy="983247"/>
            </a:xfrm>
          </p:grpSpPr>
          <p:sp>
            <p:nvSpPr>
              <p:cNvPr id="35" name="TextBox 53"/>
              <p:cNvSpPr txBox="1"/>
              <p:nvPr/>
            </p:nvSpPr>
            <p:spPr>
              <a:xfrm>
                <a:off x="6820221" y="1327235"/>
                <a:ext cx="1632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Agenda two</a:t>
                </a:r>
              </a:p>
            </p:txBody>
          </p:sp>
          <p:sp>
            <p:nvSpPr>
              <p:cNvPr id="36" name="TextBox 54"/>
              <p:cNvSpPr txBox="1"/>
              <p:nvPr/>
            </p:nvSpPr>
            <p:spPr>
              <a:xfrm>
                <a:off x="6820221" y="1687170"/>
                <a:ext cx="4089302" cy="623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37" name="Group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689747" y="5473912"/>
            <a:ext cx="5271727" cy="983247"/>
            <a:chOff x="5982824" y="4542183"/>
            <a:chExt cx="5271727" cy="983247"/>
          </a:xfrm>
        </p:grpSpPr>
        <p:sp>
          <p:nvSpPr>
            <p:cNvPr id="38" name="TextBox 88"/>
            <p:cNvSpPr txBox="1"/>
            <p:nvPr/>
          </p:nvSpPr>
          <p:spPr>
            <a:xfrm>
              <a:off x="5982824" y="4542183"/>
              <a:ext cx="1208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20XX.6</a:t>
              </a:r>
              <a:endParaRPr lang="id-ID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39" name="Group 55"/>
            <p:cNvGrpSpPr/>
            <p:nvPr/>
          </p:nvGrpSpPr>
          <p:grpSpPr>
            <a:xfrm>
              <a:off x="7740601" y="4542183"/>
              <a:ext cx="3513950" cy="983247"/>
              <a:chOff x="6820221" y="1327235"/>
              <a:chExt cx="4089302" cy="983247"/>
            </a:xfrm>
          </p:grpSpPr>
          <p:sp>
            <p:nvSpPr>
              <p:cNvPr id="40" name="TextBox 56"/>
              <p:cNvSpPr txBox="1"/>
              <p:nvPr/>
            </p:nvSpPr>
            <p:spPr>
              <a:xfrm>
                <a:off x="6820221" y="1327235"/>
                <a:ext cx="1826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Agenda three</a:t>
                </a:r>
              </a:p>
            </p:txBody>
          </p:sp>
          <p:sp>
            <p:nvSpPr>
              <p:cNvPr id="41" name="TextBox 57"/>
              <p:cNvSpPr txBox="1"/>
              <p:nvPr/>
            </p:nvSpPr>
            <p:spPr>
              <a:xfrm>
                <a:off x="6820221" y="1687170"/>
                <a:ext cx="4089302" cy="623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48" name="Text Placeholde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769282" y="1690081"/>
            <a:ext cx="2765265" cy="266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800" b="0" kern="1200">
                <a:solidFill>
                  <a:schemeClr val="bg1"/>
                </a:solidFill>
                <a:latin typeface="Levenim MT" panose="02010502060101010101" pitchFamily="2" charset="-79"/>
                <a:ea typeface="Yu Gothic" panose="020B0400000000000000" pitchFamily="34" charset="-128"/>
                <a:cs typeface="Levenim MT" panose="02010502060101010101" pitchFamily="2" charset="-79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1100" spc="-30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T     H     E               M     O     D     E     R     N               P     R    E     S     E    N     T     A     T     I     O     N</a:t>
            </a:r>
          </a:p>
        </p:txBody>
      </p:sp>
      <p:sp>
        <p:nvSpPr>
          <p:cNvPr id="49" name="矩形 4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071352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50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232845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51" name="文本框 5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1088286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6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2618487" y="0"/>
            <a:ext cx="252768" cy="4156065"/>
            <a:chOff x="2618487" y="-2379787"/>
            <a:chExt cx="252768" cy="4156065"/>
          </a:xfrm>
        </p:grpSpPr>
        <p:cxnSp>
          <p:nvCxnSpPr>
            <p:cNvPr id="29" name="Straight Connector 31"/>
            <p:cNvCxnSpPr/>
            <p:nvPr/>
          </p:nvCxnSpPr>
          <p:spPr>
            <a:xfrm>
              <a:off x="2731477" y="-2379787"/>
              <a:ext cx="13394" cy="401642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33"/>
            <p:cNvSpPr/>
            <p:nvPr/>
          </p:nvSpPr>
          <p:spPr>
            <a:xfrm>
              <a:off x="2618487" y="1523510"/>
              <a:ext cx="252768" cy="252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7157585" y="-275039"/>
            <a:ext cx="279640" cy="5028152"/>
            <a:chOff x="7157585" y="-275039"/>
            <a:chExt cx="279640" cy="5028152"/>
          </a:xfrm>
        </p:grpSpPr>
        <p:grpSp>
          <p:nvGrpSpPr>
            <p:cNvPr id="5" name="Group 29"/>
            <p:cNvGrpSpPr/>
            <p:nvPr/>
          </p:nvGrpSpPr>
          <p:grpSpPr>
            <a:xfrm>
              <a:off x="7157585" y="1604043"/>
              <a:ext cx="279640" cy="279640"/>
              <a:chOff x="2189683" y="2436478"/>
              <a:chExt cx="1659486" cy="1659486"/>
            </a:xfrm>
          </p:grpSpPr>
          <p:sp>
            <p:nvSpPr>
              <p:cNvPr id="14" name="Oval 27"/>
              <p:cNvSpPr/>
              <p:nvPr/>
            </p:nvSpPr>
            <p:spPr>
              <a:xfrm>
                <a:off x="2189683" y="2436478"/>
                <a:ext cx="1659486" cy="1659486"/>
              </a:xfrm>
              <a:prstGeom prst="ellipse">
                <a:avLst/>
              </a:prstGeom>
              <a:solidFill>
                <a:schemeClr val="bg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Oval 28"/>
              <p:cNvSpPr/>
              <p:nvPr/>
            </p:nvSpPr>
            <p:spPr>
              <a:xfrm>
                <a:off x="2480419" y="2727214"/>
                <a:ext cx="1078013" cy="107801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32"/>
            <p:cNvGrpSpPr/>
            <p:nvPr/>
          </p:nvGrpSpPr>
          <p:grpSpPr>
            <a:xfrm>
              <a:off x="7157585" y="3178578"/>
              <a:ext cx="279640" cy="279640"/>
              <a:chOff x="2189683" y="2436478"/>
              <a:chExt cx="1659486" cy="1659486"/>
            </a:xfrm>
          </p:grpSpPr>
          <p:sp>
            <p:nvSpPr>
              <p:cNvPr id="12" name="Oval 33"/>
              <p:cNvSpPr/>
              <p:nvPr/>
            </p:nvSpPr>
            <p:spPr>
              <a:xfrm>
                <a:off x="2189683" y="2436478"/>
                <a:ext cx="1659486" cy="1659486"/>
              </a:xfrm>
              <a:prstGeom prst="ellipse">
                <a:avLst/>
              </a:prstGeom>
              <a:solidFill>
                <a:schemeClr val="bg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34"/>
              <p:cNvSpPr/>
              <p:nvPr/>
            </p:nvSpPr>
            <p:spPr>
              <a:xfrm>
                <a:off x="2480419" y="2727214"/>
                <a:ext cx="1078013" cy="107801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7" name="Straight Connector 39"/>
            <p:cNvCxnSpPr>
              <a:stCxn id="12" idx="0"/>
              <a:endCxn id="14" idx="4"/>
            </p:cNvCxnSpPr>
            <p:nvPr/>
          </p:nvCxnSpPr>
          <p:spPr>
            <a:xfrm flipH="1" flipV="1">
              <a:off x="7297405" y="1883683"/>
              <a:ext cx="0" cy="1294895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2"/>
            <p:cNvCxnSpPr>
              <a:stCxn id="12" idx="4"/>
            </p:cNvCxnSpPr>
            <p:nvPr/>
          </p:nvCxnSpPr>
          <p:spPr>
            <a:xfrm flipH="1">
              <a:off x="7297405" y="3458218"/>
              <a:ext cx="0" cy="1294895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4"/>
            <p:cNvCxnSpPr>
              <a:stCxn id="14" idx="4"/>
            </p:cNvCxnSpPr>
            <p:nvPr/>
          </p:nvCxnSpPr>
          <p:spPr>
            <a:xfrm flipH="1">
              <a:off x="7297405" y="1883683"/>
              <a:ext cx="0" cy="32670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5"/>
            <p:cNvCxnSpPr/>
            <p:nvPr/>
          </p:nvCxnSpPr>
          <p:spPr>
            <a:xfrm flipH="1">
              <a:off x="7297405" y="3458218"/>
              <a:ext cx="0" cy="32670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9"/>
            <p:cNvCxnSpPr/>
            <p:nvPr/>
          </p:nvCxnSpPr>
          <p:spPr>
            <a:xfrm flipH="1">
              <a:off x="7297405" y="-275039"/>
              <a:ext cx="0" cy="1879082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982824" y="1327235"/>
            <a:ext cx="5271728" cy="983247"/>
            <a:chOff x="5982824" y="1327235"/>
            <a:chExt cx="5271728" cy="983247"/>
          </a:xfrm>
        </p:grpSpPr>
        <p:sp>
          <p:nvSpPr>
            <p:cNvPr id="17" name="TextBox 47"/>
            <p:cNvSpPr txBox="1"/>
            <p:nvPr/>
          </p:nvSpPr>
          <p:spPr>
            <a:xfrm>
              <a:off x="7740602" y="1327235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Agenda </a:t>
              </a:r>
              <a:r>
                <a:rPr lang="en-US" altLang="zh-CN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four</a:t>
              </a:r>
              <a:endParaRPr lang="id-ID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48"/>
            <p:cNvSpPr txBox="1"/>
            <p:nvPr/>
          </p:nvSpPr>
          <p:spPr>
            <a:xfrm>
              <a:off x="7740602" y="1687170"/>
              <a:ext cx="3513950" cy="62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19" name="TextBox 85"/>
            <p:cNvSpPr txBox="1"/>
            <p:nvPr/>
          </p:nvSpPr>
          <p:spPr>
            <a:xfrm>
              <a:off x="5982824" y="1425560"/>
              <a:ext cx="1389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20XX.10</a:t>
              </a:r>
              <a:endParaRPr lang="id-ID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982824" y="2929503"/>
            <a:ext cx="5271727" cy="983247"/>
            <a:chOff x="5982824" y="2929503"/>
            <a:chExt cx="5271727" cy="983247"/>
          </a:xfrm>
        </p:grpSpPr>
        <p:sp>
          <p:nvSpPr>
            <p:cNvPr id="21" name="TextBox 87"/>
            <p:cNvSpPr txBox="1"/>
            <p:nvPr/>
          </p:nvSpPr>
          <p:spPr>
            <a:xfrm>
              <a:off x="5982824" y="2929503"/>
              <a:ext cx="1389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20XX.12</a:t>
              </a:r>
              <a:endParaRPr lang="id-ID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53"/>
            <p:cNvSpPr txBox="1"/>
            <p:nvPr/>
          </p:nvSpPr>
          <p:spPr>
            <a:xfrm>
              <a:off x="7740601" y="2929503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Agenda </a:t>
              </a:r>
              <a:r>
                <a:rPr lang="en-US" altLang="zh-CN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five</a:t>
              </a:r>
              <a:endParaRPr lang="id-ID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54"/>
            <p:cNvSpPr txBox="1"/>
            <p:nvPr/>
          </p:nvSpPr>
          <p:spPr>
            <a:xfrm>
              <a:off x="7740601" y="3289438"/>
              <a:ext cx="3513950" cy="62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</p:grpSp>
      <p:sp>
        <p:nvSpPr>
          <p:cNvPr id="24" name="TextBox 4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528988" y="5303765"/>
            <a:ext cx="3004251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25" name="Oval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603566" y="4359356"/>
            <a:ext cx="1313799" cy="1313799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" dist="381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id-ID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End</a:t>
            </a:r>
          </a:p>
        </p:txBody>
      </p:sp>
      <p:sp>
        <p:nvSpPr>
          <p:cNvPr id="26" name="Rectangle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421862" y="5333922"/>
            <a:ext cx="45719" cy="516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pic>
        <p:nvPicPr>
          <p:cNvPr id="27" name="图片占位符 2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33" name="Oval 1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773835" y="3582873"/>
            <a:ext cx="1926822" cy="1926820"/>
          </a:xfrm>
          <a:prstGeom prst="ellipse">
            <a:avLst/>
          </a:prstGeom>
          <a:solidFill>
            <a:srgbClr val="FFFFFF">
              <a:alpha val="65000"/>
            </a:srgbClr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3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20</a:t>
            </a: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XX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2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1422400"/>
            <a:ext cx="12192000" cy="3872089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" name="Text Placeholder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body" sz="quarter" idx="4294967295"/>
          </p:nvPr>
        </p:nvSpPr>
        <p:spPr>
          <a:xfrm>
            <a:off x="849312" y="677835"/>
            <a:ext cx="10493375" cy="696232"/>
          </a:xfrm>
          <a:noFill/>
        </p:spPr>
        <p:txBody>
          <a:bodyPr vert="horz" wrap="square" lIns="0" tIns="91440" rIns="0" bIns="0" rtlCol="0" anchor="ctr" anchorCtr="0">
            <a:spAutoFit/>
          </a:bodyPr>
          <a:lstStyle/>
          <a:p>
            <a:pPr algn="ctr">
              <a:buNone/>
            </a:pPr>
            <a:r>
              <a:rPr lang="en-US" sz="4400" b="1" spc="-1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TIMELINE.</a:t>
            </a:r>
            <a:endParaRPr lang="id-ID" sz="4400" b="1" spc="-1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1132758" y="1958043"/>
            <a:ext cx="9913556" cy="2908356"/>
            <a:chOff x="1132758" y="1958043"/>
            <a:chExt cx="9913556" cy="290835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47277" y="3917759"/>
              <a:ext cx="963165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47277" y="3428798"/>
              <a:ext cx="963165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47277" y="2939836"/>
              <a:ext cx="963165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47277" y="2450875"/>
              <a:ext cx="963165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47277" y="1958043"/>
              <a:ext cx="9631656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1287315" y="4372633"/>
              <a:ext cx="9591619" cy="122418"/>
              <a:chOff x="1074377" y="4961951"/>
              <a:chExt cx="10030251" cy="128016"/>
            </a:xfrm>
            <a:solidFill>
              <a:schemeClr val="bg1">
                <a:lumMod val="75000"/>
              </a:schemeClr>
            </a:solidFill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185141" y="5025959"/>
                <a:ext cx="9876357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1074377" y="4961951"/>
                <a:ext cx="128016" cy="12801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2317390" y="4961951"/>
                <a:ext cx="128016" cy="12801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560403" y="4961951"/>
                <a:ext cx="128016" cy="12801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4803416" y="4961951"/>
                <a:ext cx="128016" cy="12801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046429" y="4961951"/>
                <a:ext cx="128016" cy="12801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7289442" y="4961951"/>
                <a:ext cx="128016" cy="12801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8532455" y="4961951"/>
                <a:ext cx="128016" cy="12801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9733599" y="4961951"/>
                <a:ext cx="128016" cy="12801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10976612" y="4961951"/>
                <a:ext cx="128016" cy="12801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32758" y="4589400"/>
              <a:ext cx="9913556" cy="276999"/>
              <a:chOff x="912753" y="4702847"/>
              <a:chExt cx="10366911" cy="28966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912753" y="4702847"/>
                <a:ext cx="451263" cy="289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Jan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159957" y="4702847"/>
                <a:ext cx="442881" cy="289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Apr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378396" y="4702847"/>
                <a:ext cx="496523" cy="289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May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642363" y="4702847"/>
                <a:ext cx="454616" cy="289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Jun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0801581" y="4702847"/>
                <a:ext cx="478083" cy="289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Nov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575327" y="4702847"/>
                <a:ext cx="444557" cy="289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Oct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353165" y="4702847"/>
                <a:ext cx="478084" cy="289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Sep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114408" y="4702847"/>
                <a:ext cx="478083" cy="289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Aug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910787" y="4702847"/>
                <a:ext cx="399298" cy="289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Jul</a:t>
                </a:r>
              </a:p>
            </p:txBody>
          </p:sp>
        </p:grpSp>
      </p:grpSp>
      <p:sp>
        <p:nvSpPr>
          <p:cNvPr id="32" name="Rounded Rectangle 3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247278" y="3822120"/>
            <a:ext cx="1351111" cy="1912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3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2475969" y="3333159"/>
            <a:ext cx="2499728" cy="19127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3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664624" y="3822120"/>
            <a:ext cx="2499728" cy="19127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3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4853280" y="2844198"/>
            <a:ext cx="4836999" cy="19127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6" name="Rounded Rectangle 3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230589" y="2366965"/>
            <a:ext cx="1311073" cy="19127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7" name="Rounded Rectangle 3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419244" y="1862405"/>
            <a:ext cx="2459690" cy="19127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9" name="Rectangle 3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746145" y="5616151"/>
            <a:ext cx="107538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sz="1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Your Subtitle Here</a:t>
            </a:r>
          </a:p>
        </p:txBody>
      </p:sp>
      <p:sp>
        <p:nvSpPr>
          <p:cNvPr id="41" name="Rectangle 4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536444" y="5616151"/>
            <a:ext cx="10508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sz="12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Your Subtitle Here</a:t>
            </a:r>
          </a:p>
        </p:txBody>
      </p:sp>
      <p:sp>
        <p:nvSpPr>
          <p:cNvPr id="43" name="Rectangle 4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279444" y="5616151"/>
            <a:ext cx="10508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sz="12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Your Subtitle Here</a:t>
            </a:r>
          </a:p>
        </p:txBody>
      </p:sp>
      <p:sp>
        <p:nvSpPr>
          <p:cNvPr id="45" name="Rectangle 4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022444" y="5616151"/>
            <a:ext cx="10508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sz="12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Your Subtitle Here</a:t>
            </a:r>
          </a:p>
        </p:txBody>
      </p:sp>
      <p:sp>
        <p:nvSpPr>
          <p:cNvPr id="47" name="Rectangle 4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781210" y="5616151"/>
            <a:ext cx="10508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sz="120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Your Subtitle Here</a:t>
            </a:r>
          </a:p>
        </p:txBody>
      </p:sp>
      <p:sp>
        <p:nvSpPr>
          <p:cNvPr id="49" name="Rectangle 4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539976" y="5616151"/>
            <a:ext cx="10508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sz="120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Your Subtitle Here</a:t>
            </a:r>
          </a:p>
        </p:txBody>
      </p:sp>
      <p:grpSp>
        <p:nvGrpSpPr>
          <p:cNvPr id="83" name="Group 8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8117921" y="5499378"/>
            <a:ext cx="535878" cy="535876"/>
            <a:chOff x="8095373" y="5467846"/>
            <a:chExt cx="535878" cy="535876"/>
          </a:xfrm>
          <a:effectLst>
            <a:outerShdw blurRad="1905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46" name="Oval 45"/>
            <p:cNvSpPr/>
            <p:nvPr/>
          </p:nvSpPr>
          <p:spPr>
            <a:xfrm>
              <a:off x="8095373" y="5467846"/>
              <a:ext cx="535878" cy="5358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238526" y="5632583"/>
              <a:ext cx="266823" cy="217107"/>
              <a:chOff x="10074275" y="4479132"/>
              <a:chExt cx="464344" cy="377825"/>
            </a:xfrm>
            <a:solidFill>
              <a:schemeClr val="bg1"/>
            </a:solidFill>
          </p:grpSpPr>
          <p:sp>
            <p:nvSpPr>
              <p:cNvPr id="51" name="AutoShape 5"/>
              <p:cNvSpPr/>
              <p:nvPr/>
            </p:nvSpPr>
            <p:spPr bwMode="auto">
              <a:xfrm>
                <a:off x="10393363" y="4595019"/>
                <a:ext cx="87313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6"/>
              <p:cNvSpPr/>
              <p:nvPr/>
            </p:nvSpPr>
            <p:spPr bwMode="auto">
              <a:xfrm>
                <a:off x="10074275" y="4479132"/>
                <a:ext cx="464344" cy="377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2" name="Group 8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365993" y="5499378"/>
            <a:ext cx="535878" cy="535876"/>
            <a:chOff x="6368139" y="5467846"/>
            <a:chExt cx="535878" cy="535876"/>
          </a:xfrm>
          <a:effectLst>
            <a:outerShdw blurRad="1905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44" name="Oval 43"/>
            <p:cNvSpPr/>
            <p:nvPr/>
          </p:nvSpPr>
          <p:spPr>
            <a:xfrm>
              <a:off x="6368139" y="5467846"/>
              <a:ext cx="535878" cy="5358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502667" y="5602145"/>
              <a:ext cx="266823" cy="267279"/>
              <a:chOff x="9145588" y="4435475"/>
              <a:chExt cx="464344" cy="465138"/>
            </a:xfrm>
            <a:solidFill>
              <a:schemeClr val="bg1"/>
            </a:solidFill>
          </p:grpSpPr>
          <p:sp>
            <p:nvSpPr>
              <p:cNvPr id="54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1" name="Group 8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4614065" y="5499378"/>
            <a:ext cx="535878" cy="535876"/>
            <a:chOff x="4640904" y="5467846"/>
            <a:chExt cx="535878" cy="535876"/>
          </a:xfrm>
          <a:effectLst>
            <a:outerShdw blurRad="1905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42" name="Oval 41"/>
            <p:cNvSpPr/>
            <p:nvPr/>
          </p:nvSpPr>
          <p:spPr>
            <a:xfrm>
              <a:off x="4640904" y="5467846"/>
              <a:ext cx="535878" cy="5358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784057" y="5556909"/>
              <a:ext cx="266823" cy="267279"/>
              <a:chOff x="8204317" y="3973834"/>
              <a:chExt cx="464344" cy="465138"/>
            </a:xfrm>
            <a:solidFill>
              <a:schemeClr val="bg1"/>
            </a:solidFill>
          </p:grpSpPr>
          <p:sp>
            <p:nvSpPr>
              <p:cNvPr id="64" name="AutoShape 33"/>
              <p:cNvSpPr/>
              <p:nvPr/>
            </p:nvSpPr>
            <p:spPr bwMode="auto">
              <a:xfrm>
                <a:off x="8204317" y="4148459"/>
                <a:ext cx="464344" cy="290513"/>
              </a:xfrm>
              <a:custGeom>
                <a:avLst/>
                <a:gdLst>
                  <a:gd name="T0" fmla="*/ 10752 w 21505"/>
                  <a:gd name="T1" fmla="*/ 10800 h 21600"/>
                  <a:gd name="T2" fmla="*/ 10752 w 21505"/>
                  <a:gd name="T3" fmla="*/ 10800 h 21600"/>
                  <a:gd name="T4" fmla="*/ 10752 w 21505"/>
                  <a:gd name="T5" fmla="*/ 10800 h 21600"/>
                  <a:gd name="T6" fmla="*/ 10752 w 2150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05" h="21600">
                    <a:moveTo>
                      <a:pt x="17472" y="17279"/>
                    </a:moveTo>
                    <a:lnTo>
                      <a:pt x="17472" y="18899"/>
                    </a:lnTo>
                    <a:cubicBezTo>
                      <a:pt x="17472" y="19198"/>
                      <a:pt x="17321" y="19439"/>
                      <a:pt x="17136" y="19439"/>
                    </a:cubicBezTo>
                    <a:lnTo>
                      <a:pt x="4368" y="19439"/>
                    </a:lnTo>
                    <a:cubicBezTo>
                      <a:pt x="4182" y="19439"/>
                      <a:pt x="4032" y="19198"/>
                      <a:pt x="4032" y="18899"/>
                    </a:cubicBezTo>
                    <a:lnTo>
                      <a:pt x="4032" y="17279"/>
                    </a:lnTo>
                    <a:lnTo>
                      <a:pt x="1344" y="12419"/>
                    </a:lnTo>
                    <a:cubicBezTo>
                      <a:pt x="1344" y="12121"/>
                      <a:pt x="1494" y="11879"/>
                      <a:pt x="1680" y="11879"/>
                    </a:cubicBezTo>
                    <a:lnTo>
                      <a:pt x="3360" y="11879"/>
                    </a:lnTo>
                    <a:lnTo>
                      <a:pt x="4032" y="11879"/>
                    </a:lnTo>
                    <a:lnTo>
                      <a:pt x="4704" y="11879"/>
                    </a:lnTo>
                    <a:lnTo>
                      <a:pt x="5376" y="11879"/>
                    </a:lnTo>
                    <a:lnTo>
                      <a:pt x="6048" y="11879"/>
                    </a:lnTo>
                    <a:lnTo>
                      <a:pt x="6720" y="11879"/>
                    </a:lnTo>
                    <a:lnTo>
                      <a:pt x="7392" y="11879"/>
                    </a:lnTo>
                    <a:lnTo>
                      <a:pt x="8064" y="11879"/>
                    </a:lnTo>
                    <a:lnTo>
                      <a:pt x="8736" y="11879"/>
                    </a:lnTo>
                    <a:lnTo>
                      <a:pt x="12768" y="11879"/>
                    </a:lnTo>
                    <a:lnTo>
                      <a:pt x="13440" y="11879"/>
                    </a:lnTo>
                    <a:lnTo>
                      <a:pt x="14112" y="11879"/>
                    </a:lnTo>
                    <a:lnTo>
                      <a:pt x="14784" y="11879"/>
                    </a:lnTo>
                    <a:lnTo>
                      <a:pt x="15456" y="11879"/>
                    </a:lnTo>
                    <a:lnTo>
                      <a:pt x="16128" y="11879"/>
                    </a:lnTo>
                    <a:lnTo>
                      <a:pt x="16800" y="11879"/>
                    </a:lnTo>
                    <a:lnTo>
                      <a:pt x="17472" y="11879"/>
                    </a:lnTo>
                    <a:lnTo>
                      <a:pt x="18144" y="11879"/>
                    </a:lnTo>
                    <a:lnTo>
                      <a:pt x="19824" y="11879"/>
                    </a:lnTo>
                    <a:cubicBezTo>
                      <a:pt x="20009" y="11879"/>
                      <a:pt x="20160" y="12121"/>
                      <a:pt x="20160" y="12419"/>
                    </a:cubicBezTo>
                    <a:cubicBezTo>
                      <a:pt x="20160" y="12419"/>
                      <a:pt x="17472" y="17279"/>
                      <a:pt x="17472" y="17279"/>
                    </a:cubicBezTo>
                    <a:close/>
                    <a:moveTo>
                      <a:pt x="10752" y="4320"/>
                    </a:moveTo>
                    <a:cubicBezTo>
                      <a:pt x="8625" y="4320"/>
                      <a:pt x="6826" y="6601"/>
                      <a:pt x="6246" y="9719"/>
                    </a:cubicBezTo>
                    <a:lnTo>
                      <a:pt x="5552" y="9719"/>
                    </a:lnTo>
                    <a:cubicBezTo>
                      <a:pt x="6152" y="6000"/>
                      <a:pt x="8252" y="3239"/>
                      <a:pt x="10752" y="3239"/>
                    </a:cubicBezTo>
                    <a:cubicBezTo>
                      <a:pt x="12934" y="3239"/>
                      <a:pt x="14813" y="5344"/>
                      <a:pt x="15654" y="8353"/>
                    </a:cubicBezTo>
                    <a:lnTo>
                      <a:pt x="15054" y="8835"/>
                    </a:lnTo>
                    <a:cubicBezTo>
                      <a:pt x="14323" y="6180"/>
                      <a:pt x="12671" y="4320"/>
                      <a:pt x="10752" y="4320"/>
                    </a:cubicBezTo>
                    <a:moveTo>
                      <a:pt x="10752" y="8639"/>
                    </a:moveTo>
                    <a:cubicBezTo>
                      <a:pt x="10158" y="8639"/>
                      <a:pt x="9630" y="9061"/>
                      <a:pt x="9260" y="9719"/>
                    </a:cubicBezTo>
                    <a:lnTo>
                      <a:pt x="8437" y="9719"/>
                    </a:lnTo>
                    <a:cubicBezTo>
                      <a:pt x="8904" y="8435"/>
                      <a:pt x="9761" y="7560"/>
                      <a:pt x="10752" y="7560"/>
                    </a:cubicBezTo>
                    <a:cubicBezTo>
                      <a:pt x="11742" y="7560"/>
                      <a:pt x="12600" y="8435"/>
                      <a:pt x="13066" y="9719"/>
                    </a:cubicBezTo>
                    <a:lnTo>
                      <a:pt x="12244" y="9719"/>
                    </a:lnTo>
                    <a:cubicBezTo>
                      <a:pt x="11874" y="9061"/>
                      <a:pt x="11345" y="8639"/>
                      <a:pt x="10752" y="8639"/>
                    </a:cubicBezTo>
                    <a:moveTo>
                      <a:pt x="13827" y="9719"/>
                    </a:moveTo>
                    <a:cubicBezTo>
                      <a:pt x="13307" y="7816"/>
                      <a:pt x="12126" y="6479"/>
                      <a:pt x="10752" y="6479"/>
                    </a:cubicBezTo>
                    <a:cubicBezTo>
                      <a:pt x="9378" y="6479"/>
                      <a:pt x="8197" y="7816"/>
                      <a:pt x="7676" y="9719"/>
                    </a:cubicBezTo>
                    <a:lnTo>
                      <a:pt x="6955" y="9719"/>
                    </a:lnTo>
                    <a:cubicBezTo>
                      <a:pt x="7510" y="7207"/>
                      <a:pt x="9001" y="5400"/>
                      <a:pt x="10752" y="5400"/>
                    </a:cubicBezTo>
                    <a:cubicBezTo>
                      <a:pt x="12409" y="5400"/>
                      <a:pt x="13834" y="7015"/>
                      <a:pt x="14454" y="9317"/>
                    </a:cubicBezTo>
                    <a:lnTo>
                      <a:pt x="13953" y="9719"/>
                    </a:lnTo>
                    <a:cubicBezTo>
                      <a:pt x="13953" y="9719"/>
                      <a:pt x="13827" y="9719"/>
                      <a:pt x="13827" y="9719"/>
                    </a:cubicBezTo>
                    <a:close/>
                    <a:moveTo>
                      <a:pt x="10752" y="1080"/>
                    </a:moveTo>
                    <a:cubicBezTo>
                      <a:pt x="13459" y="1080"/>
                      <a:pt x="15792" y="3672"/>
                      <a:pt x="16856" y="7388"/>
                    </a:cubicBezTo>
                    <a:lnTo>
                      <a:pt x="16256" y="7869"/>
                    </a:lnTo>
                    <a:cubicBezTo>
                      <a:pt x="15305" y="4504"/>
                      <a:pt x="13201" y="2160"/>
                      <a:pt x="10752" y="2160"/>
                    </a:cubicBezTo>
                    <a:cubicBezTo>
                      <a:pt x="7874" y="2160"/>
                      <a:pt x="5470" y="5392"/>
                      <a:pt x="4858" y="9719"/>
                    </a:cubicBezTo>
                    <a:lnTo>
                      <a:pt x="4167" y="9719"/>
                    </a:lnTo>
                    <a:cubicBezTo>
                      <a:pt x="4792" y="4796"/>
                      <a:pt x="7507" y="1080"/>
                      <a:pt x="10752" y="1080"/>
                    </a:cubicBezTo>
                    <a:moveTo>
                      <a:pt x="17336" y="9719"/>
                    </a:moveTo>
                    <a:lnTo>
                      <a:pt x="16958" y="9719"/>
                    </a:lnTo>
                    <a:lnTo>
                      <a:pt x="17294" y="9449"/>
                    </a:lnTo>
                    <a:cubicBezTo>
                      <a:pt x="17307" y="9540"/>
                      <a:pt x="17325" y="9628"/>
                      <a:pt x="17336" y="9719"/>
                    </a:cubicBezTo>
                    <a:moveTo>
                      <a:pt x="19824" y="9719"/>
                    </a:moveTo>
                    <a:lnTo>
                      <a:pt x="18016" y="9719"/>
                    </a:lnTo>
                    <a:cubicBezTo>
                      <a:pt x="17986" y="9461"/>
                      <a:pt x="17948" y="9209"/>
                      <a:pt x="17908" y="8957"/>
                    </a:cubicBezTo>
                    <a:lnTo>
                      <a:pt x="21132" y="6366"/>
                    </a:lnTo>
                    <a:cubicBezTo>
                      <a:pt x="21464" y="6099"/>
                      <a:pt x="21599" y="5450"/>
                      <a:pt x="21433" y="4916"/>
                    </a:cubicBezTo>
                    <a:cubicBezTo>
                      <a:pt x="21267" y="4383"/>
                      <a:pt x="20864" y="4169"/>
                      <a:pt x="20532" y="4433"/>
                    </a:cubicBezTo>
                    <a:lnTo>
                      <a:pt x="17456" y="6905"/>
                    </a:lnTo>
                    <a:cubicBezTo>
                      <a:pt x="16282" y="2836"/>
                      <a:pt x="13721" y="0"/>
                      <a:pt x="10752" y="0"/>
                    </a:cubicBezTo>
                    <a:cubicBezTo>
                      <a:pt x="7135" y="0"/>
                      <a:pt x="4122" y="4198"/>
                      <a:pt x="3488" y="9719"/>
                    </a:cubicBezTo>
                    <a:lnTo>
                      <a:pt x="1680" y="9719"/>
                    </a:lnTo>
                    <a:cubicBezTo>
                      <a:pt x="754" y="9719"/>
                      <a:pt x="0" y="10930"/>
                      <a:pt x="0" y="12419"/>
                    </a:cubicBezTo>
                    <a:cubicBezTo>
                      <a:pt x="0" y="12949"/>
                      <a:pt x="121" y="13459"/>
                      <a:pt x="339" y="13855"/>
                    </a:cubicBezTo>
                    <a:lnTo>
                      <a:pt x="2688" y="18101"/>
                    </a:lnTo>
                    <a:lnTo>
                      <a:pt x="2688" y="18899"/>
                    </a:lnTo>
                    <a:cubicBezTo>
                      <a:pt x="2688" y="20389"/>
                      <a:pt x="3442" y="21599"/>
                      <a:pt x="4368" y="21599"/>
                    </a:cubicBezTo>
                    <a:lnTo>
                      <a:pt x="17136" y="21599"/>
                    </a:lnTo>
                    <a:cubicBezTo>
                      <a:pt x="18062" y="21599"/>
                      <a:pt x="18816" y="20389"/>
                      <a:pt x="18816" y="18899"/>
                    </a:cubicBezTo>
                    <a:lnTo>
                      <a:pt x="18816" y="18101"/>
                    </a:lnTo>
                    <a:lnTo>
                      <a:pt x="21165" y="13855"/>
                    </a:lnTo>
                    <a:cubicBezTo>
                      <a:pt x="21383" y="13459"/>
                      <a:pt x="21504" y="12949"/>
                      <a:pt x="21504" y="12419"/>
                    </a:cubicBezTo>
                    <a:cubicBezTo>
                      <a:pt x="21504" y="10930"/>
                      <a:pt x="20750" y="9719"/>
                      <a:pt x="19824" y="971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AutoShape 34"/>
              <p:cNvSpPr/>
              <p:nvPr/>
            </p:nvSpPr>
            <p:spPr bwMode="auto">
              <a:xfrm>
                <a:off x="8320204" y="4032572"/>
                <a:ext cx="33338" cy="108744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47"/>
                      <a:pt x="8949" y="2015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6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1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AutoShape 35"/>
              <p:cNvSpPr/>
              <p:nvPr/>
            </p:nvSpPr>
            <p:spPr bwMode="auto">
              <a:xfrm>
                <a:off x="8494829" y="4032572"/>
                <a:ext cx="32544" cy="108744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50"/>
                      <a:pt x="8949" y="2015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6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1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AutoShape 36"/>
              <p:cNvSpPr/>
              <p:nvPr/>
            </p:nvSpPr>
            <p:spPr bwMode="auto">
              <a:xfrm>
                <a:off x="8421804" y="3973834"/>
                <a:ext cx="33338" cy="109538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50"/>
                      <a:pt x="8949" y="2015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9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5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7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2862137" y="5499378"/>
            <a:ext cx="535878" cy="535876"/>
            <a:chOff x="2913670" y="5467846"/>
            <a:chExt cx="535878" cy="535876"/>
          </a:xfrm>
          <a:effectLst>
            <a:outerShdw blurRad="1905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40" name="Oval 39"/>
            <p:cNvSpPr/>
            <p:nvPr/>
          </p:nvSpPr>
          <p:spPr>
            <a:xfrm>
              <a:off x="2913670" y="5467846"/>
              <a:ext cx="535878" cy="535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3048197" y="5599058"/>
              <a:ext cx="266823" cy="267279"/>
              <a:chOff x="7275629" y="3973834"/>
              <a:chExt cx="464344" cy="465138"/>
            </a:xfrm>
            <a:solidFill>
              <a:schemeClr val="bg1"/>
            </a:solidFill>
          </p:grpSpPr>
          <p:sp>
            <p:nvSpPr>
              <p:cNvPr id="69" name="AutoShape 37"/>
              <p:cNvSpPr/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AutoShape 38"/>
              <p:cNvSpPr/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AutoShape 39"/>
              <p:cNvSpPr/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40"/>
              <p:cNvSpPr/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41"/>
              <p:cNvSpPr/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42"/>
              <p:cNvSpPr/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1110209" y="5499378"/>
            <a:ext cx="535878" cy="535876"/>
            <a:chOff x="1186436" y="5467846"/>
            <a:chExt cx="535878" cy="535876"/>
          </a:xfrm>
          <a:effectLst>
            <a:outerShdw blurRad="1905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38" name="Oval 37"/>
            <p:cNvSpPr/>
            <p:nvPr/>
          </p:nvSpPr>
          <p:spPr>
            <a:xfrm>
              <a:off x="1186436" y="5467846"/>
              <a:ext cx="535878" cy="5358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5" name="AutoShape 117"/>
            <p:cNvSpPr/>
            <p:nvPr/>
          </p:nvSpPr>
          <p:spPr bwMode="auto">
            <a:xfrm>
              <a:off x="1327145" y="5632583"/>
              <a:ext cx="266823" cy="200231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9869851" y="5499378"/>
            <a:ext cx="535878" cy="535876"/>
            <a:chOff x="9822607" y="5467846"/>
            <a:chExt cx="535878" cy="535876"/>
          </a:xfrm>
          <a:effectLst>
            <a:outerShdw blurRad="1905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48" name="Oval 47"/>
            <p:cNvSpPr/>
            <p:nvPr/>
          </p:nvSpPr>
          <p:spPr>
            <a:xfrm>
              <a:off x="9822607" y="5467846"/>
              <a:ext cx="535878" cy="5358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71987" y="5646814"/>
              <a:ext cx="237118" cy="177940"/>
              <a:chOff x="712110" y="4037334"/>
              <a:chExt cx="464344" cy="348456"/>
            </a:xfrm>
            <a:solidFill>
              <a:schemeClr val="bg1"/>
            </a:solidFill>
          </p:grpSpPr>
          <p:sp>
            <p:nvSpPr>
              <p:cNvPr id="78" name="AutoShape 118"/>
              <p:cNvSpPr/>
              <p:nvPr/>
            </p:nvSpPr>
            <p:spPr bwMode="auto">
              <a:xfrm>
                <a:off x="712110" y="4037334"/>
                <a:ext cx="464344" cy="348456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AutoShape 119"/>
              <p:cNvSpPr/>
              <p:nvPr/>
            </p:nvSpPr>
            <p:spPr bwMode="auto">
              <a:xfrm>
                <a:off x="1001829" y="4167509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85" name="Straight Connector 1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0" y="1209529"/>
            <a:ext cx="4403859" cy="0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1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7788141" y="1209529"/>
            <a:ext cx="4403859" cy="0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矩形 8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071352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9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232845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90" name="文本框 8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1088286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91" name="Text Placeholde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713367" y="537937"/>
            <a:ext cx="2765265" cy="2667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800" b="0" kern="1200">
                <a:solidFill>
                  <a:schemeClr val="bg1"/>
                </a:solidFill>
                <a:latin typeface="Levenim MT" panose="02010502060101010101" pitchFamily="2" charset="-79"/>
                <a:ea typeface="Yu Gothic" panose="020B0400000000000000" pitchFamily="34" charset="-128"/>
                <a:cs typeface="Levenim MT" panose="02010502060101010101" pitchFamily="2" charset="-79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1100" spc="-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T     H     E               M     O     D     E     R     N               P     R    E     S     E    N     T     A     T     I     O     N</a:t>
            </a:r>
          </a:p>
        </p:txBody>
      </p:sp>
      <p:sp>
        <p:nvSpPr>
          <p:cNvPr id="76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/>
      <p:bldP spid="43" grpId="0"/>
      <p:bldP spid="45" grpId="0"/>
      <p:bldP spid="47" grpId="0"/>
      <p:bldP spid="49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4187952"/>
            <a:ext cx="12192000" cy="2798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pic>
        <p:nvPicPr>
          <p:cNvPr id="19" name="图片占位符 1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图片占位符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6" name="图片占位符 1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7" name="图片占位符 1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0" name="Rectangle 2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331420" y="4719806"/>
            <a:ext cx="1777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37" name="Arc 3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89895" y="2103343"/>
            <a:ext cx="2060540" cy="2060540"/>
          </a:xfrm>
          <a:prstGeom prst="arc">
            <a:avLst>
              <a:gd name="adj1" fmla="val 7846411"/>
              <a:gd name="adj2" fmla="val 3022004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0" name="Arc 3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703131" y="2103343"/>
            <a:ext cx="2060540" cy="2060540"/>
          </a:xfrm>
          <a:prstGeom prst="arc">
            <a:avLst>
              <a:gd name="adj1" fmla="val 7846411"/>
              <a:gd name="adj2" fmla="val 3022004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3" name="Arc 4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216370" y="2103343"/>
            <a:ext cx="2060540" cy="2060540"/>
          </a:xfrm>
          <a:prstGeom prst="arc">
            <a:avLst>
              <a:gd name="adj1" fmla="val 7846411"/>
              <a:gd name="adj2" fmla="val 3022004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6" name="Arc 4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729607" y="2103343"/>
            <a:ext cx="2060540" cy="2060540"/>
          </a:xfrm>
          <a:prstGeom prst="arc">
            <a:avLst>
              <a:gd name="adj1" fmla="val 7846411"/>
              <a:gd name="adj2" fmla="val 3022004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11" name="Group 1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1299000" y="2191265"/>
            <a:ext cx="574196" cy="490027"/>
            <a:chOff x="1299000" y="2191265"/>
            <a:chExt cx="574196" cy="490027"/>
          </a:xfrm>
        </p:grpSpPr>
        <p:sp>
          <p:nvSpPr>
            <p:cNvPr id="38" name="Oval 37"/>
            <p:cNvSpPr/>
            <p:nvPr/>
          </p:nvSpPr>
          <p:spPr>
            <a:xfrm>
              <a:off x="1337048" y="2191265"/>
              <a:ext cx="490027" cy="490027"/>
            </a:xfrm>
            <a:prstGeom prst="ellipse">
              <a:avLst/>
            </a:prstGeom>
            <a:gradFill>
              <a:gsLst>
                <a:gs pos="0">
                  <a:srgbClr val="00B0F0">
                    <a:alpha val="70000"/>
                  </a:srgbClr>
                </a:gs>
                <a:gs pos="100000">
                  <a:srgbClr val="4CC1BA">
                    <a:alpha val="85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99000" y="2291052"/>
              <a:ext cx="5741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n w="31550" cmpd="sng">
                    <a:noFill/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CEO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4502317" y="1889469"/>
            <a:ext cx="490027" cy="490027"/>
            <a:chOff x="4502317" y="1889469"/>
            <a:chExt cx="490027" cy="490027"/>
          </a:xfrm>
        </p:grpSpPr>
        <p:sp>
          <p:nvSpPr>
            <p:cNvPr id="41" name="Oval 40"/>
            <p:cNvSpPr/>
            <p:nvPr/>
          </p:nvSpPr>
          <p:spPr>
            <a:xfrm>
              <a:off x="4502317" y="1889469"/>
              <a:ext cx="490027" cy="490027"/>
            </a:xfrm>
            <a:prstGeom prst="ellipse">
              <a:avLst/>
            </a:prstGeom>
            <a:gradFill>
              <a:gsLst>
                <a:gs pos="0">
                  <a:srgbClr val="00B0F0">
                    <a:alpha val="70000"/>
                  </a:srgbClr>
                </a:gs>
                <a:gs pos="100000">
                  <a:srgbClr val="4CC1BA">
                    <a:alpha val="85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14764" y="1989257"/>
              <a:ext cx="4732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n w="31550" cmpd="sng">
                    <a:noFill/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GM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7793557" y="2336688"/>
            <a:ext cx="490027" cy="490027"/>
            <a:chOff x="7793557" y="2336688"/>
            <a:chExt cx="490027" cy="490027"/>
          </a:xfrm>
        </p:grpSpPr>
        <p:sp>
          <p:nvSpPr>
            <p:cNvPr id="44" name="Oval 43"/>
            <p:cNvSpPr/>
            <p:nvPr/>
          </p:nvSpPr>
          <p:spPr>
            <a:xfrm>
              <a:off x="7793557" y="2336688"/>
              <a:ext cx="490027" cy="490027"/>
            </a:xfrm>
            <a:prstGeom prst="ellipse">
              <a:avLst/>
            </a:prstGeom>
            <a:gradFill>
              <a:gsLst>
                <a:gs pos="0">
                  <a:srgbClr val="00B0F0">
                    <a:alpha val="70000"/>
                  </a:srgbClr>
                </a:gs>
                <a:gs pos="100000">
                  <a:srgbClr val="4CC1BA">
                    <a:alpha val="85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815623" y="2436474"/>
              <a:ext cx="4539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n w="31550" cmpd="sng">
                    <a:noFill/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DG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10489205" y="2717645"/>
            <a:ext cx="490027" cy="490027"/>
            <a:chOff x="10489205" y="2717645"/>
            <a:chExt cx="490027" cy="490027"/>
          </a:xfrm>
        </p:grpSpPr>
        <p:sp>
          <p:nvSpPr>
            <p:cNvPr id="47" name="Oval 46"/>
            <p:cNvSpPr/>
            <p:nvPr/>
          </p:nvSpPr>
          <p:spPr>
            <a:xfrm>
              <a:off x="10489205" y="2717645"/>
              <a:ext cx="490027" cy="490027"/>
            </a:xfrm>
            <a:prstGeom prst="ellipse">
              <a:avLst/>
            </a:prstGeom>
            <a:gradFill>
              <a:gsLst>
                <a:gs pos="0">
                  <a:srgbClr val="00B0F0">
                    <a:alpha val="70000"/>
                  </a:srgbClr>
                </a:gs>
                <a:gs pos="100000">
                  <a:srgbClr val="4CC1BA">
                    <a:alpha val="85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20889" y="2817433"/>
              <a:ext cx="4347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n w="31550" cmpd="sng">
                    <a:noFill/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CS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Box 5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318895" y="4264025"/>
            <a:ext cx="1733550" cy="4000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spc="-150">
                <a:solidFill>
                  <a:schemeClr val="bg1">
                    <a:lumMod val="50000"/>
                  </a:schemeClr>
                </a:solidFill>
                <a:latin typeface="Titillium" charset="0"/>
                <a:ea typeface="Roboto" panose="02000000000000000000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800" b="1" spc="0">
                <a:gradFill flip="none" rotWithShape="1">
                  <a:gsLst>
                    <a:gs pos="31000">
                      <a:srgbClr val="4CC1BA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ENTER YOUR NAME</a:t>
            </a:r>
            <a:endParaRPr lang="id-ID" sz="1800" b="1" spc="0">
              <a:gradFill flip="none" rotWithShape="1">
                <a:gsLst>
                  <a:gs pos="31000">
                    <a:srgbClr val="4CC1BA"/>
                  </a:gs>
                  <a:gs pos="100000">
                    <a:srgbClr val="00B0F0"/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7" name="Group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1777683" y="5508991"/>
            <a:ext cx="884812" cy="213439"/>
            <a:chOff x="590993" y="1374080"/>
            <a:chExt cx="884812" cy="213438"/>
          </a:xfrm>
          <a:solidFill>
            <a:schemeClr val="bg1">
              <a:lumMod val="65000"/>
            </a:schemeClr>
          </a:solidFill>
        </p:grpSpPr>
        <p:sp>
          <p:nvSpPr>
            <p:cNvPr id="55" name="Freeform 9"/>
            <p:cNvSpPr>
              <a:spLocks noEditPoints="1"/>
            </p:cNvSpPr>
            <p:nvPr/>
          </p:nvSpPr>
          <p:spPr bwMode="auto">
            <a:xfrm>
              <a:off x="590993" y="1374080"/>
              <a:ext cx="209114" cy="209358"/>
            </a:xfrm>
            <a:custGeom>
              <a:avLst/>
              <a:gdLst>
                <a:gd name="T0" fmla="*/ 333 w 360"/>
                <a:gd name="T1" fmla="*/ 0 h 360"/>
                <a:gd name="T2" fmla="*/ 26 w 360"/>
                <a:gd name="T3" fmla="*/ 0 h 360"/>
                <a:gd name="T4" fmla="*/ 0 w 360"/>
                <a:gd name="T5" fmla="*/ 25 h 360"/>
                <a:gd name="T6" fmla="*/ 0 w 360"/>
                <a:gd name="T7" fmla="*/ 334 h 360"/>
                <a:gd name="T8" fmla="*/ 26 w 360"/>
                <a:gd name="T9" fmla="*/ 360 h 360"/>
                <a:gd name="T10" fmla="*/ 333 w 360"/>
                <a:gd name="T11" fmla="*/ 360 h 360"/>
                <a:gd name="T12" fmla="*/ 360 w 360"/>
                <a:gd name="T13" fmla="*/ 334 h 360"/>
                <a:gd name="T14" fmla="*/ 360 w 360"/>
                <a:gd name="T15" fmla="*/ 25 h 360"/>
                <a:gd name="T16" fmla="*/ 333 w 360"/>
                <a:gd name="T17" fmla="*/ 0 h 360"/>
                <a:gd name="T18" fmla="*/ 109 w 360"/>
                <a:gd name="T19" fmla="*/ 301 h 360"/>
                <a:gd name="T20" fmla="*/ 54 w 360"/>
                <a:gd name="T21" fmla="*/ 301 h 360"/>
                <a:gd name="T22" fmla="*/ 54 w 360"/>
                <a:gd name="T23" fmla="*/ 138 h 360"/>
                <a:gd name="T24" fmla="*/ 109 w 360"/>
                <a:gd name="T25" fmla="*/ 138 h 360"/>
                <a:gd name="T26" fmla="*/ 109 w 360"/>
                <a:gd name="T27" fmla="*/ 301 h 360"/>
                <a:gd name="T28" fmla="*/ 82 w 360"/>
                <a:gd name="T29" fmla="*/ 116 h 360"/>
                <a:gd name="T30" fmla="*/ 81 w 360"/>
                <a:gd name="T31" fmla="*/ 116 h 360"/>
                <a:gd name="T32" fmla="*/ 51 w 360"/>
                <a:gd name="T33" fmla="*/ 88 h 360"/>
                <a:gd name="T34" fmla="*/ 82 w 360"/>
                <a:gd name="T35" fmla="*/ 60 h 360"/>
                <a:gd name="T36" fmla="*/ 112 w 360"/>
                <a:gd name="T37" fmla="*/ 88 h 360"/>
                <a:gd name="T38" fmla="*/ 82 w 360"/>
                <a:gd name="T39" fmla="*/ 116 h 360"/>
                <a:gd name="T40" fmla="*/ 305 w 360"/>
                <a:gd name="T41" fmla="*/ 301 h 360"/>
                <a:gd name="T42" fmla="*/ 251 w 360"/>
                <a:gd name="T43" fmla="*/ 301 h 360"/>
                <a:gd name="T44" fmla="*/ 251 w 360"/>
                <a:gd name="T45" fmla="*/ 214 h 360"/>
                <a:gd name="T46" fmla="*/ 223 w 360"/>
                <a:gd name="T47" fmla="*/ 177 h 360"/>
                <a:gd name="T48" fmla="*/ 195 w 360"/>
                <a:gd name="T49" fmla="*/ 197 h 360"/>
                <a:gd name="T50" fmla="*/ 193 w 360"/>
                <a:gd name="T51" fmla="*/ 210 h 360"/>
                <a:gd name="T52" fmla="*/ 193 w 360"/>
                <a:gd name="T53" fmla="*/ 301 h 360"/>
                <a:gd name="T54" fmla="*/ 139 w 360"/>
                <a:gd name="T55" fmla="*/ 301 h 360"/>
                <a:gd name="T56" fmla="*/ 139 w 360"/>
                <a:gd name="T57" fmla="*/ 138 h 360"/>
                <a:gd name="T58" fmla="*/ 193 w 360"/>
                <a:gd name="T59" fmla="*/ 138 h 360"/>
                <a:gd name="T60" fmla="*/ 193 w 360"/>
                <a:gd name="T61" fmla="*/ 161 h 360"/>
                <a:gd name="T62" fmla="*/ 242 w 360"/>
                <a:gd name="T63" fmla="*/ 135 h 360"/>
                <a:gd name="T64" fmla="*/ 305 w 360"/>
                <a:gd name="T65" fmla="*/ 208 h 360"/>
                <a:gd name="T66" fmla="*/ 305 w 360"/>
                <a:gd name="T67" fmla="*/ 301 h 360"/>
                <a:gd name="T68" fmla="*/ 193 w 360"/>
                <a:gd name="T69" fmla="*/ 162 h 360"/>
                <a:gd name="T70" fmla="*/ 193 w 360"/>
                <a:gd name="T71" fmla="*/ 161 h 360"/>
                <a:gd name="T72" fmla="*/ 193 w 360"/>
                <a:gd name="T73" fmla="*/ 1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896505" y="1382179"/>
              <a:ext cx="201412" cy="201646"/>
            </a:xfrm>
            <a:custGeom>
              <a:avLst/>
              <a:gdLst>
                <a:gd name="T0" fmla="*/ 360 w 360"/>
                <a:gd name="T1" fmla="*/ 60 h 360"/>
                <a:gd name="T2" fmla="*/ 300 w 360"/>
                <a:gd name="T3" fmla="*/ 0 h 360"/>
                <a:gd name="T4" fmla="*/ 60 w 360"/>
                <a:gd name="T5" fmla="*/ 0 h 360"/>
                <a:gd name="T6" fmla="*/ 0 w 360"/>
                <a:gd name="T7" fmla="*/ 60 h 360"/>
                <a:gd name="T8" fmla="*/ 0 w 360"/>
                <a:gd name="T9" fmla="*/ 300 h 360"/>
                <a:gd name="T10" fmla="*/ 60 w 360"/>
                <a:gd name="T11" fmla="*/ 360 h 360"/>
                <a:gd name="T12" fmla="*/ 180 w 360"/>
                <a:gd name="T13" fmla="*/ 360 h 360"/>
                <a:gd name="T14" fmla="*/ 180 w 360"/>
                <a:gd name="T15" fmla="*/ 224 h 360"/>
                <a:gd name="T16" fmla="*/ 136 w 360"/>
                <a:gd name="T17" fmla="*/ 224 h 360"/>
                <a:gd name="T18" fmla="*/ 136 w 360"/>
                <a:gd name="T19" fmla="*/ 164 h 360"/>
                <a:gd name="T20" fmla="*/ 180 w 360"/>
                <a:gd name="T21" fmla="*/ 164 h 360"/>
                <a:gd name="T22" fmla="*/ 180 w 360"/>
                <a:gd name="T23" fmla="*/ 141 h 360"/>
                <a:gd name="T24" fmla="*/ 248 w 360"/>
                <a:gd name="T25" fmla="*/ 64 h 360"/>
                <a:gd name="T26" fmla="*/ 296 w 360"/>
                <a:gd name="T27" fmla="*/ 64 h 360"/>
                <a:gd name="T28" fmla="*/ 296 w 360"/>
                <a:gd name="T29" fmla="*/ 124 h 360"/>
                <a:gd name="T30" fmla="*/ 248 w 360"/>
                <a:gd name="T31" fmla="*/ 124 h 360"/>
                <a:gd name="T32" fmla="*/ 236 w 360"/>
                <a:gd name="T33" fmla="*/ 140 h 360"/>
                <a:gd name="T34" fmla="*/ 236 w 360"/>
                <a:gd name="T35" fmla="*/ 164 h 360"/>
                <a:gd name="T36" fmla="*/ 296 w 360"/>
                <a:gd name="T37" fmla="*/ 164 h 360"/>
                <a:gd name="T38" fmla="*/ 296 w 360"/>
                <a:gd name="T39" fmla="*/ 224 h 360"/>
                <a:gd name="T40" fmla="*/ 236 w 360"/>
                <a:gd name="T41" fmla="*/ 224 h 360"/>
                <a:gd name="T42" fmla="*/ 236 w 360"/>
                <a:gd name="T43" fmla="*/ 360 h 360"/>
                <a:gd name="T44" fmla="*/ 300 w 360"/>
                <a:gd name="T45" fmla="*/ 360 h 360"/>
                <a:gd name="T46" fmla="*/ 360 w 360"/>
                <a:gd name="T47" fmla="*/ 300 h 360"/>
                <a:gd name="T48" fmla="*/ 360 w 360"/>
                <a:gd name="T49" fmla="*/ 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16"/>
            <p:cNvSpPr/>
            <p:nvPr/>
          </p:nvSpPr>
          <p:spPr bwMode="auto">
            <a:xfrm>
              <a:off x="1223340" y="1382353"/>
              <a:ext cx="252465" cy="205165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Rectangle 5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837780" y="4719806"/>
            <a:ext cx="1777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60" name="TextBox 5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837940" y="4263390"/>
            <a:ext cx="1849120" cy="4000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spc="-150">
                <a:solidFill>
                  <a:schemeClr val="bg1">
                    <a:lumMod val="50000"/>
                  </a:schemeClr>
                </a:solidFill>
                <a:latin typeface="Titillium" charset="0"/>
                <a:ea typeface="Roboto" panose="02000000000000000000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1800" b="1" spc="0">
                <a:gradFill flip="none" rotWithShape="1">
                  <a:gsLst>
                    <a:gs pos="31000">
                      <a:srgbClr val="4CC1BA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ENTER YOUR NAME</a:t>
            </a:r>
            <a:endParaRPr lang="id-ID" altLang="zh-CN" sz="1800" b="1" spc="0">
              <a:gradFill flip="none" rotWithShape="1">
                <a:gsLst>
                  <a:gs pos="31000">
                    <a:srgbClr val="4CC1BA"/>
                  </a:gs>
                  <a:gs pos="100000">
                    <a:srgbClr val="00B0F0"/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61" name="Group 6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4284046" y="5508991"/>
            <a:ext cx="884812" cy="213439"/>
            <a:chOff x="590993" y="1374080"/>
            <a:chExt cx="884812" cy="213438"/>
          </a:xfrm>
          <a:solidFill>
            <a:schemeClr val="bg1">
              <a:lumMod val="65000"/>
            </a:schemeClr>
          </a:solidFill>
        </p:grpSpPr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590993" y="1374080"/>
              <a:ext cx="209114" cy="209358"/>
            </a:xfrm>
            <a:custGeom>
              <a:avLst/>
              <a:gdLst>
                <a:gd name="T0" fmla="*/ 333 w 360"/>
                <a:gd name="T1" fmla="*/ 0 h 360"/>
                <a:gd name="T2" fmla="*/ 26 w 360"/>
                <a:gd name="T3" fmla="*/ 0 h 360"/>
                <a:gd name="T4" fmla="*/ 0 w 360"/>
                <a:gd name="T5" fmla="*/ 25 h 360"/>
                <a:gd name="T6" fmla="*/ 0 w 360"/>
                <a:gd name="T7" fmla="*/ 334 h 360"/>
                <a:gd name="T8" fmla="*/ 26 w 360"/>
                <a:gd name="T9" fmla="*/ 360 h 360"/>
                <a:gd name="T10" fmla="*/ 333 w 360"/>
                <a:gd name="T11" fmla="*/ 360 h 360"/>
                <a:gd name="T12" fmla="*/ 360 w 360"/>
                <a:gd name="T13" fmla="*/ 334 h 360"/>
                <a:gd name="T14" fmla="*/ 360 w 360"/>
                <a:gd name="T15" fmla="*/ 25 h 360"/>
                <a:gd name="T16" fmla="*/ 333 w 360"/>
                <a:gd name="T17" fmla="*/ 0 h 360"/>
                <a:gd name="T18" fmla="*/ 109 w 360"/>
                <a:gd name="T19" fmla="*/ 301 h 360"/>
                <a:gd name="T20" fmla="*/ 54 w 360"/>
                <a:gd name="T21" fmla="*/ 301 h 360"/>
                <a:gd name="T22" fmla="*/ 54 w 360"/>
                <a:gd name="T23" fmla="*/ 138 h 360"/>
                <a:gd name="T24" fmla="*/ 109 w 360"/>
                <a:gd name="T25" fmla="*/ 138 h 360"/>
                <a:gd name="T26" fmla="*/ 109 w 360"/>
                <a:gd name="T27" fmla="*/ 301 h 360"/>
                <a:gd name="T28" fmla="*/ 82 w 360"/>
                <a:gd name="T29" fmla="*/ 116 h 360"/>
                <a:gd name="T30" fmla="*/ 81 w 360"/>
                <a:gd name="T31" fmla="*/ 116 h 360"/>
                <a:gd name="T32" fmla="*/ 51 w 360"/>
                <a:gd name="T33" fmla="*/ 88 h 360"/>
                <a:gd name="T34" fmla="*/ 82 w 360"/>
                <a:gd name="T35" fmla="*/ 60 h 360"/>
                <a:gd name="T36" fmla="*/ 112 w 360"/>
                <a:gd name="T37" fmla="*/ 88 h 360"/>
                <a:gd name="T38" fmla="*/ 82 w 360"/>
                <a:gd name="T39" fmla="*/ 116 h 360"/>
                <a:gd name="T40" fmla="*/ 305 w 360"/>
                <a:gd name="T41" fmla="*/ 301 h 360"/>
                <a:gd name="T42" fmla="*/ 251 w 360"/>
                <a:gd name="T43" fmla="*/ 301 h 360"/>
                <a:gd name="T44" fmla="*/ 251 w 360"/>
                <a:gd name="T45" fmla="*/ 214 h 360"/>
                <a:gd name="T46" fmla="*/ 223 w 360"/>
                <a:gd name="T47" fmla="*/ 177 h 360"/>
                <a:gd name="T48" fmla="*/ 195 w 360"/>
                <a:gd name="T49" fmla="*/ 197 h 360"/>
                <a:gd name="T50" fmla="*/ 193 w 360"/>
                <a:gd name="T51" fmla="*/ 210 h 360"/>
                <a:gd name="T52" fmla="*/ 193 w 360"/>
                <a:gd name="T53" fmla="*/ 301 h 360"/>
                <a:gd name="T54" fmla="*/ 139 w 360"/>
                <a:gd name="T55" fmla="*/ 301 h 360"/>
                <a:gd name="T56" fmla="*/ 139 w 360"/>
                <a:gd name="T57" fmla="*/ 138 h 360"/>
                <a:gd name="T58" fmla="*/ 193 w 360"/>
                <a:gd name="T59" fmla="*/ 138 h 360"/>
                <a:gd name="T60" fmla="*/ 193 w 360"/>
                <a:gd name="T61" fmla="*/ 161 h 360"/>
                <a:gd name="T62" fmla="*/ 242 w 360"/>
                <a:gd name="T63" fmla="*/ 135 h 360"/>
                <a:gd name="T64" fmla="*/ 305 w 360"/>
                <a:gd name="T65" fmla="*/ 208 h 360"/>
                <a:gd name="T66" fmla="*/ 305 w 360"/>
                <a:gd name="T67" fmla="*/ 301 h 360"/>
                <a:gd name="T68" fmla="*/ 193 w 360"/>
                <a:gd name="T69" fmla="*/ 162 h 360"/>
                <a:gd name="T70" fmla="*/ 193 w 360"/>
                <a:gd name="T71" fmla="*/ 161 h 360"/>
                <a:gd name="T72" fmla="*/ 193 w 360"/>
                <a:gd name="T73" fmla="*/ 1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13"/>
            <p:cNvSpPr/>
            <p:nvPr/>
          </p:nvSpPr>
          <p:spPr bwMode="auto">
            <a:xfrm>
              <a:off x="896505" y="1382179"/>
              <a:ext cx="201412" cy="201646"/>
            </a:xfrm>
            <a:custGeom>
              <a:avLst/>
              <a:gdLst>
                <a:gd name="T0" fmla="*/ 360 w 360"/>
                <a:gd name="T1" fmla="*/ 60 h 360"/>
                <a:gd name="T2" fmla="*/ 300 w 360"/>
                <a:gd name="T3" fmla="*/ 0 h 360"/>
                <a:gd name="T4" fmla="*/ 60 w 360"/>
                <a:gd name="T5" fmla="*/ 0 h 360"/>
                <a:gd name="T6" fmla="*/ 0 w 360"/>
                <a:gd name="T7" fmla="*/ 60 h 360"/>
                <a:gd name="T8" fmla="*/ 0 w 360"/>
                <a:gd name="T9" fmla="*/ 300 h 360"/>
                <a:gd name="T10" fmla="*/ 60 w 360"/>
                <a:gd name="T11" fmla="*/ 360 h 360"/>
                <a:gd name="T12" fmla="*/ 180 w 360"/>
                <a:gd name="T13" fmla="*/ 360 h 360"/>
                <a:gd name="T14" fmla="*/ 180 w 360"/>
                <a:gd name="T15" fmla="*/ 224 h 360"/>
                <a:gd name="T16" fmla="*/ 136 w 360"/>
                <a:gd name="T17" fmla="*/ 224 h 360"/>
                <a:gd name="T18" fmla="*/ 136 w 360"/>
                <a:gd name="T19" fmla="*/ 164 h 360"/>
                <a:gd name="T20" fmla="*/ 180 w 360"/>
                <a:gd name="T21" fmla="*/ 164 h 360"/>
                <a:gd name="T22" fmla="*/ 180 w 360"/>
                <a:gd name="T23" fmla="*/ 141 h 360"/>
                <a:gd name="T24" fmla="*/ 248 w 360"/>
                <a:gd name="T25" fmla="*/ 64 h 360"/>
                <a:gd name="T26" fmla="*/ 296 w 360"/>
                <a:gd name="T27" fmla="*/ 64 h 360"/>
                <a:gd name="T28" fmla="*/ 296 w 360"/>
                <a:gd name="T29" fmla="*/ 124 h 360"/>
                <a:gd name="T30" fmla="*/ 248 w 360"/>
                <a:gd name="T31" fmla="*/ 124 h 360"/>
                <a:gd name="T32" fmla="*/ 236 w 360"/>
                <a:gd name="T33" fmla="*/ 140 h 360"/>
                <a:gd name="T34" fmla="*/ 236 w 360"/>
                <a:gd name="T35" fmla="*/ 164 h 360"/>
                <a:gd name="T36" fmla="*/ 296 w 360"/>
                <a:gd name="T37" fmla="*/ 164 h 360"/>
                <a:gd name="T38" fmla="*/ 296 w 360"/>
                <a:gd name="T39" fmla="*/ 224 h 360"/>
                <a:gd name="T40" fmla="*/ 236 w 360"/>
                <a:gd name="T41" fmla="*/ 224 h 360"/>
                <a:gd name="T42" fmla="*/ 236 w 360"/>
                <a:gd name="T43" fmla="*/ 360 h 360"/>
                <a:gd name="T44" fmla="*/ 300 w 360"/>
                <a:gd name="T45" fmla="*/ 360 h 360"/>
                <a:gd name="T46" fmla="*/ 360 w 360"/>
                <a:gd name="T47" fmla="*/ 300 h 360"/>
                <a:gd name="T48" fmla="*/ 360 w 360"/>
                <a:gd name="T49" fmla="*/ 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1223340" y="1382353"/>
              <a:ext cx="252465" cy="205165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5" name="Rectangle 6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344140" y="4719806"/>
            <a:ext cx="1777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66" name="TextBox 6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450330" y="4263390"/>
            <a:ext cx="1671320" cy="4000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spc="-150">
                <a:solidFill>
                  <a:schemeClr val="bg1">
                    <a:lumMod val="50000"/>
                  </a:schemeClr>
                </a:solidFill>
                <a:latin typeface="Titillium" charset="0"/>
                <a:ea typeface="Roboto" panose="02000000000000000000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b="1" spc="0">
                <a:gradFill flip="none" rotWithShape="1">
                  <a:gsLst>
                    <a:gs pos="31000">
                      <a:srgbClr val="4CC1BA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ENTER YOUR NAME</a:t>
            </a:r>
            <a:endParaRPr lang="id-ID" sz="1800" b="1" spc="0">
              <a:gradFill flip="none" rotWithShape="1">
                <a:gsLst>
                  <a:gs pos="31000">
                    <a:srgbClr val="4CC1BA"/>
                  </a:gs>
                  <a:gs pos="100000">
                    <a:srgbClr val="00B0F0"/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67" name="Group 6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790406" y="5508991"/>
            <a:ext cx="884812" cy="213439"/>
            <a:chOff x="590993" y="1374080"/>
            <a:chExt cx="884812" cy="213438"/>
          </a:xfrm>
          <a:solidFill>
            <a:schemeClr val="bg1">
              <a:lumMod val="65000"/>
            </a:schemeClr>
          </a:solidFill>
        </p:grpSpPr>
        <p:sp>
          <p:nvSpPr>
            <p:cNvPr id="68" name="Freeform 9"/>
            <p:cNvSpPr>
              <a:spLocks noEditPoints="1"/>
            </p:cNvSpPr>
            <p:nvPr/>
          </p:nvSpPr>
          <p:spPr bwMode="auto">
            <a:xfrm>
              <a:off x="590993" y="1374080"/>
              <a:ext cx="209114" cy="209358"/>
            </a:xfrm>
            <a:custGeom>
              <a:avLst/>
              <a:gdLst>
                <a:gd name="T0" fmla="*/ 333 w 360"/>
                <a:gd name="T1" fmla="*/ 0 h 360"/>
                <a:gd name="T2" fmla="*/ 26 w 360"/>
                <a:gd name="T3" fmla="*/ 0 h 360"/>
                <a:gd name="T4" fmla="*/ 0 w 360"/>
                <a:gd name="T5" fmla="*/ 25 h 360"/>
                <a:gd name="T6" fmla="*/ 0 w 360"/>
                <a:gd name="T7" fmla="*/ 334 h 360"/>
                <a:gd name="T8" fmla="*/ 26 w 360"/>
                <a:gd name="T9" fmla="*/ 360 h 360"/>
                <a:gd name="T10" fmla="*/ 333 w 360"/>
                <a:gd name="T11" fmla="*/ 360 h 360"/>
                <a:gd name="T12" fmla="*/ 360 w 360"/>
                <a:gd name="T13" fmla="*/ 334 h 360"/>
                <a:gd name="T14" fmla="*/ 360 w 360"/>
                <a:gd name="T15" fmla="*/ 25 h 360"/>
                <a:gd name="T16" fmla="*/ 333 w 360"/>
                <a:gd name="T17" fmla="*/ 0 h 360"/>
                <a:gd name="T18" fmla="*/ 109 w 360"/>
                <a:gd name="T19" fmla="*/ 301 h 360"/>
                <a:gd name="T20" fmla="*/ 54 w 360"/>
                <a:gd name="T21" fmla="*/ 301 h 360"/>
                <a:gd name="T22" fmla="*/ 54 w 360"/>
                <a:gd name="T23" fmla="*/ 138 h 360"/>
                <a:gd name="T24" fmla="*/ 109 w 360"/>
                <a:gd name="T25" fmla="*/ 138 h 360"/>
                <a:gd name="T26" fmla="*/ 109 w 360"/>
                <a:gd name="T27" fmla="*/ 301 h 360"/>
                <a:gd name="T28" fmla="*/ 82 w 360"/>
                <a:gd name="T29" fmla="*/ 116 h 360"/>
                <a:gd name="T30" fmla="*/ 81 w 360"/>
                <a:gd name="T31" fmla="*/ 116 h 360"/>
                <a:gd name="T32" fmla="*/ 51 w 360"/>
                <a:gd name="T33" fmla="*/ 88 h 360"/>
                <a:gd name="T34" fmla="*/ 82 w 360"/>
                <a:gd name="T35" fmla="*/ 60 h 360"/>
                <a:gd name="T36" fmla="*/ 112 w 360"/>
                <a:gd name="T37" fmla="*/ 88 h 360"/>
                <a:gd name="T38" fmla="*/ 82 w 360"/>
                <a:gd name="T39" fmla="*/ 116 h 360"/>
                <a:gd name="T40" fmla="*/ 305 w 360"/>
                <a:gd name="T41" fmla="*/ 301 h 360"/>
                <a:gd name="T42" fmla="*/ 251 w 360"/>
                <a:gd name="T43" fmla="*/ 301 h 360"/>
                <a:gd name="T44" fmla="*/ 251 w 360"/>
                <a:gd name="T45" fmla="*/ 214 h 360"/>
                <a:gd name="T46" fmla="*/ 223 w 360"/>
                <a:gd name="T47" fmla="*/ 177 h 360"/>
                <a:gd name="T48" fmla="*/ 195 w 360"/>
                <a:gd name="T49" fmla="*/ 197 h 360"/>
                <a:gd name="T50" fmla="*/ 193 w 360"/>
                <a:gd name="T51" fmla="*/ 210 h 360"/>
                <a:gd name="T52" fmla="*/ 193 w 360"/>
                <a:gd name="T53" fmla="*/ 301 h 360"/>
                <a:gd name="T54" fmla="*/ 139 w 360"/>
                <a:gd name="T55" fmla="*/ 301 h 360"/>
                <a:gd name="T56" fmla="*/ 139 w 360"/>
                <a:gd name="T57" fmla="*/ 138 h 360"/>
                <a:gd name="T58" fmla="*/ 193 w 360"/>
                <a:gd name="T59" fmla="*/ 138 h 360"/>
                <a:gd name="T60" fmla="*/ 193 w 360"/>
                <a:gd name="T61" fmla="*/ 161 h 360"/>
                <a:gd name="T62" fmla="*/ 242 w 360"/>
                <a:gd name="T63" fmla="*/ 135 h 360"/>
                <a:gd name="T64" fmla="*/ 305 w 360"/>
                <a:gd name="T65" fmla="*/ 208 h 360"/>
                <a:gd name="T66" fmla="*/ 305 w 360"/>
                <a:gd name="T67" fmla="*/ 301 h 360"/>
                <a:gd name="T68" fmla="*/ 193 w 360"/>
                <a:gd name="T69" fmla="*/ 162 h 360"/>
                <a:gd name="T70" fmla="*/ 193 w 360"/>
                <a:gd name="T71" fmla="*/ 161 h 360"/>
                <a:gd name="T72" fmla="*/ 193 w 360"/>
                <a:gd name="T73" fmla="*/ 1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13"/>
            <p:cNvSpPr/>
            <p:nvPr/>
          </p:nvSpPr>
          <p:spPr bwMode="auto">
            <a:xfrm>
              <a:off x="896505" y="1382179"/>
              <a:ext cx="201412" cy="201646"/>
            </a:xfrm>
            <a:custGeom>
              <a:avLst/>
              <a:gdLst>
                <a:gd name="T0" fmla="*/ 360 w 360"/>
                <a:gd name="T1" fmla="*/ 60 h 360"/>
                <a:gd name="T2" fmla="*/ 300 w 360"/>
                <a:gd name="T3" fmla="*/ 0 h 360"/>
                <a:gd name="T4" fmla="*/ 60 w 360"/>
                <a:gd name="T5" fmla="*/ 0 h 360"/>
                <a:gd name="T6" fmla="*/ 0 w 360"/>
                <a:gd name="T7" fmla="*/ 60 h 360"/>
                <a:gd name="T8" fmla="*/ 0 w 360"/>
                <a:gd name="T9" fmla="*/ 300 h 360"/>
                <a:gd name="T10" fmla="*/ 60 w 360"/>
                <a:gd name="T11" fmla="*/ 360 h 360"/>
                <a:gd name="T12" fmla="*/ 180 w 360"/>
                <a:gd name="T13" fmla="*/ 360 h 360"/>
                <a:gd name="T14" fmla="*/ 180 w 360"/>
                <a:gd name="T15" fmla="*/ 224 h 360"/>
                <a:gd name="T16" fmla="*/ 136 w 360"/>
                <a:gd name="T17" fmla="*/ 224 h 360"/>
                <a:gd name="T18" fmla="*/ 136 w 360"/>
                <a:gd name="T19" fmla="*/ 164 h 360"/>
                <a:gd name="T20" fmla="*/ 180 w 360"/>
                <a:gd name="T21" fmla="*/ 164 h 360"/>
                <a:gd name="T22" fmla="*/ 180 w 360"/>
                <a:gd name="T23" fmla="*/ 141 h 360"/>
                <a:gd name="T24" fmla="*/ 248 w 360"/>
                <a:gd name="T25" fmla="*/ 64 h 360"/>
                <a:gd name="T26" fmla="*/ 296 w 360"/>
                <a:gd name="T27" fmla="*/ 64 h 360"/>
                <a:gd name="T28" fmla="*/ 296 w 360"/>
                <a:gd name="T29" fmla="*/ 124 h 360"/>
                <a:gd name="T30" fmla="*/ 248 w 360"/>
                <a:gd name="T31" fmla="*/ 124 h 360"/>
                <a:gd name="T32" fmla="*/ 236 w 360"/>
                <a:gd name="T33" fmla="*/ 140 h 360"/>
                <a:gd name="T34" fmla="*/ 236 w 360"/>
                <a:gd name="T35" fmla="*/ 164 h 360"/>
                <a:gd name="T36" fmla="*/ 296 w 360"/>
                <a:gd name="T37" fmla="*/ 164 h 360"/>
                <a:gd name="T38" fmla="*/ 296 w 360"/>
                <a:gd name="T39" fmla="*/ 224 h 360"/>
                <a:gd name="T40" fmla="*/ 236 w 360"/>
                <a:gd name="T41" fmla="*/ 224 h 360"/>
                <a:gd name="T42" fmla="*/ 236 w 360"/>
                <a:gd name="T43" fmla="*/ 360 h 360"/>
                <a:gd name="T44" fmla="*/ 300 w 360"/>
                <a:gd name="T45" fmla="*/ 360 h 360"/>
                <a:gd name="T46" fmla="*/ 360 w 360"/>
                <a:gd name="T47" fmla="*/ 300 h 360"/>
                <a:gd name="T48" fmla="*/ 360 w 360"/>
                <a:gd name="T49" fmla="*/ 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1223340" y="1382353"/>
              <a:ext cx="252465" cy="205165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" name="Rectangle 7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889372" y="4719806"/>
            <a:ext cx="1777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848"/>
              </a:buClr>
            </a:pPr>
            <a:r>
              <a:rPr 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72" name="TextBox 7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985885" y="4264025"/>
            <a:ext cx="1680845" cy="4000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 spc="-150">
                <a:solidFill>
                  <a:schemeClr val="bg1">
                    <a:lumMod val="50000"/>
                  </a:schemeClr>
                </a:solidFill>
                <a:latin typeface="Titillium" charset="0"/>
                <a:ea typeface="Roboto" panose="02000000000000000000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b="1" spc="0">
                <a:gradFill flip="none" rotWithShape="1">
                  <a:gsLst>
                    <a:gs pos="31000">
                      <a:srgbClr val="4CC1BA"/>
                    </a:gs>
                    <a:gs pos="100000">
                      <a:srgbClr val="00B0F0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ENTER YOUR NAME</a:t>
            </a:r>
            <a:endParaRPr lang="id-ID" sz="1800" b="1" spc="0">
              <a:gradFill flip="none" rotWithShape="1">
                <a:gsLst>
                  <a:gs pos="31000">
                    <a:srgbClr val="4CC1BA"/>
                  </a:gs>
                  <a:gs pos="100000">
                    <a:srgbClr val="00B0F0"/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73" name="Group 7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9335635" y="5508991"/>
            <a:ext cx="884812" cy="213439"/>
            <a:chOff x="590993" y="1374080"/>
            <a:chExt cx="884812" cy="213438"/>
          </a:xfrm>
          <a:solidFill>
            <a:schemeClr val="bg1">
              <a:lumMod val="65000"/>
            </a:schemeClr>
          </a:solidFill>
        </p:grpSpPr>
        <p:sp>
          <p:nvSpPr>
            <p:cNvPr id="74" name="Freeform 9"/>
            <p:cNvSpPr>
              <a:spLocks noEditPoints="1"/>
            </p:cNvSpPr>
            <p:nvPr/>
          </p:nvSpPr>
          <p:spPr bwMode="auto">
            <a:xfrm>
              <a:off x="590993" y="1374080"/>
              <a:ext cx="209114" cy="209358"/>
            </a:xfrm>
            <a:custGeom>
              <a:avLst/>
              <a:gdLst>
                <a:gd name="T0" fmla="*/ 333 w 360"/>
                <a:gd name="T1" fmla="*/ 0 h 360"/>
                <a:gd name="T2" fmla="*/ 26 w 360"/>
                <a:gd name="T3" fmla="*/ 0 h 360"/>
                <a:gd name="T4" fmla="*/ 0 w 360"/>
                <a:gd name="T5" fmla="*/ 25 h 360"/>
                <a:gd name="T6" fmla="*/ 0 w 360"/>
                <a:gd name="T7" fmla="*/ 334 h 360"/>
                <a:gd name="T8" fmla="*/ 26 w 360"/>
                <a:gd name="T9" fmla="*/ 360 h 360"/>
                <a:gd name="T10" fmla="*/ 333 w 360"/>
                <a:gd name="T11" fmla="*/ 360 h 360"/>
                <a:gd name="T12" fmla="*/ 360 w 360"/>
                <a:gd name="T13" fmla="*/ 334 h 360"/>
                <a:gd name="T14" fmla="*/ 360 w 360"/>
                <a:gd name="T15" fmla="*/ 25 h 360"/>
                <a:gd name="T16" fmla="*/ 333 w 360"/>
                <a:gd name="T17" fmla="*/ 0 h 360"/>
                <a:gd name="T18" fmla="*/ 109 w 360"/>
                <a:gd name="T19" fmla="*/ 301 h 360"/>
                <a:gd name="T20" fmla="*/ 54 w 360"/>
                <a:gd name="T21" fmla="*/ 301 h 360"/>
                <a:gd name="T22" fmla="*/ 54 w 360"/>
                <a:gd name="T23" fmla="*/ 138 h 360"/>
                <a:gd name="T24" fmla="*/ 109 w 360"/>
                <a:gd name="T25" fmla="*/ 138 h 360"/>
                <a:gd name="T26" fmla="*/ 109 w 360"/>
                <a:gd name="T27" fmla="*/ 301 h 360"/>
                <a:gd name="T28" fmla="*/ 82 w 360"/>
                <a:gd name="T29" fmla="*/ 116 h 360"/>
                <a:gd name="T30" fmla="*/ 81 w 360"/>
                <a:gd name="T31" fmla="*/ 116 h 360"/>
                <a:gd name="T32" fmla="*/ 51 w 360"/>
                <a:gd name="T33" fmla="*/ 88 h 360"/>
                <a:gd name="T34" fmla="*/ 82 w 360"/>
                <a:gd name="T35" fmla="*/ 60 h 360"/>
                <a:gd name="T36" fmla="*/ 112 w 360"/>
                <a:gd name="T37" fmla="*/ 88 h 360"/>
                <a:gd name="T38" fmla="*/ 82 w 360"/>
                <a:gd name="T39" fmla="*/ 116 h 360"/>
                <a:gd name="T40" fmla="*/ 305 w 360"/>
                <a:gd name="T41" fmla="*/ 301 h 360"/>
                <a:gd name="T42" fmla="*/ 251 w 360"/>
                <a:gd name="T43" fmla="*/ 301 h 360"/>
                <a:gd name="T44" fmla="*/ 251 w 360"/>
                <a:gd name="T45" fmla="*/ 214 h 360"/>
                <a:gd name="T46" fmla="*/ 223 w 360"/>
                <a:gd name="T47" fmla="*/ 177 h 360"/>
                <a:gd name="T48" fmla="*/ 195 w 360"/>
                <a:gd name="T49" fmla="*/ 197 h 360"/>
                <a:gd name="T50" fmla="*/ 193 w 360"/>
                <a:gd name="T51" fmla="*/ 210 h 360"/>
                <a:gd name="T52" fmla="*/ 193 w 360"/>
                <a:gd name="T53" fmla="*/ 301 h 360"/>
                <a:gd name="T54" fmla="*/ 139 w 360"/>
                <a:gd name="T55" fmla="*/ 301 h 360"/>
                <a:gd name="T56" fmla="*/ 139 w 360"/>
                <a:gd name="T57" fmla="*/ 138 h 360"/>
                <a:gd name="T58" fmla="*/ 193 w 360"/>
                <a:gd name="T59" fmla="*/ 138 h 360"/>
                <a:gd name="T60" fmla="*/ 193 w 360"/>
                <a:gd name="T61" fmla="*/ 161 h 360"/>
                <a:gd name="T62" fmla="*/ 242 w 360"/>
                <a:gd name="T63" fmla="*/ 135 h 360"/>
                <a:gd name="T64" fmla="*/ 305 w 360"/>
                <a:gd name="T65" fmla="*/ 208 h 360"/>
                <a:gd name="T66" fmla="*/ 305 w 360"/>
                <a:gd name="T67" fmla="*/ 301 h 360"/>
                <a:gd name="T68" fmla="*/ 193 w 360"/>
                <a:gd name="T69" fmla="*/ 162 h 360"/>
                <a:gd name="T70" fmla="*/ 193 w 360"/>
                <a:gd name="T71" fmla="*/ 161 h 360"/>
                <a:gd name="T72" fmla="*/ 193 w 360"/>
                <a:gd name="T73" fmla="*/ 1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13"/>
            <p:cNvSpPr/>
            <p:nvPr/>
          </p:nvSpPr>
          <p:spPr bwMode="auto">
            <a:xfrm>
              <a:off x="896505" y="1382179"/>
              <a:ext cx="201412" cy="201646"/>
            </a:xfrm>
            <a:custGeom>
              <a:avLst/>
              <a:gdLst>
                <a:gd name="T0" fmla="*/ 360 w 360"/>
                <a:gd name="T1" fmla="*/ 60 h 360"/>
                <a:gd name="T2" fmla="*/ 300 w 360"/>
                <a:gd name="T3" fmla="*/ 0 h 360"/>
                <a:gd name="T4" fmla="*/ 60 w 360"/>
                <a:gd name="T5" fmla="*/ 0 h 360"/>
                <a:gd name="T6" fmla="*/ 0 w 360"/>
                <a:gd name="T7" fmla="*/ 60 h 360"/>
                <a:gd name="T8" fmla="*/ 0 w 360"/>
                <a:gd name="T9" fmla="*/ 300 h 360"/>
                <a:gd name="T10" fmla="*/ 60 w 360"/>
                <a:gd name="T11" fmla="*/ 360 h 360"/>
                <a:gd name="T12" fmla="*/ 180 w 360"/>
                <a:gd name="T13" fmla="*/ 360 h 360"/>
                <a:gd name="T14" fmla="*/ 180 w 360"/>
                <a:gd name="T15" fmla="*/ 224 h 360"/>
                <a:gd name="T16" fmla="*/ 136 w 360"/>
                <a:gd name="T17" fmla="*/ 224 h 360"/>
                <a:gd name="T18" fmla="*/ 136 w 360"/>
                <a:gd name="T19" fmla="*/ 164 h 360"/>
                <a:gd name="T20" fmla="*/ 180 w 360"/>
                <a:gd name="T21" fmla="*/ 164 h 360"/>
                <a:gd name="T22" fmla="*/ 180 w 360"/>
                <a:gd name="T23" fmla="*/ 141 h 360"/>
                <a:gd name="T24" fmla="*/ 248 w 360"/>
                <a:gd name="T25" fmla="*/ 64 h 360"/>
                <a:gd name="T26" fmla="*/ 296 w 360"/>
                <a:gd name="T27" fmla="*/ 64 h 360"/>
                <a:gd name="T28" fmla="*/ 296 w 360"/>
                <a:gd name="T29" fmla="*/ 124 h 360"/>
                <a:gd name="T30" fmla="*/ 248 w 360"/>
                <a:gd name="T31" fmla="*/ 124 h 360"/>
                <a:gd name="T32" fmla="*/ 236 w 360"/>
                <a:gd name="T33" fmla="*/ 140 h 360"/>
                <a:gd name="T34" fmla="*/ 236 w 360"/>
                <a:gd name="T35" fmla="*/ 164 h 360"/>
                <a:gd name="T36" fmla="*/ 296 w 360"/>
                <a:gd name="T37" fmla="*/ 164 h 360"/>
                <a:gd name="T38" fmla="*/ 296 w 360"/>
                <a:gd name="T39" fmla="*/ 224 h 360"/>
                <a:gd name="T40" fmla="*/ 236 w 360"/>
                <a:gd name="T41" fmla="*/ 224 h 360"/>
                <a:gd name="T42" fmla="*/ 236 w 360"/>
                <a:gd name="T43" fmla="*/ 360 h 360"/>
                <a:gd name="T44" fmla="*/ 300 w 360"/>
                <a:gd name="T45" fmla="*/ 360 h 360"/>
                <a:gd name="T46" fmla="*/ 360 w 360"/>
                <a:gd name="T47" fmla="*/ 300 h 360"/>
                <a:gd name="T48" fmla="*/ 360 w 360"/>
                <a:gd name="T49" fmla="*/ 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16"/>
            <p:cNvSpPr/>
            <p:nvPr/>
          </p:nvSpPr>
          <p:spPr bwMode="auto">
            <a:xfrm>
              <a:off x="1223340" y="1382353"/>
              <a:ext cx="252465" cy="205165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Rectang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>
            <p:custDataLst>
              <p:tags r:id="rId1"/>
            </p:custDataLst>
          </p:nvPr>
        </p:nvSpPr>
        <p:spPr>
          <a:xfrm>
            <a:off x="1765300" y="769998"/>
            <a:ext cx="8661400" cy="701731"/>
          </a:xfrm>
          <a:prstGeom prst="rect">
            <a:avLst/>
          </a:prstGeom>
          <a:noFill/>
        </p:spPr>
        <p:txBody>
          <a:bodyPr vert="horz" wrap="square" lIns="0" tIns="91440" rIns="0" bIns="0" rtlCol="0" anchor="ctr" anchorCtr="0">
            <a:sp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思源黑体 CN Regular" panose="020B0500000000000000" charset="-122"/>
              <a:buNone/>
            </a:pPr>
            <a:r>
              <a:rPr lang="en-US" altLang="zh-CN" sz="4400" b="1" spc="-1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OUR TEAM</a:t>
            </a:r>
            <a:endParaRPr lang="en-US" sz="4400" b="1" spc="-1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79" name="Straight Connector 1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0" y="1209529"/>
            <a:ext cx="4403859" cy="0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1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7788141" y="1209529"/>
            <a:ext cx="4403859" cy="0"/>
          </a:xfrm>
          <a:prstGeom prst="line">
            <a:avLst/>
          </a:prstGeom>
          <a:noFill/>
          <a:ln w="28575" cap="flat">
            <a:solidFill>
              <a:schemeClr val="tx2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4" name="Text Placeholde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713367" y="537937"/>
            <a:ext cx="2765265" cy="2667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800" b="0" kern="1200">
                <a:solidFill>
                  <a:schemeClr val="bg1"/>
                </a:solidFill>
                <a:latin typeface="Levenim MT" panose="02010502060101010101" pitchFamily="2" charset="-79"/>
                <a:ea typeface="Yu Gothic" panose="020B0400000000000000" pitchFamily="34" charset="-128"/>
                <a:cs typeface="Levenim MT" panose="02010502060101010101" pitchFamily="2" charset="-79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1100" spc="-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T     H     E               M     O     D     E     R     N               P     R    E     S     E    N     T     A     T     I     O     N</a:t>
            </a:r>
          </a:p>
        </p:txBody>
      </p:sp>
      <p:sp>
        <p:nvSpPr>
          <p:cNvPr id="85" name="矩形 8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071352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6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232845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7" name="文本框 8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1088286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 flipV="1">
            <a:off x="0" y="6583680"/>
            <a:ext cx="12192000" cy="36576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 animBg="1"/>
      <p:bldP spid="40" grpId="0" animBg="1"/>
      <p:bldP spid="43" grpId="0" animBg="1"/>
      <p:bldP spid="46" grpId="0" animBg="1"/>
      <p:bldP spid="53" grpId="0"/>
      <p:bldP spid="59" grpId="0"/>
      <p:bldP spid="60" grpId="0"/>
      <p:bldP spid="65" grpId="0"/>
      <p:bldP spid="66" grpId="0"/>
      <p:bldP spid="71" grpId="0"/>
      <p:bldP spid="72" grpId="0"/>
      <p:bldP spid="49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noFill/>
        </p:spPr>
      </p:pic>
      <p:sp>
        <p:nvSpPr>
          <p:cNvPr id="39" name="Rectangle 3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 rot="10800000" flipH="1" flipV="1">
            <a:off x="0" y="0"/>
            <a:ext cx="12192000" cy="3609352"/>
          </a:xfrm>
          <a:prstGeom prst="rect">
            <a:avLst/>
          </a:prstGeom>
          <a:gradFill flip="none" rotWithShape="1">
            <a:gsLst>
              <a:gs pos="1000">
                <a:schemeClr val="accent1">
                  <a:alpha val="29000"/>
                </a:schemeClr>
              </a:gs>
              <a:gs pos="74000">
                <a:schemeClr val="accent5">
                  <a:lumMod val="50000"/>
                  <a:alpha val="6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16" name="Group 1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400050" y="3742702"/>
            <a:ext cx="4225914" cy="1644330"/>
            <a:chOff x="402722" y="4039987"/>
            <a:chExt cx="4225914" cy="1644330"/>
          </a:xfrm>
        </p:grpSpPr>
        <p:sp>
          <p:nvSpPr>
            <p:cNvPr id="7" name="Rectangle 6"/>
            <p:cNvSpPr/>
            <p:nvPr/>
          </p:nvSpPr>
          <p:spPr>
            <a:xfrm>
              <a:off x="402722" y="4039987"/>
              <a:ext cx="1734155" cy="1309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720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01</a:t>
              </a:r>
              <a:endParaRPr lang="en-US" sz="7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89098" y="4893178"/>
              <a:ext cx="3639538" cy="791139"/>
              <a:chOff x="777704" y="4771750"/>
              <a:chExt cx="3639538" cy="79113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77704" y="5072305"/>
                <a:ext cx="2330982" cy="490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05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Click here to add content, content to match the title. 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777704" y="4771750"/>
                <a:ext cx="3639538" cy="278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Sample Text</a:t>
                </a:r>
                <a:endParaRPr 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Group 1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3281545" y="3742702"/>
            <a:ext cx="4225914" cy="1644330"/>
            <a:chOff x="402722" y="4039987"/>
            <a:chExt cx="4225914" cy="1644330"/>
          </a:xfrm>
        </p:grpSpPr>
        <p:sp>
          <p:nvSpPr>
            <p:cNvPr id="18" name="Rectangle 17"/>
            <p:cNvSpPr/>
            <p:nvPr/>
          </p:nvSpPr>
          <p:spPr>
            <a:xfrm>
              <a:off x="402722" y="4039987"/>
              <a:ext cx="2039365" cy="1309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720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02</a:t>
              </a:r>
              <a:endParaRPr lang="en-US" sz="7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89098" y="4893178"/>
              <a:ext cx="3639538" cy="791139"/>
              <a:chOff x="777704" y="4771750"/>
              <a:chExt cx="3639538" cy="79113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77704" y="5072305"/>
                <a:ext cx="2330982" cy="490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05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Click here to add content, content to match the title. 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77704" y="4771750"/>
                <a:ext cx="3639538" cy="278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Sample Text</a:t>
                </a:r>
                <a:endParaRPr 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2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163040" y="3742702"/>
            <a:ext cx="4225914" cy="1644330"/>
            <a:chOff x="402722" y="4039987"/>
            <a:chExt cx="4225914" cy="1644330"/>
          </a:xfrm>
        </p:grpSpPr>
        <p:sp>
          <p:nvSpPr>
            <p:cNvPr id="25" name="Rectangle 24"/>
            <p:cNvSpPr/>
            <p:nvPr/>
          </p:nvSpPr>
          <p:spPr>
            <a:xfrm>
              <a:off x="402722" y="4039987"/>
              <a:ext cx="1734155" cy="1309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720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03</a:t>
              </a:r>
              <a:endParaRPr lang="en-US" sz="7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89098" y="4893178"/>
              <a:ext cx="3639538" cy="791139"/>
              <a:chOff x="777704" y="4771750"/>
              <a:chExt cx="3639538" cy="79113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77704" y="5072305"/>
                <a:ext cx="2330982" cy="490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05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Click here to add content, content to match the title. 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77704" y="4771750"/>
                <a:ext cx="3639538" cy="278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Sample Text</a:t>
                </a:r>
                <a:endParaRPr 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2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9044536" y="3742702"/>
            <a:ext cx="4225914" cy="1644330"/>
            <a:chOff x="402722" y="4039987"/>
            <a:chExt cx="4225914" cy="1644330"/>
          </a:xfrm>
        </p:grpSpPr>
        <p:sp>
          <p:nvSpPr>
            <p:cNvPr id="30" name="Rectangle 29"/>
            <p:cNvSpPr/>
            <p:nvPr/>
          </p:nvSpPr>
          <p:spPr>
            <a:xfrm>
              <a:off x="402722" y="4039987"/>
              <a:ext cx="2039365" cy="1309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720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04</a:t>
              </a:r>
              <a:endParaRPr lang="en-US" sz="7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989098" y="4893178"/>
              <a:ext cx="3639538" cy="791139"/>
              <a:chOff x="777704" y="4771750"/>
              <a:chExt cx="3639538" cy="79113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77704" y="5072305"/>
                <a:ext cx="2330982" cy="490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050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Click here to add content, content to match the title. 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77704" y="4771750"/>
                <a:ext cx="3639538" cy="278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d-ID"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思源黑体 CN Regular" panose="020B0500000000000000" charset="-122"/>
                    <a:sym typeface="Arial" panose="020B0604020202020204" pitchFamily="34" charset="0"/>
                  </a:rPr>
                  <a:t>Sample Text</a:t>
                </a:r>
                <a:endParaRPr 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itle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89628" y="1426933"/>
            <a:ext cx="8937054" cy="838835"/>
          </a:xfrm>
          <a:prstGeom prst="rect">
            <a:avLst/>
          </a:prstGeom>
          <a:noFill/>
        </p:spPr>
        <p:txBody>
          <a:bodyPr vert="horz" wrap="square" lIns="0" tIns="9144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buFont typeface="思源黑体 CN Regular" panose="020B0500000000000000" charset="-122"/>
              <a:buNone/>
            </a:pPr>
            <a:r>
              <a:rPr lang="id-ID" sz="5400" spc="-1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Our Service</a:t>
            </a:r>
          </a:p>
        </p:txBody>
      </p:sp>
      <p:sp>
        <p:nvSpPr>
          <p:cNvPr id="69" name="TextBox 2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0" y="2100229"/>
            <a:ext cx="5285232" cy="4837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2286000">
              <a:lnSpc>
                <a:spcPts val="3700"/>
              </a:lnSpc>
            </a:pPr>
            <a:r>
              <a:rPr lang="id-ID" sz="1200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HERE SOMETHING  ABOUT</a:t>
            </a:r>
            <a:endParaRPr lang="en-US" sz="1200" spc="3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61" name="Shape 396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03944" y="5665885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6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3"/>
                </a:lnTo>
                <a:cubicBezTo>
                  <a:pt x="12130" y="3151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1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tx1">
              <a:alpha val="59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64" name="Shape 396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993448" y="5665885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6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3"/>
                </a:lnTo>
                <a:cubicBezTo>
                  <a:pt x="12130" y="3151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1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tx1">
              <a:alpha val="59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65" name="Shape 396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882952" y="5665885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6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3"/>
                </a:lnTo>
                <a:cubicBezTo>
                  <a:pt x="12130" y="3151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1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tx1">
              <a:alpha val="59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66" name="Shape 396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772456" y="5665885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6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3"/>
                </a:lnTo>
                <a:cubicBezTo>
                  <a:pt x="12130" y="3151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1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tx1">
              <a:alpha val="59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3" grpId="0"/>
      <p:bldP spid="69" grpId="0"/>
      <p:bldP spid="61" grpId="0" animBg="1"/>
      <p:bldP spid="64" grpId="0" animBg="1"/>
      <p:bldP spid="65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7754112"/>
          </a:xfrm>
          <a:prstGeom prst="rect">
            <a:avLst/>
          </a:prstGeom>
        </p:spPr>
      </p:pic>
      <p:sp>
        <p:nvSpPr>
          <p:cNvPr id="5" name="矩形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9" name="TextBox 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375250" y="2985801"/>
            <a:ext cx="615553" cy="8863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10" name="TextBox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327901" y="2985801"/>
            <a:ext cx="615553" cy="8863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11" name="TextBox 1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288566" y="2985801"/>
            <a:ext cx="666849" cy="8863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R</a:t>
            </a:r>
          </a:p>
        </p:txBody>
      </p:sp>
      <p:sp>
        <p:nvSpPr>
          <p:cNvPr id="12" name="TextBox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386470" y="3911086"/>
            <a:ext cx="625172" cy="8863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V</a:t>
            </a:r>
          </a:p>
        </p:txBody>
      </p:sp>
      <p:sp>
        <p:nvSpPr>
          <p:cNvPr id="13" name="TextBox 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523467" y="3911086"/>
            <a:ext cx="256480" cy="8863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14" name="TextBox 1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280552" y="3911086"/>
            <a:ext cx="615553" cy="8863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S</a:t>
            </a:r>
          </a:p>
        </p:txBody>
      </p:sp>
      <p:cxnSp>
        <p:nvCxnSpPr>
          <p:cNvPr id="15" name="Straight Connector 1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2432957" y="2741386"/>
            <a:ext cx="240543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372844" y="2262684"/>
            <a:ext cx="652423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29.</a:t>
            </a:r>
          </a:p>
        </p:txBody>
      </p:sp>
      <p:sp>
        <p:nvSpPr>
          <p:cNvPr id="18" name="TextBox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100741" y="2281069"/>
            <a:ext cx="1340945" cy="3447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Not just Best</a:t>
            </a:r>
          </a:p>
          <a:p>
            <a:pPr>
              <a:lnSpc>
                <a:spcPct val="8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Creative Agency.</a:t>
            </a:r>
          </a:p>
        </p:txBody>
      </p:sp>
      <p:pic>
        <p:nvPicPr>
          <p:cNvPr id="3" name="图片占位符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6" name="TextBox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722152" y="1639550"/>
            <a:ext cx="364394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Roboto" panose="02000000000000000000" charset="0"/>
              </a:defRPr>
            </a:lvl1pPr>
          </a:lstStyle>
          <a:p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Creative</a:t>
            </a:r>
          </a:p>
          <a:p>
            <a:r>
              <a:rPr 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Text Slides</a:t>
            </a:r>
          </a:p>
        </p:txBody>
      </p:sp>
      <p:sp>
        <p:nvSpPr>
          <p:cNvPr id="19" name="Rectangle 5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062342" y="3701481"/>
            <a:ext cx="180898" cy="278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3" name="Rectangle 5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285168" y="3362307"/>
            <a:ext cx="180898" cy="6179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4" name="Rectangle 6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507994" y="3241105"/>
            <a:ext cx="180898" cy="739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5" name="Rectangle 6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730820" y="3393505"/>
            <a:ext cx="180898" cy="586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6" name="Rectangle 6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953646" y="3752281"/>
            <a:ext cx="180898" cy="2279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7" name="Rectangle 6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176472" y="3288731"/>
            <a:ext cx="180898" cy="69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8" name="Rectangle 6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399298" y="3466753"/>
            <a:ext cx="180898" cy="513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9" name="Rectangle 6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622124" y="3860231"/>
            <a:ext cx="180898" cy="119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0" name="Rectangle 7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003229" y="3311305"/>
            <a:ext cx="26539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MARKETING EVENT</a:t>
            </a:r>
          </a:p>
          <a:p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31" name="Freeform 7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809354" y="4525228"/>
            <a:ext cx="300953" cy="517262"/>
          </a:xfrm>
          <a:custGeom>
            <a:avLst/>
            <a:gdLst/>
            <a:ahLst/>
            <a:cxnLst/>
            <a:rect l="l" t="t" r="r" b="b"/>
            <a:pathLst>
              <a:path w="130625" h="224517">
                <a:moveTo>
                  <a:pt x="24492" y="61232"/>
                </a:moveTo>
                <a:lnTo>
                  <a:pt x="106135" y="61232"/>
                </a:lnTo>
                <a:cubicBezTo>
                  <a:pt x="112939" y="61232"/>
                  <a:pt x="118722" y="63613"/>
                  <a:pt x="123485" y="68375"/>
                </a:cubicBezTo>
                <a:cubicBezTo>
                  <a:pt x="128247" y="73138"/>
                  <a:pt x="130628" y="78921"/>
                  <a:pt x="130628" y="85725"/>
                </a:cubicBezTo>
                <a:lnTo>
                  <a:pt x="130628" y="138792"/>
                </a:lnTo>
                <a:cubicBezTo>
                  <a:pt x="130628" y="142194"/>
                  <a:pt x="129438" y="145086"/>
                  <a:pt x="127056" y="147467"/>
                </a:cubicBezTo>
                <a:cubicBezTo>
                  <a:pt x="124675" y="149848"/>
                  <a:pt x="121784" y="151039"/>
                  <a:pt x="118382" y="151039"/>
                </a:cubicBezTo>
                <a:cubicBezTo>
                  <a:pt x="114980" y="151039"/>
                  <a:pt x="112089" y="149848"/>
                  <a:pt x="109707" y="147467"/>
                </a:cubicBezTo>
                <a:cubicBezTo>
                  <a:pt x="107326" y="145086"/>
                  <a:pt x="106135" y="142194"/>
                  <a:pt x="106135" y="138792"/>
                </a:cubicBezTo>
                <a:lnTo>
                  <a:pt x="106135" y="93889"/>
                </a:lnTo>
                <a:lnTo>
                  <a:pt x="97971" y="93889"/>
                </a:lnTo>
                <a:lnTo>
                  <a:pt x="97971" y="210230"/>
                </a:lnTo>
                <a:cubicBezTo>
                  <a:pt x="97971" y="214142"/>
                  <a:pt x="96568" y="217501"/>
                  <a:pt x="93761" y="220308"/>
                </a:cubicBezTo>
                <a:cubicBezTo>
                  <a:pt x="90955" y="223114"/>
                  <a:pt x="87596" y="224517"/>
                  <a:pt x="83684" y="224517"/>
                </a:cubicBezTo>
                <a:cubicBezTo>
                  <a:pt x="79772" y="224517"/>
                  <a:pt x="76412" y="223114"/>
                  <a:pt x="73606" y="220308"/>
                </a:cubicBezTo>
                <a:cubicBezTo>
                  <a:pt x="70799" y="217501"/>
                  <a:pt x="69396" y="214142"/>
                  <a:pt x="69396" y="210230"/>
                </a:cubicBezTo>
                <a:lnTo>
                  <a:pt x="69396" y="151039"/>
                </a:lnTo>
                <a:lnTo>
                  <a:pt x="61232" y="151039"/>
                </a:lnTo>
                <a:lnTo>
                  <a:pt x="61232" y="210230"/>
                </a:lnTo>
                <a:cubicBezTo>
                  <a:pt x="61232" y="214142"/>
                  <a:pt x="59829" y="217501"/>
                  <a:pt x="57022" y="220308"/>
                </a:cubicBezTo>
                <a:cubicBezTo>
                  <a:pt x="54216" y="223114"/>
                  <a:pt x="50856" y="224517"/>
                  <a:pt x="46944" y="224517"/>
                </a:cubicBezTo>
                <a:cubicBezTo>
                  <a:pt x="43032" y="224517"/>
                  <a:pt x="39673" y="223114"/>
                  <a:pt x="36866" y="220308"/>
                </a:cubicBezTo>
                <a:cubicBezTo>
                  <a:pt x="34060" y="217501"/>
                  <a:pt x="32657" y="214142"/>
                  <a:pt x="32657" y="210230"/>
                </a:cubicBezTo>
                <a:lnTo>
                  <a:pt x="32657" y="93889"/>
                </a:lnTo>
                <a:lnTo>
                  <a:pt x="24492" y="93889"/>
                </a:lnTo>
                <a:lnTo>
                  <a:pt x="24492" y="138792"/>
                </a:lnTo>
                <a:cubicBezTo>
                  <a:pt x="24492" y="142194"/>
                  <a:pt x="23302" y="145086"/>
                  <a:pt x="20921" y="147467"/>
                </a:cubicBezTo>
                <a:cubicBezTo>
                  <a:pt x="18539" y="149848"/>
                  <a:pt x="15648" y="151039"/>
                  <a:pt x="12246" y="151039"/>
                </a:cubicBezTo>
                <a:cubicBezTo>
                  <a:pt x="8844" y="151039"/>
                  <a:pt x="5953" y="149848"/>
                  <a:pt x="3572" y="147467"/>
                </a:cubicBezTo>
                <a:cubicBezTo>
                  <a:pt x="1190" y="145086"/>
                  <a:pt x="0" y="142194"/>
                  <a:pt x="0" y="138792"/>
                </a:cubicBezTo>
                <a:lnTo>
                  <a:pt x="0" y="85725"/>
                </a:lnTo>
                <a:cubicBezTo>
                  <a:pt x="0" y="78921"/>
                  <a:pt x="2381" y="73138"/>
                  <a:pt x="7143" y="68375"/>
                </a:cubicBezTo>
                <a:cubicBezTo>
                  <a:pt x="11906" y="63613"/>
                  <a:pt x="17689" y="61232"/>
                  <a:pt x="24492" y="61232"/>
                </a:cubicBezTo>
                <a:close/>
                <a:moveTo>
                  <a:pt x="65314" y="0"/>
                </a:moveTo>
                <a:cubicBezTo>
                  <a:pt x="73223" y="0"/>
                  <a:pt x="79963" y="2785"/>
                  <a:pt x="85533" y="8355"/>
                </a:cubicBezTo>
                <a:cubicBezTo>
                  <a:pt x="91104" y="13926"/>
                  <a:pt x="93889" y="20665"/>
                  <a:pt x="93889" y="28575"/>
                </a:cubicBezTo>
                <a:cubicBezTo>
                  <a:pt x="93889" y="36484"/>
                  <a:pt x="91104" y="43223"/>
                  <a:pt x="85533" y="48794"/>
                </a:cubicBezTo>
                <a:cubicBezTo>
                  <a:pt x="79963" y="54364"/>
                  <a:pt x="73223" y="57150"/>
                  <a:pt x="65314" y="57150"/>
                </a:cubicBezTo>
                <a:cubicBezTo>
                  <a:pt x="57405" y="57150"/>
                  <a:pt x="50665" y="54364"/>
                  <a:pt x="45095" y="48794"/>
                </a:cubicBezTo>
                <a:cubicBezTo>
                  <a:pt x="39524" y="43223"/>
                  <a:pt x="36739" y="36484"/>
                  <a:pt x="36739" y="28575"/>
                </a:cubicBezTo>
                <a:cubicBezTo>
                  <a:pt x="36739" y="20665"/>
                  <a:pt x="39524" y="13926"/>
                  <a:pt x="45095" y="8355"/>
                </a:cubicBezTo>
                <a:cubicBezTo>
                  <a:pt x="50665" y="2785"/>
                  <a:pt x="57405" y="0"/>
                  <a:pt x="653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2" name="Freeform 7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142795" y="4525228"/>
            <a:ext cx="376192" cy="517262"/>
          </a:xfrm>
          <a:custGeom>
            <a:avLst/>
            <a:gdLst/>
            <a:ahLst/>
            <a:cxnLst/>
            <a:rect l="l" t="t" r="r" b="b"/>
            <a:pathLst>
              <a:path w="163286" h="224517">
                <a:moveTo>
                  <a:pt x="57150" y="61232"/>
                </a:moveTo>
                <a:lnTo>
                  <a:pt x="106136" y="61232"/>
                </a:lnTo>
                <a:cubicBezTo>
                  <a:pt x="114896" y="61232"/>
                  <a:pt x="122379" y="65782"/>
                  <a:pt x="128588" y="74881"/>
                </a:cubicBezTo>
                <a:lnTo>
                  <a:pt x="161245" y="123867"/>
                </a:lnTo>
                <a:cubicBezTo>
                  <a:pt x="162606" y="125908"/>
                  <a:pt x="163286" y="128162"/>
                  <a:pt x="163286" y="130628"/>
                </a:cubicBezTo>
                <a:cubicBezTo>
                  <a:pt x="163286" y="134030"/>
                  <a:pt x="162095" y="136921"/>
                  <a:pt x="159714" y="139303"/>
                </a:cubicBezTo>
                <a:cubicBezTo>
                  <a:pt x="157333" y="141684"/>
                  <a:pt x="154441" y="142875"/>
                  <a:pt x="151040" y="142875"/>
                </a:cubicBezTo>
                <a:cubicBezTo>
                  <a:pt x="146702" y="142875"/>
                  <a:pt x="143300" y="141046"/>
                  <a:pt x="140834" y="137389"/>
                </a:cubicBezTo>
                <a:lnTo>
                  <a:pt x="111876" y="93889"/>
                </a:lnTo>
                <a:lnTo>
                  <a:pt x="106136" y="93889"/>
                </a:lnTo>
                <a:lnTo>
                  <a:pt x="106136" y="110728"/>
                </a:lnTo>
                <a:lnTo>
                  <a:pt x="137645" y="163158"/>
                </a:lnTo>
                <a:cubicBezTo>
                  <a:pt x="138410" y="164433"/>
                  <a:pt x="138793" y="165837"/>
                  <a:pt x="138793" y="167367"/>
                </a:cubicBezTo>
                <a:cubicBezTo>
                  <a:pt x="138793" y="169579"/>
                  <a:pt x="137985" y="171492"/>
                  <a:pt x="136369" y="173108"/>
                </a:cubicBezTo>
                <a:cubicBezTo>
                  <a:pt x="134753" y="174724"/>
                  <a:pt x="132840" y="175532"/>
                  <a:pt x="130629" y="175532"/>
                </a:cubicBezTo>
                <a:lnTo>
                  <a:pt x="106136" y="175532"/>
                </a:lnTo>
                <a:lnTo>
                  <a:pt x="106136" y="210230"/>
                </a:lnTo>
                <a:cubicBezTo>
                  <a:pt x="106136" y="214142"/>
                  <a:pt x="104733" y="217501"/>
                  <a:pt x="101926" y="220308"/>
                </a:cubicBezTo>
                <a:cubicBezTo>
                  <a:pt x="99120" y="223114"/>
                  <a:pt x="95761" y="224517"/>
                  <a:pt x="91848" y="224517"/>
                </a:cubicBezTo>
                <a:lnTo>
                  <a:pt x="71438" y="224517"/>
                </a:lnTo>
                <a:cubicBezTo>
                  <a:pt x="67526" y="224517"/>
                  <a:pt x="64166" y="223114"/>
                  <a:pt x="61360" y="220308"/>
                </a:cubicBezTo>
                <a:cubicBezTo>
                  <a:pt x="58553" y="217501"/>
                  <a:pt x="57150" y="214142"/>
                  <a:pt x="57150" y="210230"/>
                </a:cubicBezTo>
                <a:lnTo>
                  <a:pt x="57150" y="175532"/>
                </a:lnTo>
                <a:lnTo>
                  <a:pt x="32657" y="175532"/>
                </a:lnTo>
                <a:cubicBezTo>
                  <a:pt x="30446" y="175532"/>
                  <a:pt x="28533" y="174724"/>
                  <a:pt x="26917" y="173108"/>
                </a:cubicBezTo>
                <a:cubicBezTo>
                  <a:pt x="25301" y="171492"/>
                  <a:pt x="24493" y="169579"/>
                  <a:pt x="24493" y="167367"/>
                </a:cubicBezTo>
                <a:cubicBezTo>
                  <a:pt x="24493" y="165837"/>
                  <a:pt x="24876" y="164433"/>
                  <a:pt x="25641" y="163158"/>
                </a:cubicBezTo>
                <a:lnTo>
                  <a:pt x="57150" y="110728"/>
                </a:lnTo>
                <a:lnTo>
                  <a:pt x="57150" y="93889"/>
                </a:lnTo>
                <a:lnTo>
                  <a:pt x="51410" y="93889"/>
                </a:lnTo>
                <a:lnTo>
                  <a:pt x="22452" y="137389"/>
                </a:lnTo>
                <a:cubicBezTo>
                  <a:pt x="19986" y="141046"/>
                  <a:pt x="16584" y="142875"/>
                  <a:pt x="12247" y="142875"/>
                </a:cubicBezTo>
                <a:cubicBezTo>
                  <a:pt x="8845" y="142875"/>
                  <a:pt x="5953" y="141684"/>
                  <a:pt x="3572" y="139303"/>
                </a:cubicBezTo>
                <a:cubicBezTo>
                  <a:pt x="1191" y="136921"/>
                  <a:pt x="0" y="134030"/>
                  <a:pt x="0" y="130628"/>
                </a:cubicBezTo>
                <a:cubicBezTo>
                  <a:pt x="0" y="128162"/>
                  <a:pt x="681" y="125908"/>
                  <a:pt x="2041" y="123867"/>
                </a:cubicBezTo>
                <a:lnTo>
                  <a:pt x="34698" y="74881"/>
                </a:lnTo>
                <a:cubicBezTo>
                  <a:pt x="40907" y="65782"/>
                  <a:pt x="48391" y="61232"/>
                  <a:pt x="57150" y="61232"/>
                </a:cubicBezTo>
                <a:close/>
                <a:moveTo>
                  <a:pt x="81643" y="0"/>
                </a:moveTo>
                <a:cubicBezTo>
                  <a:pt x="89552" y="0"/>
                  <a:pt x="96292" y="2785"/>
                  <a:pt x="101862" y="8355"/>
                </a:cubicBezTo>
                <a:cubicBezTo>
                  <a:pt x="107433" y="13926"/>
                  <a:pt x="110218" y="20665"/>
                  <a:pt x="110218" y="28575"/>
                </a:cubicBezTo>
                <a:cubicBezTo>
                  <a:pt x="110218" y="36484"/>
                  <a:pt x="107433" y="43223"/>
                  <a:pt x="101862" y="48794"/>
                </a:cubicBezTo>
                <a:cubicBezTo>
                  <a:pt x="96292" y="54364"/>
                  <a:pt x="89552" y="57150"/>
                  <a:pt x="81643" y="57150"/>
                </a:cubicBezTo>
                <a:cubicBezTo>
                  <a:pt x="73734" y="57150"/>
                  <a:pt x="66994" y="54364"/>
                  <a:pt x="61424" y="48794"/>
                </a:cubicBezTo>
                <a:cubicBezTo>
                  <a:pt x="55853" y="43223"/>
                  <a:pt x="53068" y="36484"/>
                  <a:pt x="53068" y="28575"/>
                </a:cubicBezTo>
                <a:cubicBezTo>
                  <a:pt x="53068" y="20665"/>
                  <a:pt x="55853" y="13926"/>
                  <a:pt x="61424" y="8355"/>
                </a:cubicBezTo>
                <a:cubicBezTo>
                  <a:pt x="66994" y="2785"/>
                  <a:pt x="73734" y="0"/>
                  <a:pt x="8164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r"/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3" name="TextBox 8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838496" y="4152636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PRODUCTS</a:t>
            </a:r>
          </a:p>
        </p:txBody>
      </p:sp>
      <p:cxnSp>
        <p:nvCxnSpPr>
          <p:cNvPr id="34" name="Straight Connector 8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5838496" y="4402506"/>
            <a:ext cx="4572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8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838496" y="4525228"/>
            <a:ext cx="2354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MARKETING EVENT</a:t>
            </a:r>
          </a:p>
          <a:p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36" name="TextBox 8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454107" y="4152636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TEAM ANALYSIS</a:t>
            </a:r>
          </a:p>
        </p:txBody>
      </p:sp>
      <p:sp>
        <p:nvSpPr>
          <p:cNvPr id="37" name="TextBox 8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454107" y="4525228"/>
            <a:ext cx="1114408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+80%</a:t>
            </a:r>
          </a:p>
          <a:p>
            <a:r>
              <a:rPr lang="en-US" sz="105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Marketing team</a:t>
            </a:r>
          </a:p>
        </p:txBody>
      </p:sp>
      <p:cxnSp>
        <p:nvCxnSpPr>
          <p:cNvPr id="38" name="Straight Connector 8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5838496" y="5245990"/>
            <a:ext cx="4572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8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9841299" y="4152636"/>
            <a:ext cx="761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GENDER</a:t>
            </a:r>
          </a:p>
        </p:txBody>
      </p:sp>
      <p:sp>
        <p:nvSpPr>
          <p:cNvPr id="40" name="TextBox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790700" y="1319522"/>
            <a:ext cx="12196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TEMPLATE 20XX</a:t>
            </a:r>
          </a:p>
        </p:txBody>
      </p:sp>
      <p:sp>
        <p:nvSpPr>
          <p:cNvPr id="41" name="Прямоугольник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6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6" grpId="0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5" grpId="0"/>
      <p:bldP spid="36" grpId="0"/>
      <p:bldP spid="37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541264" y="1188719"/>
            <a:ext cx="6650736" cy="4956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8" name="TextBox 2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096000" y="1209495"/>
            <a:ext cx="515218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Felix Titling" panose="04060505060202020A04" pitchFamily="8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id-ID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GALLERY SLIDE</a:t>
            </a:r>
          </a:p>
        </p:txBody>
      </p:sp>
      <p:sp>
        <p:nvSpPr>
          <p:cNvPr id="20" name="Rectangle 1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279206" y="2332729"/>
            <a:ext cx="5205657" cy="54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  <a:r>
              <a:rPr lang="en-US" sz="1200" dirty="0" err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Energistically</a:t>
            </a:r>
            <a:r>
              <a: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incentivize holistic channels rather than interactive interfaces. </a:t>
            </a:r>
          </a:p>
        </p:txBody>
      </p:sp>
      <p:sp>
        <p:nvSpPr>
          <p:cNvPr id="21" name="Freeform 8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7921160" y="3884290"/>
            <a:ext cx="245104" cy="219748"/>
          </a:xfrm>
          <a:custGeom>
            <a:avLst/>
            <a:gdLst>
              <a:gd name="T0" fmla="*/ 116 w 400"/>
              <a:gd name="T1" fmla="*/ 224 h 360"/>
              <a:gd name="T2" fmla="*/ 116 w 400"/>
              <a:gd name="T3" fmla="*/ 100 h 360"/>
              <a:gd name="T4" fmla="*/ 40 w 400"/>
              <a:gd name="T5" fmla="*/ 100 h 360"/>
              <a:gd name="T6" fmla="*/ 0 w 400"/>
              <a:gd name="T7" fmla="*/ 140 h 360"/>
              <a:gd name="T8" fmla="*/ 0 w 400"/>
              <a:gd name="T9" fmla="*/ 260 h 360"/>
              <a:gd name="T10" fmla="*/ 40 w 400"/>
              <a:gd name="T11" fmla="*/ 300 h 360"/>
              <a:gd name="T12" fmla="*/ 60 w 400"/>
              <a:gd name="T13" fmla="*/ 300 h 360"/>
              <a:gd name="T14" fmla="*/ 60 w 400"/>
              <a:gd name="T15" fmla="*/ 360 h 360"/>
              <a:gd name="T16" fmla="*/ 120 w 400"/>
              <a:gd name="T17" fmla="*/ 300 h 360"/>
              <a:gd name="T18" fmla="*/ 220 w 400"/>
              <a:gd name="T19" fmla="*/ 300 h 360"/>
              <a:gd name="T20" fmla="*/ 260 w 400"/>
              <a:gd name="T21" fmla="*/ 260 h 360"/>
              <a:gd name="T22" fmla="*/ 260 w 400"/>
              <a:gd name="T23" fmla="*/ 223 h 360"/>
              <a:gd name="T24" fmla="*/ 256 w 400"/>
              <a:gd name="T25" fmla="*/ 224 h 360"/>
              <a:gd name="T26" fmla="*/ 116 w 400"/>
              <a:gd name="T27" fmla="*/ 224 h 360"/>
              <a:gd name="T28" fmla="*/ 360 w 400"/>
              <a:gd name="T29" fmla="*/ 0 h 360"/>
              <a:gd name="T30" fmla="*/ 180 w 400"/>
              <a:gd name="T31" fmla="*/ 0 h 360"/>
              <a:gd name="T32" fmla="*/ 140 w 400"/>
              <a:gd name="T33" fmla="*/ 40 h 360"/>
              <a:gd name="T34" fmla="*/ 140 w 400"/>
              <a:gd name="T35" fmla="*/ 200 h 360"/>
              <a:gd name="T36" fmla="*/ 280 w 400"/>
              <a:gd name="T37" fmla="*/ 200 h 360"/>
              <a:gd name="T38" fmla="*/ 340 w 400"/>
              <a:gd name="T39" fmla="*/ 260 h 360"/>
              <a:gd name="T40" fmla="*/ 340 w 400"/>
              <a:gd name="T41" fmla="*/ 200 h 360"/>
              <a:gd name="T42" fmla="*/ 360 w 400"/>
              <a:gd name="T43" fmla="*/ 200 h 360"/>
              <a:gd name="T44" fmla="*/ 400 w 400"/>
              <a:gd name="T45" fmla="*/ 160 h 360"/>
              <a:gd name="T46" fmla="*/ 400 w 400"/>
              <a:gd name="T47" fmla="*/ 40 h 360"/>
              <a:gd name="T48" fmla="*/ 360 w 400"/>
              <a:gd name="T4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0" h="360">
                <a:moveTo>
                  <a:pt x="116" y="224"/>
                </a:moveTo>
                <a:cubicBezTo>
                  <a:pt x="116" y="100"/>
                  <a:pt x="116" y="100"/>
                  <a:pt x="116" y="100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18" y="100"/>
                  <a:pt x="0" y="118"/>
                  <a:pt x="0" y="14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82"/>
                  <a:pt x="18" y="300"/>
                  <a:pt x="40" y="300"/>
                </a:cubicBezTo>
                <a:cubicBezTo>
                  <a:pt x="60" y="300"/>
                  <a:pt x="60" y="300"/>
                  <a:pt x="60" y="300"/>
                </a:cubicBezTo>
                <a:cubicBezTo>
                  <a:pt x="60" y="360"/>
                  <a:pt x="60" y="360"/>
                  <a:pt x="60" y="360"/>
                </a:cubicBezTo>
                <a:cubicBezTo>
                  <a:pt x="120" y="300"/>
                  <a:pt x="120" y="300"/>
                  <a:pt x="120" y="300"/>
                </a:cubicBezTo>
                <a:cubicBezTo>
                  <a:pt x="220" y="300"/>
                  <a:pt x="220" y="300"/>
                  <a:pt x="220" y="300"/>
                </a:cubicBezTo>
                <a:cubicBezTo>
                  <a:pt x="242" y="300"/>
                  <a:pt x="260" y="282"/>
                  <a:pt x="260" y="260"/>
                </a:cubicBezTo>
                <a:cubicBezTo>
                  <a:pt x="260" y="223"/>
                  <a:pt x="260" y="223"/>
                  <a:pt x="260" y="223"/>
                </a:cubicBezTo>
                <a:cubicBezTo>
                  <a:pt x="258" y="224"/>
                  <a:pt x="257" y="224"/>
                  <a:pt x="256" y="224"/>
                </a:cubicBezTo>
                <a:lnTo>
                  <a:pt x="116" y="224"/>
                </a:lnTo>
                <a:close/>
                <a:moveTo>
                  <a:pt x="360" y="0"/>
                </a:moveTo>
                <a:cubicBezTo>
                  <a:pt x="180" y="0"/>
                  <a:pt x="180" y="0"/>
                  <a:pt x="180" y="0"/>
                </a:cubicBezTo>
                <a:cubicBezTo>
                  <a:pt x="158" y="0"/>
                  <a:pt x="140" y="18"/>
                  <a:pt x="140" y="40"/>
                </a:cubicBezTo>
                <a:cubicBezTo>
                  <a:pt x="140" y="200"/>
                  <a:pt x="140" y="200"/>
                  <a:pt x="140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340" y="260"/>
                  <a:pt x="340" y="260"/>
                  <a:pt x="340" y="260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60" y="200"/>
                  <a:pt x="360" y="200"/>
                  <a:pt x="360" y="200"/>
                </a:cubicBezTo>
                <a:cubicBezTo>
                  <a:pt x="382" y="200"/>
                  <a:pt x="400" y="182"/>
                  <a:pt x="400" y="160"/>
                </a:cubicBezTo>
                <a:cubicBezTo>
                  <a:pt x="400" y="40"/>
                  <a:pt x="400" y="40"/>
                  <a:pt x="400" y="40"/>
                </a:cubicBezTo>
                <a:cubicBezTo>
                  <a:pt x="400" y="18"/>
                  <a:pt x="382" y="0"/>
                  <a:pt x="3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22" name="Group 4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548343" y="3863359"/>
            <a:ext cx="1225150" cy="261610"/>
            <a:chOff x="1196853" y="3853190"/>
            <a:chExt cx="1225150" cy="261610"/>
          </a:xfrm>
        </p:grpSpPr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1196853" y="3874121"/>
              <a:ext cx="245104" cy="194393"/>
            </a:xfrm>
            <a:custGeom>
              <a:avLst/>
              <a:gdLst>
                <a:gd name="T0" fmla="*/ 200 w 400"/>
                <a:gd name="T1" fmla="*/ 120 h 320"/>
                <a:gd name="T2" fmla="*/ 140 w 400"/>
                <a:gd name="T3" fmla="*/ 180 h 320"/>
                <a:gd name="T4" fmla="*/ 200 w 400"/>
                <a:gd name="T5" fmla="*/ 240 h 320"/>
                <a:gd name="T6" fmla="*/ 260 w 400"/>
                <a:gd name="T7" fmla="*/ 180 h 320"/>
                <a:gd name="T8" fmla="*/ 200 w 400"/>
                <a:gd name="T9" fmla="*/ 120 h 320"/>
                <a:gd name="T10" fmla="*/ 360 w 400"/>
                <a:gd name="T11" fmla="*/ 60 h 320"/>
                <a:gd name="T12" fmla="*/ 312 w 400"/>
                <a:gd name="T13" fmla="*/ 60 h 320"/>
                <a:gd name="T14" fmla="*/ 296 w 400"/>
                <a:gd name="T15" fmla="*/ 49 h 320"/>
                <a:gd name="T16" fmla="*/ 284 w 400"/>
                <a:gd name="T17" fmla="*/ 11 h 320"/>
                <a:gd name="T18" fmla="*/ 268 w 400"/>
                <a:gd name="T19" fmla="*/ 0 h 320"/>
                <a:gd name="T20" fmla="*/ 132 w 400"/>
                <a:gd name="T21" fmla="*/ 0 h 320"/>
                <a:gd name="T22" fmla="*/ 116 w 400"/>
                <a:gd name="T23" fmla="*/ 11 h 320"/>
                <a:gd name="T24" fmla="*/ 104 w 400"/>
                <a:gd name="T25" fmla="*/ 49 h 320"/>
                <a:gd name="T26" fmla="*/ 88 w 400"/>
                <a:gd name="T27" fmla="*/ 60 h 320"/>
                <a:gd name="T28" fmla="*/ 40 w 400"/>
                <a:gd name="T29" fmla="*/ 60 h 320"/>
                <a:gd name="T30" fmla="*/ 0 w 400"/>
                <a:gd name="T31" fmla="*/ 100 h 320"/>
                <a:gd name="T32" fmla="*/ 0 w 400"/>
                <a:gd name="T33" fmla="*/ 280 h 320"/>
                <a:gd name="T34" fmla="*/ 40 w 400"/>
                <a:gd name="T35" fmla="*/ 320 h 320"/>
                <a:gd name="T36" fmla="*/ 360 w 400"/>
                <a:gd name="T37" fmla="*/ 320 h 320"/>
                <a:gd name="T38" fmla="*/ 400 w 400"/>
                <a:gd name="T39" fmla="*/ 280 h 320"/>
                <a:gd name="T40" fmla="*/ 400 w 400"/>
                <a:gd name="T41" fmla="*/ 100 h 320"/>
                <a:gd name="T42" fmla="*/ 360 w 400"/>
                <a:gd name="T43" fmla="*/ 60 h 320"/>
                <a:gd name="T44" fmla="*/ 200 w 400"/>
                <a:gd name="T45" fmla="*/ 280 h 320"/>
                <a:gd name="T46" fmla="*/ 100 w 400"/>
                <a:gd name="T47" fmla="*/ 180 h 320"/>
                <a:gd name="T48" fmla="*/ 200 w 400"/>
                <a:gd name="T49" fmla="*/ 80 h 320"/>
                <a:gd name="T50" fmla="*/ 300 w 400"/>
                <a:gd name="T51" fmla="*/ 180 h 320"/>
                <a:gd name="T52" fmla="*/ 200 w 400"/>
                <a:gd name="T53" fmla="*/ 280 h 320"/>
                <a:gd name="T54" fmla="*/ 346 w 400"/>
                <a:gd name="T55" fmla="*/ 128 h 320"/>
                <a:gd name="T56" fmla="*/ 332 w 400"/>
                <a:gd name="T57" fmla="*/ 114 h 320"/>
                <a:gd name="T58" fmla="*/ 346 w 400"/>
                <a:gd name="T59" fmla="*/ 100 h 320"/>
                <a:gd name="T60" fmla="*/ 360 w 400"/>
                <a:gd name="T61" fmla="*/ 114 h 320"/>
                <a:gd name="T62" fmla="*/ 346 w 400"/>
                <a:gd name="T63" fmla="*/ 12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320">
                  <a:moveTo>
                    <a:pt x="200" y="120"/>
                  </a:moveTo>
                  <a:cubicBezTo>
                    <a:pt x="167" y="120"/>
                    <a:pt x="140" y="147"/>
                    <a:pt x="140" y="180"/>
                  </a:cubicBezTo>
                  <a:cubicBezTo>
                    <a:pt x="140" y="213"/>
                    <a:pt x="167" y="240"/>
                    <a:pt x="200" y="240"/>
                  </a:cubicBezTo>
                  <a:cubicBezTo>
                    <a:pt x="233" y="240"/>
                    <a:pt x="260" y="213"/>
                    <a:pt x="260" y="180"/>
                  </a:cubicBezTo>
                  <a:cubicBezTo>
                    <a:pt x="260" y="147"/>
                    <a:pt x="233" y="120"/>
                    <a:pt x="200" y="120"/>
                  </a:cubicBezTo>
                  <a:close/>
                  <a:moveTo>
                    <a:pt x="360" y="60"/>
                  </a:moveTo>
                  <a:cubicBezTo>
                    <a:pt x="312" y="60"/>
                    <a:pt x="312" y="60"/>
                    <a:pt x="312" y="60"/>
                  </a:cubicBezTo>
                  <a:cubicBezTo>
                    <a:pt x="305" y="60"/>
                    <a:pt x="298" y="55"/>
                    <a:pt x="296" y="49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1" y="5"/>
                    <a:pt x="274" y="0"/>
                    <a:pt x="26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5" y="0"/>
                    <a:pt x="118" y="5"/>
                    <a:pt x="116" y="1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1" y="55"/>
                    <a:pt x="94" y="60"/>
                    <a:pt x="88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18" y="60"/>
                    <a:pt x="0" y="78"/>
                    <a:pt x="0" y="10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02"/>
                    <a:pt x="18" y="320"/>
                    <a:pt x="40" y="320"/>
                  </a:cubicBezTo>
                  <a:cubicBezTo>
                    <a:pt x="360" y="320"/>
                    <a:pt x="360" y="320"/>
                    <a:pt x="360" y="320"/>
                  </a:cubicBezTo>
                  <a:cubicBezTo>
                    <a:pt x="382" y="320"/>
                    <a:pt x="400" y="302"/>
                    <a:pt x="400" y="280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78"/>
                    <a:pt x="382" y="60"/>
                    <a:pt x="360" y="60"/>
                  </a:cubicBezTo>
                  <a:close/>
                  <a:moveTo>
                    <a:pt x="200" y="280"/>
                  </a:moveTo>
                  <a:cubicBezTo>
                    <a:pt x="145" y="280"/>
                    <a:pt x="100" y="235"/>
                    <a:pt x="100" y="180"/>
                  </a:cubicBezTo>
                  <a:cubicBezTo>
                    <a:pt x="100" y="125"/>
                    <a:pt x="145" y="80"/>
                    <a:pt x="200" y="80"/>
                  </a:cubicBezTo>
                  <a:cubicBezTo>
                    <a:pt x="255" y="80"/>
                    <a:pt x="300" y="125"/>
                    <a:pt x="300" y="180"/>
                  </a:cubicBezTo>
                  <a:cubicBezTo>
                    <a:pt x="300" y="235"/>
                    <a:pt x="255" y="280"/>
                    <a:pt x="200" y="280"/>
                  </a:cubicBezTo>
                  <a:close/>
                  <a:moveTo>
                    <a:pt x="346" y="128"/>
                  </a:moveTo>
                  <a:cubicBezTo>
                    <a:pt x="338" y="128"/>
                    <a:pt x="332" y="122"/>
                    <a:pt x="332" y="114"/>
                  </a:cubicBezTo>
                  <a:cubicBezTo>
                    <a:pt x="332" y="106"/>
                    <a:pt x="338" y="100"/>
                    <a:pt x="346" y="100"/>
                  </a:cubicBezTo>
                  <a:cubicBezTo>
                    <a:pt x="354" y="100"/>
                    <a:pt x="360" y="106"/>
                    <a:pt x="360" y="114"/>
                  </a:cubicBezTo>
                  <a:cubicBezTo>
                    <a:pt x="360" y="122"/>
                    <a:pt x="354" y="128"/>
                    <a:pt x="346" y="12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43"/>
            <p:cNvSpPr txBox="1"/>
            <p:nvPr/>
          </p:nvSpPr>
          <p:spPr>
            <a:xfrm>
              <a:off x="1524000" y="3853190"/>
              <a:ext cx="8980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185 Project</a:t>
              </a:r>
            </a:p>
          </p:txBody>
        </p:sp>
      </p:grpSp>
      <p:sp>
        <p:nvSpPr>
          <p:cNvPr id="25" name="TextBox 4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276152" y="3863359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195,850</a:t>
            </a:r>
          </a:p>
        </p:txBody>
      </p:sp>
      <p:sp>
        <p:nvSpPr>
          <p:cNvPr id="26" name="TextBox 5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9498895" y="3863359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27" name="Freeform 4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9206278" y="3882177"/>
            <a:ext cx="221862" cy="223974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0" name="TextBox 5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0368675" y="3863359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$1500</a:t>
            </a:r>
          </a:p>
        </p:txBody>
      </p:sp>
      <p:sp>
        <p:nvSpPr>
          <p:cNvPr id="31" name="Freeform 25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6372037" y="4700232"/>
            <a:ext cx="1246346" cy="1246346"/>
          </a:xfrm>
          <a:custGeom>
            <a:avLst/>
            <a:gdLst>
              <a:gd name="T0" fmla="*/ 60 w 360"/>
              <a:gd name="T1" fmla="*/ 320 h 360"/>
              <a:gd name="T2" fmla="*/ 100 w 360"/>
              <a:gd name="T3" fmla="*/ 360 h 360"/>
              <a:gd name="T4" fmla="*/ 140 w 360"/>
              <a:gd name="T5" fmla="*/ 320 h 360"/>
              <a:gd name="T6" fmla="*/ 100 w 360"/>
              <a:gd name="T7" fmla="*/ 280 h 360"/>
              <a:gd name="T8" fmla="*/ 60 w 360"/>
              <a:gd name="T9" fmla="*/ 320 h 360"/>
              <a:gd name="T10" fmla="*/ 260 w 360"/>
              <a:gd name="T11" fmla="*/ 320 h 360"/>
              <a:gd name="T12" fmla="*/ 300 w 360"/>
              <a:gd name="T13" fmla="*/ 360 h 360"/>
              <a:gd name="T14" fmla="*/ 340 w 360"/>
              <a:gd name="T15" fmla="*/ 320 h 360"/>
              <a:gd name="T16" fmla="*/ 300 w 360"/>
              <a:gd name="T17" fmla="*/ 280 h 360"/>
              <a:gd name="T18" fmla="*/ 260 w 360"/>
              <a:gd name="T19" fmla="*/ 320 h 360"/>
              <a:gd name="T20" fmla="*/ 131 w 360"/>
              <a:gd name="T21" fmla="*/ 225 h 360"/>
              <a:gd name="T22" fmla="*/ 352 w 360"/>
              <a:gd name="T23" fmla="*/ 162 h 360"/>
              <a:gd name="T24" fmla="*/ 360 w 360"/>
              <a:gd name="T25" fmla="*/ 152 h 360"/>
              <a:gd name="T26" fmla="*/ 360 w 360"/>
              <a:gd name="T27" fmla="*/ 42 h 360"/>
              <a:gd name="T28" fmla="*/ 78 w 360"/>
              <a:gd name="T29" fmla="*/ 42 h 360"/>
              <a:gd name="T30" fmla="*/ 78 w 360"/>
              <a:gd name="T31" fmla="*/ 8 h 360"/>
              <a:gd name="T32" fmla="*/ 70 w 360"/>
              <a:gd name="T33" fmla="*/ 0 h 360"/>
              <a:gd name="T34" fmla="*/ 8 w 360"/>
              <a:gd name="T35" fmla="*/ 0 h 360"/>
              <a:gd name="T36" fmla="*/ 0 w 360"/>
              <a:gd name="T37" fmla="*/ 8 h 360"/>
              <a:gd name="T38" fmla="*/ 0 w 360"/>
              <a:gd name="T39" fmla="*/ 40 h 360"/>
              <a:gd name="T40" fmla="*/ 39 w 360"/>
              <a:gd name="T41" fmla="*/ 40 h 360"/>
              <a:gd name="T42" fmla="*/ 78 w 360"/>
              <a:gd name="T43" fmla="*/ 221 h 360"/>
              <a:gd name="T44" fmla="*/ 82 w 360"/>
              <a:gd name="T45" fmla="*/ 240 h 360"/>
              <a:gd name="T46" fmla="*/ 82 w 360"/>
              <a:gd name="T47" fmla="*/ 270 h 360"/>
              <a:gd name="T48" fmla="*/ 90 w 360"/>
              <a:gd name="T49" fmla="*/ 278 h 360"/>
              <a:gd name="T50" fmla="*/ 100 w 360"/>
              <a:gd name="T51" fmla="*/ 278 h 360"/>
              <a:gd name="T52" fmla="*/ 300 w 360"/>
              <a:gd name="T53" fmla="*/ 278 h 360"/>
              <a:gd name="T54" fmla="*/ 352 w 360"/>
              <a:gd name="T55" fmla="*/ 278 h 360"/>
              <a:gd name="T56" fmla="*/ 360 w 360"/>
              <a:gd name="T57" fmla="*/ 270 h 360"/>
              <a:gd name="T58" fmla="*/ 360 w 360"/>
              <a:gd name="T59" fmla="*/ 240 h 360"/>
              <a:gd name="T60" fmla="*/ 135 w 360"/>
              <a:gd name="T61" fmla="*/ 240 h 360"/>
              <a:gd name="T62" fmla="*/ 131 w 360"/>
              <a:gd name="T63" fmla="*/ 22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0" h="360">
                <a:moveTo>
                  <a:pt x="60" y="320"/>
                </a:moveTo>
                <a:cubicBezTo>
                  <a:pt x="60" y="342"/>
                  <a:pt x="78" y="360"/>
                  <a:pt x="100" y="360"/>
                </a:cubicBezTo>
                <a:cubicBezTo>
                  <a:pt x="122" y="360"/>
                  <a:pt x="140" y="342"/>
                  <a:pt x="140" y="320"/>
                </a:cubicBezTo>
                <a:cubicBezTo>
                  <a:pt x="140" y="298"/>
                  <a:pt x="122" y="280"/>
                  <a:pt x="100" y="280"/>
                </a:cubicBezTo>
                <a:cubicBezTo>
                  <a:pt x="78" y="280"/>
                  <a:pt x="60" y="298"/>
                  <a:pt x="60" y="320"/>
                </a:cubicBezTo>
                <a:close/>
                <a:moveTo>
                  <a:pt x="260" y="320"/>
                </a:moveTo>
                <a:cubicBezTo>
                  <a:pt x="260" y="342"/>
                  <a:pt x="278" y="360"/>
                  <a:pt x="300" y="360"/>
                </a:cubicBezTo>
                <a:cubicBezTo>
                  <a:pt x="322" y="360"/>
                  <a:pt x="340" y="342"/>
                  <a:pt x="340" y="320"/>
                </a:cubicBezTo>
                <a:cubicBezTo>
                  <a:pt x="340" y="298"/>
                  <a:pt x="322" y="280"/>
                  <a:pt x="300" y="280"/>
                </a:cubicBezTo>
                <a:cubicBezTo>
                  <a:pt x="278" y="280"/>
                  <a:pt x="260" y="298"/>
                  <a:pt x="260" y="320"/>
                </a:cubicBezTo>
                <a:close/>
                <a:moveTo>
                  <a:pt x="131" y="225"/>
                </a:moveTo>
                <a:cubicBezTo>
                  <a:pt x="352" y="162"/>
                  <a:pt x="352" y="162"/>
                  <a:pt x="352" y="162"/>
                </a:cubicBezTo>
                <a:cubicBezTo>
                  <a:pt x="356" y="161"/>
                  <a:pt x="360" y="156"/>
                  <a:pt x="360" y="152"/>
                </a:cubicBezTo>
                <a:cubicBezTo>
                  <a:pt x="360" y="42"/>
                  <a:pt x="360" y="42"/>
                  <a:pt x="360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3"/>
                  <a:pt x="74" y="0"/>
                  <a:pt x="70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40"/>
                  <a:pt x="0" y="40"/>
                  <a:pt x="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82" y="240"/>
                  <a:pt x="82" y="240"/>
                  <a:pt x="82" y="240"/>
                </a:cubicBezTo>
                <a:cubicBezTo>
                  <a:pt x="82" y="270"/>
                  <a:pt x="82" y="270"/>
                  <a:pt x="82" y="270"/>
                </a:cubicBezTo>
                <a:cubicBezTo>
                  <a:pt x="82" y="274"/>
                  <a:pt x="85" y="278"/>
                  <a:pt x="90" y="278"/>
                </a:cubicBezTo>
                <a:cubicBezTo>
                  <a:pt x="100" y="278"/>
                  <a:pt x="100" y="278"/>
                  <a:pt x="100" y="278"/>
                </a:cubicBezTo>
                <a:cubicBezTo>
                  <a:pt x="300" y="278"/>
                  <a:pt x="300" y="278"/>
                  <a:pt x="300" y="278"/>
                </a:cubicBezTo>
                <a:cubicBezTo>
                  <a:pt x="352" y="278"/>
                  <a:pt x="352" y="278"/>
                  <a:pt x="352" y="278"/>
                </a:cubicBezTo>
                <a:cubicBezTo>
                  <a:pt x="356" y="278"/>
                  <a:pt x="360" y="274"/>
                  <a:pt x="360" y="270"/>
                </a:cubicBezTo>
                <a:cubicBezTo>
                  <a:pt x="360" y="240"/>
                  <a:pt x="360" y="240"/>
                  <a:pt x="360" y="240"/>
                </a:cubicBezTo>
                <a:cubicBezTo>
                  <a:pt x="135" y="240"/>
                  <a:pt x="135" y="240"/>
                  <a:pt x="135" y="240"/>
                </a:cubicBezTo>
                <a:cubicBezTo>
                  <a:pt x="112" y="240"/>
                  <a:pt x="111" y="231"/>
                  <a:pt x="131" y="2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2" name="Freeform 25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10156376" y="3884290"/>
            <a:ext cx="219748" cy="219748"/>
          </a:xfrm>
          <a:custGeom>
            <a:avLst/>
            <a:gdLst>
              <a:gd name="T0" fmla="*/ 60 w 360"/>
              <a:gd name="T1" fmla="*/ 320 h 360"/>
              <a:gd name="T2" fmla="*/ 100 w 360"/>
              <a:gd name="T3" fmla="*/ 360 h 360"/>
              <a:gd name="T4" fmla="*/ 140 w 360"/>
              <a:gd name="T5" fmla="*/ 320 h 360"/>
              <a:gd name="T6" fmla="*/ 100 w 360"/>
              <a:gd name="T7" fmla="*/ 280 h 360"/>
              <a:gd name="T8" fmla="*/ 60 w 360"/>
              <a:gd name="T9" fmla="*/ 320 h 360"/>
              <a:gd name="T10" fmla="*/ 260 w 360"/>
              <a:gd name="T11" fmla="*/ 320 h 360"/>
              <a:gd name="T12" fmla="*/ 300 w 360"/>
              <a:gd name="T13" fmla="*/ 360 h 360"/>
              <a:gd name="T14" fmla="*/ 340 w 360"/>
              <a:gd name="T15" fmla="*/ 320 h 360"/>
              <a:gd name="T16" fmla="*/ 300 w 360"/>
              <a:gd name="T17" fmla="*/ 280 h 360"/>
              <a:gd name="T18" fmla="*/ 260 w 360"/>
              <a:gd name="T19" fmla="*/ 320 h 360"/>
              <a:gd name="T20" fmla="*/ 131 w 360"/>
              <a:gd name="T21" fmla="*/ 225 h 360"/>
              <a:gd name="T22" fmla="*/ 352 w 360"/>
              <a:gd name="T23" fmla="*/ 162 h 360"/>
              <a:gd name="T24" fmla="*/ 360 w 360"/>
              <a:gd name="T25" fmla="*/ 152 h 360"/>
              <a:gd name="T26" fmla="*/ 360 w 360"/>
              <a:gd name="T27" fmla="*/ 42 h 360"/>
              <a:gd name="T28" fmla="*/ 78 w 360"/>
              <a:gd name="T29" fmla="*/ 42 h 360"/>
              <a:gd name="T30" fmla="*/ 78 w 360"/>
              <a:gd name="T31" fmla="*/ 8 h 360"/>
              <a:gd name="T32" fmla="*/ 70 w 360"/>
              <a:gd name="T33" fmla="*/ 0 h 360"/>
              <a:gd name="T34" fmla="*/ 8 w 360"/>
              <a:gd name="T35" fmla="*/ 0 h 360"/>
              <a:gd name="T36" fmla="*/ 0 w 360"/>
              <a:gd name="T37" fmla="*/ 8 h 360"/>
              <a:gd name="T38" fmla="*/ 0 w 360"/>
              <a:gd name="T39" fmla="*/ 40 h 360"/>
              <a:gd name="T40" fmla="*/ 39 w 360"/>
              <a:gd name="T41" fmla="*/ 40 h 360"/>
              <a:gd name="T42" fmla="*/ 78 w 360"/>
              <a:gd name="T43" fmla="*/ 221 h 360"/>
              <a:gd name="T44" fmla="*/ 82 w 360"/>
              <a:gd name="T45" fmla="*/ 240 h 360"/>
              <a:gd name="T46" fmla="*/ 82 w 360"/>
              <a:gd name="T47" fmla="*/ 270 h 360"/>
              <a:gd name="T48" fmla="*/ 90 w 360"/>
              <a:gd name="T49" fmla="*/ 278 h 360"/>
              <a:gd name="T50" fmla="*/ 100 w 360"/>
              <a:gd name="T51" fmla="*/ 278 h 360"/>
              <a:gd name="T52" fmla="*/ 300 w 360"/>
              <a:gd name="T53" fmla="*/ 278 h 360"/>
              <a:gd name="T54" fmla="*/ 352 w 360"/>
              <a:gd name="T55" fmla="*/ 278 h 360"/>
              <a:gd name="T56" fmla="*/ 360 w 360"/>
              <a:gd name="T57" fmla="*/ 270 h 360"/>
              <a:gd name="T58" fmla="*/ 360 w 360"/>
              <a:gd name="T59" fmla="*/ 240 h 360"/>
              <a:gd name="T60" fmla="*/ 135 w 360"/>
              <a:gd name="T61" fmla="*/ 240 h 360"/>
              <a:gd name="T62" fmla="*/ 131 w 360"/>
              <a:gd name="T63" fmla="*/ 22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0" h="360">
                <a:moveTo>
                  <a:pt x="60" y="320"/>
                </a:moveTo>
                <a:cubicBezTo>
                  <a:pt x="60" y="342"/>
                  <a:pt x="78" y="360"/>
                  <a:pt x="100" y="360"/>
                </a:cubicBezTo>
                <a:cubicBezTo>
                  <a:pt x="122" y="360"/>
                  <a:pt x="140" y="342"/>
                  <a:pt x="140" y="320"/>
                </a:cubicBezTo>
                <a:cubicBezTo>
                  <a:pt x="140" y="298"/>
                  <a:pt x="122" y="280"/>
                  <a:pt x="100" y="280"/>
                </a:cubicBezTo>
                <a:cubicBezTo>
                  <a:pt x="78" y="280"/>
                  <a:pt x="60" y="298"/>
                  <a:pt x="60" y="320"/>
                </a:cubicBezTo>
                <a:close/>
                <a:moveTo>
                  <a:pt x="260" y="320"/>
                </a:moveTo>
                <a:cubicBezTo>
                  <a:pt x="260" y="342"/>
                  <a:pt x="278" y="360"/>
                  <a:pt x="300" y="360"/>
                </a:cubicBezTo>
                <a:cubicBezTo>
                  <a:pt x="322" y="360"/>
                  <a:pt x="340" y="342"/>
                  <a:pt x="340" y="320"/>
                </a:cubicBezTo>
                <a:cubicBezTo>
                  <a:pt x="340" y="298"/>
                  <a:pt x="322" y="280"/>
                  <a:pt x="300" y="280"/>
                </a:cubicBezTo>
                <a:cubicBezTo>
                  <a:pt x="278" y="280"/>
                  <a:pt x="260" y="298"/>
                  <a:pt x="260" y="320"/>
                </a:cubicBezTo>
                <a:close/>
                <a:moveTo>
                  <a:pt x="131" y="225"/>
                </a:moveTo>
                <a:cubicBezTo>
                  <a:pt x="352" y="162"/>
                  <a:pt x="352" y="162"/>
                  <a:pt x="352" y="162"/>
                </a:cubicBezTo>
                <a:cubicBezTo>
                  <a:pt x="356" y="161"/>
                  <a:pt x="360" y="156"/>
                  <a:pt x="360" y="152"/>
                </a:cubicBezTo>
                <a:cubicBezTo>
                  <a:pt x="360" y="42"/>
                  <a:pt x="360" y="42"/>
                  <a:pt x="360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3"/>
                  <a:pt x="74" y="0"/>
                  <a:pt x="70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40"/>
                  <a:pt x="0" y="40"/>
                  <a:pt x="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82" y="240"/>
                  <a:pt x="82" y="240"/>
                  <a:pt x="82" y="240"/>
                </a:cubicBezTo>
                <a:cubicBezTo>
                  <a:pt x="82" y="270"/>
                  <a:pt x="82" y="270"/>
                  <a:pt x="82" y="270"/>
                </a:cubicBezTo>
                <a:cubicBezTo>
                  <a:pt x="82" y="274"/>
                  <a:pt x="85" y="278"/>
                  <a:pt x="90" y="278"/>
                </a:cubicBezTo>
                <a:cubicBezTo>
                  <a:pt x="100" y="278"/>
                  <a:pt x="100" y="278"/>
                  <a:pt x="100" y="278"/>
                </a:cubicBezTo>
                <a:cubicBezTo>
                  <a:pt x="300" y="278"/>
                  <a:pt x="300" y="278"/>
                  <a:pt x="300" y="278"/>
                </a:cubicBezTo>
                <a:cubicBezTo>
                  <a:pt x="352" y="278"/>
                  <a:pt x="352" y="278"/>
                  <a:pt x="352" y="278"/>
                </a:cubicBezTo>
                <a:cubicBezTo>
                  <a:pt x="356" y="278"/>
                  <a:pt x="360" y="274"/>
                  <a:pt x="360" y="270"/>
                </a:cubicBezTo>
                <a:cubicBezTo>
                  <a:pt x="360" y="240"/>
                  <a:pt x="360" y="240"/>
                  <a:pt x="360" y="240"/>
                </a:cubicBezTo>
                <a:cubicBezTo>
                  <a:pt x="135" y="240"/>
                  <a:pt x="135" y="240"/>
                  <a:pt x="135" y="240"/>
                </a:cubicBezTo>
                <a:cubicBezTo>
                  <a:pt x="112" y="240"/>
                  <a:pt x="111" y="231"/>
                  <a:pt x="131" y="22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3" name="Freeform 9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7551908" y="4639024"/>
            <a:ext cx="958308" cy="958308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AU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4" name="Rectangle 6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798254" y="4964517"/>
            <a:ext cx="2306685" cy="729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Project Research</a:t>
            </a:r>
          </a:p>
          <a:p>
            <a:pPr>
              <a:lnSpc>
                <a:spcPct val="130000"/>
              </a:lnSpc>
            </a:pPr>
            <a:r>
              <a:rPr lang="en-US" sz="11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Objectively disintermediate leveraged manufactured products</a:t>
            </a:r>
          </a:p>
        </p:txBody>
      </p:sp>
      <p:pic>
        <p:nvPicPr>
          <p:cNvPr id="35" name="Picture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5388" y="1190625"/>
            <a:ext cx="173672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占位符 3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8" name="图片占位符 3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9" name="图片占位符 3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0" name="图片占位符 3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1" name="Text Placeholde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299634" y="1909537"/>
            <a:ext cx="3374718" cy="2118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800" b="0" kern="1200">
                <a:solidFill>
                  <a:schemeClr val="bg1"/>
                </a:solidFill>
                <a:latin typeface="Levenim MT" panose="02010502060101010101" pitchFamily="2" charset="-79"/>
                <a:ea typeface="Yu Gothic" panose="020B0400000000000000" pitchFamily="34" charset="-128"/>
                <a:cs typeface="Levenim MT" panose="02010502060101010101" pitchFamily="2" charset="-79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1100" spc="-30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T     H     E               M     O     D     E     R     N               P     R    E     S     E    N     T     A     T     I     O     N</a:t>
            </a:r>
          </a:p>
        </p:txBody>
      </p:sp>
      <p:sp>
        <p:nvSpPr>
          <p:cNvPr id="42" name="TextBox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184628" y="880610"/>
            <a:ext cx="12196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TEMPLATE 20XX</a:t>
            </a:r>
          </a:p>
        </p:txBody>
      </p:sp>
      <p:sp>
        <p:nvSpPr>
          <p:cNvPr id="43" name="Прямоугольник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0" grpId="0"/>
      <p:bldP spid="41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8C8C8"/>
            </a:gs>
            <a:gs pos="0">
              <a:schemeClr val="bg1">
                <a:alpha val="64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3420">
            <a:off x="-1095472" y="-311217"/>
            <a:ext cx="13049470" cy="9656607"/>
          </a:xfrm>
          <a:prstGeom prst="rect">
            <a:avLst/>
          </a:prstGeom>
        </p:spPr>
      </p:pic>
      <p:sp>
        <p:nvSpPr>
          <p:cNvPr id="3" name="文本框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825492" y="1882985"/>
            <a:ext cx="5147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PART THREE</a:t>
            </a:r>
            <a:endParaRPr lang="zh-CN" altLang="en-US" sz="60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7" name="文本框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852160" y="2724912"/>
            <a:ext cx="501091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THE MODERN PRESENTATION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" name="文本框 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821680" y="1652016"/>
            <a:ext cx="1200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About Us</a:t>
            </a:r>
            <a:endParaRPr lang="zh-CN" altLang="en-US" sz="160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9" name="矩形 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083800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0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245293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1" name="文本框 1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0100734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2" name="矩形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940184" y="3557016"/>
            <a:ext cx="954392" cy="26517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3" name="文本框 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077712" y="3561488"/>
            <a:ext cx="87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START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→</a:t>
            </a:r>
          </a:p>
        </p:txBody>
      </p:sp>
      <p:sp>
        <p:nvSpPr>
          <p:cNvPr id="14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030317" y="1187598"/>
            <a:ext cx="4807512" cy="4144406"/>
          </a:xfrm>
          <a:prstGeom prst="triangle">
            <a:avLst/>
          </a:prstGeom>
          <a:noFill/>
          <a:ln w="38100">
            <a:solidFill>
              <a:schemeClr val="tx1">
                <a:alpha val="2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" name="Title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title" idx="4294967295"/>
          </p:nvPr>
        </p:nvSpPr>
        <p:spPr>
          <a:xfrm>
            <a:off x="685800" y="1262315"/>
            <a:ext cx="8610600" cy="495486"/>
          </a:xfrm>
        </p:spPr>
        <p:txBody>
          <a:bodyPr>
            <a:noAutofit/>
          </a:bodyPr>
          <a:lstStyle/>
          <a:p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PYRAMID</a:t>
            </a:r>
            <a:b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PROCESS</a:t>
            </a:r>
            <a:b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INFOGRAPHIC</a:t>
            </a:r>
          </a:p>
        </p:txBody>
      </p:sp>
      <p:grpSp>
        <p:nvGrpSpPr>
          <p:cNvPr id="7" name="Group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651482" y="765027"/>
            <a:ext cx="1598639" cy="1382751"/>
            <a:chOff x="7906214" y="1644805"/>
            <a:chExt cx="1598639" cy="1382751"/>
          </a:xfrm>
        </p:grpSpPr>
        <p:sp>
          <p:nvSpPr>
            <p:cNvPr id="5" name="Triangle 4"/>
            <p:cNvSpPr/>
            <p:nvPr/>
          </p:nvSpPr>
          <p:spPr>
            <a:xfrm>
              <a:off x="7939667" y="1678258"/>
              <a:ext cx="1565186" cy="1349298"/>
            </a:xfrm>
            <a:prstGeom prst="triangle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0" rtlCol="0" anchor="b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" name="Triangle 3"/>
            <p:cNvSpPr/>
            <p:nvPr/>
          </p:nvSpPr>
          <p:spPr>
            <a:xfrm>
              <a:off x="7906214" y="1644805"/>
              <a:ext cx="1565186" cy="1349298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0" rtlCol="0" anchor="b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Step -3</a:t>
              </a:r>
            </a:p>
          </p:txBody>
        </p:sp>
        <p:sp>
          <p:nvSpPr>
            <p:cNvPr id="6" name="Triangle 5"/>
            <p:cNvSpPr/>
            <p:nvPr/>
          </p:nvSpPr>
          <p:spPr>
            <a:xfrm flipH="1">
              <a:off x="7906214" y="1644805"/>
              <a:ext cx="1565185" cy="1349298"/>
            </a:xfrm>
            <a:prstGeom prst="triangle">
              <a:avLst/>
            </a:prstGeom>
            <a:gradFill>
              <a:gsLst>
                <a:gs pos="0">
                  <a:schemeClr val="accent4">
                    <a:alpha val="20000"/>
                  </a:schemeClr>
                </a:gs>
                <a:gs pos="99000">
                  <a:schemeClr val="bg1">
                    <a:alpha val="0"/>
                  </a:schemeClr>
                </a:gs>
              </a:gsLst>
              <a:lin ang="54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4230997" y="4479694"/>
            <a:ext cx="1598639" cy="1382751"/>
            <a:chOff x="7906214" y="1644805"/>
            <a:chExt cx="1598639" cy="1382751"/>
          </a:xfrm>
        </p:grpSpPr>
        <p:sp>
          <p:nvSpPr>
            <p:cNvPr id="10" name="Triangle 9"/>
            <p:cNvSpPr/>
            <p:nvPr/>
          </p:nvSpPr>
          <p:spPr>
            <a:xfrm>
              <a:off x="7939667" y="1678258"/>
              <a:ext cx="1565186" cy="1349298"/>
            </a:xfrm>
            <a:prstGeom prst="triangle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0" rtlCol="0" anchor="b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1" name="Triangle 10"/>
            <p:cNvSpPr/>
            <p:nvPr/>
          </p:nvSpPr>
          <p:spPr>
            <a:xfrm>
              <a:off x="7906214" y="1644805"/>
              <a:ext cx="1565186" cy="1349298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0" rtlCol="0" anchor="b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Step -1</a:t>
              </a:r>
            </a:p>
          </p:txBody>
        </p:sp>
      </p:grpSp>
      <p:grpSp>
        <p:nvGrpSpPr>
          <p:cNvPr id="13" name="Group 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9038509" y="4513147"/>
            <a:ext cx="1598639" cy="1382751"/>
            <a:chOff x="7906214" y="1644805"/>
            <a:chExt cx="1598639" cy="1382751"/>
          </a:xfrm>
        </p:grpSpPr>
        <p:sp>
          <p:nvSpPr>
            <p:cNvPr id="14" name="Triangle 13"/>
            <p:cNvSpPr/>
            <p:nvPr/>
          </p:nvSpPr>
          <p:spPr>
            <a:xfrm>
              <a:off x="7939667" y="1678258"/>
              <a:ext cx="1565186" cy="1349298"/>
            </a:xfrm>
            <a:prstGeom prst="triangle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0" rtlCol="0" anchor="b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5" name="Triangle 14"/>
            <p:cNvSpPr/>
            <p:nvPr/>
          </p:nvSpPr>
          <p:spPr>
            <a:xfrm>
              <a:off x="7906214" y="1644805"/>
              <a:ext cx="1565186" cy="1349298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0" rtlCol="0" anchor="b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Step -5</a:t>
              </a:r>
            </a:p>
          </p:txBody>
        </p:sp>
      </p:grpSp>
      <p:grpSp>
        <p:nvGrpSpPr>
          <p:cNvPr id="17" name="Group 1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7823467" y="2605464"/>
            <a:ext cx="1598639" cy="1382751"/>
            <a:chOff x="7906214" y="1644805"/>
            <a:chExt cx="1598639" cy="1382751"/>
          </a:xfrm>
        </p:grpSpPr>
        <p:sp>
          <p:nvSpPr>
            <p:cNvPr id="18" name="Triangle 17"/>
            <p:cNvSpPr/>
            <p:nvPr/>
          </p:nvSpPr>
          <p:spPr>
            <a:xfrm>
              <a:off x="7939667" y="1678258"/>
              <a:ext cx="1565186" cy="1349298"/>
            </a:xfrm>
            <a:prstGeom prst="triangle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0" rtlCol="0" anchor="b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9" name="Triangle 18"/>
            <p:cNvSpPr/>
            <p:nvPr/>
          </p:nvSpPr>
          <p:spPr>
            <a:xfrm>
              <a:off x="7906214" y="1644805"/>
              <a:ext cx="1565186" cy="1349298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0" rtlCol="0" anchor="b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Step -4</a:t>
              </a:r>
            </a:p>
          </p:txBody>
        </p:sp>
      </p:grpSp>
      <p:grpSp>
        <p:nvGrpSpPr>
          <p:cNvPr id="21" name="Group 2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448258" y="2605464"/>
            <a:ext cx="1598639" cy="1382751"/>
            <a:chOff x="7906214" y="1644805"/>
            <a:chExt cx="1598639" cy="1382751"/>
          </a:xfrm>
        </p:grpSpPr>
        <p:sp>
          <p:nvSpPr>
            <p:cNvPr id="22" name="Triangle 21"/>
            <p:cNvSpPr/>
            <p:nvPr/>
          </p:nvSpPr>
          <p:spPr>
            <a:xfrm>
              <a:off x="7939667" y="1678258"/>
              <a:ext cx="1565186" cy="1349298"/>
            </a:xfrm>
            <a:prstGeom prst="triangle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0" rtlCol="0" anchor="b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3" name="Triangle 22"/>
            <p:cNvSpPr/>
            <p:nvPr/>
          </p:nvSpPr>
          <p:spPr>
            <a:xfrm>
              <a:off x="7906214" y="1644805"/>
              <a:ext cx="1565186" cy="1349298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0" rtlCol="0" anchor="b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Step -2</a:t>
              </a:r>
            </a:p>
          </p:txBody>
        </p:sp>
      </p:grpSp>
      <p:grpSp>
        <p:nvGrpSpPr>
          <p:cNvPr id="25" name="Group 2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628956" y="4513147"/>
            <a:ext cx="1598639" cy="1382751"/>
            <a:chOff x="7906214" y="1644805"/>
            <a:chExt cx="1598639" cy="1382751"/>
          </a:xfrm>
        </p:grpSpPr>
        <p:sp>
          <p:nvSpPr>
            <p:cNvPr id="26" name="Triangle 25"/>
            <p:cNvSpPr/>
            <p:nvPr/>
          </p:nvSpPr>
          <p:spPr>
            <a:xfrm>
              <a:off x="7939667" y="1678258"/>
              <a:ext cx="1565186" cy="1349298"/>
            </a:xfrm>
            <a:prstGeom prst="triangle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0" rtlCol="0" anchor="b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7" name="Triangle 26"/>
            <p:cNvSpPr/>
            <p:nvPr/>
          </p:nvSpPr>
          <p:spPr>
            <a:xfrm>
              <a:off x="7906214" y="1644805"/>
              <a:ext cx="1565186" cy="1349298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80000" rtlCol="0" anchor="b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Step -6</a:t>
              </a:r>
            </a:p>
          </p:txBody>
        </p:sp>
      </p:grpSp>
      <p:sp>
        <p:nvSpPr>
          <p:cNvPr id="32" name="Freeform 85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4851409" y="4966219"/>
            <a:ext cx="328539" cy="376247"/>
          </a:xfrm>
          <a:custGeom>
            <a:avLst/>
            <a:gdLst>
              <a:gd name="T0" fmla="*/ 119 w 141"/>
              <a:gd name="T1" fmla="*/ 84 h 160"/>
              <a:gd name="T2" fmla="*/ 95 w 141"/>
              <a:gd name="T3" fmla="*/ 20 h 160"/>
              <a:gd name="T4" fmla="*/ 84 w 141"/>
              <a:gd name="T5" fmla="*/ 15 h 160"/>
              <a:gd name="T6" fmla="*/ 55 w 141"/>
              <a:gd name="T7" fmla="*/ 15 h 160"/>
              <a:gd name="T8" fmla="*/ 46 w 141"/>
              <a:gd name="T9" fmla="*/ 20 h 160"/>
              <a:gd name="T10" fmla="*/ 20 w 141"/>
              <a:gd name="T11" fmla="*/ 84 h 160"/>
              <a:gd name="T12" fmla="*/ 0 w 141"/>
              <a:gd name="T13" fmla="*/ 135 h 160"/>
              <a:gd name="T14" fmla="*/ 30 w 141"/>
              <a:gd name="T15" fmla="*/ 141 h 160"/>
              <a:gd name="T16" fmla="*/ 70 w 141"/>
              <a:gd name="T17" fmla="*/ 160 h 160"/>
              <a:gd name="T18" fmla="*/ 111 w 141"/>
              <a:gd name="T19" fmla="*/ 141 h 160"/>
              <a:gd name="T20" fmla="*/ 140 w 141"/>
              <a:gd name="T21" fmla="*/ 135 h 160"/>
              <a:gd name="T22" fmla="*/ 61 w 141"/>
              <a:gd name="T23" fmla="*/ 15 h 160"/>
              <a:gd name="T24" fmla="*/ 79 w 141"/>
              <a:gd name="T25" fmla="*/ 15 h 160"/>
              <a:gd name="T26" fmla="*/ 61 w 141"/>
              <a:gd name="T27" fmla="*/ 15 h 160"/>
              <a:gd name="T28" fmla="*/ 52 w 141"/>
              <a:gd name="T29" fmla="*/ 145 h 160"/>
              <a:gd name="T30" fmla="*/ 89 w 141"/>
              <a:gd name="T31" fmla="*/ 145 h 160"/>
              <a:gd name="T32" fmla="*/ 110 w 141"/>
              <a:gd name="T33" fmla="*/ 136 h 160"/>
              <a:gd name="T34" fmla="*/ 94 w 141"/>
              <a:gd name="T35" fmla="*/ 138 h 160"/>
              <a:gd name="T36" fmla="*/ 88 w 141"/>
              <a:gd name="T37" fmla="*/ 139 h 160"/>
              <a:gd name="T38" fmla="*/ 81 w 141"/>
              <a:gd name="T39" fmla="*/ 139 h 160"/>
              <a:gd name="T40" fmla="*/ 76 w 141"/>
              <a:gd name="T41" fmla="*/ 140 h 160"/>
              <a:gd name="T42" fmla="*/ 64 w 141"/>
              <a:gd name="T43" fmla="*/ 140 h 160"/>
              <a:gd name="T44" fmla="*/ 58 w 141"/>
              <a:gd name="T45" fmla="*/ 139 h 160"/>
              <a:gd name="T46" fmla="*/ 53 w 141"/>
              <a:gd name="T47" fmla="*/ 139 h 160"/>
              <a:gd name="T48" fmla="*/ 47 w 141"/>
              <a:gd name="T49" fmla="*/ 138 h 160"/>
              <a:gd name="T50" fmla="*/ 9 w 141"/>
              <a:gd name="T51" fmla="*/ 132 h 160"/>
              <a:gd name="T52" fmla="*/ 26 w 141"/>
              <a:gd name="T53" fmla="*/ 58 h 160"/>
              <a:gd name="T54" fmla="*/ 59 w 141"/>
              <a:gd name="T55" fmla="*/ 22 h 160"/>
              <a:gd name="T56" fmla="*/ 81 w 141"/>
              <a:gd name="T57" fmla="*/ 21 h 160"/>
              <a:gd name="T58" fmla="*/ 92 w 141"/>
              <a:gd name="T59" fmla="*/ 25 h 160"/>
              <a:gd name="T60" fmla="*/ 114 w 141"/>
              <a:gd name="T61" fmla="*/ 84 h 160"/>
              <a:gd name="T62" fmla="*/ 110 w 141"/>
              <a:gd name="T63" fmla="*/ 136 h 160"/>
              <a:gd name="T64" fmla="*/ 86 w 141"/>
              <a:gd name="T65" fmla="*/ 38 h 160"/>
              <a:gd name="T66" fmla="*/ 41 w 141"/>
              <a:gd name="T67" fmla="*/ 58 h 160"/>
              <a:gd name="T68" fmla="*/ 38 w 141"/>
              <a:gd name="T69" fmla="*/ 61 h 160"/>
              <a:gd name="T70" fmla="*/ 52 w 141"/>
              <a:gd name="T71" fmla="*/ 33 h 160"/>
              <a:gd name="T72" fmla="*/ 90 w 141"/>
              <a:gd name="T73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160">
                <a:moveTo>
                  <a:pt x="140" y="132"/>
                </a:moveTo>
                <a:cubicBezTo>
                  <a:pt x="126" y="118"/>
                  <a:pt x="119" y="102"/>
                  <a:pt x="119" y="8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38"/>
                  <a:pt x="106" y="25"/>
                  <a:pt x="95" y="20"/>
                </a:cubicBezTo>
                <a:cubicBezTo>
                  <a:pt x="91" y="18"/>
                  <a:pt x="88" y="17"/>
                  <a:pt x="84" y="16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7"/>
                  <a:pt x="78" y="0"/>
                  <a:pt x="70" y="0"/>
                </a:cubicBezTo>
                <a:cubicBezTo>
                  <a:pt x="62" y="0"/>
                  <a:pt x="55" y="7"/>
                  <a:pt x="55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7"/>
                  <a:pt x="49" y="18"/>
                  <a:pt x="46" y="20"/>
                </a:cubicBezTo>
                <a:cubicBezTo>
                  <a:pt x="33" y="26"/>
                  <a:pt x="20" y="40"/>
                  <a:pt x="20" y="58"/>
                </a:cubicBezTo>
                <a:cubicBezTo>
                  <a:pt x="20" y="84"/>
                  <a:pt x="20" y="84"/>
                  <a:pt x="20" y="84"/>
                </a:cubicBezTo>
                <a:cubicBezTo>
                  <a:pt x="20" y="103"/>
                  <a:pt x="14" y="119"/>
                  <a:pt x="1" y="132"/>
                </a:cubicBezTo>
                <a:cubicBezTo>
                  <a:pt x="0" y="133"/>
                  <a:pt x="0" y="134"/>
                  <a:pt x="0" y="135"/>
                </a:cubicBezTo>
                <a:cubicBezTo>
                  <a:pt x="0" y="136"/>
                  <a:pt x="1" y="137"/>
                  <a:pt x="2" y="137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5" y="142"/>
                  <a:pt x="40" y="143"/>
                  <a:pt x="44" y="144"/>
                </a:cubicBezTo>
                <a:cubicBezTo>
                  <a:pt x="49" y="154"/>
                  <a:pt x="59" y="160"/>
                  <a:pt x="70" y="160"/>
                </a:cubicBezTo>
                <a:cubicBezTo>
                  <a:pt x="81" y="160"/>
                  <a:pt x="91" y="154"/>
                  <a:pt x="96" y="144"/>
                </a:cubicBezTo>
                <a:cubicBezTo>
                  <a:pt x="101" y="143"/>
                  <a:pt x="105" y="142"/>
                  <a:pt x="111" y="141"/>
                </a:cubicBezTo>
                <a:cubicBezTo>
                  <a:pt x="138" y="137"/>
                  <a:pt x="138" y="137"/>
                  <a:pt x="138" y="137"/>
                </a:cubicBezTo>
                <a:cubicBezTo>
                  <a:pt x="139" y="137"/>
                  <a:pt x="140" y="136"/>
                  <a:pt x="140" y="135"/>
                </a:cubicBezTo>
                <a:cubicBezTo>
                  <a:pt x="141" y="134"/>
                  <a:pt x="141" y="133"/>
                  <a:pt x="140" y="132"/>
                </a:cubicBezTo>
                <a:close/>
                <a:moveTo>
                  <a:pt x="61" y="15"/>
                </a:moveTo>
                <a:cubicBezTo>
                  <a:pt x="61" y="10"/>
                  <a:pt x="65" y="6"/>
                  <a:pt x="70" y="6"/>
                </a:cubicBezTo>
                <a:cubicBezTo>
                  <a:pt x="75" y="6"/>
                  <a:pt x="79" y="10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3" y="14"/>
                  <a:pt x="67" y="14"/>
                  <a:pt x="61" y="15"/>
                </a:cubicBezTo>
                <a:close/>
                <a:moveTo>
                  <a:pt x="70" y="154"/>
                </a:moveTo>
                <a:cubicBezTo>
                  <a:pt x="63" y="154"/>
                  <a:pt x="56" y="151"/>
                  <a:pt x="52" y="145"/>
                </a:cubicBezTo>
                <a:cubicBezTo>
                  <a:pt x="58" y="145"/>
                  <a:pt x="64" y="146"/>
                  <a:pt x="70" y="146"/>
                </a:cubicBezTo>
                <a:cubicBezTo>
                  <a:pt x="76" y="146"/>
                  <a:pt x="82" y="145"/>
                  <a:pt x="89" y="145"/>
                </a:cubicBezTo>
                <a:cubicBezTo>
                  <a:pt x="85" y="151"/>
                  <a:pt x="78" y="154"/>
                  <a:pt x="70" y="154"/>
                </a:cubicBezTo>
                <a:close/>
                <a:moveTo>
                  <a:pt x="110" y="136"/>
                </a:moveTo>
                <a:cubicBezTo>
                  <a:pt x="104" y="137"/>
                  <a:pt x="99" y="137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2" y="138"/>
                  <a:pt x="90" y="139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6" y="139"/>
                  <a:pt x="84" y="139"/>
                  <a:pt x="82" y="139"/>
                </a:cubicBezTo>
                <a:cubicBezTo>
                  <a:pt x="82" y="139"/>
                  <a:pt x="82" y="139"/>
                  <a:pt x="81" y="139"/>
                </a:cubicBezTo>
                <a:cubicBezTo>
                  <a:pt x="80" y="139"/>
                  <a:pt x="78" y="140"/>
                  <a:pt x="77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72" y="140"/>
                  <a:pt x="69" y="140"/>
                  <a:pt x="65" y="140"/>
                </a:cubicBezTo>
                <a:cubicBezTo>
                  <a:pt x="65" y="140"/>
                  <a:pt x="64" y="140"/>
                  <a:pt x="64" y="140"/>
                </a:cubicBezTo>
                <a:cubicBezTo>
                  <a:pt x="62" y="140"/>
                  <a:pt x="61" y="139"/>
                  <a:pt x="59" y="139"/>
                </a:cubicBezTo>
                <a:cubicBezTo>
                  <a:pt x="59" y="139"/>
                  <a:pt x="59" y="139"/>
                  <a:pt x="58" y="139"/>
                </a:cubicBezTo>
                <a:cubicBezTo>
                  <a:pt x="57" y="139"/>
                  <a:pt x="55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1" y="139"/>
                  <a:pt x="49" y="138"/>
                  <a:pt x="47" y="138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2" y="137"/>
                  <a:pt x="37" y="137"/>
                  <a:pt x="31" y="136"/>
                </a:cubicBezTo>
                <a:cubicBezTo>
                  <a:pt x="9" y="132"/>
                  <a:pt x="9" y="132"/>
                  <a:pt x="9" y="132"/>
                </a:cubicBezTo>
                <a:cubicBezTo>
                  <a:pt x="20" y="119"/>
                  <a:pt x="26" y="103"/>
                  <a:pt x="26" y="84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42"/>
                  <a:pt x="37" y="30"/>
                  <a:pt x="49" y="25"/>
                </a:cubicBezTo>
                <a:cubicBezTo>
                  <a:pt x="52" y="24"/>
                  <a:pt x="55" y="22"/>
                  <a:pt x="59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6" y="20"/>
                  <a:pt x="74" y="20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5" y="22"/>
                  <a:pt x="89" y="23"/>
                  <a:pt x="92" y="25"/>
                </a:cubicBezTo>
                <a:cubicBezTo>
                  <a:pt x="103" y="30"/>
                  <a:pt x="114" y="42"/>
                  <a:pt x="114" y="58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102"/>
                  <a:pt x="120" y="118"/>
                  <a:pt x="132" y="132"/>
                </a:cubicBezTo>
                <a:lnTo>
                  <a:pt x="110" y="136"/>
                </a:lnTo>
                <a:close/>
                <a:moveTo>
                  <a:pt x="90" y="37"/>
                </a:moveTo>
                <a:cubicBezTo>
                  <a:pt x="89" y="38"/>
                  <a:pt x="88" y="39"/>
                  <a:pt x="86" y="38"/>
                </a:cubicBezTo>
                <a:cubicBezTo>
                  <a:pt x="76" y="34"/>
                  <a:pt x="64" y="34"/>
                  <a:pt x="55" y="38"/>
                </a:cubicBezTo>
                <a:cubicBezTo>
                  <a:pt x="50" y="41"/>
                  <a:pt x="41" y="48"/>
                  <a:pt x="41" y="58"/>
                </a:cubicBezTo>
                <a:cubicBezTo>
                  <a:pt x="41" y="60"/>
                  <a:pt x="39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1"/>
                  <a:pt x="35" y="60"/>
                  <a:pt x="35" y="58"/>
                </a:cubicBezTo>
                <a:cubicBezTo>
                  <a:pt x="35" y="45"/>
                  <a:pt x="46" y="36"/>
                  <a:pt x="52" y="33"/>
                </a:cubicBezTo>
                <a:cubicBezTo>
                  <a:pt x="63" y="28"/>
                  <a:pt x="77" y="28"/>
                  <a:pt x="88" y="33"/>
                </a:cubicBezTo>
                <a:cubicBezTo>
                  <a:pt x="90" y="34"/>
                  <a:pt x="91" y="35"/>
                  <a:pt x="90" y="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3" name="Freeform 105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7226452" y="1272228"/>
            <a:ext cx="372995" cy="338296"/>
          </a:xfrm>
          <a:custGeom>
            <a:avLst/>
            <a:gdLst>
              <a:gd name="T0" fmla="*/ 115 w 160"/>
              <a:gd name="T1" fmla="*/ 0 h 144"/>
              <a:gd name="T2" fmla="*/ 89 w 160"/>
              <a:gd name="T3" fmla="*/ 37 h 144"/>
              <a:gd name="T4" fmla="*/ 63 w 160"/>
              <a:gd name="T5" fmla="*/ 7 h 144"/>
              <a:gd name="T6" fmla="*/ 4 w 160"/>
              <a:gd name="T7" fmla="*/ 91 h 144"/>
              <a:gd name="T8" fmla="*/ 71 w 160"/>
              <a:gd name="T9" fmla="*/ 110 h 144"/>
              <a:gd name="T10" fmla="*/ 71 w 160"/>
              <a:gd name="T11" fmla="*/ 82 h 144"/>
              <a:gd name="T12" fmla="*/ 89 w 160"/>
              <a:gd name="T13" fmla="*/ 110 h 144"/>
              <a:gd name="T14" fmla="*/ 160 w 160"/>
              <a:gd name="T15" fmla="*/ 109 h 144"/>
              <a:gd name="T16" fmla="*/ 6 w 160"/>
              <a:gd name="T17" fmla="*/ 109 h 144"/>
              <a:gd name="T18" fmla="*/ 12 w 160"/>
              <a:gd name="T19" fmla="*/ 90 h 144"/>
              <a:gd name="T20" fmla="*/ 20 w 160"/>
              <a:gd name="T21" fmla="*/ 83 h 144"/>
              <a:gd name="T22" fmla="*/ 28 w 160"/>
              <a:gd name="T23" fmla="*/ 80 h 144"/>
              <a:gd name="T24" fmla="*/ 36 w 160"/>
              <a:gd name="T25" fmla="*/ 79 h 144"/>
              <a:gd name="T26" fmla="*/ 65 w 160"/>
              <a:gd name="T27" fmla="*/ 110 h 144"/>
              <a:gd name="T28" fmla="*/ 63 w 160"/>
              <a:gd name="T29" fmla="*/ 86 h 144"/>
              <a:gd name="T30" fmla="*/ 59 w 160"/>
              <a:gd name="T31" fmla="*/ 82 h 144"/>
              <a:gd name="T32" fmla="*/ 53 w 160"/>
              <a:gd name="T33" fmla="*/ 78 h 144"/>
              <a:gd name="T34" fmla="*/ 48 w 160"/>
              <a:gd name="T35" fmla="*/ 75 h 144"/>
              <a:gd name="T36" fmla="*/ 41 w 160"/>
              <a:gd name="T37" fmla="*/ 73 h 144"/>
              <a:gd name="T38" fmla="*/ 32 w 160"/>
              <a:gd name="T39" fmla="*/ 73 h 144"/>
              <a:gd name="T40" fmla="*/ 27 w 160"/>
              <a:gd name="T41" fmla="*/ 74 h 144"/>
              <a:gd name="T42" fmla="*/ 23 w 160"/>
              <a:gd name="T43" fmla="*/ 75 h 144"/>
              <a:gd name="T44" fmla="*/ 18 w 160"/>
              <a:gd name="T45" fmla="*/ 78 h 144"/>
              <a:gd name="T46" fmla="*/ 15 w 160"/>
              <a:gd name="T47" fmla="*/ 80 h 144"/>
              <a:gd name="T48" fmla="*/ 45 w 160"/>
              <a:gd name="T49" fmla="*/ 6 h 144"/>
              <a:gd name="T50" fmla="*/ 65 w 160"/>
              <a:gd name="T51" fmla="*/ 40 h 144"/>
              <a:gd name="T52" fmla="*/ 65 w 160"/>
              <a:gd name="T53" fmla="*/ 89 h 144"/>
              <a:gd name="T54" fmla="*/ 71 w 160"/>
              <a:gd name="T55" fmla="*/ 43 h 144"/>
              <a:gd name="T56" fmla="*/ 71 w 160"/>
              <a:gd name="T57" fmla="*/ 76 h 144"/>
              <a:gd name="T58" fmla="*/ 95 w 160"/>
              <a:gd name="T59" fmla="*/ 40 h 144"/>
              <a:gd name="T60" fmla="*/ 114 w 160"/>
              <a:gd name="T61" fmla="*/ 6 h 144"/>
              <a:gd name="T62" fmla="*/ 147 w 160"/>
              <a:gd name="T63" fmla="*/ 81 h 144"/>
              <a:gd name="T64" fmla="*/ 140 w 160"/>
              <a:gd name="T65" fmla="*/ 77 h 144"/>
              <a:gd name="T66" fmla="*/ 136 w 160"/>
              <a:gd name="T67" fmla="*/ 75 h 144"/>
              <a:gd name="T68" fmla="*/ 131 w 160"/>
              <a:gd name="T69" fmla="*/ 74 h 144"/>
              <a:gd name="T70" fmla="*/ 124 w 160"/>
              <a:gd name="T71" fmla="*/ 73 h 144"/>
              <a:gd name="T72" fmla="*/ 116 w 160"/>
              <a:gd name="T73" fmla="*/ 74 h 144"/>
              <a:gd name="T74" fmla="*/ 111 w 160"/>
              <a:gd name="T75" fmla="*/ 76 h 144"/>
              <a:gd name="T76" fmla="*/ 104 w 160"/>
              <a:gd name="T77" fmla="*/ 79 h 144"/>
              <a:gd name="T78" fmla="*/ 100 w 160"/>
              <a:gd name="T79" fmla="*/ 83 h 144"/>
              <a:gd name="T80" fmla="*/ 95 w 160"/>
              <a:gd name="T81" fmla="*/ 89 h 144"/>
              <a:gd name="T82" fmla="*/ 95 w 160"/>
              <a:gd name="T83" fmla="*/ 110 h 144"/>
              <a:gd name="T84" fmla="*/ 95 w 160"/>
              <a:gd name="T85" fmla="*/ 109 h 144"/>
              <a:gd name="T86" fmla="*/ 129 w 160"/>
              <a:gd name="T87" fmla="*/ 79 h 144"/>
              <a:gd name="T88" fmla="*/ 139 w 160"/>
              <a:gd name="T89" fmla="*/ 83 h 144"/>
              <a:gd name="T90" fmla="*/ 143 w 160"/>
              <a:gd name="T91" fmla="*/ 85 h 144"/>
              <a:gd name="T92" fmla="*/ 150 w 160"/>
              <a:gd name="T93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4">
                <a:moveTo>
                  <a:pt x="156" y="91"/>
                </a:moveTo>
                <a:cubicBezTo>
                  <a:pt x="138" y="20"/>
                  <a:pt x="138" y="20"/>
                  <a:pt x="138" y="20"/>
                </a:cubicBezTo>
                <a:cubicBezTo>
                  <a:pt x="135" y="9"/>
                  <a:pt x="126" y="1"/>
                  <a:pt x="115" y="0"/>
                </a:cubicBezTo>
                <a:cubicBezTo>
                  <a:pt x="108" y="0"/>
                  <a:pt x="102" y="2"/>
                  <a:pt x="97" y="7"/>
                </a:cubicBezTo>
                <a:cubicBezTo>
                  <a:pt x="92" y="12"/>
                  <a:pt x="89" y="18"/>
                  <a:pt x="89" y="25"/>
                </a:cubicBezTo>
                <a:cubicBezTo>
                  <a:pt x="89" y="37"/>
                  <a:pt x="89" y="37"/>
                  <a:pt x="89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18"/>
                  <a:pt x="68" y="12"/>
                  <a:pt x="63" y="7"/>
                </a:cubicBezTo>
                <a:cubicBezTo>
                  <a:pt x="58" y="2"/>
                  <a:pt x="52" y="0"/>
                  <a:pt x="45" y="0"/>
                </a:cubicBezTo>
                <a:cubicBezTo>
                  <a:pt x="34" y="1"/>
                  <a:pt x="25" y="9"/>
                  <a:pt x="22" y="20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7"/>
                  <a:pt x="0" y="102"/>
                  <a:pt x="0" y="109"/>
                </a:cubicBezTo>
                <a:cubicBezTo>
                  <a:pt x="0" y="128"/>
                  <a:pt x="16" y="144"/>
                  <a:pt x="36" y="144"/>
                </a:cubicBezTo>
                <a:cubicBezTo>
                  <a:pt x="55" y="144"/>
                  <a:pt x="70" y="129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82"/>
                  <a:pt x="71" y="82"/>
                  <a:pt x="71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29"/>
                  <a:pt x="105" y="144"/>
                  <a:pt x="124" y="144"/>
                </a:cubicBezTo>
                <a:cubicBezTo>
                  <a:pt x="144" y="144"/>
                  <a:pt x="160" y="128"/>
                  <a:pt x="160" y="109"/>
                </a:cubicBezTo>
                <a:cubicBezTo>
                  <a:pt x="160" y="102"/>
                  <a:pt x="158" y="97"/>
                  <a:pt x="156" y="91"/>
                </a:cubicBezTo>
                <a:close/>
                <a:moveTo>
                  <a:pt x="36" y="138"/>
                </a:moveTo>
                <a:cubicBezTo>
                  <a:pt x="19" y="138"/>
                  <a:pt x="6" y="125"/>
                  <a:pt x="6" y="109"/>
                </a:cubicBezTo>
                <a:cubicBezTo>
                  <a:pt x="6" y="103"/>
                  <a:pt x="7" y="98"/>
                  <a:pt x="10" y="94"/>
                </a:cubicBezTo>
                <a:cubicBezTo>
                  <a:pt x="10" y="93"/>
                  <a:pt x="11" y="92"/>
                  <a:pt x="12" y="91"/>
                </a:cubicBezTo>
                <a:cubicBezTo>
                  <a:pt x="12" y="91"/>
                  <a:pt x="12" y="91"/>
                  <a:pt x="12" y="90"/>
                </a:cubicBezTo>
                <a:cubicBezTo>
                  <a:pt x="14" y="89"/>
                  <a:pt x="15" y="87"/>
                  <a:pt x="17" y="85"/>
                </a:cubicBezTo>
                <a:cubicBezTo>
                  <a:pt x="17" y="85"/>
                  <a:pt x="18" y="85"/>
                  <a:pt x="18" y="85"/>
                </a:cubicBezTo>
                <a:cubicBezTo>
                  <a:pt x="19" y="84"/>
                  <a:pt x="19" y="84"/>
                  <a:pt x="20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82"/>
                  <a:pt x="25" y="81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1" y="79"/>
                  <a:pt x="32" y="79"/>
                  <a:pt x="32" y="79"/>
                </a:cubicBezTo>
                <a:cubicBezTo>
                  <a:pt x="33" y="79"/>
                  <a:pt x="34" y="79"/>
                  <a:pt x="36" y="79"/>
                </a:cubicBezTo>
                <a:cubicBezTo>
                  <a:pt x="52" y="79"/>
                  <a:pt x="65" y="92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4" y="126"/>
                  <a:pt x="51" y="138"/>
                  <a:pt x="36" y="138"/>
                </a:cubicBezTo>
                <a:close/>
                <a:moveTo>
                  <a:pt x="63" y="86"/>
                </a:moveTo>
                <a:cubicBezTo>
                  <a:pt x="63" y="85"/>
                  <a:pt x="62" y="85"/>
                  <a:pt x="62" y="85"/>
                </a:cubicBezTo>
                <a:cubicBezTo>
                  <a:pt x="61" y="84"/>
                  <a:pt x="61" y="83"/>
                  <a:pt x="60" y="83"/>
                </a:cubicBezTo>
                <a:cubicBezTo>
                  <a:pt x="60" y="83"/>
                  <a:pt x="59" y="82"/>
                  <a:pt x="59" y="82"/>
                </a:cubicBezTo>
                <a:cubicBezTo>
                  <a:pt x="58" y="81"/>
                  <a:pt x="58" y="81"/>
                  <a:pt x="57" y="80"/>
                </a:cubicBezTo>
                <a:cubicBezTo>
                  <a:pt x="57" y="80"/>
                  <a:pt x="56" y="80"/>
                  <a:pt x="56" y="79"/>
                </a:cubicBezTo>
                <a:cubicBezTo>
                  <a:pt x="55" y="79"/>
                  <a:pt x="54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1" y="77"/>
                  <a:pt x="50" y="76"/>
                  <a:pt x="49" y="76"/>
                </a:cubicBezTo>
                <a:cubicBezTo>
                  <a:pt x="49" y="76"/>
                  <a:pt x="48" y="75"/>
                  <a:pt x="48" y="75"/>
                </a:cubicBezTo>
                <a:cubicBezTo>
                  <a:pt x="47" y="75"/>
                  <a:pt x="46" y="75"/>
                  <a:pt x="45" y="74"/>
                </a:cubicBezTo>
                <a:cubicBezTo>
                  <a:pt x="45" y="74"/>
                  <a:pt x="44" y="74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41" y="73"/>
                  <a:pt x="40" y="73"/>
                  <a:pt x="40" y="73"/>
                </a:cubicBezTo>
                <a:cubicBezTo>
                  <a:pt x="38" y="73"/>
                  <a:pt x="37" y="73"/>
                  <a:pt x="36" y="73"/>
                </a:cubicBezTo>
                <a:cubicBezTo>
                  <a:pt x="34" y="73"/>
                  <a:pt x="33" y="73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3"/>
                  <a:pt x="30" y="74"/>
                  <a:pt x="29" y="74"/>
                </a:cubicBezTo>
                <a:cubicBezTo>
                  <a:pt x="28" y="74"/>
                  <a:pt x="28" y="74"/>
                  <a:pt x="27" y="74"/>
                </a:cubicBezTo>
                <a:cubicBezTo>
                  <a:pt x="27" y="74"/>
                  <a:pt x="26" y="74"/>
                  <a:pt x="26" y="74"/>
                </a:cubicBezTo>
                <a:cubicBezTo>
                  <a:pt x="25" y="75"/>
                  <a:pt x="25" y="75"/>
                  <a:pt x="24" y="75"/>
                </a:cubicBezTo>
                <a:cubicBezTo>
                  <a:pt x="24" y="75"/>
                  <a:pt x="23" y="75"/>
                  <a:pt x="23" y="75"/>
                </a:cubicBezTo>
                <a:cubicBezTo>
                  <a:pt x="22" y="76"/>
                  <a:pt x="22" y="76"/>
                  <a:pt x="21" y="76"/>
                </a:cubicBezTo>
                <a:cubicBezTo>
                  <a:pt x="21" y="76"/>
                  <a:pt x="20" y="76"/>
                  <a:pt x="20" y="77"/>
                </a:cubicBezTo>
                <a:cubicBezTo>
                  <a:pt x="19" y="77"/>
                  <a:pt x="19" y="77"/>
                  <a:pt x="18" y="78"/>
                </a:cubicBezTo>
                <a:cubicBezTo>
                  <a:pt x="18" y="78"/>
                  <a:pt x="18" y="78"/>
                  <a:pt x="17" y="78"/>
                </a:cubicBezTo>
                <a:cubicBezTo>
                  <a:pt x="17" y="79"/>
                  <a:pt x="16" y="79"/>
                  <a:pt x="15" y="79"/>
                </a:cubicBezTo>
                <a:cubicBezTo>
                  <a:pt x="15" y="79"/>
                  <a:pt x="15" y="79"/>
                  <a:pt x="15" y="80"/>
                </a:cubicBezTo>
                <a:cubicBezTo>
                  <a:pt x="14" y="80"/>
                  <a:pt x="14" y="81"/>
                  <a:pt x="13" y="8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13"/>
                  <a:pt x="37" y="6"/>
                  <a:pt x="45" y="6"/>
                </a:cubicBezTo>
                <a:cubicBezTo>
                  <a:pt x="51" y="6"/>
                  <a:pt x="56" y="8"/>
                  <a:pt x="59" y="11"/>
                </a:cubicBezTo>
                <a:cubicBezTo>
                  <a:pt x="63" y="15"/>
                  <a:pt x="65" y="20"/>
                  <a:pt x="65" y="2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8"/>
                  <a:pt x="64" y="87"/>
                  <a:pt x="63" y="86"/>
                </a:cubicBezTo>
                <a:close/>
                <a:moveTo>
                  <a:pt x="71" y="76"/>
                </a:moveTo>
                <a:cubicBezTo>
                  <a:pt x="71" y="43"/>
                  <a:pt x="71" y="43"/>
                  <a:pt x="71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76"/>
                  <a:pt x="89" y="76"/>
                  <a:pt x="89" y="76"/>
                </a:cubicBezTo>
                <a:lnTo>
                  <a:pt x="71" y="76"/>
                </a:lnTo>
                <a:close/>
                <a:moveTo>
                  <a:pt x="95" y="89"/>
                </a:moveTo>
                <a:cubicBezTo>
                  <a:pt x="95" y="79"/>
                  <a:pt x="95" y="79"/>
                  <a:pt x="95" y="7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7" y="15"/>
                  <a:pt x="101" y="11"/>
                </a:cubicBezTo>
                <a:cubicBezTo>
                  <a:pt x="104" y="8"/>
                  <a:pt x="109" y="6"/>
                  <a:pt x="114" y="6"/>
                </a:cubicBezTo>
                <a:cubicBezTo>
                  <a:pt x="114" y="6"/>
                  <a:pt x="114" y="6"/>
                  <a:pt x="115" y="6"/>
                </a:cubicBezTo>
                <a:cubicBezTo>
                  <a:pt x="123" y="6"/>
                  <a:pt x="130" y="13"/>
                  <a:pt x="132" y="2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6" y="80"/>
                  <a:pt x="144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7"/>
                  <a:pt x="141" y="77"/>
                  <a:pt x="140" y="77"/>
                </a:cubicBezTo>
                <a:cubicBezTo>
                  <a:pt x="140" y="76"/>
                  <a:pt x="139" y="76"/>
                  <a:pt x="139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6" y="75"/>
                  <a:pt x="136" y="75"/>
                </a:cubicBezTo>
                <a:cubicBezTo>
                  <a:pt x="135" y="75"/>
                  <a:pt x="135" y="75"/>
                  <a:pt x="134" y="74"/>
                </a:cubicBezTo>
                <a:cubicBezTo>
                  <a:pt x="134" y="74"/>
                  <a:pt x="133" y="74"/>
                  <a:pt x="133" y="74"/>
                </a:cubicBezTo>
                <a:cubicBezTo>
                  <a:pt x="132" y="74"/>
                  <a:pt x="132" y="74"/>
                  <a:pt x="131" y="74"/>
                </a:cubicBezTo>
                <a:cubicBezTo>
                  <a:pt x="130" y="74"/>
                  <a:pt x="130" y="73"/>
                  <a:pt x="129" y="73"/>
                </a:cubicBezTo>
                <a:cubicBezTo>
                  <a:pt x="129" y="73"/>
                  <a:pt x="128" y="73"/>
                  <a:pt x="128" y="73"/>
                </a:cubicBezTo>
                <a:cubicBezTo>
                  <a:pt x="127" y="73"/>
                  <a:pt x="126" y="73"/>
                  <a:pt x="124" y="73"/>
                </a:cubicBezTo>
                <a:cubicBezTo>
                  <a:pt x="123" y="73"/>
                  <a:pt x="122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4" y="75"/>
                  <a:pt x="113" y="75"/>
                  <a:pt x="112" y="75"/>
                </a:cubicBezTo>
                <a:cubicBezTo>
                  <a:pt x="112" y="75"/>
                  <a:pt x="111" y="76"/>
                  <a:pt x="111" y="76"/>
                </a:cubicBezTo>
                <a:cubicBezTo>
                  <a:pt x="110" y="76"/>
                  <a:pt x="109" y="77"/>
                  <a:pt x="107" y="77"/>
                </a:cubicBezTo>
                <a:cubicBezTo>
                  <a:pt x="107" y="77"/>
                  <a:pt x="107" y="78"/>
                  <a:pt x="107" y="78"/>
                </a:cubicBezTo>
                <a:cubicBezTo>
                  <a:pt x="106" y="78"/>
                  <a:pt x="105" y="79"/>
                  <a:pt x="104" y="79"/>
                </a:cubicBezTo>
                <a:cubicBezTo>
                  <a:pt x="104" y="80"/>
                  <a:pt x="103" y="80"/>
                  <a:pt x="103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2"/>
                  <a:pt x="100" y="83"/>
                  <a:pt x="100" y="83"/>
                </a:cubicBezTo>
                <a:cubicBezTo>
                  <a:pt x="99" y="83"/>
                  <a:pt x="99" y="84"/>
                  <a:pt x="98" y="85"/>
                </a:cubicBezTo>
                <a:cubicBezTo>
                  <a:pt x="98" y="85"/>
                  <a:pt x="97" y="85"/>
                  <a:pt x="97" y="86"/>
                </a:cubicBezTo>
                <a:cubicBezTo>
                  <a:pt x="96" y="87"/>
                  <a:pt x="96" y="88"/>
                  <a:pt x="95" y="89"/>
                </a:cubicBezTo>
                <a:cubicBezTo>
                  <a:pt x="95" y="89"/>
                  <a:pt x="95" y="89"/>
                  <a:pt x="95" y="89"/>
                </a:cubicBezTo>
                <a:close/>
                <a:moveTo>
                  <a:pt x="124" y="138"/>
                </a:moveTo>
                <a:cubicBezTo>
                  <a:pt x="109" y="138"/>
                  <a:pt x="96" y="126"/>
                  <a:pt x="95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92"/>
                  <a:pt x="108" y="79"/>
                  <a:pt x="124" y="79"/>
                </a:cubicBezTo>
                <a:cubicBezTo>
                  <a:pt x="126" y="79"/>
                  <a:pt x="127" y="79"/>
                  <a:pt x="128" y="79"/>
                </a:cubicBezTo>
                <a:cubicBezTo>
                  <a:pt x="128" y="79"/>
                  <a:pt x="129" y="79"/>
                  <a:pt x="129" y="79"/>
                </a:cubicBezTo>
                <a:cubicBezTo>
                  <a:pt x="130" y="79"/>
                  <a:pt x="131" y="80"/>
                  <a:pt x="13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1"/>
                  <a:pt x="137" y="82"/>
                  <a:pt x="139" y="83"/>
                </a:cubicBezTo>
                <a:cubicBezTo>
                  <a:pt x="139" y="83"/>
                  <a:pt x="139" y="83"/>
                  <a:pt x="140" y="83"/>
                </a:cubicBezTo>
                <a:cubicBezTo>
                  <a:pt x="141" y="84"/>
                  <a:pt x="141" y="84"/>
                  <a:pt x="142" y="85"/>
                </a:cubicBezTo>
                <a:cubicBezTo>
                  <a:pt x="142" y="85"/>
                  <a:pt x="143" y="85"/>
                  <a:pt x="143" y="85"/>
                </a:cubicBezTo>
                <a:cubicBezTo>
                  <a:pt x="145" y="87"/>
                  <a:pt x="146" y="89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9" y="92"/>
                  <a:pt x="150" y="93"/>
                  <a:pt x="150" y="94"/>
                </a:cubicBezTo>
                <a:cubicBezTo>
                  <a:pt x="153" y="98"/>
                  <a:pt x="154" y="103"/>
                  <a:pt x="154" y="109"/>
                </a:cubicBezTo>
                <a:cubicBezTo>
                  <a:pt x="154" y="125"/>
                  <a:pt x="141" y="138"/>
                  <a:pt x="124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4" name="Freeform 113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8396173" y="3102157"/>
            <a:ext cx="372995" cy="338296"/>
          </a:xfrm>
          <a:custGeom>
            <a:avLst/>
            <a:gdLst>
              <a:gd name="T0" fmla="*/ 160 w 160"/>
              <a:gd name="T1" fmla="*/ 45 h 144"/>
              <a:gd name="T2" fmla="*/ 160 w 160"/>
              <a:gd name="T3" fmla="*/ 45 h 144"/>
              <a:gd name="T4" fmla="*/ 160 w 160"/>
              <a:gd name="T5" fmla="*/ 44 h 144"/>
              <a:gd name="T6" fmla="*/ 160 w 160"/>
              <a:gd name="T7" fmla="*/ 44 h 144"/>
              <a:gd name="T8" fmla="*/ 133 w 160"/>
              <a:gd name="T9" fmla="*/ 1 h 144"/>
              <a:gd name="T10" fmla="*/ 132 w 160"/>
              <a:gd name="T11" fmla="*/ 0 h 144"/>
              <a:gd name="T12" fmla="*/ 132 w 160"/>
              <a:gd name="T13" fmla="*/ 0 h 144"/>
              <a:gd name="T14" fmla="*/ 29 w 160"/>
              <a:gd name="T15" fmla="*/ 0 h 144"/>
              <a:gd name="T16" fmla="*/ 28 w 160"/>
              <a:gd name="T17" fmla="*/ 0 h 144"/>
              <a:gd name="T18" fmla="*/ 28 w 160"/>
              <a:gd name="T19" fmla="*/ 1 h 144"/>
              <a:gd name="T20" fmla="*/ 27 w 160"/>
              <a:gd name="T21" fmla="*/ 1 h 144"/>
              <a:gd name="T22" fmla="*/ 0 w 160"/>
              <a:gd name="T23" fmla="*/ 44 h 144"/>
              <a:gd name="T24" fmla="*/ 0 w 160"/>
              <a:gd name="T25" fmla="*/ 44 h 144"/>
              <a:gd name="T26" fmla="*/ 0 w 160"/>
              <a:gd name="T27" fmla="*/ 45 h 144"/>
              <a:gd name="T28" fmla="*/ 0 w 160"/>
              <a:gd name="T29" fmla="*/ 46 h 144"/>
              <a:gd name="T30" fmla="*/ 0 w 160"/>
              <a:gd name="T31" fmla="*/ 46 h 144"/>
              <a:gd name="T32" fmla="*/ 0 w 160"/>
              <a:gd name="T33" fmla="*/ 47 h 144"/>
              <a:gd name="T34" fmla="*/ 78 w 160"/>
              <a:gd name="T35" fmla="*/ 143 h 144"/>
              <a:gd name="T36" fmla="*/ 78 w 160"/>
              <a:gd name="T37" fmla="*/ 143 h 144"/>
              <a:gd name="T38" fmla="*/ 79 w 160"/>
              <a:gd name="T39" fmla="*/ 144 h 144"/>
              <a:gd name="T40" fmla="*/ 80 w 160"/>
              <a:gd name="T41" fmla="*/ 144 h 144"/>
              <a:gd name="T42" fmla="*/ 81 w 160"/>
              <a:gd name="T43" fmla="*/ 144 h 144"/>
              <a:gd name="T44" fmla="*/ 82 w 160"/>
              <a:gd name="T45" fmla="*/ 143 h 144"/>
              <a:gd name="T46" fmla="*/ 159 w 160"/>
              <a:gd name="T47" fmla="*/ 47 h 144"/>
              <a:gd name="T48" fmla="*/ 160 w 160"/>
              <a:gd name="T49" fmla="*/ 47 h 144"/>
              <a:gd name="T50" fmla="*/ 160 w 160"/>
              <a:gd name="T51" fmla="*/ 46 h 144"/>
              <a:gd name="T52" fmla="*/ 86 w 160"/>
              <a:gd name="T53" fmla="*/ 5 h 144"/>
              <a:gd name="T54" fmla="*/ 114 w 160"/>
              <a:gd name="T55" fmla="*/ 40 h 144"/>
              <a:gd name="T56" fmla="*/ 109 w 160"/>
              <a:gd name="T57" fmla="*/ 43 h 144"/>
              <a:gd name="T58" fmla="*/ 80 w 160"/>
              <a:gd name="T59" fmla="*/ 7 h 144"/>
              <a:gd name="T60" fmla="*/ 46 w 160"/>
              <a:gd name="T61" fmla="*/ 40 h 144"/>
              <a:gd name="T62" fmla="*/ 74 w 160"/>
              <a:gd name="T63" fmla="*/ 5 h 144"/>
              <a:gd name="T64" fmla="*/ 111 w 160"/>
              <a:gd name="T65" fmla="*/ 48 h 144"/>
              <a:gd name="T66" fmla="*/ 49 w 160"/>
              <a:gd name="T67" fmla="*/ 48 h 144"/>
              <a:gd name="T68" fmla="*/ 131 w 160"/>
              <a:gd name="T69" fmla="*/ 9 h 144"/>
              <a:gd name="T70" fmla="*/ 119 w 160"/>
              <a:gd name="T71" fmla="*/ 43 h 144"/>
              <a:gd name="T72" fmla="*/ 29 w 160"/>
              <a:gd name="T73" fmla="*/ 9 h 144"/>
              <a:gd name="T74" fmla="*/ 7 w 160"/>
              <a:gd name="T75" fmla="*/ 43 h 144"/>
              <a:gd name="T76" fmla="*/ 43 w 160"/>
              <a:gd name="T77" fmla="*/ 48 h 144"/>
              <a:gd name="T78" fmla="*/ 8 w 160"/>
              <a:gd name="T79" fmla="*/ 48 h 144"/>
              <a:gd name="T80" fmla="*/ 86 w 160"/>
              <a:gd name="T81" fmla="*/ 129 h 144"/>
              <a:gd name="T82" fmla="*/ 152 w 160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44">
                <a:moveTo>
                  <a:pt x="160" y="46"/>
                </a:moveTo>
                <a:cubicBezTo>
                  <a:pt x="160" y="46"/>
                  <a:pt x="160" y="46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4"/>
                  <a:pt x="79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44"/>
                  <a:pt x="80" y="144"/>
                  <a:pt x="80" y="144"/>
                </a:cubicBezTo>
                <a:cubicBezTo>
                  <a:pt x="80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60" y="4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lose/>
                <a:moveTo>
                  <a:pt x="86" y="5"/>
                </a:moveTo>
                <a:cubicBezTo>
                  <a:pt x="127" y="5"/>
                  <a:pt x="127" y="5"/>
                  <a:pt x="127" y="5"/>
                </a:cubicBezTo>
                <a:cubicBezTo>
                  <a:pt x="114" y="40"/>
                  <a:pt x="114" y="40"/>
                  <a:pt x="114" y="40"/>
                </a:cubicBezTo>
                <a:lnTo>
                  <a:pt x="86" y="5"/>
                </a:lnTo>
                <a:close/>
                <a:moveTo>
                  <a:pt x="109" y="43"/>
                </a:moveTo>
                <a:cubicBezTo>
                  <a:pt x="51" y="43"/>
                  <a:pt x="51" y="43"/>
                  <a:pt x="51" y="43"/>
                </a:cubicBezTo>
                <a:cubicBezTo>
                  <a:pt x="80" y="7"/>
                  <a:pt x="80" y="7"/>
                  <a:pt x="80" y="7"/>
                </a:cubicBezTo>
                <a:lnTo>
                  <a:pt x="109" y="43"/>
                </a:lnTo>
                <a:close/>
                <a:moveTo>
                  <a:pt x="46" y="40"/>
                </a:moveTo>
                <a:cubicBezTo>
                  <a:pt x="33" y="5"/>
                  <a:pt x="33" y="5"/>
                  <a:pt x="33" y="5"/>
                </a:cubicBezTo>
                <a:cubicBezTo>
                  <a:pt x="74" y="5"/>
                  <a:pt x="74" y="5"/>
                  <a:pt x="74" y="5"/>
                </a:cubicBezTo>
                <a:lnTo>
                  <a:pt x="46" y="40"/>
                </a:lnTo>
                <a:close/>
                <a:moveTo>
                  <a:pt x="111" y="48"/>
                </a:moveTo>
                <a:cubicBezTo>
                  <a:pt x="80" y="132"/>
                  <a:pt x="80" y="132"/>
                  <a:pt x="80" y="132"/>
                </a:cubicBezTo>
                <a:cubicBezTo>
                  <a:pt x="49" y="48"/>
                  <a:pt x="49" y="48"/>
                  <a:pt x="49" y="48"/>
                </a:cubicBezTo>
                <a:lnTo>
                  <a:pt x="111" y="48"/>
                </a:lnTo>
                <a:close/>
                <a:moveTo>
                  <a:pt x="131" y="9"/>
                </a:moveTo>
                <a:cubicBezTo>
                  <a:pt x="153" y="43"/>
                  <a:pt x="153" y="43"/>
                  <a:pt x="153" y="43"/>
                </a:cubicBezTo>
                <a:cubicBezTo>
                  <a:pt x="119" y="43"/>
                  <a:pt x="119" y="43"/>
                  <a:pt x="119" y="43"/>
                </a:cubicBezTo>
                <a:lnTo>
                  <a:pt x="131" y="9"/>
                </a:lnTo>
                <a:close/>
                <a:moveTo>
                  <a:pt x="29" y="9"/>
                </a:moveTo>
                <a:cubicBezTo>
                  <a:pt x="41" y="43"/>
                  <a:pt x="41" y="43"/>
                  <a:pt x="41" y="43"/>
                </a:cubicBezTo>
                <a:cubicBezTo>
                  <a:pt x="7" y="43"/>
                  <a:pt x="7" y="43"/>
                  <a:pt x="7" y="43"/>
                </a:cubicBezTo>
                <a:lnTo>
                  <a:pt x="29" y="9"/>
                </a:lnTo>
                <a:close/>
                <a:moveTo>
                  <a:pt x="43" y="48"/>
                </a:moveTo>
                <a:cubicBezTo>
                  <a:pt x="72" y="127"/>
                  <a:pt x="72" y="127"/>
                  <a:pt x="72" y="127"/>
                </a:cubicBezTo>
                <a:cubicBezTo>
                  <a:pt x="8" y="48"/>
                  <a:pt x="8" y="48"/>
                  <a:pt x="8" y="48"/>
                </a:cubicBezTo>
                <a:lnTo>
                  <a:pt x="43" y="48"/>
                </a:lnTo>
                <a:close/>
                <a:moveTo>
                  <a:pt x="86" y="129"/>
                </a:moveTo>
                <a:cubicBezTo>
                  <a:pt x="117" y="48"/>
                  <a:pt x="117" y="48"/>
                  <a:pt x="117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86" y="1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5" name="Freeform 114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6015582" y="3079929"/>
            <a:ext cx="380584" cy="382753"/>
          </a:xfrm>
          <a:custGeom>
            <a:avLst/>
            <a:gdLst>
              <a:gd name="T0" fmla="*/ 116 w 163"/>
              <a:gd name="T1" fmla="*/ 11 h 163"/>
              <a:gd name="T2" fmla="*/ 11 w 163"/>
              <a:gd name="T3" fmla="*/ 115 h 163"/>
              <a:gd name="T4" fmla="*/ 10 w 163"/>
              <a:gd name="T5" fmla="*/ 116 h 163"/>
              <a:gd name="T6" fmla="*/ 10 w 163"/>
              <a:gd name="T7" fmla="*/ 116 h 163"/>
              <a:gd name="T8" fmla="*/ 0 w 163"/>
              <a:gd name="T9" fmla="*/ 160 h 163"/>
              <a:gd name="T10" fmla="*/ 0 w 163"/>
              <a:gd name="T11" fmla="*/ 161 h 163"/>
              <a:gd name="T12" fmla="*/ 1 w 163"/>
              <a:gd name="T13" fmla="*/ 162 h 163"/>
              <a:gd name="T14" fmla="*/ 3 w 163"/>
              <a:gd name="T15" fmla="*/ 163 h 163"/>
              <a:gd name="T16" fmla="*/ 47 w 163"/>
              <a:gd name="T17" fmla="*/ 153 h 163"/>
              <a:gd name="T18" fmla="*/ 47 w 163"/>
              <a:gd name="T19" fmla="*/ 152 h 163"/>
              <a:gd name="T20" fmla="*/ 48 w 163"/>
              <a:gd name="T21" fmla="*/ 152 h 163"/>
              <a:gd name="T22" fmla="*/ 152 w 163"/>
              <a:gd name="T23" fmla="*/ 47 h 163"/>
              <a:gd name="T24" fmla="*/ 148 w 163"/>
              <a:gd name="T25" fmla="*/ 15 h 163"/>
              <a:gd name="T26" fmla="*/ 122 w 163"/>
              <a:gd name="T27" fmla="*/ 13 h 163"/>
              <a:gd name="T28" fmla="*/ 134 w 163"/>
              <a:gd name="T29" fmla="*/ 58 h 163"/>
              <a:gd name="T30" fmla="*/ 109 w 163"/>
              <a:gd name="T31" fmla="*/ 25 h 163"/>
              <a:gd name="T32" fmla="*/ 134 w 163"/>
              <a:gd name="T33" fmla="*/ 58 h 163"/>
              <a:gd name="T34" fmla="*/ 10 w 163"/>
              <a:gd name="T35" fmla="*/ 149 h 163"/>
              <a:gd name="T36" fmla="*/ 15 w 163"/>
              <a:gd name="T37" fmla="*/ 120 h 163"/>
              <a:gd name="T38" fmla="*/ 27 w 163"/>
              <a:gd name="T39" fmla="*/ 133 h 163"/>
              <a:gd name="T40" fmla="*/ 27 w 163"/>
              <a:gd name="T41" fmla="*/ 134 h 163"/>
              <a:gd name="T42" fmla="*/ 27 w 163"/>
              <a:gd name="T43" fmla="*/ 135 h 163"/>
              <a:gd name="T44" fmla="*/ 27 w 163"/>
              <a:gd name="T45" fmla="*/ 135 h 163"/>
              <a:gd name="T46" fmla="*/ 28 w 163"/>
              <a:gd name="T47" fmla="*/ 136 h 163"/>
              <a:gd name="T48" fmla="*/ 29 w 163"/>
              <a:gd name="T49" fmla="*/ 136 h 163"/>
              <a:gd name="T50" fmla="*/ 30 w 163"/>
              <a:gd name="T51" fmla="*/ 136 h 163"/>
              <a:gd name="T52" fmla="*/ 30 w 163"/>
              <a:gd name="T53" fmla="*/ 136 h 163"/>
              <a:gd name="T54" fmla="*/ 30 w 163"/>
              <a:gd name="T55" fmla="*/ 136 h 163"/>
              <a:gd name="T56" fmla="*/ 43 w 163"/>
              <a:gd name="T57" fmla="*/ 148 h 163"/>
              <a:gd name="T58" fmla="*/ 14 w 163"/>
              <a:gd name="T59" fmla="*/ 153 h 163"/>
              <a:gd name="T60" fmla="*/ 51 w 163"/>
              <a:gd name="T61" fmla="*/ 133 h 163"/>
              <a:gd name="T62" fmla="*/ 116 w 163"/>
              <a:gd name="T63" fmla="*/ 64 h 163"/>
              <a:gd name="T64" fmla="*/ 47 w 163"/>
              <a:gd name="T65" fmla="*/ 129 h 163"/>
              <a:gd name="T66" fmla="*/ 34 w 163"/>
              <a:gd name="T67" fmla="*/ 116 h 163"/>
              <a:gd name="T68" fmla="*/ 99 w 163"/>
              <a:gd name="T69" fmla="*/ 47 h 163"/>
              <a:gd name="T70" fmla="*/ 30 w 163"/>
              <a:gd name="T71" fmla="*/ 112 h 163"/>
              <a:gd name="T72" fmla="*/ 101 w 163"/>
              <a:gd name="T73" fmla="*/ 33 h 163"/>
              <a:gd name="T74" fmla="*/ 50 w 163"/>
              <a:gd name="T75" fmla="*/ 142 h 163"/>
              <a:gd name="T76" fmla="*/ 142 w 163"/>
              <a:gd name="T77" fmla="*/ 50 h 163"/>
              <a:gd name="T78" fmla="*/ 118 w 163"/>
              <a:gd name="T79" fmla="*/ 17 h 163"/>
              <a:gd name="T80" fmla="*/ 142 w 163"/>
              <a:gd name="T81" fmla="*/ 5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" h="163">
                <a:moveTo>
                  <a:pt x="152" y="11"/>
                </a:moveTo>
                <a:cubicBezTo>
                  <a:pt x="142" y="0"/>
                  <a:pt x="126" y="0"/>
                  <a:pt x="116" y="11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1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2"/>
                  <a:pt x="1" y="162"/>
                  <a:pt x="1" y="162"/>
                </a:cubicBezTo>
                <a:cubicBezTo>
                  <a:pt x="1" y="162"/>
                  <a:pt x="1" y="163"/>
                  <a:pt x="2" y="163"/>
                </a:cubicBezTo>
                <a:cubicBezTo>
                  <a:pt x="2" y="163"/>
                  <a:pt x="3" y="163"/>
                  <a:pt x="3" y="163"/>
                </a:cubicBezTo>
                <a:cubicBezTo>
                  <a:pt x="3" y="163"/>
                  <a:pt x="3" y="163"/>
                  <a:pt x="4" y="16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2"/>
                </a:cubicBezTo>
                <a:cubicBezTo>
                  <a:pt x="47" y="152"/>
                  <a:pt x="47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3" y="37"/>
                  <a:pt x="163" y="21"/>
                  <a:pt x="152" y="11"/>
                </a:cubicBezTo>
                <a:close/>
                <a:moveTo>
                  <a:pt x="148" y="15"/>
                </a:moveTo>
                <a:cubicBezTo>
                  <a:pt x="155" y="22"/>
                  <a:pt x="156" y="33"/>
                  <a:pt x="150" y="41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30" y="7"/>
                  <a:pt x="141" y="8"/>
                  <a:pt x="148" y="15"/>
                </a:cubicBezTo>
                <a:close/>
                <a:moveTo>
                  <a:pt x="134" y="58"/>
                </a:moveTo>
                <a:cubicBezTo>
                  <a:pt x="105" y="29"/>
                  <a:pt x="105" y="29"/>
                  <a:pt x="105" y="29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38" y="54"/>
                  <a:pt x="138" y="54"/>
                  <a:pt x="138" y="54"/>
                </a:cubicBezTo>
                <a:lnTo>
                  <a:pt x="134" y="58"/>
                </a:lnTo>
                <a:close/>
                <a:moveTo>
                  <a:pt x="14" y="149"/>
                </a:moveTo>
                <a:cubicBezTo>
                  <a:pt x="13" y="148"/>
                  <a:pt x="11" y="148"/>
                  <a:pt x="10" y="149"/>
                </a:cubicBezTo>
                <a:cubicBezTo>
                  <a:pt x="8" y="151"/>
                  <a:pt x="8" y="151"/>
                  <a:pt x="8" y="151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9" y="136"/>
                  <a:pt x="29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6"/>
                  <a:pt x="29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5" y="152"/>
                  <a:pt x="15" y="150"/>
                  <a:pt x="14" y="149"/>
                </a:cubicBezTo>
                <a:close/>
                <a:moveTo>
                  <a:pt x="51" y="133"/>
                </a:moveTo>
                <a:cubicBezTo>
                  <a:pt x="116" y="68"/>
                  <a:pt x="116" y="68"/>
                  <a:pt x="116" y="68"/>
                </a:cubicBezTo>
                <a:cubicBezTo>
                  <a:pt x="117" y="67"/>
                  <a:pt x="117" y="65"/>
                  <a:pt x="116" y="64"/>
                </a:cubicBezTo>
                <a:cubicBezTo>
                  <a:pt x="114" y="63"/>
                  <a:pt x="113" y="63"/>
                  <a:pt x="111" y="6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99" y="52"/>
                  <a:pt x="99" y="52"/>
                  <a:pt x="99" y="52"/>
                </a:cubicBezTo>
                <a:cubicBezTo>
                  <a:pt x="100" y="50"/>
                  <a:pt x="100" y="49"/>
                  <a:pt x="99" y="47"/>
                </a:cubicBezTo>
                <a:cubicBezTo>
                  <a:pt x="98" y="46"/>
                  <a:pt x="96" y="46"/>
                  <a:pt x="95" y="47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50" y="142"/>
                  <a:pt x="50" y="142"/>
                  <a:pt x="50" y="142"/>
                </a:cubicBezTo>
                <a:lnTo>
                  <a:pt x="51" y="133"/>
                </a:lnTo>
                <a:close/>
                <a:moveTo>
                  <a:pt x="142" y="50"/>
                </a:move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46" y="45"/>
                  <a:pt x="146" y="45"/>
                  <a:pt x="146" y="45"/>
                </a:cubicBezTo>
                <a:lnTo>
                  <a:pt x="142" y="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6" name="Freeform 212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7235070" y="5000215"/>
            <a:ext cx="344803" cy="375162"/>
          </a:xfrm>
          <a:custGeom>
            <a:avLst/>
            <a:gdLst>
              <a:gd name="T0" fmla="*/ 24 w 148"/>
              <a:gd name="T1" fmla="*/ 74 h 160"/>
              <a:gd name="T2" fmla="*/ 56 w 148"/>
              <a:gd name="T3" fmla="*/ 148 h 160"/>
              <a:gd name="T4" fmla="*/ 62 w 148"/>
              <a:gd name="T5" fmla="*/ 151 h 160"/>
              <a:gd name="T6" fmla="*/ 65 w 148"/>
              <a:gd name="T7" fmla="*/ 160 h 160"/>
              <a:gd name="T8" fmla="*/ 86 w 148"/>
              <a:gd name="T9" fmla="*/ 157 h 160"/>
              <a:gd name="T10" fmla="*/ 89 w 148"/>
              <a:gd name="T11" fmla="*/ 151 h 160"/>
              <a:gd name="T12" fmla="*/ 92 w 148"/>
              <a:gd name="T13" fmla="*/ 121 h 160"/>
              <a:gd name="T14" fmla="*/ 74 w 148"/>
              <a:gd name="T15" fmla="*/ 24 h 160"/>
              <a:gd name="T16" fmla="*/ 80 w 148"/>
              <a:gd name="T17" fmla="*/ 148 h 160"/>
              <a:gd name="T18" fmla="*/ 68 w 148"/>
              <a:gd name="T19" fmla="*/ 154 h 160"/>
              <a:gd name="T20" fmla="*/ 65 w 148"/>
              <a:gd name="T21" fmla="*/ 145 h 160"/>
              <a:gd name="T22" fmla="*/ 62 w 148"/>
              <a:gd name="T23" fmla="*/ 130 h 160"/>
              <a:gd name="T24" fmla="*/ 86 w 148"/>
              <a:gd name="T25" fmla="*/ 145 h 160"/>
              <a:gd name="T26" fmla="*/ 88 w 148"/>
              <a:gd name="T27" fmla="*/ 116 h 160"/>
              <a:gd name="T28" fmla="*/ 86 w 148"/>
              <a:gd name="T29" fmla="*/ 124 h 160"/>
              <a:gd name="T30" fmla="*/ 62 w 148"/>
              <a:gd name="T31" fmla="*/ 119 h 160"/>
              <a:gd name="T32" fmla="*/ 30 w 148"/>
              <a:gd name="T33" fmla="*/ 74 h 160"/>
              <a:gd name="T34" fmla="*/ 119 w 148"/>
              <a:gd name="T35" fmla="*/ 74 h 160"/>
              <a:gd name="T36" fmla="*/ 71 w 148"/>
              <a:gd name="T37" fmla="*/ 15 h 160"/>
              <a:gd name="T38" fmla="*/ 74 w 148"/>
              <a:gd name="T39" fmla="*/ 0 h 160"/>
              <a:gd name="T40" fmla="*/ 77 w 148"/>
              <a:gd name="T41" fmla="*/ 15 h 160"/>
              <a:gd name="T42" fmla="*/ 71 w 148"/>
              <a:gd name="T43" fmla="*/ 15 h 160"/>
              <a:gd name="T44" fmla="*/ 145 w 148"/>
              <a:gd name="T45" fmla="*/ 77 h 160"/>
              <a:gd name="T46" fmla="*/ 130 w 148"/>
              <a:gd name="T47" fmla="*/ 74 h 160"/>
              <a:gd name="T48" fmla="*/ 145 w 148"/>
              <a:gd name="T49" fmla="*/ 71 h 160"/>
              <a:gd name="T50" fmla="*/ 18 w 148"/>
              <a:gd name="T51" fmla="*/ 74 h 160"/>
              <a:gd name="T52" fmla="*/ 3 w 148"/>
              <a:gd name="T53" fmla="*/ 77 h 160"/>
              <a:gd name="T54" fmla="*/ 3 w 148"/>
              <a:gd name="T55" fmla="*/ 71 h 160"/>
              <a:gd name="T56" fmla="*/ 18 w 148"/>
              <a:gd name="T57" fmla="*/ 74 h 160"/>
              <a:gd name="T58" fmla="*/ 126 w 148"/>
              <a:gd name="T59" fmla="*/ 26 h 160"/>
              <a:gd name="T60" fmla="*/ 116 w 148"/>
              <a:gd name="T61" fmla="*/ 35 h 160"/>
              <a:gd name="T62" fmla="*/ 114 w 148"/>
              <a:gd name="T63" fmla="*/ 30 h 160"/>
              <a:gd name="T64" fmla="*/ 126 w 148"/>
              <a:gd name="T65" fmla="*/ 22 h 160"/>
              <a:gd name="T66" fmla="*/ 34 w 148"/>
              <a:gd name="T67" fmla="*/ 118 h 160"/>
              <a:gd name="T68" fmla="*/ 24 w 148"/>
              <a:gd name="T69" fmla="*/ 127 h 160"/>
              <a:gd name="T70" fmla="*/ 22 w 148"/>
              <a:gd name="T71" fmla="*/ 122 h 160"/>
              <a:gd name="T72" fmla="*/ 34 w 148"/>
              <a:gd name="T73" fmla="*/ 114 h 160"/>
              <a:gd name="T74" fmla="*/ 126 w 148"/>
              <a:gd name="T75" fmla="*/ 126 h 160"/>
              <a:gd name="T76" fmla="*/ 122 w 148"/>
              <a:gd name="T77" fmla="*/ 126 h 160"/>
              <a:gd name="T78" fmla="*/ 114 w 148"/>
              <a:gd name="T79" fmla="*/ 114 h 160"/>
              <a:gd name="T80" fmla="*/ 126 w 148"/>
              <a:gd name="T81" fmla="*/ 122 h 160"/>
              <a:gd name="T82" fmla="*/ 22 w 148"/>
              <a:gd name="T83" fmla="*/ 22 h 160"/>
              <a:gd name="T84" fmla="*/ 34 w 148"/>
              <a:gd name="T85" fmla="*/ 30 h 160"/>
              <a:gd name="T86" fmla="*/ 32 w 148"/>
              <a:gd name="T87" fmla="*/ 35 h 160"/>
              <a:gd name="T88" fmla="*/ 22 w 148"/>
              <a:gd name="T89" fmla="*/ 26 h 160"/>
              <a:gd name="T90" fmla="*/ 74 w 148"/>
              <a:gd name="T91" fmla="*/ 44 h 160"/>
              <a:gd name="T92" fmla="*/ 41 w 148"/>
              <a:gd name="T93" fmla="*/ 77 h 160"/>
              <a:gd name="T94" fmla="*/ 74 w 148"/>
              <a:gd name="T95" fmla="*/ 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8" h="160">
                <a:moveTo>
                  <a:pt x="74" y="24"/>
                </a:moveTo>
                <a:cubicBezTo>
                  <a:pt x="46" y="24"/>
                  <a:pt x="24" y="46"/>
                  <a:pt x="24" y="74"/>
                </a:cubicBezTo>
                <a:cubicBezTo>
                  <a:pt x="24" y="95"/>
                  <a:pt x="37" y="114"/>
                  <a:pt x="56" y="121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50"/>
                  <a:pt x="58" y="151"/>
                  <a:pt x="59" y="151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62" y="157"/>
                  <a:pt x="62" y="157"/>
                  <a:pt x="62" y="157"/>
                </a:cubicBezTo>
                <a:cubicBezTo>
                  <a:pt x="62" y="159"/>
                  <a:pt x="64" y="160"/>
                  <a:pt x="65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5" y="160"/>
                  <a:pt x="86" y="159"/>
                  <a:pt x="86" y="157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1" y="151"/>
                  <a:pt x="92" y="150"/>
                  <a:pt x="92" y="148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111" y="114"/>
                  <a:pt x="124" y="95"/>
                  <a:pt x="124" y="74"/>
                </a:cubicBezTo>
                <a:cubicBezTo>
                  <a:pt x="124" y="46"/>
                  <a:pt x="102" y="24"/>
                  <a:pt x="74" y="24"/>
                </a:cubicBezTo>
                <a:close/>
                <a:moveTo>
                  <a:pt x="83" y="145"/>
                </a:moveTo>
                <a:cubicBezTo>
                  <a:pt x="81" y="145"/>
                  <a:pt x="80" y="147"/>
                  <a:pt x="80" y="148"/>
                </a:cubicBezTo>
                <a:cubicBezTo>
                  <a:pt x="80" y="154"/>
                  <a:pt x="80" y="154"/>
                  <a:pt x="80" y="154"/>
                </a:cubicBezTo>
                <a:cubicBezTo>
                  <a:pt x="68" y="154"/>
                  <a:pt x="68" y="154"/>
                  <a:pt x="68" y="154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47"/>
                  <a:pt x="67" y="145"/>
                  <a:pt x="65" y="145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86" y="145"/>
                  <a:pt x="86" y="145"/>
                  <a:pt x="86" y="145"/>
                </a:cubicBezTo>
                <a:lnTo>
                  <a:pt x="83" y="145"/>
                </a:lnTo>
                <a:close/>
                <a:moveTo>
                  <a:pt x="88" y="116"/>
                </a:moveTo>
                <a:cubicBezTo>
                  <a:pt x="87" y="117"/>
                  <a:pt x="86" y="118"/>
                  <a:pt x="86" y="119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62" y="124"/>
                  <a:pt x="62" y="124"/>
                  <a:pt x="62" y="124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2" y="118"/>
                  <a:pt x="61" y="117"/>
                  <a:pt x="60" y="116"/>
                </a:cubicBezTo>
                <a:cubicBezTo>
                  <a:pt x="42" y="110"/>
                  <a:pt x="30" y="93"/>
                  <a:pt x="30" y="74"/>
                </a:cubicBezTo>
                <a:cubicBezTo>
                  <a:pt x="30" y="50"/>
                  <a:pt x="50" y="30"/>
                  <a:pt x="74" y="30"/>
                </a:cubicBezTo>
                <a:cubicBezTo>
                  <a:pt x="99" y="30"/>
                  <a:pt x="119" y="50"/>
                  <a:pt x="119" y="74"/>
                </a:cubicBezTo>
                <a:cubicBezTo>
                  <a:pt x="119" y="93"/>
                  <a:pt x="106" y="110"/>
                  <a:pt x="88" y="116"/>
                </a:cubicBezTo>
                <a:close/>
                <a:moveTo>
                  <a:pt x="71" y="15"/>
                </a:moveTo>
                <a:cubicBezTo>
                  <a:pt x="71" y="3"/>
                  <a:pt x="71" y="3"/>
                  <a:pt x="71" y="3"/>
                </a:cubicBezTo>
                <a:cubicBezTo>
                  <a:pt x="71" y="1"/>
                  <a:pt x="72" y="0"/>
                  <a:pt x="74" y="0"/>
                </a:cubicBezTo>
                <a:cubicBezTo>
                  <a:pt x="76" y="0"/>
                  <a:pt x="77" y="1"/>
                  <a:pt x="77" y="3"/>
                </a:cubicBezTo>
                <a:cubicBezTo>
                  <a:pt x="77" y="15"/>
                  <a:pt x="77" y="15"/>
                  <a:pt x="77" y="15"/>
                </a:cubicBezTo>
                <a:cubicBezTo>
                  <a:pt x="77" y="16"/>
                  <a:pt x="76" y="18"/>
                  <a:pt x="74" y="18"/>
                </a:cubicBezTo>
                <a:cubicBezTo>
                  <a:pt x="72" y="18"/>
                  <a:pt x="71" y="16"/>
                  <a:pt x="71" y="15"/>
                </a:cubicBezTo>
                <a:close/>
                <a:moveTo>
                  <a:pt x="148" y="74"/>
                </a:moveTo>
                <a:cubicBezTo>
                  <a:pt x="148" y="76"/>
                  <a:pt x="147" y="77"/>
                  <a:pt x="145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2" y="77"/>
                  <a:pt x="130" y="76"/>
                  <a:pt x="130" y="74"/>
                </a:cubicBezTo>
                <a:cubicBezTo>
                  <a:pt x="130" y="72"/>
                  <a:pt x="132" y="71"/>
                  <a:pt x="133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7" y="71"/>
                  <a:pt x="148" y="72"/>
                  <a:pt x="148" y="74"/>
                </a:cubicBezTo>
                <a:close/>
                <a:moveTo>
                  <a:pt x="18" y="74"/>
                </a:moveTo>
                <a:cubicBezTo>
                  <a:pt x="18" y="76"/>
                  <a:pt x="16" y="77"/>
                  <a:pt x="15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77"/>
                  <a:pt x="0" y="76"/>
                  <a:pt x="0" y="74"/>
                </a:cubicBezTo>
                <a:cubicBezTo>
                  <a:pt x="0" y="72"/>
                  <a:pt x="1" y="71"/>
                  <a:pt x="3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8" y="72"/>
                  <a:pt x="18" y="74"/>
                </a:cubicBezTo>
                <a:close/>
                <a:moveTo>
                  <a:pt x="126" y="22"/>
                </a:moveTo>
                <a:cubicBezTo>
                  <a:pt x="128" y="23"/>
                  <a:pt x="128" y="25"/>
                  <a:pt x="126" y="26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7" y="35"/>
                  <a:pt x="117" y="35"/>
                  <a:pt x="116" y="35"/>
                </a:cubicBezTo>
                <a:cubicBezTo>
                  <a:pt x="115" y="35"/>
                  <a:pt x="114" y="35"/>
                  <a:pt x="114" y="34"/>
                </a:cubicBezTo>
                <a:cubicBezTo>
                  <a:pt x="113" y="33"/>
                  <a:pt x="113" y="31"/>
                  <a:pt x="114" y="30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3" y="21"/>
                  <a:pt x="125" y="21"/>
                  <a:pt x="126" y="22"/>
                </a:cubicBezTo>
                <a:close/>
                <a:moveTo>
                  <a:pt x="34" y="114"/>
                </a:moveTo>
                <a:cubicBezTo>
                  <a:pt x="35" y="115"/>
                  <a:pt x="35" y="117"/>
                  <a:pt x="34" y="11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5" y="127"/>
                  <a:pt x="25" y="127"/>
                  <a:pt x="24" y="127"/>
                </a:cubicBezTo>
                <a:cubicBezTo>
                  <a:pt x="23" y="127"/>
                  <a:pt x="22" y="127"/>
                  <a:pt x="22" y="126"/>
                </a:cubicBezTo>
                <a:cubicBezTo>
                  <a:pt x="21" y="125"/>
                  <a:pt x="21" y="123"/>
                  <a:pt x="22" y="122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1" y="113"/>
                  <a:pt x="33" y="113"/>
                  <a:pt x="34" y="114"/>
                </a:cubicBezTo>
                <a:close/>
                <a:moveTo>
                  <a:pt x="126" y="122"/>
                </a:moveTo>
                <a:cubicBezTo>
                  <a:pt x="128" y="123"/>
                  <a:pt x="128" y="125"/>
                  <a:pt x="126" y="126"/>
                </a:cubicBezTo>
                <a:cubicBezTo>
                  <a:pt x="126" y="127"/>
                  <a:pt x="125" y="127"/>
                  <a:pt x="124" y="127"/>
                </a:cubicBezTo>
                <a:cubicBezTo>
                  <a:pt x="124" y="127"/>
                  <a:pt x="123" y="127"/>
                  <a:pt x="122" y="126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3" y="117"/>
                  <a:pt x="113" y="115"/>
                  <a:pt x="114" y="114"/>
                </a:cubicBezTo>
                <a:cubicBezTo>
                  <a:pt x="115" y="113"/>
                  <a:pt x="117" y="113"/>
                  <a:pt x="118" y="114"/>
                </a:cubicBezTo>
                <a:lnTo>
                  <a:pt x="126" y="122"/>
                </a:lnTo>
                <a:close/>
                <a:moveTo>
                  <a:pt x="22" y="26"/>
                </a:moveTo>
                <a:cubicBezTo>
                  <a:pt x="21" y="25"/>
                  <a:pt x="21" y="23"/>
                  <a:pt x="22" y="22"/>
                </a:cubicBezTo>
                <a:cubicBezTo>
                  <a:pt x="23" y="21"/>
                  <a:pt x="25" y="21"/>
                  <a:pt x="26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1"/>
                  <a:pt x="35" y="33"/>
                  <a:pt x="34" y="34"/>
                </a:cubicBezTo>
                <a:cubicBezTo>
                  <a:pt x="34" y="35"/>
                  <a:pt x="33" y="35"/>
                  <a:pt x="32" y="35"/>
                </a:cubicBezTo>
                <a:cubicBezTo>
                  <a:pt x="31" y="35"/>
                  <a:pt x="31" y="35"/>
                  <a:pt x="30" y="34"/>
                </a:cubicBezTo>
                <a:lnTo>
                  <a:pt x="22" y="26"/>
                </a:lnTo>
                <a:close/>
                <a:moveTo>
                  <a:pt x="77" y="41"/>
                </a:moveTo>
                <a:cubicBezTo>
                  <a:pt x="77" y="43"/>
                  <a:pt x="76" y="44"/>
                  <a:pt x="74" y="44"/>
                </a:cubicBezTo>
                <a:cubicBezTo>
                  <a:pt x="58" y="44"/>
                  <a:pt x="44" y="58"/>
                  <a:pt x="44" y="74"/>
                </a:cubicBezTo>
                <a:cubicBezTo>
                  <a:pt x="44" y="76"/>
                  <a:pt x="43" y="77"/>
                  <a:pt x="41" y="77"/>
                </a:cubicBezTo>
                <a:cubicBezTo>
                  <a:pt x="40" y="77"/>
                  <a:pt x="39" y="76"/>
                  <a:pt x="39" y="74"/>
                </a:cubicBezTo>
                <a:cubicBezTo>
                  <a:pt x="39" y="54"/>
                  <a:pt x="54" y="39"/>
                  <a:pt x="74" y="39"/>
                </a:cubicBezTo>
                <a:cubicBezTo>
                  <a:pt x="76" y="39"/>
                  <a:pt x="77" y="40"/>
                  <a:pt x="77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7" name="Freeform 105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9623453" y="5010435"/>
            <a:ext cx="372995" cy="338296"/>
          </a:xfrm>
          <a:custGeom>
            <a:avLst/>
            <a:gdLst>
              <a:gd name="T0" fmla="*/ 115 w 160"/>
              <a:gd name="T1" fmla="*/ 0 h 144"/>
              <a:gd name="T2" fmla="*/ 89 w 160"/>
              <a:gd name="T3" fmla="*/ 37 h 144"/>
              <a:gd name="T4" fmla="*/ 63 w 160"/>
              <a:gd name="T5" fmla="*/ 7 h 144"/>
              <a:gd name="T6" fmla="*/ 4 w 160"/>
              <a:gd name="T7" fmla="*/ 91 h 144"/>
              <a:gd name="T8" fmla="*/ 71 w 160"/>
              <a:gd name="T9" fmla="*/ 110 h 144"/>
              <a:gd name="T10" fmla="*/ 71 w 160"/>
              <a:gd name="T11" fmla="*/ 82 h 144"/>
              <a:gd name="T12" fmla="*/ 89 w 160"/>
              <a:gd name="T13" fmla="*/ 110 h 144"/>
              <a:gd name="T14" fmla="*/ 160 w 160"/>
              <a:gd name="T15" fmla="*/ 109 h 144"/>
              <a:gd name="T16" fmla="*/ 6 w 160"/>
              <a:gd name="T17" fmla="*/ 109 h 144"/>
              <a:gd name="T18" fmla="*/ 12 w 160"/>
              <a:gd name="T19" fmla="*/ 90 h 144"/>
              <a:gd name="T20" fmla="*/ 20 w 160"/>
              <a:gd name="T21" fmla="*/ 83 h 144"/>
              <a:gd name="T22" fmla="*/ 28 w 160"/>
              <a:gd name="T23" fmla="*/ 80 h 144"/>
              <a:gd name="T24" fmla="*/ 36 w 160"/>
              <a:gd name="T25" fmla="*/ 79 h 144"/>
              <a:gd name="T26" fmla="*/ 65 w 160"/>
              <a:gd name="T27" fmla="*/ 110 h 144"/>
              <a:gd name="T28" fmla="*/ 63 w 160"/>
              <a:gd name="T29" fmla="*/ 86 h 144"/>
              <a:gd name="T30" fmla="*/ 59 w 160"/>
              <a:gd name="T31" fmla="*/ 82 h 144"/>
              <a:gd name="T32" fmla="*/ 53 w 160"/>
              <a:gd name="T33" fmla="*/ 78 h 144"/>
              <a:gd name="T34" fmla="*/ 48 w 160"/>
              <a:gd name="T35" fmla="*/ 75 h 144"/>
              <a:gd name="T36" fmla="*/ 41 w 160"/>
              <a:gd name="T37" fmla="*/ 73 h 144"/>
              <a:gd name="T38" fmla="*/ 32 w 160"/>
              <a:gd name="T39" fmla="*/ 73 h 144"/>
              <a:gd name="T40" fmla="*/ 27 w 160"/>
              <a:gd name="T41" fmla="*/ 74 h 144"/>
              <a:gd name="T42" fmla="*/ 23 w 160"/>
              <a:gd name="T43" fmla="*/ 75 h 144"/>
              <a:gd name="T44" fmla="*/ 18 w 160"/>
              <a:gd name="T45" fmla="*/ 78 h 144"/>
              <a:gd name="T46" fmla="*/ 15 w 160"/>
              <a:gd name="T47" fmla="*/ 80 h 144"/>
              <a:gd name="T48" fmla="*/ 45 w 160"/>
              <a:gd name="T49" fmla="*/ 6 h 144"/>
              <a:gd name="T50" fmla="*/ 65 w 160"/>
              <a:gd name="T51" fmla="*/ 40 h 144"/>
              <a:gd name="T52" fmla="*/ 65 w 160"/>
              <a:gd name="T53" fmla="*/ 89 h 144"/>
              <a:gd name="T54" fmla="*/ 71 w 160"/>
              <a:gd name="T55" fmla="*/ 43 h 144"/>
              <a:gd name="T56" fmla="*/ 71 w 160"/>
              <a:gd name="T57" fmla="*/ 76 h 144"/>
              <a:gd name="T58" fmla="*/ 95 w 160"/>
              <a:gd name="T59" fmla="*/ 40 h 144"/>
              <a:gd name="T60" fmla="*/ 114 w 160"/>
              <a:gd name="T61" fmla="*/ 6 h 144"/>
              <a:gd name="T62" fmla="*/ 147 w 160"/>
              <a:gd name="T63" fmla="*/ 81 h 144"/>
              <a:gd name="T64" fmla="*/ 140 w 160"/>
              <a:gd name="T65" fmla="*/ 77 h 144"/>
              <a:gd name="T66" fmla="*/ 136 w 160"/>
              <a:gd name="T67" fmla="*/ 75 h 144"/>
              <a:gd name="T68" fmla="*/ 131 w 160"/>
              <a:gd name="T69" fmla="*/ 74 h 144"/>
              <a:gd name="T70" fmla="*/ 124 w 160"/>
              <a:gd name="T71" fmla="*/ 73 h 144"/>
              <a:gd name="T72" fmla="*/ 116 w 160"/>
              <a:gd name="T73" fmla="*/ 74 h 144"/>
              <a:gd name="T74" fmla="*/ 111 w 160"/>
              <a:gd name="T75" fmla="*/ 76 h 144"/>
              <a:gd name="T76" fmla="*/ 104 w 160"/>
              <a:gd name="T77" fmla="*/ 79 h 144"/>
              <a:gd name="T78" fmla="*/ 100 w 160"/>
              <a:gd name="T79" fmla="*/ 83 h 144"/>
              <a:gd name="T80" fmla="*/ 95 w 160"/>
              <a:gd name="T81" fmla="*/ 89 h 144"/>
              <a:gd name="T82" fmla="*/ 95 w 160"/>
              <a:gd name="T83" fmla="*/ 110 h 144"/>
              <a:gd name="T84" fmla="*/ 95 w 160"/>
              <a:gd name="T85" fmla="*/ 109 h 144"/>
              <a:gd name="T86" fmla="*/ 129 w 160"/>
              <a:gd name="T87" fmla="*/ 79 h 144"/>
              <a:gd name="T88" fmla="*/ 139 w 160"/>
              <a:gd name="T89" fmla="*/ 83 h 144"/>
              <a:gd name="T90" fmla="*/ 143 w 160"/>
              <a:gd name="T91" fmla="*/ 85 h 144"/>
              <a:gd name="T92" fmla="*/ 150 w 160"/>
              <a:gd name="T93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4">
                <a:moveTo>
                  <a:pt x="156" y="91"/>
                </a:moveTo>
                <a:cubicBezTo>
                  <a:pt x="138" y="20"/>
                  <a:pt x="138" y="20"/>
                  <a:pt x="138" y="20"/>
                </a:cubicBezTo>
                <a:cubicBezTo>
                  <a:pt x="135" y="9"/>
                  <a:pt x="126" y="1"/>
                  <a:pt x="115" y="0"/>
                </a:cubicBezTo>
                <a:cubicBezTo>
                  <a:pt x="108" y="0"/>
                  <a:pt x="102" y="2"/>
                  <a:pt x="97" y="7"/>
                </a:cubicBezTo>
                <a:cubicBezTo>
                  <a:pt x="92" y="12"/>
                  <a:pt x="89" y="18"/>
                  <a:pt x="89" y="25"/>
                </a:cubicBezTo>
                <a:cubicBezTo>
                  <a:pt x="89" y="37"/>
                  <a:pt x="89" y="37"/>
                  <a:pt x="89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18"/>
                  <a:pt x="68" y="12"/>
                  <a:pt x="63" y="7"/>
                </a:cubicBezTo>
                <a:cubicBezTo>
                  <a:pt x="58" y="2"/>
                  <a:pt x="52" y="0"/>
                  <a:pt x="45" y="0"/>
                </a:cubicBezTo>
                <a:cubicBezTo>
                  <a:pt x="34" y="1"/>
                  <a:pt x="25" y="9"/>
                  <a:pt x="22" y="20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7"/>
                  <a:pt x="0" y="102"/>
                  <a:pt x="0" y="109"/>
                </a:cubicBezTo>
                <a:cubicBezTo>
                  <a:pt x="0" y="128"/>
                  <a:pt x="16" y="144"/>
                  <a:pt x="36" y="144"/>
                </a:cubicBezTo>
                <a:cubicBezTo>
                  <a:pt x="55" y="144"/>
                  <a:pt x="70" y="129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82"/>
                  <a:pt x="71" y="82"/>
                  <a:pt x="71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29"/>
                  <a:pt x="105" y="144"/>
                  <a:pt x="124" y="144"/>
                </a:cubicBezTo>
                <a:cubicBezTo>
                  <a:pt x="144" y="144"/>
                  <a:pt x="160" y="128"/>
                  <a:pt x="160" y="109"/>
                </a:cubicBezTo>
                <a:cubicBezTo>
                  <a:pt x="160" y="102"/>
                  <a:pt x="158" y="97"/>
                  <a:pt x="156" y="91"/>
                </a:cubicBezTo>
                <a:close/>
                <a:moveTo>
                  <a:pt x="36" y="138"/>
                </a:moveTo>
                <a:cubicBezTo>
                  <a:pt x="19" y="138"/>
                  <a:pt x="6" y="125"/>
                  <a:pt x="6" y="109"/>
                </a:cubicBezTo>
                <a:cubicBezTo>
                  <a:pt x="6" y="103"/>
                  <a:pt x="7" y="98"/>
                  <a:pt x="10" y="94"/>
                </a:cubicBezTo>
                <a:cubicBezTo>
                  <a:pt x="10" y="93"/>
                  <a:pt x="11" y="92"/>
                  <a:pt x="12" y="91"/>
                </a:cubicBezTo>
                <a:cubicBezTo>
                  <a:pt x="12" y="91"/>
                  <a:pt x="12" y="91"/>
                  <a:pt x="12" y="90"/>
                </a:cubicBezTo>
                <a:cubicBezTo>
                  <a:pt x="14" y="89"/>
                  <a:pt x="15" y="87"/>
                  <a:pt x="17" y="85"/>
                </a:cubicBezTo>
                <a:cubicBezTo>
                  <a:pt x="17" y="85"/>
                  <a:pt x="18" y="85"/>
                  <a:pt x="18" y="85"/>
                </a:cubicBezTo>
                <a:cubicBezTo>
                  <a:pt x="19" y="84"/>
                  <a:pt x="19" y="84"/>
                  <a:pt x="20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82"/>
                  <a:pt x="25" y="81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1" y="79"/>
                  <a:pt x="32" y="79"/>
                  <a:pt x="32" y="79"/>
                </a:cubicBezTo>
                <a:cubicBezTo>
                  <a:pt x="33" y="79"/>
                  <a:pt x="34" y="79"/>
                  <a:pt x="36" y="79"/>
                </a:cubicBezTo>
                <a:cubicBezTo>
                  <a:pt x="52" y="79"/>
                  <a:pt x="65" y="92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4" y="126"/>
                  <a:pt x="51" y="138"/>
                  <a:pt x="36" y="138"/>
                </a:cubicBezTo>
                <a:close/>
                <a:moveTo>
                  <a:pt x="63" y="86"/>
                </a:moveTo>
                <a:cubicBezTo>
                  <a:pt x="63" y="85"/>
                  <a:pt x="62" y="85"/>
                  <a:pt x="62" y="85"/>
                </a:cubicBezTo>
                <a:cubicBezTo>
                  <a:pt x="61" y="84"/>
                  <a:pt x="61" y="83"/>
                  <a:pt x="60" y="83"/>
                </a:cubicBezTo>
                <a:cubicBezTo>
                  <a:pt x="60" y="83"/>
                  <a:pt x="59" y="82"/>
                  <a:pt x="59" y="82"/>
                </a:cubicBezTo>
                <a:cubicBezTo>
                  <a:pt x="58" y="81"/>
                  <a:pt x="58" y="81"/>
                  <a:pt x="57" y="80"/>
                </a:cubicBezTo>
                <a:cubicBezTo>
                  <a:pt x="57" y="80"/>
                  <a:pt x="56" y="80"/>
                  <a:pt x="56" y="79"/>
                </a:cubicBezTo>
                <a:cubicBezTo>
                  <a:pt x="55" y="79"/>
                  <a:pt x="54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1" y="77"/>
                  <a:pt x="50" y="76"/>
                  <a:pt x="49" y="76"/>
                </a:cubicBezTo>
                <a:cubicBezTo>
                  <a:pt x="49" y="76"/>
                  <a:pt x="48" y="75"/>
                  <a:pt x="48" y="75"/>
                </a:cubicBezTo>
                <a:cubicBezTo>
                  <a:pt x="47" y="75"/>
                  <a:pt x="46" y="75"/>
                  <a:pt x="45" y="74"/>
                </a:cubicBezTo>
                <a:cubicBezTo>
                  <a:pt x="45" y="74"/>
                  <a:pt x="44" y="74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41" y="73"/>
                  <a:pt x="40" y="73"/>
                  <a:pt x="40" y="73"/>
                </a:cubicBezTo>
                <a:cubicBezTo>
                  <a:pt x="38" y="73"/>
                  <a:pt x="37" y="73"/>
                  <a:pt x="36" y="73"/>
                </a:cubicBezTo>
                <a:cubicBezTo>
                  <a:pt x="34" y="73"/>
                  <a:pt x="33" y="73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3"/>
                  <a:pt x="30" y="74"/>
                  <a:pt x="29" y="74"/>
                </a:cubicBezTo>
                <a:cubicBezTo>
                  <a:pt x="28" y="74"/>
                  <a:pt x="28" y="74"/>
                  <a:pt x="27" y="74"/>
                </a:cubicBezTo>
                <a:cubicBezTo>
                  <a:pt x="27" y="74"/>
                  <a:pt x="26" y="74"/>
                  <a:pt x="26" y="74"/>
                </a:cubicBezTo>
                <a:cubicBezTo>
                  <a:pt x="25" y="75"/>
                  <a:pt x="25" y="75"/>
                  <a:pt x="24" y="75"/>
                </a:cubicBezTo>
                <a:cubicBezTo>
                  <a:pt x="24" y="75"/>
                  <a:pt x="23" y="75"/>
                  <a:pt x="23" y="75"/>
                </a:cubicBezTo>
                <a:cubicBezTo>
                  <a:pt x="22" y="76"/>
                  <a:pt x="22" y="76"/>
                  <a:pt x="21" y="76"/>
                </a:cubicBezTo>
                <a:cubicBezTo>
                  <a:pt x="21" y="76"/>
                  <a:pt x="20" y="76"/>
                  <a:pt x="20" y="77"/>
                </a:cubicBezTo>
                <a:cubicBezTo>
                  <a:pt x="19" y="77"/>
                  <a:pt x="19" y="77"/>
                  <a:pt x="18" y="78"/>
                </a:cubicBezTo>
                <a:cubicBezTo>
                  <a:pt x="18" y="78"/>
                  <a:pt x="18" y="78"/>
                  <a:pt x="17" y="78"/>
                </a:cubicBezTo>
                <a:cubicBezTo>
                  <a:pt x="17" y="79"/>
                  <a:pt x="16" y="79"/>
                  <a:pt x="15" y="79"/>
                </a:cubicBezTo>
                <a:cubicBezTo>
                  <a:pt x="15" y="79"/>
                  <a:pt x="15" y="79"/>
                  <a:pt x="15" y="80"/>
                </a:cubicBezTo>
                <a:cubicBezTo>
                  <a:pt x="14" y="80"/>
                  <a:pt x="14" y="81"/>
                  <a:pt x="13" y="8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13"/>
                  <a:pt x="37" y="6"/>
                  <a:pt x="45" y="6"/>
                </a:cubicBezTo>
                <a:cubicBezTo>
                  <a:pt x="51" y="6"/>
                  <a:pt x="56" y="8"/>
                  <a:pt x="59" y="11"/>
                </a:cubicBezTo>
                <a:cubicBezTo>
                  <a:pt x="63" y="15"/>
                  <a:pt x="65" y="20"/>
                  <a:pt x="65" y="2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8"/>
                  <a:pt x="64" y="87"/>
                  <a:pt x="63" y="86"/>
                </a:cubicBezTo>
                <a:close/>
                <a:moveTo>
                  <a:pt x="71" y="76"/>
                </a:moveTo>
                <a:cubicBezTo>
                  <a:pt x="71" y="43"/>
                  <a:pt x="71" y="43"/>
                  <a:pt x="71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76"/>
                  <a:pt x="89" y="76"/>
                  <a:pt x="89" y="76"/>
                </a:cubicBezTo>
                <a:lnTo>
                  <a:pt x="71" y="76"/>
                </a:lnTo>
                <a:close/>
                <a:moveTo>
                  <a:pt x="95" y="89"/>
                </a:moveTo>
                <a:cubicBezTo>
                  <a:pt x="95" y="79"/>
                  <a:pt x="95" y="79"/>
                  <a:pt x="95" y="7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7" y="15"/>
                  <a:pt x="101" y="11"/>
                </a:cubicBezTo>
                <a:cubicBezTo>
                  <a:pt x="104" y="8"/>
                  <a:pt x="109" y="6"/>
                  <a:pt x="114" y="6"/>
                </a:cubicBezTo>
                <a:cubicBezTo>
                  <a:pt x="114" y="6"/>
                  <a:pt x="114" y="6"/>
                  <a:pt x="115" y="6"/>
                </a:cubicBezTo>
                <a:cubicBezTo>
                  <a:pt x="123" y="6"/>
                  <a:pt x="130" y="13"/>
                  <a:pt x="132" y="2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6" y="80"/>
                  <a:pt x="144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7"/>
                  <a:pt x="141" y="77"/>
                  <a:pt x="140" y="77"/>
                </a:cubicBezTo>
                <a:cubicBezTo>
                  <a:pt x="140" y="76"/>
                  <a:pt x="139" y="76"/>
                  <a:pt x="139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6" y="75"/>
                  <a:pt x="136" y="75"/>
                </a:cubicBezTo>
                <a:cubicBezTo>
                  <a:pt x="135" y="75"/>
                  <a:pt x="135" y="75"/>
                  <a:pt x="134" y="74"/>
                </a:cubicBezTo>
                <a:cubicBezTo>
                  <a:pt x="134" y="74"/>
                  <a:pt x="133" y="74"/>
                  <a:pt x="133" y="74"/>
                </a:cubicBezTo>
                <a:cubicBezTo>
                  <a:pt x="132" y="74"/>
                  <a:pt x="132" y="74"/>
                  <a:pt x="131" y="74"/>
                </a:cubicBezTo>
                <a:cubicBezTo>
                  <a:pt x="130" y="74"/>
                  <a:pt x="130" y="73"/>
                  <a:pt x="129" y="73"/>
                </a:cubicBezTo>
                <a:cubicBezTo>
                  <a:pt x="129" y="73"/>
                  <a:pt x="128" y="73"/>
                  <a:pt x="128" y="73"/>
                </a:cubicBezTo>
                <a:cubicBezTo>
                  <a:pt x="127" y="73"/>
                  <a:pt x="126" y="73"/>
                  <a:pt x="124" y="73"/>
                </a:cubicBezTo>
                <a:cubicBezTo>
                  <a:pt x="123" y="73"/>
                  <a:pt x="122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4" y="75"/>
                  <a:pt x="113" y="75"/>
                  <a:pt x="112" y="75"/>
                </a:cubicBezTo>
                <a:cubicBezTo>
                  <a:pt x="112" y="75"/>
                  <a:pt x="111" y="76"/>
                  <a:pt x="111" y="76"/>
                </a:cubicBezTo>
                <a:cubicBezTo>
                  <a:pt x="110" y="76"/>
                  <a:pt x="109" y="77"/>
                  <a:pt x="107" y="77"/>
                </a:cubicBezTo>
                <a:cubicBezTo>
                  <a:pt x="107" y="77"/>
                  <a:pt x="107" y="78"/>
                  <a:pt x="107" y="78"/>
                </a:cubicBezTo>
                <a:cubicBezTo>
                  <a:pt x="106" y="78"/>
                  <a:pt x="105" y="79"/>
                  <a:pt x="104" y="79"/>
                </a:cubicBezTo>
                <a:cubicBezTo>
                  <a:pt x="104" y="80"/>
                  <a:pt x="103" y="80"/>
                  <a:pt x="103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2"/>
                  <a:pt x="100" y="83"/>
                  <a:pt x="100" y="83"/>
                </a:cubicBezTo>
                <a:cubicBezTo>
                  <a:pt x="99" y="83"/>
                  <a:pt x="99" y="84"/>
                  <a:pt x="98" y="85"/>
                </a:cubicBezTo>
                <a:cubicBezTo>
                  <a:pt x="98" y="85"/>
                  <a:pt x="97" y="85"/>
                  <a:pt x="97" y="86"/>
                </a:cubicBezTo>
                <a:cubicBezTo>
                  <a:pt x="96" y="87"/>
                  <a:pt x="96" y="88"/>
                  <a:pt x="95" y="89"/>
                </a:cubicBezTo>
                <a:cubicBezTo>
                  <a:pt x="95" y="89"/>
                  <a:pt x="95" y="89"/>
                  <a:pt x="95" y="89"/>
                </a:cubicBezTo>
                <a:close/>
                <a:moveTo>
                  <a:pt x="124" y="138"/>
                </a:moveTo>
                <a:cubicBezTo>
                  <a:pt x="109" y="138"/>
                  <a:pt x="96" y="126"/>
                  <a:pt x="95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92"/>
                  <a:pt x="108" y="79"/>
                  <a:pt x="124" y="79"/>
                </a:cubicBezTo>
                <a:cubicBezTo>
                  <a:pt x="126" y="79"/>
                  <a:pt x="127" y="79"/>
                  <a:pt x="128" y="79"/>
                </a:cubicBezTo>
                <a:cubicBezTo>
                  <a:pt x="128" y="79"/>
                  <a:pt x="129" y="79"/>
                  <a:pt x="129" y="79"/>
                </a:cubicBezTo>
                <a:cubicBezTo>
                  <a:pt x="130" y="79"/>
                  <a:pt x="131" y="80"/>
                  <a:pt x="13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1"/>
                  <a:pt x="137" y="82"/>
                  <a:pt x="139" y="83"/>
                </a:cubicBezTo>
                <a:cubicBezTo>
                  <a:pt x="139" y="83"/>
                  <a:pt x="139" y="83"/>
                  <a:pt x="140" y="83"/>
                </a:cubicBezTo>
                <a:cubicBezTo>
                  <a:pt x="141" y="84"/>
                  <a:pt x="141" y="84"/>
                  <a:pt x="142" y="85"/>
                </a:cubicBezTo>
                <a:cubicBezTo>
                  <a:pt x="142" y="85"/>
                  <a:pt x="143" y="85"/>
                  <a:pt x="143" y="85"/>
                </a:cubicBezTo>
                <a:cubicBezTo>
                  <a:pt x="145" y="87"/>
                  <a:pt x="146" y="89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9" y="92"/>
                  <a:pt x="150" y="93"/>
                  <a:pt x="150" y="94"/>
                </a:cubicBezTo>
                <a:cubicBezTo>
                  <a:pt x="153" y="98"/>
                  <a:pt x="154" y="103"/>
                  <a:pt x="154" y="109"/>
                </a:cubicBezTo>
                <a:cubicBezTo>
                  <a:pt x="154" y="125"/>
                  <a:pt x="141" y="138"/>
                  <a:pt x="124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9" name="Rectang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85800" y="2829550"/>
            <a:ext cx="3928504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40" name="矩形 3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25336" y="5029560"/>
            <a:ext cx="1065364" cy="2946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1" name="文本框 4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81152" y="5034031"/>
            <a:ext cx="829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START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→</a:t>
            </a:r>
          </a:p>
        </p:txBody>
      </p:sp>
      <p:sp>
        <p:nvSpPr>
          <p:cNvPr id="42" name="TextBox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796774" y="2453378"/>
            <a:ext cx="14229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TEMPLATE 20XX</a:t>
            </a:r>
          </a:p>
        </p:txBody>
      </p:sp>
      <p:sp>
        <p:nvSpPr>
          <p:cNvPr id="43" name="Прямоугольник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矩形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559296" y="2453619"/>
            <a:ext cx="167030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Objectively disintermediate leveraged manufactured products</a:t>
            </a:r>
          </a:p>
        </p:txBody>
      </p:sp>
      <p:sp>
        <p:nvSpPr>
          <p:cNvPr id="44" name="矩形 4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413248" y="4343379"/>
            <a:ext cx="167030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Objectively disintermediate leveraged manufactured products</a:t>
            </a:r>
          </a:p>
        </p:txBody>
      </p:sp>
      <p:sp>
        <p:nvSpPr>
          <p:cNvPr id="45" name="矩形 4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815072" y="4422627"/>
            <a:ext cx="167030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Objectively disintermediate leveraged manufactured products</a:t>
            </a:r>
          </a:p>
        </p:txBody>
      </p:sp>
      <p:sp>
        <p:nvSpPr>
          <p:cNvPr id="12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0" grpId="0" animBg="1"/>
      <p:bldP spid="41" grpId="0"/>
      <p:bldP spid="42" grpId="0"/>
      <p:bldP spid="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95959">
                <a:alpha val="36000"/>
              </a:srgbClr>
            </a:gs>
            <a:gs pos="15000">
              <a:schemeClr val="bg1">
                <a:lumMod val="95000"/>
                <a:alpha val="58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68125" y="1204784"/>
            <a:ext cx="9267568" cy="6858000"/>
          </a:xfrm>
          <a:prstGeom prst="rect">
            <a:avLst/>
          </a:prstGeom>
        </p:spPr>
      </p:pic>
      <p:sp>
        <p:nvSpPr>
          <p:cNvPr id="5" name="文本框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305577" y="2955924"/>
            <a:ext cx="33447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CONTENTS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6" name="Text Placeholde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357163" y="3640756"/>
            <a:ext cx="3099334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800" b="0" kern="1200">
                <a:solidFill>
                  <a:schemeClr val="bg1"/>
                </a:solidFill>
                <a:latin typeface="Levenim MT" panose="02010502060101010101" pitchFamily="2" charset="-79"/>
                <a:ea typeface="Yu Gothic" panose="020B0400000000000000" pitchFamily="34" charset="-128"/>
                <a:cs typeface="Levenim MT" panose="02010502060101010101" pitchFamily="2" charset="-79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1200" b="1" spc="-30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T     H     E               M     O     D     E     R     N               P     R    E     S     E    N     T     A     T     I     O     N</a:t>
            </a:r>
          </a:p>
        </p:txBody>
      </p:sp>
      <p:cxnSp>
        <p:nvCxnSpPr>
          <p:cNvPr id="7" name="Straight Connector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0" y="3952402"/>
            <a:ext cx="440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0" y="4217589"/>
            <a:ext cx="440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0" y="4482776"/>
            <a:ext cx="440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252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026636" y="2245397"/>
            <a:ext cx="287034" cy="394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rial" panose="020B0604020202020204" pitchFamily="34" charset="0"/>
              <a:ea typeface="微软雅黑" panose="020B0503020204020204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1" name="Shape 253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026636" y="5006823"/>
            <a:ext cx="322913" cy="394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rial" panose="020B0604020202020204" pitchFamily="34" charset="0"/>
              <a:ea typeface="微软雅黑" panose="020B0503020204020204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2" name="Shape 258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026636" y="780732"/>
            <a:ext cx="406717" cy="40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rial" panose="020B0604020202020204" pitchFamily="34" charset="0"/>
              <a:ea typeface="微软雅黑" panose="020B0503020204020204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3" name="Shape 260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026636" y="3686895"/>
            <a:ext cx="497099" cy="40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Arial" panose="020B0604020202020204" pitchFamily="34" charset="0"/>
              <a:ea typeface="微软雅黑" panose="020B0503020204020204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grpSp>
        <p:nvGrpSpPr>
          <p:cNvPr id="14" name="Group 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026636" y="1430435"/>
            <a:ext cx="5450017" cy="424605"/>
            <a:chOff x="7223585" y="759447"/>
            <a:chExt cx="2388797" cy="424605"/>
          </a:xfrm>
        </p:grpSpPr>
        <p:sp>
          <p:nvSpPr>
            <p:cNvPr id="15" name="TextBox 9"/>
            <p:cNvSpPr txBox="1"/>
            <p:nvPr/>
          </p:nvSpPr>
          <p:spPr>
            <a:xfrm>
              <a:off x="7223589" y="759447"/>
              <a:ext cx="40760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400" b="1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PART ONE</a:t>
              </a:r>
              <a:endParaRPr lang="en-US" sz="14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 flipH="1">
              <a:off x="7223585" y="975853"/>
              <a:ext cx="2388797" cy="20819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026637" y="2894743"/>
            <a:ext cx="5450018" cy="404798"/>
            <a:chOff x="7222463" y="759447"/>
            <a:chExt cx="2474868" cy="404798"/>
          </a:xfrm>
        </p:grpSpPr>
        <p:sp>
          <p:nvSpPr>
            <p:cNvPr id="18" name="TextBox 18"/>
            <p:cNvSpPr txBox="1"/>
            <p:nvPr/>
          </p:nvSpPr>
          <p:spPr>
            <a:xfrm>
              <a:off x="7223589" y="759447"/>
              <a:ext cx="42851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400" b="1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PART TWO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flipH="1">
              <a:off x="7222463" y="956046"/>
              <a:ext cx="2474868" cy="20819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026637" y="4204707"/>
            <a:ext cx="5450018" cy="404798"/>
            <a:chOff x="7222463" y="759447"/>
            <a:chExt cx="2474868" cy="404798"/>
          </a:xfrm>
        </p:grpSpPr>
        <p:sp>
          <p:nvSpPr>
            <p:cNvPr id="21" name="TextBox 18"/>
            <p:cNvSpPr txBox="1"/>
            <p:nvPr/>
          </p:nvSpPr>
          <p:spPr>
            <a:xfrm>
              <a:off x="7223589" y="759447"/>
              <a:ext cx="58633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600" b="1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PART THREE</a:t>
              </a:r>
            </a:p>
          </p:txBody>
        </p:sp>
        <p:sp>
          <p:nvSpPr>
            <p:cNvPr id="22" name="TextBox 19"/>
            <p:cNvSpPr txBox="1"/>
            <p:nvPr/>
          </p:nvSpPr>
          <p:spPr>
            <a:xfrm flipH="1">
              <a:off x="7222463" y="956046"/>
              <a:ext cx="2474868" cy="20819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026637" y="5562465"/>
            <a:ext cx="5450018" cy="404797"/>
            <a:chOff x="7222463" y="759447"/>
            <a:chExt cx="2474868" cy="404797"/>
          </a:xfrm>
        </p:grpSpPr>
        <p:sp>
          <p:nvSpPr>
            <p:cNvPr id="24" name="TextBox 18"/>
            <p:cNvSpPr txBox="1"/>
            <p:nvPr/>
          </p:nvSpPr>
          <p:spPr>
            <a:xfrm>
              <a:off x="7223589" y="759447"/>
              <a:ext cx="5384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600" b="1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PART FOUR</a:t>
              </a:r>
            </a:p>
          </p:txBody>
        </p:sp>
        <p:sp>
          <p:nvSpPr>
            <p:cNvPr id="25" name="TextBox 19"/>
            <p:cNvSpPr txBox="1"/>
            <p:nvPr/>
          </p:nvSpPr>
          <p:spPr>
            <a:xfrm flipH="1">
              <a:off x="7222463" y="956045"/>
              <a:ext cx="2474868" cy="20819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  <a:endPara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矩形 2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010154" y="1430436"/>
            <a:ext cx="466499" cy="1846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1P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7" name="矩形 2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010265" y="2834005"/>
            <a:ext cx="465455" cy="2203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10P</a:t>
            </a:r>
          </a:p>
        </p:txBody>
      </p:sp>
      <p:sp>
        <p:nvSpPr>
          <p:cNvPr id="28" name="矩形 2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010153" y="4203078"/>
            <a:ext cx="466499" cy="1846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20P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9" name="矩形 2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1009180" y="5562465"/>
            <a:ext cx="466499" cy="1846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40P</a:t>
            </a:r>
            <a:endParaRPr lang="zh-CN" altLang="en-US" sz="12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0" name="矩形 2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083800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1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245293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2" name="文本框 3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0100734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3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65222" y="3779278"/>
            <a:ext cx="1734155" cy="14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01</a:t>
            </a:r>
            <a:endParaRPr lang="en-US" sz="8000" b="1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5" name="矩形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55059" y="4608576"/>
            <a:ext cx="1554480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" name="Заголовок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title" idx="4294967295"/>
          </p:nvPr>
        </p:nvSpPr>
        <p:spPr>
          <a:xfrm>
            <a:off x="1181106" y="914400"/>
            <a:ext cx="4914900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4 STEPS</a:t>
            </a:r>
            <a:br>
              <a:rPr lang="en-US" sz="4400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TO SUCCESS</a:t>
            </a:r>
          </a:p>
        </p:txBody>
      </p:sp>
      <p:sp>
        <p:nvSpPr>
          <p:cNvPr id="629" name="Текст 62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31" name="Текст 63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32" name="Текст 63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33" name="Текст 63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4" name="Текст 63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32" name="Прямоугольник 3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" name="文本占位符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Group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53912" y="4577604"/>
            <a:ext cx="1604072" cy="917351"/>
            <a:chOff x="-340910" y="4643733"/>
            <a:chExt cx="2177398" cy="917351"/>
          </a:xfrm>
        </p:grpSpPr>
        <p:sp>
          <p:nvSpPr>
            <p:cNvPr id="35" name="Rectangle 3"/>
            <p:cNvSpPr/>
            <p:nvPr/>
          </p:nvSpPr>
          <p:spPr>
            <a:xfrm>
              <a:off x="-325726" y="4889425"/>
              <a:ext cx="1914556" cy="671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36" name="Rectangle 4"/>
            <p:cNvSpPr/>
            <p:nvPr/>
          </p:nvSpPr>
          <p:spPr>
            <a:xfrm>
              <a:off x="-340910" y="4643733"/>
              <a:ext cx="2177398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b="1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Sample Text</a:t>
              </a:r>
              <a:endParaRPr lang="en-US" sz="12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Rectangle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2144086" y="4297438"/>
            <a:ext cx="1734155" cy="14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</a:t>
            </a:r>
            <a:r>
              <a:rPr lang="en-US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8" name="矩形 3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2233923" y="5126736"/>
            <a:ext cx="1554480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39" name="Group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2132776" y="5095764"/>
            <a:ext cx="1604072" cy="717296"/>
            <a:chOff x="-340910" y="4643733"/>
            <a:chExt cx="2177398" cy="717296"/>
          </a:xfrm>
        </p:grpSpPr>
        <p:sp>
          <p:nvSpPr>
            <p:cNvPr id="40" name="Rectangle 3"/>
            <p:cNvSpPr/>
            <p:nvPr/>
          </p:nvSpPr>
          <p:spPr>
            <a:xfrm>
              <a:off x="-325726" y="4889425"/>
              <a:ext cx="2146973" cy="47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41" name="Rectangle 4"/>
            <p:cNvSpPr/>
            <p:nvPr/>
          </p:nvSpPr>
          <p:spPr>
            <a:xfrm>
              <a:off x="-340910" y="4643733"/>
              <a:ext cx="2177398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b="1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Sample Text</a:t>
              </a:r>
              <a:endParaRPr lang="en-US" sz="12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Rectangle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704662" y="3465513"/>
            <a:ext cx="1734155" cy="14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</a:t>
            </a:r>
            <a:r>
              <a:rPr lang="en-US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3" name="矩形 4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794499" y="4294811"/>
            <a:ext cx="1554480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44" name="Group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3693352" y="4263839"/>
            <a:ext cx="1604072" cy="717296"/>
            <a:chOff x="-340910" y="4643733"/>
            <a:chExt cx="2177398" cy="717296"/>
          </a:xfrm>
        </p:grpSpPr>
        <p:sp>
          <p:nvSpPr>
            <p:cNvPr id="45" name="Rectangle 3"/>
            <p:cNvSpPr/>
            <p:nvPr/>
          </p:nvSpPr>
          <p:spPr>
            <a:xfrm>
              <a:off x="-325726" y="4889425"/>
              <a:ext cx="2146973" cy="47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46" name="Rectangle 4"/>
            <p:cNvSpPr/>
            <p:nvPr/>
          </p:nvSpPr>
          <p:spPr>
            <a:xfrm>
              <a:off x="-340910" y="4643733"/>
              <a:ext cx="2177398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b="1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Sample Text</a:t>
              </a:r>
              <a:endParaRPr lang="en-US" sz="12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Rectangle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374966" y="2904681"/>
            <a:ext cx="1734155" cy="14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</a:t>
            </a:r>
            <a:r>
              <a:rPr lang="en-US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48" name="矩形 4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464803" y="3733979"/>
            <a:ext cx="1554480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49" name="Group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363656" y="3703007"/>
            <a:ext cx="1604072" cy="717296"/>
            <a:chOff x="-340910" y="4643733"/>
            <a:chExt cx="2177398" cy="717296"/>
          </a:xfrm>
        </p:grpSpPr>
        <p:sp>
          <p:nvSpPr>
            <p:cNvPr id="50" name="Rectangle 3"/>
            <p:cNvSpPr/>
            <p:nvPr/>
          </p:nvSpPr>
          <p:spPr>
            <a:xfrm>
              <a:off x="-325726" y="4889425"/>
              <a:ext cx="2146973" cy="47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51" name="Rectangle 4"/>
            <p:cNvSpPr/>
            <p:nvPr/>
          </p:nvSpPr>
          <p:spPr>
            <a:xfrm>
              <a:off x="-340910" y="4643733"/>
              <a:ext cx="2177398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b="1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Sample Text</a:t>
              </a:r>
              <a:endParaRPr lang="en-US" sz="12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008694" y="3624009"/>
            <a:ext cx="1734155" cy="14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</a:t>
            </a:r>
            <a:r>
              <a:rPr lang="en-US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53" name="矩形 5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098531" y="4453307"/>
            <a:ext cx="1554480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54" name="Group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997384" y="4422335"/>
            <a:ext cx="1604072" cy="717296"/>
            <a:chOff x="-340910" y="4643733"/>
            <a:chExt cx="2177398" cy="717296"/>
          </a:xfrm>
        </p:grpSpPr>
        <p:sp>
          <p:nvSpPr>
            <p:cNvPr id="55" name="Rectangle 3"/>
            <p:cNvSpPr/>
            <p:nvPr/>
          </p:nvSpPr>
          <p:spPr>
            <a:xfrm>
              <a:off x="-325726" y="4889425"/>
              <a:ext cx="2146973" cy="47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56" name="Rectangle 4"/>
            <p:cNvSpPr/>
            <p:nvPr/>
          </p:nvSpPr>
          <p:spPr>
            <a:xfrm>
              <a:off x="-340910" y="4643733"/>
              <a:ext cx="2177398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b="1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Sample Text</a:t>
              </a:r>
              <a:endParaRPr lang="en-US" sz="12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Rectangle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605846" y="2743264"/>
            <a:ext cx="1734155" cy="14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</a:t>
            </a:r>
            <a:r>
              <a:rPr lang="en-US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58" name="矩形 5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695683" y="3572562"/>
            <a:ext cx="1554480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59" name="Group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8594536" y="3541590"/>
            <a:ext cx="1604072" cy="717296"/>
            <a:chOff x="-340910" y="4643733"/>
            <a:chExt cx="2177398" cy="717296"/>
          </a:xfrm>
        </p:grpSpPr>
        <p:sp>
          <p:nvSpPr>
            <p:cNvPr id="60" name="Rectangle 3"/>
            <p:cNvSpPr/>
            <p:nvPr/>
          </p:nvSpPr>
          <p:spPr>
            <a:xfrm>
              <a:off x="-325726" y="4889425"/>
              <a:ext cx="2146973" cy="47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61" name="Rectangle 4"/>
            <p:cNvSpPr/>
            <p:nvPr/>
          </p:nvSpPr>
          <p:spPr>
            <a:xfrm>
              <a:off x="-340910" y="4643733"/>
              <a:ext cx="2177398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b="1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Sample Text</a:t>
              </a:r>
              <a:endParaRPr lang="en-US" sz="12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Rectangle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239574" y="1542352"/>
            <a:ext cx="1734155" cy="14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</a:t>
            </a:r>
            <a:r>
              <a:rPr lang="en-US" sz="8000" b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63" name="矩形 6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329411" y="2371650"/>
            <a:ext cx="1554480" cy="142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64" name="Group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10228264" y="2340678"/>
            <a:ext cx="1604072" cy="717296"/>
            <a:chOff x="-340910" y="4643733"/>
            <a:chExt cx="2177398" cy="717296"/>
          </a:xfrm>
        </p:grpSpPr>
        <p:sp>
          <p:nvSpPr>
            <p:cNvPr id="65" name="Rectangle 3"/>
            <p:cNvSpPr/>
            <p:nvPr/>
          </p:nvSpPr>
          <p:spPr>
            <a:xfrm>
              <a:off x="-325726" y="4889425"/>
              <a:ext cx="2146973" cy="47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Click here to add content, content to match the title. </a:t>
              </a:r>
            </a:p>
          </p:txBody>
        </p:sp>
        <p:sp>
          <p:nvSpPr>
            <p:cNvPr id="66" name="Rectangle 4"/>
            <p:cNvSpPr/>
            <p:nvPr/>
          </p:nvSpPr>
          <p:spPr>
            <a:xfrm>
              <a:off x="-340910" y="4643733"/>
              <a:ext cx="2177398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1200" b="1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Sample Text</a:t>
              </a:r>
              <a:endParaRPr lang="en-US" sz="12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  <p:bldP spid="4" grpId="0"/>
      <p:bldP spid="629" grpId="0" build="p"/>
      <p:bldP spid="631" grpId="0" build="p"/>
      <p:bldP spid="632" grpId="0" build="p"/>
      <p:bldP spid="633" grpId="0" build="p"/>
      <p:bldP spid="634" grpId="0" build="p"/>
      <p:bldP spid="2" grpId="0" build="p"/>
      <p:bldP spid="3" grpId="0" build="p"/>
      <p:bldP spid="37" grpId="0"/>
      <p:bldP spid="38" grpId="0" animBg="1"/>
      <p:bldP spid="42" grpId="0"/>
      <p:bldP spid="43" grpId="0" animBg="1"/>
      <p:bldP spid="47" grpId="0"/>
      <p:bldP spid="48" grpId="0" animBg="1"/>
      <p:bldP spid="52" grpId="0"/>
      <p:bldP spid="53" grpId="0" animBg="1"/>
      <p:bldP spid="57" grpId="0"/>
      <p:bldP spid="58" grpId="0" animBg="1"/>
      <p:bldP spid="62" grpId="0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2321787" y="1736224"/>
            <a:ext cx="7829782" cy="4504536"/>
            <a:chOff x="1724526" y="1232129"/>
            <a:chExt cx="8931850" cy="5138564"/>
          </a:xfr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grpSpPr>
        <p:sp>
          <p:nvSpPr>
            <p:cNvPr id="16" name="Right Arrow 9"/>
            <p:cNvSpPr/>
            <p:nvPr/>
          </p:nvSpPr>
          <p:spPr>
            <a:xfrm>
              <a:off x="5206280" y="3400937"/>
              <a:ext cx="5450096" cy="2969756"/>
            </a:xfrm>
            <a:custGeom>
              <a:avLst/>
              <a:gdLst>
                <a:gd name="connsiteX0" fmla="*/ 0 w 5450096"/>
                <a:gd name="connsiteY0" fmla="*/ 742439 h 2969756"/>
                <a:gd name="connsiteX1" fmla="*/ 3965218 w 5450096"/>
                <a:gd name="connsiteY1" fmla="*/ 742439 h 2969756"/>
                <a:gd name="connsiteX2" fmla="*/ 3965218 w 5450096"/>
                <a:gd name="connsiteY2" fmla="*/ 0 h 2969756"/>
                <a:gd name="connsiteX3" fmla="*/ 5450096 w 5450096"/>
                <a:gd name="connsiteY3" fmla="*/ 1484878 h 2969756"/>
                <a:gd name="connsiteX4" fmla="*/ 3965218 w 5450096"/>
                <a:gd name="connsiteY4" fmla="*/ 2969756 h 2969756"/>
                <a:gd name="connsiteX5" fmla="*/ 3965218 w 5450096"/>
                <a:gd name="connsiteY5" fmla="*/ 2227317 h 2969756"/>
                <a:gd name="connsiteX6" fmla="*/ 0 w 5450096"/>
                <a:gd name="connsiteY6" fmla="*/ 2227317 h 2969756"/>
                <a:gd name="connsiteX7" fmla="*/ 0 w 5450096"/>
                <a:gd name="connsiteY7" fmla="*/ 742439 h 2969756"/>
                <a:gd name="connsiteX0-1" fmla="*/ 0 w 5450096"/>
                <a:gd name="connsiteY0-2" fmla="*/ 742439 h 2969756"/>
                <a:gd name="connsiteX1-3" fmla="*/ 1137139 w 5450096"/>
                <a:gd name="connsiteY1-4" fmla="*/ 737348 h 2969756"/>
                <a:gd name="connsiteX2-5" fmla="*/ 3965218 w 5450096"/>
                <a:gd name="connsiteY2-6" fmla="*/ 742439 h 2969756"/>
                <a:gd name="connsiteX3-7" fmla="*/ 3965218 w 5450096"/>
                <a:gd name="connsiteY3-8" fmla="*/ 0 h 2969756"/>
                <a:gd name="connsiteX4-9" fmla="*/ 5450096 w 5450096"/>
                <a:gd name="connsiteY4-10" fmla="*/ 1484878 h 2969756"/>
                <a:gd name="connsiteX5-11" fmla="*/ 3965218 w 5450096"/>
                <a:gd name="connsiteY5-12" fmla="*/ 2969756 h 2969756"/>
                <a:gd name="connsiteX6-13" fmla="*/ 3965218 w 5450096"/>
                <a:gd name="connsiteY6-14" fmla="*/ 2227317 h 2969756"/>
                <a:gd name="connsiteX7-15" fmla="*/ 0 w 5450096"/>
                <a:gd name="connsiteY7-16" fmla="*/ 2227317 h 2969756"/>
                <a:gd name="connsiteX8" fmla="*/ 0 w 5450096"/>
                <a:gd name="connsiteY8" fmla="*/ 742439 h 2969756"/>
                <a:gd name="connsiteX0-17" fmla="*/ 0 w 5450096"/>
                <a:gd name="connsiteY0-18" fmla="*/ 2227317 h 2969756"/>
                <a:gd name="connsiteX1-19" fmla="*/ 1137139 w 5450096"/>
                <a:gd name="connsiteY1-20" fmla="*/ 737348 h 2969756"/>
                <a:gd name="connsiteX2-21" fmla="*/ 3965218 w 5450096"/>
                <a:gd name="connsiteY2-22" fmla="*/ 742439 h 2969756"/>
                <a:gd name="connsiteX3-23" fmla="*/ 3965218 w 5450096"/>
                <a:gd name="connsiteY3-24" fmla="*/ 0 h 2969756"/>
                <a:gd name="connsiteX4-25" fmla="*/ 5450096 w 5450096"/>
                <a:gd name="connsiteY4-26" fmla="*/ 1484878 h 2969756"/>
                <a:gd name="connsiteX5-27" fmla="*/ 3965218 w 5450096"/>
                <a:gd name="connsiteY5-28" fmla="*/ 2969756 h 2969756"/>
                <a:gd name="connsiteX6-29" fmla="*/ 3965218 w 5450096"/>
                <a:gd name="connsiteY6-30" fmla="*/ 2227317 h 2969756"/>
                <a:gd name="connsiteX7-31" fmla="*/ 0 w 5450096"/>
                <a:gd name="connsiteY7-32" fmla="*/ 2227317 h 2969756"/>
                <a:gd name="connsiteX0-33" fmla="*/ 0 w 5450096"/>
                <a:gd name="connsiteY0-34" fmla="*/ 2227317 h 2969756"/>
                <a:gd name="connsiteX1-35" fmla="*/ 1324708 w 5450096"/>
                <a:gd name="connsiteY1-36" fmla="*/ 737348 h 2969756"/>
                <a:gd name="connsiteX2-37" fmla="*/ 3965218 w 5450096"/>
                <a:gd name="connsiteY2-38" fmla="*/ 742439 h 2969756"/>
                <a:gd name="connsiteX3-39" fmla="*/ 3965218 w 5450096"/>
                <a:gd name="connsiteY3-40" fmla="*/ 0 h 2969756"/>
                <a:gd name="connsiteX4-41" fmla="*/ 5450096 w 5450096"/>
                <a:gd name="connsiteY4-42" fmla="*/ 1484878 h 2969756"/>
                <a:gd name="connsiteX5-43" fmla="*/ 3965218 w 5450096"/>
                <a:gd name="connsiteY5-44" fmla="*/ 2969756 h 2969756"/>
                <a:gd name="connsiteX6-45" fmla="*/ 3965218 w 5450096"/>
                <a:gd name="connsiteY6-46" fmla="*/ 2227317 h 2969756"/>
                <a:gd name="connsiteX7-47" fmla="*/ 0 w 5450096"/>
                <a:gd name="connsiteY7-48" fmla="*/ 2227317 h 2969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450096" h="2969756">
                  <a:moveTo>
                    <a:pt x="0" y="2227317"/>
                  </a:moveTo>
                  <a:lnTo>
                    <a:pt x="1324708" y="737348"/>
                  </a:lnTo>
                  <a:lnTo>
                    <a:pt x="3965218" y="742439"/>
                  </a:lnTo>
                  <a:lnTo>
                    <a:pt x="3965218" y="0"/>
                  </a:lnTo>
                  <a:lnTo>
                    <a:pt x="5450096" y="1484878"/>
                  </a:lnTo>
                  <a:lnTo>
                    <a:pt x="3965218" y="2969756"/>
                  </a:lnTo>
                  <a:lnTo>
                    <a:pt x="3965218" y="2227317"/>
                  </a:lnTo>
                  <a:lnTo>
                    <a:pt x="0" y="2227317"/>
                  </a:ln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 rot="13500000">
              <a:off x="4632964" y="2204784"/>
              <a:ext cx="1978493" cy="3193254"/>
            </a:xfrm>
            <a:custGeom>
              <a:avLst/>
              <a:gdLst>
                <a:gd name="T0" fmla="*/ 0 w 418"/>
                <a:gd name="T1" fmla="*/ 676 h 676"/>
                <a:gd name="T2" fmla="*/ 0 w 418"/>
                <a:gd name="T3" fmla="*/ 0 h 676"/>
                <a:gd name="T4" fmla="*/ 418 w 418"/>
                <a:gd name="T5" fmla="*/ 162 h 676"/>
                <a:gd name="T6" fmla="*/ 418 w 418"/>
                <a:gd name="T7" fmla="*/ 676 h 676"/>
                <a:gd name="T8" fmla="*/ 0 w 418"/>
                <a:gd name="T9" fmla="*/ 676 h 676"/>
                <a:gd name="connsiteX0" fmla="*/ 0 w 11380"/>
                <a:gd name="connsiteY0" fmla="*/ 10000 h 10239"/>
                <a:gd name="connsiteX1" fmla="*/ 0 w 11380"/>
                <a:gd name="connsiteY1" fmla="*/ 0 h 10239"/>
                <a:gd name="connsiteX2" fmla="*/ 10000 w 11380"/>
                <a:gd name="connsiteY2" fmla="*/ 2396 h 10239"/>
                <a:gd name="connsiteX3" fmla="*/ 11380 w 11380"/>
                <a:gd name="connsiteY3" fmla="*/ 10239 h 10239"/>
                <a:gd name="connsiteX4" fmla="*/ 0 w 11380"/>
                <a:gd name="connsiteY4" fmla="*/ 10000 h 10239"/>
                <a:gd name="connsiteX0-1" fmla="*/ 0 w 11380"/>
                <a:gd name="connsiteY0-2" fmla="*/ 10000 h 10239"/>
                <a:gd name="connsiteX1-3" fmla="*/ 0 w 11380"/>
                <a:gd name="connsiteY1-4" fmla="*/ 0 h 10239"/>
                <a:gd name="connsiteX2-5" fmla="*/ 10986 w 11380"/>
                <a:gd name="connsiteY2-6" fmla="*/ 3710 h 10239"/>
                <a:gd name="connsiteX3-7" fmla="*/ 11380 w 11380"/>
                <a:gd name="connsiteY3-8" fmla="*/ 10239 h 10239"/>
                <a:gd name="connsiteX4-9" fmla="*/ 0 w 11380"/>
                <a:gd name="connsiteY4-10" fmla="*/ 10000 h 10239"/>
                <a:gd name="connsiteX0-11" fmla="*/ 394 w 11774"/>
                <a:gd name="connsiteY0-12" fmla="*/ 6834 h 7073"/>
                <a:gd name="connsiteX1-13" fmla="*/ 0 w 11774"/>
                <a:gd name="connsiteY1-14" fmla="*/ 0 h 7073"/>
                <a:gd name="connsiteX2-15" fmla="*/ 11380 w 11774"/>
                <a:gd name="connsiteY2-16" fmla="*/ 544 h 7073"/>
                <a:gd name="connsiteX3-17" fmla="*/ 11774 w 11774"/>
                <a:gd name="connsiteY3-18" fmla="*/ 7073 h 7073"/>
                <a:gd name="connsiteX4-19" fmla="*/ 394 w 11774"/>
                <a:gd name="connsiteY4-20" fmla="*/ 6834 h 7073"/>
                <a:gd name="connsiteX0-21" fmla="*/ 335 w 10000"/>
                <a:gd name="connsiteY0-22" fmla="*/ 9662 h 10000"/>
                <a:gd name="connsiteX1-23" fmla="*/ 0 w 10000"/>
                <a:gd name="connsiteY1-24" fmla="*/ 0 h 10000"/>
                <a:gd name="connsiteX2-25" fmla="*/ 9885 w 10000"/>
                <a:gd name="connsiteY2-26" fmla="*/ 621 h 10000"/>
                <a:gd name="connsiteX3-27" fmla="*/ 10000 w 10000"/>
                <a:gd name="connsiteY3-28" fmla="*/ 10000 h 10000"/>
                <a:gd name="connsiteX4-29" fmla="*/ 335 w 10000"/>
                <a:gd name="connsiteY4-30" fmla="*/ 9662 h 10000"/>
                <a:gd name="connsiteX0-31" fmla="*/ 776 w 10441"/>
                <a:gd name="connsiteY0-32" fmla="*/ 9699 h 10037"/>
                <a:gd name="connsiteX1-33" fmla="*/ 0 w 10441"/>
                <a:gd name="connsiteY1-34" fmla="*/ 0 h 10037"/>
                <a:gd name="connsiteX2-35" fmla="*/ 10326 w 10441"/>
                <a:gd name="connsiteY2-36" fmla="*/ 658 h 10037"/>
                <a:gd name="connsiteX3-37" fmla="*/ 10441 w 10441"/>
                <a:gd name="connsiteY3-38" fmla="*/ 10037 h 10037"/>
                <a:gd name="connsiteX4-39" fmla="*/ 776 w 10441"/>
                <a:gd name="connsiteY4-40" fmla="*/ 9699 h 10037"/>
                <a:gd name="connsiteX0-41" fmla="*/ 776 w 10441"/>
                <a:gd name="connsiteY0-42" fmla="*/ 9699 h 10037"/>
                <a:gd name="connsiteX1-43" fmla="*/ 0 w 10441"/>
                <a:gd name="connsiteY1-44" fmla="*/ 0 h 10037"/>
                <a:gd name="connsiteX2-45" fmla="*/ 9481 w 10441"/>
                <a:gd name="connsiteY2-46" fmla="*/ 788 h 10037"/>
                <a:gd name="connsiteX3-47" fmla="*/ 10441 w 10441"/>
                <a:gd name="connsiteY3-48" fmla="*/ 10037 h 10037"/>
                <a:gd name="connsiteX4-49" fmla="*/ 776 w 10441"/>
                <a:gd name="connsiteY4-50" fmla="*/ 9699 h 10037"/>
                <a:gd name="connsiteX0-51" fmla="*/ 776 w 10569"/>
                <a:gd name="connsiteY0-52" fmla="*/ 9699 h 10037"/>
                <a:gd name="connsiteX1-53" fmla="*/ 0 w 10569"/>
                <a:gd name="connsiteY1-54" fmla="*/ 0 h 10037"/>
                <a:gd name="connsiteX2-55" fmla="*/ 10546 w 10569"/>
                <a:gd name="connsiteY2-56" fmla="*/ 621 h 10037"/>
                <a:gd name="connsiteX3-57" fmla="*/ 10441 w 10569"/>
                <a:gd name="connsiteY3-58" fmla="*/ 10037 h 10037"/>
                <a:gd name="connsiteX4-59" fmla="*/ 776 w 10569"/>
                <a:gd name="connsiteY4-60" fmla="*/ 9699 h 10037"/>
                <a:gd name="connsiteX0-61" fmla="*/ 776 w 11653"/>
                <a:gd name="connsiteY0-62" fmla="*/ 9699 h 10241"/>
                <a:gd name="connsiteX1-63" fmla="*/ 0 w 11653"/>
                <a:gd name="connsiteY1-64" fmla="*/ 0 h 10241"/>
                <a:gd name="connsiteX2-65" fmla="*/ 10546 w 11653"/>
                <a:gd name="connsiteY2-66" fmla="*/ 621 h 10241"/>
                <a:gd name="connsiteX3-67" fmla="*/ 11653 w 11653"/>
                <a:gd name="connsiteY3-68" fmla="*/ 10241 h 10241"/>
                <a:gd name="connsiteX4-69" fmla="*/ 776 w 11653"/>
                <a:gd name="connsiteY4-70" fmla="*/ 9699 h 10241"/>
                <a:gd name="connsiteX0-71" fmla="*/ 1437 w 11653"/>
                <a:gd name="connsiteY0-72" fmla="*/ 9625 h 10241"/>
                <a:gd name="connsiteX1-73" fmla="*/ 0 w 11653"/>
                <a:gd name="connsiteY1-74" fmla="*/ 0 h 10241"/>
                <a:gd name="connsiteX2-75" fmla="*/ 10546 w 11653"/>
                <a:gd name="connsiteY2-76" fmla="*/ 621 h 10241"/>
                <a:gd name="connsiteX3-77" fmla="*/ 11653 w 11653"/>
                <a:gd name="connsiteY3-78" fmla="*/ 10241 h 10241"/>
                <a:gd name="connsiteX4-79" fmla="*/ 1437 w 11653"/>
                <a:gd name="connsiteY4-80" fmla="*/ 9625 h 10241"/>
                <a:gd name="connsiteX0-81" fmla="*/ 886 w 11653"/>
                <a:gd name="connsiteY0-82" fmla="*/ 9569 h 10241"/>
                <a:gd name="connsiteX1-83" fmla="*/ 0 w 11653"/>
                <a:gd name="connsiteY1-84" fmla="*/ 0 h 10241"/>
                <a:gd name="connsiteX2-85" fmla="*/ 10546 w 11653"/>
                <a:gd name="connsiteY2-86" fmla="*/ 621 h 10241"/>
                <a:gd name="connsiteX3-87" fmla="*/ 11653 w 11653"/>
                <a:gd name="connsiteY3-88" fmla="*/ 10241 h 10241"/>
                <a:gd name="connsiteX4-89" fmla="*/ 886 w 11653"/>
                <a:gd name="connsiteY4-90" fmla="*/ 9569 h 10241"/>
                <a:gd name="connsiteX0-91" fmla="*/ 984 w 11653"/>
                <a:gd name="connsiteY0-92" fmla="*/ 9516 h 10241"/>
                <a:gd name="connsiteX1-93" fmla="*/ 0 w 11653"/>
                <a:gd name="connsiteY1-94" fmla="*/ 0 h 10241"/>
                <a:gd name="connsiteX2-95" fmla="*/ 10546 w 11653"/>
                <a:gd name="connsiteY2-96" fmla="*/ 621 h 10241"/>
                <a:gd name="connsiteX3-97" fmla="*/ 11653 w 11653"/>
                <a:gd name="connsiteY3-98" fmla="*/ 10241 h 10241"/>
                <a:gd name="connsiteX4-99" fmla="*/ 984 w 11653"/>
                <a:gd name="connsiteY4-100" fmla="*/ 9516 h 10241"/>
                <a:gd name="connsiteX0-101" fmla="*/ 838 w 11653"/>
                <a:gd name="connsiteY0-102" fmla="*/ 9436 h 10241"/>
                <a:gd name="connsiteX1-103" fmla="*/ 0 w 11653"/>
                <a:gd name="connsiteY1-104" fmla="*/ 0 h 10241"/>
                <a:gd name="connsiteX2-105" fmla="*/ 10546 w 11653"/>
                <a:gd name="connsiteY2-106" fmla="*/ 621 h 10241"/>
                <a:gd name="connsiteX3-107" fmla="*/ 11653 w 11653"/>
                <a:gd name="connsiteY3-108" fmla="*/ 10241 h 10241"/>
                <a:gd name="connsiteX4-109" fmla="*/ 838 w 11653"/>
                <a:gd name="connsiteY4-110" fmla="*/ 9436 h 102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653" h="10241">
                  <a:moveTo>
                    <a:pt x="838" y="9436"/>
                  </a:moveTo>
                  <a:cubicBezTo>
                    <a:pt x="726" y="6215"/>
                    <a:pt x="111" y="3221"/>
                    <a:pt x="0" y="0"/>
                  </a:cubicBezTo>
                  <a:lnTo>
                    <a:pt x="10546" y="621"/>
                  </a:lnTo>
                  <a:cubicBezTo>
                    <a:pt x="10658" y="3698"/>
                    <a:pt x="11542" y="7165"/>
                    <a:pt x="11653" y="10241"/>
                  </a:cubicBezTo>
                  <a:lnTo>
                    <a:pt x="838" y="9436"/>
                  </a:lnTo>
                  <a:close/>
                </a:path>
              </a:pathLst>
            </a:custGeom>
            <a:grpFill/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8" name="Right Arrow 9"/>
            <p:cNvSpPr/>
            <p:nvPr/>
          </p:nvSpPr>
          <p:spPr>
            <a:xfrm flipH="1">
              <a:off x="1724526" y="1232129"/>
              <a:ext cx="5450096" cy="2969756"/>
            </a:xfrm>
            <a:custGeom>
              <a:avLst/>
              <a:gdLst>
                <a:gd name="connsiteX0" fmla="*/ 0 w 5450096"/>
                <a:gd name="connsiteY0" fmla="*/ 742439 h 2969756"/>
                <a:gd name="connsiteX1" fmla="*/ 3965218 w 5450096"/>
                <a:gd name="connsiteY1" fmla="*/ 742439 h 2969756"/>
                <a:gd name="connsiteX2" fmla="*/ 3965218 w 5450096"/>
                <a:gd name="connsiteY2" fmla="*/ 0 h 2969756"/>
                <a:gd name="connsiteX3" fmla="*/ 5450096 w 5450096"/>
                <a:gd name="connsiteY3" fmla="*/ 1484878 h 2969756"/>
                <a:gd name="connsiteX4" fmla="*/ 3965218 w 5450096"/>
                <a:gd name="connsiteY4" fmla="*/ 2969756 h 2969756"/>
                <a:gd name="connsiteX5" fmla="*/ 3965218 w 5450096"/>
                <a:gd name="connsiteY5" fmla="*/ 2227317 h 2969756"/>
                <a:gd name="connsiteX6" fmla="*/ 0 w 5450096"/>
                <a:gd name="connsiteY6" fmla="*/ 2227317 h 2969756"/>
                <a:gd name="connsiteX7" fmla="*/ 0 w 5450096"/>
                <a:gd name="connsiteY7" fmla="*/ 742439 h 2969756"/>
                <a:gd name="connsiteX0-1" fmla="*/ 0 w 5450096"/>
                <a:gd name="connsiteY0-2" fmla="*/ 742439 h 2969756"/>
                <a:gd name="connsiteX1-3" fmla="*/ 1137139 w 5450096"/>
                <a:gd name="connsiteY1-4" fmla="*/ 737348 h 2969756"/>
                <a:gd name="connsiteX2-5" fmla="*/ 3965218 w 5450096"/>
                <a:gd name="connsiteY2-6" fmla="*/ 742439 h 2969756"/>
                <a:gd name="connsiteX3-7" fmla="*/ 3965218 w 5450096"/>
                <a:gd name="connsiteY3-8" fmla="*/ 0 h 2969756"/>
                <a:gd name="connsiteX4-9" fmla="*/ 5450096 w 5450096"/>
                <a:gd name="connsiteY4-10" fmla="*/ 1484878 h 2969756"/>
                <a:gd name="connsiteX5-11" fmla="*/ 3965218 w 5450096"/>
                <a:gd name="connsiteY5-12" fmla="*/ 2969756 h 2969756"/>
                <a:gd name="connsiteX6-13" fmla="*/ 3965218 w 5450096"/>
                <a:gd name="connsiteY6-14" fmla="*/ 2227317 h 2969756"/>
                <a:gd name="connsiteX7-15" fmla="*/ 0 w 5450096"/>
                <a:gd name="connsiteY7-16" fmla="*/ 2227317 h 2969756"/>
                <a:gd name="connsiteX8" fmla="*/ 0 w 5450096"/>
                <a:gd name="connsiteY8" fmla="*/ 742439 h 2969756"/>
                <a:gd name="connsiteX0-17" fmla="*/ 0 w 5450096"/>
                <a:gd name="connsiteY0-18" fmla="*/ 2227317 h 2969756"/>
                <a:gd name="connsiteX1-19" fmla="*/ 1137139 w 5450096"/>
                <a:gd name="connsiteY1-20" fmla="*/ 737348 h 2969756"/>
                <a:gd name="connsiteX2-21" fmla="*/ 3965218 w 5450096"/>
                <a:gd name="connsiteY2-22" fmla="*/ 742439 h 2969756"/>
                <a:gd name="connsiteX3-23" fmla="*/ 3965218 w 5450096"/>
                <a:gd name="connsiteY3-24" fmla="*/ 0 h 2969756"/>
                <a:gd name="connsiteX4-25" fmla="*/ 5450096 w 5450096"/>
                <a:gd name="connsiteY4-26" fmla="*/ 1484878 h 2969756"/>
                <a:gd name="connsiteX5-27" fmla="*/ 3965218 w 5450096"/>
                <a:gd name="connsiteY5-28" fmla="*/ 2969756 h 2969756"/>
                <a:gd name="connsiteX6-29" fmla="*/ 3965218 w 5450096"/>
                <a:gd name="connsiteY6-30" fmla="*/ 2227317 h 2969756"/>
                <a:gd name="connsiteX7-31" fmla="*/ 0 w 5450096"/>
                <a:gd name="connsiteY7-32" fmla="*/ 2227317 h 2969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450096" h="2969756">
                  <a:moveTo>
                    <a:pt x="0" y="2227317"/>
                  </a:moveTo>
                  <a:lnTo>
                    <a:pt x="1137139" y="737348"/>
                  </a:lnTo>
                  <a:lnTo>
                    <a:pt x="3965218" y="742439"/>
                  </a:lnTo>
                  <a:lnTo>
                    <a:pt x="3965218" y="0"/>
                  </a:lnTo>
                  <a:lnTo>
                    <a:pt x="5450096" y="1484878"/>
                  </a:lnTo>
                  <a:lnTo>
                    <a:pt x="3965218" y="2969756"/>
                  </a:lnTo>
                  <a:lnTo>
                    <a:pt x="3965218" y="2227317"/>
                  </a:lnTo>
                  <a:lnTo>
                    <a:pt x="0" y="2227317"/>
                  </a:ln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2298340" y="1654161"/>
            <a:ext cx="7829782" cy="4504536"/>
            <a:chOff x="1724526" y="1232129"/>
            <a:chExt cx="8931850" cy="5138564"/>
          </a:xfrm>
        </p:grpSpPr>
        <p:sp>
          <p:nvSpPr>
            <p:cNvPr id="12" name="Right Arrow 9"/>
            <p:cNvSpPr/>
            <p:nvPr/>
          </p:nvSpPr>
          <p:spPr>
            <a:xfrm>
              <a:off x="5206280" y="3400937"/>
              <a:ext cx="5450096" cy="2969756"/>
            </a:xfrm>
            <a:custGeom>
              <a:avLst/>
              <a:gdLst>
                <a:gd name="connsiteX0" fmla="*/ 0 w 5450096"/>
                <a:gd name="connsiteY0" fmla="*/ 742439 h 2969756"/>
                <a:gd name="connsiteX1" fmla="*/ 3965218 w 5450096"/>
                <a:gd name="connsiteY1" fmla="*/ 742439 h 2969756"/>
                <a:gd name="connsiteX2" fmla="*/ 3965218 w 5450096"/>
                <a:gd name="connsiteY2" fmla="*/ 0 h 2969756"/>
                <a:gd name="connsiteX3" fmla="*/ 5450096 w 5450096"/>
                <a:gd name="connsiteY3" fmla="*/ 1484878 h 2969756"/>
                <a:gd name="connsiteX4" fmla="*/ 3965218 w 5450096"/>
                <a:gd name="connsiteY4" fmla="*/ 2969756 h 2969756"/>
                <a:gd name="connsiteX5" fmla="*/ 3965218 w 5450096"/>
                <a:gd name="connsiteY5" fmla="*/ 2227317 h 2969756"/>
                <a:gd name="connsiteX6" fmla="*/ 0 w 5450096"/>
                <a:gd name="connsiteY6" fmla="*/ 2227317 h 2969756"/>
                <a:gd name="connsiteX7" fmla="*/ 0 w 5450096"/>
                <a:gd name="connsiteY7" fmla="*/ 742439 h 2969756"/>
                <a:gd name="connsiteX0-1" fmla="*/ 0 w 5450096"/>
                <a:gd name="connsiteY0-2" fmla="*/ 742439 h 2969756"/>
                <a:gd name="connsiteX1-3" fmla="*/ 1137139 w 5450096"/>
                <a:gd name="connsiteY1-4" fmla="*/ 737348 h 2969756"/>
                <a:gd name="connsiteX2-5" fmla="*/ 3965218 w 5450096"/>
                <a:gd name="connsiteY2-6" fmla="*/ 742439 h 2969756"/>
                <a:gd name="connsiteX3-7" fmla="*/ 3965218 w 5450096"/>
                <a:gd name="connsiteY3-8" fmla="*/ 0 h 2969756"/>
                <a:gd name="connsiteX4-9" fmla="*/ 5450096 w 5450096"/>
                <a:gd name="connsiteY4-10" fmla="*/ 1484878 h 2969756"/>
                <a:gd name="connsiteX5-11" fmla="*/ 3965218 w 5450096"/>
                <a:gd name="connsiteY5-12" fmla="*/ 2969756 h 2969756"/>
                <a:gd name="connsiteX6-13" fmla="*/ 3965218 w 5450096"/>
                <a:gd name="connsiteY6-14" fmla="*/ 2227317 h 2969756"/>
                <a:gd name="connsiteX7-15" fmla="*/ 0 w 5450096"/>
                <a:gd name="connsiteY7-16" fmla="*/ 2227317 h 2969756"/>
                <a:gd name="connsiteX8" fmla="*/ 0 w 5450096"/>
                <a:gd name="connsiteY8" fmla="*/ 742439 h 2969756"/>
                <a:gd name="connsiteX0-17" fmla="*/ 0 w 5450096"/>
                <a:gd name="connsiteY0-18" fmla="*/ 2227317 h 2969756"/>
                <a:gd name="connsiteX1-19" fmla="*/ 1137139 w 5450096"/>
                <a:gd name="connsiteY1-20" fmla="*/ 737348 h 2969756"/>
                <a:gd name="connsiteX2-21" fmla="*/ 3965218 w 5450096"/>
                <a:gd name="connsiteY2-22" fmla="*/ 742439 h 2969756"/>
                <a:gd name="connsiteX3-23" fmla="*/ 3965218 w 5450096"/>
                <a:gd name="connsiteY3-24" fmla="*/ 0 h 2969756"/>
                <a:gd name="connsiteX4-25" fmla="*/ 5450096 w 5450096"/>
                <a:gd name="connsiteY4-26" fmla="*/ 1484878 h 2969756"/>
                <a:gd name="connsiteX5-27" fmla="*/ 3965218 w 5450096"/>
                <a:gd name="connsiteY5-28" fmla="*/ 2969756 h 2969756"/>
                <a:gd name="connsiteX6-29" fmla="*/ 3965218 w 5450096"/>
                <a:gd name="connsiteY6-30" fmla="*/ 2227317 h 2969756"/>
                <a:gd name="connsiteX7-31" fmla="*/ 0 w 5450096"/>
                <a:gd name="connsiteY7-32" fmla="*/ 2227317 h 2969756"/>
                <a:gd name="connsiteX0-33" fmla="*/ 0 w 5450096"/>
                <a:gd name="connsiteY0-34" fmla="*/ 2227317 h 2969756"/>
                <a:gd name="connsiteX1-35" fmla="*/ 1324708 w 5450096"/>
                <a:gd name="connsiteY1-36" fmla="*/ 737348 h 2969756"/>
                <a:gd name="connsiteX2-37" fmla="*/ 3965218 w 5450096"/>
                <a:gd name="connsiteY2-38" fmla="*/ 742439 h 2969756"/>
                <a:gd name="connsiteX3-39" fmla="*/ 3965218 w 5450096"/>
                <a:gd name="connsiteY3-40" fmla="*/ 0 h 2969756"/>
                <a:gd name="connsiteX4-41" fmla="*/ 5450096 w 5450096"/>
                <a:gd name="connsiteY4-42" fmla="*/ 1484878 h 2969756"/>
                <a:gd name="connsiteX5-43" fmla="*/ 3965218 w 5450096"/>
                <a:gd name="connsiteY5-44" fmla="*/ 2969756 h 2969756"/>
                <a:gd name="connsiteX6-45" fmla="*/ 3965218 w 5450096"/>
                <a:gd name="connsiteY6-46" fmla="*/ 2227317 h 2969756"/>
                <a:gd name="connsiteX7-47" fmla="*/ 0 w 5450096"/>
                <a:gd name="connsiteY7-48" fmla="*/ 2227317 h 2969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450096" h="2969756">
                  <a:moveTo>
                    <a:pt x="0" y="2227317"/>
                  </a:moveTo>
                  <a:lnTo>
                    <a:pt x="1324708" y="737348"/>
                  </a:lnTo>
                  <a:lnTo>
                    <a:pt x="3965218" y="742439"/>
                  </a:lnTo>
                  <a:lnTo>
                    <a:pt x="3965218" y="0"/>
                  </a:lnTo>
                  <a:lnTo>
                    <a:pt x="5450096" y="1484878"/>
                  </a:lnTo>
                  <a:lnTo>
                    <a:pt x="3965218" y="2969756"/>
                  </a:lnTo>
                  <a:lnTo>
                    <a:pt x="3965218" y="2227317"/>
                  </a:lnTo>
                  <a:lnTo>
                    <a:pt x="0" y="2227317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" name="Freeform 12"/>
            <p:cNvSpPr/>
            <p:nvPr/>
          </p:nvSpPr>
          <p:spPr bwMode="auto">
            <a:xfrm rot="13500000">
              <a:off x="4632964" y="2204784"/>
              <a:ext cx="1978493" cy="3193254"/>
            </a:xfrm>
            <a:custGeom>
              <a:avLst/>
              <a:gdLst>
                <a:gd name="T0" fmla="*/ 0 w 418"/>
                <a:gd name="T1" fmla="*/ 676 h 676"/>
                <a:gd name="T2" fmla="*/ 0 w 418"/>
                <a:gd name="T3" fmla="*/ 0 h 676"/>
                <a:gd name="T4" fmla="*/ 418 w 418"/>
                <a:gd name="T5" fmla="*/ 162 h 676"/>
                <a:gd name="T6" fmla="*/ 418 w 418"/>
                <a:gd name="T7" fmla="*/ 676 h 676"/>
                <a:gd name="T8" fmla="*/ 0 w 418"/>
                <a:gd name="T9" fmla="*/ 676 h 676"/>
                <a:gd name="connsiteX0" fmla="*/ 0 w 11380"/>
                <a:gd name="connsiteY0" fmla="*/ 10000 h 10239"/>
                <a:gd name="connsiteX1" fmla="*/ 0 w 11380"/>
                <a:gd name="connsiteY1" fmla="*/ 0 h 10239"/>
                <a:gd name="connsiteX2" fmla="*/ 10000 w 11380"/>
                <a:gd name="connsiteY2" fmla="*/ 2396 h 10239"/>
                <a:gd name="connsiteX3" fmla="*/ 11380 w 11380"/>
                <a:gd name="connsiteY3" fmla="*/ 10239 h 10239"/>
                <a:gd name="connsiteX4" fmla="*/ 0 w 11380"/>
                <a:gd name="connsiteY4" fmla="*/ 10000 h 10239"/>
                <a:gd name="connsiteX0-1" fmla="*/ 0 w 11380"/>
                <a:gd name="connsiteY0-2" fmla="*/ 10000 h 10239"/>
                <a:gd name="connsiteX1-3" fmla="*/ 0 w 11380"/>
                <a:gd name="connsiteY1-4" fmla="*/ 0 h 10239"/>
                <a:gd name="connsiteX2-5" fmla="*/ 10986 w 11380"/>
                <a:gd name="connsiteY2-6" fmla="*/ 3710 h 10239"/>
                <a:gd name="connsiteX3-7" fmla="*/ 11380 w 11380"/>
                <a:gd name="connsiteY3-8" fmla="*/ 10239 h 10239"/>
                <a:gd name="connsiteX4-9" fmla="*/ 0 w 11380"/>
                <a:gd name="connsiteY4-10" fmla="*/ 10000 h 10239"/>
                <a:gd name="connsiteX0-11" fmla="*/ 394 w 11774"/>
                <a:gd name="connsiteY0-12" fmla="*/ 6834 h 7073"/>
                <a:gd name="connsiteX1-13" fmla="*/ 0 w 11774"/>
                <a:gd name="connsiteY1-14" fmla="*/ 0 h 7073"/>
                <a:gd name="connsiteX2-15" fmla="*/ 11380 w 11774"/>
                <a:gd name="connsiteY2-16" fmla="*/ 544 h 7073"/>
                <a:gd name="connsiteX3-17" fmla="*/ 11774 w 11774"/>
                <a:gd name="connsiteY3-18" fmla="*/ 7073 h 7073"/>
                <a:gd name="connsiteX4-19" fmla="*/ 394 w 11774"/>
                <a:gd name="connsiteY4-20" fmla="*/ 6834 h 7073"/>
                <a:gd name="connsiteX0-21" fmla="*/ 335 w 10000"/>
                <a:gd name="connsiteY0-22" fmla="*/ 9662 h 10000"/>
                <a:gd name="connsiteX1-23" fmla="*/ 0 w 10000"/>
                <a:gd name="connsiteY1-24" fmla="*/ 0 h 10000"/>
                <a:gd name="connsiteX2-25" fmla="*/ 9885 w 10000"/>
                <a:gd name="connsiteY2-26" fmla="*/ 621 h 10000"/>
                <a:gd name="connsiteX3-27" fmla="*/ 10000 w 10000"/>
                <a:gd name="connsiteY3-28" fmla="*/ 10000 h 10000"/>
                <a:gd name="connsiteX4-29" fmla="*/ 335 w 10000"/>
                <a:gd name="connsiteY4-30" fmla="*/ 9662 h 10000"/>
                <a:gd name="connsiteX0-31" fmla="*/ 776 w 10441"/>
                <a:gd name="connsiteY0-32" fmla="*/ 9699 h 10037"/>
                <a:gd name="connsiteX1-33" fmla="*/ 0 w 10441"/>
                <a:gd name="connsiteY1-34" fmla="*/ 0 h 10037"/>
                <a:gd name="connsiteX2-35" fmla="*/ 10326 w 10441"/>
                <a:gd name="connsiteY2-36" fmla="*/ 658 h 10037"/>
                <a:gd name="connsiteX3-37" fmla="*/ 10441 w 10441"/>
                <a:gd name="connsiteY3-38" fmla="*/ 10037 h 10037"/>
                <a:gd name="connsiteX4-39" fmla="*/ 776 w 10441"/>
                <a:gd name="connsiteY4-40" fmla="*/ 9699 h 10037"/>
                <a:gd name="connsiteX0-41" fmla="*/ 776 w 10441"/>
                <a:gd name="connsiteY0-42" fmla="*/ 9699 h 10037"/>
                <a:gd name="connsiteX1-43" fmla="*/ 0 w 10441"/>
                <a:gd name="connsiteY1-44" fmla="*/ 0 h 10037"/>
                <a:gd name="connsiteX2-45" fmla="*/ 9481 w 10441"/>
                <a:gd name="connsiteY2-46" fmla="*/ 788 h 10037"/>
                <a:gd name="connsiteX3-47" fmla="*/ 10441 w 10441"/>
                <a:gd name="connsiteY3-48" fmla="*/ 10037 h 10037"/>
                <a:gd name="connsiteX4-49" fmla="*/ 776 w 10441"/>
                <a:gd name="connsiteY4-50" fmla="*/ 9699 h 10037"/>
                <a:gd name="connsiteX0-51" fmla="*/ 776 w 10569"/>
                <a:gd name="connsiteY0-52" fmla="*/ 9699 h 10037"/>
                <a:gd name="connsiteX1-53" fmla="*/ 0 w 10569"/>
                <a:gd name="connsiteY1-54" fmla="*/ 0 h 10037"/>
                <a:gd name="connsiteX2-55" fmla="*/ 10546 w 10569"/>
                <a:gd name="connsiteY2-56" fmla="*/ 621 h 10037"/>
                <a:gd name="connsiteX3-57" fmla="*/ 10441 w 10569"/>
                <a:gd name="connsiteY3-58" fmla="*/ 10037 h 10037"/>
                <a:gd name="connsiteX4-59" fmla="*/ 776 w 10569"/>
                <a:gd name="connsiteY4-60" fmla="*/ 9699 h 10037"/>
                <a:gd name="connsiteX0-61" fmla="*/ 776 w 11653"/>
                <a:gd name="connsiteY0-62" fmla="*/ 9699 h 10241"/>
                <a:gd name="connsiteX1-63" fmla="*/ 0 w 11653"/>
                <a:gd name="connsiteY1-64" fmla="*/ 0 h 10241"/>
                <a:gd name="connsiteX2-65" fmla="*/ 10546 w 11653"/>
                <a:gd name="connsiteY2-66" fmla="*/ 621 h 10241"/>
                <a:gd name="connsiteX3-67" fmla="*/ 11653 w 11653"/>
                <a:gd name="connsiteY3-68" fmla="*/ 10241 h 10241"/>
                <a:gd name="connsiteX4-69" fmla="*/ 776 w 11653"/>
                <a:gd name="connsiteY4-70" fmla="*/ 9699 h 10241"/>
                <a:gd name="connsiteX0-71" fmla="*/ 1437 w 11653"/>
                <a:gd name="connsiteY0-72" fmla="*/ 9625 h 10241"/>
                <a:gd name="connsiteX1-73" fmla="*/ 0 w 11653"/>
                <a:gd name="connsiteY1-74" fmla="*/ 0 h 10241"/>
                <a:gd name="connsiteX2-75" fmla="*/ 10546 w 11653"/>
                <a:gd name="connsiteY2-76" fmla="*/ 621 h 10241"/>
                <a:gd name="connsiteX3-77" fmla="*/ 11653 w 11653"/>
                <a:gd name="connsiteY3-78" fmla="*/ 10241 h 10241"/>
                <a:gd name="connsiteX4-79" fmla="*/ 1437 w 11653"/>
                <a:gd name="connsiteY4-80" fmla="*/ 9625 h 10241"/>
                <a:gd name="connsiteX0-81" fmla="*/ 886 w 11653"/>
                <a:gd name="connsiteY0-82" fmla="*/ 9569 h 10241"/>
                <a:gd name="connsiteX1-83" fmla="*/ 0 w 11653"/>
                <a:gd name="connsiteY1-84" fmla="*/ 0 h 10241"/>
                <a:gd name="connsiteX2-85" fmla="*/ 10546 w 11653"/>
                <a:gd name="connsiteY2-86" fmla="*/ 621 h 10241"/>
                <a:gd name="connsiteX3-87" fmla="*/ 11653 w 11653"/>
                <a:gd name="connsiteY3-88" fmla="*/ 10241 h 10241"/>
                <a:gd name="connsiteX4-89" fmla="*/ 886 w 11653"/>
                <a:gd name="connsiteY4-90" fmla="*/ 9569 h 10241"/>
                <a:gd name="connsiteX0-91" fmla="*/ 984 w 11653"/>
                <a:gd name="connsiteY0-92" fmla="*/ 9516 h 10241"/>
                <a:gd name="connsiteX1-93" fmla="*/ 0 w 11653"/>
                <a:gd name="connsiteY1-94" fmla="*/ 0 h 10241"/>
                <a:gd name="connsiteX2-95" fmla="*/ 10546 w 11653"/>
                <a:gd name="connsiteY2-96" fmla="*/ 621 h 10241"/>
                <a:gd name="connsiteX3-97" fmla="*/ 11653 w 11653"/>
                <a:gd name="connsiteY3-98" fmla="*/ 10241 h 10241"/>
                <a:gd name="connsiteX4-99" fmla="*/ 984 w 11653"/>
                <a:gd name="connsiteY4-100" fmla="*/ 9516 h 10241"/>
                <a:gd name="connsiteX0-101" fmla="*/ 838 w 11653"/>
                <a:gd name="connsiteY0-102" fmla="*/ 9436 h 10241"/>
                <a:gd name="connsiteX1-103" fmla="*/ 0 w 11653"/>
                <a:gd name="connsiteY1-104" fmla="*/ 0 h 10241"/>
                <a:gd name="connsiteX2-105" fmla="*/ 10546 w 11653"/>
                <a:gd name="connsiteY2-106" fmla="*/ 621 h 10241"/>
                <a:gd name="connsiteX3-107" fmla="*/ 11653 w 11653"/>
                <a:gd name="connsiteY3-108" fmla="*/ 10241 h 10241"/>
                <a:gd name="connsiteX4-109" fmla="*/ 838 w 11653"/>
                <a:gd name="connsiteY4-110" fmla="*/ 9436 h 102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653" h="10241">
                  <a:moveTo>
                    <a:pt x="838" y="9436"/>
                  </a:moveTo>
                  <a:cubicBezTo>
                    <a:pt x="726" y="6215"/>
                    <a:pt x="111" y="3221"/>
                    <a:pt x="0" y="0"/>
                  </a:cubicBezTo>
                  <a:lnTo>
                    <a:pt x="10546" y="621"/>
                  </a:lnTo>
                  <a:cubicBezTo>
                    <a:pt x="10658" y="3698"/>
                    <a:pt x="11542" y="7165"/>
                    <a:pt x="11653" y="10241"/>
                  </a:cubicBezTo>
                  <a:lnTo>
                    <a:pt x="838" y="94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gradFill>
                <a:gsLst>
                  <a:gs pos="28000">
                    <a:schemeClr val="accent2"/>
                  </a:gs>
                  <a:gs pos="99000">
                    <a:schemeClr val="accent1"/>
                  </a:gs>
                </a:gsLst>
                <a:lin ang="3000000" scaled="0"/>
              </a:gra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1724526" y="1232129"/>
              <a:ext cx="5450096" cy="2969756"/>
            </a:xfrm>
            <a:custGeom>
              <a:avLst/>
              <a:gdLst>
                <a:gd name="connsiteX0" fmla="*/ 0 w 5450096"/>
                <a:gd name="connsiteY0" fmla="*/ 742439 h 2969756"/>
                <a:gd name="connsiteX1" fmla="*/ 3965218 w 5450096"/>
                <a:gd name="connsiteY1" fmla="*/ 742439 h 2969756"/>
                <a:gd name="connsiteX2" fmla="*/ 3965218 w 5450096"/>
                <a:gd name="connsiteY2" fmla="*/ 0 h 2969756"/>
                <a:gd name="connsiteX3" fmla="*/ 5450096 w 5450096"/>
                <a:gd name="connsiteY3" fmla="*/ 1484878 h 2969756"/>
                <a:gd name="connsiteX4" fmla="*/ 3965218 w 5450096"/>
                <a:gd name="connsiteY4" fmla="*/ 2969756 h 2969756"/>
                <a:gd name="connsiteX5" fmla="*/ 3965218 w 5450096"/>
                <a:gd name="connsiteY5" fmla="*/ 2227317 h 2969756"/>
                <a:gd name="connsiteX6" fmla="*/ 0 w 5450096"/>
                <a:gd name="connsiteY6" fmla="*/ 2227317 h 2969756"/>
                <a:gd name="connsiteX7" fmla="*/ 0 w 5450096"/>
                <a:gd name="connsiteY7" fmla="*/ 742439 h 2969756"/>
                <a:gd name="connsiteX0-1" fmla="*/ 0 w 5450096"/>
                <a:gd name="connsiteY0-2" fmla="*/ 742439 h 2969756"/>
                <a:gd name="connsiteX1-3" fmla="*/ 1137139 w 5450096"/>
                <a:gd name="connsiteY1-4" fmla="*/ 737348 h 2969756"/>
                <a:gd name="connsiteX2-5" fmla="*/ 3965218 w 5450096"/>
                <a:gd name="connsiteY2-6" fmla="*/ 742439 h 2969756"/>
                <a:gd name="connsiteX3-7" fmla="*/ 3965218 w 5450096"/>
                <a:gd name="connsiteY3-8" fmla="*/ 0 h 2969756"/>
                <a:gd name="connsiteX4-9" fmla="*/ 5450096 w 5450096"/>
                <a:gd name="connsiteY4-10" fmla="*/ 1484878 h 2969756"/>
                <a:gd name="connsiteX5-11" fmla="*/ 3965218 w 5450096"/>
                <a:gd name="connsiteY5-12" fmla="*/ 2969756 h 2969756"/>
                <a:gd name="connsiteX6-13" fmla="*/ 3965218 w 5450096"/>
                <a:gd name="connsiteY6-14" fmla="*/ 2227317 h 2969756"/>
                <a:gd name="connsiteX7-15" fmla="*/ 0 w 5450096"/>
                <a:gd name="connsiteY7-16" fmla="*/ 2227317 h 2969756"/>
                <a:gd name="connsiteX8" fmla="*/ 0 w 5450096"/>
                <a:gd name="connsiteY8" fmla="*/ 742439 h 2969756"/>
                <a:gd name="connsiteX0-17" fmla="*/ 0 w 5450096"/>
                <a:gd name="connsiteY0-18" fmla="*/ 2227317 h 2969756"/>
                <a:gd name="connsiteX1-19" fmla="*/ 1137139 w 5450096"/>
                <a:gd name="connsiteY1-20" fmla="*/ 737348 h 2969756"/>
                <a:gd name="connsiteX2-21" fmla="*/ 3965218 w 5450096"/>
                <a:gd name="connsiteY2-22" fmla="*/ 742439 h 2969756"/>
                <a:gd name="connsiteX3-23" fmla="*/ 3965218 w 5450096"/>
                <a:gd name="connsiteY3-24" fmla="*/ 0 h 2969756"/>
                <a:gd name="connsiteX4-25" fmla="*/ 5450096 w 5450096"/>
                <a:gd name="connsiteY4-26" fmla="*/ 1484878 h 2969756"/>
                <a:gd name="connsiteX5-27" fmla="*/ 3965218 w 5450096"/>
                <a:gd name="connsiteY5-28" fmla="*/ 2969756 h 2969756"/>
                <a:gd name="connsiteX6-29" fmla="*/ 3965218 w 5450096"/>
                <a:gd name="connsiteY6-30" fmla="*/ 2227317 h 2969756"/>
                <a:gd name="connsiteX7-31" fmla="*/ 0 w 5450096"/>
                <a:gd name="connsiteY7-32" fmla="*/ 2227317 h 2969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450096" h="2969756">
                  <a:moveTo>
                    <a:pt x="0" y="2227317"/>
                  </a:moveTo>
                  <a:lnTo>
                    <a:pt x="1137139" y="737348"/>
                  </a:lnTo>
                  <a:lnTo>
                    <a:pt x="3965218" y="742439"/>
                  </a:lnTo>
                  <a:lnTo>
                    <a:pt x="3965218" y="0"/>
                  </a:lnTo>
                  <a:lnTo>
                    <a:pt x="5450096" y="1484878"/>
                  </a:lnTo>
                  <a:lnTo>
                    <a:pt x="3965218" y="2969756"/>
                  </a:lnTo>
                  <a:lnTo>
                    <a:pt x="3965218" y="2227317"/>
                  </a:lnTo>
                  <a:lnTo>
                    <a:pt x="0" y="2227317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Title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title" idx="4294967295"/>
          </p:nvPr>
        </p:nvSpPr>
        <p:spPr>
          <a:xfrm>
            <a:off x="1409700" y="685800"/>
            <a:ext cx="9372600" cy="4954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ARROW  INFOGRAPHIC</a:t>
            </a:r>
          </a:p>
        </p:txBody>
      </p:sp>
      <p:sp>
        <p:nvSpPr>
          <p:cNvPr id="11" name="Triangle 1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 rot="16200000">
            <a:off x="1644338" y="2219706"/>
            <a:ext cx="2756934" cy="1459305"/>
          </a:xfrm>
          <a:prstGeom prst="triangl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4" name="Triangle 1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 rot="5400000" flipH="1">
            <a:off x="8041440" y="4127379"/>
            <a:ext cx="2756934" cy="1459305"/>
          </a:xfrm>
          <a:prstGeom prst="triangle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9" name="TextBox 1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615948" y="2532189"/>
            <a:ext cx="2480052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This is some text. Place your preferred texts here. You can change it as you want. This is some text.</a:t>
            </a:r>
          </a:p>
        </p:txBody>
      </p:sp>
      <p:sp>
        <p:nvSpPr>
          <p:cNvPr id="20" name="TextBox 1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132576" y="4372329"/>
            <a:ext cx="2727928" cy="1055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altLang="zh-CN" sz="12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altLang="zh-CN" sz="1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This is some text. Place your preferred texts here. You can change it as you want. This is some text.</a:t>
            </a:r>
          </a:p>
        </p:txBody>
      </p:sp>
      <p:sp>
        <p:nvSpPr>
          <p:cNvPr id="22" name="Rectang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899516" y="2153537"/>
            <a:ext cx="3928504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grpSp>
        <p:nvGrpSpPr>
          <p:cNvPr id="4" name="组合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563318" y="6024872"/>
            <a:ext cx="1065364" cy="294656"/>
            <a:chOff x="725336" y="5029560"/>
            <a:chExt cx="1065364" cy="294656"/>
          </a:xfrm>
        </p:grpSpPr>
        <p:sp>
          <p:nvSpPr>
            <p:cNvPr id="23" name="矩形 22"/>
            <p:cNvSpPr/>
            <p:nvPr/>
          </p:nvSpPr>
          <p:spPr>
            <a:xfrm>
              <a:off x="725336" y="5029560"/>
              <a:ext cx="1065364" cy="294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81152" y="5034031"/>
              <a:ext cx="8293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START</a:t>
              </a: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6" name="Прямоугольник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3" name="Rectang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41388" y="4500497"/>
            <a:ext cx="3928504" cy="62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5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dur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4" grpId="0" animBg="1"/>
      <p:bldP spid="19" grpId="0"/>
      <p:bldP spid="20" grpId="0"/>
      <p:bldP spid="2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4342661" y="1907941"/>
            <a:ext cx="3646304" cy="3613400"/>
            <a:chOff x="4366107" y="1954833"/>
            <a:chExt cx="3646304" cy="3613400"/>
          </a:xfr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grpSpPr>
        <p:sp>
          <p:nvSpPr>
            <p:cNvPr id="31" name="Freeform 5"/>
            <p:cNvSpPr/>
            <p:nvPr/>
          </p:nvSpPr>
          <p:spPr bwMode="auto">
            <a:xfrm>
              <a:off x="6247693" y="1963708"/>
              <a:ext cx="1507832" cy="1433546"/>
            </a:xfrm>
            <a:custGeom>
              <a:avLst/>
              <a:gdLst/>
              <a:ahLst/>
              <a:cxnLst>
                <a:cxn ang="0">
                  <a:pos x="451" y="262"/>
                </a:cxn>
                <a:cxn ang="0">
                  <a:pos x="395" y="429"/>
                </a:cxn>
                <a:cxn ang="0">
                  <a:pos x="243" y="385"/>
                </a:cxn>
                <a:cxn ang="0">
                  <a:pos x="243" y="384"/>
                </a:cxn>
                <a:cxn ang="0">
                  <a:pos x="194" y="318"/>
                </a:cxn>
                <a:cxn ang="0">
                  <a:pos x="5" y="240"/>
                </a:cxn>
                <a:cxn ang="0">
                  <a:pos x="0" y="240"/>
                </a:cxn>
                <a:cxn ang="0">
                  <a:pos x="125" y="120"/>
                </a:cxn>
                <a:cxn ang="0">
                  <a:pos x="13" y="0"/>
                </a:cxn>
                <a:cxn ang="0">
                  <a:pos x="363" y="148"/>
                </a:cxn>
                <a:cxn ang="0">
                  <a:pos x="451" y="262"/>
                </a:cxn>
              </a:cxnLst>
              <a:rect l="0" t="0" r="r" b="b"/>
              <a:pathLst>
                <a:path w="451" h="429">
                  <a:moveTo>
                    <a:pt x="451" y="262"/>
                  </a:moveTo>
                  <a:cubicBezTo>
                    <a:pt x="395" y="429"/>
                    <a:pt x="395" y="429"/>
                    <a:pt x="395" y="429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43" y="385"/>
                    <a:pt x="243" y="384"/>
                    <a:pt x="243" y="384"/>
                  </a:cubicBezTo>
                  <a:cubicBezTo>
                    <a:pt x="230" y="360"/>
                    <a:pt x="214" y="338"/>
                    <a:pt x="194" y="318"/>
                  </a:cubicBezTo>
                  <a:cubicBezTo>
                    <a:pt x="142" y="266"/>
                    <a:pt x="79" y="240"/>
                    <a:pt x="5" y="240"/>
                  </a:cubicBezTo>
                  <a:cubicBezTo>
                    <a:pt x="4" y="240"/>
                    <a:pt x="2" y="240"/>
                    <a:pt x="0" y="240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9" y="2"/>
                    <a:pt x="266" y="51"/>
                    <a:pt x="363" y="148"/>
                  </a:cubicBezTo>
                  <a:cubicBezTo>
                    <a:pt x="399" y="183"/>
                    <a:pt x="428" y="222"/>
                    <a:pt x="451" y="262"/>
                  </a:cubicBezTo>
                  <a:close/>
                </a:path>
              </a:pathLst>
            </a:custGeom>
            <a:grpFill/>
            <a:ln w="25400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7097278" y="2997032"/>
              <a:ext cx="915133" cy="176862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74" y="231"/>
                </a:cxn>
                <a:cxn ang="0">
                  <a:pos x="202" y="494"/>
                </a:cxn>
                <a:cxn ang="0">
                  <a:pos x="32" y="529"/>
                </a:cxn>
                <a:cxn ang="0">
                  <a:pos x="0" y="362"/>
                </a:cxn>
                <a:cxn ang="0">
                  <a:pos x="34" y="231"/>
                </a:cxn>
                <a:cxn ang="0">
                  <a:pos x="12" y="123"/>
                </a:cxn>
                <a:cxn ang="0">
                  <a:pos x="166" y="166"/>
                </a:cxn>
                <a:cxn ang="0">
                  <a:pos x="220" y="0"/>
                </a:cxn>
              </a:cxnLst>
              <a:rect l="0" t="0" r="r" b="b"/>
              <a:pathLst>
                <a:path w="274" h="529">
                  <a:moveTo>
                    <a:pt x="220" y="0"/>
                  </a:moveTo>
                  <a:cubicBezTo>
                    <a:pt x="256" y="70"/>
                    <a:pt x="274" y="147"/>
                    <a:pt x="274" y="231"/>
                  </a:cubicBezTo>
                  <a:cubicBezTo>
                    <a:pt x="274" y="329"/>
                    <a:pt x="250" y="416"/>
                    <a:pt x="202" y="494"/>
                  </a:cubicBezTo>
                  <a:cubicBezTo>
                    <a:pt x="32" y="529"/>
                    <a:pt x="32" y="529"/>
                    <a:pt x="32" y="529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22" y="323"/>
                    <a:pt x="34" y="279"/>
                    <a:pt x="34" y="231"/>
                  </a:cubicBezTo>
                  <a:cubicBezTo>
                    <a:pt x="34" y="192"/>
                    <a:pt x="26" y="156"/>
                    <a:pt x="12" y="123"/>
                  </a:cubicBezTo>
                  <a:cubicBezTo>
                    <a:pt x="166" y="166"/>
                    <a:pt x="166" y="166"/>
                    <a:pt x="166" y="166"/>
                  </a:cubicBezTo>
                  <a:lnTo>
                    <a:pt x="220" y="0"/>
                  </a:lnTo>
                  <a:close/>
                </a:path>
              </a:pathLst>
            </a:custGeom>
            <a:grpFill/>
            <a:ln w="25400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5846251" y="4365444"/>
              <a:ext cx="1816036" cy="1202789"/>
            </a:xfrm>
            <a:custGeom>
              <a:avLst/>
              <a:gdLst/>
              <a:ahLst/>
              <a:cxnLst>
                <a:cxn ang="0">
                  <a:pos x="476" y="211"/>
                </a:cxn>
                <a:cxn ang="0">
                  <a:pos x="118" y="360"/>
                </a:cxn>
                <a:cxn ang="0">
                  <a:pos x="104" y="360"/>
                </a:cxn>
                <a:cxn ang="0">
                  <a:pos x="0" y="235"/>
                </a:cxn>
                <a:cxn ang="0">
                  <a:pos x="138" y="119"/>
                </a:cxn>
                <a:cxn ang="0">
                  <a:pos x="307" y="41"/>
                </a:cxn>
                <a:cxn ang="0">
                  <a:pos x="341" y="0"/>
                </a:cxn>
                <a:cxn ang="0">
                  <a:pos x="375" y="164"/>
                </a:cxn>
                <a:cxn ang="0">
                  <a:pos x="543" y="131"/>
                </a:cxn>
                <a:cxn ang="0">
                  <a:pos x="476" y="211"/>
                </a:cxn>
              </a:cxnLst>
              <a:rect l="0" t="0" r="r" b="b"/>
              <a:pathLst>
                <a:path w="543" h="360">
                  <a:moveTo>
                    <a:pt x="476" y="211"/>
                  </a:moveTo>
                  <a:cubicBezTo>
                    <a:pt x="378" y="310"/>
                    <a:pt x="258" y="360"/>
                    <a:pt x="118" y="360"/>
                  </a:cubicBezTo>
                  <a:cubicBezTo>
                    <a:pt x="113" y="360"/>
                    <a:pt x="109" y="360"/>
                    <a:pt x="104" y="36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203" y="115"/>
                    <a:pt x="259" y="89"/>
                    <a:pt x="307" y="41"/>
                  </a:cubicBezTo>
                  <a:cubicBezTo>
                    <a:pt x="320" y="28"/>
                    <a:pt x="331" y="14"/>
                    <a:pt x="341" y="0"/>
                  </a:cubicBezTo>
                  <a:cubicBezTo>
                    <a:pt x="375" y="164"/>
                    <a:pt x="375" y="164"/>
                    <a:pt x="375" y="164"/>
                  </a:cubicBezTo>
                  <a:cubicBezTo>
                    <a:pt x="543" y="131"/>
                    <a:pt x="543" y="131"/>
                    <a:pt x="543" y="131"/>
                  </a:cubicBezTo>
                  <a:cubicBezTo>
                    <a:pt x="524" y="159"/>
                    <a:pt x="502" y="186"/>
                    <a:pt x="476" y="211"/>
                  </a:cubicBezTo>
                  <a:close/>
                </a:path>
              </a:pathLst>
            </a:custGeom>
            <a:grpFill/>
            <a:ln w="25400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4635906" y="1954833"/>
              <a:ext cx="1835003" cy="1266009"/>
            </a:xfrm>
            <a:custGeom>
              <a:avLst/>
              <a:gdLst/>
              <a:ahLst/>
              <a:cxnLst>
                <a:cxn ang="0">
                  <a:pos x="88" y="148"/>
                </a:cxn>
                <a:cxn ang="0">
                  <a:pos x="436" y="0"/>
                </a:cxn>
                <a:cxn ang="0">
                  <a:pos x="549" y="119"/>
                </a:cxn>
                <a:cxn ang="0">
                  <a:pos x="426" y="241"/>
                </a:cxn>
                <a:cxn ang="0">
                  <a:pos x="258" y="318"/>
                </a:cxn>
                <a:cxn ang="0">
                  <a:pos x="212" y="379"/>
                </a:cxn>
                <a:cxn ang="0">
                  <a:pos x="178" y="221"/>
                </a:cxn>
                <a:cxn ang="0">
                  <a:pos x="0" y="264"/>
                </a:cxn>
                <a:cxn ang="0">
                  <a:pos x="88" y="148"/>
                </a:cxn>
              </a:cxnLst>
              <a:rect l="0" t="0" r="r" b="b"/>
              <a:pathLst>
                <a:path w="549" h="379">
                  <a:moveTo>
                    <a:pt x="88" y="148"/>
                  </a:moveTo>
                  <a:cubicBezTo>
                    <a:pt x="185" y="52"/>
                    <a:pt x="301" y="2"/>
                    <a:pt x="436" y="0"/>
                  </a:cubicBezTo>
                  <a:cubicBezTo>
                    <a:pt x="549" y="119"/>
                    <a:pt x="549" y="119"/>
                    <a:pt x="549" y="119"/>
                  </a:cubicBezTo>
                  <a:cubicBezTo>
                    <a:pt x="426" y="241"/>
                    <a:pt x="426" y="241"/>
                    <a:pt x="426" y="241"/>
                  </a:cubicBezTo>
                  <a:cubicBezTo>
                    <a:pt x="361" y="245"/>
                    <a:pt x="305" y="271"/>
                    <a:pt x="258" y="318"/>
                  </a:cubicBezTo>
                  <a:cubicBezTo>
                    <a:pt x="239" y="337"/>
                    <a:pt x="224" y="357"/>
                    <a:pt x="212" y="379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3" y="223"/>
                    <a:pt x="52" y="184"/>
                    <a:pt x="88" y="148"/>
                  </a:cubicBezTo>
                  <a:close/>
                </a:path>
              </a:pathLst>
            </a:custGeom>
            <a:grpFill/>
            <a:ln w="25400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4669414" y="4255437"/>
              <a:ext cx="1444610" cy="1303941"/>
            </a:xfrm>
            <a:custGeom>
              <a:avLst/>
              <a:gdLst/>
              <a:ahLst/>
              <a:cxnLst>
                <a:cxn ang="0">
                  <a:pos x="431" y="150"/>
                </a:cxn>
                <a:cxn ang="0">
                  <a:pos x="432" y="150"/>
                </a:cxn>
                <a:cxn ang="0">
                  <a:pos x="298" y="266"/>
                </a:cxn>
                <a:cxn ang="0">
                  <a:pos x="402" y="390"/>
                </a:cxn>
                <a:cxn ang="0">
                  <a:pos x="73" y="242"/>
                </a:cxn>
                <a:cxn ang="0">
                  <a:pos x="0" y="152"/>
                </a:cxn>
                <a:cxn ang="0">
                  <a:pos x="47" y="0"/>
                </a:cxn>
                <a:cxn ang="0">
                  <a:pos x="212" y="36"/>
                </a:cxn>
                <a:cxn ang="0">
                  <a:pos x="243" y="72"/>
                </a:cxn>
                <a:cxn ang="0">
                  <a:pos x="431" y="150"/>
                </a:cxn>
              </a:cxnLst>
              <a:rect l="0" t="0" r="r" b="b"/>
              <a:pathLst>
                <a:path w="432" h="390">
                  <a:moveTo>
                    <a:pt x="431" y="150"/>
                  </a:moveTo>
                  <a:cubicBezTo>
                    <a:pt x="432" y="150"/>
                    <a:pt x="432" y="150"/>
                    <a:pt x="432" y="150"/>
                  </a:cubicBezTo>
                  <a:cubicBezTo>
                    <a:pt x="298" y="266"/>
                    <a:pt x="298" y="266"/>
                    <a:pt x="298" y="266"/>
                  </a:cubicBezTo>
                  <a:cubicBezTo>
                    <a:pt x="402" y="390"/>
                    <a:pt x="402" y="390"/>
                    <a:pt x="402" y="390"/>
                  </a:cubicBezTo>
                  <a:cubicBezTo>
                    <a:pt x="275" y="384"/>
                    <a:pt x="165" y="334"/>
                    <a:pt x="73" y="242"/>
                  </a:cubicBezTo>
                  <a:cubicBezTo>
                    <a:pt x="45" y="214"/>
                    <a:pt x="20" y="184"/>
                    <a:pt x="0" y="15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21" y="48"/>
                    <a:pt x="232" y="61"/>
                    <a:pt x="243" y="72"/>
                  </a:cubicBezTo>
                  <a:cubicBezTo>
                    <a:pt x="295" y="124"/>
                    <a:pt x="358" y="150"/>
                    <a:pt x="431" y="150"/>
                  </a:cubicBezTo>
                  <a:close/>
                </a:path>
              </a:pathLst>
            </a:custGeom>
            <a:grpFill/>
            <a:ln w="25400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4366107" y="2843128"/>
              <a:ext cx="932517" cy="1767038"/>
            </a:xfrm>
            <a:custGeom>
              <a:avLst/>
              <a:gdLst/>
              <a:ahLst/>
              <a:cxnLst>
                <a:cxn ang="0">
                  <a:pos x="53" y="43"/>
                </a:cxn>
                <a:cxn ang="0">
                  <a:pos x="229" y="0"/>
                </a:cxn>
                <a:cxn ang="0">
                  <a:pos x="264" y="162"/>
                </a:cxn>
                <a:cxn ang="0">
                  <a:pos x="240" y="273"/>
                </a:cxn>
                <a:cxn ang="0">
                  <a:pos x="279" y="413"/>
                </a:cxn>
                <a:cxn ang="0">
                  <a:pos x="115" y="374"/>
                </a:cxn>
                <a:cxn ang="0">
                  <a:pos x="115" y="374"/>
                </a:cxn>
                <a:cxn ang="0">
                  <a:pos x="68" y="529"/>
                </a:cxn>
                <a:cxn ang="0">
                  <a:pos x="0" y="273"/>
                </a:cxn>
                <a:cxn ang="0">
                  <a:pos x="53" y="43"/>
                </a:cxn>
              </a:cxnLst>
              <a:rect l="0" t="0" r="r" b="b"/>
              <a:pathLst>
                <a:path w="279" h="529">
                  <a:moveTo>
                    <a:pt x="53" y="43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48" y="196"/>
                    <a:pt x="240" y="233"/>
                    <a:pt x="240" y="273"/>
                  </a:cubicBezTo>
                  <a:cubicBezTo>
                    <a:pt x="240" y="325"/>
                    <a:pt x="253" y="372"/>
                    <a:pt x="279" y="413"/>
                  </a:cubicBezTo>
                  <a:cubicBezTo>
                    <a:pt x="115" y="374"/>
                    <a:pt x="115" y="374"/>
                    <a:pt x="115" y="374"/>
                  </a:cubicBezTo>
                  <a:cubicBezTo>
                    <a:pt x="115" y="374"/>
                    <a:pt x="115" y="374"/>
                    <a:pt x="115" y="374"/>
                  </a:cubicBezTo>
                  <a:cubicBezTo>
                    <a:pt x="68" y="529"/>
                    <a:pt x="68" y="529"/>
                    <a:pt x="68" y="529"/>
                  </a:cubicBezTo>
                  <a:cubicBezTo>
                    <a:pt x="22" y="453"/>
                    <a:pt x="0" y="368"/>
                    <a:pt x="0" y="273"/>
                  </a:cubicBezTo>
                  <a:cubicBezTo>
                    <a:pt x="0" y="189"/>
                    <a:pt x="18" y="112"/>
                    <a:pt x="53" y="43"/>
                  </a:cubicBezTo>
                  <a:close/>
                </a:path>
              </a:pathLst>
            </a:custGeom>
            <a:grpFill/>
            <a:ln w="25400">
              <a:noFill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Title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title" idx="4294967295"/>
          </p:nvPr>
        </p:nvSpPr>
        <p:spPr>
          <a:xfrm>
            <a:off x="707136" y="685800"/>
            <a:ext cx="10401300" cy="4954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CIRCLE PROCESS  INFOGRAPHIC</a:t>
            </a:r>
          </a:p>
        </p:txBody>
      </p:sp>
      <p:sp>
        <p:nvSpPr>
          <p:cNvPr id="3" name="Freeform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6173903" y="1872844"/>
            <a:ext cx="1507832" cy="1433546"/>
          </a:xfrm>
          <a:custGeom>
            <a:avLst/>
            <a:gdLst/>
            <a:ahLst/>
            <a:cxnLst>
              <a:cxn ang="0">
                <a:pos x="451" y="262"/>
              </a:cxn>
              <a:cxn ang="0">
                <a:pos x="395" y="429"/>
              </a:cxn>
              <a:cxn ang="0">
                <a:pos x="243" y="385"/>
              </a:cxn>
              <a:cxn ang="0">
                <a:pos x="243" y="384"/>
              </a:cxn>
              <a:cxn ang="0">
                <a:pos x="194" y="318"/>
              </a:cxn>
              <a:cxn ang="0">
                <a:pos x="5" y="240"/>
              </a:cxn>
              <a:cxn ang="0">
                <a:pos x="0" y="240"/>
              </a:cxn>
              <a:cxn ang="0">
                <a:pos x="125" y="120"/>
              </a:cxn>
              <a:cxn ang="0">
                <a:pos x="13" y="0"/>
              </a:cxn>
              <a:cxn ang="0">
                <a:pos x="363" y="148"/>
              </a:cxn>
              <a:cxn ang="0">
                <a:pos x="451" y="262"/>
              </a:cxn>
            </a:cxnLst>
            <a:rect l="0" t="0" r="r" b="b"/>
            <a:pathLst>
              <a:path w="451" h="429">
                <a:moveTo>
                  <a:pt x="451" y="262"/>
                </a:moveTo>
                <a:cubicBezTo>
                  <a:pt x="395" y="429"/>
                  <a:pt x="395" y="429"/>
                  <a:pt x="395" y="429"/>
                </a:cubicBezTo>
                <a:cubicBezTo>
                  <a:pt x="243" y="385"/>
                  <a:pt x="243" y="385"/>
                  <a:pt x="243" y="385"/>
                </a:cubicBezTo>
                <a:cubicBezTo>
                  <a:pt x="243" y="385"/>
                  <a:pt x="243" y="384"/>
                  <a:pt x="243" y="384"/>
                </a:cubicBezTo>
                <a:cubicBezTo>
                  <a:pt x="230" y="360"/>
                  <a:pt x="214" y="338"/>
                  <a:pt x="194" y="318"/>
                </a:cubicBezTo>
                <a:cubicBezTo>
                  <a:pt x="142" y="266"/>
                  <a:pt x="79" y="240"/>
                  <a:pt x="5" y="240"/>
                </a:cubicBezTo>
                <a:cubicBezTo>
                  <a:pt x="4" y="240"/>
                  <a:pt x="2" y="240"/>
                  <a:pt x="0" y="240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3" y="0"/>
                  <a:pt x="13" y="0"/>
                  <a:pt x="13" y="0"/>
                </a:cubicBezTo>
                <a:cubicBezTo>
                  <a:pt x="149" y="2"/>
                  <a:pt x="266" y="51"/>
                  <a:pt x="363" y="148"/>
                </a:cubicBezTo>
                <a:cubicBezTo>
                  <a:pt x="399" y="183"/>
                  <a:pt x="428" y="222"/>
                  <a:pt x="451" y="26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" name="Freeform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7023488" y="2906168"/>
            <a:ext cx="915133" cy="1768623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274" y="231"/>
              </a:cxn>
              <a:cxn ang="0">
                <a:pos x="202" y="494"/>
              </a:cxn>
              <a:cxn ang="0">
                <a:pos x="32" y="529"/>
              </a:cxn>
              <a:cxn ang="0">
                <a:pos x="0" y="362"/>
              </a:cxn>
              <a:cxn ang="0">
                <a:pos x="34" y="231"/>
              </a:cxn>
              <a:cxn ang="0">
                <a:pos x="12" y="123"/>
              </a:cxn>
              <a:cxn ang="0">
                <a:pos x="166" y="166"/>
              </a:cxn>
              <a:cxn ang="0">
                <a:pos x="220" y="0"/>
              </a:cxn>
            </a:cxnLst>
            <a:rect l="0" t="0" r="r" b="b"/>
            <a:pathLst>
              <a:path w="274" h="529">
                <a:moveTo>
                  <a:pt x="220" y="0"/>
                </a:moveTo>
                <a:cubicBezTo>
                  <a:pt x="256" y="70"/>
                  <a:pt x="274" y="147"/>
                  <a:pt x="274" y="231"/>
                </a:cubicBezTo>
                <a:cubicBezTo>
                  <a:pt x="274" y="329"/>
                  <a:pt x="250" y="416"/>
                  <a:pt x="202" y="494"/>
                </a:cubicBezTo>
                <a:cubicBezTo>
                  <a:pt x="32" y="529"/>
                  <a:pt x="32" y="529"/>
                  <a:pt x="32" y="529"/>
                </a:cubicBezTo>
                <a:cubicBezTo>
                  <a:pt x="0" y="362"/>
                  <a:pt x="0" y="362"/>
                  <a:pt x="0" y="362"/>
                </a:cubicBezTo>
                <a:cubicBezTo>
                  <a:pt x="22" y="323"/>
                  <a:pt x="34" y="279"/>
                  <a:pt x="34" y="231"/>
                </a:cubicBezTo>
                <a:cubicBezTo>
                  <a:pt x="34" y="192"/>
                  <a:pt x="26" y="156"/>
                  <a:pt x="12" y="123"/>
                </a:cubicBezTo>
                <a:cubicBezTo>
                  <a:pt x="166" y="166"/>
                  <a:pt x="166" y="166"/>
                  <a:pt x="166" y="166"/>
                </a:cubicBezTo>
                <a:lnTo>
                  <a:pt x="22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5" name="Freeform 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5772461" y="4274580"/>
            <a:ext cx="1816036" cy="1202789"/>
          </a:xfrm>
          <a:custGeom>
            <a:avLst/>
            <a:gdLst/>
            <a:ahLst/>
            <a:cxnLst>
              <a:cxn ang="0">
                <a:pos x="476" y="211"/>
              </a:cxn>
              <a:cxn ang="0">
                <a:pos x="118" y="360"/>
              </a:cxn>
              <a:cxn ang="0">
                <a:pos x="104" y="360"/>
              </a:cxn>
              <a:cxn ang="0">
                <a:pos x="0" y="235"/>
              </a:cxn>
              <a:cxn ang="0">
                <a:pos x="138" y="119"/>
              </a:cxn>
              <a:cxn ang="0">
                <a:pos x="307" y="41"/>
              </a:cxn>
              <a:cxn ang="0">
                <a:pos x="341" y="0"/>
              </a:cxn>
              <a:cxn ang="0">
                <a:pos x="375" y="164"/>
              </a:cxn>
              <a:cxn ang="0">
                <a:pos x="543" y="131"/>
              </a:cxn>
              <a:cxn ang="0">
                <a:pos x="476" y="211"/>
              </a:cxn>
            </a:cxnLst>
            <a:rect l="0" t="0" r="r" b="b"/>
            <a:pathLst>
              <a:path w="543" h="360">
                <a:moveTo>
                  <a:pt x="476" y="211"/>
                </a:moveTo>
                <a:cubicBezTo>
                  <a:pt x="378" y="310"/>
                  <a:pt x="258" y="360"/>
                  <a:pt x="118" y="360"/>
                </a:cubicBezTo>
                <a:cubicBezTo>
                  <a:pt x="113" y="360"/>
                  <a:pt x="109" y="360"/>
                  <a:pt x="104" y="360"/>
                </a:cubicBezTo>
                <a:cubicBezTo>
                  <a:pt x="0" y="235"/>
                  <a:pt x="0" y="235"/>
                  <a:pt x="0" y="235"/>
                </a:cubicBezTo>
                <a:cubicBezTo>
                  <a:pt x="138" y="119"/>
                  <a:pt x="138" y="119"/>
                  <a:pt x="138" y="119"/>
                </a:cubicBezTo>
                <a:cubicBezTo>
                  <a:pt x="203" y="115"/>
                  <a:pt x="259" y="89"/>
                  <a:pt x="307" y="41"/>
                </a:cubicBezTo>
                <a:cubicBezTo>
                  <a:pt x="320" y="28"/>
                  <a:pt x="331" y="14"/>
                  <a:pt x="341" y="0"/>
                </a:cubicBezTo>
                <a:cubicBezTo>
                  <a:pt x="375" y="164"/>
                  <a:pt x="375" y="164"/>
                  <a:pt x="375" y="164"/>
                </a:cubicBezTo>
                <a:cubicBezTo>
                  <a:pt x="543" y="131"/>
                  <a:pt x="543" y="131"/>
                  <a:pt x="543" y="131"/>
                </a:cubicBezTo>
                <a:cubicBezTo>
                  <a:pt x="524" y="159"/>
                  <a:pt x="502" y="186"/>
                  <a:pt x="476" y="211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6" name="Freeform 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4562116" y="1863969"/>
            <a:ext cx="1835003" cy="1266009"/>
          </a:xfrm>
          <a:custGeom>
            <a:avLst/>
            <a:gdLst/>
            <a:ahLst/>
            <a:cxnLst>
              <a:cxn ang="0">
                <a:pos x="88" y="148"/>
              </a:cxn>
              <a:cxn ang="0">
                <a:pos x="436" y="0"/>
              </a:cxn>
              <a:cxn ang="0">
                <a:pos x="549" y="119"/>
              </a:cxn>
              <a:cxn ang="0">
                <a:pos x="426" y="241"/>
              </a:cxn>
              <a:cxn ang="0">
                <a:pos x="258" y="318"/>
              </a:cxn>
              <a:cxn ang="0">
                <a:pos x="212" y="379"/>
              </a:cxn>
              <a:cxn ang="0">
                <a:pos x="178" y="221"/>
              </a:cxn>
              <a:cxn ang="0">
                <a:pos x="0" y="264"/>
              </a:cxn>
              <a:cxn ang="0">
                <a:pos x="88" y="148"/>
              </a:cxn>
            </a:cxnLst>
            <a:rect l="0" t="0" r="r" b="b"/>
            <a:pathLst>
              <a:path w="549" h="379">
                <a:moveTo>
                  <a:pt x="88" y="148"/>
                </a:moveTo>
                <a:cubicBezTo>
                  <a:pt x="185" y="52"/>
                  <a:pt x="301" y="2"/>
                  <a:pt x="436" y="0"/>
                </a:cubicBezTo>
                <a:cubicBezTo>
                  <a:pt x="549" y="119"/>
                  <a:pt x="549" y="119"/>
                  <a:pt x="549" y="119"/>
                </a:cubicBezTo>
                <a:cubicBezTo>
                  <a:pt x="426" y="241"/>
                  <a:pt x="426" y="241"/>
                  <a:pt x="426" y="241"/>
                </a:cubicBezTo>
                <a:cubicBezTo>
                  <a:pt x="361" y="245"/>
                  <a:pt x="305" y="271"/>
                  <a:pt x="258" y="318"/>
                </a:cubicBezTo>
                <a:cubicBezTo>
                  <a:pt x="239" y="337"/>
                  <a:pt x="224" y="357"/>
                  <a:pt x="212" y="379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0" y="264"/>
                  <a:pt x="0" y="264"/>
                  <a:pt x="0" y="264"/>
                </a:cubicBezTo>
                <a:cubicBezTo>
                  <a:pt x="23" y="223"/>
                  <a:pt x="52" y="184"/>
                  <a:pt x="88" y="1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7" name="Freeform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4595624" y="4164573"/>
            <a:ext cx="1444610" cy="1303941"/>
          </a:xfrm>
          <a:custGeom>
            <a:avLst/>
            <a:gdLst/>
            <a:ahLst/>
            <a:cxnLst>
              <a:cxn ang="0">
                <a:pos x="431" y="150"/>
              </a:cxn>
              <a:cxn ang="0">
                <a:pos x="432" y="150"/>
              </a:cxn>
              <a:cxn ang="0">
                <a:pos x="298" y="266"/>
              </a:cxn>
              <a:cxn ang="0">
                <a:pos x="402" y="390"/>
              </a:cxn>
              <a:cxn ang="0">
                <a:pos x="73" y="242"/>
              </a:cxn>
              <a:cxn ang="0">
                <a:pos x="0" y="152"/>
              </a:cxn>
              <a:cxn ang="0">
                <a:pos x="47" y="0"/>
              </a:cxn>
              <a:cxn ang="0">
                <a:pos x="212" y="36"/>
              </a:cxn>
              <a:cxn ang="0">
                <a:pos x="243" y="72"/>
              </a:cxn>
              <a:cxn ang="0">
                <a:pos x="431" y="150"/>
              </a:cxn>
            </a:cxnLst>
            <a:rect l="0" t="0" r="r" b="b"/>
            <a:pathLst>
              <a:path w="432" h="390">
                <a:moveTo>
                  <a:pt x="431" y="150"/>
                </a:moveTo>
                <a:cubicBezTo>
                  <a:pt x="432" y="150"/>
                  <a:pt x="432" y="150"/>
                  <a:pt x="432" y="150"/>
                </a:cubicBezTo>
                <a:cubicBezTo>
                  <a:pt x="298" y="266"/>
                  <a:pt x="298" y="266"/>
                  <a:pt x="298" y="266"/>
                </a:cubicBezTo>
                <a:cubicBezTo>
                  <a:pt x="402" y="390"/>
                  <a:pt x="402" y="390"/>
                  <a:pt x="402" y="390"/>
                </a:cubicBezTo>
                <a:cubicBezTo>
                  <a:pt x="275" y="384"/>
                  <a:pt x="165" y="334"/>
                  <a:pt x="73" y="242"/>
                </a:cubicBezTo>
                <a:cubicBezTo>
                  <a:pt x="45" y="214"/>
                  <a:pt x="20" y="184"/>
                  <a:pt x="0" y="152"/>
                </a:cubicBezTo>
                <a:cubicBezTo>
                  <a:pt x="47" y="0"/>
                  <a:pt x="47" y="0"/>
                  <a:pt x="47" y="0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21" y="48"/>
                  <a:pt x="232" y="61"/>
                  <a:pt x="243" y="72"/>
                </a:cubicBezTo>
                <a:cubicBezTo>
                  <a:pt x="295" y="124"/>
                  <a:pt x="358" y="150"/>
                  <a:pt x="431" y="15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" name="Freeform 1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4292317" y="2752264"/>
            <a:ext cx="932517" cy="1767038"/>
          </a:xfrm>
          <a:custGeom>
            <a:avLst/>
            <a:gdLst/>
            <a:ahLst/>
            <a:cxnLst>
              <a:cxn ang="0">
                <a:pos x="53" y="43"/>
              </a:cxn>
              <a:cxn ang="0">
                <a:pos x="229" y="0"/>
              </a:cxn>
              <a:cxn ang="0">
                <a:pos x="264" y="162"/>
              </a:cxn>
              <a:cxn ang="0">
                <a:pos x="240" y="273"/>
              </a:cxn>
              <a:cxn ang="0">
                <a:pos x="279" y="413"/>
              </a:cxn>
              <a:cxn ang="0">
                <a:pos x="115" y="374"/>
              </a:cxn>
              <a:cxn ang="0">
                <a:pos x="115" y="374"/>
              </a:cxn>
              <a:cxn ang="0">
                <a:pos x="68" y="529"/>
              </a:cxn>
              <a:cxn ang="0">
                <a:pos x="0" y="273"/>
              </a:cxn>
              <a:cxn ang="0">
                <a:pos x="53" y="43"/>
              </a:cxn>
            </a:cxnLst>
            <a:rect l="0" t="0" r="r" b="b"/>
            <a:pathLst>
              <a:path w="279" h="529">
                <a:moveTo>
                  <a:pt x="53" y="43"/>
                </a:moveTo>
                <a:cubicBezTo>
                  <a:pt x="229" y="0"/>
                  <a:pt x="229" y="0"/>
                  <a:pt x="229" y="0"/>
                </a:cubicBezTo>
                <a:cubicBezTo>
                  <a:pt x="264" y="162"/>
                  <a:pt x="264" y="162"/>
                  <a:pt x="264" y="162"/>
                </a:cubicBezTo>
                <a:cubicBezTo>
                  <a:pt x="248" y="196"/>
                  <a:pt x="240" y="233"/>
                  <a:pt x="240" y="273"/>
                </a:cubicBezTo>
                <a:cubicBezTo>
                  <a:pt x="240" y="325"/>
                  <a:pt x="253" y="372"/>
                  <a:pt x="279" y="413"/>
                </a:cubicBezTo>
                <a:cubicBezTo>
                  <a:pt x="115" y="374"/>
                  <a:pt x="115" y="374"/>
                  <a:pt x="115" y="374"/>
                </a:cubicBezTo>
                <a:cubicBezTo>
                  <a:pt x="115" y="374"/>
                  <a:pt x="115" y="374"/>
                  <a:pt x="115" y="374"/>
                </a:cubicBezTo>
                <a:cubicBezTo>
                  <a:pt x="68" y="529"/>
                  <a:pt x="68" y="529"/>
                  <a:pt x="68" y="529"/>
                </a:cubicBezTo>
                <a:cubicBezTo>
                  <a:pt x="22" y="453"/>
                  <a:pt x="0" y="368"/>
                  <a:pt x="0" y="273"/>
                </a:cubicBezTo>
                <a:cubicBezTo>
                  <a:pt x="0" y="189"/>
                  <a:pt x="18" y="112"/>
                  <a:pt x="53" y="4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6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0" name="TextBox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7934294" y="1661762"/>
            <a:ext cx="2892201" cy="4931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11" name="Oval 1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108424" y="2064438"/>
            <a:ext cx="302671" cy="302671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2" name="TextBox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298068" y="3501240"/>
            <a:ext cx="2747884" cy="10048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" name="Oval 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775121" y="3730009"/>
            <a:ext cx="302671" cy="302671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5" name="TextBox 1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7479214" y="5258104"/>
            <a:ext cx="3141541" cy="4931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16" name="Oval 1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736812" y="5156781"/>
            <a:ext cx="302671" cy="302671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8" name="TextBox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645920" y="5204334"/>
            <a:ext cx="3010746" cy="8201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9" name="Oval 1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130751" y="5156781"/>
            <a:ext cx="302671" cy="302671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0" name="Oval 1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4140967" y="3730009"/>
            <a:ext cx="302671" cy="302671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1" name="TextBox 2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097280" y="3501240"/>
            <a:ext cx="2902536" cy="4931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22" name="Oval 2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4847345" y="2064438"/>
            <a:ext cx="302671" cy="302671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TextBox 2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516380" y="1680050"/>
            <a:ext cx="2870097" cy="4931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24" name="Freeform 85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6313661" y="4816543"/>
            <a:ext cx="328539" cy="376247"/>
          </a:xfrm>
          <a:custGeom>
            <a:avLst/>
            <a:gdLst>
              <a:gd name="T0" fmla="*/ 119 w 141"/>
              <a:gd name="T1" fmla="*/ 84 h 160"/>
              <a:gd name="T2" fmla="*/ 95 w 141"/>
              <a:gd name="T3" fmla="*/ 20 h 160"/>
              <a:gd name="T4" fmla="*/ 84 w 141"/>
              <a:gd name="T5" fmla="*/ 15 h 160"/>
              <a:gd name="T6" fmla="*/ 55 w 141"/>
              <a:gd name="T7" fmla="*/ 15 h 160"/>
              <a:gd name="T8" fmla="*/ 46 w 141"/>
              <a:gd name="T9" fmla="*/ 20 h 160"/>
              <a:gd name="T10" fmla="*/ 20 w 141"/>
              <a:gd name="T11" fmla="*/ 84 h 160"/>
              <a:gd name="T12" fmla="*/ 0 w 141"/>
              <a:gd name="T13" fmla="*/ 135 h 160"/>
              <a:gd name="T14" fmla="*/ 30 w 141"/>
              <a:gd name="T15" fmla="*/ 141 h 160"/>
              <a:gd name="T16" fmla="*/ 70 w 141"/>
              <a:gd name="T17" fmla="*/ 160 h 160"/>
              <a:gd name="T18" fmla="*/ 111 w 141"/>
              <a:gd name="T19" fmla="*/ 141 h 160"/>
              <a:gd name="T20" fmla="*/ 140 w 141"/>
              <a:gd name="T21" fmla="*/ 135 h 160"/>
              <a:gd name="T22" fmla="*/ 61 w 141"/>
              <a:gd name="T23" fmla="*/ 15 h 160"/>
              <a:gd name="T24" fmla="*/ 79 w 141"/>
              <a:gd name="T25" fmla="*/ 15 h 160"/>
              <a:gd name="T26" fmla="*/ 61 w 141"/>
              <a:gd name="T27" fmla="*/ 15 h 160"/>
              <a:gd name="T28" fmla="*/ 52 w 141"/>
              <a:gd name="T29" fmla="*/ 145 h 160"/>
              <a:gd name="T30" fmla="*/ 89 w 141"/>
              <a:gd name="T31" fmla="*/ 145 h 160"/>
              <a:gd name="T32" fmla="*/ 110 w 141"/>
              <a:gd name="T33" fmla="*/ 136 h 160"/>
              <a:gd name="T34" fmla="*/ 94 w 141"/>
              <a:gd name="T35" fmla="*/ 138 h 160"/>
              <a:gd name="T36" fmla="*/ 88 w 141"/>
              <a:gd name="T37" fmla="*/ 139 h 160"/>
              <a:gd name="T38" fmla="*/ 81 w 141"/>
              <a:gd name="T39" fmla="*/ 139 h 160"/>
              <a:gd name="T40" fmla="*/ 76 w 141"/>
              <a:gd name="T41" fmla="*/ 140 h 160"/>
              <a:gd name="T42" fmla="*/ 64 w 141"/>
              <a:gd name="T43" fmla="*/ 140 h 160"/>
              <a:gd name="T44" fmla="*/ 58 w 141"/>
              <a:gd name="T45" fmla="*/ 139 h 160"/>
              <a:gd name="T46" fmla="*/ 53 w 141"/>
              <a:gd name="T47" fmla="*/ 139 h 160"/>
              <a:gd name="T48" fmla="*/ 47 w 141"/>
              <a:gd name="T49" fmla="*/ 138 h 160"/>
              <a:gd name="T50" fmla="*/ 9 w 141"/>
              <a:gd name="T51" fmla="*/ 132 h 160"/>
              <a:gd name="T52" fmla="*/ 26 w 141"/>
              <a:gd name="T53" fmla="*/ 58 h 160"/>
              <a:gd name="T54" fmla="*/ 59 w 141"/>
              <a:gd name="T55" fmla="*/ 22 h 160"/>
              <a:gd name="T56" fmla="*/ 81 w 141"/>
              <a:gd name="T57" fmla="*/ 21 h 160"/>
              <a:gd name="T58" fmla="*/ 92 w 141"/>
              <a:gd name="T59" fmla="*/ 25 h 160"/>
              <a:gd name="T60" fmla="*/ 114 w 141"/>
              <a:gd name="T61" fmla="*/ 84 h 160"/>
              <a:gd name="T62" fmla="*/ 110 w 141"/>
              <a:gd name="T63" fmla="*/ 136 h 160"/>
              <a:gd name="T64" fmla="*/ 86 w 141"/>
              <a:gd name="T65" fmla="*/ 38 h 160"/>
              <a:gd name="T66" fmla="*/ 41 w 141"/>
              <a:gd name="T67" fmla="*/ 58 h 160"/>
              <a:gd name="T68" fmla="*/ 38 w 141"/>
              <a:gd name="T69" fmla="*/ 61 h 160"/>
              <a:gd name="T70" fmla="*/ 52 w 141"/>
              <a:gd name="T71" fmla="*/ 33 h 160"/>
              <a:gd name="T72" fmla="*/ 90 w 141"/>
              <a:gd name="T73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160">
                <a:moveTo>
                  <a:pt x="140" y="132"/>
                </a:moveTo>
                <a:cubicBezTo>
                  <a:pt x="126" y="118"/>
                  <a:pt x="119" y="102"/>
                  <a:pt x="119" y="8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38"/>
                  <a:pt x="106" y="25"/>
                  <a:pt x="95" y="20"/>
                </a:cubicBezTo>
                <a:cubicBezTo>
                  <a:pt x="91" y="18"/>
                  <a:pt x="88" y="17"/>
                  <a:pt x="84" y="16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7"/>
                  <a:pt x="78" y="0"/>
                  <a:pt x="70" y="0"/>
                </a:cubicBezTo>
                <a:cubicBezTo>
                  <a:pt x="62" y="0"/>
                  <a:pt x="55" y="7"/>
                  <a:pt x="55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7"/>
                  <a:pt x="49" y="18"/>
                  <a:pt x="46" y="20"/>
                </a:cubicBezTo>
                <a:cubicBezTo>
                  <a:pt x="33" y="26"/>
                  <a:pt x="20" y="40"/>
                  <a:pt x="20" y="58"/>
                </a:cubicBezTo>
                <a:cubicBezTo>
                  <a:pt x="20" y="84"/>
                  <a:pt x="20" y="84"/>
                  <a:pt x="20" y="84"/>
                </a:cubicBezTo>
                <a:cubicBezTo>
                  <a:pt x="20" y="103"/>
                  <a:pt x="14" y="119"/>
                  <a:pt x="1" y="132"/>
                </a:cubicBezTo>
                <a:cubicBezTo>
                  <a:pt x="0" y="133"/>
                  <a:pt x="0" y="134"/>
                  <a:pt x="0" y="135"/>
                </a:cubicBezTo>
                <a:cubicBezTo>
                  <a:pt x="0" y="136"/>
                  <a:pt x="1" y="137"/>
                  <a:pt x="2" y="137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5" y="142"/>
                  <a:pt x="40" y="143"/>
                  <a:pt x="44" y="144"/>
                </a:cubicBezTo>
                <a:cubicBezTo>
                  <a:pt x="49" y="154"/>
                  <a:pt x="59" y="160"/>
                  <a:pt x="70" y="160"/>
                </a:cubicBezTo>
                <a:cubicBezTo>
                  <a:pt x="81" y="160"/>
                  <a:pt x="91" y="154"/>
                  <a:pt x="96" y="144"/>
                </a:cubicBezTo>
                <a:cubicBezTo>
                  <a:pt x="101" y="143"/>
                  <a:pt x="105" y="142"/>
                  <a:pt x="111" y="141"/>
                </a:cubicBezTo>
                <a:cubicBezTo>
                  <a:pt x="138" y="137"/>
                  <a:pt x="138" y="137"/>
                  <a:pt x="138" y="137"/>
                </a:cubicBezTo>
                <a:cubicBezTo>
                  <a:pt x="139" y="137"/>
                  <a:pt x="140" y="136"/>
                  <a:pt x="140" y="135"/>
                </a:cubicBezTo>
                <a:cubicBezTo>
                  <a:pt x="141" y="134"/>
                  <a:pt x="141" y="133"/>
                  <a:pt x="140" y="132"/>
                </a:cubicBezTo>
                <a:close/>
                <a:moveTo>
                  <a:pt x="61" y="15"/>
                </a:moveTo>
                <a:cubicBezTo>
                  <a:pt x="61" y="10"/>
                  <a:pt x="65" y="6"/>
                  <a:pt x="70" y="6"/>
                </a:cubicBezTo>
                <a:cubicBezTo>
                  <a:pt x="75" y="6"/>
                  <a:pt x="79" y="10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3" y="14"/>
                  <a:pt x="67" y="14"/>
                  <a:pt x="61" y="15"/>
                </a:cubicBezTo>
                <a:close/>
                <a:moveTo>
                  <a:pt x="70" y="154"/>
                </a:moveTo>
                <a:cubicBezTo>
                  <a:pt x="63" y="154"/>
                  <a:pt x="56" y="151"/>
                  <a:pt x="52" y="145"/>
                </a:cubicBezTo>
                <a:cubicBezTo>
                  <a:pt x="58" y="145"/>
                  <a:pt x="64" y="146"/>
                  <a:pt x="70" y="146"/>
                </a:cubicBezTo>
                <a:cubicBezTo>
                  <a:pt x="76" y="146"/>
                  <a:pt x="82" y="145"/>
                  <a:pt x="89" y="145"/>
                </a:cubicBezTo>
                <a:cubicBezTo>
                  <a:pt x="85" y="151"/>
                  <a:pt x="78" y="154"/>
                  <a:pt x="70" y="154"/>
                </a:cubicBezTo>
                <a:close/>
                <a:moveTo>
                  <a:pt x="110" y="136"/>
                </a:moveTo>
                <a:cubicBezTo>
                  <a:pt x="104" y="137"/>
                  <a:pt x="99" y="137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2" y="138"/>
                  <a:pt x="90" y="139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6" y="139"/>
                  <a:pt x="84" y="139"/>
                  <a:pt x="82" y="139"/>
                </a:cubicBezTo>
                <a:cubicBezTo>
                  <a:pt x="82" y="139"/>
                  <a:pt x="82" y="139"/>
                  <a:pt x="81" y="139"/>
                </a:cubicBezTo>
                <a:cubicBezTo>
                  <a:pt x="80" y="139"/>
                  <a:pt x="78" y="140"/>
                  <a:pt x="77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72" y="140"/>
                  <a:pt x="69" y="140"/>
                  <a:pt x="65" y="140"/>
                </a:cubicBezTo>
                <a:cubicBezTo>
                  <a:pt x="65" y="140"/>
                  <a:pt x="64" y="140"/>
                  <a:pt x="64" y="140"/>
                </a:cubicBezTo>
                <a:cubicBezTo>
                  <a:pt x="62" y="140"/>
                  <a:pt x="61" y="139"/>
                  <a:pt x="59" y="139"/>
                </a:cubicBezTo>
                <a:cubicBezTo>
                  <a:pt x="59" y="139"/>
                  <a:pt x="59" y="139"/>
                  <a:pt x="58" y="139"/>
                </a:cubicBezTo>
                <a:cubicBezTo>
                  <a:pt x="57" y="139"/>
                  <a:pt x="55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1" y="139"/>
                  <a:pt x="49" y="138"/>
                  <a:pt x="47" y="138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2" y="137"/>
                  <a:pt x="37" y="137"/>
                  <a:pt x="31" y="136"/>
                </a:cubicBezTo>
                <a:cubicBezTo>
                  <a:pt x="9" y="132"/>
                  <a:pt x="9" y="132"/>
                  <a:pt x="9" y="132"/>
                </a:cubicBezTo>
                <a:cubicBezTo>
                  <a:pt x="20" y="119"/>
                  <a:pt x="26" y="103"/>
                  <a:pt x="26" y="84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42"/>
                  <a:pt x="37" y="30"/>
                  <a:pt x="49" y="25"/>
                </a:cubicBezTo>
                <a:cubicBezTo>
                  <a:pt x="52" y="24"/>
                  <a:pt x="55" y="22"/>
                  <a:pt x="59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6" y="20"/>
                  <a:pt x="74" y="20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5" y="22"/>
                  <a:pt x="89" y="23"/>
                  <a:pt x="92" y="25"/>
                </a:cubicBezTo>
                <a:cubicBezTo>
                  <a:pt x="103" y="30"/>
                  <a:pt x="114" y="42"/>
                  <a:pt x="114" y="58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102"/>
                  <a:pt x="120" y="118"/>
                  <a:pt x="132" y="132"/>
                </a:cubicBezTo>
                <a:lnTo>
                  <a:pt x="110" y="136"/>
                </a:lnTo>
                <a:close/>
                <a:moveTo>
                  <a:pt x="90" y="37"/>
                </a:moveTo>
                <a:cubicBezTo>
                  <a:pt x="89" y="38"/>
                  <a:pt x="88" y="39"/>
                  <a:pt x="86" y="38"/>
                </a:cubicBezTo>
                <a:cubicBezTo>
                  <a:pt x="76" y="34"/>
                  <a:pt x="64" y="34"/>
                  <a:pt x="55" y="38"/>
                </a:cubicBezTo>
                <a:cubicBezTo>
                  <a:pt x="50" y="41"/>
                  <a:pt x="41" y="48"/>
                  <a:pt x="41" y="58"/>
                </a:cubicBezTo>
                <a:cubicBezTo>
                  <a:pt x="41" y="60"/>
                  <a:pt x="39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1"/>
                  <a:pt x="35" y="60"/>
                  <a:pt x="35" y="58"/>
                </a:cubicBezTo>
                <a:cubicBezTo>
                  <a:pt x="35" y="45"/>
                  <a:pt x="46" y="36"/>
                  <a:pt x="52" y="33"/>
                </a:cubicBezTo>
                <a:cubicBezTo>
                  <a:pt x="63" y="28"/>
                  <a:pt x="77" y="28"/>
                  <a:pt x="88" y="33"/>
                </a:cubicBezTo>
                <a:cubicBezTo>
                  <a:pt x="90" y="34"/>
                  <a:pt x="91" y="35"/>
                  <a:pt x="90" y="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5" name="Freeform 105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5394207" y="2197961"/>
            <a:ext cx="372995" cy="338296"/>
          </a:xfrm>
          <a:custGeom>
            <a:avLst/>
            <a:gdLst>
              <a:gd name="T0" fmla="*/ 115 w 160"/>
              <a:gd name="T1" fmla="*/ 0 h 144"/>
              <a:gd name="T2" fmla="*/ 89 w 160"/>
              <a:gd name="T3" fmla="*/ 37 h 144"/>
              <a:gd name="T4" fmla="*/ 63 w 160"/>
              <a:gd name="T5" fmla="*/ 7 h 144"/>
              <a:gd name="T6" fmla="*/ 4 w 160"/>
              <a:gd name="T7" fmla="*/ 91 h 144"/>
              <a:gd name="T8" fmla="*/ 71 w 160"/>
              <a:gd name="T9" fmla="*/ 110 h 144"/>
              <a:gd name="T10" fmla="*/ 71 w 160"/>
              <a:gd name="T11" fmla="*/ 82 h 144"/>
              <a:gd name="T12" fmla="*/ 89 w 160"/>
              <a:gd name="T13" fmla="*/ 110 h 144"/>
              <a:gd name="T14" fmla="*/ 160 w 160"/>
              <a:gd name="T15" fmla="*/ 109 h 144"/>
              <a:gd name="T16" fmla="*/ 6 w 160"/>
              <a:gd name="T17" fmla="*/ 109 h 144"/>
              <a:gd name="T18" fmla="*/ 12 w 160"/>
              <a:gd name="T19" fmla="*/ 90 h 144"/>
              <a:gd name="T20" fmla="*/ 20 w 160"/>
              <a:gd name="T21" fmla="*/ 83 h 144"/>
              <a:gd name="T22" fmla="*/ 28 w 160"/>
              <a:gd name="T23" fmla="*/ 80 h 144"/>
              <a:gd name="T24" fmla="*/ 36 w 160"/>
              <a:gd name="T25" fmla="*/ 79 h 144"/>
              <a:gd name="T26" fmla="*/ 65 w 160"/>
              <a:gd name="T27" fmla="*/ 110 h 144"/>
              <a:gd name="T28" fmla="*/ 63 w 160"/>
              <a:gd name="T29" fmla="*/ 86 h 144"/>
              <a:gd name="T30" fmla="*/ 59 w 160"/>
              <a:gd name="T31" fmla="*/ 82 h 144"/>
              <a:gd name="T32" fmla="*/ 53 w 160"/>
              <a:gd name="T33" fmla="*/ 78 h 144"/>
              <a:gd name="T34" fmla="*/ 48 w 160"/>
              <a:gd name="T35" fmla="*/ 75 h 144"/>
              <a:gd name="T36" fmla="*/ 41 w 160"/>
              <a:gd name="T37" fmla="*/ 73 h 144"/>
              <a:gd name="T38" fmla="*/ 32 w 160"/>
              <a:gd name="T39" fmla="*/ 73 h 144"/>
              <a:gd name="T40" fmla="*/ 27 w 160"/>
              <a:gd name="T41" fmla="*/ 74 h 144"/>
              <a:gd name="T42" fmla="*/ 23 w 160"/>
              <a:gd name="T43" fmla="*/ 75 h 144"/>
              <a:gd name="T44" fmla="*/ 18 w 160"/>
              <a:gd name="T45" fmla="*/ 78 h 144"/>
              <a:gd name="T46" fmla="*/ 15 w 160"/>
              <a:gd name="T47" fmla="*/ 80 h 144"/>
              <a:gd name="T48" fmla="*/ 45 w 160"/>
              <a:gd name="T49" fmla="*/ 6 h 144"/>
              <a:gd name="T50" fmla="*/ 65 w 160"/>
              <a:gd name="T51" fmla="*/ 40 h 144"/>
              <a:gd name="T52" fmla="*/ 65 w 160"/>
              <a:gd name="T53" fmla="*/ 89 h 144"/>
              <a:gd name="T54" fmla="*/ 71 w 160"/>
              <a:gd name="T55" fmla="*/ 43 h 144"/>
              <a:gd name="T56" fmla="*/ 71 w 160"/>
              <a:gd name="T57" fmla="*/ 76 h 144"/>
              <a:gd name="T58" fmla="*/ 95 w 160"/>
              <a:gd name="T59" fmla="*/ 40 h 144"/>
              <a:gd name="T60" fmla="*/ 114 w 160"/>
              <a:gd name="T61" fmla="*/ 6 h 144"/>
              <a:gd name="T62" fmla="*/ 147 w 160"/>
              <a:gd name="T63" fmla="*/ 81 h 144"/>
              <a:gd name="T64" fmla="*/ 140 w 160"/>
              <a:gd name="T65" fmla="*/ 77 h 144"/>
              <a:gd name="T66" fmla="*/ 136 w 160"/>
              <a:gd name="T67" fmla="*/ 75 h 144"/>
              <a:gd name="T68" fmla="*/ 131 w 160"/>
              <a:gd name="T69" fmla="*/ 74 h 144"/>
              <a:gd name="T70" fmla="*/ 124 w 160"/>
              <a:gd name="T71" fmla="*/ 73 h 144"/>
              <a:gd name="T72" fmla="*/ 116 w 160"/>
              <a:gd name="T73" fmla="*/ 74 h 144"/>
              <a:gd name="T74" fmla="*/ 111 w 160"/>
              <a:gd name="T75" fmla="*/ 76 h 144"/>
              <a:gd name="T76" fmla="*/ 104 w 160"/>
              <a:gd name="T77" fmla="*/ 79 h 144"/>
              <a:gd name="T78" fmla="*/ 100 w 160"/>
              <a:gd name="T79" fmla="*/ 83 h 144"/>
              <a:gd name="T80" fmla="*/ 95 w 160"/>
              <a:gd name="T81" fmla="*/ 89 h 144"/>
              <a:gd name="T82" fmla="*/ 95 w 160"/>
              <a:gd name="T83" fmla="*/ 110 h 144"/>
              <a:gd name="T84" fmla="*/ 95 w 160"/>
              <a:gd name="T85" fmla="*/ 109 h 144"/>
              <a:gd name="T86" fmla="*/ 129 w 160"/>
              <a:gd name="T87" fmla="*/ 79 h 144"/>
              <a:gd name="T88" fmla="*/ 139 w 160"/>
              <a:gd name="T89" fmla="*/ 83 h 144"/>
              <a:gd name="T90" fmla="*/ 143 w 160"/>
              <a:gd name="T91" fmla="*/ 85 h 144"/>
              <a:gd name="T92" fmla="*/ 150 w 160"/>
              <a:gd name="T93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4">
                <a:moveTo>
                  <a:pt x="156" y="91"/>
                </a:moveTo>
                <a:cubicBezTo>
                  <a:pt x="138" y="20"/>
                  <a:pt x="138" y="20"/>
                  <a:pt x="138" y="20"/>
                </a:cubicBezTo>
                <a:cubicBezTo>
                  <a:pt x="135" y="9"/>
                  <a:pt x="126" y="1"/>
                  <a:pt x="115" y="0"/>
                </a:cubicBezTo>
                <a:cubicBezTo>
                  <a:pt x="108" y="0"/>
                  <a:pt x="102" y="2"/>
                  <a:pt x="97" y="7"/>
                </a:cubicBezTo>
                <a:cubicBezTo>
                  <a:pt x="92" y="12"/>
                  <a:pt x="89" y="18"/>
                  <a:pt x="89" y="25"/>
                </a:cubicBezTo>
                <a:cubicBezTo>
                  <a:pt x="89" y="37"/>
                  <a:pt x="89" y="37"/>
                  <a:pt x="89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18"/>
                  <a:pt x="68" y="12"/>
                  <a:pt x="63" y="7"/>
                </a:cubicBezTo>
                <a:cubicBezTo>
                  <a:pt x="58" y="2"/>
                  <a:pt x="52" y="0"/>
                  <a:pt x="45" y="0"/>
                </a:cubicBezTo>
                <a:cubicBezTo>
                  <a:pt x="34" y="1"/>
                  <a:pt x="25" y="9"/>
                  <a:pt x="22" y="20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7"/>
                  <a:pt x="0" y="102"/>
                  <a:pt x="0" y="109"/>
                </a:cubicBezTo>
                <a:cubicBezTo>
                  <a:pt x="0" y="128"/>
                  <a:pt x="16" y="144"/>
                  <a:pt x="36" y="144"/>
                </a:cubicBezTo>
                <a:cubicBezTo>
                  <a:pt x="55" y="144"/>
                  <a:pt x="70" y="129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82"/>
                  <a:pt x="71" y="82"/>
                  <a:pt x="71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29"/>
                  <a:pt x="105" y="144"/>
                  <a:pt x="124" y="144"/>
                </a:cubicBezTo>
                <a:cubicBezTo>
                  <a:pt x="144" y="144"/>
                  <a:pt x="160" y="128"/>
                  <a:pt x="160" y="109"/>
                </a:cubicBezTo>
                <a:cubicBezTo>
                  <a:pt x="160" y="102"/>
                  <a:pt x="158" y="97"/>
                  <a:pt x="156" y="91"/>
                </a:cubicBezTo>
                <a:close/>
                <a:moveTo>
                  <a:pt x="36" y="138"/>
                </a:moveTo>
                <a:cubicBezTo>
                  <a:pt x="19" y="138"/>
                  <a:pt x="6" y="125"/>
                  <a:pt x="6" y="109"/>
                </a:cubicBezTo>
                <a:cubicBezTo>
                  <a:pt x="6" y="103"/>
                  <a:pt x="7" y="98"/>
                  <a:pt x="10" y="94"/>
                </a:cubicBezTo>
                <a:cubicBezTo>
                  <a:pt x="10" y="93"/>
                  <a:pt x="11" y="92"/>
                  <a:pt x="12" y="91"/>
                </a:cubicBezTo>
                <a:cubicBezTo>
                  <a:pt x="12" y="91"/>
                  <a:pt x="12" y="91"/>
                  <a:pt x="12" y="90"/>
                </a:cubicBezTo>
                <a:cubicBezTo>
                  <a:pt x="14" y="89"/>
                  <a:pt x="15" y="87"/>
                  <a:pt x="17" y="85"/>
                </a:cubicBezTo>
                <a:cubicBezTo>
                  <a:pt x="17" y="85"/>
                  <a:pt x="18" y="85"/>
                  <a:pt x="18" y="85"/>
                </a:cubicBezTo>
                <a:cubicBezTo>
                  <a:pt x="19" y="84"/>
                  <a:pt x="19" y="84"/>
                  <a:pt x="20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82"/>
                  <a:pt x="25" y="81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1" y="79"/>
                  <a:pt x="32" y="79"/>
                  <a:pt x="32" y="79"/>
                </a:cubicBezTo>
                <a:cubicBezTo>
                  <a:pt x="33" y="79"/>
                  <a:pt x="34" y="79"/>
                  <a:pt x="36" y="79"/>
                </a:cubicBezTo>
                <a:cubicBezTo>
                  <a:pt x="52" y="79"/>
                  <a:pt x="65" y="92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4" y="126"/>
                  <a:pt x="51" y="138"/>
                  <a:pt x="36" y="138"/>
                </a:cubicBezTo>
                <a:close/>
                <a:moveTo>
                  <a:pt x="63" y="86"/>
                </a:moveTo>
                <a:cubicBezTo>
                  <a:pt x="63" y="85"/>
                  <a:pt x="62" y="85"/>
                  <a:pt x="62" y="85"/>
                </a:cubicBezTo>
                <a:cubicBezTo>
                  <a:pt x="61" y="84"/>
                  <a:pt x="61" y="83"/>
                  <a:pt x="60" y="83"/>
                </a:cubicBezTo>
                <a:cubicBezTo>
                  <a:pt x="60" y="83"/>
                  <a:pt x="59" y="82"/>
                  <a:pt x="59" y="82"/>
                </a:cubicBezTo>
                <a:cubicBezTo>
                  <a:pt x="58" y="81"/>
                  <a:pt x="58" y="81"/>
                  <a:pt x="57" y="80"/>
                </a:cubicBezTo>
                <a:cubicBezTo>
                  <a:pt x="57" y="80"/>
                  <a:pt x="56" y="80"/>
                  <a:pt x="56" y="79"/>
                </a:cubicBezTo>
                <a:cubicBezTo>
                  <a:pt x="55" y="79"/>
                  <a:pt x="54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1" y="77"/>
                  <a:pt x="50" y="76"/>
                  <a:pt x="49" y="76"/>
                </a:cubicBezTo>
                <a:cubicBezTo>
                  <a:pt x="49" y="76"/>
                  <a:pt x="48" y="75"/>
                  <a:pt x="48" y="75"/>
                </a:cubicBezTo>
                <a:cubicBezTo>
                  <a:pt x="47" y="75"/>
                  <a:pt x="46" y="75"/>
                  <a:pt x="45" y="74"/>
                </a:cubicBezTo>
                <a:cubicBezTo>
                  <a:pt x="45" y="74"/>
                  <a:pt x="44" y="74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41" y="73"/>
                  <a:pt x="40" y="73"/>
                  <a:pt x="40" y="73"/>
                </a:cubicBezTo>
                <a:cubicBezTo>
                  <a:pt x="38" y="73"/>
                  <a:pt x="37" y="73"/>
                  <a:pt x="36" y="73"/>
                </a:cubicBezTo>
                <a:cubicBezTo>
                  <a:pt x="34" y="73"/>
                  <a:pt x="33" y="73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3"/>
                  <a:pt x="30" y="74"/>
                  <a:pt x="29" y="74"/>
                </a:cubicBezTo>
                <a:cubicBezTo>
                  <a:pt x="28" y="74"/>
                  <a:pt x="28" y="74"/>
                  <a:pt x="27" y="74"/>
                </a:cubicBezTo>
                <a:cubicBezTo>
                  <a:pt x="27" y="74"/>
                  <a:pt x="26" y="74"/>
                  <a:pt x="26" y="74"/>
                </a:cubicBezTo>
                <a:cubicBezTo>
                  <a:pt x="25" y="75"/>
                  <a:pt x="25" y="75"/>
                  <a:pt x="24" y="75"/>
                </a:cubicBezTo>
                <a:cubicBezTo>
                  <a:pt x="24" y="75"/>
                  <a:pt x="23" y="75"/>
                  <a:pt x="23" y="75"/>
                </a:cubicBezTo>
                <a:cubicBezTo>
                  <a:pt x="22" y="76"/>
                  <a:pt x="22" y="76"/>
                  <a:pt x="21" y="76"/>
                </a:cubicBezTo>
                <a:cubicBezTo>
                  <a:pt x="21" y="76"/>
                  <a:pt x="20" y="76"/>
                  <a:pt x="20" y="77"/>
                </a:cubicBezTo>
                <a:cubicBezTo>
                  <a:pt x="19" y="77"/>
                  <a:pt x="19" y="77"/>
                  <a:pt x="18" y="78"/>
                </a:cubicBezTo>
                <a:cubicBezTo>
                  <a:pt x="18" y="78"/>
                  <a:pt x="18" y="78"/>
                  <a:pt x="17" y="78"/>
                </a:cubicBezTo>
                <a:cubicBezTo>
                  <a:pt x="17" y="79"/>
                  <a:pt x="16" y="79"/>
                  <a:pt x="15" y="79"/>
                </a:cubicBezTo>
                <a:cubicBezTo>
                  <a:pt x="15" y="79"/>
                  <a:pt x="15" y="79"/>
                  <a:pt x="15" y="80"/>
                </a:cubicBezTo>
                <a:cubicBezTo>
                  <a:pt x="14" y="80"/>
                  <a:pt x="14" y="81"/>
                  <a:pt x="13" y="8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13"/>
                  <a:pt x="37" y="6"/>
                  <a:pt x="45" y="6"/>
                </a:cubicBezTo>
                <a:cubicBezTo>
                  <a:pt x="51" y="6"/>
                  <a:pt x="56" y="8"/>
                  <a:pt x="59" y="11"/>
                </a:cubicBezTo>
                <a:cubicBezTo>
                  <a:pt x="63" y="15"/>
                  <a:pt x="65" y="20"/>
                  <a:pt x="65" y="2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8"/>
                  <a:pt x="64" y="87"/>
                  <a:pt x="63" y="86"/>
                </a:cubicBezTo>
                <a:close/>
                <a:moveTo>
                  <a:pt x="71" y="76"/>
                </a:moveTo>
                <a:cubicBezTo>
                  <a:pt x="71" y="43"/>
                  <a:pt x="71" y="43"/>
                  <a:pt x="71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76"/>
                  <a:pt x="89" y="76"/>
                  <a:pt x="89" y="76"/>
                </a:cubicBezTo>
                <a:lnTo>
                  <a:pt x="71" y="76"/>
                </a:lnTo>
                <a:close/>
                <a:moveTo>
                  <a:pt x="95" y="89"/>
                </a:moveTo>
                <a:cubicBezTo>
                  <a:pt x="95" y="79"/>
                  <a:pt x="95" y="79"/>
                  <a:pt x="95" y="7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7" y="15"/>
                  <a:pt x="101" y="11"/>
                </a:cubicBezTo>
                <a:cubicBezTo>
                  <a:pt x="104" y="8"/>
                  <a:pt x="109" y="6"/>
                  <a:pt x="114" y="6"/>
                </a:cubicBezTo>
                <a:cubicBezTo>
                  <a:pt x="114" y="6"/>
                  <a:pt x="114" y="6"/>
                  <a:pt x="115" y="6"/>
                </a:cubicBezTo>
                <a:cubicBezTo>
                  <a:pt x="123" y="6"/>
                  <a:pt x="130" y="13"/>
                  <a:pt x="132" y="2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6" y="80"/>
                  <a:pt x="144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7"/>
                  <a:pt x="141" y="77"/>
                  <a:pt x="140" y="77"/>
                </a:cubicBezTo>
                <a:cubicBezTo>
                  <a:pt x="140" y="76"/>
                  <a:pt x="139" y="76"/>
                  <a:pt x="139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6" y="75"/>
                  <a:pt x="136" y="75"/>
                </a:cubicBezTo>
                <a:cubicBezTo>
                  <a:pt x="135" y="75"/>
                  <a:pt x="135" y="75"/>
                  <a:pt x="134" y="74"/>
                </a:cubicBezTo>
                <a:cubicBezTo>
                  <a:pt x="134" y="74"/>
                  <a:pt x="133" y="74"/>
                  <a:pt x="133" y="74"/>
                </a:cubicBezTo>
                <a:cubicBezTo>
                  <a:pt x="132" y="74"/>
                  <a:pt x="132" y="74"/>
                  <a:pt x="131" y="74"/>
                </a:cubicBezTo>
                <a:cubicBezTo>
                  <a:pt x="130" y="74"/>
                  <a:pt x="130" y="73"/>
                  <a:pt x="129" y="73"/>
                </a:cubicBezTo>
                <a:cubicBezTo>
                  <a:pt x="129" y="73"/>
                  <a:pt x="128" y="73"/>
                  <a:pt x="128" y="73"/>
                </a:cubicBezTo>
                <a:cubicBezTo>
                  <a:pt x="127" y="73"/>
                  <a:pt x="126" y="73"/>
                  <a:pt x="124" y="73"/>
                </a:cubicBezTo>
                <a:cubicBezTo>
                  <a:pt x="123" y="73"/>
                  <a:pt x="122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4" y="75"/>
                  <a:pt x="113" y="75"/>
                  <a:pt x="112" y="75"/>
                </a:cubicBezTo>
                <a:cubicBezTo>
                  <a:pt x="112" y="75"/>
                  <a:pt x="111" y="76"/>
                  <a:pt x="111" y="76"/>
                </a:cubicBezTo>
                <a:cubicBezTo>
                  <a:pt x="110" y="76"/>
                  <a:pt x="109" y="77"/>
                  <a:pt x="107" y="77"/>
                </a:cubicBezTo>
                <a:cubicBezTo>
                  <a:pt x="107" y="77"/>
                  <a:pt x="107" y="78"/>
                  <a:pt x="107" y="78"/>
                </a:cubicBezTo>
                <a:cubicBezTo>
                  <a:pt x="106" y="78"/>
                  <a:pt x="105" y="79"/>
                  <a:pt x="104" y="79"/>
                </a:cubicBezTo>
                <a:cubicBezTo>
                  <a:pt x="104" y="80"/>
                  <a:pt x="103" y="80"/>
                  <a:pt x="103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2"/>
                  <a:pt x="100" y="83"/>
                  <a:pt x="100" y="83"/>
                </a:cubicBezTo>
                <a:cubicBezTo>
                  <a:pt x="99" y="83"/>
                  <a:pt x="99" y="84"/>
                  <a:pt x="98" y="85"/>
                </a:cubicBezTo>
                <a:cubicBezTo>
                  <a:pt x="98" y="85"/>
                  <a:pt x="97" y="85"/>
                  <a:pt x="97" y="86"/>
                </a:cubicBezTo>
                <a:cubicBezTo>
                  <a:pt x="96" y="87"/>
                  <a:pt x="96" y="88"/>
                  <a:pt x="95" y="89"/>
                </a:cubicBezTo>
                <a:cubicBezTo>
                  <a:pt x="95" y="89"/>
                  <a:pt x="95" y="89"/>
                  <a:pt x="95" y="89"/>
                </a:cubicBezTo>
                <a:close/>
                <a:moveTo>
                  <a:pt x="124" y="138"/>
                </a:moveTo>
                <a:cubicBezTo>
                  <a:pt x="109" y="138"/>
                  <a:pt x="96" y="126"/>
                  <a:pt x="95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92"/>
                  <a:pt x="108" y="79"/>
                  <a:pt x="124" y="79"/>
                </a:cubicBezTo>
                <a:cubicBezTo>
                  <a:pt x="126" y="79"/>
                  <a:pt x="127" y="79"/>
                  <a:pt x="128" y="79"/>
                </a:cubicBezTo>
                <a:cubicBezTo>
                  <a:pt x="128" y="79"/>
                  <a:pt x="129" y="79"/>
                  <a:pt x="129" y="79"/>
                </a:cubicBezTo>
                <a:cubicBezTo>
                  <a:pt x="130" y="79"/>
                  <a:pt x="131" y="80"/>
                  <a:pt x="13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1"/>
                  <a:pt x="137" y="82"/>
                  <a:pt x="139" y="83"/>
                </a:cubicBezTo>
                <a:cubicBezTo>
                  <a:pt x="139" y="83"/>
                  <a:pt x="139" y="83"/>
                  <a:pt x="140" y="83"/>
                </a:cubicBezTo>
                <a:cubicBezTo>
                  <a:pt x="141" y="84"/>
                  <a:pt x="141" y="84"/>
                  <a:pt x="142" y="85"/>
                </a:cubicBezTo>
                <a:cubicBezTo>
                  <a:pt x="142" y="85"/>
                  <a:pt x="143" y="85"/>
                  <a:pt x="143" y="85"/>
                </a:cubicBezTo>
                <a:cubicBezTo>
                  <a:pt x="145" y="87"/>
                  <a:pt x="146" y="89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9" y="92"/>
                  <a:pt x="150" y="93"/>
                  <a:pt x="150" y="94"/>
                </a:cubicBezTo>
                <a:cubicBezTo>
                  <a:pt x="153" y="98"/>
                  <a:pt x="154" y="103"/>
                  <a:pt x="154" y="109"/>
                </a:cubicBezTo>
                <a:cubicBezTo>
                  <a:pt x="154" y="125"/>
                  <a:pt x="141" y="138"/>
                  <a:pt x="124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6" name="Freeform 113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7253772" y="3835933"/>
            <a:ext cx="372995" cy="338296"/>
          </a:xfrm>
          <a:custGeom>
            <a:avLst/>
            <a:gdLst>
              <a:gd name="T0" fmla="*/ 160 w 160"/>
              <a:gd name="T1" fmla="*/ 45 h 144"/>
              <a:gd name="T2" fmla="*/ 160 w 160"/>
              <a:gd name="T3" fmla="*/ 45 h 144"/>
              <a:gd name="T4" fmla="*/ 160 w 160"/>
              <a:gd name="T5" fmla="*/ 44 h 144"/>
              <a:gd name="T6" fmla="*/ 160 w 160"/>
              <a:gd name="T7" fmla="*/ 44 h 144"/>
              <a:gd name="T8" fmla="*/ 133 w 160"/>
              <a:gd name="T9" fmla="*/ 1 h 144"/>
              <a:gd name="T10" fmla="*/ 132 w 160"/>
              <a:gd name="T11" fmla="*/ 0 h 144"/>
              <a:gd name="T12" fmla="*/ 132 w 160"/>
              <a:gd name="T13" fmla="*/ 0 h 144"/>
              <a:gd name="T14" fmla="*/ 29 w 160"/>
              <a:gd name="T15" fmla="*/ 0 h 144"/>
              <a:gd name="T16" fmla="*/ 28 w 160"/>
              <a:gd name="T17" fmla="*/ 0 h 144"/>
              <a:gd name="T18" fmla="*/ 28 w 160"/>
              <a:gd name="T19" fmla="*/ 1 h 144"/>
              <a:gd name="T20" fmla="*/ 27 w 160"/>
              <a:gd name="T21" fmla="*/ 1 h 144"/>
              <a:gd name="T22" fmla="*/ 0 w 160"/>
              <a:gd name="T23" fmla="*/ 44 h 144"/>
              <a:gd name="T24" fmla="*/ 0 w 160"/>
              <a:gd name="T25" fmla="*/ 44 h 144"/>
              <a:gd name="T26" fmla="*/ 0 w 160"/>
              <a:gd name="T27" fmla="*/ 45 h 144"/>
              <a:gd name="T28" fmla="*/ 0 w 160"/>
              <a:gd name="T29" fmla="*/ 46 h 144"/>
              <a:gd name="T30" fmla="*/ 0 w 160"/>
              <a:gd name="T31" fmla="*/ 46 h 144"/>
              <a:gd name="T32" fmla="*/ 0 w 160"/>
              <a:gd name="T33" fmla="*/ 47 h 144"/>
              <a:gd name="T34" fmla="*/ 78 w 160"/>
              <a:gd name="T35" fmla="*/ 143 h 144"/>
              <a:gd name="T36" fmla="*/ 78 w 160"/>
              <a:gd name="T37" fmla="*/ 143 h 144"/>
              <a:gd name="T38" fmla="*/ 79 w 160"/>
              <a:gd name="T39" fmla="*/ 144 h 144"/>
              <a:gd name="T40" fmla="*/ 80 w 160"/>
              <a:gd name="T41" fmla="*/ 144 h 144"/>
              <a:gd name="T42" fmla="*/ 81 w 160"/>
              <a:gd name="T43" fmla="*/ 144 h 144"/>
              <a:gd name="T44" fmla="*/ 82 w 160"/>
              <a:gd name="T45" fmla="*/ 143 h 144"/>
              <a:gd name="T46" fmla="*/ 159 w 160"/>
              <a:gd name="T47" fmla="*/ 47 h 144"/>
              <a:gd name="T48" fmla="*/ 160 w 160"/>
              <a:gd name="T49" fmla="*/ 47 h 144"/>
              <a:gd name="T50" fmla="*/ 160 w 160"/>
              <a:gd name="T51" fmla="*/ 46 h 144"/>
              <a:gd name="T52" fmla="*/ 86 w 160"/>
              <a:gd name="T53" fmla="*/ 5 h 144"/>
              <a:gd name="T54" fmla="*/ 114 w 160"/>
              <a:gd name="T55" fmla="*/ 40 h 144"/>
              <a:gd name="T56" fmla="*/ 109 w 160"/>
              <a:gd name="T57" fmla="*/ 43 h 144"/>
              <a:gd name="T58" fmla="*/ 80 w 160"/>
              <a:gd name="T59" fmla="*/ 7 h 144"/>
              <a:gd name="T60" fmla="*/ 46 w 160"/>
              <a:gd name="T61" fmla="*/ 40 h 144"/>
              <a:gd name="T62" fmla="*/ 74 w 160"/>
              <a:gd name="T63" fmla="*/ 5 h 144"/>
              <a:gd name="T64" fmla="*/ 111 w 160"/>
              <a:gd name="T65" fmla="*/ 48 h 144"/>
              <a:gd name="T66" fmla="*/ 49 w 160"/>
              <a:gd name="T67" fmla="*/ 48 h 144"/>
              <a:gd name="T68" fmla="*/ 131 w 160"/>
              <a:gd name="T69" fmla="*/ 9 h 144"/>
              <a:gd name="T70" fmla="*/ 119 w 160"/>
              <a:gd name="T71" fmla="*/ 43 h 144"/>
              <a:gd name="T72" fmla="*/ 29 w 160"/>
              <a:gd name="T73" fmla="*/ 9 h 144"/>
              <a:gd name="T74" fmla="*/ 7 w 160"/>
              <a:gd name="T75" fmla="*/ 43 h 144"/>
              <a:gd name="T76" fmla="*/ 43 w 160"/>
              <a:gd name="T77" fmla="*/ 48 h 144"/>
              <a:gd name="T78" fmla="*/ 8 w 160"/>
              <a:gd name="T79" fmla="*/ 48 h 144"/>
              <a:gd name="T80" fmla="*/ 86 w 160"/>
              <a:gd name="T81" fmla="*/ 129 h 144"/>
              <a:gd name="T82" fmla="*/ 152 w 160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44">
                <a:moveTo>
                  <a:pt x="160" y="46"/>
                </a:moveTo>
                <a:cubicBezTo>
                  <a:pt x="160" y="46"/>
                  <a:pt x="160" y="46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4"/>
                  <a:pt x="79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44"/>
                  <a:pt x="80" y="144"/>
                  <a:pt x="80" y="144"/>
                </a:cubicBezTo>
                <a:cubicBezTo>
                  <a:pt x="80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60" y="4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lose/>
                <a:moveTo>
                  <a:pt x="86" y="5"/>
                </a:moveTo>
                <a:cubicBezTo>
                  <a:pt x="127" y="5"/>
                  <a:pt x="127" y="5"/>
                  <a:pt x="127" y="5"/>
                </a:cubicBezTo>
                <a:cubicBezTo>
                  <a:pt x="114" y="40"/>
                  <a:pt x="114" y="40"/>
                  <a:pt x="114" y="40"/>
                </a:cubicBezTo>
                <a:lnTo>
                  <a:pt x="86" y="5"/>
                </a:lnTo>
                <a:close/>
                <a:moveTo>
                  <a:pt x="109" y="43"/>
                </a:moveTo>
                <a:cubicBezTo>
                  <a:pt x="51" y="43"/>
                  <a:pt x="51" y="43"/>
                  <a:pt x="51" y="43"/>
                </a:cubicBezTo>
                <a:cubicBezTo>
                  <a:pt x="80" y="7"/>
                  <a:pt x="80" y="7"/>
                  <a:pt x="80" y="7"/>
                </a:cubicBezTo>
                <a:lnTo>
                  <a:pt x="109" y="43"/>
                </a:lnTo>
                <a:close/>
                <a:moveTo>
                  <a:pt x="46" y="40"/>
                </a:moveTo>
                <a:cubicBezTo>
                  <a:pt x="33" y="5"/>
                  <a:pt x="33" y="5"/>
                  <a:pt x="33" y="5"/>
                </a:cubicBezTo>
                <a:cubicBezTo>
                  <a:pt x="74" y="5"/>
                  <a:pt x="74" y="5"/>
                  <a:pt x="74" y="5"/>
                </a:cubicBezTo>
                <a:lnTo>
                  <a:pt x="46" y="40"/>
                </a:lnTo>
                <a:close/>
                <a:moveTo>
                  <a:pt x="111" y="48"/>
                </a:moveTo>
                <a:cubicBezTo>
                  <a:pt x="80" y="132"/>
                  <a:pt x="80" y="132"/>
                  <a:pt x="80" y="132"/>
                </a:cubicBezTo>
                <a:cubicBezTo>
                  <a:pt x="49" y="48"/>
                  <a:pt x="49" y="48"/>
                  <a:pt x="49" y="48"/>
                </a:cubicBezTo>
                <a:lnTo>
                  <a:pt x="111" y="48"/>
                </a:lnTo>
                <a:close/>
                <a:moveTo>
                  <a:pt x="131" y="9"/>
                </a:moveTo>
                <a:cubicBezTo>
                  <a:pt x="153" y="43"/>
                  <a:pt x="153" y="43"/>
                  <a:pt x="153" y="43"/>
                </a:cubicBezTo>
                <a:cubicBezTo>
                  <a:pt x="119" y="43"/>
                  <a:pt x="119" y="43"/>
                  <a:pt x="119" y="43"/>
                </a:cubicBezTo>
                <a:lnTo>
                  <a:pt x="131" y="9"/>
                </a:lnTo>
                <a:close/>
                <a:moveTo>
                  <a:pt x="29" y="9"/>
                </a:moveTo>
                <a:cubicBezTo>
                  <a:pt x="41" y="43"/>
                  <a:pt x="41" y="43"/>
                  <a:pt x="41" y="43"/>
                </a:cubicBezTo>
                <a:cubicBezTo>
                  <a:pt x="7" y="43"/>
                  <a:pt x="7" y="43"/>
                  <a:pt x="7" y="43"/>
                </a:cubicBezTo>
                <a:lnTo>
                  <a:pt x="29" y="9"/>
                </a:lnTo>
                <a:close/>
                <a:moveTo>
                  <a:pt x="43" y="48"/>
                </a:moveTo>
                <a:cubicBezTo>
                  <a:pt x="72" y="127"/>
                  <a:pt x="72" y="127"/>
                  <a:pt x="72" y="127"/>
                </a:cubicBezTo>
                <a:cubicBezTo>
                  <a:pt x="8" y="48"/>
                  <a:pt x="8" y="48"/>
                  <a:pt x="8" y="48"/>
                </a:cubicBezTo>
                <a:lnTo>
                  <a:pt x="43" y="48"/>
                </a:lnTo>
                <a:close/>
                <a:moveTo>
                  <a:pt x="86" y="129"/>
                </a:moveTo>
                <a:cubicBezTo>
                  <a:pt x="117" y="48"/>
                  <a:pt x="117" y="48"/>
                  <a:pt x="117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86" y="1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7" name="Freeform 114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6833196" y="2452209"/>
            <a:ext cx="380584" cy="382753"/>
          </a:xfrm>
          <a:custGeom>
            <a:avLst/>
            <a:gdLst>
              <a:gd name="T0" fmla="*/ 116 w 163"/>
              <a:gd name="T1" fmla="*/ 11 h 163"/>
              <a:gd name="T2" fmla="*/ 11 w 163"/>
              <a:gd name="T3" fmla="*/ 115 h 163"/>
              <a:gd name="T4" fmla="*/ 10 w 163"/>
              <a:gd name="T5" fmla="*/ 116 h 163"/>
              <a:gd name="T6" fmla="*/ 10 w 163"/>
              <a:gd name="T7" fmla="*/ 116 h 163"/>
              <a:gd name="T8" fmla="*/ 0 w 163"/>
              <a:gd name="T9" fmla="*/ 160 h 163"/>
              <a:gd name="T10" fmla="*/ 0 w 163"/>
              <a:gd name="T11" fmla="*/ 161 h 163"/>
              <a:gd name="T12" fmla="*/ 1 w 163"/>
              <a:gd name="T13" fmla="*/ 162 h 163"/>
              <a:gd name="T14" fmla="*/ 3 w 163"/>
              <a:gd name="T15" fmla="*/ 163 h 163"/>
              <a:gd name="T16" fmla="*/ 47 w 163"/>
              <a:gd name="T17" fmla="*/ 153 h 163"/>
              <a:gd name="T18" fmla="*/ 47 w 163"/>
              <a:gd name="T19" fmla="*/ 152 h 163"/>
              <a:gd name="T20" fmla="*/ 48 w 163"/>
              <a:gd name="T21" fmla="*/ 152 h 163"/>
              <a:gd name="T22" fmla="*/ 152 w 163"/>
              <a:gd name="T23" fmla="*/ 47 h 163"/>
              <a:gd name="T24" fmla="*/ 148 w 163"/>
              <a:gd name="T25" fmla="*/ 15 h 163"/>
              <a:gd name="T26" fmla="*/ 122 w 163"/>
              <a:gd name="T27" fmla="*/ 13 h 163"/>
              <a:gd name="T28" fmla="*/ 134 w 163"/>
              <a:gd name="T29" fmla="*/ 58 h 163"/>
              <a:gd name="T30" fmla="*/ 109 w 163"/>
              <a:gd name="T31" fmla="*/ 25 h 163"/>
              <a:gd name="T32" fmla="*/ 134 w 163"/>
              <a:gd name="T33" fmla="*/ 58 h 163"/>
              <a:gd name="T34" fmla="*/ 10 w 163"/>
              <a:gd name="T35" fmla="*/ 149 h 163"/>
              <a:gd name="T36" fmla="*/ 15 w 163"/>
              <a:gd name="T37" fmla="*/ 120 h 163"/>
              <a:gd name="T38" fmla="*/ 27 w 163"/>
              <a:gd name="T39" fmla="*/ 133 h 163"/>
              <a:gd name="T40" fmla="*/ 27 w 163"/>
              <a:gd name="T41" fmla="*/ 134 h 163"/>
              <a:gd name="T42" fmla="*/ 27 w 163"/>
              <a:gd name="T43" fmla="*/ 135 h 163"/>
              <a:gd name="T44" fmla="*/ 27 w 163"/>
              <a:gd name="T45" fmla="*/ 135 h 163"/>
              <a:gd name="T46" fmla="*/ 28 w 163"/>
              <a:gd name="T47" fmla="*/ 136 h 163"/>
              <a:gd name="T48" fmla="*/ 29 w 163"/>
              <a:gd name="T49" fmla="*/ 136 h 163"/>
              <a:gd name="T50" fmla="*/ 30 w 163"/>
              <a:gd name="T51" fmla="*/ 136 h 163"/>
              <a:gd name="T52" fmla="*/ 30 w 163"/>
              <a:gd name="T53" fmla="*/ 136 h 163"/>
              <a:gd name="T54" fmla="*/ 30 w 163"/>
              <a:gd name="T55" fmla="*/ 136 h 163"/>
              <a:gd name="T56" fmla="*/ 43 w 163"/>
              <a:gd name="T57" fmla="*/ 148 h 163"/>
              <a:gd name="T58" fmla="*/ 14 w 163"/>
              <a:gd name="T59" fmla="*/ 153 h 163"/>
              <a:gd name="T60" fmla="*/ 51 w 163"/>
              <a:gd name="T61" fmla="*/ 133 h 163"/>
              <a:gd name="T62" fmla="*/ 116 w 163"/>
              <a:gd name="T63" fmla="*/ 64 h 163"/>
              <a:gd name="T64" fmla="*/ 47 w 163"/>
              <a:gd name="T65" fmla="*/ 129 h 163"/>
              <a:gd name="T66" fmla="*/ 34 w 163"/>
              <a:gd name="T67" fmla="*/ 116 h 163"/>
              <a:gd name="T68" fmla="*/ 99 w 163"/>
              <a:gd name="T69" fmla="*/ 47 h 163"/>
              <a:gd name="T70" fmla="*/ 30 w 163"/>
              <a:gd name="T71" fmla="*/ 112 h 163"/>
              <a:gd name="T72" fmla="*/ 101 w 163"/>
              <a:gd name="T73" fmla="*/ 33 h 163"/>
              <a:gd name="T74" fmla="*/ 50 w 163"/>
              <a:gd name="T75" fmla="*/ 142 h 163"/>
              <a:gd name="T76" fmla="*/ 142 w 163"/>
              <a:gd name="T77" fmla="*/ 50 h 163"/>
              <a:gd name="T78" fmla="*/ 118 w 163"/>
              <a:gd name="T79" fmla="*/ 17 h 163"/>
              <a:gd name="T80" fmla="*/ 142 w 163"/>
              <a:gd name="T81" fmla="*/ 5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" h="163">
                <a:moveTo>
                  <a:pt x="152" y="11"/>
                </a:moveTo>
                <a:cubicBezTo>
                  <a:pt x="142" y="0"/>
                  <a:pt x="126" y="0"/>
                  <a:pt x="116" y="11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1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2"/>
                  <a:pt x="1" y="162"/>
                  <a:pt x="1" y="162"/>
                </a:cubicBezTo>
                <a:cubicBezTo>
                  <a:pt x="1" y="162"/>
                  <a:pt x="1" y="163"/>
                  <a:pt x="2" y="163"/>
                </a:cubicBezTo>
                <a:cubicBezTo>
                  <a:pt x="2" y="163"/>
                  <a:pt x="3" y="163"/>
                  <a:pt x="3" y="163"/>
                </a:cubicBezTo>
                <a:cubicBezTo>
                  <a:pt x="3" y="163"/>
                  <a:pt x="3" y="163"/>
                  <a:pt x="4" y="16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2"/>
                </a:cubicBezTo>
                <a:cubicBezTo>
                  <a:pt x="47" y="152"/>
                  <a:pt x="47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3" y="37"/>
                  <a:pt x="163" y="21"/>
                  <a:pt x="152" y="11"/>
                </a:cubicBezTo>
                <a:close/>
                <a:moveTo>
                  <a:pt x="148" y="15"/>
                </a:moveTo>
                <a:cubicBezTo>
                  <a:pt x="155" y="22"/>
                  <a:pt x="156" y="33"/>
                  <a:pt x="150" y="41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30" y="7"/>
                  <a:pt x="141" y="8"/>
                  <a:pt x="148" y="15"/>
                </a:cubicBezTo>
                <a:close/>
                <a:moveTo>
                  <a:pt x="134" y="58"/>
                </a:moveTo>
                <a:cubicBezTo>
                  <a:pt x="105" y="29"/>
                  <a:pt x="105" y="29"/>
                  <a:pt x="105" y="29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38" y="54"/>
                  <a:pt x="138" y="54"/>
                  <a:pt x="138" y="54"/>
                </a:cubicBezTo>
                <a:lnTo>
                  <a:pt x="134" y="58"/>
                </a:lnTo>
                <a:close/>
                <a:moveTo>
                  <a:pt x="14" y="149"/>
                </a:moveTo>
                <a:cubicBezTo>
                  <a:pt x="13" y="148"/>
                  <a:pt x="11" y="148"/>
                  <a:pt x="10" y="149"/>
                </a:cubicBezTo>
                <a:cubicBezTo>
                  <a:pt x="8" y="151"/>
                  <a:pt x="8" y="151"/>
                  <a:pt x="8" y="151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9" y="136"/>
                  <a:pt x="29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6"/>
                  <a:pt x="29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5" y="152"/>
                  <a:pt x="15" y="150"/>
                  <a:pt x="14" y="149"/>
                </a:cubicBezTo>
                <a:close/>
                <a:moveTo>
                  <a:pt x="51" y="133"/>
                </a:moveTo>
                <a:cubicBezTo>
                  <a:pt x="116" y="68"/>
                  <a:pt x="116" y="68"/>
                  <a:pt x="116" y="68"/>
                </a:cubicBezTo>
                <a:cubicBezTo>
                  <a:pt x="117" y="67"/>
                  <a:pt x="117" y="65"/>
                  <a:pt x="116" y="64"/>
                </a:cubicBezTo>
                <a:cubicBezTo>
                  <a:pt x="114" y="63"/>
                  <a:pt x="113" y="63"/>
                  <a:pt x="111" y="6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99" y="52"/>
                  <a:pt x="99" y="52"/>
                  <a:pt x="99" y="52"/>
                </a:cubicBezTo>
                <a:cubicBezTo>
                  <a:pt x="100" y="50"/>
                  <a:pt x="100" y="49"/>
                  <a:pt x="99" y="47"/>
                </a:cubicBezTo>
                <a:cubicBezTo>
                  <a:pt x="98" y="46"/>
                  <a:pt x="96" y="46"/>
                  <a:pt x="95" y="47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50" y="142"/>
                  <a:pt x="50" y="142"/>
                  <a:pt x="50" y="142"/>
                </a:cubicBezTo>
                <a:lnTo>
                  <a:pt x="51" y="133"/>
                </a:lnTo>
                <a:close/>
                <a:moveTo>
                  <a:pt x="142" y="50"/>
                </a:move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46" y="45"/>
                  <a:pt x="146" y="45"/>
                  <a:pt x="146" y="45"/>
                </a:cubicBezTo>
                <a:lnTo>
                  <a:pt x="142" y="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8" name="Freeform 212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4958349" y="4500812"/>
            <a:ext cx="344803" cy="375162"/>
          </a:xfrm>
          <a:custGeom>
            <a:avLst/>
            <a:gdLst>
              <a:gd name="T0" fmla="*/ 24 w 148"/>
              <a:gd name="T1" fmla="*/ 74 h 160"/>
              <a:gd name="T2" fmla="*/ 56 w 148"/>
              <a:gd name="T3" fmla="*/ 148 h 160"/>
              <a:gd name="T4" fmla="*/ 62 w 148"/>
              <a:gd name="T5" fmla="*/ 151 h 160"/>
              <a:gd name="T6" fmla="*/ 65 w 148"/>
              <a:gd name="T7" fmla="*/ 160 h 160"/>
              <a:gd name="T8" fmla="*/ 86 w 148"/>
              <a:gd name="T9" fmla="*/ 157 h 160"/>
              <a:gd name="T10" fmla="*/ 89 w 148"/>
              <a:gd name="T11" fmla="*/ 151 h 160"/>
              <a:gd name="T12" fmla="*/ 92 w 148"/>
              <a:gd name="T13" fmla="*/ 121 h 160"/>
              <a:gd name="T14" fmla="*/ 74 w 148"/>
              <a:gd name="T15" fmla="*/ 24 h 160"/>
              <a:gd name="T16" fmla="*/ 80 w 148"/>
              <a:gd name="T17" fmla="*/ 148 h 160"/>
              <a:gd name="T18" fmla="*/ 68 w 148"/>
              <a:gd name="T19" fmla="*/ 154 h 160"/>
              <a:gd name="T20" fmla="*/ 65 w 148"/>
              <a:gd name="T21" fmla="*/ 145 h 160"/>
              <a:gd name="T22" fmla="*/ 62 w 148"/>
              <a:gd name="T23" fmla="*/ 130 h 160"/>
              <a:gd name="T24" fmla="*/ 86 w 148"/>
              <a:gd name="T25" fmla="*/ 145 h 160"/>
              <a:gd name="T26" fmla="*/ 88 w 148"/>
              <a:gd name="T27" fmla="*/ 116 h 160"/>
              <a:gd name="T28" fmla="*/ 86 w 148"/>
              <a:gd name="T29" fmla="*/ 124 h 160"/>
              <a:gd name="T30" fmla="*/ 62 w 148"/>
              <a:gd name="T31" fmla="*/ 119 h 160"/>
              <a:gd name="T32" fmla="*/ 30 w 148"/>
              <a:gd name="T33" fmla="*/ 74 h 160"/>
              <a:gd name="T34" fmla="*/ 119 w 148"/>
              <a:gd name="T35" fmla="*/ 74 h 160"/>
              <a:gd name="T36" fmla="*/ 71 w 148"/>
              <a:gd name="T37" fmla="*/ 15 h 160"/>
              <a:gd name="T38" fmla="*/ 74 w 148"/>
              <a:gd name="T39" fmla="*/ 0 h 160"/>
              <a:gd name="T40" fmla="*/ 77 w 148"/>
              <a:gd name="T41" fmla="*/ 15 h 160"/>
              <a:gd name="T42" fmla="*/ 71 w 148"/>
              <a:gd name="T43" fmla="*/ 15 h 160"/>
              <a:gd name="T44" fmla="*/ 145 w 148"/>
              <a:gd name="T45" fmla="*/ 77 h 160"/>
              <a:gd name="T46" fmla="*/ 130 w 148"/>
              <a:gd name="T47" fmla="*/ 74 h 160"/>
              <a:gd name="T48" fmla="*/ 145 w 148"/>
              <a:gd name="T49" fmla="*/ 71 h 160"/>
              <a:gd name="T50" fmla="*/ 18 w 148"/>
              <a:gd name="T51" fmla="*/ 74 h 160"/>
              <a:gd name="T52" fmla="*/ 3 w 148"/>
              <a:gd name="T53" fmla="*/ 77 h 160"/>
              <a:gd name="T54" fmla="*/ 3 w 148"/>
              <a:gd name="T55" fmla="*/ 71 h 160"/>
              <a:gd name="T56" fmla="*/ 18 w 148"/>
              <a:gd name="T57" fmla="*/ 74 h 160"/>
              <a:gd name="T58" fmla="*/ 126 w 148"/>
              <a:gd name="T59" fmla="*/ 26 h 160"/>
              <a:gd name="T60" fmla="*/ 116 w 148"/>
              <a:gd name="T61" fmla="*/ 35 h 160"/>
              <a:gd name="T62" fmla="*/ 114 w 148"/>
              <a:gd name="T63" fmla="*/ 30 h 160"/>
              <a:gd name="T64" fmla="*/ 126 w 148"/>
              <a:gd name="T65" fmla="*/ 22 h 160"/>
              <a:gd name="T66" fmla="*/ 34 w 148"/>
              <a:gd name="T67" fmla="*/ 118 h 160"/>
              <a:gd name="T68" fmla="*/ 24 w 148"/>
              <a:gd name="T69" fmla="*/ 127 h 160"/>
              <a:gd name="T70" fmla="*/ 22 w 148"/>
              <a:gd name="T71" fmla="*/ 122 h 160"/>
              <a:gd name="T72" fmla="*/ 34 w 148"/>
              <a:gd name="T73" fmla="*/ 114 h 160"/>
              <a:gd name="T74" fmla="*/ 126 w 148"/>
              <a:gd name="T75" fmla="*/ 126 h 160"/>
              <a:gd name="T76" fmla="*/ 122 w 148"/>
              <a:gd name="T77" fmla="*/ 126 h 160"/>
              <a:gd name="T78" fmla="*/ 114 w 148"/>
              <a:gd name="T79" fmla="*/ 114 h 160"/>
              <a:gd name="T80" fmla="*/ 126 w 148"/>
              <a:gd name="T81" fmla="*/ 122 h 160"/>
              <a:gd name="T82" fmla="*/ 22 w 148"/>
              <a:gd name="T83" fmla="*/ 22 h 160"/>
              <a:gd name="T84" fmla="*/ 34 w 148"/>
              <a:gd name="T85" fmla="*/ 30 h 160"/>
              <a:gd name="T86" fmla="*/ 32 w 148"/>
              <a:gd name="T87" fmla="*/ 35 h 160"/>
              <a:gd name="T88" fmla="*/ 22 w 148"/>
              <a:gd name="T89" fmla="*/ 26 h 160"/>
              <a:gd name="T90" fmla="*/ 74 w 148"/>
              <a:gd name="T91" fmla="*/ 44 h 160"/>
              <a:gd name="T92" fmla="*/ 41 w 148"/>
              <a:gd name="T93" fmla="*/ 77 h 160"/>
              <a:gd name="T94" fmla="*/ 74 w 148"/>
              <a:gd name="T95" fmla="*/ 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8" h="160">
                <a:moveTo>
                  <a:pt x="74" y="24"/>
                </a:moveTo>
                <a:cubicBezTo>
                  <a:pt x="46" y="24"/>
                  <a:pt x="24" y="46"/>
                  <a:pt x="24" y="74"/>
                </a:cubicBezTo>
                <a:cubicBezTo>
                  <a:pt x="24" y="95"/>
                  <a:pt x="37" y="114"/>
                  <a:pt x="56" y="121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50"/>
                  <a:pt x="58" y="151"/>
                  <a:pt x="59" y="151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62" y="157"/>
                  <a:pt x="62" y="157"/>
                  <a:pt x="62" y="157"/>
                </a:cubicBezTo>
                <a:cubicBezTo>
                  <a:pt x="62" y="159"/>
                  <a:pt x="64" y="160"/>
                  <a:pt x="65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5" y="160"/>
                  <a:pt x="86" y="159"/>
                  <a:pt x="86" y="157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1" y="151"/>
                  <a:pt x="92" y="150"/>
                  <a:pt x="92" y="148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111" y="114"/>
                  <a:pt x="124" y="95"/>
                  <a:pt x="124" y="74"/>
                </a:cubicBezTo>
                <a:cubicBezTo>
                  <a:pt x="124" y="46"/>
                  <a:pt x="102" y="24"/>
                  <a:pt x="74" y="24"/>
                </a:cubicBezTo>
                <a:close/>
                <a:moveTo>
                  <a:pt x="83" y="145"/>
                </a:moveTo>
                <a:cubicBezTo>
                  <a:pt x="81" y="145"/>
                  <a:pt x="80" y="147"/>
                  <a:pt x="80" y="148"/>
                </a:cubicBezTo>
                <a:cubicBezTo>
                  <a:pt x="80" y="154"/>
                  <a:pt x="80" y="154"/>
                  <a:pt x="80" y="154"/>
                </a:cubicBezTo>
                <a:cubicBezTo>
                  <a:pt x="68" y="154"/>
                  <a:pt x="68" y="154"/>
                  <a:pt x="68" y="154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47"/>
                  <a:pt x="67" y="145"/>
                  <a:pt x="65" y="145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86" y="145"/>
                  <a:pt x="86" y="145"/>
                  <a:pt x="86" y="145"/>
                </a:cubicBezTo>
                <a:lnTo>
                  <a:pt x="83" y="145"/>
                </a:lnTo>
                <a:close/>
                <a:moveTo>
                  <a:pt x="88" y="116"/>
                </a:moveTo>
                <a:cubicBezTo>
                  <a:pt x="87" y="117"/>
                  <a:pt x="86" y="118"/>
                  <a:pt x="86" y="119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62" y="124"/>
                  <a:pt x="62" y="124"/>
                  <a:pt x="62" y="124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2" y="118"/>
                  <a:pt x="61" y="117"/>
                  <a:pt x="60" y="116"/>
                </a:cubicBezTo>
                <a:cubicBezTo>
                  <a:pt x="42" y="110"/>
                  <a:pt x="30" y="93"/>
                  <a:pt x="30" y="74"/>
                </a:cubicBezTo>
                <a:cubicBezTo>
                  <a:pt x="30" y="50"/>
                  <a:pt x="50" y="30"/>
                  <a:pt x="74" y="30"/>
                </a:cubicBezTo>
                <a:cubicBezTo>
                  <a:pt x="99" y="30"/>
                  <a:pt x="119" y="50"/>
                  <a:pt x="119" y="74"/>
                </a:cubicBezTo>
                <a:cubicBezTo>
                  <a:pt x="119" y="93"/>
                  <a:pt x="106" y="110"/>
                  <a:pt x="88" y="116"/>
                </a:cubicBezTo>
                <a:close/>
                <a:moveTo>
                  <a:pt x="71" y="15"/>
                </a:moveTo>
                <a:cubicBezTo>
                  <a:pt x="71" y="3"/>
                  <a:pt x="71" y="3"/>
                  <a:pt x="71" y="3"/>
                </a:cubicBezTo>
                <a:cubicBezTo>
                  <a:pt x="71" y="1"/>
                  <a:pt x="72" y="0"/>
                  <a:pt x="74" y="0"/>
                </a:cubicBezTo>
                <a:cubicBezTo>
                  <a:pt x="76" y="0"/>
                  <a:pt x="77" y="1"/>
                  <a:pt x="77" y="3"/>
                </a:cubicBezTo>
                <a:cubicBezTo>
                  <a:pt x="77" y="15"/>
                  <a:pt x="77" y="15"/>
                  <a:pt x="77" y="15"/>
                </a:cubicBezTo>
                <a:cubicBezTo>
                  <a:pt x="77" y="16"/>
                  <a:pt x="76" y="18"/>
                  <a:pt x="74" y="18"/>
                </a:cubicBezTo>
                <a:cubicBezTo>
                  <a:pt x="72" y="18"/>
                  <a:pt x="71" y="16"/>
                  <a:pt x="71" y="15"/>
                </a:cubicBezTo>
                <a:close/>
                <a:moveTo>
                  <a:pt x="148" y="74"/>
                </a:moveTo>
                <a:cubicBezTo>
                  <a:pt x="148" y="76"/>
                  <a:pt x="147" y="77"/>
                  <a:pt x="145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2" y="77"/>
                  <a:pt x="130" y="76"/>
                  <a:pt x="130" y="74"/>
                </a:cubicBezTo>
                <a:cubicBezTo>
                  <a:pt x="130" y="72"/>
                  <a:pt x="132" y="71"/>
                  <a:pt x="133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7" y="71"/>
                  <a:pt x="148" y="72"/>
                  <a:pt x="148" y="74"/>
                </a:cubicBezTo>
                <a:close/>
                <a:moveTo>
                  <a:pt x="18" y="74"/>
                </a:moveTo>
                <a:cubicBezTo>
                  <a:pt x="18" y="76"/>
                  <a:pt x="16" y="77"/>
                  <a:pt x="15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77"/>
                  <a:pt x="0" y="76"/>
                  <a:pt x="0" y="74"/>
                </a:cubicBezTo>
                <a:cubicBezTo>
                  <a:pt x="0" y="72"/>
                  <a:pt x="1" y="71"/>
                  <a:pt x="3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8" y="72"/>
                  <a:pt x="18" y="74"/>
                </a:cubicBezTo>
                <a:close/>
                <a:moveTo>
                  <a:pt x="126" y="22"/>
                </a:moveTo>
                <a:cubicBezTo>
                  <a:pt x="128" y="23"/>
                  <a:pt x="128" y="25"/>
                  <a:pt x="126" y="26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7" y="35"/>
                  <a:pt x="117" y="35"/>
                  <a:pt x="116" y="35"/>
                </a:cubicBezTo>
                <a:cubicBezTo>
                  <a:pt x="115" y="35"/>
                  <a:pt x="114" y="35"/>
                  <a:pt x="114" y="34"/>
                </a:cubicBezTo>
                <a:cubicBezTo>
                  <a:pt x="113" y="33"/>
                  <a:pt x="113" y="31"/>
                  <a:pt x="114" y="30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3" y="21"/>
                  <a:pt x="125" y="21"/>
                  <a:pt x="126" y="22"/>
                </a:cubicBezTo>
                <a:close/>
                <a:moveTo>
                  <a:pt x="34" y="114"/>
                </a:moveTo>
                <a:cubicBezTo>
                  <a:pt x="35" y="115"/>
                  <a:pt x="35" y="117"/>
                  <a:pt x="34" y="11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5" y="127"/>
                  <a:pt x="25" y="127"/>
                  <a:pt x="24" y="127"/>
                </a:cubicBezTo>
                <a:cubicBezTo>
                  <a:pt x="23" y="127"/>
                  <a:pt x="22" y="127"/>
                  <a:pt x="22" y="126"/>
                </a:cubicBezTo>
                <a:cubicBezTo>
                  <a:pt x="21" y="125"/>
                  <a:pt x="21" y="123"/>
                  <a:pt x="22" y="122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1" y="113"/>
                  <a:pt x="33" y="113"/>
                  <a:pt x="34" y="114"/>
                </a:cubicBezTo>
                <a:close/>
                <a:moveTo>
                  <a:pt x="126" y="122"/>
                </a:moveTo>
                <a:cubicBezTo>
                  <a:pt x="128" y="123"/>
                  <a:pt x="128" y="125"/>
                  <a:pt x="126" y="126"/>
                </a:cubicBezTo>
                <a:cubicBezTo>
                  <a:pt x="126" y="127"/>
                  <a:pt x="125" y="127"/>
                  <a:pt x="124" y="127"/>
                </a:cubicBezTo>
                <a:cubicBezTo>
                  <a:pt x="124" y="127"/>
                  <a:pt x="123" y="127"/>
                  <a:pt x="122" y="126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3" y="117"/>
                  <a:pt x="113" y="115"/>
                  <a:pt x="114" y="114"/>
                </a:cubicBezTo>
                <a:cubicBezTo>
                  <a:pt x="115" y="113"/>
                  <a:pt x="117" y="113"/>
                  <a:pt x="118" y="114"/>
                </a:cubicBezTo>
                <a:lnTo>
                  <a:pt x="126" y="122"/>
                </a:lnTo>
                <a:close/>
                <a:moveTo>
                  <a:pt x="22" y="26"/>
                </a:moveTo>
                <a:cubicBezTo>
                  <a:pt x="21" y="25"/>
                  <a:pt x="21" y="23"/>
                  <a:pt x="22" y="22"/>
                </a:cubicBezTo>
                <a:cubicBezTo>
                  <a:pt x="23" y="21"/>
                  <a:pt x="25" y="21"/>
                  <a:pt x="26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1"/>
                  <a:pt x="35" y="33"/>
                  <a:pt x="34" y="34"/>
                </a:cubicBezTo>
                <a:cubicBezTo>
                  <a:pt x="34" y="35"/>
                  <a:pt x="33" y="35"/>
                  <a:pt x="32" y="35"/>
                </a:cubicBezTo>
                <a:cubicBezTo>
                  <a:pt x="31" y="35"/>
                  <a:pt x="31" y="35"/>
                  <a:pt x="30" y="34"/>
                </a:cubicBezTo>
                <a:lnTo>
                  <a:pt x="22" y="26"/>
                </a:lnTo>
                <a:close/>
                <a:moveTo>
                  <a:pt x="77" y="41"/>
                </a:moveTo>
                <a:cubicBezTo>
                  <a:pt x="77" y="43"/>
                  <a:pt x="76" y="44"/>
                  <a:pt x="74" y="44"/>
                </a:cubicBezTo>
                <a:cubicBezTo>
                  <a:pt x="58" y="44"/>
                  <a:pt x="44" y="58"/>
                  <a:pt x="44" y="74"/>
                </a:cubicBezTo>
                <a:cubicBezTo>
                  <a:pt x="44" y="76"/>
                  <a:pt x="43" y="77"/>
                  <a:pt x="41" y="77"/>
                </a:cubicBezTo>
                <a:cubicBezTo>
                  <a:pt x="40" y="77"/>
                  <a:pt x="39" y="76"/>
                  <a:pt x="39" y="74"/>
                </a:cubicBezTo>
                <a:cubicBezTo>
                  <a:pt x="39" y="54"/>
                  <a:pt x="54" y="39"/>
                  <a:pt x="74" y="39"/>
                </a:cubicBezTo>
                <a:cubicBezTo>
                  <a:pt x="76" y="39"/>
                  <a:pt x="77" y="40"/>
                  <a:pt x="77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0" name="Freeform 85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4520030" y="3222205"/>
            <a:ext cx="328539" cy="376247"/>
          </a:xfrm>
          <a:custGeom>
            <a:avLst/>
            <a:gdLst>
              <a:gd name="T0" fmla="*/ 119 w 141"/>
              <a:gd name="T1" fmla="*/ 84 h 160"/>
              <a:gd name="T2" fmla="*/ 95 w 141"/>
              <a:gd name="T3" fmla="*/ 20 h 160"/>
              <a:gd name="T4" fmla="*/ 84 w 141"/>
              <a:gd name="T5" fmla="*/ 15 h 160"/>
              <a:gd name="T6" fmla="*/ 55 w 141"/>
              <a:gd name="T7" fmla="*/ 15 h 160"/>
              <a:gd name="T8" fmla="*/ 46 w 141"/>
              <a:gd name="T9" fmla="*/ 20 h 160"/>
              <a:gd name="T10" fmla="*/ 20 w 141"/>
              <a:gd name="T11" fmla="*/ 84 h 160"/>
              <a:gd name="T12" fmla="*/ 0 w 141"/>
              <a:gd name="T13" fmla="*/ 135 h 160"/>
              <a:gd name="T14" fmla="*/ 30 w 141"/>
              <a:gd name="T15" fmla="*/ 141 h 160"/>
              <a:gd name="T16" fmla="*/ 70 w 141"/>
              <a:gd name="T17" fmla="*/ 160 h 160"/>
              <a:gd name="T18" fmla="*/ 111 w 141"/>
              <a:gd name="T19" fmla="*/ 141 h 160"/>
              <a:gd name="T20" fmla="*/ 140 w 141"/>
              <a:gd name="T21" fmla="*/ 135 h 160"/>
              <a:gd name="T22" fmla="*/ 61 w 141"/>
              <a:gd name="T23" fmla="*/ 15 h 160"/>
              <a:gd name="T24" fmla="*/ 79 w 141"/>
              <a:gd name="T25" fmla="*/ 15 h 160"/>
              <a:gd name="T26" fmla="*/ 61 w 141"/>
              <a:gd name="T27" fmla="*/ 15 h 160"/>
              <a:gd name="T28" fmla="*/ 52 w 141"/>
              <a:gd name="T29" fmla="*/ 145 h 160"/>
              <a:gd name="T30" fmla="*/ 89 w 141"/>
              <a:gd name="T31" fmla="*/ 145 h 160"/>
              <a:gd name="T32" fmla="*/ 110 w 141"/>
              <a:gd name="T33" fmla="*/ 136 h 160"/>
              <a:gd name="T34" fmla="*/ 94 w 141"/>
              <a:gd name="T35" fmla="*/ 138 h 160"/>
              <a:gd name="T36" fmla="*/ 88 w 141"/>
              <a:gd name="T37" fmla="*/ 139 h 160"/>
              <a:gd name="T38" fmla="*/ 81 w 141"/>
              <a:gd name="T39" fmla="*/ 139 h 160"/>
              <a:gd name="T40" fmla="*/ 76 w 141"/>
              <a:gd name="T41" fmla="*/ 140 h 160"/>
              <a:gd name="T42" fmla="*/ 64 w 141"/>
              <a:gd name="T43" fmla="*/ 140 h 160"/>
              <a:gd name="T44" fmla="*/ 58 w 141"/>
              <a:gd name="T45" fmla="*/ 139 h 160"/>
              <a:gd name="T46" fmla="*/ 53 w 141"/>
              <a:gd name="T47" fmla="*/ 139 h 160"/>
              <a:gd name="T48" fmla="*/ 47 w 141"/>
              <a:gd name="T49" fmla="*/ 138 h 160"/>
              <a:gd name="T50" fmla="*/ 9 w 141"/>
              <a:gd name="T51" fmla="*/ 132 h 160"/>
              <a:gd name="T52" fmla="*/ 26 w 141"/>
              <a:gd name="T53" fmla="*/ 58 h 160"/>
              <a:gd name="T54" fmla="*/ 59 w 141"/>
              <a:gd name="T55" fmla="*/ 22 h 160"/>
              <a:gd name="T56" fmla="*/ 81 w 141"/>
              <a:gd name="T57" fmla="*/ 21 h 160"/>
              <a:gd name="T58" fmla="*/ 92 w 141"/>
              <a:gd name="T59" fmla="*/ 25 h 160"/>
              <a:gd name="T60" fmla="*/ 114 w 141"/>
              <a:gd name="T61" fmla="*/ 84 h 160"/>
              <a:gd name="T62" fmla="*/ 110 w 141"/>
              <a:gd name="T63" fmla="*/ 136 h 160"/>
              <a:gd name="T64" fmla="*/ 86 w 141"/>
              <a:gd name="T65" fmla="*/ 38 h 160"/>
              <a:gd name="T66" fmla="*/ 41 w 141"/>
              <a:gd name="T67" fmla="*/ 58 h 160"/>
              <a:gd name="T68" fmla="*/ 38 w 141"/>
              <a:gd name="T69" fmla="*/ 61 h 160"/>
              <a:gd name="T70" fmla="*/ 52 w 141"/>
              <a:gd name="T71" fmla="*/ 33 h 160"/>
              <a:gd name="T72" fmla="*/ 90 w 141"/>
              <a:gd name="T73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160">
                <a:moveTo>
                  <a:pt x="140" y="132"/>
                </a:moveTo>
                <a:cubicBezTo>
                  <a:pt x="126" y="118"/>
                  <a:pt x="119" y="102"/>
                  <a:pt x="119" y="8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38"/>
                  <a:pt x="106" y="25"/>
                  <a:pt x="95" y="20"/>
                </a:cubicBezTo>
                <a:cubicBezTo>
                  <a:pt x="91" y="18"/>
                  <a:pt x="88" y="17"/>
                  <a:pt x="84" y="16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7"/>
                  <a:pt x="78" y="0"/>
                  <a:pt x="70" y="0"/>
                </a:cubicBezTo>
                <a:cubicBezTo>
                  <a:pt x="62" y="0"/>
                  <a:pt x="55" y="7"/>
                  <a:pt x="55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7"/>
                  <a:pt x="49" y="18"/>
                  <a:pt x="46" y="20"/>
                </a:cubicBezTo>
                <a:cubicBezTo>
                  <a:pt x="33" y="26"/>
                  <a:pt x="20" y="40"/>
                  <a:pt x="20" y="58"/>
                </a:cubicBezTo>
                <a:cubicBezTo>
                  <a:pt x="20" y="84"/>
                  <a:pt x="20" y="84"/>
                  <a:pt x="20" y="84"/>
                </a:cubicBezTo>
                <a:cubicBezTo>
                  <a:pt x="20" y="103"/>
                  <a:pt x="14" y="119"/>
                  <a:pt x="1" y="132"/>
                </a:cubicBezTo>
                <a:cubicBezTo>
                  <a:pt x="0" y="133"/>
                  <a:pt x="0" y="134"/>
                  <a:pt x="0" y="135"/>
                </a:cubicBezTo>
                <a:cubicBezTo>
                  <a:pt x="0" y="136"/>
                  <a:pt x="1" y="137"/>
                  <a:pt x="2" y="137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5" y="142"/>
                  <a:pt x="40" y="143"/>
                  <a:pt x="44" y="144"/>
                </a:cubicBezTo>
                <a:cubicBezTo>
                  <a:pt x="49" y="154"/>
                  <a:pt x="59" y="160"/>
                  <a:pt x="70" y="160"/>
                </a:cubicBezTo>
                <a:cubicBezTo>
                  <a:pt x="81" y="160"/>
                  <a:pt x="91" y="154"/>
                  <a:pt x="96" y="144"/>
                </a:cubicBezTo>
                <a:cubicBezTo>
                  <a:pt x="101" y="143"/>
                  <a:pt x="105" y="142"/>
                  <a:pt x="111" y="141"/>
                </a:cubicBezTo>
                <a:cubicBezTo>
                  <a:pt x="138" y="137"/>
                  <a:pt x="138" y="137"/>
                  <a:pt x="138" y="137"/>
                </a:cubicBezTo>
                <a:cubicBezTo>
                  <a:pt x="139" y="137"/>
                  <a:pt x="140" y="136"/>
                  <a:pt x="140" y="135"/>
                </a:cubicBezTo>
                <a:cubicBezTo>
                  <a:pt x="141" y="134"/>
                  <a:pt x="141" y="133"/>
                  <a:pt x="140" y="132"/>
                </a:cubicBezTo>
                <a:close/>
                <a:moveTo>
                  <a:pt x="61" y="15"/>
                </a:moveTo>
                <a:cubicBezTo>
                  <a:pt x="61" y="10"/>
                  <a:pt x="65" y="6"/>
                  <a:pt x="70" y="6"/>
                </a:cubicBezTo>
                <a:cubicBezTo>
                  <a:pt x="75" y="6"/>
                  <a:pt x="79" y="10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3" y="14"/>
                  <a:pt x="67" y="14"/>
                  <a:pt x="61" y="15"/>
                </a:cubicBezTo>
                <a:close/>
                <a:moveTo>
                  <a:pt x="70" y="154"/>
                </a:moveTo>
                <a:cubicBezTo>
                  <a:pt x="63" y="154"/>
                  <a:pt x="56" y="151"/>
                  <a:pt x="52" y="145"/>
                </a:cubicBezTo>
                <a:cubicBezTo>
                  <a:pt x="58" y="145"/>
                  <a:pt x="64" y="146"/>
                  <a:pt x="70" y="146"/>
                </a:cubicBezTo>
                <a:cubicBezTo>
                  <a:pt x="76" y="146"/>
                  <a:pt x="82" y="145"/>
                  <a:pt x="89" y="145"/>
                </a:cubicBezTo>
                <a:cubicBezTo>
                  <a:pt x="85" y="151"/>
                  <a:pt x="78" y="154"/>
                  <a:pt x="70" y="154"/>
                </a:cubicBezTo>
                <a:close/>
                <a:moveTo>
                  <a:pt x="110" y="136"/>
                </a:moveTo>
                <a:cubicBezTo>
                  <a:pt x="104" y="137"/>
                  <a:pt x="99" y="137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2" y="138"/>
                  <a:pt x="90" y="139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6" y="139"/>
                  <a:pt x="84" y="139"/>
                  <a:pt x="82" y="139"/>
                </a:cubicBezTo>
                <a:cubicBezTo>
                  <a:pt x="82" y="139"/>
                  <a:pt x="82" y="139"/>
                  <a:pt x="81" y="139"/>
                </a:cubicBezTo>
                <a:cubicBezTo>
                  <a:pt x="80" y="139"/>
                  <a:pt x="78" y="140"/>
                  <a:pt x="77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72" y="140"/>
                  <a:pt x="69" y="140"/>
                  <a:pt x="65" y="140"/>
                </a:cubicBezTo>
                <a:cubicBezTo>
                  <a:pt x="65" y="140"/>
                  <a:pt x="64" y="140"/>
                  <a:pt x="64" y="140"/>
                </a:cubicBezTo>
                <a:cubicBezTo>
                  <a:pt x="62" y="140"/>
                  <a:pt x="61" y="139"/>
                  <a:pt x="59" y="139"/>
                </a:cubicBezTo>
                <a:cubicBezTo>
                  <a:pt x="59" y="139"/>
                  <a:pt x="59" y="139"/>
                  <a:pt x="58" y="139"/>
                </a:cubicBezTo>
                <a:cubicBezTo>
                  <a:pt x="57" y="139"/>
                  <a:pt x="55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1" y="139"/>
                  <a:pt x="49" y="138"/>
                  <a:pt x="47" y="138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2" y="137"/>
                  <a:pt x="37" y="137"/>
                  <a:pt x="31" y="136"/>
                </a:cubicBezTo>
                <a:cubicBezTo>
                  <a:pt x="9" y="132"/>
                  <a:pt x="9" y="132"/>
                  <a:pt x="9" y="132"/>
                </a:cubicBezTo>
                <a:cubicBezTo>
                  <a:pt x="20" y="119"/>
                  <a:pt x="26" y="103"/>
                  <a:pt x="26" y="84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42"/>
                  <a:pt x="37" y="30"/>
                  <a:pt x="49" y="25"/>
                </a:cubicBezTo>
                <a:cubicBezTo>
                  <a:pt x="52" y="24"/>
                  <a:pt x="55" y="22"/>
                  <a:pt x="59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6" y="20"/>
                  <a:pt x="74" y="20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5" y="22"/>
                  <a:pt x="89" y="23"/>
                  <a:pt x="92" y="25"/>
                </a:cubicBezTo>
                <a:cubicBezTo>
                  <a:pt x="103" y="30"/>
                  <a:pt x="114" y="42"/>
                  <a:pt x="114" y="58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102"/>
                  <a:pt x="120" y="118"/>
                  <a:pt x="132" y="132"/>
                </a:cubicBezTo>
                <a:lnTo>
                  <a:pt x="110" y="136"/>
                </a:lnTo>
                <a:close/>
                <a:moveTo>
                  <a:pt x="90" y="37"/>
                </a:moveTo>
                <a:cubicBezTo>
                  <a:pt x="89" y="38"/>
                  <a:pt x="88" y="39"/>
                  <a:pt x="86" y="38"/>
                </a:cubicBezTo>
                <a:cubicBezTo>
                  <a:pt x="76" y="34"/>
                  <a:pt x="64" y="34"/>
                  <a:pt x="55" y="38"/>
                </a:cubicBezTo>
                <a:cubicBezTo>
                  <a:pt x="50" y="41"/>
                  <a:pt x="41" y="48"/>
                  <a:pt x="41" y="58"/>
                </a:cubicBezTo>
                <a:cubicBezTo>
                  <a:pt x="41" y="60"/>
                  <a:pt x="39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1"/>
                  <a:pt x="35" y="60"/>
                  <a:pt x="35" y="58"/>
                </a:cubicBezTo>
                <a:cubicBezTo>
                  <a:pt x="35" y="45"/>
                  <a:pt x="46" y="36"/>
                  <a:pt x="52" y="33"/>
                </a:cubicBezTo>
                <a:cubicBezTo>
                  <a:pt x="63" y="28"/>
                  <a:pt x="77" y="28"/>
                  <a:pt x="88" y="33"/>
                </a:cubicBezTo>
                <a:cubicBezTo>
                  <a:pt x="90" y="34"/>
                  <a:pt x="91" y="35"/>
                  <a:pt x="90" y="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40" name="组合 3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563318" y="6024872"/>
            <a:ext cx="1065364" cy="294656"/>
            <a:chOff x="725336" y="5029560"/>
            <a:chExt cx="1065364" cy="294656"/>
          </a:xfrm>
        </p:grpSpPr>
        <p:sp>
          <p:nvSpPr>
            <p:cNvPr id="41" name="矩形 40"/>
            <p:cNvSpPr/>
            <p:nvPr/>
          </p:nvSpPr>
          <p:spPr>
            <a:xfrm>
              <a:off x="725336" y="5029560"/>
              <a:ext cx="1065364" cy="294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81152" y="5034031"/>
              <a:ext cx="8293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START</a:t>
              </a: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43" name="Прямоугольник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9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3881395" y="1897955"/>
            <a:ext cx="4495229" cy="3633620"/>
            <a:chOff x="3932765" y="1918503"/>
            <a:chExt cx="4495229" cy="3633620"/>
          </a:xfr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grpSpPr>
        <p:sp>
          <p:nvSpPr>
            <p:cNvPr id="20" name="Freeform 76"/>
            <p:cNvSpPr/>
            <p:nvPr/>
          </p:nvSpPr>
          <p:spPr bwMode="auto">
            <a:xfrm>
              <a:off x="5384787" y="4992845"/>
              <a:ext cx="2570578" cy="559278"/>
            </a:xfrm>
            <a:custGeom>
              <a:avLst/>
              <a:gdLst>
                <a:gd name="T0" fmla="*/ 193 w 386"/>
                <a:gd name="T1" fmla="*/ 84 h 84"/>
                <a:gd name="T2" fmla="*/ 386 w 386"/>
                <a:gd name="T3" fmla="*/ 0 h 84"/>
                <a:gd name="T4" fmla="*/ 0 w 386"/>
                <a:gd name="T5" fmla="*/ 0 h 84"/>
                <a:gd name="T6" fmla="*/ 193 w 386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6" h="84">
                  <a:moveTo>
                    <a:pt x="193" y="84"/>
                  </a:moveTo>
                  <a:cubicBezTo>
                    <a:pt x="269" y="84"/>
                    <a:pt x="338" y="52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52"/>
                    <a:pt x="117" y="84"/>
                    <a:pt x="193" y="84"/>
                  </a:cubicBezTo>
                  <a:close/>
                </a:path>
              </a:pathLst>
            </a:custGeom>
            <a:grpFill/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78"/>
            <p:cNvSpPr/>
            <p:nvPr/>
          </p:nvSpPr>
          <p:spPr bwMode="auto">
            <a:xfrm>
              <a:off x="4411959" y="1918503"/>
              <a:ext cx="3043207" cy="884867"/>
            </a:xfrm>
            <a:custGeom>
              <a:avLst/>
              <a:gdLst>
                <a:gd name="T0" fmla="*/ 229 w 457"/>
                <a:gd name="T1" fmla="*/ 0 h 133"/>
                <a:gd name="T2" fmla="*/ 0 w 457"/>
                <a:gd name="T3" fmla="*/ 133 h 133"/>
                <a:gd name="T4" fmla="*/ 457 w 457"/>
                <a:gd name="T5" fmla="*/ 133 h 133"/>
                <a:gd name="T6" fmla="*/ 229 w 457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133">
                  <a:moveTo>
                    <a:pt x="229" y="0"/>
                  </a:moveTo>
                  <a:cubicBezTo>
                    <a:pt x="131" y="0"/>
                    <a:pt x="46" y="53"/>
                    <a:pt x="0" y="133"/>
                  </a:cubicBezTo>
                  <a:cubicBezTo>
                    <a:pt x="457" y="133"/>
                    <a:pt x="457" y="133"/>
                    <a:pt x="457" y="133"/>
                  </a:cubicBezTo>
                  <a:cubicBezTo>
                    <a:pt x="412" y="53"/>
                    <a:pt x="327" y="0"/>
                    <a:pt x="229" y="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80"/>
            <p:cNvSpPr/>
            <p:nvPr/>
          </p:nvSpPr>
          <p:spPr bwMode="auto">
            <a:xfrm>
              <a:off x="3932765" y="4317383"/>
              <a:ext cx="3335975" cy="644614"/>
            </a:xfrm>
            <a:custGeom>
              <a:avLst/>
              <a:gdLst>
                <a:gd name="T0" fmla="*/ 0 w 501"/>
                <a:gd name="T1" fmla="*/ 0 h 97"/>
                <a:gd name="T2" fmla="*/ 57 w 501"/>
                <a:gd name="T3" fmla="*/ 97 h 97"/>
                <a:gd name="T4" fmla="*/ 443 w 501"/>
                <a:gd name="T5" fmla="*/ 97 h 97"/>
                <a:gd name="T6" fmla="*/ 501 w 501"/>
                <a:gd name="T7" fmla="*/ 0 h 97"/>
                <a:gd name="T8" fmla="*/ 0 w 501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97">
                  <a:moveTo>
                    <a:pt x="0" y="0"/>
                  </a:moveTo>
                  <a:cubicBezTo>
                    <a:pt x="12" y="36"/>
                    <a:pt x="31" y="70"/>
                    <a:pt x="57" y="97"/>
                  </a:cubicBezTo>
                  <a:cubicBezTo>
                    <a:pt x="443" y="97"/>
                    <a:pt x="443" y="97"/>
                    <a:pt x="443" y="97"/>
                  </a:cubicBezTo>
                  <a:cubicBezTo>
                    <a:pt x="469" y="70"/>
                    <a:pt x="489" y="36"/>
                    <a:pt x="50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2"/>
            <p:cNvSpPr/>
            <p:nvPr/>
          </p:nvSpPr>
          <p:spPr bwMode="auto">
            <a:xfrm>
              <a:off x="4918722" y="2854715"/>
              <a:ext cx="3509272" cy="1411323"/>
            </a:xfrm>
            <a:custGeom>
              <a:avLst/>
              <a:gdLst>
                <a:gd name="T0" fmla="*/ 527 w 527"/>
                <a:gd name="T1" fmla="*/ 130 h 212"/>
                <a:gd name="T2" fmla="*/ 492 w 527"/>
                <a:gd name="T3" fmla="*/ 0 h 212"/>
                <a:gd name="T4" fmla="*/ 35 w 527"/>
                <a:gd name="T5" fmla="*/ 0 h 212"/>
                <a:gd name="T6" fmla="*/ 0 w 527"/>
                <a:gd name="T7" fmla="*/ 130 h 212"/>
                <a:gd name="T8" fmla="*/ 13 w 527"/>
                <a:gd name="T9" fmla="*/ 212 h 212"/>
                <a:gd name="T10" fmla="*/ 514 w 527"/>
                <a:gd name="T11" fmla="*/ 212 h 212"/>
                <a:gd name="T12" fmla="*/ 527 w 527"/>
                <a:gd name="T13" fmla="*/ 13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211">
                  <a:moveTo>
                    <a:pt x="527" y="130"/>
                  </a:moveTo>
                  <a:cubicBezTo>
                    <a:pt x="527" y="83"/>
                    <a:pt x="514" y="38"/>
                    <a:pt x="49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3" y="38"/>
                    <a:pt x="0" y="83"/>
                    <a:pt x="0" y="130"/>
                  </a:cubicBezTo>
                  <a:cubicBezTo>
                    <a:pt x="0" y="159"/>
                    <a:pt x="4" y="186"/>
                    <a:pt x="13" y="212"/>
                  </a:cubicBezTo>
                  <a:cubicBezTo>
                    <a:pt x="514" y="212"/>
                    <a:pt x="514" y="212"/>
                    <a:pt x="514" y="212"/>
                  </a:cubicBezTo>
                  <a:cubicBezTo>
                    <a:pt x="522" y="186"/>
                    <a:pt x="527" y="159"/>
                    <a:pt x="527" y="13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Title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title" idx="4294967295"/>
          </p:nvPr>
        </p:nvSpPr>
        <p:spPr>
          <a:xfrm>
            <a:off x="1955292" y="685800"/>
            <a:ext cx="8610600" cy="4954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SWOT</a:t>
            </a:r>
            <a:r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INFOGRAPHIC</a:t>
            </a:r>
          </a:p>
        </p:txBody>
      </p:sp>
      <p:sp>
        <p:nvSpPr>
          <p:cNvPr id="4" name="Freeform 7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5300407" y="4934489"/>
            <a:ext cx="2570578" cy="559278"/>
          </a:xfrm>
          <a:custGeom>
            <a:avLst/>
            <a:gdLst>
              <a:gd name="T0" fmla="*/ 193 w 386"/>
              <a:gd name="T1" fmla="*/ 84 h 84"/>
              <a:gd name="T2" fmla="*/ 386 w 386"/>
              <a:gd name="T3" fmla="*/ 0 h 84"/>
              <a:gd name="T4" fmla="*/ 0 w 386"/>
              <a:gd name="T5" fmla="*/ 0 h 84"/>
              <a:gd name="T6" fmla="*/ 193 w 386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6" h="84">
                <a:moveTo>
                  <a:pt x="193" y="84"/>
                </a:moveTo>
                <a:cubicBezTo>
                  <a:pt x="269" y="84"/>
                  <a:pt x="338" y="52"/>
                  <a:pt x="386" y="0"/>
                </a:cubicBezTo>
                <a:cubicBezTo>
                  <a:pt x="0" y="0"/>
                  <a:pt x="0" y="0"/>
                  <a:pt x="0" y="0"/>
                </a:cubicBezTo>
                <a:cubicBezTo>
                  <a:pt x="48" y="52"/>
                  <a:pt x="117" y="84"/>
                  <a:pt x="193" y="8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5" name="Freeform 7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5306971" y="4934489"/>
            <a:ext cx="1532106" cy="559278"/>
          </a:xfrm>
          <a:custGeom>
            <a:avLst/>
            <a:gdLst>
              <a:gd name="T0" fmla="*/ 73 w 230"/>
              <a:gd name="T1" fmla="*/ 0 h 84"/>
              <a:gd name="T2" fmla="*/ 0 w 230"/>
              <a:gd name="T3" fmla="*/ 0 h 84"/>
              <a:gd name="T4" fmla="*/ 193 w 230"/>
              <a:gd name="T5" fmla="*/ 84 h 84"/>
              <a:gd name="T6" fmla="*/ 230 w 230"/>
              <a:gd name="T7" fmla="*/ 82 h 84"/>
              <a:gd name="T8" fmla="*/ 73 w 230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84">
                <a:moveTo>
                  <a:pt x="73" y="0"/>
                </a:moveTo>
                <a:cubicBezTo>
                  <a:pt x="0" y="0"/>
                  <a:pt x="0" y="0"/>
                  <a:pt x="0" y="0"/>
                </a:cubicBezTo>
                <a:cubicBezTo>
                  <a:pt x="48" y="52"/>
                  <a:pt x="117" y="84"/>
                  <a:pt x="193" y="84"/>
                </a:cubicBezTo>
                <a:cubicBezTo>
                  <a:pt x="205" y="84"/>
                  <a:pt x="218" y="84"/>
                  <a:pt x="230" y="82"/>
                </a:cubicBezTo>
                <a:cubicBezTo>
                  <a:pt x="168" y="73"/>
                  <a:pt x="114" y="44"/>
                  <a:pt x="73" y="0"/>
                </a:cubicBezTo>
                <a:close/>
              </a:path>
            </a:pathLst>
          </a:cu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5400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6" name="Freeform 7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4327579" y="1860147"/>
            <a:ext cx="3043207" cy="884867"/>
          </a:xfrm>
          <a:custGeom>
            <a:avLst/>
            <a:gdLst>
              <a:gd name="T0" fmla="*/ 229 w 457"/>
              <a:gd name="T1" fmla="*/ 0 h 133"/>
              <a:gd name="T2" fmla="*/ 0 w 457"/>
              <a:gd name="T3" fmla="*/ 133 h 133"/>
              <a:gd name="T4" fmla="*/ 457 w 457"/>
              <a:gd name="T5" fmla="*/ 133 h 133"/>
              <a:gd name="T6" fmla="*/ 229 w 457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7" h="133">
                <a:moveTo>
                  <a:pt x="229" y="0"/>
                </a:moveTo>
                <a:cubicBezTo>
                  <a:pt x="131" y="0"/>
                  <a:pt x="46" y="53"/>
                  <a:pt x="0" y="133"/>
                </a:cubicBezTo>
                <a:cubicBezTo>
                  <a:pt x="457" y="133"/>
                  <a:pt x="457" y="133"/>
                  <a:pt x="457" y="133"/>
                </a:cubicBezTo>
                <a:cubicBezTo>
                  <a:pt x="412" y="53"/>
                  <a:pt x="327" y="0"/>
                  <a:pt x="229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7" name="Freeform 7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4327579" y="1860147"/>
            <a:ext cx="1744790" cy="884867"/>
          </a:xfrm>
          <a:custGeom>
            <a:avLst/>
            <a:gdLst>
              <a:gd name="T0" fmla="*/ 262 w 262"/>
              <a:gd name="T1" fmla="*/ 2 h 133"/>
              <a:gd name="T2" fmla="*/ 229 w 262"/>
              <a:gd name="T3" fmla="*/ 0 h 133"/>
              <a:gd name="T4" fmla="*/ 0 w 262"/>
              <a:gd name="T5" fmla="*/ 133 h 133"/>
              <a:gd name="T6" fmla="*/ 66 w 262"/>
              <a:gd name="T7" fmla="*/ 133 h 133"/>
              <a:gd name="T8" fmla="*/ 262 w 262"/>
              <a:gd name="T9" fmla="*/ 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133">
                <a:moveTo>
                  <a:pt x="262" y="2"/>
                </a:moveTo>
                <a:cubicBezTo>
                  <a:pt x="251" y="1"/>
                  <a:pt x="240" y="0"/>
                  <a:pt x="229" y="0"/>
                </a:cubicBezTo>
                <a:cubicBezTo>
                  <a:pt x="131" y="0"/>
                  <a:pt x="46" y="53"/>
                  <a:pt x="0" y="133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106" y="62"/>
                  <a:pt x="178" y="12"/>
                  <a:pt x="262" y="2"/>
                </a:cubicBezTo>
                <a:close/>
              </a:path>
            </a:pathLst>
          </a:cu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" name="Freeform 8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3848385" y="4288143"/>
            <a:ext cx="3335975" cy="644614"/>
          </a:xfrm>
          <a:custGeom>
            <a:avLst/>
            <a:gdLst>
              <a:gd name="T0" fmla="*/ 0 w 501"/>
              <a:gd name="T1" fmla="*/ 0 h 97"/>
              <a:gd name="T2" fmla="*/ 57 w 501"/>
              <a:gd name="T3" fmla="*/ 97 h 97"/>
              <a:gd name="T4" fmla="*/ 443 w 501"/>
              <a:gd name="T5" fmla="*/ 97 h 97"/>
              <a:gd name="T6" fmla="*/ 501 w 501"/>
              <a:gd name="T7" fmla="*/ 0 h 97"/>
              <a:gd name="T8" fmla="*/ 0 w 501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" h="97">
                <a:moveTo>
                  <a:pt x="0" y="0"/>
                </a:moveTo>
                <a:cubicBezTo>
                  <a:pt x="12" y="36"/>
                  <a:pt x="31" y="70"/>
                  <a:pt x="57" y="97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69" y="70"/>
                  <a:pt x="489" y="36"/>
                  <a:pt x="50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9" name="Freeform 8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3848385" y="4259027"/>
            <a:ext cx="799531" cy="644614"/>
          </a:xfrm>
          <a:custGeom>
            <a:avLst/>
            <a:gdLst>
              <a:gd name="T0" fmla="*/ 0 w 120"/>
              <a:gd name="T1" fmla="*/ 0 h 97"/>
              <a:gd name="T2" fmla="*/ 58 w 120"/>
              <a:gd name="T3" fmla="*/ 97 h 97"/>
              <a:gd name="T4" fmla="*/ 120 w 120"/>
              <a:gd name="T5" fmla="*/ 97 h 97"/>
              <a:gd name="T6" fmla="*/ 62 w 120"/>
              <a:gd name="T7" fmla="*/ 0 h 97"/>
              <a:gd name="T8" fmla="*/ 0 w 120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97">
                <a:moveTo>
                  <a:pt x="0" y="0"/>
                </a:moveTo>
                <a:cubicBezTo>
                  <a:pt x="12" y="36"/>
                  <a:pt x="32" y="70"/>
                  <a:pt x="58" y="97"/>
                </a:cubicBezTo>
                <a:cubicBezTo>
                  <a:pt x="120" y="97"/>
                  <a:pt x="120" y="97"/>
                  <a:pt x="120" y="97"/>
                </a:cubicBezTo>
                <a:cubicBezTo>
                  <a:pt x="94" y="70"/>
                  <a:pt x="74" y="36"/>
                  <a:pt x="62" y="0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5400"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0" name="Freeform 8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4834342" y="2796359"/>
            <a:ext cx="3509272" cy="1411323"/>
          </a:xfrm>
          <a:custGeom>
            <a:avLst/>
            <a:gdLst>
              <a:gd name="T0" fmla="*/ 527 w 527"/>
              <a:gd name="T1" fmla="*/ 130 h 212"/>
              <a:gd name="T2" fmla="*/ 492 w 527"/>
              <a:gd name="T3" fmla="*/ 0 h 212"/>
              <a:gd name="T4" fmla="*/ 35 w 527"/>
              <a:gd name="T5" fmla="*/ 0 h 212"/>
              <a:gd name="T6" fmla="*/ 0 w 527"/>
              <a:gd name="T7" fmla="*/ 130 h 212"/>
              <a:gd name="T8" fmla="*/ 13 w 527"/>
              <a:gd name="T9" fmla="*/ 212 h 212"/>
              <a:gd name="T10" fmla="*/ 514 w 527"/>
              <a:gd name="T11" fmla="*/ 212 h 212"/>
              <a:gd name="T12" fmla="*/ 527 w 527"/>
              <a:gd name="T13" fmla="*/ 13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211">
                <a:moveTo>
                  <a:pt x="527" y="130"/>
                </a:moveTo>
                <a:cubicBezTo>
                  <a:pt x="527" y="83"/>
                  <a:pt x="514" y="38"/>
                  <a:pt x="49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3" y="38"/>
                  <a:pt x="0" y="83"/>
                  <a:pt x="0" y="130"/>
                </a:cubicBezTo>
                <a:cubicBezTo>
                  <a:pt x="0" y="159"/>
                  <a:pt x="4" y="186"/>
                  <a:pt x="13" y="212"/>
                </a:cubicBezTo>
                <a:cubicBezTo>
                  <a:pt x="514" y="212"/>
                  <a:pt x="514" y="212"/>
                  <a:pt x="514" y="212"/>
                </a:cubicBezTo>
                <a:cubicBezTo>
                  <a:pt x="522" y="186"/>
                  <a:pt x="527" y="159"/>
                  <a:pt x="527" y="13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1" name="Freeform 8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 bwMode="auto">
          <a:xfrm>
            <a:off x="4840906" y="2796359"/>
            <a:ext cx="598664" cy="1411323"/>
          </a:xfrm>
          <a:custGeom>
            <a:avLst/>
            <a:gdLst>
              <a:gd name="T0" fmla="*/ 90 w 90"/>
              <a:gd name="T1" fmla="*/ 0 h 212"/>
              <a:gd name="T2" fmla="*/ 35 w 90"/>
              <a:gd name="T3" fmla="*/ 0 h 212"/>
              <a:gd name="T4" fmla="*/ 0 w 90"/>
              <a:gd name="T5" fmla="*/ 130 h 212"/>
              <a:gd name="T6" fmla="*/ 13 w 90"/>
              <a:gd name="T7" fmla="*/ 212 h 212"/>
              <a:gd name="T8" fmla="*/ 68 w 90"/>
              <a:gd name="T9" fmla="*/ 212 h 212"/>
              <a:gd name="T10" fmla="*/ 55 w 90"/>
              <a:gd name="T11" fmla="*/ 130 h 212"/>
              <a:gd name="T12" fmla="*/ 90 w 90"/>
              <a:gd name="T1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211">
                <a:moveTo>
                  <a:pt x="90" y="0"/>
                </a:moveTo>
                <a:cubicBezTo>
                  <a:pt x="35" y="0"/>
                  <a:pt x="35" y="0"/>
                  <a:pt x="35" y="0"/>
                </a:cubicBezTo>
                <a:cubicBezTo>
                  <a:pt x="13" y="38"/>
                  <a:pt x="0" y="83"/>
                  <a:pt x="0" y="130"/>
                </a:cubicBezTo>
                <a:cubicBezTo>
                  <a:pt x="0" y="159"/>
                  <a:pt x="5" y="186"/>
                  <a:pt x="13" y="212"/>
                </a:cubicBezTo>
                <a:cubicBezTo>
                  <a:pt x="68" y="212"/>
                  <a:pt x="68" y="212"/>
                  <a:pt x="68" y="212"/>
                </a:cubicBezTo>
                <a:cubicBezTo>
                  <a:pt x="60" y="186"/>
                  <a:pt x="55" y="159"/>
                  <a:pt x="55" y="130"/>
                </a:cubicBezTo>
                <a:cubicBezTo>
                  <a:pt x="55" y="83"/>
                  <a:pt x="68" y="38"/>
                  <a:pt x="90" y="0"/>
                </a:cubicBezTo>
                <a:close/>
              </a:path>
            </a:pathLst>
          </a:cu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54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3" name="Oval 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176697" y="3326182"/>
            <a:ext cx="343116" cy="343114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</a:t>
            </a:r>
            <a:endParaRPr lang="en-US" sz="1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5" name="Oval 1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652715" y="4774838"/>
            <a:ext cx="343116" cy="343114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</a:t>
            </a:r>
            <a:endParaRPr lang="en-US" sz="1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7" name="Oval 1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711476" y="4117238"/>
            <a:ext cx="343116" cy="343114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O</a:t>
            </a:r>
            <a:endParaRPr lang="en-US" sz="1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9" name="Oval 1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4173512" y="2515603"/>
            <a:ext cx="343116" cy="343114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S</a:t>
            </a:r>
            <a:endParaRPr lang="en-US" sz="1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5" name="Pie 2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4689231" y="1857602"/>
            <a:ext cx="2348568" cy="1378289"/>
          </a:xfrm>
          <a:prstGeom prst="pie">
            <a:avLst>
              <a:gd name="adj1" fmla="val 11418994"/>
              <a:gd name="adj2" fmla="val 20995703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7" name="Freeform 85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5385112" y="4376343"/>
            <a:ext cx="328539" cy="376247"/>
          </a:xfrm>
          <a:custGeom>
            <a:avLst/>
            <a:gdLst>
              <a:gd name="T0" fmla="*/ 119 w 141"/>
              <a:gd name="T1" fmla="*/ 84 h 160"/>
              <a:gd name="T2" fmla="*/ 95 w 141"/>
              <a:gd name="T3" fmla="*/ 20 h 160"/>
              <a:gd name="T4" fmla="*/ 84 w 141"/>
              <a:gd name="T5" fmla="*/ 15 h 160"/>
              <a:gd name="T6" fmla="*/ 55 w 141"/>
              <a:gd name="T7" fmla="*/ 15 h 160"/>
              <a:gd name="T8" fmla="*/ 46 w 141"/>
              <a:gd name="T9" fmla="*/ 20 h 160"/>
              <a:gd name="T10" fmla="*/ 20 w 141"/>
              <a:gd name="T11" fmla="*/ 84 h 160"/>
              <a:gd name="T12" fmla="*/ 0 w 141"/>
              <a:gd name="T13" fmla="*/ 135 h 160"/>
              <a:gd name="T14" fmla="*/ 30 w 141"/>
              <a:gd name="T15" fmla="*/ 141 h 160"/>
              <a:gd name="T16" fmla="*/ 70 w 141"/>
              <a:gd name="T17" fmla="*/ 160 h 160"/>
              <a:gd name="T18" fmla="*/ 111 w 141"/>
              <a:gd name="T19" fmla="*/ 141 h 160"/>
              <a:gd name="T20" fmla="*/ 140 w 141"/>
              <a:gd name="T21" fmla="*/ 135 h 160"/>
              <a:gd name="T22" fmla="*/ 61 w 141"/>
              <a:gd name="T23" fmla="*/ 15 h 160"/>
              <a:gd name="T24" fmla="*/ 79 w 141"/>
              <a:gd name="T25" fmla="*/ 15 h 160"/>
              <a:gd name="T26" fmla="*/ 61 w 141"/>
              <a:gd name="T27" fmla="*/ 15 h 160"/>
              <a:gd name="T28" fmla="*/ 52 w 141"/>
              <a:gd name="T29" fmla="*/ 145 h 160"/>
              <a:gd name="T30" fmla="*/ 89 w 141"/>
              <a:gd name="T31" fmla="*/ 145 h 160"/>
              <a:gd name="T32" fmla="*/ 110 w 141"/>
              <a:gd name="T33" fmla="*/ 136 h 160"/>
              <a:gd name="T34" fmla="*/ 94 w 141"/>
              <a:gd name="T35" fmla="*/ 138 h 160"/>
              <a:gd name="T36" fmla="*/ 88 w 141"/>
              <a:gd name="T37" fmla="*/ 139 h 160"/>
              <a:gd name="T38" fmla="*/ 81 w 141"/>
              <a:gd name="T39" fmla="*/ 139 h 160"/>
              <a:gd name="T40" fmla="*/ 76 w 141"/>
              <a:gd name="T41" fmla="*/ 140 h 160"/>
              <a:gd name="T42" fmla="*/ 64 w 141"/>
              <a:gd name="T43" fmla="*/ 140 h 160"/>
              <a:gd name="T44" fmla="*/ 58 w 141"/>
              <a:gd name="T45" fmla="*/ 139 h 160"/>
              <a:gd name="T46" fmla="*/ 53 w 141"/>
              <a:gd name="T47" fmla="*/ 139 h 160"/>
              <a:gd name="T48" fmla="*/ 47 w 141"/>
              <a:gd name="T49" fmla="*/ 138 h 160"/>
              <a:gd name="T50" fmla="*/ 9 w 141"/>
              <a:gd name="T51" fmla="*/ 132 h 160"/>
              <a:gd name="T52" fmla="*/ 26 w 141"/>
              <a:gd name="T53" fmla="*/ 58 h 160"/>
              <a:gd name="T54" fmla="*/ 59 w 141"/>
              <a:gd name="T55" fmla="*/ 22 h 160"/>
              <a:gd name="T56" fmla="*/ 81 w 141"/>
              <a:gd name="T57" fmla="*/ 21 h 160"/>
              <a:gd name="T58" fmla="*/ 92 w 141"/>
              <a:gd name="T59" fmla="*/ 25 h 160"/>
              <a:gd name="T60" fmla="*/ 114 w 141"/>
              <a:gd name="T61" fmla="*/ 84 h 160"/>
              <a:gd name="T62" fmla="*/ 110 w 141"/>
              <a:gd name="T63" fmla="*/ 136 h 160"/>
              <a:gd name="T64" fmla="*/ 86 w 141"/>
              <a:gd name="T65" fmla="*/ 38 h 160"/>
              <a:gd name="T66" fmla="*/ 41 w 141"/>
              <a:gd name="T67" fmla="*/ 58 h 160"/>
              <a:gd name="T68" fmla="*/ 38 w 141"/>
              <a:gd name="T69" fmla="*/ 61 h 160"/>
              <a:gd name="T70" fmla="*/ 52 w 141"/>
              <a:gd name="T71" fmla="*/ 33 h 160"/>
              <a:gd name="T72" fmla="*/ 90 w 141"/>
              <a:gd name="T73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160">
                <a:moveTo>
                  <a:pt x="140" y="132"/>
                </a:moveTo>
                <a:cubicBezTo>
                  <a:pt x="126" y="118"/>
                  <a:pt x="119" y="102"/>
                  <a:pt x="119" y="8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38"/>
                  <a:pt x="106" y="25"/>
                  <a:pt x="95" y="20"/>
                </a:cubicBezTo>
                <a:cubicBezTo>
                  <a:pt x="91" y="18"/>
                  <a:pt x="88" y="17"/>
                  <a:pt x="84" y="16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7"/>
                  <a:pt x="78" y="0"/>
                  <a:pt x="70" y="0"/>
                </a:cubicBezTo>
                <a:cubicBezTo>
                  <a:pt x="62" y="0"/>
                  <a:pt x="55" y="7"/>
                  <a:pt x="55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7"/>
                  <a:pt x="49" y="18"/>
                  <a:pt x="46" y="20"/>
                </a:cubicBezTo>
                <a:cubicBezTo>
                  <a:pt x="33" y="26"/>
                  <a:pt x="20" y="40"/>
                  <a:pt x="20" y="58"/>
                </a:cubicBezTo>
                <a:cubicBezTo>
                  <a:pt x="20" y="84"/>
                  <a:pt x="20" y="84"/>
                  <a:pt x="20" y="84"/>
                </a:cubicBezTo>
                <a:cubicBezTo>
                  <a:pt x="20" y="103"/>
                  <a:pt x="14" y="119"/>
                  <a:pt x="1" y="132"/>
                </a:cubicBezTo>
                <a:cubicBezTo>
                  <a:pt x="0" y="133"/>
                  <a:pt x="0" y="134"/>
                  <a:pt x="0" y="135"/>
                </a:cubicBezTo>
                <a:cubicBezTo>
                  <a:pt x="0" y="136"/>
                  <a:pt x="1" y="137"/>
                  <a:pt x="2" y="137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5" y="142"/>
                  <a:pt x="40" y="143"/>
                  <a:pt x="44" y="144"/>
                </a:cubicBezTo>
                <a:cubicBezTo>
                  <a:pt x="49" y="154"/>
                  <a:pt x="59" y="160"/>
                  <a:pt x="70" y="160"/>
                </a:cubicBezTo>
                <a:cubicBezTo>
                  <a:pt x="81" y="160"/>
                  <a:pt x="91" y="154"/>
                  <a:pt x="96" y="144"/>
                </a:cubicBezTo>
                <a:cubicBezTo>
                  <a:pt x="101" y="143"/>
                  <a:pt x="105" y="142"/>
                  <a:pt x="111" y="141"/>
                </a:cubicBezTo>
                <a:cubicBezTo>
                  <a:pt x="138" y="137"/>
                  <a:pt x="138" y="137"/>
                  <a:pt x="138" y="137"/>
                </a:cubicBezTo>
                <a:cubicBezTo>
                  <a:pt x="139" y="137"/>
                  <a:pt x="140" y="136"/>
                  <a:pt x="140" y="135"/>
                </a:cubicBezTo>
                <a:cubicBezTo>
                  <a:pt x="141" y="134"/>
                  <a:pt x="141" y="133"/>
                  <a:pt x="140" y="132"/>
                </a:cubicBezTo>
                <a:close/>
                <a:moveTo>
                  <a:pt x="61" y="15"/>
                </a:moveTo>
                <a:cubicBezTo>
                  <a:pt x="61" y="10"/>
                  <a:pt x="65" y="6"/>
                  <a:pt x="70" y="6"/>
                </a:cubicBezTo>
                <a:cubicBezTo>
                  <a:pt x="75" y="6"/>
                  <a:pt x="79" y="10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3" y="14"/>
                  <a:pt x="67" y="14"/>
                  <a:pt x="61" y="15"/>
                </a:cubicBezTo>
                <a:close/>
                <a:moveTo>
                  <a:pt x="70" y="154"/>
                </a:moveTo>
                <a:cubicBezTo>
                  <a:pt x="63" y="154"/>
                  <a:pt x="56" y="151"/>
                  <a:pt x="52" y="145"/>
                </a:cubicBezTo>
                <a:cubicBezTo>
                  <a:pt x="58" y="145"/>
                  <a:pt x="64" y="146"/>
                  <a:pt x="70" y="146"/>
                </a:cubicBezTo>
                <a:cubicBezTo>
                  <a:pt x="76" y="146"/>
                  <a:pt x="82" y="145"/>
                  <a:pt x="89" y="145"/>
                </a:cubicBezTo>
                <a:cubicBezTo>
                  <a:pt x="85" y="151"/>
                  <a:pt x="78" y="154"/>
                  <a:pt x="70" y="154"/>
                </a:cubicBezTo>
                <a:close/>
                <a:moveTo>
                  <a:pt x="110" y="136"/>
                </a:moveTo>
                <a:cubicBezTo>
                  <a:pt x="104" y="137"/>
                  <a:pt x="99" y="137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2" y="138"/>
                  <a:pt x="90" y="139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6" y="139"/>
                  <a:pt x="84" y="139"/>
                  <a:pt x="82" y="139"/>
                </a:cubicBezTo>
                <a:cubicBezTo>
                  <a:pt x="82" y="139"/>
                  <a:pt x="82" y="139"/>
                  <a:pt x="81" y="139"/>
                </a:cubicBezTo>
                <a:cubicBezTo>
                  <a:pt x="80" y="139"/>
                  <a:pt x="78" y="140"/>
                  <a:pt x="77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72" y="140"/>
                  <a:pt x="69" y="140"/>
                  <a:pt x="65" y="140"/>
                </a:cubicBezTo>
                <a:cubicBezTo>
                  <a:pt x="65" y="140"/>
                  <a:pt x="64" y="140"/>
                  <a:pt x="64" y="140"/>
                </a:cubicBezTo>
                <a:cubicBezTo>
                  <a:pt x="62" y="140"/>
                  <a:pt x="61" y="139"/>
                  <a:pt x="59" y="139"/>
                </a:cubicBezTo>
                <a:cubicBezTo>
                  <a:pt x="59" y="139"/>
                  <a:pt x="59" y="139"/>
                  <a:pt x="58" y="139"/>
                </a:cubicBezTo>
                <a:cubicBezTo>
                  <a:pt x="57" y="139"/>
                  <a:pt x="55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1" y="139"/>
                  <a:pt x="49" y="138"/>
                  <a:pt x="47" y="138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2" y="137"/>
                  <a:pt x="37" y="137"/>
                  <a:pt x="31" y="136"/>
                </a:cubicBezTo>
                <a:cubicBezTo>
                  <a:pt x="9" y="132"/>
                  <a:pt x="9" y="132"/>
                  <a:pt x="9" y="132"/>
                </a:cubicBezTo>
                <a:cubicBezTo>
                  <a:pt x="20" y="119"/>
                  <a:pt x="26" y="103"/>
                  <a:pt x="26" y="84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42"/>
                  <a:pt x="37" y="30"/>
                  <a:pt x="49" y="25"/>
                </a:cubicBezTo>
                <a:cubicBezTo>
                  <a:pt x="52" y="24"/>
                  <a:pt x="55" y="22"/>
                  <a:pt x="59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6" y="20"/>
                  <a:pt x="74" y="20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5" y="22"/>
                  <a:pt x="89" y="23"/>
                  <a:pt x="92" y="25"/>
                </a:cubicBezTo>
                <a:cubicBezTo>
                  <a:pt x="103" y="30"/>
                  <a:pt x="114" y="42"/>
                  <a:pt x="114" y="58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102"/>
                  <a:pt x="120" y="118"/>
                  <a:pt x="132" y="132"/>
                </a:cubicBezTo>
                <a:lnTo>
                  <a:pt x="110" y="136"/>
                </a:lnTo>
                <a:close/>
                <a:moveTo>
                  <a:pt x="90" y="37"/>
                </a:moveTo>
                <a:cubicBezTo>
                  <a:pt x="89" y="38"/>
                  <a:pt x="88" y="39"/>
                  <a:pt x="86" y="38"/>
                </a:cubicBezTo>
                <a:cubicBezTo>
                  <a:pt x="76" y="34"/>
                  <a:pt x="64" y="34"/>
                  <a:pt x="55" y="38"/>
                </a:cubicBezTo>
                <a:cubicBezTo>
                  <a:pt x="50" y="41"/>
                  <a:pt x="41" y="48"/>
                  <a:pt x="41" y="58"/>
                </a:cubicBezTo>
                <a:cubicBezTo>
                  <a:pt x="41" y="60"/>
                  <a:pt x="39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1"/>
                  <a:pt x="35" y="60"/>
                  <a:pt x="35" y="58"/>
                </a:cubicBezTo>
                <a:cubicBezTo>
                  <a:pt x="35" y="45"/>
                  <a:pt x="46" y="36"/>
                  <a:pt x="52" y="33"/>
                </a:cubicBezTo>
                <a:cubicBezTo>
                  <a:pt x="63" y="28"/>
                  <a:pt x="77" y="28"/>
                  <a:pt x="88" y="33"/>
                </a:cubicBezTo>
                <a:cubicBezTo>
                  <a:pt x="90" y="34"/>
                  <a:pt x="91" y="35"/>
                  <a:pt x="90" y="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8" name="Freeform 113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6518596" y="3399796"/>
            <a:ext cx="372995" cy="338296"/>
          </a:xfrm>
          <a:custGeom>
            <a:avLst/>
            <a:gdLst>
              <a:gd name="T0" fmla="*/ 160 w 160"/>
              <a:gd name="T1" fmla="*/ 45 h 144"/>
              <a:gd name="T2" fmla="*/ 160 w 160"/>
              <a:gd name="T3" fmla="*/ 45 h 144"/>
              <a:gd name="T4" fmla="*/ 160 w 160"/>
              <a:gd name="T5" fmla="*/ 44 h 144"/>
              <a:gd name="T6" fmla="*/ 160 w 160"/>
              <a:gd name="T7" fmla="*/ 44 h 144"/>
              <a:gd name="T8" fmla="*/ 133 w 160"/>
              <a:gd name="T9" fmla="*/ 1 h 144"/>
              <a:gd name="T10" fmla="*/ 132 w 160"/>
              <a:gd name="T11" fmla="*/ 0 h 144"/>
              <a:gd name="T12" fmla="*/ 132 w 160"/>
              <a:gd name="T13" fmla="*/ 0 h 144"/>
              <a:gd name="T14" fmla="*/ 29 w 160"/>
              <a:gd name="T15" fmla="*/ 0 h 144"/>
              <a:gd name="T16" fmla="*/ 28 w 160"/>
              <a:gd name="T17" fmla="*/ 0 h 144"/>
              <a:gd name="T18" fmla="*/ 28 w 160"/>
              <a:gd name="T19" fmla="*/ 1 h 144"/>
              <a:gd name="T20" fmla="*/ 27 w 160"/>
              <a:gd name="T21" fmla="*/ 1 h 144"/>
              <a:gd name="T22" fmla="*/ 0 w 160"/>
              <a:gd name="T23" fmla="*/ 44 h 144"/>
              <a:gd name="T24" fmla="*/ 0 w 160"/>
              <a:gd name="T25" fmla="*/ 44 h 144"/>
              <a:gd name="T26" fmla="*/ 0 w 160"/>
              <a:gd name="T27" fmla="*/ 45 h 144"/>
              <a:gd name="T28" fmla="*/ 0 w 160"/>
              <a:gd name="T29" fmla="*/ 46 h 144"/>
              <a:gd name="T30" fmla="*/ 0 w 160"/>
              <a:gd name="T31" fmla="*/ 46 h 144"/>
              <a:gd name="T32" fmla="*/ 0 w 160"/>
              <a:gd name="T33" fmla="*/ 47 h 144"/>
              <a:gd name="T34" fmla="*/ 78 w 160"/>
              <a:gd name="T35" fmla="*/ 143 h 144"/>
              <a:gd name="T36" fmla="*/ 78 w 160"/>
              <a:gd name="T37" fmla="*/ 143 h 144"/>
              <a:gd name="T38" fmla="*/ 79 w 160"/>
              <a:gd name="T39" fmla="*/ 144 h 144"/>
              <a:gd name="T40" fmla="*/ 80 w 160"/>
              <a:gd name="T41" fmla="*/ 144 h 144"/>
              <a:gd name="T42" fmla="*/ 81 w 160"/>
              <a:gd name="T43" fmla="*/ 144 h 144"/>
              <a:gd name="T44" fmla="*/ 82 w 160"/>
              <a:gd name="T45" fmla="*/ 143 h 144"/>
              <a:gd name="T46" fmla="*/ 159 w 160"/>
              <a:gd name="T47" fmla="*/ 47 h 144"/>
              <a:gd name="T48" fmla="*/ 160 w 160"/>
              <a:gd name="T49" fmla="*/ 47 h 144"/>
              <a:gd name="T50" fmla="*/ 160 w 160"/>
              <a:gd name="T51" fmla="*/ 46 h 144"/>
              <a:gd name="T52" fmla="*/ 86 w 160"/>
              <a:gd name="T53" fmla="*/ 5 h 144"/>
              <a:gd name="T54" fmla="*/ 114 w 160"/>
              <a:gd name="T55" fmla="*/ 40 h 144"/>
              <a:gd name="T56" fmla="*/ 109 w 160"/>
              <a:gd name="T57" fmla="*/ 43 h 144"/>
              <a:gd name="T58" fmla="*/ 80 w 160"/>
              <a:gd name="T59" fmla="*/ 7 h 144"/>
              <a:gd name="T60" fmla="*/ 46 w 160"/>
              <a:gd name="T61" fmla="*/ 40 h 144"/>
              <a:gd name="T62" fmla="*/ 74 w 160"/>
              <a:gd name="T63" fmla="*/ 5 h 144"/>
              <a:gd name="T64" fmla="*/ 111 w 160"/>
              <a:gd name="T65" fmla="*/ 48 h 144"/>
              <a:gd name="T66" fmla="*/ 49 w 160"/>
              <a:gd name="T67" fmla="*/ 48 h 144"/>
              <a:gd name="T68" fmla="*/ 131 w 160"/>
              <a:gd name="T69" fmla="*/ 9 h 144"/>
              <a:gd name="T70" fmla="*/ 119 w 160"/>
              <a:gd name="T71" fmla="*/ 43 h 144"/>
              <a:gd name="T72" fmla="*/ 29 w 160"/>
              <a:gd name="T73" fmla="*/ 9 h 144"/>
              <a:gd name="T74" fmla="*/ 7 w 160"/>
              <a:gd name="T75" fmla="*/ 43 h 144"/>
              <a:gd name="T76" fmla="*/ 43 w 160"/>
              <a:gd name="T77" fmla="*/ 48 h 144"/>
              <a:gd name="T78" fmla="*/ 8 w 160"/>
              <a:gd name="T79" fmla="*/ 48 h 144"/>
              <a:gd name="T80" fmla="*/ 86 w 160"/>
              <a:gd name="T81" fmla="*/ 129 h 144"/>
              <a:gd name="T82" fmla="*/ 152 w 160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44">
                <a:moveTo>
                  <a:pt x="160" y="46"/>
                </a:moveTo>
                <a:cubicBezTo>
                  <a:pt x="160" y="46"/>
                  <a:pt x="160" y="46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4"/>
                  <a:pt x="79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44"/>
                  <a:pt x="80" y="144"/>
                  <a:pt x="80" y="144"/>
                </a:cubicBezTo>
                <a:cubicBezTo>
                  <a:pt x="80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60" y="4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lose/>
                <a:moveTo>
                  <a:pt x="86" y="5"/>
                </a:moveTo>
                <a:cubicBezTo>
                  <a:pt x="127" y="5"/>
                  <a:pt x="127" y="5"/>
                  <a:pt x="127" y="5"/>
                </a:cubicBezTo>
                <a:cubicBezTo>
                  <a:pt x="114" y="40"/>
                  <a:pt x="114" y="40"/>
                  <a:pt x="114" y="40"/>
                </a:cubicBezTo>
                <a:lnTo>
                  <a:pt x="86" y="5"/>
                </a:lnTo>
                <a:close/>
                <a:moveTo>
                  <a:pt x="109" y="43"/>
                </a:moveTo>
                <a:cubicBezTo>
                  <a:pt x="51" y="43"/>
                  <a:pt x="51" y="43"/>
                  <a:pt x="51" y="43"/>
                </a:cubicBezTo>
                <a:cubicBezTo>
                  <a:pt x="80" y="7"/>
                  <a:pt x="80" y="7"/>
                  <a:pt x="80" y="7"/>
                </a:cubicBezTo>
                <a:lnTo>
                  <a:pt x="109" y="43"/>
                </a:lnTo>
                <a:close/>
                <a:moveTo>
                  <a:pt x="46" y="40"/>
                </a:moveTo>
                <a:cubicBezTo>
                  <a:pt x="33" y="5"/>
                  <a:pt x="33" y="5"/>
                  <a:pt x="33" y="5"/>
                </a:cubicBezTo>
                <a:cubicBezTo>
                  <a:pt x="74" y="5"/>
                  <a:pt x="74" y="5"/>
                  <a:pt x="74" y="5"/>
                </a:cubicBezTo>
                <a:lnTo>
                  <a:pt x="46" y="40"/>
                </a:lnTo>
                <a:close/>
                <a:moveTo>
                  <a:pt x="111" y="48"/>
                </a:moveTo>
                <a:cubicBezTo>
                  <a:pt x="80" y="132"/>
                  <a:pt x="80" y="132"/>
                  <a:pt x="80" y="132"/>
                </a:cubicBezTo>
                <a:cubicBezTo>
                  <a:pt x="49" y="48"/>
                  <a:pt x="49" y="48"/>
                  <a:pt x="49" y="48"/>
                </a:cubicBezTo>
                <a:lnTo>
                  <a:pt x="111" y="48"/>
                </a:lnTo>
                <a:close/>
                <a:moveTo>
                  <a:pt x="131" y="9"/>
                </a:moveTo>
                <a:cubicBezTo>
                  <a:pt x="153" y="43"/>
                  <a:pt x="153" y="43"/>
                  <a:pt x="153" y="43"/>
                </a:cubicBezTo>
                <a:cubicBezTo>
                  <a:pt x="119" y="43"/>
                  <a:pt x="119" y="43"/>
                  <a:pt x="119" y="43"/>
                </a:cubicBezTo>
                <a:lnTo>
                  <a:pt x="131" y="9"/>
                </a:lnTo>
                <a:close/>
                <a:moveTo>
                  <a:pt x="29" y="9"/>
                </a:moveTo>
                <a:cubicBezTo>
                  <a:pt x="41" y="43"/>
                  <a:pt x="41" y="43"/>
                  <a:pt x="41" y="43"/>
                </a:cubicBezTo>
                <a:cubicBezTo>
                  <a:pt x="7" y="43"/>
                  <a:pt x="7" y="43"/>
                  <a:pt x="7" y="43"/>
                </a:cubicBezTo>
                <a:lnTo>
                  <a:pt x="29" y="9"/>
                </a:lnTo>
                <a:close/>
                <a:moveTo>
                  <a:pt x="43" y="48"/>
                </a:moveTo>
                <a:cubicBezTo>
                  <a:pt x="72" y="127"/>
                  <a:pt x="72" y="127"/>
                  <a:pt x="72" y="127"/>
                </a:cubicBezTo>
                <a:cubicBezTo>
                  <a:pt x="8" y="48"/>
                  <a:pt x="8" y="48"/>
                  <a:pt x="8" y="48"/>
                </a:cubicBezTo>
                <a:lnTo>
                  <a:pt x="43" y="48"/>
                </a:lnTo>
                <a:close/>
                <a:moveTo>
                  <a:pt x="86" y="129"/>
                </a:moveTo>
                <a:cubicBezTo>
                  <a:pt x="117" y="48"/>
                  <a:pt x="117" y="48"/>
                  <a:pt x="117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86" y="1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9" name="Freeform 114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5826622" y="2209325"/>
            <a:ext cx="380584" cy="382753"/>
          </a:xfrm>
          <a:custGeom>
            <a:avLst/>
            <a:gdLst>
              <a:gd name="T0" fmla="*/ 116 w 163"/>
              <a:gd name="T1" fmla="*/ 11 h 163"/>
              <a:gd name="T2" fmla="*/ 11 w 163"/>
              <a:gd name="T3" fmla="*/ 115 h 163"/>
              <a:gd name="T4" fmla="*/ 10 w 163"/>
              <a:gd name="T5" fmla="*/ 116 h 163"/>
              <a:gd name="T6" fmla="*/ 10 w 163"/>
              <a:gd name="T7" fmla="*/ 116 h 163"/>
              <a:gd name="T8" fmla="*/ 0 w 163"/>
              <a:gd name="T9" fmla="*/ 160 h 163"/>
              <a:gd name="T10" fmla="*/ 0 w 163"/>
              <a:gd name="T11" fmla="*/ 161 h 163"/>
              <a:gd name="T12" fmla="*/ 1 w 163"/>
              <a:gd name="T13" fmla="*/ 162 h 163"/>
              <a:gd name="T14" fmla="*/ 3 w 163"/>
              <a:gd name="T15" fmla="*/ 163 h 163"/>
              <a:gd name="T16" fmla="*/ 47 w 163"/>
              <a:gd name="T17" fmla="*/ 153 h 163"/>
              <a:gd name="T18" fmla="*/ 47 w 163"/>
              <a:gd name="T19" fmla="*/ 152 h 163"/>
              <a:gd name="T20" fmla="*/ 48 w 163"/>
              <a:gd name="T21" fmla="*/ 152 h 163"/>
              <a:gd name="T22" fmla="*/ 152 w 163"/>
              <a:gd name="T23" fmla="*/ 47 h 163"/>
              <a:gd name="T24" fmla="*/ 148 w 163"/>
              <a:gd name="T25" fmla="*/ 15 h 163"/>
              <a:gd name="T26" fmla="*/ 122 w 163"/>
              <a:gd name="T27" fmla="*/ 13 h 163"/>
              <a:gd name="T28" fmla="*/ 134 w 163"/>
              <a:gd name="T29" fmla="*/ 58 h 163"/>
              <a:gd name="T30" fmla="*/ 109 w 163"/>
              <a:gd name="T31" fmla="*/ 25 h 163"/>
              <a:gd name="T32" fmla="*/ 134 w 163"/>
              <a:gd name="T33" fmla="*/ 58 h 163"/>
              <a:gd name="T34" fmla="*/ 10 w 163"/>
              <a:gd name="T35" fmla="*/ 149 h 163"/>
              <a:gd name="T36" fmla="*/ 15 w 163"/>
              <a:gd name="T37" fmla="*/ 120 h 163"/>
              <a:gd name="T38" fmla="*/ 27 w 163"/>
              <a:gd name="T39" fmla="*/ 133 h 163"/>
              <a:gd name="T40" fmla="*/ 27 w 163"/>
              <a:gd name="T41" fmla="*/ 134 h 163"/>
              <a:gd name="T42" fmla="*/ 27 w 163"/>
              <a:gd name="T43" fmla="*/ 135 h 163"/>
              <a:gd name="T44" fmla="*/ 27 w 163"/>
              <a:gd name="T45" fmla="*/ 135 h 163"/>
              <a:gd name="T46" fmla="*/ 28 w 163"/>
              <a:gd name="T47" fmla="*/ 136 h 163"/>
              <a:gd name="T48" fmla="*/ 29 w 163"/>
              <a:gd name="T49" fmla="*/ 136 h 163"/>
              <a:gd name="T50" fmla="*/ 30 w 163"/>
              <a:gd name="T51" fmla="*/ 136 h 163"/>
              <a:gd name="T52" fmla="*/ 30 w 163"/>
              <a:gd name="T53" fmla="*/ 136 h 163"/>
              <a:gd name="T54" fmla="*/ 30 w 163"/>
              <a:gd name="T55" fmla="*/ 136 h 163"/>
              <a:gd name="T56" fmla="*/ 43 w 163"/>
              <a:gd name="T57" fmla="*/ 148 h 163"/>
              <a:gd name="T58" fmla="*/ 14 w 163"/>
              <a:gd name="T59" fmla="*/ 153 h 163"/>
              <a:gd name="T60" fmla="*/ 51 w 163"/>
              <a:gd name="T61" fmla="*/ 133 h 163"/>
              <a:gd name="T62" fmla="*/ 116 w 163"/>
              <a:gd name="T63" fmla="*/ 64 h 163"/>
              <a:gd name="T64" fmla="*/ 47 w 163"/>
              <a:gd name="T65" fmla="*/ 129 h 163"/>
              <a:gd name="T66" fmla="*/ 34 w 163"/>
              <a:gd name="T67" fmla="*/ 116 h 163"/>
              <a:gd name="T68" fmla="*/ 99 w 163"/>
              <a:gd name="T69" fmla="*/ 47 h 163"/>
              <a:gd name="T70" fmla="*/ 30 w 163"/>
              <a:gd name="T71" fmla="*/ 112 h 163"/>
              <a:gd name="T72" fmla="*/ 101 w 163"/>
              <a:gd name="T73" fmla="*/ 33 h 163"/>
              <a:gd name="T74" fmla="*/ 50 w 163"/>
              <a:gd name="T75" fmla="*/ 142 h 163"/>
              <a:gd name="T76" fmla="*/ 142 w 163"/>
              <a:gd name="T77" fmla="*/ 50 h 163"/>
              <a:gd name="T78" fmla="*/ 118 w 163"/>
              <a:gd name="T79" fmla="*/ 17 h 163"/>
              <a:gd name="T80" fmla="*/ 142 w 163"/>
              <a:gd name="T81" fmla="*/ 5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" h="163">
                <a:moveTo>
                  <a:pt x="152" y="11"/>
                </a:moveTo>
                <a:cubicBezTo>
                  <a:pt x="142" y="0"/>
                  <a:pt x="126" y="0"/>
                  <a:pt x="116" y="11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1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2"/>
                  <a:pt x="1" y="162"/>
                  <a:pt x="1" y="162"/>
                </a:cubicBezTo>
                <a:cubicBezTo>
                  <a:pt x="1" y="162"/>
                  <a:pt x="1" y="163"/>
                  <a:pt x="2" y="163"/>
                </a:cubicBezTo>
                <a:cubicBezTo>
                  <a:pt x="2" y="163"/>
                  <a:pt x="3" y="163"/>
                  <a:pt x="3" y="163"/>
                </a:cubicBezTo>
                <a:cubicBezTo>
                  <a:pt x="3" y="163"/>
                  <a:pt x="3" y="163"/>
                  <a:pt x="4" y="16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2"/>
                </a:cubicBezTo>
                <a:cubicBezTo>
                  <a:pt x="47" y="152"/>
                  <a:pt x="47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3" y="37"/>
                  <a:pt x="163" y="21"/>
                  <a:pt x="152" y="11"/>
                </a:cubicBezTo>
                <a:close/>
                <a:moveTo>
                  <a:pt x="148" y="15"/>
                </a:moveTo>
                <a:cubicBezTo>
                  <a:pt x="155" y="22"/>
                  <a:pt x="156" y="33"/>
                  <a:pt x="150" y="41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30" y="7"/>
                  <a:pt x="141" y="8"/>
                  <a:pt x="148" y="15"/>
                </a:cubicBezTo>
                <a:close/>
                <a:moveTo>
                  <a:pt x="134" y="58"/>
                </a:moveTo>
                <a:cubicBezTo>
                  <a:pt x="105" y="29"/>
                  <a:pt x="105" y="29"/>
                  <a:pt x="105" y="29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38" y="54"/>
                  <a:pt x="138" y="54"/>
                  <a:pt x="138" y="54"/>
                </a:cubicBezTo>
                <a:lnTo>
                  <a:pt x="134" y="58"/>
                </a:lnTo>
                <a:close/>
                <a:moveTo>
                  <a:pt x="14" y="149"/>
                </a:moveTo>
                <a:cubicBezTo>
                  <a:pt x="13" y="148"/>
                  <a:pt x="11" y="148"/>
                  <a:pt x="10" y="149"/>
                </a:cubicBezTo>
                <a:cubicBezTo>
                  <a:pt x="8" y="151"/>
                  <a:pt x="8" y="151"/>
                  <a:pt x="8" y="151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9" y="136"/>
                  <a:pt x="29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6"/>
                  <a:pt x="29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5" y="152"/>
                  <a:pt x="15" y="150"/>
                  <a:pt x="14" y="149"/>
                </a:cubicBezTo>
                <a:close/>
                <a:moveTo>
                  <a:pt x="51" y="133"/>
                </a:moveTo>
                <a:cubicBezTo>
                  <a:pt x="116" y="68"/>
                  <a:pt x="116" y="68"/>
                  <a:pt x="116" y="68"/>
                </a:cubicBezTo>
                <a:cubicBezTo>
                  <a:pt x="117" y="67"/>
                  <a:pt x="117" y="65"/>
                  <a:pt x="116" y="64"/>
                </a:cubicBezTo>
                <a:cubicBezTo>
                  <a:pt x="114" y="63"/>
                  <a:pt x="113" y="63"/>
                  <a:pt x="111" y="6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99" y="52"/>
                  <a:pt x="99" y="52"/>
                  <a:pt x="99" y="52"/>
                </a:cubicBezTo>
                <a:cubicBezTo>
                  <a:pt x="100" y="50"/>
                  <a:pt x="100" y="49"/>
                  <a:pt x="99" y="47"/>
                </a:cubicBezTo>
                <a:cubicBezTo>
                  <a:pt x="98" y="46"/>
                  <a:pt x="96" y="46"/>
                  <a:pt x="95" y="47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50" y="142"/>
                  <a:pt x="50" y="142"/>
                  <a:pt x="50" y="142"/>
                </a:cubicBezTo>
                <a:lnTo>
                  <a:pt x="51" y="133"/>
                </a:lnTo>
                <a:close/>
                <a:moveTo>
                  <a:pt x="142" y="50"/>
                </a:move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46" y="45"/>
                  <a:pt x="146" y="45"/>
                  <a:pt x="146" y="45"/>
                </a:cubicBezTo>
                <a:lnTo>
                  <a:pt x="142" y="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0" name="Freeform 212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6446304" y="4987457"/>
            <a:ext cx="344803" cy="375162"/>
          </a:xfrm>
          <a:custGeom>
            <a:avLst/>
            <a:gdLst>
              <a:gd name="T0" fmla="*/ 24 w 148"/>
              <a:gd name="T1" fmla="*/ 74 h 160"/>
              <a:gd name="T2" fmla="*/ 56 w 148"/>
              <a:gd name="T3" fmla="*/ 148 h 160"/>
              <a:gd name="T4" fmla="*/ 62 w 148"/>
              <a:gd name="T5" fmla="*/ 151 h 160"/>
              <a:gd name="T6" fmla="*/ 65 w 148"/>
              <a:gd name="T7" fmla="*/ 160 h 160"/>
              <a:gd name="T8" fmla="*/ 86 w 148"/>
              <a:gd name="T9" fmla="*/ 157 h 160"/>
              <a:gd name="T10" fmla="*/ 89 w 148"/>
              <a:gd name="T11" fmla="*/ 151 h 160"/>
              <a:gd name="T12" fmla="*/ 92 w 148"/>
              <a:gd name="T13" fmla="*/ 121 h 160"/>
              <a:gd name="T14" fmla="*/ 74 w 148"/>
              <a:gd name="T15" fmla="*/ 24 h 160"/>
              <a:gd name="T16" fmla="*/ 80 w 148"/>
              <a:gd name="T17" fmla="*/ 148 h 160"/>
              <a:gd name="T18" fmla="*/ 68 w 148"/>
              <a:gd name="T19" fmla="*/ 154 h 160"/>
              <a:gd name="T20" fmla="*/ 65 w 148"/>
              <a:gd name="T21" fmla="*/ 145 h 160"/>
              <a:gd name="T22" fmla="*/ 62 w 148"/>
              <a:gd name="T23" fmla="*/ 130 h 160"/>
              <a:gd name="T24" fmla="*/ 86 w 148"/>
              <a:gd name="T25" fmla="*/ 145 h 160"/>
              <a:gd name="T26" fmla="*/ 88 w 148"/>
              <a:gd name="T27" fmla="*/ 116 h 160"/>
              <a:gd name="T28" fmla="*/ 86 w 148"/>
              <a:gd name="T29" fmla="*/ 124 h 160"/>
              <a:gd name="T30" fmla="*/ 62 w 148"/>
              <a:gd name="T31" fmla="*/ 119 h 160"/>
              <a:gd name="T32" fmla="*/ 30 w 148"/>
              <a:gd name="T33" fmla="*/ 74 h 160"/>
              <a:gd name="T34" fmla="*/ 119 w 148"/>
              <a:gd name="T35" fmla="*/ 74 h 160"/>
              <a:gd name="T36" fmla="*/ 71 w 148"/>
              <a:gd name="T37" fmla="*/ 15 h 160"/>
              <a:gd name="T38" fmla="*/ 74 w 148"/>
              <a:gd name="T39" fmla="*/ 0 h 160"/>
              <a:gd name="T40" fmla="*/ 77 w 148"/>
              <a:gd name="T41" fmla="*/ 15 h 160"/>
              <a:gd name="T42" fmla="*/ 71 w 148"/>
              <a:gd name="T43" fmla="*/ 15 h 160"/>
              <a:gd name="T44" fmla="*/ 145 w 148"/>
              <a:gd name="T45" fmla="*/ 77 h 160"/>
              <a:gd name="T46" fmla="*/ 130 w 148"/>
              <a:gd name="T47" fmla="*/ 74 h 160"/>
              <a:gd name="T48" fmla="*/ 145 w 148"/>
              <a:gd name="T49" fmla="*/ 71 h 160"/>
              <a:gd name="T50" fmla="*/ 18 w 148"/>
              <a:gd name="T51" fmla="*/ 74 h 160"/>
              <a:gd name="T52" fmla="*/ 3 w 148"/>
              <a:gd name="T53" fmla="*/ 77 h 160"/>
              <a:gd name="T54" fmla="*/ 3 w 148"/>
              <a:gd name="T55" fmla="*/ 71 h 160"/>
              <a:gd name="T56" fmla="*/ 18 w 148"/>
              <a:gd name="T57" fmla="*/ 74 h 160"/>
              <a:gd name="T58" fmla="*/ 126 w 148"/>
              <a:gd name="T59" fmla="*/ 26 h 160"/>
              <a:gd name="T60" fmla="*/ 116 w 148"/>
              <a:gd name="T61" fmla="*/ 35 h 160"/>
              <a:gd name="T62" fmla="*/ 114 w 148"/>
              <a:gd name="T63" fmla="*/ 30 h 160"/>
              <a:gd name="T64" fmla="*/ 126 w 148"/>
              <a:gd name="T65" fmla="*/ 22 h 160"/>
              <a:gd name="T66" fmla="*/ 34 w 148"/>
              <a:gd name="T67" fmla="*/ 118 h 160"/>
              <a:gd name="T68" fmla="*/ 24 w 148"/>
              <a:gd name="T69" fmla="*/ 127 h 160"/>
              <a:gd name="T70" fmla="*/ 22 w 148"/>
              <a:gd name="T71" fmla="*/ 122 h 160"/>
              <a:gd name="T72" fmla="*/ 34 w 148"/>
              <a:gd name="T73" fmla="*/ 114 h 160"/>
              <a:gd name="T74" fmla="*/ 126 w 148"/>
              <a:gd name="T75" fmla="*/ 126 h 160"/>
              <a:gd name="T76" fmla="*/ 122 w 148"/>
              <a:gd name="T77" fmla="*/ 126 h 160"/>
              <a:gd name="T78" fmla="*/ 114 w 148"/>
              <a:gd name="T79" fmla="*/ 114 h 160"/>
              <a:gd name="T80" fmla="*/ 126 w 148"/>
              <a:gd name="T81" fmla="*/ 122 h 160"/>
              <a:gd name="T82" fmla="*/ 22 w 148"/>
              <a:gd name="T83" fmla="*/ 22 h 160"/>
              <a:gd name="T84" fmla="*/ 34 w 148"/>
              <a:gd name="T85" fmla="*/ 30 h 160"/>
              <a:gd name="T86" fmla="*/ 32 w 148"/>
              <a:gd name="T87" fmla="*/ 35 h 160"/>
              <a:gd name="T88" fmla="*/ 22 w 148"/>
              <a:gd name="T89" fmla="*/ 26 h 160"/>
              <a:gd name="T90" fmla="*/ 74 w 148"/>
              <a:gd name="T91" fmla="*/ 44 h 160"/>
              <a:gd name="T92" fmla="*/ 41 w 148"/>
              <a:gd name="T93" fmla="*/ 77 h 160"/>
              <a:gd name="T94" fmla="*/ 74 w 148"/>
              <a:gd name="T95" fmla="*/ 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8" h="160">
                <a:moveTo>
                  <a:pt x="74" y="24"/>
                </a:moveTo>
                <a:cubicBezTo>
                  <a:pt x="46" y="24"/>
                  <a:pt x="24" y="46"/>
                  <a:pt x="24" y="74"/>
                </a:cubicBezTo>
                <a:cubicBezTo>
                  <a:pt x="24" y="95"/>
                  <a:pt x="37" y="114"/>
                  <a:pt x="56" y="121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50"/>
                  <a:pt x="58" y="151"/>
                  <a:pt x="59" y="151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62" y="157"/>
                  <a:pt x="62" y="157"/>
                  <a:pt x="62" y="157"/>
                </a:cubicBezTo>
                <a:cubicBezTo>
                  <a:pt x="62" y="159"/>
                  <a:pt x="64" y="160"/>
                  <a:pt x="65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5" y="160"/>
                  <a:pt x="86" y="159"/>
                  <a:pt x="86" y="157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1" y="151"/>
                  <a:pt x="92" y="150"/>
                  <a:pt x="92" y="148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111" y="114"/>
                  <a:pt x="124" y="95"/>
                  <a:pt x="124" y="74"/>
                </a:cubicBezTo>
                <a:cubicBezTo>
                  <a:pt x="124" y="46"/>
                  <a:pt x="102" y="24"/>
                  <a:pt x="74" y="24"/>
                </a:cubicBezTo>
                <a:close/>
                <a:moveTo>
                  <a:pt x="83" y="145"/>
                </a:moveTo>
                <a:cubicBezTo>
                  <a:pt x="81" y="145"/>
                  <a:pt x="80" y="147"/>
                  <a:pt x="80" y="148"/>
                </a:cubicBezTo>
                <a:cubicBezTo>
                  <a:pt x="80" y="154"/>
                  <a:pt x="80" y="154"/>
                  <a:pt x="80" y="154"/>
                </a:cubicBezTo>
                <a:cubicBezTo>
                  <a:pt x="68" y="154"/>
                  <a:pt x="68" y="154"/>
                  <a:pt x="68" y="154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47"/>
                  <a:pt x="67" y="145"/>
                  <a:pt x="65" y="145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86" y="145"/>
                  <a:pt x="86" y="145"/>
                  <a:pt x="86" y="145"/>
                </a:cubicBezTo>
                <a:lnTo>
                  <a:pt x="83" y="145"/>
                </a:lnTo>
                <a:close/>
                <a:moveTo>
                  <a:pt x="88" y="116"/>
                </a:moveTo>
                <a:cubicBezTo>
                  <a:pt x="87" y="117"/>
                  <a:pt x="86" y="118"/>
                  <a:pt x="86" y="119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62" y="124"/>
                  <a:pt x="62" y="124"/>
                  <a:pt x="62" y="124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2" y="118"/>
                  <a:pt x="61" y="117"/>
                  <a:pt x="60" y="116"/>
                </a:cubicBezTo>
                <a:cubicBezTo>
                  <a:pt x="42" y="110"/>
                  <a:pt x="30" y="93"/>
                  <a:pt x="30" y="74"/>
                </a:cubicBezTo>
                <a:cubicBezTo>
                  <a:pt x="30" y="50"/>
                  <a:pt x="50" y="30"/>
                  <a:pt x="74" y="30"/>
                </a:cubicBezTo>
                <a:cubicBezTo>
                  <a:pt x="99" y="30"/>
                  <a:pt x="119" y="50"/>
                  <a:pt x="119" y="74"/>
                </a:cubicBezTo>
                <a:cubicBezTo>
                  <a:pt x="119" y="93"/>
                  <a:pt x="106" y="110"/>
                  <a:pt x="88" y="116"/>
                </a:cubicBezTo>
                <a:close/>
                <a:moveTo>
                  <a:pt x="71" y="15"/>
                </a:moveTo>
                <a:cubicBezTo>
                  <a:pt x="71" y="3"/>
                  <a:pt x="71" y="3"/>
                  <a:pt x="71" y="3"/>
                </a:cubicBezTo>
                <a:cubicBezTo>
                  <a:pt x="71" y="1"/>
                  <a:pt x="72" y="0"/>
                  <a:pt x="74" y="0"/>
                </a:cubicBezTo>
                <a:cubicBezTo>
                  <a:pt x="76" y="0"/>
                  <a:pt x="77" y="1"/>
                  <a:pt x="77" y="3"/>
                </a:cubicBezTo>
                <a:cubicBezTo>
                  <a:pt x="77" y="15"/>
                  <a:pt x="77" y="15"/>
                  <a:pt x="77" y="15"/>
                </a:cubicBezTo>
                <a:cubicBezTo>
                  <a:pt x="77" y="16"/>
                  <a:pt x="76" y="18"/>
                  <a:pt x="74" y="18"/>
                </a:cubicBezTo>
                <a:cubicBezTo>
                  <a:pt x="72" y="18"/>
                  <a:pt x="71" y="16"/>
                  <a:pt x="71" y="15"/>
                </a:cubicBezTo>
                <a:close/>
                <a:moveTo>
                  <a:pt x="148" y="74"/>
                </a:moveTo>
                <a:cubicBezTo>
                  <a:pt x="148" y="76"/>
                  <a:pt x="147" y="77"/>
                  <a:pt x="145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2" y="77"/>
                  <a:pt x="130" y="76"/>
                  <a:pt x="130" y="74"/>
                </a:cubicBezTo>
                <a:cubicBezTo>
                  <a:pt x="130" y="72"/>
                  <a:pt x="132" y="71"/>
                  <a:pt x="133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7" y="71"/>
                  <a:pt x="148" y="72"/>
                  <a:pt x="148" y="74"/>
                </a:cubicBezTo>
                <a:close/>
                <a:moveTo>
                  <a:pt x="18" y="74"/>
                </a:moveTo>
                <a:cubicBezTo>
                  <a:pt x="18" y="76"/>
                  <a:pt x="16" y="77"/>
                  <a:pt x="15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77"/>
                  <a:pt x="0" y="76"/>
                  <a:pt x="0" y="74"/>
                </a:cubicBezTo>
                <a:cubicBezTo>
                  <a:pt x="0" y="72"/>
                  <a:pt x="1" y="71"/>
                  <a:pt x="3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8" y="72"/>
                  <a:pt x="18" y="74"/>
                </a:cubicBezTo>
                <a:close/>
                <a:moveTo>
                  <a:pt x="126" y="22"/>
                </a:moveTo>
                <a:cubicBezTo>
                  <a:pt x="128" y="23"/>
                  <a:pt x="128" y="25"/>
                  <a:pt x="126" y="26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7" y="35"/>
                  <a:pt x="117" y="35"/>
                  <a:pt x="116" y="35"/>
                </a:cubicBezTo>
                <a:cubicBezTo>
                  <a:pt x="115" y="35"/>
                  <a:pt x="114" y="35"/>
                  <a:pt x="114" y="34"/>
                </a:cubicBezTo>
                <a:cubicBezTo>
                  <a:pt x="113" y="33"/>
                  <a:pt x="113" y="31"/>
                  <a:pt x="114" y="30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3" y="21"/>
                  <a:pt x="125" y="21"/>
                  <a:pt x="126" y="22"/>
                </a:cubicBezTo>
                <a:close/>
                <a:moveTo>
                  <a:pt x="34" y="114"/>
                </a:moveTo>
                <a:cubicBezTo>
                  <a:pt x="35" y="115"/>
                  <a:pt x="35" y="117"/>
                  <a:pt x="34" y="11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5" y="127"/>
                  <a:pt x="25" y="127"/>
                  <a:pt x="24" y="127"/>
                </a:cubicBezTo>
                <a:cubicBezTo>
                  <a:pt x="23" y="127"/>
                  <a:pt x="22" y="127"/>
                  <a:pt x="22" y="126"/>
                </a:cubicBezTo>
                <a:cubicBezTo>
                  <a:pt x="21" y="125"/>
                  <a:pt x="21" y="123"/>
                  <a:pt x="22" y="122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1" y="113"/>
                  <a:pt x="33" y="113"/>
                  <a:pt x="34" y="114"/>
                </a:cubicBezTo>
                <a:close/>
                <a:moveTo>
                  <a:pt x="126" y="122"/>
                </a:moveTo>
                <a:cubicBezTo>
                  <a:pt x="128" y="123"/>
                  <a:pt x="128" y="125"/>
                  <a:pt x="126" y="126"/>
                </a:cubicBezTo>
                <a:cubicBezTo>
                  <a:pt x="126" y="127"/>
                  <a:pt x="125" y="127"/>
                  <a:pt x="124" y="127"/>
                </a:cubicBezTo>
                <a:cubicBezTo>
                  <a:pt x="124" y="127"/>
                  <a:pt x="123" y="127"/>
                  <a:pt x="122" y="126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3" y="117"/>
                  <a:pt x="113" y="115"/>
                  <a:pt x="114" y="114"/>
                </a:cubicBezTo>
                <a:cubicBezTo>
                  <a:pt x="115" y="113"/>
                  <a:pt x="117" y="113"/>
                  <a:pt x="118" y="114"/>
                </a:cubicBezTo>
                <a:lnTo>
                  <a:pt x="126" y="122"/>
                </a:lnTo>
                <a:close/>
                <a:moveTo>
                  <a:pt x="22" y="26"/>
                </a:moveTo>
                <a:cubicBezTo>
                  <a:pt x="21" y="25"/>
                  <a:pt x="21" y="23"/>
                  <a:pt x="22" y="22"/>
                </a:cubicBezTo>
                <a:cubicBezTo>
                  <a:pt x="23" y="21"/>
                  <a:pt x="25" y="21"/>
                  <a:pt x="26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1"/>
                  <a:pt x="35" y="33"/>
                  <a:pt x="34" y="34"/>
                </a:cubicBezTo>
                <a:cubicBezTo>
                  <a:pt x="34" y="35"/>
                  <a:pt x="33" y="35"/>
                  <a:pt x="32" y="35"/>
                </a:cubicBezTo>
                <a:cubicBezTo>
                  <a:pt x="31" y="35"/>
                  <a:pt x="31" y="35"/>
                  <a:pt x="30" y="34"/>
                </a:cubicBezTo>
                <a:lnTo>
                  <a:pt x="22" y="26"/>
                </a:lnTo>
                <a:close/>
                <a:moveTo>
                  <a:pt x="77" y="41"/>
                </a:moveTo>
                <a:cubicBezTo>
                  <a:pt x="77" y="43"/>
                  <a:pt x="76" y="44"/>
                  <a:pt x="74" y="44"/>
                </a:cubicBezTo>
                <a:cubicBezTo>
                  <a:pt x="58" y="44"/>
                  <a:pt x="44" y="58"/>
                  <a:pt x="44" y="74"/>
                </a:cubicBezTo>
                <a:cubicBezTo>
                  <a:pt x="44" y="76"/>
                  <a:pt x="43" y="77"/>
                  <a:pt x="41" y="77"/>
                </a:cubicBezTo>
                <a:cubicBezTo>
                  <a:pt x="40" y="77"/>
                  <a:pt x="39" y="76"/>
                  <a:pt x="39" y="74"/>
                </a:cubicBezTo>
                <a:cubicBezTo>
                  <a:pt x="39" y="54"/>
                  <a:pt x="54" y="39"/>
                  <a:pt x="74" y="39"/>
                </a:cubicBezTo>
                <a:cubicBezTo>
                  <a:pt x="76" y="39"/>
                  <a:pt x="77" y="40"/>
                  <a:pt x="77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2" name="TextBox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85800" y="2354842"/>
            <a:ext cx="3010746" cy="8201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33" name="组合 3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563318" y="6024872"/>
            <a:ext cx="1065364" cy="294656"/>
            <a:chOff x="725336" y="5029560"/>
            <a:chExt cx="1065364" cy="294656"/>
          </a:xfrm>
        </p:grpSpPr>
        <p:sp>
          <p:nvSpPr>
            <p:cNvPr id="34" name="矩形 33"/>
            <p:cNvSpPr/>
            <p:nvPr/>
          </p:nvSpPr>
          <p:spPr>
            <a:xfrm>
              <a:off x="725336" y="5029560"/>
              <a:ext cx="1065364" cy="294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81152" y="5034031"/>
              <a:ext cx="8293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START</a:t>
              </a: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6" name="Прямоугольник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7" name="TextBox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36448" y="4061722"/>
            <a:ext cx="3010746" cy="8201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8" name="TextBox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895927" y="3086100"/>
            <a:ext cx="3010746" cy="8201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9" name="TextBox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746575" y="4792980"/>
            <a:ext cx="3010746" cy="8201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2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ched Right Arrow 1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81756" y="2552548"/>
            <a:ext cx="10485782" cy="1752904"/>
          </a:xfrm>
          <a:prstGeom prst="notchedRightArrow">
            <a:avLst/>
          </a:pr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" name="Title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title" idx="4294967295"/>
          </p:nvPr>
        </p:nvSpPr>
        <p:spPr>
          <a:xfrm>
            <a:off x="1790700" y="685800"/>
            <a:ext cx="8610600" cy="4954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PROCESS INFOGRAPHIC</a:t>
            </a:r>
          </a:p>
        </p:txBody>
      </p:sp>
      <p:sp>
        <p:nvSpPr>
          <p:cNvPr id="4" name="Oval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724526" y="2921513"/>
            <a:ext cx="1014974" cy="10149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5" name="Oval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2342336" y="2869611"/>
            <a:ext cx="302671" cy="302671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" name="Oval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590014" y="2921513"/>
            <a:ext cx="1014974" cy="10149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" name="Oval 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4207824" y="2869611"/>
            <a:ext cx="302671" cy="302671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9" name="Oval 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455502" y="2921513"/>
            <a:ext cx="1014974" cy="10149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0" name="Oval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073312" y="2869611"/>
            <a:ext cx="302671" cy="302671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1" name="Oval 1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320990" y="2921513"/>
            <a:ext cx="1014974" cy="10149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2" name="Oval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938800" y="2869611"/>
            <a:ext cx="302671" cy="302671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3" name="Oval 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186478" y="2921513"/>
            <a:ext cx="1014974" cy="101497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4" name="Oval 1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804288" y="2869611"/>
            <a:ext cx="302671" cy="302671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2" name="Freeform 85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7664207" y="3224184"/>
            <a:ext cx="328539" cy="376247"/>
          </a:xfrm>
          <a:custGeom>
            <a:avLst/>
            <a:gdLst>
              <a:gd name="T0" fmla="*/ 119 w 141"/>
              <a:gd name="T1" fmla="*/ 84 h 160"/>
              <a:gd name="T2" fmla="*/ 95 w 141"/>
              <a:gd name="T3" fmla="*/ 20 h 160"/>
              <a:gd name="T4" fmla="*/ 84 w 141"/>
              <a:gd name="T5" fmla="*/ 15 h 160"/>
              <a:gd name="T6" fmla="*/ 55 w 141"/>
              <a:gd name="T7" fmla="*/ 15 h 160"/>
              <a:gd name="T8" fmla="*/ 46 w 141"/>
              <a:gd name="T9" fmla="*/ 20 h 160"/>
              <a:gd name="T10" fmla="*/ 20 w 141"/>
              <a:gd name="T11" fmla="*/ 84 h 160"/>
              <a:gd name="T12" fmla="*/ 0 w 141"/>
              <a:gd name="T13" fmla="*/ 135 h 160"/>
              <a:gd name="T14" fmla="*/ 30 w 141"/>
              <a:gd name="T15" fmla="*/ 141 h 160"/>
              <a:gd name="T16" fmla="*/ 70 w 141"/>
              <a:gd name="T17" fmla="*/ 160 h 160"/>
              <a:gd name="T18" fmla="*/ 111 w 141"/>
              <a:gd name="T19" fmla="*/ 141 h 160"/>
              <a:gd name="T20" fmla="*/ 140 w 141"/>
              <a:gd name="T21" fmla="*/ 135 h 160"/>
              <a:gd name="T22" fmla="*/ 61 w 141"/>
              <a:gd name="T23" fmla="*/ 15 h 160"/>
              <a:gd name="T24" fmla="*/ 79 w 141"/>
              <a:gd name="T25" fmla="*/ 15 h 160"/>
              <a:gd name="T26" fmla="*/ 61 w 141"/>
              <a:gd name="T27" fmla="*/ 15 h 160"/>
              <a:gd name="T28" fmla="*/ 52 w 141"/>
              <a:gd name="T29" fmla="*/ 145 h 160"/>
              <a:gd name="T30" fmla="*/ 89 w 141"/>
              <a:gd name="T31" fmla="*/ 145 h 160"/>
              <a:gd name="T32" fmla="*/ 110 w 141"/>
              <a:gd name="T33" fmla="*/ 136 h 160"/>
              <a:gd name="T34" fmla="*/ 94 w 141"/>
              <a:gd name="T35" fmla="*/ 138 h 160"/>
              <a:gd name="T36" fmla="*/ 88 w 141"/>
              <a:gd name="T37" fmla="*/ 139 h 160"/>
              <a:gd name="T38" fmla="*/ 81 w 141"/>
              <a:gd name="T39" fmla="*/ 139 h 160"/>
              <a:gd name="T40" fmla="*/ 76 w 141"/>
              <a:gd name="T41" fmla="*/ 140 h 160"/>
              <a:gd name="T42" fmla="*/ 64 w 141"/>
              <a:gd name="T43" fmla="*/ 140 h 160"/>
              <a:gd name="T44" fmla="*/ 58 w 141"/>
              <a:gd name="T45" fmla="*/ 139 h 160"/>
              <a:gd name="T46" fmla="*/ 53 w 141"/>
              <a:gd name="T47" fmla="*/ 139 h 160"/>
              <a:gd name="T48" fmla="*/ 47 w 141"/>
              <a:gd name="T49" fmla="*/ 138 h 160"/>
              <a:gd name="T50" fmla="*/ 9 w 141"/>
              <a:gd name="T51" fmla="*/ 132 h 160"/>
              <a:gd name="T52" fmla="*/ 26 w 141"/>
              <a:gd name="T53" fmla="*/ 58 h 160"/>
              <a:gd name="T54" fmla="*/ 59 w 141"/>
              <a:gd name="T55" fmla="*/ 22 h 160"/>
              <a:gd name="T56" fmla="*/ 81 w 141"/>
              <a:gd name="T57" fmla="*/ 21 h 160"/>
              <a:gd name="T58" fmla="*/ 92 w 141"/>
              <a:gd name="T59" fmla="*/ 25 h 160"/>
              <a:gd name="T60" fmla="*/ 114 w 141"/>
              <a:gd name="T61" fmla="*/ 84 h 160"/>
              <a:gd name="T62" fmla="*/ 110 w 141"/>
              <a:gd name="T63" fmla="*/ 136 h 160"/>
              <a:gd name="T64" fmla="*/ 86 w 141"/>
              <a:gd name="T65" fmla="*/ 38 h 160"/>
              <a:gd name="T66" fmla="*/ 41 w 141"/>
              <a:gd name="T67" fmla="*/ 58 h 160"/>
              <a:gd name="T68" fmla="*/ 38 w 141"/>
              <a:gd name="T69" fmla="*/ 61 h 160"/>
              <a:gd name="T70" fmla="*/ 52 w 141"/>
              <a:gd name="T71" fmla="*/ 33 h 160"/>
              <a:gd name="T72" fmla="*/ 90 w 141"/>
              <a:gd name="T73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160">
                <a:moveTo>
                  <a:pt x="140" y="132"/>
                </a:moveTo>
                <a:cubicBezTo>
                  <a:pt x="126" y="118"/>
                  <a:pt x="119" y="102"/>
                  <a:pt x="119" y="8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38"/>
                  <a:pt x="106" y="25"/>
                  <a:pt x="95" y="20"/>
                </a:cubicBezTo>
                <a:cubicBezTo>
                  <a:pt x="91" y="18"/>
                  <a:pt x="88" y="17"/>
                  <a:pt x="84" y="16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7"/>
                  <a:pt x="78" y="0"/>
                  <a:pt x="70" y="0"/>
                </a:cubicBezTo>
                <a:cubicBezTo>
                  <a:pt x="62" y="0"/>
                  <a:pt x="55" y="7"/>
                  <a:pt x="55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7"/>
                  <a:pt x="49" y="18"/>
                  <a:pt x="46" y="20"/>
                </a:cubicBezTo>
                <a:cubicBezTo>
                  <a:pt x="33" y="26"/>
                  <a:pt x="20" y="40"/>
                  <a:pt x="20" y="58"/>
                </a:cubicBezTo>
                <a:cubicBezTo>
                  <a:pt x="20" y="84"/>
                  <a:pt x="20" y="84"/>
                  <a:pt x="20" y="84"/>
                </a:cubicBezTo>
                <a:cubicBezTo>
                  <a:pt x="20" y="103"/>
                  <a:pt x="14" y="119"/>
                  <a:pt x="1" y="132"/>
                </a:cubicBezTo>
                <a:cubicBezTo>
                  <a:pt x="0" y="133"/>
                  <a:pt x="0" y="134"/>
                  <a:pt x="0" y="135"/>
                </a:cubicBezTo>
                <a:cubicBezTo>
                  <a:pt x="0" y="136"/>
                  <a:pt x="1" y="137"/>
                  <a:pt x="2" y="137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5" y="142"/>
                  <a:pt x="40" y="143"/>
                  <a:pt x="44" y="144"/>
                </a:cubicBezTo>
                <a:cubicBezTo>
                  <a:pt x="49" y="154"/>
                  <a:pt x="59" y="160"/>
                  <a:pt x="70" y="160"/>
                </a:cubicBezTo>
                <a:cubicBezTo>
                  <a:pt x="81" y="160"/>
                  <a:pt x="91" y="154"/>
                  <a:pt x="96" y="144"/>
                </a:cubicBezTo>
                <a:cubicBezTo>
                  <a:pt x="101" y="143"/>
                  <a:pt x="105" y="142"/>
                  <a:pt x="111" y="141"/>
                </a:cubicBezTo>
                <a:cubicBezTo>
                  <a:pt x="138" y="137"/>
                  <a:pt x="138" y="137"/>
                  <a:pt x="138" y="137"/>
                </a:cubicBezTo>
                <a:cubicBezTo>
                  <a:pt x="139" y="137"/>
                  <a:pt x="140" y="136"/>
                  <a:pt x="140" y="135"/>
                </a:cubicBezTo>
                <a:cubicBezTo>
                  <a:pt x="141" y="134"/>
                  <a:pt x="141" y="133"/>
                  <a:pt x="140" y="132"/>
                </a:cubicBezTo>
                <a:close/>
                <a:moveTo>
                  <a:pt x="61" y="15"/>
                </a:moveTo>
                <a:cubicBezTo>
                  <a:pt x="61" y="10"/>
                  <a:pt x="65" y="6"/>
                  <a:pt x="70" y="6"/>
                </a:cubicBezTo>
                <a:cubicBezTo>
                  <a:pt x="75" y="6"/>
                  <a:pt x="79" y="10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3" y="14"/>
                  <a:pt x="67" y="14"/>
                  <a:pt x="61" y="15"/>
                </a:cubicBezTo>
                <a:close/>
                <a:moveTo>
                  <a:pt x="70" y="154"/>
                </a:moveTo>
                <a:cubicBezTo>
                  <a:pt x="63" y="154"/>
                  <a:pt x="56" y="151"/>
                  <a:pt x="52" y="145"/>
                </a:cubicBezTo>
                <a:cubicBezTo>
                  <a:pt x="58" y="145"/>
                  <a:pt x="64" y="146"/>
                  <a:pt x="70" y="146"/>
                </a:cubicBezTo>
                <a:cubicBezTo>
                  <a:pt x="76" y="146"/>
                  <a:pt x="82" y="145"/>
                  <a:pt x="89" y="145"/>
                </a:cubicBezTo>
                <a:cubicBezTo>
                  <a:pt x="85" y="151"/>
                  <a:pt x="78" y="154"/>
                  <a:pt x="70" y="154"/>
                </a:cubicBezTo>
                <a:close/>
                <a:moveTo>
                  <a:pt x="110" y="136"/>
                </a:moveTo>
                <a:cubicBezTo>
                  <a:pt x="104" y="137"/>
                  <a:pt x="99" y="137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2" y="138"/>
                  <a:pt x="90" y="139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6" y="139"/>
                  <a:pt x="84" y="139"/>
                  <a:pt x="82" y="139"/>
                </a:cubicBezTo>
                <a:cubicBezTo>
                  <a:pt x="82" y="139"/>
                  <a:pt x="82" y="139"/>
                  <a:pt x="81" y="139"/>
                </a:cubicBezTo>
                <a:cubicBezTo>
                  <a:pt x="80" y="139"/>
                  <a:pt x="78" y="140"/>
                  <a:pt x="77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72" y="140"/>
                  <a:pt x="69" y="140"/>
                  <a:pt x="65" y="140"/>
                </a:cubicBezTo>
                <a:cubicBezTo>
                  <a:pt x="65" y="140"/>
                  <a:pt x="64" y="140"/>
                  <a:pt x="64" y="140"/>
                </a:cubicBezTo>
                <a:cubicBezTo>
                  <a:pt x="62" y="140"/>
                  <a:pt x="61" y="139"/>
                  <a:pt x="59" y="139"/>
                </a:cubicBezTo>
                <a:cubicBezTo>
                  <a:pt x="59" y="139"/>
                  <a:pt x="59" y="139"/>
                  <a:pt x="58" y="139"/>
                </a:cubicBezTo>
                <a:cubicBezTo>
                  <a:pt x="57" y="139"/>
                  <a:pt x="55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1" y="139"/>
                  <a:pt x="49" y="138"/>
                  <a:pt x="47" y="138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2" y="137"/>
                  <a:pt x="37" y="137"/>
                  <a:pt x="31" y="136"/>
                </a:cubicBezTo>
                <a:cubicBezTo>
                  <a:pt x="9" y="132"/>
                  <a:pt x="9" y="132"/>
                  <a:pt x="9" y="132"/>
                </a:cubicBezTo>
                <a:cubicBezTo>
                  <a:pt x="20" y="119"/>
                  <a:pt x="26" y="103"/>
                  <a:pt x="26" y="84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42"/>
                  <a:pt x="37" y="30"/>
                  <a:pt x="49" y="25"/>
                </a:cubicBezTo>
                <a:cubicBezTo>
                  <a:pt x="52" y="24"/>
                  <a:pt x="55" y="22"/>
                  <a:pt x="59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6" y="20"/>
                  <a:pt x="74" y="20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5" y="22"/>
                  <a:pt x="89" y="23"/>
                  <a:pt x="92" y="25"/>
                </a:cubicBezTo>
                <a:cubicBezTo>
                  <a:pt x="103" y="30"/>
                  <a:pt x="114" y="42"/>
                  <a:pt x="114" y="58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102"/>
                  <a:pt x="120" y="118"/>
                  <a:pt x="132" y="132"/>
                </a:cubicBezTo>
                <a:lnTo>
                  <a:pt x="110" y="136"/>
                </a:lnTo>
                <a:close/>
                <a:moveTo>
                  <a:pt x="90" y="37"/>
                </a:moveTo>
                <a:cubicBezTo>
                  <a:pt x="89" y="38"/>
                  <a:pt x="88" y="39"/>
                  <a:pt x="86" y="38"/>
                </a:cubicBezTo>
                <a:cubicBezTo>
                  <a:pt x="76" y="34"/>
                  <a:pt x="64" y="34"/>
                  <a:pt x="55" y="38"/>
                </a:cubicBezTo>
                <a:cubicBezTo>
                  <a:pt x="50" y="41"/>
                  <a:pt x="41" y="48"/>
                  <a:pt x="41" y="58"/>
                </a:cubicBezTo>
                <a:cubicBezTo>
                  <a:pt x="41" y="60"/>
                  <a:pt x="39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1"/>
                  <a:pt x="35" y="60"/>
                  <a:pt x="35" y="58"/>
                </a:cubicBezTo>
                <a:cubicBezTo>
                  <a:pt x="35" y="45"/>
                  <a:pt x="46" y="36"/>
                  <a:pt x="52" y="33"/>
                </a:cubicBezTo>
                <a:cubicBezTo>
                  <a:pt x="63" y="28"/>
                  <a:pt x="77" y="28"/>
                  <a:pt x="88" y="33"/>
                </a:cubicBezTo>
                <a:cubicBezTo>
                  <a:pt x="90" y="34"/>
                  <a:pt x="91" y="35"/>
                  <a:pt x="90" y="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3" name="Freeform 105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2045515" y="3259852"/>
            <a:ext cx="372995" cy="338296"/>
          </a:xfrm>
          <a:custGeom>
            <a:avLst/>
            <a:gdLst>
              <a:gd name="T0" fmla="*/ 115 w 160"/>
              <a:gd name="T1" fmla="*/ 0 h 144"/>
              <a:gd name="T2" fmla="*/ 89 w 160"/>
              <a:gd name="T3" fmla="*/ 37 h 144"/>
              <a:gd name="T4" fmla="*/ 63 w 160"/>
              <a:gd name="T5" fmla="*/ 7 h 144"/>
              <a:gd name="T6" fmla="*/ 4 w 160"/>
              <a:gd name="T7" fmla="*/ 91 h 144"/>
              <a:gd name="T8" fmla="*/ 71 w 160"/>
              <a:gd name="T9" fmla="*/ 110 h 144"/>
              <a:gd name="T10" fmla="*/ 71 w 160"/>
              <a:gd name="T11" fmla="*/ 82 h 144"/>
              <a:gd name="T12" fmla="*/ 89 w 160"/>
              <a:gd name="T13" fmla="*/ 110 h 144"/>
              <a:gd name="T14" fmla="*/ 160 w 160"/>
              <a:gd name="T15" fmla="*/ 109 h 144"/>
              <a:gd name="T16" fmla="*/ 6 w 160"/>
              <a:gd name="T17" fmla="*/ 109 h 144"/>
              <a:gd name="T18" fmla="*/ 12 w 160"/>
              <a:gd name="T19" fmla="*/ 90 h 144"/>
              <a:gd name="T20" fmla="*/ 20 w 160"/>
              <a:gd name="T21" fmla="*/ 83 h 144"/>
              <a:gd name="T22" fmla="*/ 28 w 160"/>
              <a:gd name="T23" fmla="*/ 80 h 144"/>
              <a:gd name="T24" fmla="*/ 36 w 160"/>
              <a:gd name="T25" fmla="*/ 79 h 144"/>
              <a:gd name="T26" fmla="*/ 65 w 160"/>
              <a:gd name="T27" fmla="*/ 110 h 144"/>
              <a:gd name="T28" fmla="*/ 63 w 160"/>
              <a:gd name="T29" fmla="*/ 86 h 144"/>
              <a:gd name="T30" fmla="*/ 59 w 160"/>
              <a:gd name="T31" fmla="*/ 82 h 144"/>
              <a:gd name="T32" fmla="*/ 53 w 160"/>
              <a:gd name="T33" fmla="*/ 78 h 144"/>
              <a:gd name="T34" fmla="*/ 48 w 160"/>
              <a:gd name="T35" fmla="*/ 75 h 144"/>
              <a:gd name="T36" fmla="*/ 41 w 160"/>
              <a:gd name="T37" fmla="*/ 73 h 144"/>
              <a:gd name="T38" fmla="*/ 32 w 160"/>
              <a:gd name="T39" fmla="*/ 73 h 144"/>
              <a:gd name="T40" fmla="*/ 27 w 160"/>
              <a:gd name="T41" fmla="*/ 74 h 144"/>
              <a:gd name="T42" fmla="*/ 23 w 160"/>
              <a:gd name="T43" fmla="*/ 75 h 144"/>
              <a:gd name="T44" fmla="*/ 18 w 160"/>
              <a:gd name="T45" fmla="*/ 78 h 144"/>
              <a:gd name="T46" fmla="*/ 15 w 160"/>
              <a:gd name="T47" fmla="*/ 80 h 144"/>
              <a:gd name="T48" fmla="*/ 45 w 160"/>
              <a:gd name="T49" fmla="*/ 6 h 144"/>
              <a:gd name="T50" fmla="*/ 65 w 160"/>
              <a:gd name="T51" fmla="*/ 40 h 144"/>
              <a:gd name="T52" fmla="*/ 65 w 160"/>
              <a:gd name="T53" fmla="*/ 89 h 144"/>
              <a:gd name="T54" fmla="*/ 71 w 160"/>
              <a:gd name="T55" fmla="*/ 43 h 144"/>
              <a:gd name="T56" fmla="*/ 71 w 160"/>
              <a:gd name="T57" fmla="*/ 76 h 144"/>
              <a:gd name="T58" fmla="*/ 95 w 160"/>
              <a:gd name="T59" fmla="*/ 40 h 144"/>
              <a:gd name="T60" fmla="*/ 114 w 160"/>
              <a:gd name="T61" fmla="*/ 6 h 144"/>
              <a:gd name="T62" fmla="*/ 147 w 160"/>
              <a:gd name="T63" fmla="*/ 81 h 144"/>
              <a:gd name="T64" fmla="*/ 140 w 160"/>
              <a:gd name="T65" fmla="*/ 77 h 144"/>
              <a:gd name="T66" fmla="*/ 136 w 160"/>
              <a:gd name="T67" fmla="*/ 75 h 144"/>
              <a:gd name="T68" fmla="*/ 131 w 160"/>
              <a:gd name="T69" fmla="*/ 74 h 144"/>
              <a:gd name="T70" fmla="*/ 124 w 160"/>
              <a:gd name="T71" fmla="*/ 73 h 144"/>
              <a:gd name="T72" fmla="*/ 116 w 160"/>
              <a:gd name="T73" fmla="*/ 74 h 144"/>
              <a:gd name="T74" fmla="*/ 111 w 160"/>
              <a:gd name="T75" fmla="*/ 76 h 144"/>
              <a:gd name="T76" fmla="*/ 104 w 160"/>
              <a:gd name="T77" fmla="*/ 79 h 144"/>
              <a:gd name="T78" fmla="*/ 100 w 160"/>
              <a:gd name="T79" fmla="*/ 83 h 144"/>
              <a:gd name="T80" fmla="*/ 95 w 160"/>
              <a:gd name="T81" fmla="*/ 89 h 144"/>
              <a:gd name="T82" fmla="*/ 95 w 160"/>
              <a:gd name="T83" fmla="*/ 110 h 144"/>
              <a:gd name="T84" fmla="*/ 95 w 160"/>
              <a:gd name="T85" fmla="*/ 109 h 144"/>
              <a:gd name="T86" fmla="*/ 129 w 160"/>
              <a:gd name="T87" fmla="*/ 79 h 144"/>
              <a:gd name="T88" fmla="*/ 139 w 160"/>
              <a:gd name="T89" fmla="*/ 83 h 144"/>
              <a:gd name="T90" fmla="*/ 143 w 160"/>
              <a:gd name="T91" fmla="*/ 85 h 144"/>
              <a:gd name="T92" fmla="*/ 150 w 160"/>
              <a:gd name="T93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4">
                <a:moveTo>
                  <a:pt x="156" y="91"/>
                </a:moveTo>
                <a:cubicBezTo>
                  <a:pt x="138" y="20"/>
                  <a:pt x="138" y="20"/>
                  <a:pt x="138" y="20"/>
                </a:cubicBezTo>
                <a:cubicBezTo>
                  <a:pt x="135" y="9"/>
                  <a:pt x="126" y="1"/>
                  <a:pt x="115" y="0"/>
                </a:cubicBezTo>
                <a:cubicBezTo>
                  <a:pt x="108" y="0"/>
                  <a:pt x="102" y="2"/>
                  <a:pt x="97" y="7"/>
                </a:cubicBezTo>
                <a:cubicBezTo>
                  <a:pt x="92" y="12"/>
                  <a:pt x="89" y="18"/>
                  <a:pt x="89" y="25"/>
                </a:cubicBezTo>
                <a:cubicBezTo>
                  <a:pt x="89" y="37"/>
                  <a:pt x="89" y="37"/>
                  <a:pt x="89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18"/>
                  <a:pt x="68" y="12"/>
                  <a:pt x="63" y="7"/>
                </a:cubicBezTo>
                <a:cubicBezTo>
                  <a:pt x="58" y="2"/>
                  <a:pt x="52" y="0"/>
                  <a:pt x="45" y="0"/>
                </a:cubicBezTo>
                <a:cubicBezTo>
                  <a:pt x="34" y="1"/>
                  <a:pt x="25" y="9"/>
                  <a:pt x="22" y="20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7"/>
                  <a:pt x="0" y="102"/>
                  <a:pt x="0" y="109"/>
                </a:cubicBezTo>
                <a:cubicBezTo>
                  <a:pt x="0" y="128"/>
                  <a:pt x="16" y="144"/>
                  <a:pt x="36" y="144"/>
                </a:cubicBezTo>
                <a:cubicBezTo>
                  <a:pt x="55" y="144"/>
                  <a:pt x="70" y="129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82"/>
                  <a:pt x="71" y="82"/>
                  <a:pt x="71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29"/>
                  <a:pt x="105" y="144"/>
                  <a:pt x="124" y="144"/>
                </a:cubicBezTo>
                <a:cubicBezTo>
                  <a:pt x="144" y="144"/>
                  <a:pt x="160" y="128"/>
                  <a:pt x="160" y="109"/>
                </a:cubicBezTo>
                <a:cubicBezTo>
                  <a:pt x="160" y="102"/>
                  <a:pt x="158" y="97"/>
                  <a:pt x="156" y="91"/>
                </a:cubicBezTo>
                <a:close/>
                <a:moveTo>
                  <a:pt x="36" y="138"/>
                </a:moveTo>
                <a:cubicBezTo>
                  <a:pt x="19" y="138"/>
                  <a:pt x="6" y="125"/>
                  <a:pt x="6" y="109"/>
                </a:cubicBezTo>
                <a:cubicBezTo>
                  <a:pt x="6" y="103"/>
                  <a:pt x="7" y="98"/>
                  <a:pt x="10" y="94"/>
                </a:cubicBezTo>
                <a:cubicBezTo>
                  <a:pt x="10" y="93"/>
                  <a:pt x="11" y="92"/>
                  <a:pt x="12" y="91"/>
                </a:cubicBezTo>
                <a:cubicBezTo>
                  <a:pt x="12" y="91"/>
                  <a:pt x="12" y="91"/>
                  <a:pt x="12" y="90"/>
                </a:cubicBezTo>
                <a:cubicBezTo>
                  <a:pt x="14" y="89"/>
                  <a:pt x="15" y="87"/>
                  <a:pt x="17" y="85"/>
                </a:cubicBezTo>
                <a:cubicBezTo>
                  <a:pt x="17" y="85"/>
                  <a:pt x="18" y="85"/>
                  <a:pt x="18" y="85"/>
                </a:cubicBezTo>
                <a:cubicBezTo>
                  <a:pt x="19" y="84"/>
                  <a:pt x="19" y="84"/>
                  <a:pt x="20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82"/>
                  <a:pt x="25" y="81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1" y="79"/>
                  <a:pt x="32" y="79"/>
                  <a:pt x="32" y="79"/>
                </a:cubicBezTo>
                <a:cubicBezTo>
                  <a:pt x="33" y="79"/>
                  <a:pt x="34" y="79"/>
                  <a:pt x="36" y="79"/>
                </a:cubicBezTo>
                <a:cubicBezTo>
                  <a:pt x="52" y="79"/>
                  <a:pt x="65" y="92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4" y="126"/>
                  <a:pt x="51" y="138"/>
                  <a:pt x="36" y="138"/>
                </a:cubicBezTo>
                <a:close/>
                <a:moveTo>
                  <a:pt x="63" y="86"/>
                </a:moveTo>
                <a:cubicBezTo>
                  <a:pt x="63" y="85"/>
                  <a:pt x="62" y="85"/>
                  <a:pt x="62" y="85"/>
                </a:cubicBezTo>
                <a:cubicBezTo>
                  <a:pt x="61" y="84"/>
                  <a:pt x="61" y="83"/>
                  <a:pt x="60" y="83"/>
                </a:cubicBezTo>
                <a:cubicBezTo>
                  <a:pt x="60" y="83"/>
                  <a:pt x="59" y="82"/>
                  <a:pt x="59" y="82"/>
                </a:cubicBezTo>
                <a:cubicBezTo>
                  <a:pt x="58" y="81"/>
                  <a:pt x="58" y="81"/>
                  <a:pt x="57" y="80"/>
                </a:cubicBezTo>
                <a:cubicBezTo>
                  <a:pt x="57" y="80"/>
                  <a:pt x="56" y="80"/>
                  <a:pt x="56" y="79"/>
                </a:cubicBezTo>
                <a:cubicBezTo>
                  <a:pt x="55" y="79"/>
                  <a:pt x="54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1" y="77"/>
                  <a:pt x="50" y="76"/>
                  <a:pt x="49" y="76"/>
                </a:cubicBezTo>
                <a:cubicBezTo>
                  <a:pt x="49" y="76"/>
                  <a:pt x="48" y="75"/>
                  <a:pt x="48" y="75"/>
                </a:cubicBezTo>
                <a:cubicBezTo>
                  <a:pt x="47" y="75"/>
                  <a:pt x="46" y="75"/>
                  <a:pt x="45" y="74"/>
                </a:cubicBezTo>
                <a:cubicBezTo>
                  <a:pt x="45" y="74"/>
                  <a:pt x="44" y="74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41" y="73"/>
                  <a:pt x="40" y="73"/>
                  <a:pt x="40" y="73"/>
                </a:cubicBezTo>
                <a:cubicBezTo>
                  <a:pt x="38" y="73"/>
                  <a:pt x="37" y="73"/>
                  <a:pt x="36" y="73"/>
                </a:cubicBezTo>
                <a:cubicBezTo>
                  <a:pt x="34" y="73"/>
                  <a:pt x="33" y="73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3"/>
                  <a:pt x="30" y="74"/>
                  <a:pt x="29" y="74"/>
                </a:cubicBezTo>
                <a:cubicBezTo>
                  <a:pt x="28" y="74"/>
                  <a:pt x="28" y="74"/>
                  <a:pt x="27" y="74"/>
                </a:cubicBezTo>
                <a:cubicBezTo>
                  <a:pt x="27" y="74"/>
                  <a:pt x="26" y="74"/>
                  <a:pt x="26" y="74"/>
                </a:cubicBezTo>
                <a:cubicBezTo>
                  <a:pt x="25" y="75"/>
                  <a:pt x="25" y="75"/>
                  <a:pt x="24" y="75"/>
                </a:cubicBezTo>
                <a:cubicBezTo>
                  <a:pt x="24" y="75"/>
                  <a:pt x="23" y="75"/>
                  <a:pt x="23" y="75"/>
                </a:cubicBezTo>
                <a:cubicBezTo>
                  <a:pt x="22" y="76"/>
                  <a:pt x="22" y="76"/>
                  <a:pt x="21" y="76"/>
                </a:cubicBezTo>
                <a:cubicBezTo>
                  <a:pt x="21" y="76"/>
                  <a:pt x="20" y="76"/>
                  <a:pt x="20" y="77"/>
                </a:cubicBezTo>
                <a:cubicBezTo>
                  <a:pt x="19" y="77"/>
                  <a:pt x="19" y="77"/>
                  <a:pt x="18" y="78"/>
                </a:cubicBezTo>
                <a:cubicBezTo>
                  <a:pt x="18" y="78"/>
                  <a:pt x="18" y="78"/>
                  <a:pt x="17" y="78"/>
                </a:cubicBezTo>
                <a:cubicBezTo>
                  <a:pt x="17" y="79"/>
                  <a:pt x="16" y="79"/>
                  <a:pt x="15" y="79"/>
                </a:cubicBezTo>
                <a:cubicBezTo>
                  <a:pt x="15" y="79"/>
                  <a:pt x="15" y="79"/>
                  <a:pt x="15" y="80"/>
                </a:cubicBezTo>
                <a:cubicBezTo>
                  <a:pt x="14" y="80"/>
                  <a:pt x="14" y="81"/>
                  <a:pt x="13" y="8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13"/>
                  <a:pt x="37" y="6"/>
                  <a:pt x="45" y="6"/>
                </a:cubicBezTo>
                <a:cubicBezTo>
                  <a:pt x="51" y="6"/>
                  <a:pt x="56" y="8"/>
                  <a:pt x="59" y="11"/>
                </a:cubicBezTo>
                <a:cubicBezTo>
                  <a:pt x="63" y="15"/>
                  <a:pt x="65" y="20"/>
                  <a:pt x="65" y="2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8"/>
                  <a:pt x="64" y="87"/>
                  <a:pt x="63" y="86"/>
                </a:cubicBezTo>
                <a:close/>
                <a:moveTo>
                  <a:pt x="71" y="76"/>
                </a:moveTo>
                <a:cubicBezTo>
                  <a:pt x="71" y="43"/>
                  <a:pt x="71" y="43"/>
                  <a:pt x="71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76"/>
                  <a:pt x="89" y="76"/>
                  <a:pt x="89" y="76"/>
                </a:cubicBezTo>
                <a:lnTo>
                  <a:pt x="71" y="76"/>
                </a:lnTo>
                <a:close/>
                <a:moveTo>
                  <a:pt x="95" y="89"/>
                </a:moveTo>
                <a:cubicBezTo>
                  <a:pt x="95" y="79"/>
                  <a:pt x="95" y="79"/>
                  <a:pt x="95" y="7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7" y="15"/>
                  <a:pt x="101" y="11"/>
                </a:cubicBezTo>
                <a:cubicBezTo>
                  <a:pt x="104" y="8"/>
                  <a:pt x="109" y="6"/>
                  <a:pt x="114" y="6"/>
                </a:cubicBezTo>
                <a:cubicBezTo>
                  <a:pt x="114" y="6"/>
                  <a:pt x="114" y="6"/>
                  <a:pt x="115" y="6"/>
                </a:cubicBezTo>
                <a:cubicBezTo>
                  <a:pt x="123" y="6"/>
                  <a:pt x="130" y="13"/>
                  <a:pt x="132" y="2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6" y="80"/>
                  <a:pt x="144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7"/>
                  <a:pt x="141" y="77"/>
                  <a:pt x="140" y="77"/>
                </a:cubicBezTo>
                <a:cubicBezTo>
                  <a:pt x="140" y="76"/>
                  <a:pt x="139" y="76"/>
                  <a:pt x="139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6" y="75"/>
                  <a:pt x="136" y="75"/>
                </a:cubicBezTo>
                <a:cubicBezTo>
                  <a:pt x="135" y="75"/>
                  <a:pt x="135" y="75"/>
                  <a:pt x="134" y="74"/>
                </a:cubicBezTo>
                <a:cubicBezTo>
                  <a:pt x="134" y="74"/>
                  <a:pt x="133" y="74"/>
                  <a:pt x="133" y="74"/>
                </a:cubicBezTo>
                <a:cubicBezTo>
                  <a:pt x="132" y="74"/>
                  <a:pt x="132" y="74"/>
                  <a:pt x="131" y="74"/>
                </a:cubicBezTo>
                <a:cubicBezTo>
                  <a:pt x="130" y="74"/>
                  <a:pt x="130" y="73"/>
                  <a:pt x="129" y="73"/>
                </a:cubicBezTo>
                <a:cubicBezTo>
                  <a:pt x="129" y="73"/>
                  <a:pt x="128" y="73"/>
                  <a:pt x="128" y="73"/>
                </a:cubicBezTo>
                <a:cubicBezTo>
                  <a:pt x="127" y="73"/>
                  <a:pt x="126" y="73"/>
                  <a:pt x="124" y="73"/>
                </a:cubicBezTo>
                <a:cubicBezTo>
                  <a:pt x="123" y="73"/>
                  <a:pt x="122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4" y="75"/>
                  <a:pt x="113" y="75"/>
                  <a:pt x="112" y="75"/>
                </a:cubicBezTo>
                <a:cubicBezTo>
                  <a:pt x="112" y="75"/>
                  <a:pt x="111" y="76"/>
                  <a:pt x="111" y="76"/>
                </a:cubicBezTo>
                <a:cubicBezTo>
                  <a:pt x="110" y="76"/>
                  <a:pt x="109" y="77"/>
                  <a:pt x="107" y="77"/>
                </a:cubicBezTo>
                <a:cubicBezTo>
                  <a:pt x="107" y="77"/>
                  <a:pt x="107" y="78"/>
                  <a:pt x="107" y="78"/>
                </a:cubicBezTo>
                <a:cubicBezTo>
                  <a:pt x="106" y="78"/>
                  <a:pt x="105" y="79"/>
                  <a:pt x="104" y="79"/>
                </a:cubicBezTo>
                <a:cubicBezTo>
                  <a:pt x="104" y="80"/>
                  <a:pt x="103" y="80"/>
                  <a:pt x="103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2"/>
                  <a:pt x="100" y="83"/>
                  <a:pt x="100" y="83"/>
                </a:cubicBezTo>
                <a:cubicBezTo>
                  <a:pt x="99" y="83"/>
                  <a:pt x="99" y="84"/>
                  <a:pt x="98" y="85"/>
                </a:cubicBezTo>
                <a:cubicBezTo>
                  <a:pt x="98" y="85"/>
                  <a:pt x="97" y="85"/>
                  <a:pt x="97" y="86"/>
                </a:cubicBezTo>
                <a:cubicBezTo>
                  <a:pt x="96" y="87"/>
                  <a:pt x="96" y="88"/>
                  <a:pt x="95" y="89"/>
                </a:cubicBezTo>
                <a:cubicBezTo>
                  <a:pt x="95" y="89"/>
                  <a:pt x="95" y="89"/>
                  <a:pt x="95" y="89"/>
                </a:cubicBezTo>
                <a:close/>
                <a:moveTo>
                  <a:pt x="124" y="138"/>
                </a:moveTo>
                <a:cubicBezTo>
                  <a:pt x="109" y="138"/>
                  <a:pt x="96" y="126"/>
                  <a:pt x="95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92"/>
                  <a:pt x="108" y="79"/>
                  <a:pt x="124" y="79"/>
                </a:cubicBezTo>
                <a:cubicBezTo>
                  <a:pt x="126" y="79"/>
                  <a:pt x="127" y="79"/>
                  <a:pt x="128" y="79"/>
                </a:cubicBezTo>
                <a:cubicBezTo>
                  <a:pt x="128" y="79"/>
                  <a:pt x="129" y="79"/>
                  <a:pt x="129" y="79"/>
                </a:cubicBezTo>
                <a:cubicBezTo>
                  <a:pt x="130" y="79"/>
                  <a:pt x="131" y="80"/>
                  <a:pt x="13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1"/>
                  <a:pt x="137" y="82"/>
                  <a:pt x="139" y="83"/>
                </a:cubicBezTo>
                <a:cubicBezTo>
                  <a:pt x="139" y="83"/>
                  <a:pt x="139" y="83"/>
                  <a:pt x="140" y="83"/>
                </a:cubicBezTo>
                <a:cubicBezTo>
                  <a:pt x="141" y="84"/>
                  <a:pt x="141" y="84"/>
                  <a:pt x="142" y="85"/>
                </a:cubicBezTo>
                <a:cubicBezTo>
                  <a:pt x="142" y="85"/>
                  <a:pt x="143" y="85"/>
                  <a:pt x="143" y="85"/>
                </a:cubicBezTo>
                <a:cubicBezTo>
                  <a:pt x="145" y="87"/>
                  <a:pt x="146" y="89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9" y="92"/>
                  <a:pt x="150" y="93"/>
                  <a:pt x="150" y="94"/>
                </a:cubicBezTo>
                <a:cubicBezTo>
                  <a:pt x="153" y="98"/>
                  <a:pt x="154" y="103"/>
                  <a:pt x="154" y="109"/>
                </a:cubicBezTo>
                <a:cubicBezTo>
                  <a:pt x="154" y="125"/>
                  <a:pt x="141" y="138"/>
                  <a:pt x="124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4" name="Freeform 113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5776491" y="3282080"/>
            <a:ext cx="372995" cy="338296"/>
          </a:xfrm>
          <a:custGeom>
            <a:avLst/>
            <a:gdLst>
              <a:gd name="T0" fmla="*/ 160 w 160"/>
              <a:gd name="T1" fmla="*/ 45 h 144"/>
              <a:gd name="T2" fmla="*/ 160 w 160"/>
              <a:gd name="T3" fmla="*/ 45 h 144"/>
              <a:gd name="T4" fmla="*/ 160 w 160"/>
              <a:gd name="T5" fmla="*/ 44 h 144"/>
              <a:gd name="T6" fmla="*/ 160 w 160"/>
              <a:gd name="T7" fmla="*/ 44 h 144"/>
              <a:gd name="T8" fmla="*/ 133 w 160"/>
              <a:gd name="T9" fmla="*/ 1 h 144"/>
              <a:gd name="T10" fmla="*/ 132 w 160"/>
              <a:gd name="T11" fmla="*/ 0 h 144"/>
              <a:gd name="T12" fmla="*/ 132 w 160"/>
              <a:gd name="T13" fmla="*/ 0 h 144"/>
              <a:gd name="T14" fmla="*/ 29 w 160"/>
              <a:gd name="T15" fmla="*/ 0 h 144"/>
              <a:gd name="T16" fmla="*/ 28 w 160"/>
              <a:gd name="T17" fmla="*/ 0 h 144"/>
              <a:gd name="T18" fmla="*/ 28 w 160"/>
              <a:gd name="T19" fmla="*/ 1 h 144"/>
              <a:gd name="T20" fmla="*/ 27 w 160"/>
              <a:gd name="T21" fmla="*/ 1 h 144"/>
              <a:gd name="T22" fmla="*/ 0 w 160"/>
              <a:gd name="T23" fmla="*/ 44 h 144"/>
              <a:gd name="T24" fmla="*/ 0 w 160"/>
              <a:gd name="T25" fmla="*/ 44 h 144"/>
              <a:gd name="T26" fmla="*/ 0 w 160"/>
              <a:gd name="T27" fmla="*/ 45 h 144"/>
              <a:gd name="T28" fmla="*/ 0 w 160"/>
              <a:gd name="T29" fmla="*/ 46 h 144"/>
              <a:gd name="T30" fmla="*/ 0 w 160"/>
              <a:gd name="T31" fmla="*/ 46 h 144"/>
              <a:gd name="T32" fmla="*/ 0 w 160"/>
              <a:gd name="T33" fmla="*/ 47 h 144"/>
              <a:gd name="T34" fmla="*/ 78 w 160"/>
              <a:gd name="T35" fmla="*/ 143 h 144"/>
              <a:gd name="T36" fmla="*/ 78 w 160"/>
              <a:gd name="T37" fmla="*/ 143 h 144"/>
              <a:gd name="T38" fmla="*/ 79 w 160"/>
              <a:gd name="T39" fmla="*/ 144 h 144"/>
              <a:gd name="T40" fmla="*/ 80 w 160"/>
              <a:gd name="T41" fmla="*/ 144 h 144"/>
              <a:gd name="T42" fmla="*/ 81 w 160"/>
              <a:gd name="T43" fmla="*/ 144 h 144"/>
              <a:gd name="T44" fmla="*/ 82 w 160"/>
              <a:gd name="T45" fmla="*/ 143 h 144"/>
              <a:gd name="T46" fmla="*/ 159 w 160"/>
              <a:gd name="T47" fmla="*/ 47 h 144"/>
              <a:gd name="T48" fmla="*/ 160 w 160"/>
              <a:gd name="T49" fmla="*/ 47 h 144"/>
              <a:gd name="T50" fmla="*/ 160 w 160"/>
              <a:gd name="T51" fmla="*/ 46 h 144"/>
              <a:gd name="T52" fmla="*/ 86 w 160"/>
              <a:gd name="T53" fmla="*/ 5 h 144"/>
              <a:gd name="T54" fmla="*/ 114 w 160"/>
              <a:gd name="T55" fmla="*/ 40 h 144"/>
              <a:gd name="T56" fmla="*/ 109 w 160"/>
              <a:gd name="T57" fmla="*/ 43 h 144"/>
              <a:gd name="T58" fmla="*/ 80 w 160"/>
              <a:gd name="T59" fmla="*/ 7 h 144"/>
              <a:gd name="T60" fmla="*/ 46 w 160"/>
              <a:gd name="T61" fmla="*/ 40 h 144"/>
              <a:gd name="T62" fmla="*/ 74 w 160"/>
              <a:gd name="T63" fmla="*/ 5 h 144"/>
              <a:gd name="T64" fmla="*/ 111 w 160"/>
              <a:gd name="T65" fmla="*/ 48 h 144"/>
              <a:gd name="T66" fmla="*/ 49 w 160"/>
              <a:gd name="T67" fmla="*/ 48 h 144"/>
              <a:gd name="T68" fmla="*/ 131 w 160"/>
              <a:gd name="T69" fmla="*/ 9 h 144"/>
              <a:gd name="T70" fmla="*/ 119 w 160"/>
              <a:gd name="T71" fmla="*/ 43 h 144"/>
              <a:gd name="T72" fmla="*/ 29 w 160"/>
              <a:gd name="T73" fmla="*/ 9 h 144"/>
              <a:gd name="T74" fmla="*/ 7 w 160"/>
              <a:gd name="T75" fmla="*/ 43 h 144"/>
              <a:gd name="T76" fmla="*/ 43 w 160"/>
              <a:gd name="T77" fmla="*/ 48 h 144"/>
              <a:gd name="T78" fmla="*/ 8 w 160"/>
              <a:gd name="T79" fmla="*/ 48 h 144"/>
              <a:gd name="T80" fmla="*/ 86 w 160"/>
              <a:gd name="T81" fmla="*/ 129 h 144"/>
              <a:gd name="T82" fmla="*/ 152 w 160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44">
                <a:moveTo>
                  <a:pt x="160" y="46"/>
                </a:moveTo>
                <a:cubicBezTo>
                  <a:pt x="160" y="46"/>
                  <a:pt x="160" y="46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4"/>
                  <a:pt x="79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44"/>
                  <a:pt x="80" y="144"/>
                  <a:pt x="80" y="144"/>
                </a:cubicBezTo>
                <a:cubicBezTo>
                  <a:pt x="80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60" y="4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lose/>
                <a:moveTo>
                  <a:pt x="86" y="5"/>
                </a:moveTo>
                <a:cubicBezTo>
                  <a:pt x="127" y="5"/>
                  <a:pt x="127" y="5"/>
                  <a:pt x="127" y="5"/>
                </a:cubicBezTo>
                <a:cubicBezTo>
                  <a:pt x="114" y="40"/>
                  <a:pt x="114" y="40"/>
                  <a:pt x="114" y="40"/>
                </a:cubicBezTo>
                <a:lnTo>
                  <a:pt x="86" y="5"/>
                </a:lnTo>
                <a:close/>
                <a:moveTo>
                  <a:pt x="109" y="43"/>
                </a:moveTo>
                <a:cubicBezTo>
                  <a:pt x="51" y="43"/>
                  <a:pt x="51" y="43"/>
                  <a:pt x="51" y="43"/>
                </a:cubicBezTo>
                <a:cubicBezTo>
                  <a:pt x="80" y="7"/>
                  <a:pt x="80" y="7"/>
                  <a:pt x="80" y="7"/>
                </a:cubicBezTo>
                <a:lnTo>
                  <a:pt x="109" y="43"/>
                </a:lnTo>
                <a:close/>
                <a:moveTo>
                  <a:pt x="46" y="40"/>
                </a:moveTo>
                <a:cubicBezTo>
                  <a:pt x="33" y="5"/>
                  <a:pt x="33" y="5"/>
                  <a:pt x="33" y="5"/>
                </a:cubicBezTo>
                <a:cubicBezTo>
                  <a:pt x="74" y="5"/>
                  <a:pt x="74" y="5"/>
                  <a:pt x="74" y="5"/>
                </a:cubicBezTo>
                <a:lnTo>
                  <a:pt x="46" y="40"/>
                </a:lnTo>
                <a:close/>
                <a:moveTo>
                  <a:pt x="111" y="48"/>
                </a:moveTo>
                <a:cubicBezTo>
                  <a:pt x="80" y="132"/>
                  <a:pt x="80" y="132"/>
                  <a:pt x="80" y="132"/>
                </a:cubicBezTo>
                <a:cubicBezTo>
                  <a:pt x="49" y="48"/>
                  <a:pt x="49" y="48"/>
                  <a:pt x="49" y="48"/>
                </a:cubicBezTo>
                <a:lnTo>
                  <a:pt x="111" y="48"/>
                </a:lnTo>
                <a:close/>
                <a:moveTo>
                  <a:pt x="131" y="9"/>
                </a:moveTo>
                <a:cubicBezTo>
                  <a:pt x="153" y="43"/>
                  <a:pt x="153" y="43"/>
                  <a:pt x="153" y="43"/>
                </a:cubicBezTo>
                <a:cubicBezTo>
                  <a:pt x="119" y="43"/>
                  <a:pt x="119" y="43"/>
                  <a:pt x="119" y="43"/>
                </a:cubicBezTo>
                <a:lnTo>
                  <a:pt x="131" y="9"/>
                </a:lnTo>
                <a:close/>
                <a:moveTo>
                  <a:pt x="29" y="9"/>
                </a:moveTo>
                <a:cubicBezTo>
                  <a:pt x="41" y="43"/>
                  <a:pt x="41" y="43"/>
                  <a:pt x="41" y="43"/>
                </a:cubicBezTo>
                <a:cubicBezTo>
                  <a:pt x="7" y="43"/>
                  <a:pt x="7" y="43"/>
                  <a:pt x="7" y="43"/>
                </a:cubicBezTo>
                <a:lnTo>
                  <a:pt x="29" y="9"/>
                </a:lnTo>
                <a:close/>
                <a:moveTo>
                  <a:pt x="43" y="48"/>
                </a:moveTo>
                <a:cubicBezTo>
                  <a:pt x="72" y="127"/>
                  <a:pt x="72" y="127"/>
                  <a:pt x="72" y="127"/>
                </a:cubicBezTo>
                <a:cubicBezTo>
                  <a:pt x="8" y="48"/>
                  <a:pt x="8" y="48"/>
                  <a:pt x="8" y="48"/>
                </a:cubicBezTo>
                <a:lnTo>
                  <a:pt x="43" y="48"/>
                </a:lnTo>
                <a:close/>
                <a:moveTo>
                  <a:pt x="86" y="129"/>
                </a:moveTo>
                <a:cubicBezTo>
                  <a:pt x="117" y="48"/>
                  <a:pt x="117" y="48"/>
                  <a:pt x="117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86" y="1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5" name="Freeform 114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3907209" y="3237623"/>
            <a:ext cx="380584" cy="382753"/>
          </a:xfrm>
          <a:custGeom>
            <a:avLst/>
            <a:gdLst>
              <a:gd name="T0" fmla="*/ 116 w 163"/>
              <a:gd name="T1" fmla="*/ 11 h 163"/>
              <a:gd name="T2" fmla="*/ 11 w 163"/>
              <a:gd name="T3" fmla="*/ 115 h 163"/>
              <a:gd name="T4" fmla="*/ 10 w 163"/>
              <a:gd name="T5" fmla="*/ 116 h 163"/>
              <a:gd name="T6" fmla="*/ 10 w 163"/>
              <a:gd name="T7" fmla="*/ 116 h 163"/>
              <a:gd name="T8" fmla="*/ 0 w 163"/>
              <a:gd name="T9" fmla="*/ 160 h 163"/>
              <a:gd name="T10" fmla="*/ 0 w 163"/>
              <a:gd name="T11" fmla="*/ 161 h 163"/>
              <a:gd name="T12" fmla="*/ 1 w 163"/>
              <a:gd name="T13" fmla="*/ 162 h 163"/>
              <a:gd name="T14" fmla="*/ 3 w 163"/>
              <a:gd name="T15" fmla="*/ 163 h 163"/>
              <a:gd name="T16" fmla="*/ 47 w 163"/>
              <a:gd name="T17" fmla="*/ 153 h 163"/>
              <a:gd name="T18" fmla="*/ 47 w 163"/>
              <a:gd name="T19" fmla="*/ 152 h 163"/>
              <a:gd name="T20" fmla="*/ 48 w 163"/>
              <a:gd name="T21" fmla="*/ 152 h 163"/>
              <a:gd name="T22" fmla="*/ 152 w 163"/>
              <a:gd name="T23" fmla="*/ 47 h 163"/>
              <a:gd name="T24" fmla="*/ 148 w 163"/>
              <a:gd name="T25" fmla="*/ 15 h 163"/>
              <a:gd name="T26" fmla="*/ 122 w 163"/>
              <a:gd name="T27" fmla="*/ 13 h 163"/>
              <a:gd name="T28" fmla="*/ 134 w 163"/>
              <a:gd name="T29" fmla="*/ 58 h 163"/>
              <a:gd name="T30" fmla="*/ 109 w 163"/>
              <a:gd name="T31" fmla="*/ 25 h 163"/>
              <a:gd name="T32" fmla="*/ 134 w 163"/>
              <a:gd name="T33" fmla="*/ 58 h 163"/>
              <a:gd name="T34" fmla="*/ 10 w 163"/>
              <a:gd name="T35" fmla="*/ 149 h 163"/>
              <a:gd name="T36" fmla="*/ 15 w 163"/>
              <a:gd name="T37" fmla="*/ 120 h 163"/>
              <a:gd name="T38" fmla="*/ 27 w 163"/>
              <a:gd name="T39" fmla="*/ 133 h 163"/>
              <a:gd name="T40" fmla="*/ 27 w 163"/>
              <a:gd name="T41" fmla="*/ 134 h 163"/>
              <a:gd name="T42" fmla="*/ 27 w 163"/>
              <a:gd name="T43" fmla="*/ 135 h 163"/>
              <a:gd name="T44" fmla="*/ 27 w 163"/>
              <a:gd name="T45" fmla="*/ 135 h 163"/>
              <a:gd name="T46" fmla="*/ 28 w 163"/>
              <a:gd name="T47" fmla="*/ 136 h 163"/>
              <a:gd name="T48" fmla="*/ 29 w 163"/>
              <a:gd name="T49" fmla="*/ 136 h 163"/>
              <a:gd name="T50" fmla="*/ 30 w 163"/>
              <a:gd name="T51" fmla="*/ 136 h 163"/>
              <a:gd name="T52" fmla="*/ 30 w 163"/>
              <a:gd name="T53" fmla="*/ 136 h 163"/>
              <a:gd name="T54" fmla="*/ 30 w 163"/>
              <a:gd name="T55" fmla="*/ 136 h 163"/>
              <a:gd name="T56" fmla="*/ 43 w 163"/>
              <a:gd name="T57" fmla="*/ 148 h 163"/>
              <a:gd name="T58" fmla="*/ 14 w 163"/>
              <a:gd name="T59" fmla="*/ 153 h 163"/>
              <a:gd name="T60" fmla="*/ 51 w 163"/>
              <a:gd name="T61" fmla="*/ 133 h 163"/>
              <a:gd name="T62" fmla="*/ 116 w 163"/>
              <a:gd name="T63" fmla="*/ 64 h 163"/>
              <a:gd name="T64" fmla="*/ 47 w 163"/>
              <a:gd name="T65" fmla="*/ 129 h 163"/>
              <a:gd name="T66" fmla="*/ 34 w 163"/>
              <a:gd name="T67" fmla="*/ 116 h 163"/>
              <a:gd name="T68" fmla="*/ 99 w 163"/>
              <a:gd name="T69" fmla="*/ 47 h 163"/>
              <a:gd name="T70" fmla="*/ 30 w 163"/>
              <a:gd name="T71" fmla="*/ 112 h 163"/>
              <a:gd name="T72" fmla="*/ 101 w 163"/>
              <a:gd name="T73" fmla="*/ 33 h 163"/>
              <a:gd name="T74" fmla="*/ 50 w 163"/>
              <a:gd name="T75" fmla="*/ 142 h 163"/>
              <a:gd name="T76" fmla="*/ 142 w 163"/>
              <a:gd name="T77" fmla="*/ 50 h 163"/>
              <a:gd name="T78" fmla="*/ 118 w 163"/>
              <a:gd name="T79" fmla="*/ 17 h 163"/>
              <a:gd name="T80" fmla="*/ 142 w 163"/>
              <a:gd name="T81" fmla="*/ 5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" h="163">
                <a:moveTo>
                  <a:pt x="152" y="11"/>
                </a:moveTo>
                <a:cubicBezTo>
                  <a:pt x="142" y="0"/>
                  <a:pt x="126" y="0"/>
                  <a:pt x="116" y="11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1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2"/>
                  <a:pt x="1" y="162"/>
                  <a:pt x="1" y="162"/>
                </a:cubicBezTo>
                <a:cubicBezTo>
                  <a:pt x="1" y="162"/>
                  <a:pt x="1" y="163"/>
                  <a:pt x="2" y="163"/>
                </a:cubicBezTo>
                <a:cubicBezTo>
                  <a:pt x="2" y="163"/>
                  <a:pt x="3" y="163"/>
                  <a:pt x="3" y="163"/>
                </a:cubicBezTo>
                <a:cubicBezTo>
                  <a:pt x="3" y="163"/>
                  <a:pt x="3" y="163"/>
                  <a:pt x="4" y="16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2"/>
                </a:cubicBezTo>
                <a:cubicBezTo>
                  <a:pt x="47" y="152"/>
                  <a:pt x="47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3" y="37"/>
                  <a:pt x="163" y="21"/>
                  <a:pt x="152" y="11"/>
                </a:cubicBezTo>
                <a:close/>
                <a:moveTo>
                  <a:pt x="148" y="15"/>
                </a:moveTo>
                <a:cubicBezTo>
                  <a:pt x="155" y="22"/>
                  <a:pt x="156" y="33"/>
                  <a:pt x="150" y="41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30" y="7"/>
                  <a:pt x="141" y="8"/>
                  <a:pt x="148" y="15"/>
                </a:cubicBezTo>
                <a:close/>
                <a:moveTo>
                  <a:pt x="134" y="58"/>
                </a:moveTo>
                <a:cubicBezTo>
                  <a:pt x="105" y="29"/>
                  <a:pt x="105" y="29"/>
                  <a:pt x="105" y="29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38" y="54"/>
                  <a:pt x="138" y="54"/>
                  <a:pt x="138" y="54"/>
                </a:cubicBezTo>
                <a:lnTo>
                  <a:pt x="134" y="58"/>
                </a:lnTo>
                <a:close/>
                <a:moveTo>
                  <a:pt x="14" y="149"/>
                </a:moveTo>
                <a:cubicBezTo>
                  <a:pt x="13" y="148"/>
                  <a:pt x="11" y="148"/>
                  <a:pt x="10" y="149"/>
                </a:cubicBezTo>
                <a:cubicBezTo>
                  <a:pt x="8" y="151"/>
                  <a:pt x="8" y="151"/>
                  <a:pt x="8" y="151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9" y="136"/>
                  <a:pt x="29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6"/>
                  <a:pt x="29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5" y="152"/>
                  <a:pt x="15" y="150"/>
                  <a:pt x="14" y="149"/>
                </a:cubicBezTo>
                <a:close/>
                <a:moveTo>
                  <a:pt x="51" y="133"/>
                </a:moveTo>
                <a:cubicBezTo>
                  <a:pt x="116" y="68"/>
                  <a:pt x="116" y="68"/>
                  <a:pt x="116" y="68"/>
                </a:cubicBezTo>
                <a:cubicBezTo>
                  <a:pt x="117" y="67"/>
                  <a:pt x="117" y="65"/>
                  <a:pt x="116" y="64"/>
                </a:cubicBezTo>
                <a:cubicBezTo>
                  <a:pt x="114" y="63"/>
                  <a:pt x="113" y="63"/>
                  <a:pt x="111" y="6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99" y="52"/>
                  <a:pt x="99" y="52"/>
                  <a:pt x="99" y="52"/>
                </a:cubicBezTo>
                <a:cubicBezTo>
                  <a:pt x="100" y="50"/>
                  <a:pt x="100" y="49"/>
                  <a:pt x="99" y="47"/>
                </a:cubicBezTo>
                <a:cubicBezTo>
                  <a:pt x="98" y="46"/>
                  <a:pt x="96" y="46"/>
                  <a:pt x="95" y="47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50" y="142"/>
                  <a:pt x="50" y="142"/>
                  <a:pt x="50" y="142"/>
                </a:cubicBezTo>
                <a:lnTo>
                  <a:pt x="51" y="133"/>
                </a:lnTo>
                <a:close/>
                <a:moveTo>
                  <a:pt x="142" y="50"/>
                </a:move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46" y="45"/>
                  <a:pt x="146" y="45"/>
                  <a:pt x="146" y="45"/>
                </a:cubicBezTo>
                <a:lnTo>
                  <a:pt x="142" y="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6" name="Freeform 212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EditPoints="1"/>
          </p:cNvSpPr>
          <p:nvPr/>
        </p:nvSpPr>
        <p:spPr bwMode="auto">
          <a:xfrm>
            <a:off x="9521563" y="3222986"/>
            <a:ext cx="344803" cy="375162"/>
          </a:xfrm>
          <a:custGeom>
            <a:avLst/>
            <a:gdLst>
              <a:gd name="T0" fmla="*/ 24 w 148"/>
              <a:gd name="T1" fmla="*/ 74 h 160"/>
              <a:gd name="T2" fmla="*/ 56 w 148"/>
              <a:gd name="T3" fmla="*/ 148 h 160"/>
              <a:gd name="T4" fmla="*/ 62 w 148"/>
              <a:gd name="T5" fmla="*/ 151 h 160"/>
              <a:gd name="T6" fmla="*/ 65 w 148"/>
              <a:gd name="T7" fmla="*/ 160 h 160"/>
              <a:gd name="T8" fmla="*/ 86 w 148"/>
              <a:gd name="T9" fmla="*/ 157 h 160"/>
              <a:gd name="T10" fmla="*/ 89 w 148"/>
              <a:gd name="T11" fmla="*/ 151 h 160"/>
              <a:gd name="T12" fmla="*/ 92 w 148"/>
              <a:gd name="T13" fmla="*/ 121 h 160"/>
              <a:gd name="T14" fmla="*/ 74 w 148"/>
              <a:gd name="T15" fmla="*/ 24 h 160"/>
              <a:gd name="T16" fmla="*/ 80 w 148"/>
              <a:gd name="T17" fmla="*/ 148 h 160"/>
              <a:gd name="T18" fmla="*/ 68 w 148"/>
              <a:gd name="T19" fmla="*/ 154 h 160"/>
              <a:gd name="T20" fmla="*/ 65 w 148"/>
              <a:gd name="T21" fmla="*/ 145 h 160"/>
              <a:gd name="T22" fmla="*/ 62 w 148"/>
              <a:gd name="T23" fmla="*/ 130 h 160"/>
              <a:gd name="T24" fmla="*/ 86 w 148"/>
              <a:gd name="T25" fmla="*/ 145 h 160"/>
              <a:gd name="T26" fmla="*/ 88 w 148"/>
              <a:gd name="T27" fmla="*/ 116 h 160"/>
              <a:gd name="T28" fmla="*/ 86 w 148"/>
              <a:gd name="T29" fmla="*/ 124 h 160"/>
              <a:gd name="T30" fmla="*/ 62 w 148"/>
              <a:gd name="T31" fmla="*/ 119 h 160"/>
              <a:gd name="T32" fmla="*/ 30 w 148"/>
              <a:gd name="T33" fmla="*/ 74 h 160"/>
              <a:gd name="T34" fmla="*/ 119 w 148"/>
              <a:gd name="T35" fmla="*/ 74 h 160"/>
              <a:gd name="T36" fmla="*/ 71 w 148"/>
              <a:gd name="T37" fmla="*/ 15 h 160"/>
              <a:gd name="T38" fmla="*/ 74 w 148"/>
              <a:gd name="T39" fmla="*/ 0 h 160"/>
              <a:gd name="T40" fmla="*/ 77 w 148"/>
              <a:gd name="T41" fmla="*/ 15 h 160"/>
              <a:gd name="T42" fmla="*/ 71 w 148"/>
              <a:gd name="T43" fmla="*/ 15 h 160"/>
              <a:gd name="T44" fmla="*/ 145 w 148"/>
              <a:gd name="T45" fmla="*/ 77 h 160"/>
              <a:gd name="T46" fmla="*/ 130 w 148"/>
              <a:gd name="T47" fmla="*/ 74 h 160"/>
              <a:gd name="T48" fmla="*/ 145 w 148"/>
              <a:gd name="T49" fmla="*/ 71 h 160"/>
              <a:gd name="T50" fmla="*/ 18 w 148"/>
              <a:gd name="T51" fmla="*/ 74 h 160"/>
              <a:gd name="T52" fmla="*/ 3 w 148"/>
              <a:gd name="T53" fmla="*/ 77 h 160"/>
              <a:gd name="T54" fmla="*/ 3 w 148"/>
              <a:gd name="T55" fmla="*/ 71 h 160"/>
              <a:gd name="T56" fmla="*/ 18 w 148"/>
              <a:gd name="T57" fmla="*/ 74 h 160"/>
              <a:gd name="T58" fmla="*/ 126 w 148"/>
              <a:gd name="T59" fmla="*/ 26 h 160"/>
              <a:gd name="T60" fmla="*/ 116 w 148"/>
              <a:gd name="T61" fmla="*/ 35 h 160"/>
              <a:gd name="T62" fmla="*/ 114 w 148"/>
              <a:gd name="T63" fmla="*/ 30 h 160"/>
              <a:gd name="T64" fmla="*/ 126 w 148"/>
              <a:gd name="T65" fmla="*/ 22 h 160"/>
              <a:gd name="T66" fmla="*/ 34 w 148"/>
              <a:gd name="T67" fmla="*/ 118 h 160"/>
              <a:gd name="T68" fmla="*/ 24 w 148"/>
              <a:gd name="T69" fmla="*/ 127 h 160"/>
              <a:gd name="T70" fmla="*/ 22 w 148"/>
              <a:gd name="T71" fmla="*/ 122 h 160"/>
              <a:gd name="T72" fmla="*/ 34 w 148"/>
              <a:gd name="T73" fmla="*/ 114 h 160"/>
              <a:gd name="T74" fmla="*/ 126 w 148"/>
              <a:gd name="T75" fmla="*/ 126 h 160"/>
              <a:gd name="T76" fmla="*/ 122 w 148"/>
              <a:gd name="T77" fmla="*/ 126 h 160"/>
              <a:gd name="T78" fmla="*/ 114 w 148"/>
              <a:gd name="T79" fmla="*/ 114 h 160"/>
              <a:gd name="T80" fmla="*/ 126 w 148"/>
              <a:gd name="T81" fmla="*/ 122 h 160"/>
              <a:gd name="T82" fmla="*/ 22 w 148"/>
              <a:gd name="T83" fmla="*/ 22 h 160"/>
              <a:gd name="T84" fmla="*/ 34 w 148"/>
              <a:gd name="T85" fmla="*/ 30 h 160"/>
              <a:gd name="T86" fmla="*/ 32 w 148"/>
              <a:gd name="T87" fmla="*/ 35 h 160"/>
              <a:gd name="T88" fmla="*/ 22 w 148"/>
              <a:gd name="T89" fmla="*/ 26 h 160"/>
              <a:gd name="T90" fmla="*/ 74 w 148"/>
              <a:gd name="T91" fmla="*/ 44 h 160"/>
              <a:gd name="T92" fmla="*/ 41 w 148"/>
              <a:gd name="T93" fmla="*/ 77 h 160"/>
              <a:gd name="T94" fmla="*/ 74 w 148"/>
              <a:gd name="T95" fmla="*/ 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8" h="160">
                <a:moveTo>
                  <a:pt x="74" y="24"/>
                </a:moveTo>
                <a:cubicBezTo>
                  <a:pt x="46" y="24"/>
                  <a:pt x="24" y="46"/>
                  <a:pt x="24" y="74"/>
                </a:cubicBezTo>
                <a:cubicBezTo>
                  <a:pt x="24" y="95"/>
                  <a:pt x="37" y="114"/>
                  <a:pt x="56" y="121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50"/>
                  <a:pt x="58" y="151"/>
                  <a:pt x="59" y="151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62" y="157"/>
                  <a:pt x="62" y="157"/>
                  <a:pt x="62" y="157"/>
                </a:cubicBezTo>
                <a:cubicBezTo>
                  <a:pt x="62" y="159"/>
                  <a:pt x="64" y="160"/>
                  <a:pt x="65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5" y="160"/>
                  <a:pt x="86" y="159"/>
                  <a:pt x="86" y="157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1" y="151"/>
                  <a:pt x="92" y="150"/>
                  <a:pt x="92" y="148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111" y="114"/>
                  <a:pt x="124" y="95"/>
                  <a:pt x="124" y="74"/>
                </a:cubicBezTo>
                <a:cubicBezTo>
                  <a:pt x="124" y="46"/>
                  <a:pt x="102" y="24"/>
                  <a:pt x="74" y="24"/>
                </a:cubicBezTo>
                <a:close/>
                <a:moveTo>
                  <a:pt x="83" y="145"/>
                </a:moveTo>
                <a:cubicBezTo>
                  <a:pt x="81" y="145"/>
                  <a:pt x="80" y="147"/>
                  <a:pt x="80" y="148"/>
                </a:cubicBezTo>
                <a:cubicBezTo>
                  <a:pt x="80" y="154"/>
                  <a:pt x="80" y="154"/>
                  <a:pt x="80" y="154"/>
                </a:cubicBezTo>
                <a:cubicBezTo>
                  <a:pt x="68" y="154"/>
                  <a:pt x="68" y="154"/>
                  <a:pt x="68" y="154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47"/>
                  <a:pt x="67" y="145"/>
                  <a:pt x="65" y="145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86" y="145"/>
                  <a:pt x="86" y="145"/>
                  <a:pt x="86" y="145"/>
                </a:cubicBezTo>
                <a:lnTo>
                  <a:pt x="83" y="145"/>
                </a:lnTo>
                <a:close/>
                <a:moveTo>
                  <a:pt x="88" y="116"/>
                </a:moveTo>
                <a:cubicBezTo>
                  <a:pt x="87" y="117"/>
                  <a:pt x="86" y="118"/>
                  <a:pt x="86" y="119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62" y="124"/>
                  <a:pt x="62" y="124"/>
                  <a:pt x="62" y="124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2" y="118"/>
                  <a:pt x="61" y="117"/>
                  <a:pt x="60" y="116"/>
                </a:cubicBezTo>
                <a:cubicBezTo>
                  <a:pt x="42" y="110"/>
                  <a:pt x="30" y="93"/>
                  <a:pt x="30" y="74"/>
                </a:cubicBezTo>
                <a:cubicBezTo>
                  <a:pt x="30" y="50"/>
                  <a:pt x="50" y="30"/>
                  <a:pt x="74" y="30"/>
                </a:cubicBezTo>
                <a:cubicBezTo>
                  <a:pt x="99" y="30"/>
                  <a:pt x="119" y="50"/>
                  <a:pt x="119" y="74"/>
                </a:cubicBezTo>
                <a:cubicBezTo>
                  <a:pt x="119" y="93"/>
                  <a:pt x="106" y="110"/>
                  <a:pt x="88" y="116"/>
                </a:cubicBezTo>
                <a:close/>
                <a:moveTo>
                  <a:pt x="71" y="15"/>
                </a:moveTo>
                <a:cubicBezTo>
                  <a:pt x="71" y="3"/>
                  <a:pt x="71" y="3"/>
                  <a:pt x="71" y="3"/>
                </a:cubicBezTo>
                <a:cubicBezTo>
                  <a:pt x="71" y="1"/>
                  <a:pt x="72" y="0"/>
                  <a:pt x="74" y="0"/>
                </a:cubicBezTo>
                <a:cubicBezTo>
                  <a:pt x="76" y="0"/>
                  <a:pt x="77" y="1"/>
                  <a:pt x="77" y="3"/>
                </a:cubicBezTo>
                <a:cubicBezTo>
                  <a:pt x="77" y="15"/>
                  <a:pt x="77" y="15"/>
                  <a:pt x="77" y="15"/>
                </a:cubicBezTo>
                <a:cubicBezTo>
                  <a:pt x="77" y="16"/>
                  <a:pt x="76" y="18"/>
                  <a:pt x="74" y="18"/>
                </a:cubicBezTo>
                <a:cubicBezTo>
                  <a:pt x="72" y="18"/>
                  <a:pt x="71" y="16"/>
                  <a:pt x="71" y="15"/>
                </a:cubicBezTo>
                <a:close/>
                <a:moveTo>
                  <a:pt x="148" y="74"/>
                </a:moveTo>
                <a:cubicBezTo>
                  <a:pt x="148" y="76"/>
                  <a:pt x="147" y="77"/>
                  <a:pt x="145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2" y="77"/>
                  <a:pt x="130" y="76"/>
                  <a:pt x="130" y="74"/>
                </a:cubicBezTo>
                <a:cubicBezTo>
                  <a:pt x="130" y="72"/>
                  <a:pt x="132" y="71"/>
                  <a:pt x="133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7" y="71"/>
                  <a:pt x="148" y="72"/>
                  <a:pt x="148" y="74"/>
                </a:cubicBezTo>
                <a:close/>
                <a:moveTo>
                  <a:pt x="18" y="74"/>
                </a:moveTo>
                <a:cubicBezTo>
                  <a:pt x="18" y="76"/>
                  <a:pt x="16" y="77"/>
                  <a:pt x="15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77"/>
                  <a:pt x="0" y="76"/>
                  <a:pt x="0" y="74"/>
                </a:cubicBezTo>
                <a:cubicBezTo>
                  <a:pt x="0" y="72"/>
                  <a:pt x="1" y="71"/>
                  <a:pt x="3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8" y="72"/>
                  <a:pt x="18" y="74"/>
                </a:cubicBezTo>
                <a:close/>
                <a:moveTo>
                  <a:pt x="126" y="22"/>
                </a:moveTo>
                <a:cubicBezTo>
                  <a:pt x="128" y="23"/>
                  <a:pt x="128" y="25"/>
                  <a:pt x="126" y="26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7" y="35"/>
                  <a:pt x="117" y="35"/>
                  <a:pt x="116" y="35"/>
                </a:cubicBezTo>
                <a:cubicBezTo>
                  <a:pt x="115" y="35"/>
                  <a:pt x="114" y="35"/>
                  <a:pt x="114" y="34"/>
                </a:cubicBezTo>
                <a:cubicBezTo>
                  <a:pt x="113" y="33"/>
                  <a:pt x="113" y="31"/>
                  <a:pt x="114" y="30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3" y="21"/>
                  <a:pt x="125" y="21"/>
                  <a:pt x="126" y="22"/>
                </a:cubicBezTo>
                <a:close/>
                <a:moveTo>
                  <a:pt x="34" y="114"/>
                </a:moveTo>
                <a:cubicBezTo>
                  <a:pt x="35" y="115"/>
                  <a:pt x="35" y="117"/>
                  <a:pt x="34" y="11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5" y="127"/>
                  <a:pt x="25" y="127"/>
                  <a:pt x="24" y="127"/>
                </a:cubicBezTo>
                <a:cubicBezTo>
                  <a:pt x="23" y="127"/>
                  <a:pt x="22" y="127"/>
                  <a:pt x="22" y="126"/>
                </a:cubicBezTo>
                <a:cubicBezTo>
                  <a:pt x="21" y="125"/>
                  <a:pt x="21" y="123"/>
                  <a:pt x="22" y="122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1" y="113"/>
                  <a:pt x="33" y="113"/>
                  <a:pt x="34" y="114"/>
                </a:cubicBezTo>
                <a:close/>
                <a:moveTo>
                  <a:pt x="126" y="122"/>
                </a:moveTo>
                <a:cubicBezTo>
                  <a:pt x="128" y="123"/>
                  <a:pt x="128" y="125"/>
                  <a:pt x="126" y="126"/>
                </a:cubicBezTo>
                <a:cubicBezTo>
                  <a:pt x="126" y="127"/>
                  <a:pt x="125" y="127"/>
                  <a:pt x="124" y="127"/>
                </a:cubicBezTo>
                <a:cubicBezTo>
                  <a:pt x="124" y="127"/>
                  <a:pt x="123" y="127"/>
                  <a:pt x="122" y="126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3" y="117"/>
                  <a:pt x="113" y="115"/>
                  <a:pt x="114" y="114"/>
                </a:cubicBezTo>
                <a:cubicBezTo>
                  <a:pt x="115" y="113"/>
                  <a:pt x="117" y="113"/>
                  <a:pt x="118" y="114"/>
                </a:cubicBezTo>
                <a:lnTo>
                  <a:pt x="126" y="122"/>
                </a:lnTo>
                <a:close/>
                <a:moveTo>
                  <a:pt x="22" y="26"/>
                </a:moveTo>
                <a:cubicBezTo>
                  <a:pt x="21" y="25"/>
                  <a:pt x="21" y="23"/>
                  <a:pt x="22" y="22"/>
                </a:cubicBezTo>
                <a:cubicBezTo>
                  <a:pt x="23" y="21"/>
                  <a:pt x="25" y="21"/>
                  <a:pt x="26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1"/>
                  <a:pt x="35" y="33"/>
                  <a:pt x="34" y="34"/>
                </a:cubicBezTo>
                <a:cubicBezTo>
                  <a:pt x="34" y="35"/>
                  <a:pt x="33" y="35"/>
                  <a:pt x="32" y="35"/>
                </a:cubicBezTo>
                <a:cubicBezTo>
                  <a:pt x="31" y="35"/>
                  <a:pt x="31" y="35"/>
                  <a:pt x="30" y="34"/>
                </a:cubicBezTo>
                <a:lnTo>
                  <a:pt x="22" y="26"/>
                </a:lnTo>
                <a:close/>
                <a:moveTo>
                  <a:pt x="77" y="41"/>
                </a:moveTo>
                <a:cubicBezTo>
                  <a:pt x="77" y="43"/>
                  <a:pt x="76" y="44"/>
                  <a:pt x="74" y="44"/>
                </a:cubicBezTo>
                <a:cubicBezTo>
                  <a:pt x="58" y="44"/>
                  <a:pt x="44" y="58"/>
                  <a:pt x="44" y="74"/>
                </a:cubicBezTo>
                <a:cubicBezTo>
                  <a:pt x="44" y="76"/>
                  <a:pt x="43" y="77"/>
                  <a:pt x="41" y="77"/>
                </a:cubicBezTo>
                <a:cubicBezTo>
                  <a:pt x="40" y="77"/>
                  <a:pt x="39" y="76"/>
                  <a:pt x="39" y="74"/>
                </a:cubicBezTo>
                <a:cubicBezTo>
                  <a:pt x="39" y="54"/>
                  <a:pt x="54" y="39"/>
                  <a:pt x="74" y="39"/>
                </a:cubicBezTo>
                <a:cubicBezTo>
                  <a:pt x="76" y="39"/>
                  <a:pt x="77" y="40"/>
                  <a:pt x="77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8" name="TextBox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207008" y="4262890"/>
            <a:ext cx="1778508" cy="10048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29" name="组合 2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563318" y="6024872"/>
            <a:ext cx="1065364" cy="294656"/>
            <a:chOff x="725336" y="5029560"/>
            <a:chExt cx="1065364" cy="294656"/>
          </a:xfrm>
        </p:grpSpPr>
        <p:sp>
          <p:nvSpPr>
            <p:cNvPr id="30" name="矩形 29"/>
            <p:cNvSpPr/>
            <p:nvPr/>
          </p:nvSpPr>
          <p:spPr>
            <a:xfrm>
              <a:off x="725336" y="5029560"/>
              <a:ext cx="1065364" cy="294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81152" y="5034031"/>
              <a:ext cx="8293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START</a:t>
              </a: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2" name="Прямоугольник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3" name="TextBox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060954" y="4262890"/>
            <a:ext cx="1778508" cy="10048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4" name="TextBox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914900" y="4262890"/>
            <a:ext cx="1778508" cy="10048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5" name="TextBox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768846" y="4262890"/>
            <a:ext cx="1778508" cy="10048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6" name="TextBox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622792" y="4262890"/>
            <a:ext cx="1778508" cy="10048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8" name="Rectangle 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cxnSp>
        <p:nvCxnSpPr>
          <p:cNvPr id="3" name="Straight Connector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0" y="3952402"/>
            <a:ext cx="440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0" y="4217589"/>
            <a:ext cx="440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0" y="4482776"/>
            <a:ext cx="440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034692" y="2217684"/>
            <a:ext cx="2122616" cy="212261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0" name="Tit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551406" y="2767908"/>
            <a:ext cx="7089188" cy="1322184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altLang="zh-CN" sz="8800">
                <a:latin typeface="Arial" panose="020B0604020202020204" pitchFamily="34" charset="0"/>
                <a:ea typeface="微软雅黑" panose="020B0503020204020204" pitchFamily="34" charset="-122"/>
                <a:cs typeface="Gill Sans MT" panose="020B0502020104020203" charset="0"/>
                <a:sym typeface="Arial" panose="020B0604020202020204" pitchFamily="34" charset="0"/>
              </a:rPr>
              <a:t>PART FOUR</a:t>
            </a:r>
          </a:p>
        </p:txBody>
      </p:sp>
      <p:sp>
        <p:nvSpPr>
          <p:cNvPr id="12" name="TextBox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106597" y="3952402"/>
            <a:ext cx="197881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MODERN PRESENTATION</a:t>
            </a:r>
          </a:p>
        </p:txBody>
      </p:sp>
      <p:sp>
        <p:nvSpPr>
          <p:cNvPr id="11" name="矩形 1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083800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3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245293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4" name="文本框 1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0100734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5" name="矩形 1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522608" y="5715000"/>
            <a:ext cx="954392" cy="26517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7" name="文本框 1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660136" y="5719472"/>
            <a:ext cx="87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START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→</a:t>
            </a:r>
          </a:p>
        </p:txBody>
      </p:sp>
      <p:sp>
        <p:nvSpPr>
          <p:cNvPr id="18" name="TextBox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699256" y="2454767"/>
            <a:ext cx="79348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spc="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CAREER</a:t>
            </a:r>
          </a:p>
        </p:txBody>
      </p:sp>
      <p:sp>
        <p:nvSpPr>
          <p:cNvPr id="6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/>
      <p:bldP spid="15" grpId="0" animBg="1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97">
              <a:schemeClr val="bg1">
                <a:lumMod val="95000"/>
              </a:schemeClr>
            </a:gs>
            <a:gs pos="99000">
              <a:srgbClr val="595959">
                <a:alpha val="52000"/>
              </a:srgbClr>
            </a:gs>
            <a:gs pos="57000">
              <a:srgbClr val="C8C8C8">
                <a:alpha val="66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709164" y="625661"/>
            <a:ext cx="90805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>
                <a:ln w="9525">
                  <a:noFill/>
                </a:ln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FLAT DEVICE MOCKUPS</a:t>
            </a:r>
          </a:p>
        </p:txBody>
      </p:sp>
      <p:pic>
        <p:nvPicPr>
          <p:cNvPr id="5" name="图片占位符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6" name="图片占位符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4" name="图片占位符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13" name="Text Placeholder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122800" y="4801868"/>
            <a:ext cx="213169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SOCIAL NETWORKS</a:t>
            </a:r>
          </a:p>
        </p:txBody>
      </p:sp>
      <p:sp>
        <p:nvSpPr>
          <p:cNvPr id="14" name="Text Placeholder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7749920" y="5143500"/>
            <a:ext cx="1211200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7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SOCIAL NETWORKS</a:t>
            </a:r>
          </a:p>
        </p:txBody>
      </p:sp>
      <p:sp>
        <p:nvSpPr>
          <p:cNvPr id="15" name="Text Placeholder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9767696" y="4674109"/>
            <a:ext cx="49187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SOCIAL </a:t>
            </a:r>
          </a:p>
        </p:txBody>
      </p:sp>
      <p:sp>
        <p:nvSpPr>
          <p:cNvPr id="16" name="Rectangle 3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589521" y="1409526"/>
            <a:ext cx="4151376" cy="983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Marketing Business Online Support</a:t>
            </a:r>
          </a:p>
          <a:p>
            <a:pPr algn="r">
              <a:lnSpc>
                <a:spcPct val="13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Objectively disintermediate leveraged manufactured products</a:t>
            </a:r>
          </a:p>
        </p:txBody>
      </p:sp>
      <p:sp>
        <p:nvSpPr>
          <p:cNvPr id="17" name="矩形 1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37464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8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98957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9" name="文本框 1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54398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7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97">
              <a:schemeClr val="bg1">
                <a:lumMod val="95000"/>
              </a:schemeClr>
            </a:gs>
            <a:gs pos="99000">
              <a:srgbClr val="595959">
                <a:alpha val="52000"/>
              </a:srgbClr>
            </a:gs>
            <a:gs pos="57000">
              <a:srgbClr val="C8C8C8">
                <a:alpha val="66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8426832" y="4218591"/>
            <a:ext cx="587465" cy="587465"/>
            <a:chOff x="6284686" y="7388993"/>
            <a:chExt cx="881198" cy="881198"/>
          </a:xfrm>
        </p:grpSpPr>
        <p:sp>
          <p:nvSpPr>
            <p:cNvPr id="36" name="Oval 35"/>
            <p:cNvSpPr/>
            <p:nvPr/>
          </p:nvSpPr>
          <p:spPr>
            <a:xfrm>
              <a:off x="6284686" y="7388993"/>
              <a:ext cx="881198" cy="881198"/>
            </a:xfrm>
            <a:prstGeom prst="ellipse">
              <a:avLst/>
            </a:prstGeom>
            <a:solidFill>
              <a:schemeClr val="bg1"/>
            </a:solidFill>
            <a:ln w="25400" cap="rnd">
              <a:noFill/>
              <a:round/>
            </a:ln>
            <a:effectLst>
              <a:outerShdw blurRad="495300" dist="342900" dir="2700000" algn="tl" rotWithShape="0">
                <a:prstClr val="black">
                  <a:alpha val="9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6586940" y="7692432"/>
              <a:ext cx="276689" cy="274320"/>
              <a:chOff x="7218418" y="1427048"/>
              <a:chExt cx="1291213" cy="1280160"/>
            </a:xfrm>
            <a:solidFill>
              <a:schemeClr val="tx1"/>
            </a:solidFill>
          </p:grpSpPr>
          <p:sp>
            <p:nvSpPr>
              <p:cNvPr id="38" name="Freeform 371"/>
              <p:cNvSpPr>
                <a:spLocks noEditPoints="1"/>
              </p:cNvSpPr>
              <p:nvPr/>
            </p:nvSpPr>
            <p:spPr bwMode="auto">
              <a:xfrm>
                <a:off x="7384241" y="1608349"/>
                <a:ext cx="134871" cy="119393"/>
              </a:xfrm>
              <a:custGeom>
                <a:avLst/>
                <a:gdLst>
                  <a:gd name="T0" fmla="*/ 79 w 158"/>
                  <a:gd name="T1" fmla="*/ 0 h 144"/>
                  <a:gd name="T2" fmla="*/ 28 w 158"/>
                  <a:gd name="T3" fmla="*/ 21 h 144"/>
                  <a:gd name="T4" fmla="*/ 28 w 158"/>
                  <a:gd name="T5" fmla="*/ 123 h 144"/>
                  <a:gd name="T6" fmla="*/ 79 w 158"/>
                  <a:gd name="T7" fmla="*/ 144 h 144"/>
                  <a:gd name="T8" fmla="*/ 130 w 158"/>
                  <a:gd name="T9" fmla="*/ 123 h 144"/>
                  <a:gd name="T10" fmla="*/ 130 w 158"/>
                  <a:gd name="T11" fmla="*/ 21 h 144"/>
                  <a:gd name="T12" fmla="*/ 79 w 158"/>
                  <a:gd name="T13" fmla="*/ 0 h 144"/>
                  <a:gd name="T14" fmla="*/ 96 w 158"/>
                  <a:gd name="T15" fmla="*/ 89 h 144"/>
                  <a:gd name="T16" fmla="*/ 79 w 158"/>
                  <a:gd name="T17" fmla="*/ 96 h 144"/>
                  <a:gd name="T18" fmla="*/ 62 w 158"/>
                  <a:gd name="T19" fmla="*/ 89 h 144"/>
                  <a:gd name="T20" fmla="*/ 62 w 158"/>
                  <a:gd name="T21" fmla="*/ 55 h 144"/>
                  <a:gd name="T22" fmla="*/ 79 w 158"/>
                  <a:gd name="T23" fmla="*/ 48 h 144"/>
                  <a:gd name="T24" fmla="*/ 96 w 158"/>
                  <a:gd name="T25" fmla="*/ 55 h 144"/>
                  <a:gd name="T26" fmla="*/ 96 w 158"/>
                  <a:gd name="T27" fmla="*/ 89 h 144"/>
                  <a:gd name="T28" fmla="*/ 96 w 158"/>
                  <a:gd name="T29" fmla="*/ 89 h 144"/>
                  <a:gd name="T30" fmla="*/ 96 w 158"/>
                  <a:gd name="T31" fmla="*/ 8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144">
                    <a:moveTo>
                      <a:pt x="79" y="0"/>
                    </a:moveTo>
                    <a:cubicBezTo>
                      <a:pt x="60" y="0"/>
                      <a:pt x="42" y="8"/>
                      <a:pt x="28" y="21"/>
                    </a:cubicBezTo>
                    <a:cubicBezTo>
                      <a:pt x="0" y="49"/>
                      <a:pt x="0" y="95"/>
                      <a:pt x="28" y="123"/>
                    </a:cubicBezTo>
                    <a:cubicBezTo>
                      <a:pt x="42" y="137"/>
                      <a:pt x="60" y="144"/>
                      <a:pt x="79" y="144"/>
                    </a:cubicBezTo>
                    <a:cubicBezTo>
                      <a:pt x="98" y="144"/>
                      <a:pt x="116" y="137"/>
                      <a:pt x="130" y="123"/>
                    </a:cubicBezTo>
                    <a:cubicBezTo>
                      <a:pt x="158" y="95"/>
                      <a:pt x="158" y="49"/>
                      <a:pt x="130" y="21"/>
                    </a:cubicBezTo>
                    <a:cubicBezTo>
                      <a:pt x="116" y="8"/>
                      <a:pt x="98" y="0"/>
                      <a:pt x="79" y="0"/>
                    </a:cubicBezTo>
                    <a:close/>
                    <a:moveTo>
                      <a:pt x="96" y="89"/>
                    </a:moveTo>
                    <a:cubicBezTo>
                      <a:pt x="91" y="94"/>
                      <a:pt x="85" y="96"/>
                      <a:pt x="79" y="96"/>
                    </a:cubicBezTo>
                    <a:cubicBezTo>
                      <a:pt x="72" y="96"/>
                      <a:pt x="66" y="94"/>
                      <a:pt x="62" y="89"/>
                    </a:cubicBezTo>
                    <a:cubicBezTo>
                      <a:pt x="53" y="80"/>
                      <a:pt x="53" y="64"/>
                      <a:pt x="62" y="55"/>
                    </a:cubicBezTo>
                    <a:cubicBezTo>
                      <a:pt x="66" y="51"/>
                      <a:pt x="72" y="48"/>
                      <a:pt x="79" y="48"/>
                    </a:cubicBezTo>
                    <a:cubicBezTo>
                      <a:pt x="85" y="48"/>
                      <a:pt x="91" y="51"/>
                      <a:pt x="96" y="55"/>
                    </a:cubicBezTo>
                    <a:cubicBezTo>
                      <a:pt x="105" y="64"/>
                      <a:pt x="105" y="80"/>
                      <a:pt x="96" y="89"/>
                    </a:cubicBezTo>
                    <a:close/>
                    <a:moveTo>
                      <a:pt x="96" y="89"/>
                    </a:moveTo>
                    <a:cubicBezTo>
                      <a:pt x="96" y="89"/>
                      <a:pt x="96" y="89"/>
                      <a:pt x="96" y="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ko-KR" altLang="en-US" sz="1200">
                  <a:latin typeface="Arial" panose="020B0604020202020204" pitchFamily="34" charset="0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372"/>
              <p:cNvSpPr>
                <a:spLocks noEditPoints="1"/>
              </p:cNvSpPr>
              <p:nvPr/>
            </p:nvSpPr>
            <p:spPr bwMode="auto">
              <a:xfrm>
                <a:off x="8200094" y="2415358"/>
                <a:ext cx="134871" cy="121605"/>
              </a:xfrm>
              <a:custGeom>
                <a:avLst/>
                <a:gdLst>
                  <a:gd name="T0" fmla="*/ 79 w 158"/>
                  <a:gd name="T1" fmla="*/ 144 h 144"/>
                  <a:gd name="T2" fmla="*/ 130 w 158"/>
                  <a:gd name="T3" fmla="*/ 123 h 144"/>
                  <a:gd name="T4" fmla="*/ 130 w 158"/>
                  <a:gd name="T5" fmla="*/ 21 h 144"/>
                  <a:gd name="T6" fmla="*/ 79 w 158"/>
                  <a:gd name="T7" fmla="*/ 0 h 144"/>
                  <a:gd name="T8" fmla="*/ 28 w 158"/>
                  <a:gd name="T9" fmla="*/ 21 h 144"/>
                  <a:gd name="T10" fmla="*/ 28 w 158"/>
                  <a:gd name="T11" fmla="*/ 123 h 144"/>
                  <a:gd name="T12" fmla="*/ 79 w 158"/>
                  <a:gd name="T13" fmla="*/ 144 h 144"/>
                  <a:gd name="T14" fmla="*/ 62 w 158"/>
                  <a:gd name="T15" fmla="*/ 55 h 144"/>
                  <a:gd name="T16" fmla="*/ 79 w 158"/>
                  <a:gd name="T17" fmla="*/ 48 h 144"/>
                  <a:gd name="T18" fmla="*/ 96 w 158"/>
                  <a:gd name="T19" fmla="*/ 55 h 144"/>
                  <a:gd name="T20" fmla="*/ 96 w 158"/>
                  <a:gd name="T21" fmla="*/ 89 h 144"/>
                  <a:gd name="T22" fmla="*/ 79 w 158"/>
                  <a:gd name="T23" fmla="*/ 96 h 144"/>
                  <a:gd name="T24" fmla="*/ 62 w 158"/>
                  <a:gd name="T25" fmla="*/ 89 h 144"/>
                  <a:gd name="T26" fmla="*/ 62 w 158"/>
                  <a:gd name="T27" fmla="*/ 55 h 144"/>
                  <a:gd name="T28" fmla="*/ 62 w 158"/>
                  <a:gd name="T29" fmla="*/ 55 h 144"/>
                  <a:gd name="T30" fmla="*/ 62 w 158"/>
                  <a:gd name="T31" fmla="*/ 5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144">
                    <a:moveTo>
                      <a:pt x="79" y="144"/>
                    </a:moveTo>
                    <a:cubicBezTo>
                      <a:pt x="98" y="144"/>
                      <a:pt x="116" y="137"/>
                      <a:pt x="130" y="123"/>
                    </a:cubicBezTo>
                    <a:cubicBezTo>
                      <a:pt x="158" y="95"/>
                      <a:pt x="158" y="49"/>
                      <a:pt x="130" y="21"/>
                    </a:cubicBezTo>
                    <a:cubicBezTo>
                      <a:pt x="116" y="8"/>
                      <a:pt x="98" y="0"/>
                      <a:pt x="79" y="0"/>
                    </a:cubicBezTo>
                    <a:cubicBezTo>
                      <a:pt x="60" y="0"/>
                      <a:pt x="42" y="8"/>
                      <a:pt x="28" y="21"/>
                    </a:cubicBezTo>
                    <a:cubicBezTo>
                      <a:pt x="0" y="49"/>
                      <a:pt x="0" y="95"/>
                      <a:pt x="28" y="123"/>
                    </a:cubicBezTo>
                    <a:cubicBezTo>
                      <a:pt x="42" y="137"/>
                      <a:pt x="60" y="144"/>
                      <a:pt x="79" y="144"/>
                    </a:cubicBezTo>
                    <a:close/>
                    <a:moveTo>
                      <a:pt x="62" y="55"/>
                    </a:moveTo>
                    <a:cubicBezTo>
                      <a:pt x="67" y="51"/>
                      <a:pt x="73" y="48"/>
                      <a:pt x="79" y="48"/>
                    </a:cubicBezTo>
                    <a:cubicBezTo>
                      <a:pt x="86" y="48"/>
                      <a:pt x="92" y="51"/>
                      <a:pt x="96" y="55"/>
                    </a:cubicBezTo>
                    <a:cubicBezTo>
                      <a:pt x="105" y="65"/>
                      <a:pt x="105" y="80"/>
                      <a:pt x="96" y="89"/>
                    </a:cubicBezTo>
                    <a:cubicBezTo>
                      <a:pt x="92" y="94"/>
                      <a:pt x="86" y="96"/>
                      <a:pt x="79" y="96"/>
                    </a:cubicBezTo>
                    <a:cubicBezTo>
                      <a:pt x="73" y="96"/>
                      <a:pt x="67" y="94"/>
                      <a:pt x="62" y="89"/>
                    </a:cubicBezTo>
                    <a:cubicBezTo>
                      <a:pt x="53" y="80"/>
                      <a:pt x="53" y="65"/>
                      <a:pt x="62" y="55"/>
                    </a:cubicBezTo>
                    <a:close/>
                    <a:moveTo>
                      <a:pt x="62" y="55"/>
                    </a:moveTo>
                    <a:cubicBezTo>
                      <a:pt x="62" y="55"/>
                      <a:pt x="62" y="55"/>
                      <a:pt x="62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ko-KR" altLang="en-US" sz="1200">
                  <a:latin typeface="Arial" panose="020B0604020202020204" pitchFamily="34" charset="0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73"/>
              <p:cNvSpPr>
                <a:spLocks noEditPoints="1"/>
              </p:cNvSpPr>
              <p:nvPr/>
            </p:nvSpPr>
            <p:spPr bwMode="auto">
              <a:xfrm>
                <a:off x="7218418" y="1435892"/>
                <a:ext cx="634552" cy="627919"/>
              </a:xfrm>
              <a:custGeom>
                <a:avLst/>
                <a:gdLst>
                  <a:gd name="T0" fmla="*/ 443 w 746"/>
                  <a:gd name="T1" fmla="*/ 703 h 744"/>
                  <a:gd name="T2" fmla="*/ 60 w 746"/>
                  <a:gd name="T3" fmla="*/ 320 h 744"/>
                  <a:gd name="T4" fmla="*/ 320 w 746"/>
                  <a:gd name="T5" fmla="*/ 60 h 744"/>
                  <a:gd name="T6" fmla="*/ 490 w 746"/>
                  <a:gd name="T7" fmla="*/ 230 h 744"/>
                  <a:gd name="T8" fmla="*/ 416 w 746"/>
                  <a:gd name="T9" fmla="*/ 303 h 744"/>
                  <a:gd name="T10" fmla="*/ 416 w 746"/>
                  <a:gd name="T11" fmla="*/ 337 h 744"/>
                  <a:gd name="T12" fmla="*/ 433 w 746"/>
                  <a:gd name="T13" fmla="*/ 344 h 744"/>
                  <a:gd name="T14" fmla="*/ 450 w 746"/>
                  <a:gd name="T15" fmla="*/ 337 h 744"/>
                  <a:gd name="T16" fmla="*/ 524 w 746"/>
                  <a:gd name="T17" fmla="*/ 264 h 744"/>
                  <a:gd name="T18" fmla="*/ 588 w 746"/>
                  <a:gd name="T19" fmla="*/ 328 h 744"/>
                  <a:gd name="T20" fmla="*/ 514 w 746"/>
                  <a:gd name="T21" fmla="*/ 402 h 744"/>
                  <a:gd name="T22" fmla="*/ 514 w 746"/>
                  <a:gd name="T23" fmla="*/ 435 h 744"/>
                  <a:gd name="T24" fmla="*/ 531 w 746"/>
                  <a:gd name="T25" fmla="*/ 442 h 744"/>
                  <a:gd name="T26" fmla="*/ 548 w 746"/>
                  <a:gd name="T27" fmla="*/ 435 h 744"/>
                  <a:gd name="T28" fmla="*/ 622 w 746"/>
                  <a:gd name="T29" fmla="*/ 362 h 744"/>
                  <a:gd name="T30" fmla="*/ 686 w 746"/>
                  <a:gd name="T31" fmla="*/ 426 h 744"/>
                  <a:gd name="T32" fmla="*/ 613 w 746"/>
                  <a:gd name="T33" fmla="*/ 500 h 744"/>
                  <a:gd name="T34" fmla="*/ 613 w 746"/>
                  <a:gd name="T35" fmla="*/ 534 h 744"/>
                  <a:gd name="T36" fmla="*/ 630 w 746"/>
                  <a:gd name="T37" fmla="*/ 541 h 744"/>
                  <a:gd name="T38" fmla="*/ 647 w 746"/>
                  <a:gd name="T39" fmla="*/ 534 h 744"/>
                  <a:gd name="T40" fmla="*/ 737 w 746"/>
                  <a:gd name="T41" fmla="*/ 443 h 744"/>
                  <a:gd name="T42" fmla="*/ 737 w 746"/>
                  <a:gd name="T43" fmla="*/ 409 h 744"/>
                  <a:gd name="T44" fmla="*/ 337 w 746"/>
                  <a:gd name="T45" fmla="*/ 9 h 744"/>
                  <a:gd name="T46" fmla="*/ 303 w 746"/>
                  <a:gd name="T47" fmla="*/ 9 h 744"/>
                  <a:gd name="T48" fmla="*/ 9 w 746"/>
                  <a:gd name="T49" fmla="*/ 303 h 744"/>
                  <a:gd name="T50" fmla="*/ 9 w 746"/>
                  <a:gd name="T51" fmla="*/ 337 h 744"/>
                  <a:gd name="T52" fmla="*/ 409 w 746"/>
                  <a:gd name="T53" fmla="*/ 737 h 744"/>
                  <a:gd name="T54" fmla="*/ 426 w 746"/>
                  <a:gd name="T55" fmla="*/ 744 h 744"/>
                  <a:gd name="T56" fmla="*/ 443 w 746"/>
                  <a:gd name="T57" fmla="*/ 737 h 744"/>
                  <a:gd name="T58" fmla="*/ 443 w 746"/>
                  <a:gd name="T59" fmla="*/ 703 h 744"/>
                  <a:gd name="T60" fmla="*/ 443 w 746"/>
                  <a:gd name="T61" fmla="*/ 703 h 744"/>
                  <a:gd name="T62" fmla="*/ 443 w 746"/>
                  <a:gd name="T63" fmla="*/ 703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6" h="744">
                    <a:moveTo>
                      <a:pt x="443" y="703"/>
                    </a:moveTo>
                    <a:cubicBezTo>
                      <a:pt x="60" y="320"/>
                      <a:pt x="60" y="320"/>
                      <a:pt x="60" y="320"/>
                    </a:cubicBezTo>
                    <a:cubicBezTo>
                      <a:pt x="320" y="60"/>
                      <a:pt x="320" y="60"/>
                      <a:pt x="320" y="60"/>
                    </a:cubicBezTo>
                    <a:cubicBezTo>
                      <a:pt x="490" y="230"/>
                      <a:pt x="490" y="230"/>
                      <a:pt x="490" y="230"/>
                    </a:cubicBezTo>
                    <a:cubicBezTo>
                      <a:pt x="416" y="303"/>
                      <a:pt x="416" y="303"/>
                      <a:pt x="416" y="303"/>
                    </a:cubicBezTo>
                    <a:cubicBezTo>
                      <a:pt x="407" y="313"/>
                      <a:pt x="407" y="328"/>
                      <a:pt x="416" y="337"/>
                    </a:cubicBezTo>
                    <a:cubicBezTo>
                      <a:pt x="421" y="342"/>
                      <a:pt x="427" y="344"/>
                      <a:pt x="433" y="344"/>
                    </a:cubicBezTo>
                    <a:cubicBezTo>
                      <a:pt x="439" y="344"/>
                      <a:pt x="446" y="342"/>
                      <a:pt x="450" y="337"/>
                    </a:cubicBezTo>
                    <a:cubicBezTo>
                      <a:pt x="524" y="264"/>
                      <a:pt x="524" y="264"/>
                      <a:pt x="524" y="264"/>
                    </a:cubicBezTo>
                    <a:cubicBezTo>
                      <a:pt x="588" y="328"/>
                      <a:pt x="588" y="328"/>
                      <a:pt x="588" y="328"/>
                    </a:cubicBezTo>
                    <a:cubicBezTo>
                      <a:pt x="514" y="402"/>
                      <a:pt x="514" y="402"/>
                      <a:pt x="514" y="402"/>
                    </a:cubicBezTo>
                    <a:cubicBezTo>
                      <a:pt x="505" y="411"/>
                      <a:pt x="505" y="426"/>
                      <a:pt x="514" y="435"/>
                    </a:cubicBezTo>
                    <a:cubicBezTo>
                      <a:pt x="519" y="440"/>
                      <a:pt x="525" y="442"/>
                      <a:pt x="531" y="442"/>
                    </a:cubicBezTo>
                    <a:cubicBezTo>
                      <a:pt x="538" y="442"/>
                      <a:pt x="544" y="440"/>
                      <a:pt x="548" y="435"/>
                    </a:cubicBezTo>
                    <a:cubicBezTo>
                      <a:pt x="622" y="362"/>
                      <a:pt x="622" y="362"/>
                      <a:pt x="622" y="362"/>
                    </a:cubicBezTo>
                    <a:cubicBezTo>
                      <a:pt x="686" y="426"/>
                      <a:pt x="686" y="426"/>
                      <a:pt x="686" y="426"/>
                    </a:cubicBezTo>
                    <a:cubicBezTo>
                      <a:pt x="613" y="500"/>
                      <a:pt x="613" y="500"/>
                      <a:pt x="613" y="500"/>
                    </a:cubicBezTo>
                    <a:cubicBezTo>
                      <a:pt x="603" y="509"/>
                      <a:pt x="603" y="524"/>
                      <a:pt x="613" y="534"/>
                    </a:cubicBezTo>
                    <a:cubicBezTo>
                      <a:pt x="617" y="538"/>
                      <a:pt x="623" y="541"/>
                      <a:pt x="630" y="541"/>
                    </a:cubicBezTo>
                    <a:cubicBezTo>
                      <a:pt x="636" y="541"/>
                      <a:pt x="642" y="538"/>
                      <a:pt x="647" y="534"/>
                    </a:cubicBezTo>
                    <a:cubicBezTo>
                      <a:pt x="737" y="443"/>
                      <a:pt x="737" y="443"/>
                      <a:pt x="737" y="443"/>
                    </a:cubicBezTo>
                    <a:cubicBezTo>
                      <a:pt x="746" y="434"/>
                      <a:pt x="746" y="418"/>
                      <a:pt x="737" y="409"/>
                    </a:cubicBezTo>
                    <a:cubicBezTo>
                      <a:pt x="337" y="9"/>
                      <a:pt x="337" y="9"/>
                      <a:pt x="337" y="9"/>
                    </a:cubicBezTo>
                    <a:cubicBezTo>
                      <a:pt x="328" y="0"/>
                      <a:pt x="313" y="0"/>
                      <a:pt x="303" y="9"/>
                    </a:cubicBezTo>
                    <a:cubicBezTo>
                      <a:pt x="9" y="303"/>
                      <a:pt x="9" y="303"/>
                      <a:pt x="9" y="303"/>
                    </a:cubicBezTo>
                    <a:cubicBezTo>
                      <a:pt x="0" y="313"/>
                      <a:pt x="0" y="328"/>
                      <a:pt x="9" y="337"/>
                    </a:cubicBezTo>
                    <a:cubicBezTo>
                      <a:pt x="409" y="737"/>
                      <a:pt x="409" y="737"/>
                      <a:pt x="409" y="737"/>
                    </a:cubicBezTo>
                    <a:cubicBezTo>
                      <a:pt x="414" y="742"/>
                      <a:pt x="420" y="744"/>
                      <a:pt x="426" y="744"/>
                    </a:cubicBezTo>
                    <a:cubicBezTo>
                      <a:pt x="432" y="744"/>
                      <a:pt x="438" y="742"/>
                      <a:pt x="443" y="737"/>
                    </a:cubicBezTo>
                    <a:cubicBezTo>
                      <a:pt x="452" y="728"/>
                      <a:pt x="452" y="713"/>
                      <a:pt x="443" y="703"/>
                    </a:cubicBezTo>
                    <a:close/>
                    <a:moveTo>
                      <a:pt x="443" y="703"/>
                    </a:moveTo>
                    <a:cubicBezTo>
                      <a:pt x="443" y="703"/>
                      <a:pt x="443" y="703"/>
                      <a:pt x="443" y="7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ko-KR" altLang="en-US" sz="1200">
                  <a:latin typeface="Arial" panose="020B0604020202020204" pitchFamily="34" charset="0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374"/>
              <p:cNvSpPr>
                <a:spLocks noEditPoints="1"/>
              </p:cNvSpPr>
              <p:nvPr/>
            </p:nvSpPr>
            <p:spPr bwMode="auto">
              <a:xfrm>
                <a:off x="7866235" y="2079289"/>
                <a:ext cx="636763" cy="627919"/>
              </a:xfrm>
              <a:custGeom>
                <a:avLst/>
                <a:gdLst>
                  <a:gd name="T0" fmla="*/ 337 w 746"/>
                  <a:gd name="T1" fmla="*/ 9 h 744"/>
                  <a:gd name="T2" fmla="*/ 303 w 746"/>
                  <a:gd name="T3" fmla="*/ 9 h 744"/>
                  <a:gd name="T4" fmla="*/ 213 w 746"/>
                  <a:gd name="T5" fmla="*/ 100 h 744"/>
                  <a:gd name="T6" fmla="*/ 213 w 746"/>
                  <a:gd name="T7" fmla="*/ 134 h 744"/>
                  <a:gd name="T8" fmla="*/ 230 w 746"/>
                  <a:gd name="T9" fmla="*/ 141 h 744"/>
                  <a:gd name="T10" fmla="*/ 247 w 746"/>
                  <a:gd name="T11" fmla="*/ 134 h 744"/>
                  <a:gd name="T12" fmla="*/ 320 w 746"/>
                  <a:gd name="T13" fmla="*/ 60 h 744"/>
                  <a:gd name="T14" fmla="*/ 384 w 746"/>
                  <a:gd name="T15" fmla="*/ 124 h 744"/>
                  <a:gd name="T16" fmla="*/ 311 w 746"/>
                  <a:gd name="T17" fmla="*/ 198 h 744"/>
                  <a:gd name="T18" fmla="*/ 311 w 746"/>
                  <a:gd name="T19" fmla="*/ 232 h 744"/>
                  <a:gd name="T20" fmla="*/ 328 w 746"/>
                  <a:gd name="T21" fmla="*/ 239 h 744"/>
                  <a:gd name="T22" fmla="*/ 345 w 746"/>
                  <a:gd name="T23" fmla="*/ 232 h 744"/>
                  <a:gd name="T24" fmla="*/ 418 w 746"/>
                  <a:gd name="T25" fmla="*/ 158 h 744"/>
                  <a:gd name="T26" fmla="*/ 482 w 746"/>
                  <a:gd name="T27" fmla="*/ 222 h 744"/>
                  <a:gd name="T28" fmla="*/ 409 w 746"/>
                  <a:gd name="T29" fmla="*/ 296 h 744"/>
                  <a:gd name="T30" fmla="*/ 409 w 746"/>
                  <a:gd name="T31" fmla="*/ 330 h 744"/>
                  <a:gd name="T32" fmla="*/ 426 w 746"/>
                  <a:gd name="T33" fmla="*/ 337 h 744"/>
                  <a:gd name="T34" fmla="*/ 443 w 746"/>
                  <a:gd name="T35" fmla="*/ 330 h 744"/>
                  <a:gd name="T36" fmla="*/ 516 w 746"/>
                  <a:gd name="T37" fmla="*/ 256 h 744"/>
                  <a:gd name="T38" fmla="*/ 686 w 746"/>
                  <a:gd name="T39" fmla="*/ 426 h 744"/>
                  <a:gd name="T40" fmla="*/ 426 w 746"/>
                  <a:gd name="T41" fmla="*/ 686 h 744"/>
                  <a:gd name="T42" fmla="*/ 43 w 746"/>
                  <a:gd name="T43" fmla="*/ 303 h 744"/>
                  <a:gd name="T44" fmla="*/ 9 w 746"/>
                  <a:gd name="T45" fmla="*/ 303 h 744"/>
                  <a:gd name="T46" fmla="*/ 9 w 746"/>
                  <a:gd name="T47" fmla="*/ 337 h 744"/>
                  <a:gd name="T48" fmla="*/ 409 w 746"/>
                  <a:gd name="T49" fmla="*/ 737 h 744"/>
                  <a:gd name="T50" fmla="*/ 426 w 746"/>
                  <a:gd name="T51" fmla="*/ 744 h 744"/>
                  <a:gd name="T52" fmla="*/ 443 w 746"/>
                  <a:gd name="T53" fmla="*/ 737 h 744"/>
                  <a:gd name="T54" fmla="*/ 737 w 746"/>
                  <a:gd name="T55" fmla="*/ 443 h 744"/>
                  <a:gd name="T56" fmla="*/ 737 w 746"/>
                  <a:gd name="T57" fmla="*/ 409 h 744"/>
                  <a:gd name="T58" fmla="*/ 337 w 746"/>
                  <a:gd name="T59" fmla="*/ 9 h 744"/>
                  <a:gd name="T60" fmla="*/ 337 w 746"/>
                  <a:gd name="T61" fmla="*/ 9 h 744"/>
                  <a:gd name="T62" fmla="*/ 337 w 746"/>
                  <a:gd name="T63" fmla="*/ 9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6" h="744">
                    <a:moveTo>
                      <a:pt x="337" y="9"/>
                    </a:moveTo>
                    <a:cubicBezTo>
                      <a:pt x="328" y="0"/>
                      <a:pt x="313" y="0"/>
                      <a:pt x="303" y="9"/>
                    </a:cubicBezTo>
                    <a:cubicBezTo>
                      <a:pt x="213" y="100"/>
                      <a:pt x="213" y="100"/>
                      <a:pt x="213" y="100"/>
                    </a:cubicBezTo>
                    <a:cubicBezTo>
                      <a:pt x="203" y="109"/>
                      <a:pt x="203" y="124"/>
                      <a:pt x="213" y="134"/>
                    </a:cubicBezTo>
                    <a:cubicBezTo>
                      <a:pt x="217" y="138"/>
                      <a:pt x="223" y="141"/>
                      <a:pt x="230" y="141"/>
                    </a:cubicBezTo>
                    <a:cubicBezTo>
                      <a:pt x="236" y="141"/>
                      <a:pt x="242" y="138"/>
                      <a:pt x="247" y="134"/>
                    </a:cubicBezTo>
                    <a:cubicBezTo>
                      <a:pt x="320" y="60"/>
                      <a:pt x="320" y="60"/>
                      <a:pt x="320" y="60"/>
                    </a:cubicBezTo>
                    <a:cubicBezTo>
                      <a:pt x="384" y="124"/>
                      <a:pt x="384" y="124"/>
                      <a:pt x="384" y="124"/>
                    </a:cubicBezTo>
                    <a:cubicBezTo>
                      <a:pt x="311" y="198"/>
                      <a:pt x="311" y="198"/>
                      <a:pt x="311" y="198"/>
                    </a:cubicBezTo>
                    <a:cubicBezTo>
                      <a:pt x="301" y="207"/>
                      <a:pt x="301" y="222"/>
                      <a:pt x="311" y="232"/>
                    </a:cubicBezTo>
                    <a:cubicBezTo>
                      <a:pt x="315" y="236"/>
                      <a:pt x="322" y="239"/>
                      <a:pt x="328" y="239"/>
                    </a:cubicBezTo>
                    <a:cubicBezTo>
                      <a:pt x="334" y="239"/>
                      <a:pt x="340" y="236"/>
                      <a:pt x="345" y="232"/>
                    </a:cubicBezTo>
                    <a:cubicBezTo>
                      <a:pt x="418" y="158"/>
                      <a:pt x="418" y="158"/>
                      <a:pt x="418" y="158"/>
                    </a:cubicBezTo>
                    <a:cubicBezTo>
                      <a:pt x="482" y="222"/>
                      <a:pt x="482" y="222"/>
                      <a:pt x="482" y="222"/>
                    </a:cubicBezTo>
                    <a:cubicBezTo>
                      <a:pt x="409" y="296"/>
                      <a:pt x="409" y="296"/>
                      <a:pt x="409" y="296"/>
                    </a:cubicBezTo>
                    <a:cubicBezTo>
                      <a:pt x="400" y="305"/>
                      <a:pt x="400" y="320"/>
                      <a:pt x="409" y="330"/>
                    </a:cubicBezTo>
                    <a:cubicBezTo>
                      <a:pt x="414" y="335"/>
                      <a:pt x="420" y="337"/>
                      <a:pt x="426" y="337"/>
                    </a:cubicBezTo>
                    <a:cubicBezTo>
                      <a:pt x="432" y="337"/>
                      <a:pt x="438" y="335"/>
                      <a:pt x="443" y="330"/>
                    </a:cubicBezTo>
                    <a:cubicBezTo>
                      <a:pt x="516" y="256"/>
                      <a:pt x="516" y="256"/>
                      <a:pt x="516" y="256"/>
                    </a:cubicBezTo>
                    <a:cubicBezTo>
                      <a:pt x="686" y="426"/>
                      <a:pt x="686" y="426"/>
                      <a:pt x="686" y="426"/>
                    </a:cubicBezTo>
                    <a:cubicBezTo>
                      <a:pt x="426" y="686"/>
                      <a:pt x="426" y="686"/>
                      <a:pt x="426" y="686"/>
                    </a:cubicBezTo>
                    <a:cubicBezTo>
                      <a:pt x="43" y="303"/>
                      <a:pt x="43" y="303"/>
                      <a:pt x="43" y="303"/>
                    </a:cubicBezTo>
                    <a:cubicBezTo>
                      <a:pt x="34" y="294"/>
                      <a:pt x="18" y="294"/>
                      <a:pt x="9" y="303"/>
                    </a:cubicBezTo>
                    <a:cubicBezTo>
                      <a:pt x="0" y="313"/>
                      <a:pt x="0" y="328"/>
                      <a:pt x="9" y="337"/>
                    </a:cubicBezTo>
                    <a:cubicBezTo>
                      <a:pt x="409" y="737"/>
                      <a:pt x="409" y="737"/>
                      <a:pt x="409" y="737"/>
                    </a:cubicBezTo>
                    <a:cubicBezTo>
                      <a:pt x="414" y="742"/>
                      <a:pt x="420" y="744"/>
                      <a:pt x="426" y="744"/>
                    </a:cubicBezTo>
                    <a:cubicBezTo>
                      <a:pt x="432" y="744"/>
                      <a:pt x="438" y="742"/>
                      <a:pt x="443" y="737"/>
                    </a:cubicBezTo>
                    <a:cubicBezTo>
                      <a:pt x="737" y="443"/>
                      <a:pt x="737" y="443"/>
                      <a:pt x="737" y="443"/>
                    </a:cubicBezTo>
                    <a:cubicBezTo>
                      <a:pt x="746" y="434"/>
                      <a:pt x="746" y="418"/>
                      <a:pt x="737" y="409"/>
                    </a:cubicBezTo>
                    <a:lnTo>
                      <a:pt x="337" y="9"/>
                    </a:lnTo>
                    <a:close/>
                    <a:moveTo>
                      <a:pt x="337" y="9"/>
                    </a:moveTo>
                    <a:cubicBezTo>
                      <a:pt x="337" y="9"/>
                      <a:pt x="337" y="9"/>
                      <a:pt x="337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ko-KR" altLang="en-US" sz="1200">
                  <a:latin typeface="Arial" panose="020B0604020202020204" pitchFamily="34" charset="0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382"/>
              <p:cNvSpPr>
                <a:spLocks noEditPoints="1"/>
              </p:cNvSpPr>
              <p:nvPr/>
            </p:nvSpPr>
            <p:spPr bwMode="auto">
              <a:xfrm>
                <a:off x="7218418" y="1427048"/>
                <a:ext cx="1291213" cy="1280160"/>
              </a:xfrm>
              <a:custGeom>
                <a:avLst/>
                <a:gdLst>
                  <a:gd name="T0" fmla="*/ 1471 w 1518"/>
                  <a:gd name="T1" fmla="*/ 307 h 1516"/>
                  <a:gd name="T2" fmla="*/ 1380 w 1518"/>
                  <a:gd name="T3" fmla="*/ 47 h 1516"/>
                  <a:gd name="T4" fmla="*/ 1166 w 1518"/>
                  <a:gd name="T5" fmla="*/ 92 h 1516"/>
                  <a:gd name="T6" fmla="*/ 1199 w 1518"/>
                  <a:gd name="T7" fmla="*/ 126 h 1516"/>
                  <a:gd name="T8" fmla="*/ 1347 w 1518"/>
                  <a:gd name="T9" fmla="*/ 81 h 1516"/>
                  <a:gd name="T10" fmla="*/ 1437 w 1518"/>
                  <a:gd name="T11" fmla="*/ 273 h 1516"/>
                  <a:gd name="T12" fmla="*/ 1132 w 1518"/>
                  <a:gd name="T13" fmla="*/ 160 h 1516"/>
                  <a:gd name="T14" fmla="*/ 1013 w 1518"/>
                  <a:gd name="T15" fmla="*/ 245 h 1516"/>
                  <a:gd name="T16" fmla="*/ 167 w 1518"/>
                  <a:gd name="T17" fmla="*/ 1091 h 1516"/>
                  <a:gd name="T18" fmla="*/ 167 w 1518"/>
                  <a:gd name="T19" fmla="*/ 1091 h 1516"/>
                  <a:gd name="T20" fmla="*/ 70 w 1518"/>
                  <a:gd name="T21" fmla="*/ 1323 h 1516"/>
                  <a:gd name="T22" fmla="*/ 4 w 1518"/>
                  <a:gd name="T23" fmla="*/ 1483 h 1516"/>
                  <a:gd name="T24" fmla="*/ 26 w 1518"/>
                  <a:gd name="T25" fmla="*/ 1516 h 1516"/>
                  <a:gd name="T26" fmla="*/ 195 w 1518"/>
                  <a:gd name="T27" fmla="*/ 1448 h 1516"/>
                  <a:gd name="T28" fmla="*/ 420 w 1518"/>
                  <a:gd name="T29" fmla="*/ 1356 h 1516"/>
                  <a:gd name="T30" fmla="*/ 427 w 1518"/>
                  <a:gd name="T31" fmla="*/ 1351 h 1516"/>
                  <a:gd name="T32" fmla="*/ 737 w 1518"/>
                  <a:gd name="T33" fmla="*/ 1041 h 1516"/>
                  <a:gd name="T34" fmla="*/ 1273 w 1518"/>
                  <a:gd name="T35" fmla="*/ 505 h 1516"/>
                  <a:gd name="T36" fmla="*/ 120 w 1518"/>
                  <a:gd name="T37" fmla="*/ 1326 h 1516"/>
                  <a:gd name="T38" fmla="*/ 223 w 1518"/>
                  <a:gd name="T39" fmla="*/ 1157 h 1516"/>
                  <a:gd name="T40" fmla="*/ 258 w 1518"/>
                  <a:gd name="T41" fmla="*/ 1260 h 1516"/>
                  <a:gd name="T42" fmla="*/ 361 w 1518"/>
                  <a:gd name="T43" fmla="*/ 1295 h 1516"/>
                  <a:gd name="T44" fmla="*/ 192 w 1518"/>
                  <a:gd name="T45" fmla="*/ 1398 h 1516"/>
                  <a:gd name="T46" fmla="*/ 330 w 1518"/>
                  <a:gd name="T47" fmla="*/ 1223 h 1516"/>
                  <a:gd name="T48" fmla="*/ 957 w 1518"/>
                  <a:gd name="T49" fmla="*/ 561 h 1516"/>
                  <a:gd name="T50" fmla="*/ 296 w 1518"/>
                  <a:gd name="T51" fmla="*/ 1189 h 1516"/>
                  <a:gd name="T52" fmla="*/ 227 w 1518"/>
                  <a:gd name="T53" fmla="*/ 1099 h 1516"/>
                  <a:gd name="T54" fmla="*/ 1109 w 1518"/>
                  <a:gd name="T55" fmla="*/ 375 h 1516"/>
                  <a:gd name="T56" fmla="*/ 1013 w 1518"/>
                  <a:gd name="T57" fmla="*/ 505 h 1516"/>
                  <a:gd name="T58" fmla="*/ 1047 w 1518"/>
                  <a:gd name="T59" fmla="*/ 505 h 1516"/>
                  <a:gd name="T60" fmla="*/ 1223 w 1518"/>
                  <a:gd name="T61" fmla="*/ 488 h 1516"/>
                  <a:gd name="T62" fmla="*/ 395 w 1518"/>
                  <a:gd name="T63" fmla="*/ 1261 h 1516"/>
                  <a:gd name="T64" fmla="*/ 1064 w 1518"/>
                  <a:gd name="T65" fmla="*/ 262 h 1516"/>
                  <a:gd name="T66" fmla="*/ 1307 w 1518"/>
                  <a:gd name="T67" fmla="*/ 404 h 1516"/>
                  <a:gd name="T68" fmla="*/ 100 w 1518"/>
                  <a:gd name="T69" fmla="*/ 1374 h 1516"/>
                  <a:gd name="T70" fmla="*/ 70 w 1518"/>
                  <a:gd name="T71" fmla="*/ 1448 h 1516"/>
                  <a:gd name="T72" fmla="*/ 100 w 1518"/>
                  <a:gd name="T73" fmla="*/ 1374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8" h="1516">
                    <a:moveTo>
                      <a:pt x="1273" y="505"/>
                    </a:moveTo>
                    <a:cubicBezTo>
                      <a:pt x="1471" y="307"/>
                      <a:pt x="1471" y="307"/>
                      <a:pt x="1471" y="307"/>
                    </a:cubicBezTo>
                    <a:cubicBezTo>
                      <a:pt x="1518" y="261"/>
                      <a:pt x="1518" y="185"/>
                      <a:pt x="1471" y="138"/>
                    </a:cubicBezTo>
                    <a:cubicBezTo>
                      <a:pt x="1380" y="47"/>
                      <a:pt x="1380" y="47"/>
                      <a:pt x="1380" y="47"/>
                    </a:cubicBezTo>
                    <a:cubicBezTo>
                      <a:pt x="1334" y="0"/>
                      <a:pt x="1258" y="0"/>
                      <a:pt x="1211" y="47"/>
                    </a:cubicBezTo>
                    <a:cubicBezTo>
                      <a:pt x="1166" y="92"/>
                      <a:pt x="1166" y="92"/>
                      <a:pt x="1166" y="92"/>
                    </a:cubicBezTo>
                    <a:cubicBezTo>
                      <a:pt x="1156" y="102"/>
                      <a:pt x="1156" y="117"/>
                      <a:pt x="1166" y="126"/>
                    </a:cubicBezTo>
                    <a:cubicBezTo>
                      <a:pt x="1175" y="136"/>
                      <a:pt x="1190" y="136"/>
                      <a:pt x="1199" y="126"/>
                    </a:cubicBezTo>
                    <a:cubicBezTo>
                      <a:pt x="1245" y="81"/>
                      <a:pt x="1245" y="81"/>
                      <a:pt x="1245" y="81"/>
                    </a:cubicBezTo>
                    <a:cubicBezTo>
                      <a:pt x="1273" y="53"/>
                      <a:pt x="1318" y="53"/>
                      <a:pt x="1347" y="81"/>
                    </a:cubicBezTo>
                    <a:cubicBezTo>
                      <a:pt x="1437" y="172"/>
                      <a:pt x="1437" y="172"/>
                      <a:pt x="1437" y="172"/>
                    </a:cubicBezTo>
                    <a:cubicBezTo>
                      <a:pt x="1465" y="200"/>
                      <a:pt x="1465" y="245"/>
                      <a:pt x="1437" y="273"/>
                    </a:cubicBezTo>
                    <a:cubicBezTo>
                      <a:pt x="1341" y="370"/>
                      <a:pt x="1341" y="370"/>
                      <a:pt x="1341" y="370"/>
                    </a:cubicBezTo>
                    <a:cubicBezTo>
                      <a:pt x="1132" y="160"/>
                      <a:pt x="1132" y="160"/>
                      <a:pt x="1132" y="160"/>
                    </a:cubicBezTo>
                    <a:cubicBezTo>
                      <a:pt x="1122" y="151"/>
                      <a:pt x="1107" y="151"/>
                      <a:pt x="1098" y="160"/>
                    </a:cubicBezTo>
                    <a:cubicBezTo>
                      <a:pt x="1013" y="245"/>
                      <a:pt x="1013" y="245"/>
                      <a:pt x="1013" y="245"/>
                    </a:cubicBezTo>
                    <a:cubicBezTo>
                      <a:pt x="771" y="487"/>
                      <a:pt x="771" y="487"/>
                      <a:pt x="771" y="487"/>
                    </a:cubicBezTo>
                    <a:cubicBezTo>
                      <a:pt x="167" y="1091"/>
                      <a:pt x="167" y="1091"/>
                      <a:pt x="167" y="1091"/>
                    </a:cubicBezTo>
                    <a:cubicBezTo>
                      <a:pt x="167" y="1091"/>
                      <a:pt x="167" y="1091"/>
                      <a:pt x="167" y="1091"/>
                    </a:cubicBezTo>
                    <a:cubicBezTo>
                      <a:pt x="167" y="1091"/>
                      <a:pt x="167" y="1091"/>
                      <a:pt x="167" y="1091"/>
                    </a:cubicBezTo>
                    <a:cubicBezTo>
                      <a:pt x="165" y="1093"/>
                      <a:pt x="163" y="1096"/>
                      <a:pt x="162" y="1098"/>
                    </a:cubicBezTo>
                    <a:cubicBezTo>
                      <a:pt x="70" y="1323"/>
                      <a:pt x="70" y="1323"/>
                      <a:pt x="70" y="1323"/>
                    </a:cubicBezTo>
                    <a:cubicBezTo>
                      <a:pt x="70" y="1323"/>
                      <a:pt x="70" y="1323"/>
                      <a:pt x="70" y="1323"/>
                    </a:cubicBezTo>
                    <a:cubicBezTo>
                      <a:pt x="4" y="1483"/>
                      <a:pt x="4" y="1483"/>
                      <a:pt x="4" y="1483"/>
                    </a:cubicBezTo>
                    <a:cubicBezTo>
                      <a:pt x="0" y="1492"/>
                      <a:pt x="2" y="1502"/>
                      <a:pt x="9" y="1509"/>
                    </a:cubicBezTo>
                    <a:cubicBezTo>
                      <a:pt x="14" y="1514"/>
                      <a:pt x="20" y="1516"/>
                      <a:pt x="26" y="1516"/>
                    </a:cubicBezTo>
                    <a:cubicBezTo>
                      <a:pt x="29" y="1516"/>
                      <a:pt x="32" y="1516"/>
                      <a:pt x="35" y="1514"/>
                    </a:cubicBezTo>
                    <a:cubicBezTo>
                      <a:pt x="195" y="1448"/>
                      <a:pt x="195" y="1448"/>
                      <a:pt x="195" y="1448"/>
                    </a:cubicBezTo>
                    <a:cubicBezTo>
                      <a:pt x="195" y="1448"/>
                      <a:pt x="195" y="1448"/>
                      <a:pt x="195" y="1448"/>
                    </a:cubicBezTo>
                    <a:cubicBezTo>
                      <a:pt x="420" y="1356"/>
                      <a:pt x="420" y="1356"/>
                      <a:pt x="420" y="1356"/>
                    </a:cubicBezTo>
                    <a:cubicBezTo>
                      <a:pt x="422" y="1355"/>
                      <a:pt x="425" y="1353"/>
                      <a:pt x="427" y="1351"/>
                    </a:cubicBezTo>
                    <a:cubicBezTo>
                      <a:pt x="427" y="1351"/>
                      <a:pt x="427" y="1351"/>
                      <a:pt x="427" y="1351"/>
                    </a:cubicBezTo>
                    <a:cubicBezTo>
                      <a:pt x="428" y="1351"/>
                      <a:pt x="428" y="1351"/>
                      <a:pt x="428" y="1351"/>
                    </a:cubicBezTo>
                    <a:cubicBezTo>
                      <a:pt x="737" y="1041"/>
                      <a:pt x="737" y="1041"/>
                      <a:pt x="737" y="1041"/>
                    </a:cubicBezTo>
                    <a:cubicBezTo>
                      <a:pt x="1031" y="747"/>
                      <a:pt x="1031" y="747"/>
                      <a:pt x="1031" y="747"/>
                    </a:cubicBezTo>
                    <a:lnTo>
                      <a:pt x="1273" y="505"/>
                    </a:lnTo>
                    <a:close/>
                    <a:moveTo>
                      <a:pt x="192" y="1398"/>
                    </a:moveTo>
                    <a:cubicBezTo>
                      <a:pt x="120" y="1326"/>
                      <a:pt x="120" y="1326"/>
                      <a:pt x="120" y="1326"/>
                    </a:cubicBezTo>
                    <a:cubicBezTo>
                      <a:pt x="198" y="1138"/>
                      <a:pt x="198" y="1138"/>
                      <a:pt x="198" y="1138"/>
                    </a:cubicBezTo>
                    <a:cubicBezTo>
                      <a:pt x="207" y="1143"/>
                      <a:pt x="216" y="1149"/>
                      <a:pt x="223" y="1157"/>
                    </a:cubicBezTo>
                    <a:cubicBezTo>
                      <a:pt x="246" y="1179"/>
                      <a:pt x="256" y="1210"/>
                      <a:pt x="251" y="1239"/>
                    </a:cubicBezTo>
                    <a:cubicBezTo>
                      <a:pt x="250" y="1247"/>
                      <a:pt x="252" y="1255"/>
                      <a:pt x="258" y="1260"/>
                    </a:cubicBezTo>
                    <a:cubicBezTo>
                      <a:pt x="263" y="1266"/>
                      <a:pt x="271" y="1268"/>
                      <a:pt x="279" y="1267"/>
                    </a:cubicBezTo>
                    <a:cubicBezTo>
                      <a:pt x="308" y="1262"/>
                      <a:pt x="339" y="1272"/>
                      <a:pt x="361" y="1295"/>
                    </a:cubicBezTo>
                    <a:cubicBezTo>
                      <a:pt x="369" y="1303"/>
                      <a:pt x="375" y="1311"/>
                      <a:pt x="380" y="1320"/>
                    </a:cubicBezTo>
                    <a:lnTo>
                      <a:pt x="192" y="1398"/>
                    </a:lnTo>
                    <a:close/>
                    <a:moveTo>
                      <a:pt x="395" y="1261"/>
                    </a:moveTo>
                    <a:cubicBezTo>
                      <a:pt x="377" y="1242"/>
                      <a:pt x="354" y="1229"/>
                      <a:pt x="330" y="1223"/>
                    </a:cubicBezTo>
                    <a:cubicBezTo>
                      <a:pt x="957" y="595"/>
                      <a:pt x="957" y="595"/>
                      <a:pt x="957" y="595"/>
                    </a:cubicBezTo>
                    <a:cubicBezTo>
                      <a:pt x="966" y="586"/>
                      <a:pt x="966" y="571"/>
                      <a:pt x="957" y="561"/>
                    </a:cubicBezTo>
                    <a:cubicBezTo>
                      <a:pt x="947" y="552"/>
                      <a:pt x="932" y="552"/>
                      <a:pt x="923" y="561"/>
                    </a:cubicBezTo>
                    <a:cubicBezTo>
                      <a:pt x="296" y="1189"/>
                      <a:pt x="296" y="1189"/>
                      <a:pt x="296" y="1189"/>
                    </a:cubicBezTo>
                    <a:cubicBezTo>
                      <a:pt x="289" y="1164"/>
                      <a:pt x="276" y="1142"/>
                      <a:pt x="257" y="1123"/>
                    </a:cubicBezTo>
                    <a:cubicBezTo>
                      <a:pt x="248" y="1114"/>
                      <a:pt x="238" y="1106"/>
                      <a:pt x="227" y="1099"/>
                    </a:cubicBezTo>
                    <a:cubicBezTo>
                      <a:pt x="1030" y="296"/>
                      <a:pt x="1030" y="296"/>
                      <a:pt x="1030" y="296"/>
                    </a:cubicBezTo>
                    <a:cubicBezTo>
                      <a:pt x="1109" y="375"/>
                      <a:pt x="1109" y="375"/>
                      <a:pt x="1109" y="375"/>
                    </a:cubicBezTo>
                    <a:cubicBezTo>
                      <a:pt x="1013" y="471"/>
                      <a:pt x="1013" y="471"/>
                      <a:pt x="1013" y="471"/>
                    </a:cubicBezTo>
                    <a:cubicBezTo>
                      <a:pt x="1004" y="480"/>
                      <a:pt x="1004" y="496"/>
                      <a:pt x="1013" y="505"/>
                    </a:cubicBezTo>
                    <a:cubicBezTo>
                      <a:pt x="1018" y="510"/>
                      <a:pt x="1024" y="512"/>
                      <a:pt x="1030" y="512"/>
                    </a:cubicBezTo>
                    <a:cubicBezTo>
                      <a:pt x="1036" y="512"/>
                      <a:pt x="1043" y="510"/>
                      <a:pt x="1047" y="505"/>
                    </a:cubicBezTo>
                    <a:cubicBezTo>
                      <a:pt x="1143" y="409"/>
                      <a:pt x="1143" y="409"/>
                      <a:pt x="1143" y="409"/>
                    </a:cubicBezTo>
                    <a:cubicBezTo>
                      <a:pt x="1223" y="488"/>
                      <a:pt x="1223" y="488"/>
                      <a:pt x="1223" y="488"/>
                    </a:cubicBezTo>
                    <a:cubicBezTo>
                      <a:pt x="419" y="1292"/>
                      <a:pt x="419" y="1292"/>
                      <a:pt x="419" y="1292"/>
                    </a:cubicBezTo>
                    <a:cubicBezTo>
                      <a:pt x="412" y="1281"/>
                      <a:pt x="405" y="1270"/>
                      <a:pt x="395" y="1261"/>
                    </a:cubicBezTo>
                    <a:close/>
                    <a:moveTo>
                      <a:pt x="1257" y="454"/>
                    </a:moveTo>
                    <a:cubicBezTo>
                      <a:pt x="1064" y="262"/>
                      <a:pt x="1064" y="262"/>
                      <a:pt x="1064" y="262"/>
                    </a:cubicBezTo>
                    <a:cubicBezTo>
                      <a:pt x="1115" y="211"/>
                      <a:pt x="1115" y="211"/>
                      <a:pt x="1115" y="211"/>
                    </a:cubicBezTo>
                    <a:cubicBezTo>
                      <a:pt x="1307" y="404"/>
                      <a:pt x="1307" y="404"/>
                      <a:pt x="1307" y="404"/>
                    </a:cubicBezTo>
                    <a:lnTo>
                      <a:pt x="1257" y="454"/>
                    </a:lnTo>
                    <a:close/>
                    <a:moveTo>
                      <a:pt x="100" y="1374"/>
                    </a:moveTo>
                    <a:cubicBezTo>
                      <a:pt x="144" y="1418"/>
                      <a:pt x="144" y="1418"/>
                      <a:pt x="144" y="1418"/>
                    </a:cubicBezTo>
                    <a:cubicBezTo>
                      <a:pt x="70" y="1448"/>
                      <a:pt x="70" y="1448"/>
                      <a:pt x="70" y="1448"/>
                    </a:cubicBezTo>
                    <a:lnTo>
                      <a:pt x="100" y="1374"/>
                    </a:lnTo>
                    <a:close/>
                    <a:moveTo>
                      <a:pt x="100" y="1374"/>
                    </a:moveTo>
                    <a:cubicBezTo>
                      <a:pt x="100" y="1374"/>
                      <a:pt x="100" y="1374"/>
                      <a:pt x="100" y="13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ko-KR" altLang="en-US" sz="1200">
                  <a:latin typeface="Arial" panose="020B0604020202020204" pitchFamily="34" charset="0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10394255" y="4218591"/>
            <a:ext cx="587465" cy="587465"/>
            <a:chOff x="8476342" y="7388993"/>
            <a:chExt cx="881198" cy="881198"/>
          </a:xfrm>
        </p:grpSpPr>
        <p:sp>
          <p:nvSpPr>
            <p:cNvPr id="44" name="Oval 43"/>
            <p:cNvSpPr/>
            <p:nvPr/>
          </p:nvSpPr>
          <p:spPr>
            <a:xfrm>
              <a:off x="8476342" y="7388993"/>
              <a:ext cx="881198" cy="881198"/>
            </a:xfrm>
            <a:prstGeom prst="ellipse">
              <a:avLst/>
            </a:prstGeom>
            <a:solidFill>
              <a:schemeClr val="bg1"/>
            </a:solidFill>
            <a:ln w="25400" cap="rnd">
              <a:noFill/>
              <a:round/>
            </a:ln>
            <a:effectLst>
              <a:outerShdw blurRad="495300" dist="342900" dir="2700000" algn="tl" rotWithShape="0">
                <a:prstClr val="black">
                  <a:alpha val="9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8808740" y="7691721"/>
              <a:ext cx="216402" cy="274320"/>
              <a:chOff x="2813176" y="997527"/>
              <a:chExt cx="1442674" cy="1828800"/>
            </a:xfrm>
            <a:solidFill>
              <a:schemeClr val="tx1"/>
            </a:solidFill>
          </p:grpSpPr>
          <p:sp>
            <p:nvSpPr>
              <p:cNvPr id="46" name="Freeform 565"/>
              <p:cNvSpPr>
                <a:spLocks noEditPoints="1"/>
              </p:cNvSpPr>
              <p:nvPr/>
            </p:nvSpPr>
            <p:spPr bwMode="auto">
              <a:xfrm>
                <a:off x="2813176" y="997527"/>
                <a:ext cx="1442674" cy="1828800"/>
              </a:xfrm>
              <a:custGeom>
                <a:avLst/>
                <a:gdLst>
                  <a:gd name="T0" fmla="*/ 638 w 1277"/>
                  <a:gd name="T1" fmla="*/ 0 h 1635"/>
                  <a:gd name="T2" fmla="*/ 0 w 1277"/>
                  <a:gd name="T3" fmla="*/ 638 h 1635"/>
                  <a:gd name="T4" fmla="*/ 129 w 1277"/>
                  <a:gd name="T5" fmla="*/ 1023 h 1635"/>
                  <a:gd name="T6" fmla="*/ 410 w 1277"/>
                  <a:gd name="T7" fmla="*/ 1234 h 1635"/>
                  <a:gd name="T8" fmla="*/ 410 w 1277"/>
                  <a:gd name="T9" fmla="*/ 1406 h 1635"/>
                  <a:gd name="T10" fmla="*/ 514 w 1277"/>
                  <a:gd name="T11" fmla="*/ 1531 h 1635"/>
                  <a:gd name="T12" fmla="*/ 638 w 1277"/>
                  <a:gd name="T13" fmla="*/ 1635 h 1635"/>
                  <a:gd name="T14" fmla="*/ 763 w 1277"/>
                  <a:gd name="T15" fmla="*/ 1531 h 1635"/>
                  <a:gd name="T16" fmla="*/ 867 w 1277"/>
                  <a:gd name="T17" fmla="*/ 1406 h 1635"/>
                  <a:gd name="T18" fmla="*/ 867 w 1277"/>
                  <a:gd name="T19" fmla="*/ 1235 h 1635"/>
                  <a:gd name="T20" fmla="*/ 1148 w 1277"/>
                  <a:gd name="T21" fmla="*/ 1023 h 1635"/>
                  <a:gd name="T22" fmla="*/ 1277 w 1277"/>
                  <a:gd name="T23" fmla="*/ 638 h 1635"/>
                  <a:gd name="T24" fmla="*/ 638 w 1277"/>
                  <a:gd name="T25" fmla="*/ 0 h 1635"/>
                  <a:gd name="T26" fmla="*/ 638 w 1277"/>
                  <a:gd name="T27" fmla="*/ 1587 h 1635"/>
                  <a:gd name="T28" fmla="*/ 564 w 1277"/>
                  <a:gd name="T29" fmla="*/ 1533 h 1635"/>
                  <a:gd name="T30" fmla="*/ 713 w 1277"/>
                  <a:gd name="T31" fmla="*/ 1533 h 1635"/>
                  <a:gd name="T32" fmla="*/ 638 w 1277"/>
                  <a:gd name="T33" fmla="*/ 1587 h 1635"/>
                  <a:gd name="T34" fmla="*/ 741 w 1277"/>
                  <a:gd name="T35" fmla="*/ 1485 h 1635"/>
                  <a:gd name="T36" fmla="*/ 536 w 1277"/>
                  <a:gd name="T37" fmla="*/ 1485 h 1635"/>
                  <a:gd name="T38" fmla="*/ 458 w 1277"/>
                  <a:gd name="T39" fmla="*/ 1406 h 1635"/>
                  <a:gd name="T40" fmla="*/ 458 w 1277"/>
                  <a:gd name="T41" fmla="*/ 1354 h 1635"/>
                  <a:gd name="T42" fmla="*/ 664 w 1277"/>
                  <a:gd name="T43" fmla="*/ 1354 h 1635"/>
                  <a:gd name="T44" fmla="*/ 688 w 1277"/>
                  <a:gd name="T45" fmla="*/ 1330 h 1635"/>
                  <a:gd name="T46" fmla="*/ 664 w 1277"/>
                  <a:gd name="T47" fmla="*/ 1306 h 1635"/>
                  <a:gd name="T48" fmla="*/ 458 w 1277"/>
                  <a:gd name="T49" fmla="*/ 1306 h 1635"/>
                  <a:gd name="T50" fmla="*/ 458 w 1277"/>
                  <a:gd name="T51" fmla="*/ 1251 h 1635"/>
                  <a:gd name="T52" fmla="*/ 814 w 1277"/>
                  <a:gd name="T53" fmla="*/ 1251 h 1635"/>
                  <a:gd name="T54" fmla="*/ 814 w 1277"/>
                  <a:gd name="T55" fmla="*/ 1251 h 1635"/>
                  <a:gd name="T56" fmla="*/ 815 w 1277"/>
                  <a:gd name="T57" fmla="*/ 1251 h 1635"/>
                  <a:gd name="T58" fmla="*/ 819 w 1277"/>
                  <a:gd name="T59" fmla="*/ 1251 h 1635"/>
                  <a:gd name="T60" fmla="*/ 819 w 1277"/>
                  <a:gd name="T61" fmla="*/ 1306 h 1635"/>
                  <a:gd name="T62" fmla="*/ 766 w 1277"/>
                  <a:gd name="T63" fmla="*/ 1306 h 1635"/>
                  <a:gd name="T64" fmla="*/ 742 w 1277"/>
                  <a:gd name="T65" fmla="*/ 1330 h 1635"/>
                  <a:gd name="T66" fmla="*/ 766 w 1277"/>
                  <a:gd name="T67" fmla="*/ 1354 h 1635"/>
                  <a:gd name="T68" fmla="*/ 819 w 1277"/>
                  <a:gd name="T69" fmla="*/ 1354 h 1635"/>
                  <a:gd name="T70" fmla="*/ 819 w 1277"/>
                  <a:gd name="T71" fmla="*/ 1406 h 1635"/>
                  <a:gd name="T72" fmla="*/ 741 w 1277"/>
                  <a:gd name="T73" fmla="*/ 1485 h 1635"/>
                  <a:gd name="T74" fmla="*/ 1110 w 1277"/>
                  <a:gd name="T75" fmla="*/ 994 h 1635"/>
                  <a:gd name="T76" fmla="*/ 811 w 1277"/>
                  <a:gd name="T77" fmla="*/ 1203 h 1635"/>
                  <a:gd name="T78" fmla="*/ 466 w 1277"/>
                  <a:gd name="T79" fmla="*/ 1203 h 1635"/>
                  <a:gd name="T80" fmla="*/ 167 w 1277"/>
                  <a:gd name="T81" fmla="*/ 994 h 1635"/>
                  <a:gd name="T82" fmla="*/ 48 w 1277"/>
                  <a:gd name="T83" fmla="*/ 638 h 1635"/>
                  <a:gd name="T84" fmla="*/ 638 w 1277"/>
                  <a:gd name="T85" fmla="*/ 48 h 1635"/>
                  <a:gd name="T86" fmla="*/ 1229 w 1277"/>
                  <a:gd name="T87" fmla="*/ 638 h 1635"/>
                  <a:gd name="T88" fmla="*/ 1110 w 1277"/>
                  <a:gd name="T89" fmla="*/ 994 h 1635"/>
                  <a:gd name="T90" fmla="*/ 1110 w 1277"/>
                  <a:gd name="T91" fmla="*/ 994 h 1635"/>
                  <a:gd name="T92" fmla="*/ 1110 w 1277"/>
                  <a:gd name="T93" fmla="*/ 994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77" h="1634">
                    <a:moveTo>
                      <a:pt x="638" y="0"/>
                    </a:moveTo>
                    <a:cubicBezTo>
                      <a:pt x="286" y="0"/>
                      <a:pt x="0" y="286"/>
                      <a:pt x="0" y="638"/>
                    </a:cubicBezTo>
                    <a:cubicBezTo>
                      <a:pt x="0" y="779"/>
                      <a:pt x="45" y="912"/>
                      <a:pt x="129" y="1023"/>
                    </a:cubicBezTo>
                    <a:cubicBezTo>
                      <a:pt x="201" y="1118"/>
                      <a:pt x="299" y="1192"/>
                      <a:pt x="410" y="1234"/>
                    </a:cubicBezTo>
                    <a:cubicBezTo>
                      <a:pt x="410" y="1406"/>
                      <a:pt x="410" y="1406"/>
                      <a:pt x="410" y="1406"/>
                    </a:cubicBezTo>
                    <a:cubicBezTo>
                      <a:pt x="410" y="1469"/>
                      <a:pt x="455" y="1520"/>
                      <a:pt x="514" y="1531"/>
                    </a:cubicBezTo>
                    <a:cubicBezTo>
                      <a:pt x="524" y="1590"/>
                      <a:pt x="576" y="1635"/>
                      <a:pt x="638" y="1635"/>
                    </a:cubicBezTo>
                    <a:cubicBezTo>
                      <a:pt x="701" y="1635"/>
                      <a:pt x="752" y="1590"/>
                      <a:pt x="763" y="1531"/>
                    </a:cubicBezTo>
                    <a:cubicBezTo>
                      <a:pt x="822" y="1520"/>
                      <a:pt x="867" y="1469"/>
                      <a:pt x="867" y="1406"/>
                    </a:cubicBezTo>
                    <a:cubicBezTo>
                      <a:pt x="867" y="1235"/>
                      <a:pt x="867" y="1235"/>
                      <a:pt x="867" y="1235"/>
                    </a:cubicBezTo>
                    <a:cubicBezTo>
                      <a:pt x="978" y="1192"/>
                      <a:pt x="1076" y="1118"/>
                      <a:pt x="1148" y="1023"/>
                    </a:cubicBezTo>
                    <a:cubicBezTo>
                      <a:pt x="1232" y="912"/>
                      <a:pt x="1277" y="779"/>
                      <a:pt x="1277" y="638"/>
                    </a:cubicBezTo>
                    <a:cubicBezTo>
                      <a:pt x="1277" y="286"/>
                      <a:pt x="990" y="0"/>
                      <a:pt x="638" y="0"/>
                    </a:cubicBezTo>
                    <a:close/>
                    <a:moveTo>
                      <a:pt x="638" y="1587"/>
                    </a:moveTo>
                    <a:cubicBezTo>
                      <a:pt x="604" y="1587"/>
                      <a:pt x="574" y="1564"/>
                      <a:pt x="564" y="1533"/>
                    </a:cubicBezTo>
                    <a:cubicBezTo>
                      <a:pt x="713" y="1533"/>
                      <a:pt x="713" y="1533"/>
                      <a:pt x="713" y="1533"/>
                    </a:cubicBezTo>
                    <a:cubicBezTo>
                      <a:pt x="703" y="1564"/>
                      <a:pt x="673" y="1587"/>
                      <a:pt x="638" y="1587"/>
                    </a:cubicBezTo>
                    <a:close/>
                    <a:moveTo>
                      <a:pt x="741" y="1485"/>
                    </a:moveTo>
                    <a:cubicBezTo>
                      <a:pt x="536" y="1485"/>
                      <a:pt x="536" y="1485"/>
                      <a:pt x="536" y="1485"/>
                    </a:cubicBezTo>
                    <a:cubicBezTo>
                      <a:pt x="493" y="1485"/>
                      <a:pt x="458" y="1450"/>
                      <a:pt x="458" y="1406"/>
                    </a:cubicBezTo>
                    <a:cubicBezTo>
                      <a:pt x="458" y="1354"/>
                      <a:pt x="458" y="1354"/>
                      <a:pt x="458" y="1354"/>
                    </a:cubicBezTo>
                    <a:cubicBezTo>
                      <a:pt x="664" y="1354"/>
                      <a:pt x="664" y="1354"/>
                      <a:pt x="664" y="1354"/>
                    </a:cubicBezTo>
                    <a:cubicBezTo>
                      <a:pt x="677" y="1354"/>
                      <a:pt x="688" y="1343"/>
                      <a:pt x="688" y="1330"/>
                    </a:cubicBezTo>
                    <a:cubicBezTo>
                      <a:pt x="688" y="1316"/>
                      <a:pt x="677" y="1306"/>
                      <a:pt x="664" y="1306"/>
                    </a:cubicBezTo>
                    <a:cubicBezTo>
                      <a:pt x="458" y="1306"/>
                      <a:pt x="458" y="1306"/>
                      <a:pt x="458" y="1306"/>
                    </a:cubicBezTo>
                    <a:cubicBezTo>
                      <a:pt x="458" y="1251"/>
                      <a:pt x="458" y="1251"/>
                      <a:pt x="458" y="1251"/>
                    </a:cubicBezTo>
                    <a:cubicBezTo>
                      <a:pt x="814" y="1251"/>
                      <a:pt x="814" y="1251"/>
                      <a:pt x="814" y="1251"/>
                    </a:cubicBezTo>
                    <a:cubicBezTo>
                      <a:pt x="814" y="1251"/>
                      <a:pt x="814" y="1251"/>
                      <a:pt x="814" y="1251"/>
                    </a:cubicBezTo>
                    <a:cubicBezTo>
                      <a:pt x="815" y="1251"/>
                      <a:pt x="815" y="1251"/>
                      <a:pt x="815" y="1251"/>
                    </a:cubicBezTo>
                    <a:cubicBezTo>
                      <a:pt x="819" y="1251"/>
                      <a:pt x="819" y="1251"/>
                      <a:pt x="819" y="1251"/>
                    </a:cubicBezTo>
                    <a:cubicBezTo>
                      <a:pt x="819" y="1306"/>
                      <a:pt x="819" y="1306"/>
                      <a:pt x="819" y="1306"/>
                    </a:cubicBezTo>
                    <a:cubicBezTo>
                      <a:pt x="766" y="1306"/>
                      <a:pt x="766" y="1306"/>
                      <a:pt x="766" y="1306"/>
                    </a:cubicBezTo>
                    <a:cubicBezTo>
                      <a:pt x="753" y="1306"/>
                      <a:pt x="742" y="1316"/>
                      <a:pt x="742" y="1330"/>
                    </a:cubicBezTo>
                    <a:cubicBezTo>
                      <a:pt x="742" y="1343"/>
                      <a:pt x="753" y="1354"/>
                      <a:pt x="766" y="1354"/>
                    </a:cubicBezTo>
                    <a:cubicBezTo>
                      <a:pt x="819" y="1354"/>
                      <a:pt x="819" y="1354"/>
                      <a:pt x="819" y="1354"/>
                    </a:cubicBezTo>
                    <a:cubicBezTo>
                      <a:pt x="819" y="1406"/>
                      <a:pt x="819" y="1406"/>
                      <a:pt x="819" y="1406"/>
                    </a:cubicBezTo>
                    <a:cubicBezTo>
                      <a:pt x="819" y="1450"/>
                      <a:pt x="784" y="1485"/>
                      <a:pt x="741" y="1485"/>
                    </a:cubicBezTo>
                    <a:close/>
                    <a:moveTo>
                      <a:pt x="1110" y="994"/>
                    </a:moveTo>
                    <a:cubicBezTo>
                      <a:pt x="1035" y="1093"/>
                      <a:pt x="929" y="1167"/>
                      <a:pt x="811" y="1203"/>
                    </a:cubicBezTo>
                    <a:cubicBezTo>
                      <a:pt x="466" y="1203"/>
                      <a:pt x="466" y="1203"/>
                      <a:pt x="466" y="1203"/>
                    </a:cubicBezTo>
                    <a:cubicBezTo>
                      <a:pt x="348" y="1167"/>
                      <a:pt x="242" y="1093"/>
                      <a:pt x="167" y="994"/>
                    </a:cubicBezTo>
                    <a:cubicBezTo>
                      <a:pt x="89" y="891"/>
                      <a:pt x="48" y="768"/>
                      <a:pt x="48" y="638"/>
                    </a:cubicBezTo>
                    <a:cubicBezTo>
                      <a:pt x="48" y="313"/>
                      <a:pt x="313" y="48"/>
                      <a:pt x="638" y="48"/>
                    </a:cubicBezTo>
                    <a:cubicBezTo>
                      <a:pt x="964" y="48"/>
                      <a:pt x="1229" y="313"/>
                      <a:pt x="1229" y="638"/>
                    </a:cubicBezTo>
                    <a:cubicBezTo>
                      <a:pt x="1229" y="768"/>
                      <a:pt x="1188" y="891"/>
                      <a:pt x="1110" y="994"/>
                    </a:cubicBezTo>
                    <a:close/>
                    <a:moveTo>
                      <a:pt x="1110" y="994"/>
                    </a:moveTo>
                    <a:cubicBezTo>
                      <a:pt x="1110" y="994"/>
                      <a:pt x="1110" y="994"/>
                      <a:pt x="1110" y="9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ko-KR" altLang="en-US" sz="1200">
                  <a:latin typeface="Arial" panose="020B0604020202020204" pitchFamily="34" charset="0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566"/>
              <p:cNvSpPr>
                <a:spLocks noEditPoints="1"/>
              </p:cNvSpPr>
              <p:nvPr/>
            </p:nvSpPr>
            <p:spPr bwMode="auto">
              <a:xfrm>
                <a:off x="3649248" y="1127192"/>
                <a:ext cx="146844" cy="86306"/>
              </a:xfrm>
              <a:custGeom>
                <a:avLst/>
                <a:gdLst>
                  <a:gd name="T0" fmla="*/ 20 w 130"/>
                  <a:gd name="T1" fmla="*/ 50 h 77"/>
                  <a:gd name="T2" fmla="*/ 94 w 130"/>
                  <a:gd name="T3" fmla="*/ 75 h 77"/>
                  <a:gd name="T4" fmla="*/ 103 w 130"/>
                  <a:gd name="T5" fmla="*/ 77 h 77"/>
                  <a:gd name="T6" fmla="*/ 125 w 130"/>
                  <a:gd name="T7" fmla="*/ 63 h 77"/>
                  <a:gd name="T8" fmla="*/ 113 w 130"/>
                  <a:gd name="T9" fmla="*/ 31 h 77"/>
                  <a:gd name="T10" fmla="*/ 32 w 130"/>
                  <a:gd name="T11" fmla="*/ 3 h 77"/>
                  <a:gd name="T12" fmla="*/ 3 w 130"/>
                  <a:gd name="T13" fmla="*/ 21 h 77"/>
                  <a:gd name="T14" fmla="*/ 20 w 130"/>
                  <a:gd name="T15" fmla="*/ 50 h 77"/>
                  <a:gd name="T16" fmla="*/ 20 w 130"/>
                  <a:gd name="T17" fmla="*/ 50 h 77"/>
                  <a:gd name="T18" fmla="*/ 20 w 130"/>
                  <a:gd name="T19" fmla="*/ 5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77">
                    <a:moveTo>
                      <a:pt x="20" y="50"/>
                    </a:moveTo>
                    <a:cubicBezTo>
                      <a:pt x="45" y="56"/>
                      <a:pt x="70" y="65"/>
                      <a:pt x="94" y="75"/>
                    </a:cubicBezTo>
                    <a:cubicBezTo>
                      <a:pt x="97" y="76"/>
                      <a:pt x="100" y="77"/>
                      <a:pt x="103" y="77"/>
                    </a:cubicBezTo>
                    <a:cubicBezTo>
                      <a:pt x="112" y="77"/>
                      <a:pt x="121" y="72"/>
                      <a:pt x="125" y="63"/>
                    </a:cubicBezTo>
                    <a:cubicBezTo>
                      <a:pt x="130" y="50"/>
                      <a:pt x="125" y="36"/>
                      <a:pt x="113" y="31"/>
                    </a:cubicBezTo>
                    <a:cubicBezTo>
                      <a:pt x="87" y="20"/>
                      <a:pt x="60" y="10"/>
                      <a:pt x="32" y="3"/>
                    </a:cubicBezTo>
                    <a:cubicBezTo>
                      <a:pt x="20" y="0"/>
                      <a:pt x="6" y="8"/>
                      <a:pt x="3" y="21"/>
                    </a:cubicBezTo>
                    <a:cubicBezTo>
                      <a:pt x="0" y="33"/>
                      <a:pt x="8" y="46"/>
                      <a:pt x="20" y="50"/>
                    </a:cubicBezTo>
                    <a:close/>
                    <a:moveTo>
                      <a:pt x="20" y="50"/>
                    </a:moveTo>
                    <a:cubicBezTo>
                      <a:pt x="20" y="50"/>
                      <a:pt x="20" y="50"/>
                      <a:pt x="20" y="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ko-KR" altLang="en-US" sz="1200">
                  <a:latin typeface="Arial" panose="020B0604020202020204" pitchFamily="34" charset="0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567"/>
              <p:cNvSpPr>
                <a:spLocks noEditPoints="1"/>
              </p:cNvSpPr>
              <p:nvPr/>
            </p:nvSpPr>
            <p:spPr bwMode="auto">
              <a:xfrm>
                <a:off x="3850494" y="1223315"/>
                <a:ext cx="197565" cy="200428"/>
              </a:xfrm>
              <a:custGeom>
                <a:avLst/>
                <a:gdLst>
                  <a:gd name="T0" fmla="*/ 42 w 175"/>
                  <a:gd name="T1" fmla="*/ 8 h 179"/>
                  <a:gd name="T2" fmla="*/ 8 w 175"/>
                  <a:gd name="T3" fmla="*/ 12 h 179"/>
                  <a:gd name="T4" fmla="*/ 13 w 175"/>
                  <a:gd name="T5" fmla="*/ 46 h 179"/>
                  <a:gd name="T6" fmla="*/ 128 w 175"/>
                  <a:gd name="T7" fmla="*/ 168 h 179"/>
                  <a:gd name="T8" fmla="*/ 148 w 175"/>
                  <a:gd name="T9" fmla="*/ 179 h 179"/>
                  <a:gd name="T10" fmla="*/ 161 w 175"/>
                  <a:gd name="T11" fmla="*/ 175 h 179"/>
                  <a:gd name="T12" fmla="*/ 168 w 175"/>
                  <a:gd name="T13" fmla="*/ 142 h 179"/>
                  <a:gd name="T14" fmla="*/ 42 w 175"/>
                  <a:gd name="T15" fmla="*/ 8 h 179"/>
                  <a:gd name="T16" fmla="*/ 42 w 175"/>
                  <a:gd name="T17" fmla="*/ 8 h 179"/>
                  <a:gd name="T18" fmla="*/ 42 w 175"/>
                  <a:gd name="T19" fmla="*/ 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179">
                    <a:moveTo>
                      <a:pt x="42" y="8"/>
                    </a:moveTo>
                    <a:cubicBezTo>
                      <a:pt x="31" y="0"/>
                      <a:pt x="16" y="2"/>
                      <a:pt x="8" y="12"/>
                    </a:cubicBezTo>
                    <a:cubicBezTo>
                      <a:pt x="0" y="23"/>
                      <a:pt x="3" y="38"/>
                      <a:pt x="13" y="46"/>
                    </a:cubicBezTo>
                    <a:cubicBezTo>
                      <a:pt x="58" y="80"/>
                      <a:pt x="97" y="121"/>
                      <a:pt x="128" y="168"/>
                    </a:cubicBezTo>
                    <a:cubicBezTo>
                      <a:pt x="133" y="175"/>
                      <a:pt x="140" y="179"/>
                      <a:pt x="148" y="179"/>
                    </a:cubicBezTo>
                    <a:cubicBezTo>
                      <a:pt x="153" y="179"/>
                      <a:pt x="157" y="178"/>
                      <a:pt x="161" y="175"/>
                    </a:cubicBezTo>
                    <a:cubicBezTo>
                      <a:pt x="172" y="168"/>
                      <a:pt x="175" y="153"/>
                      <a:pt x="168" y="142"/>
                    </a:cubicBezTo>
                    <a:cubicBezTo>
                      <a:pt x="134" y="90"/>
                      <a:pt x="92" y="45"/>
                      <a:pt x="42" y="8"/>
                    </a:cubicBezTo>
                    <a:close/>
                    <a:moveTo>
                      <a:pt x="42" y="8"/>
                    </a:moveTo>
                    <a:cubicBezTo>
                      <a:pt x="42" y="8"/>
                      <a:pt x="42" y="8"/>
                      <a:pt x="42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ko-KR" altLang="en-US" sz="1200">
                  <a:latin typeface="Arial" panose="020B0604020202020204" pitchFamily="34" charset="0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568"/>
              <p:cNvSpPr>
                <a:spLocks noEditPoints="1"/>
              </p:cNvSpPr>
              <p:nvPr/>
            </p:nvSpPr>
            <p:spPr bwMode="auto">
              <a:xfrm>
                <a:off x="3234688" y="1223315"/>
                <a:ext cx="611511" cy="917059"/>
              </a:xfrm>
              <a:custGeom>
                <a:avLst/>
                <a:gdLst>
                  <a:gd name="T0" fmla="*/ 485 w 541"/>
                  <a:gd name="T1" fmla="*/ 311 h 820"/>
                  <a:gd name="T2" fmla="*/ 300 w 541"/>
                  <a:gd name="T3" fmla="*/ 311 h 820"/>
                  <a:gd name="T4" fmla="*/ 332 w 541"/>
                  <a:gd name="T5" fmla="*/ 54 h 820"/>
                  <a:gd name="T6" fmla="*/ 314 w 541"/>
                  <a:gd name="T7" fmla="*/ 6 h 820"/>
                  <a:gd name="T8" fmla="*/ 268 w 541"/>
                  <a:gd name="T9" fmla="*/ 29 h 820"/>
                  <a:gd name="T10" fmla="*/ 15 w 541"/>
                  <a:gd name="T11" fmla="*/ 383 h 820"/>
                  <a:gd name="T12" fmla="*/ 8 w 541"/>
                  <a:gd name="T13" fmla="*/ 437 h 820"/>
                  <a:gd name="T14" fmla="*/ 56 w 541"/>
                  <a:gd name="T15" fmla="*/ 462 h 820"/>
                  <a:gd name="T16" fmla="*/ 213 w 541"/>
                  <a:gd name="T17" fmla="*/ 462 h 820"/>
                  <a:gd name="T18" fmla="*/ 179 w 541"/>
                  <a:gd name="T19" fmla="*/ 770 h 820"/>
                  <a:gd name="T20" fmla="*/ 197 w 541"/>
                  <a:gd name="T21" fmla="*/ 818 h 820"/>
                  <a:gd name="T22" fmla="*/ 207 w 541"/>
                  <a:gd name="T23" fmla="*/ 820 h 820"/>
                  <a:gd name="T24" fmla="*/ 243 w 541"/>
                  <a:gd name="T25" fmla="*/ 795 h 820"/>
                  <a:gd name="T26" fmla="*/ 526 w 541"/>
                  <a:gd name="T27" fmla="*/ 390 h 820"/>
                  <a:gd name="T28" fmla="*/ 533 w 541"/>
                  <a:gd name="T29" fmla="*/ 336 h 820"/>
                  <a:gd name="T30" fmla="*/ 485 w 541"/>
                  <a:gd name="T31" fmla="*/ 311 h 820"/>
                  <a:gd name="T32" fmla="*/ 486 w 541"/>
                  <a:gd name="T33" fmla="*/ 362 h 820"/>
                  <a:gd name="T34" fmla="*/ 232 w 541"/>
                  <a:gd name="T35" fmla="*/ 727 h 820"/>
                  <a:gd name="T36" fmla="*/ 264 w 541"/>
                  <a:gd name="T37" fmla="*/ 440 h 820"/>
                  <a:gd name="T38" fmla="*/ 258 w 541"/>
                  <a:gd name="T39" fmla="*/ 422 h 820"/>
                  <a:gd name="T40" fmla="*/ 240 w 541"/>
                  <a:gd name="T41" fmla="*/ 414 h 820"/>
                  <a:gd name="T42" fmla="*/ 56 w 541"/>
                  <a:gd name="T43" fmla="*/ 414 h 820"/>
                  <a:gd name="T44" fmla="*/ 52 w 541"/>
                  <a:gd name="T45" fmla="*/ 413 h 820"/>
                  <a:gd name="T46" fmla="*/ 54 w 541"/>
                  <a:gd name="T47" fmla="*/ 411 h 820"/>
                  <a:gd name="T48" fmla="*/ 278 w 541"/>
                  <a:gd name="T49" fmla="*/ 96 h 820"/>
                  <a:gd name="T50" fmla="*/ 249 w 541"/>
                  <a:gd name="T51" fmla="*/ 332 h 820"/>
                  <a:gd name="T52" fmla="*/ 255 w 541"/>
                  <a:gd name="T53" fmla="*/ 351 h 820"/>
                  <a:gd name="T54" fmla="*/ 273 w 541"/>
                  <a:gd name="T55" fmla="*/ 359 h 820"/>
                  <a:gd name="T56" fmla="*/ 485 w 541"/>
                  <a:gd name="T57" fmla="*/ 359 h 820"/>
                  <a:gd name="T58" fmla="*/ 488 w 541"/>
                  <a:gd name="T59" fmla="*/ 359 h 820"/>
                  <a:gd name="T60" fmla="*/ 486 w 541"/>
                  <a:gd name="T61" fmla="*/ 362 h 820"/>
                  <a:gd name="T62" fmla="*/ 486 w 541"/>
                  <a:gd name="T63" fmla="*/ 362 h 820"/>
                  <a:gd name="T64" fmla="*/ 486 w 541"/>
                  <a:gd name="T65" fmla="*/ 362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1" h="820">
                    <a:moveTo>
                      <a:pt x="485" y="311"/>
                    </a:moveTo>
                    <a:cubicBezTo>
                      <a:pt x="300" y="311"/>
                      <a:pt x="300" y="311"/>
                      <a:pt x="300" y="311"/>
                    </a:cubicBezTo>
                    <a:cubicBezTo>
                      <a:pt x="332" y="54"/>
                      <a:pt x="332" y="54"/>
                      <a:pt x="332" y="54"/>
                    </a:cubicBezTo>
                    <a:cubicBezTo>
                      <a:pt x="336" y="29"/>
                      <a:pt x="330" y="12"/>
                      <a:pt x="314" y="6"/>
                    </a:cubicBezTo>
                    <a:cubicBezTo>
                      <a:pt x="298" y="0"/>
                      <a:pt x="282" y="7"/>
                      <a:pt x="268" y="29"/>
                    </a:cubicBezTo>
                    <a:cubicBezTo>
                      <a:pt x="15" y="383"/>
                      <a:pt x="15" y="383"/>
                      <a:pt x="15" y="383"/>
                    </a:cubicBezTo>
                    <a:cubicBezTo>
                      <a:pt x="2" y="401"/>
                      <a:pt x="0" y="421"/>
                      <a:pt x="8" y="437"/>
                    </a:cubicBezTo>
                    <a:cubicBezTo>
                      <a:pt x="16" y="453"/>
                      <a:pt x="34" y="462"/>
                      <a:pt x="56" y="462"/>
                    </a:cubicBezTo>
                    <a:cubicBezTo>
                      <a:pt x="213" y="462"/>
                      <a:pt x="213" y="462"/>
                      <a:pt x="213" y="462"/>
                    </a:cubicBezTo>
                    <a:cubicBezTo>
                      <a:pt x="179" y="770"/>
                      <a:pt x="179" y="770"/>
                      <a:pt x="179" y="770"/>
                    </a:cubicBezTo>
                    <a:cubicBezTo>
                      <a:pt x="175" y="796"/>
                      <a:pt x="181" y="812"/>
                      <a:pt x="197" y="818"/>
                    </a:cubicBezTo>
                    <a:cubicBezTo>
                      <a:pt x="200" y="819"/>
                      <a:pt x="204" y="820"/>
                      <a:pt x="207" y="820"/>
                    </a:cubicBezTo>
                    <a:cubicBezTo>
                      <a:pt x="219" y="820"/>
                      <a:pt x="231" y="812"/>
                      <a:pt x="243" y="795"/>
                    </a:cubicBezTo>
                    <a:cubicBezTo>
                      <a:pt x="526" y="390"/>
                      <a:pt x="526" y="390"/>
                      <a:pt x="526" y="390"/>
                    </a:cubicBezTo>
                    <a:cubicBezTo>
                      <a:pt x="538" y="371"/>
                      <a:pt x="541" y="352"/>
                      <a:pt x="533" y="336"/>
                    </a:cubicBezTo>
                    <a:cubicBezTo>
                      <a:pt x="524" y="320"/>
                      <a:pt x="507" y="311"/>
                      <a:pt x="485" y="311"/>
                    </a:cubicBezTo>
                    <a:close/>
                    <a:moveTo>
                      <a:pt x="486" y="362"/>
                    </a:moveTo>
                    <a:cubicBezTo>
                      <a:pt x="232" y="727"/>
                      <a:pt x="232" y="727"/>
                      <a:pt x="232" y="727"/>
                    </a:cubicBezTo>
                    <a:cubicBezTo>
                      <a:pt x="264" y="440"/>
                      <a:pt x="264" y="440"/>
                      <a:pt x="264" y="440"/>
                    </a:cubicBezTo>
                    <a:cubicBezTo>
                      <a:pt x="265" y="433"/>
                      <a:pt x="263" y="427"/>
                      <a:pt x="258" y="422"/>
                    </a:cubicBezTo>
                    <a:cubicBezTo>
                      <a:pt x="254" y="417"/>
                      <a:pt x="247" y="414"/>
                      <a:pt x="240" y="414"/>
                    </a:cubicBezTo>
                    <a:cubicBezTo>
                      <a:pt x="56" y="414"/>
                      <a:pt x="56" y="414"/>
                      <a:pt x="56" y="414"/>
                    </a:cubicBezTo>
                    <a:cubicBezTo>
                      <a:pt x="54" y="414"/>
                      <a:pt x="53" y="414"/>
                      <a:pt x="52" y="413"/>
                    </a:cubicBezTo>
                    <a:cubicBezTo>
                      <a:pt x="53" y="413"/>
                      <a:pt x="53" y="412"/>
                      <a:pt x="54" y="411"/>
                    </a:cubicBezTo>
                    <a:cubicBezTo>
                      <a:pt x="278" y="96"/>
                      <a:pt x="278" y="96"/>
                      <a:pt x="278" y="96"/>
                    </a:cubicBezTo>
                    <a:cubicBezTo>
                      <a:pt x="249" y="332"/>
                      <a:pt x="249" y="332"/>
                      <a:pt x="249" y="332"/>
                    </a:cubicBezTo>
                    <a:cubicBezTo>
                      <a:pt x="248" y="339"/>
                      <a:pt x="250" y="346"/>
                      <a:pt x="255" y="351"/>
                    </a:cubicBezTo>
                    <a:cubicBezTo>
                      <a:pt x="260" y="356"/>
                      <a:pt x="266" y="359"/>
                      <a:pt x="273" y="359"/>
                    </a:cubicBezTo>
                    <a:cubicBezTo>
                      <a:pt x="485" y="359"/>
                      <a:pt x="485" y="359"/>
                      <a:pt x="485" y="359"/>
                    </a:cubicBezTo>
                    <a:cubicBezTo>
                      <a:pt x="486" y="359"/>
                      <a:pt x="487" y="359"/>
                      <a:pt x="488" y="359"/>
                    </a:cubicBezTo>
                    <a:cubicBezTo>
                      <a:pt x="488" y="360"/>
                      <a:pt x="487" y="361"/>
                      <a:pt x="486" y="362"/>
                    </a:cubicBezTo>
                    <a:close/>
                    <a:moveTo>
                      <a:pt x="486" y="362"/>
                    </a:moveTo>
                    <a:cubicBezTo>
                      <a:pt x="486" y="362"/>
                      <a:pt x="486" y="362"/>
                      <a:pt x="486" y="3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ko-KR" altLang="en-US" sz="1200">
                  <a:latin typeface="Arial" panose="020B0604020202020204" pitchFamily="34" charset="0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Group 4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9410544" y="4218591"/>
            <a:ext cx="587465" cy="587465"/>
            <a:chOff x="7380514" y="7388993"/>
            <a:chExt cx="881198" cy="881198"/>
          </a:xfrm>
        </p:grpSpPr>
        <p:sp>
          <p:nvSpPr>
            <p:cNvPr id="51" name="Oval 50"/>
            <p:cNvSpPr/>
            <p:nvPr/>
          </p:nvSpPr>
          <p:spPr>
            <a:xfrm>
              <a:off x="7380514" y="7388993"/>
              <a:ext cx="881198" cy="881198"/>
            </a:xfrm>
            <a:prstGeom prst="ellipse">
              <a:avLst/>
            </a:prstGeom>
            <a:solidFill>
              <a:schemeClr val="bg1"/>
            </a:solidFill>
            <a:ln w="25400" cap="rnd">
              <a:noFill/>
              <a:round/>
            </a:ln>
            <a:effectLst>
              <a:outerShdw blurRad="495300" dist="342900" dir="2700000" algn="tl" rotWithShape="0">
                <a:prstClr val="black">
                  <a:alpha val="9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7731936" y="7691721"/>
              <a:ext cx="178354" cy="274320"/>
              <a:chOff x="8105941" y="1256468"/>
              <a:chExt cx="1189023" cy="1828800"/>
            </a:xfrm>
            <a:solidFill>
              <a:schemeClr val="tx1"/>
            </a:solidFill>
          </p:grpSpPr>
          <p:sp>
            <p:nvSpPr>
              <p:cNvPr id="53" name="Freeform 235"/>
              <p:cNvSpPr>
                <a:spLocks noEditPoints="1"/>
              </p:cNvSpPr>
              <p:nvPr/>
            </p:nvSpPr>
            <p:spPr bwMode="auto">
              <a:xfrm>
                <a:off x="8105941" y="1256468"/>
                <a:ext cx="1189023" cy="1828800"/>
              </a:xfrm>
              <a:custGeom>
                <a:avLst/>
                <a:gdLst>
                  <a:gd name="T0" fmla="*/ 912 w 912"/>
                  <a:gd name="T1" fmla="*/ 120 h 1418"/>
                  <a:gd name="T2" fmla="*/ 912 w 912"/>
                  <a:gd name="T3" fmla="*/ 1298 h 1418"/>
                  <a:gd name="T4" fmla="*/ 792 w 912"/>
                  <a:gd name="T5" fmla="*/ 1418 h 1418"/>
                  <a:gd name="T6" fmla="*/ 120 w 912"/>
                  <a:gd name="T7" fmla="*/ 1418 h 1418"/>
                  <a:gd name="T8" fmla="*/ 0 w 912"/>
                  <a:gd name="T9" fmla="*/ 1298 h 1418"/>
                  <a:gd name="T10" fmla="*/ 0 w 912"/>
                  <a:gd name="T11" fmla="*/ 120 h 1418"/>
                  <a:gd name="T12" fmla="*/ 120 w 912"/>
                  <a:gd name="T13" fmla="*/ 0 h 1418"/>
                  <a:gd name="T14" fmla="*/ 792 w 912"/>
                  <a:gd name="T15" fmla="*/ 0 h 1418"/>
                  <a:gd name="T16" fmla="*/ 912 w 912"/>
                  <a:gd name="T17" fmla="*/ 120 h 1418"/>
                  <a:gd name="T18" fmla="*/ 864 w 912"/>
                  <a:gd name="T19" fmla="*/ 1298 h 1418"/>
                  <a:gd name="T20" fmla="*/ 864 w 912"/>
                  <a:gd name="T21" fmla="*/ 1200 h 1418"/>
                  <a:gd name="T22" fmla="*/ 48 w 912"/>
                  <a:gd name="T23" fmla="*/ 1200 h 1418"/>
                  <a:gd name="T24" fmla="*/ 48 w 912"/>
                  <a:gd name="T25" fmla="*/ 1298 h 1418"/>
                  <a:gd name="T26" fmla="*/ 120 w 912"/>
                  <a:gd name="T27" fmla="*/ 1370 h 1418"/>
                  <a:gd name="T28" fmla="*/ 792 w 912"/>
                  <a:gd name="T29" fmla="*/ 1370 h 1418"/>
                  <a:gd name="T30" fmla="*/ 864 w 912"/>
                  <a:gd name="T31" fmla="*/ 1298 h 1418"/>
                  <a:gd name="T32" fmla="*/ 864 w 912"/>
                  <a:gd name="T33" fmla="*/ 1152 h 1418"/>
                  <a:gd name="T34" fmla="*/ 864 w 912"/>
                  <a:gd name="T35" fmla="*/ 266 h 1418"/>
                  <a:gd name="T36" fmla="*/ 48 w 912"/>
                  <a:gd name="T37" fmla="*/ 266 h 1418"/>
                  <a:gd name="T38" fmla="*/ 48 w 912"/>
                  <a:gd name="T39" fmla="*/ 1152 h 1418"/>
                  <a:gd name="T40" fmla="*/ 864 w 912"/>
                  <a:gd name="T41" fmla="*/ 1152 h 1418"/>
                  <a:gd name="T42" fmla="*/ 864 w 912"/>
                  <a:gd name="T43" fmla="*/ 218 h 1418"/>
                  <a:gd name="T44" fmla="*/ 864 w 912"/>
                  <a:gd name="T45" fmla="*/ 120 h 1418"/>
                  <a:gd name="T46" fmla="*/ 792 w 912"/>
                  <a:gd name="T47" fmla="*/ 48 h 1418"/>
                  <a:gd name="T48" fmla="*/ 120 w 912"/>
                  <a:gd name="T49" fmla="*/ 48 h 1418"/>
                  <a:gd name="T50" fmla="*/ 48 w 912"/>
                  <a:gd name="T51" fmla="*/ 120 h 1418"/>
                  <a:gd name="T52" fmla="*/ 48 w 912"/>
                  <a:gd name="T53" fmla="*/ 218 h 1418"/>
                  <a:gd name="T54" fmla="*/ 864 w 912"/>
                  <a:gd name="T55" fmla="*/ 218 h 1418"/>
                  <a:gd name="T56" fmla="*/ 864 w 912"/>
                  <a:gd name="T57" fmla="*/ 218 h 1418"/>
                  <a:gd name="T58" fmla="*/ 864 w 912"/>
                  <a:gd name="T59" fmla="*/ 218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1418">
                    <a:moveTo>
                      <a:pt x="912" y="120"/>
                    </a:moveTo>
                    <a:cubicBezTo>
                      <a:pt x="912" y="1298"/>
                      <a:pt x="912" y="1298"/>
                      <a:pt x="912" y="1298"/>
                    </a:cubicBezTo>
                    <a:cubicBezTo>
                      <a:pt x="912" y="1364"/>
                      <a:pt x="858" y="1418"/>
                      <a:pt x="792" y="1418"/>
                    </a:cubicBezTo>
                    <a:cubicBezTo>
                      <a:pt x="120" y="1418"/>
                      <a:pt x="120" y="1418"/>
                      <a:pt x="120" y="1418"/>
                    </a:cubicBezTo>
                    <a:cubicBezTo>
                      <a:pt x="54" y="1418"/>
                      <a:pt x="0" y="1364"/>
                      <a:pt x="0" y="129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54"/>
                      <a:pt x="54" y="0"/>
                      <a:pt x="120" y="0"/>
                    </a:cubicBezTo>
                    <a:cubicBezTo>
                      <a:pt x="792" y="0"/>
                      <a:pt x="792" y="0"/>
                      <a:pt x="792" y="0"/>
                    </a:cubicBezTo>
                    <a:cubicBezTo>
                      <a:pt x="858" y="0"/>
                      <a:pt x="912" y="54"/>
                      <a:pt x="912" y="120"/>
                    </a:cubicBezTo>
                    <a:close/>
                    <a:moveTo>
                      <a:pt x="864" y="1298"/>
                    </a:moveTo>
                    <a:cubicBezTo>
                      <a:pt x="864" y="1200"/>
                      <a:pt x="864" y="1200"/>
                      <a:pt x="864" y="1200"/>
                    </a:cubicBezTo>
                    <a:cubicBezTo>
                      <a:pt x="48" y="1200"/>
                      <a:pt x="48" y="1200"/>
                      <a:pt x="48" y="1200"/>
                    </a:cubicBezTo>
                    <a:cubicBezTo>
                      <a:pt x="48" y="1298"/>
                      <a:pt x="48" y="1298"/>
                      <a:pt x="48" y="1298"/>
                    </a:cubicBezTo>
                    <a:cubicBezTo>
                      <a:pt x="48" y="1338"/>
                      <a:pt x="80" y="1370"/>
                      <a:pt x="120" y="1370"/>
                    </a:cubicBezTo>
                    <a:cubicBezTo>
                      <a:pt x="792" y="1370"/>
                      <a:pt x="792" y="1370"/>
                      <a:pt x="792" y="1370"/>
                    </a:cubicBezTo>
                    <a:cubicBezTo>
                      <a:pt x="832" y="1370"/>
                      <a:pt x="864" y="1338"/>
                      <a:pt x="864" y="1298"/>
                    </a:cubicBezTo>
                    <a:close/>
                    <a:moveTo>
                      <a:pt x="864" y="1152"/>
                    </a:moveTo>
                    <a:cubicBezTo>
                      <a:pt x="864" y="266"/>
                      <a:pt x="864" y="266"/>
                      <a:pt x="864" y="266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8" y="1152"/>
                      <a:pt x="48" y="1152"/>
                      <a:pt x="48" y="1152"/>
                    </a:cubicBezTo>
                    <a:lnTo>
                      <a:pt x="864" y="1152"/>
                    </a:lnTo>
                    <a:close/>
                    <a:moveTo>
                      <a:pt x="864" y="218"/>
                    </a:moveTo>
                    <a:cubicBezTo>
                      <a:pt x="864" y="120"/>
                      <a:pt x="864" y="120"/>
                      <a:pt x="864" y="120"/>
                    </a:cubicBezTo>
                    <a:cubicBezTo>
                      <a:pt x="864" y="80"/>
                      <a:pt x="832" y="48"/>
                      <a:pt x="792" y="48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80" y="48"/>
                      <a:pt x="48" y="80"/>
                      <a:pt x="48" y="120"/>
                    </a:cubicBezTo>
                    <a:cubicBezTo>
                      <a:pt x="48" y="218"/>
                      <a:pt x="48" y="218"/>
                      <a:pt x="48" y="218"/>
                    </a:cubicBezTo>
                    <a:lnTo>
                      <a:pt x="864" y="218"/>
                    </a:lnTo>
                    <a:close/>
                    <a:moveTo>
                      <a:pt x="864" y="218"/>
                    </a:moveTo>
                    <a:cubicBezTo>
                      <a:pt x="864" y="218"/>
                      <a:pt x="864" y="218"/>
                      <a:pt x="864" y="2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ko-KR" altLang="en-US" sz="1200">
                  <a:latin typeface="Arial" panose="020B0604020202020204" pitchFamily="34" charset="0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241"/>
              <p:cNvSpPr>
                <a:spLocks noEditPoints="1"/>
              </p:cNvSpPr>
              <p:nvPr/>
            </p:nvSpPr>
            <p:spPr bwMode="auto">
              <a:xfrm>
                <a:off x="8535913" y="1396963"/>
                <a:ext cx="328608" cy="62233"/>
              </a:xfrm>
              <a:custGeom>
                <a:avLst/>
                <a:gdLst>
                  <a:gd name="T0" fmla="*/ 228 w 252"/>
                  <a:gd name="T1" fmla="*/ 0 h 48"/>
                  <a:gd name="T2" fmla="*/ 252 w 252"/>
                  <a:gd name="T3" fmla="*/ 24 h 48"/>
                  <a:gd name="T4" fmla="*/ 228 w 252"/>
                  <a:gd name="T5" fmla="*/ 48 h 48"/>
                  <a:gd name="T6" fmla="*/ 24 w 252"/>
                  <a:gd name="T7" fmla="*/ 48 h 48"/>
                  <a:gd name="T8" fmla="*/ 0 w 252"/>
                  <a:gd name="T9" fmla="*/ 24 h 48"/>
                  <a:gd name="T10" fmla="*/ 24 w 252"/>
                  <a:gd name="T11" fmla="*/ 0 h 48"/>
                  <a:gd name="T12" fmla="*/ 228 w 252"/>
                  <a:gd name="T13" fmla="*/ 0 h 48"/>
                  <a:gd name="T14" fmla="*/ 228 w 252"/>
                  <a:gd name="T15" fmla="*/ 0 h 48"/>
                  <a:gd name="T16" fmla="*/ 228 w 252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48">
                    <a:moveTo>
                      <a:pt x="228" y="0"/>
                    </a:moveTo>
                    <a:cubicBezTo>
                      <a:pt x="242" y="0"/>
                      <a:pt x="252" y="11"/>
                      <a:pt x="252" y="24"/>
                    </a:cubicBezTo>
                    <a:cubicBezTo>
                      <a:pt x="252" y="37"/>
                      <a:pt x="242" y="48"/>
                      <a:pt x="228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10" y="48"/>
                      <a:pt x="0" y="37"/>
                      <a:pt x="0" y="24"/>
                    </a:cubicBezTo>
                    <a:cubicBezTo>
                      <a:pt x="0" y="11"/>
                      <a:pt x="10" y="0"/>
                      <a:pt x="24" y="0"/>
                    </a:cubicBezTo>
                    <a:lnTo>
                      <a:pt x="228" y="0"/>
                    </a:lnTo>
                    <a:close/>
                    <a:moveTo>
                      <a:pt x="228" y="0"/>
                    </a:moveTo>
                    <a:cubicBezTo>
                      <a:pt x="228" y="0"/>
                      <a:pt x="228" y="0"/>
                      <a:pt x="2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ko-KR" altLang="en-US" sz="1200">
                  <a:latin typeface="Arial" panose="020B0604020202020204" pitchFamily="34" charset="0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243"/>
              <p:cNvSpPr>
                <a:spLocks noEditPoints="1"/>
              </p:cNvSpPr>
              <p:nvPr/>
            </p:nvSpPr>
            <p:spPr bwMode="auto">
              <a:xfrm>
                <a:off x="8606632" y="2819835"/>
                <a:ext cx="187641" cy="185756"/>
              </a:xfrm>
              <a:custGeom>
                <a:avLst/>
                <a:gdLst>
                  <a:gd name="T0" fmla="*/ 72 w 144"/>
                  <a:gd name="T1" fmla="*/ 0 h 144"/>
                  <a:gd name="T2" fmla="*/ 144 w 144"/>
                  <a:gd name="T3" fmla="*/ 72 h 144"/>
                  <a:gd name="T4" fmla="*/ 72 w 144"/>
                  <a:gd name="T5" fmla="*/ 144 h 144"/>
                  <a:gd name="T6" fmla="*/ 0 w 144"/>
                  <a:gd name="T7" fmla="*/ 72 h 144"/>
                  <a:gd name="T8" fmla="*/ 72 w 144"/>
                  <a:gd name="T9" fmla="*/ 0 h 144"/>
                  <a:gd name="T10" fmla="*/ 96 w 144"/>
                  <a:gd name="T11" fmla="*/ 72 h 144"/>
                  <a:gd name="T12" fmla="*/ 72 w 144"/>
                  <a:gd name="T13" fmla="*/ 48 h 144"/>
                  <a:gd name="T14" fmla="*/ 48 w 144"/>
                  <a:gd name="T15" fmla="*/ 72 h 144"/>
                  <a:gd name="T16" fmla="*/ 72 w 144"/>
                  <a:gd name="T17" fmla="*/ 96 h 144"/>
                  <a:gd name="T18" fmla="*/ 96 w 144"/>
                  <a:gd name="T19" fmla="*/ 72 h 144"/>
                  <a:gd name="T20" fmla="*/ 96 w 144"/>
                  <a:gd name="T21" fmla="*/ 72 h 144"/>
                  <a:gd name="T22" fmla="*/ 96 w 144"/>
                  <a:gd name="T23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cubicBezTo>
                      <a:pt x="112" y="0"/>
                      <a:pt x="144" y="32"/>
                      <a:pt x="144" y="72"/>
                    </a:cubicBezTo>
                    <a:cubicBezTo>
                      <a:pt x="144" y="111"/>
                      <a:pt x="112" y="144"/>
                      <a:pt x="72" y="144"/>
                    </a:cubicBezTo>
                    <a:cubicBezTo>
                      <a:pt x="32" y="144"/>
                      <a:pt x="0" y="111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lose/>
                    <a:moveTo>
                      <a:pt x="96" y="72"/>
                    </a:moveTo>
                    <a:cubicBezTo>
                      <a:pt x="96" y="59"/>
                      <a:pt x="85" y="48"/>
                      <a:pt x="72" y="48"/>
                    </a:cubicBezTo>
                    <a:cubicBezTo>
                      <a:pt x="59" y="48"/>
                      <a:pt x="48" y="59"/>
                      <a:pt x="48" y="72"/>
                    </a:cubicBezTo>
                    <a:cubicBezTo>
                      <a:pt x="48" y="85"/>
                      <a:pt x="59" y="96"/>
                      <a:pt x="72" y="96"/>
                    </a:cubicBezTo>
                    <a:cubicBezTo>
                      <a:pt x="85" y="96"/>
                      <a:pt x="96" y="85"/>
                      <a:pt x="96" y="72"/>
                    </a:cubicBezTo>
                    <a:close/>
                    <a:moveTo>
                      <a:pt x="96" y="72"/>
                    </a:moveTo>
                    <a:cubicBezTo>
                      <a:pt x="96" y="72"/>
                      <a:pt x="96" y="72"/>
                      <a:pt x="96" y="7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ko-KR" altLang="en-US" sz="1200">
                  <a:latin typeface="Arial" panose="020B0604020202020204" pitchFamily="34" charset="0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6" name="Freeform: Shape 5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 flipH="1">
            <a:off x="7830178" y="3300091"/>
            <a:ext cx="2368238" cy="136071"/>
          </a:xfrm>
          <a:custGeom>
            <a:avLst/>
            <a:gdLst>
              <a:gd name="connsiteX0" fmla="*/ 0 w 3552357"/>
              <a:gd name="connsiteY0" fmla="*/ 176674 h 204106"/>
              <a:gd name="connsiteX1" fmla="*/ 2651760 w 3552357"/>
              <a:gd name="connsiteY1" fmla="*/ 176674 h 204106"/>
              <a:gd name="connsiteX2" fmla="*/ 2651760 w 3552357"/>
              <a:gd name="connsiteY2" fmla="*/ 204106 h 204106"/>
              <a:gd name="connsiteX3" fmla="*/ 0 w 3552357"/>
              <a:gd name="connsiteY3" fmla="*/ 204106 h 204106"/>
              <a:gd name="connsiteX4" fmla="*/ 3328132 w 3552357"/>
              <a:gd name="connsiteY4" fmla="*/ 0 h 204106"/>
              <a:gd name="connsiteX5" fmla="*/ 3552357 w 3552357"/>
              <a:gd name="connsiteY5" fmla="*/ 204106 h 204106"/>
              <a:gd name="connsiteX6" fmla="*/ 3328132 w 3552357"/>
              <a:gd name="connsiteY6" fmla="*/ 204106 h 20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2357" h="204101">
                <a:moveTo>
                  <a:pt x="0" y="176674"/>
                </a:moveTo>
                <a:lnTo>
                  <a:pt x="2651760" y="176674"/>
                </a:lnTo>
                <a:lnTo>
                  <a:pt x="2651760" y="204106"/>
                </a:lnTo>
                <a:lnTo>
                  <a:pt x="0" y="204106"/>
                </a:lnTo>
                <a:close/>
                <a:moveTo>
                  <a:pt x="3328132" y="0"/>
                </a:moveTo>
                <a:lnTo>
                  <a:pt x="3552357" y="204106"/>
                </a:lnTo>
                <a:lnTo>
                  <a:pt x="3328132" y="204106"/>
                </a:lnTo>
                <a:close/>
              </a:path>
            </a:pathLst>
          </a:custGeom>
          <a:solidFill>
            <a:schemeClr val="accent2"/>
          </a:solidFill>
          <a:ln w="25400" cap="rnd">
            <a:noFill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pic>
        <p:nvPicPr>
          <p:cNvPr id="2" name="图片占位符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70" name="Rectangle 3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2304289" y="1628982"/>
            <a:ext cx="2359151" cy="1069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Marketing Business Online Support</a:t>
            </a:r>
          </a:p>
          <a:p>
            <a:pPr>
              <a:lnSpc>
                <a:spcPct val="130000"/>
              </a:lnSpc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Objectively disintermediate leveraged manufactured products</a:t>
            </a:r>
          </a:p>
        </p:txBody>
      </p:sp>
      <p:sp>
        <p:nvSpPr>
          <p:cNvPr id="71" name="TextBox 4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176316" y="1097280"/>
            <a:ext cx="434262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r">
              <a:defRPr sz="4400" b="1">
                <a:ln w="9525">
                  <a:noFill/>
                </a:ln>
                <a:latin typeface="+mj-ea"/>
                <a:ea typeface="+mj-ea"/>
              </a:defRPr>
            </a:lvl1pPr>
          </a:lstStyle>
          <a:p>
            <a:pPr algn="l"/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Essential Service Marketing</a:t>
            </a:r>
          </a:p>
        </p:txBody>
      </p:sp>
      <p:sp>
        <p:nvSpPr>
          <p:cNvPr id="72" name="Rectangle 4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284465" y="4960620"/>
            <a:ext cx="3163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. </a:t>
            </a:r>
            <a:endParaRPr lang="en-US" sz="700" dirty="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75" name="TextBox 5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564995" y="3710425"/>
            <a:ext cx="57900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85</a:t>
            </a:r>
            <a:r>
              <a:rPr lang="en-US" sz="96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76" name="TextBox 5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9463684" y="3710425"/>
            <a:ext cx="57900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15</a:t>
            </a:r>
            <a:r>
              <a:rPr lang="en-US" sz="96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77" name="TextBox 5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0362373" y="3710425"/>
            <a:ext cx="57900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30</a:t>
            </a:r>
            <a:r>
              <a:rPr lang="en-US" sz="96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%</a:t>
            </a:r>
          </a:p>
        </p:txBody>
      </p:sp>
      <p:sp>
        <p:nvSpPr>
          <p:cNvPr id="78" name="矩形 7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37464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79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98957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80" name="文本框 7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54398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0" grpId="0"/>
      <p:bldP spid="71" grpId="0"/>
      <p:bldP spid="72" grpId="0"/>
      <p:bldP spid="75" grpId="0"/>
      <p:bldP spid="76" grpId="0"/>
      <p:bldP spid="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pic>
        <p:nvPicPr>
          <p:cNvPr id="4" name="图片占位符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39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14" name="TextBox 4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86588" y="991421"/>
            <a:ext cx="90805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4400" b="1">
                <a:ln w="9525">
                  <a:noFill/>
                </a:ln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DEVICE MOCKUPS</a:t>
            </a:r>
          </a:p>
        </p:txBody>
      </p:sp>
      <p:sp>
        <p:nvSpPr>
          <p:cNvPr id="15" name="Rectangle 3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441452" y="1702134"/>
            <a:ext cx="4151376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Objectively disintermediate leveraged manufactured products</a:t>
            </a:r>
          </a:p>
        </p:txBody>
      </p:sp>
      <p:sp>
        <p:nvSpPr>
          <p:cNvPr id="16" name="矩形 1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37464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7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98957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8" name="文本框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54398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aphicFrame>
        <p:nvGraphicFramePr>
          <p:cNvPr id="27" name="Table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88211"/>
              </p:ext>
            </p:extLst>
          </p:nvPr>
        </p:nvGraphicFramePr>
        <p:xfrm>
          <a:off x="234215" y="4410163"/>
          <a:ext cx="2588855" cy="1826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551">
                <a:tc>
                  <a:txBody>
                    <a:bodyPr/>
                    <a:lstStyle/>
                    <a:p>
                      <a:pPr marL="285750" indent="-285750">
                        <a:buFont typeface="思源黑体 CN Regular" panose="020B0500000000000000" charset="-122"/>
                        <a:buChar char="•"/>
                      </a:pPr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Cloud Space</a:t>
                      </a:r>
                    </a:p>
                  </a:txBody>
                  <a:tcPr marL="48768" marR="48768" marT="24384" marB="2438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2GB</a:t>
                      </a:r>
                    </a:p>
                  </a:txBody>
                  <a:tcPr marL="48768" marR="48768" marT="24384" marB="24384" anchor="ctr">
                    <a:lnL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51">
                <a:tc>
                  <a:txBody>
                    <a:bodyPr/>
                    <a:lstStyle/>
                    <a:p>
                      <a:pPr marL="285750" indent="-285750">
                        <a:buFont typeface="思源黑体 CN Regular" panose="020B0500000000000000" charset="-122"/>
                        <a:buChar char="•"/>
                      </a:pPr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Space Storage</a:t>
                      </a:r>
                    </a:p>
                  </a:txBody>
                  <a:tcPr marL="48768" marR="48768" marT="24384" marB="2438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500TB</a:t>
                      </a:r>
                    </a:p>
                  </a:txBody>
                  <a:tcPr marL="48768" marR="48768" marT="24384" marB="24384" anchor="ctr">
                    <a:lnL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51">
                <a:tc>
                  <a:txBody>
                    <a:bodyPr/>
                    <a:lstStyle/>
                    <a:p>
                      <a:pPr marL="285750" indent="-285750">
                        <a:buFont typeface="思源黑体 CN Regular" panose="020B0500000000000000" charset="-122"/>
                        <a:buChar char="•"/>
                      </a:pPr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Email Accounts</a:t>
                      </a:r>
                    </a:p>
                  </a:txBody>
                  <a:tcPr marL="48768" marR="48768" marT="24384" marB="2438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150</a:t>
                      </a:r>
                    </a:p>
                  </a:txBody>
                  <a:tcPr marL="48768" marR="48768" marT="24384" marB="24384" anchor="ctr">
                    <a:lnL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51">
                <a:tc>
                  <a:txBody>
                    <a:bodyPr/>
                    <a:lstStyle/>
                    <a:p>
                      <a:pPr marL="285750" indent="-285750">
                        <a:buFont typeface="思源黑体 CN Regular" panose="020B0500000000000000" charset="-122"/>
                        <a:buChar char="•"/>
                      </a:pPr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Support Service</a:t>
                      </a:r>
                    </a:p>
                  </a:txBody>
                  <a:tcPr marL="48768" marR="48768" marT="24384" marB="2438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24</a:t>
                      </a:r>
                    </a:p>
                  </a:txBody>
                  <a:tcPr marL="48768" marR="48768" marT="24384" marB="24384" anchor="ctr">
                    <a:lnL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e 1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82429"/>
              </p:ext>
            </p:extLst>
          </p:nvPr>
        </p:nvGraphicFramePr>
        <p:xfrm>
          <a:off x="3115807" y="4391875"/>
          <a:ext cx="2077985" cy="1935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943">
                <a:tc>
                  <a:txBody>
                    <a:bodyPr/>
                    <a:lstStyle/>
                    <a:p>
                      <a:pPr marL="285750" indent="-285750">
                        <a:buFont typeface="思源黑体 CN Regular" panose="020B0500000000000000" charset="-122"/>
                        <a:buChar char="•"/>
                      </a:pPr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Cloud Space</a:t>
                      </a:r>
                    </a:p>
                  </a:txBody>
                  <a:tcPr marL="48768" marR="48768" marT="24384" marB="2438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2GB</a:t>
                      </a:r>
                    </a:p>
                  </a:txBody>
                  <a:tcPr marL="48768" marR="48768" marT="24384" marB="24384" anchor="ctr">
                    <a:lnL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43">
                <a:tc>
                  <a:txBody>
                    <a:bodyPr/>
                    <a:lstStyle/>
                    <a:p>
                      <a:pPr marL="285750" indent="-285750">
                        <a:buFont typeface="思源黑体 CN Regular" panose="020B0500000000000000" charset="-122"/>
                        <a:buChar char="•"/>
                      </a:pPr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Space Storage</a:t>
                      </a:r>
                    </a:p>
                  </a:txBody>
                  <a:tcPr marL="48768" marR="48768" marT="24384" marB="2438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500TB</a:t>
                      </a:r>
                    </a:p>
                  </a:txBody>
                  <a:tcPr marL="48768" marR="48768" marT="24384" marB="24384" anchor="ctr">
                    <a:lnL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43">
                <a:tc>
                  <a:txBody>
                    <a:bodyPr/>
                    <a:lstStyle/>
                    <a:p>
                      <a:pPr marL="285750" indent="-285750">
                        <a:buFont typeface="思源黑体 CN Regular" panose="020B0500000000000000" charset="-122"/>
                        <a:buChar char="•"/>
                      </a:pPr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Email Accounts</a:t>
                      </a:r>
                    </a:p>
                  </a:txBody>
                  <a:tcPr marL="48768" marR="48768" marT="24384" marB="2438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150</a:t>
                      </a:r>
                    </a:p>
                  </a:txBody>
                  <a:tcPr marL="48768" marR="48768" marT="24384" marB="24384" anchor="ctr">
                    <a:lnL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43">
                <a:tc>
                  <a:txBody>
                    <a:bodyPr/>
                    <a:lstStyle/>
                    <a:p>
                      <a:pPr marL="285750" indent="-285750">
                        <a:buFont typeface="思源黑体 CN Regular" panose="020B0500000000000000" charset="-122"/>
                        <a:buChar char="•"/>
                      </a:pPr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Support Service</a:t>
                      </a:r>
                    </a:p>
                  </a:txBody>
                  <a:tcPr marL="48768" marR="48768" marT="24384" marB="24384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思源黑体 CN Regular" panose="020B0500000000000000" charset="-122"/>
                          <a:sym typeface="Arial" panose="020B0604020202020204" pitchFamily="34" charset="0"/>
                        </a:rPr>
                        <a:t>24</a:t>
                      </a:r>
                    </a:p>
                  </a:txBody>
                  <a:tcPr marL="48768" marR="48768" marT="24384" marB="24384" anchor="ctr">
                    <a:lnL w="6350" cap="flat" cmpd="sng" algn="ctr">
                      <a:solidFill>
                        <a:schemeClr val="accent4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9" name="组合 2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0" y="2911085"/>
            <a:ext cx="5760720" cy="1091751"/>
            <a:chOff x="0" y="2911085"/>
            <a:chExt cx="5708158" cy="1091751"/>
          </a:xfrm>
        </p:grpSpPr>
        <p:sp>
          <p:nvSpPr>
            <p:cNvPr id="30" name="Rectangle 34"/>
            <p:cNvSpPr/>
            <p:nvPr/>
          </p:nvSpPr>
          <p:spPr>
            <a:xfrm>
              <a:off x="3721122" y="3201697"/>
              <a:ext cx="1987036" cy="352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96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10,650,250$</a:t>
              </a:r>
            </a:p>
          </p:txBody>
        </p:sp>
        <p:sp>
          <p:nvSpPr>
            <p:cNvPr id="31" name="Rectangle 33"/>
            <p:cNvSpPr/>
            <p:nvPr/>
          </p:nvSpPr>
          <p:spPr>
            <a:xfrm>
              <a:off x="2210757" y="3201698"/>
              <a:ext cx="1894283" cy="352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96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8,500,250$</a:t>
              </a: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0" y="3201698"/>
              <a:ext cx="2782079" cy="3527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96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15,850,000$</a:t>
              </a:r>
            </a:p>
          </p:txBody>
        </p:sp>
        <p:sp>
          <p:nvSpPr>
            <p:cNvPr id="33" name="TextBox 35"/>
            <p:cNvSpPr txBox="1"/>
            <p:nvPr/>
          </p:nvSpPr>
          <p:spPr>
            <a:xfrm>
              <a:off x="313923" y="2911085"/>
              <a:ext cx="1301198" cy="24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Business Options 01</a:t>
              </a:r>
            </a:p>
          </p:txBody>
        </p:sp>
        <p:sp>
          <p:nvSpPr>
            <p:cNvPr id="34" name="TextBox 36"/>
            <p:cNvSpPr txBox="1"/>
            <p:nvPr/>
          </p:nvSpPr>
          <p:spPr>
            <a:xfrm>
              <a:off x="2731357" y="2911085"/>
              <a:ext cx="1010526" cy="24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Design Plan 02</a:t>
              </a:r>
            </a:p>
          </p:txBody>
        </p:sp>
        <p:sp>
          <p:nvSpPr>
            <p:cNvPr id="35" name="TextBox 37"/>
            <p:cNvSpPr txBox="1"/>
            <p:nvPr/>
          </p:nvSpPr>
          <p:spPr>
            <a:xfrm>
              <a:off x="4042646" y="2911085"/>
              <a:ext cx="929518" cy="24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Consulting 03</a:t>
              </a:r>
            </a:p>
          </p:txBody>
        </p:sp>
        <p:sp>
          <p:nvSpPr>
            <p:cNvPr id="36" name="TextBox 39"/>
            <p:cNvSpPr txBox="1"/>
            <p:nvPr/>
          </p:nvSpPr>
          <p:spPr>
            <a:xfrm>
              <a:off x="313923" y="3648124"/>
              <a:ext cx="545131" cy="35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60</a:t>
              </a:r>
              <a:r>
                <a:rPr lang="en-US" sz="9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%</a:t>
              </a:r>
            </a:p>
          </p:txBody>
        </p:sp>
        <p:sp>
          <p:nvSpPr>
            <p:cNvPr id="37" name="TextBox 40"/>
            <p:cNvSpPr txBox="1"/>
            <p:nvPr/>
          </p:nvSpPr>
          <p:spPr>
            <a:xfrm>
              <a:off x="2731357" y="3648124"/>
              <a:ext cx="545131" cy="35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18</a:t>
              </a:r>
              <a:r>
                <a:rPr lang="en-US" sz="9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%</a:t>
              </a:r>
            </a:p>
          </p:txBody>
        </p:sp>
        <p:sp>
          <p:nvSpPr>
            <p:cNvPr id="38" name="TextBox 41"/>
            <p:cNvSpPr txBox="1"/>
            <p:nvPr/>
          </p:nvSpPr>
          <p:spPr>
            <a:xfrm>
              <a:off x="4040981" y="3648124"/>
              <a:ext cx="545131" cy="35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22</a:t>
              </a:r>
              <a:r>
                <a:rPr lang="en-US" sz="9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5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422445" y="6281406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PlayStation</a:t>
            </a:r>
            <a:endParaRPr lang="id-ID" sz="14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14" name="TextBox 11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596549" y="6281406"/>
            <a:ext cx="675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Truck</a:t>
            </a:r>
            <a:endParaRPr lang="id-ID" sz="14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15" name="TextBox 11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390003" y="6281406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Umbrella</a:t>
            </a:r>
            <a:endParaRPr lang="id-ID" sz="14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16" name="TextBox 11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385086" y="6281406"/>
            <a:ext cx="798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Rocket</a:t>
            </a:r>
            <a:endParaRPr lang="id-ID" sz="14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6" name="Group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909360" y="2736971"/>
            <a:ext cx="4190501" cy="3514455"/>
            <a:chOff x="1580306" y="2642926"/>
            <a:chExt cx="4190501" cy="351445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383260" y="5149775"/>
              <a:ext cx="596827" cy="779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83260" y="5149775"/>
              <a:ext cx="596827" cy="77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169582" y="4873466"/>
              <a:ext cx="213679" cy="1055500"/>
            </a:xfrm>
            <a:custGeom>
              <a:avLst/>
              <a:gdLst>
                <a:gd name="T0" fmla="*/ 0 w 116"/>
                <a:gd name="T1" fmla="*/ 422 h 573"/>
                <a:gd name="T2" fmla="*/ 116 w 116"/>
                <a:gd name="T3" fmla="*/ 573 h 573"/>
                <a:gd name="T4" fmla="*/ 116 w 116"/>
                <a:gd name="T5" fmla="*/ 150 h 573"/>
                <a:gd name="T6" fmla="*/ 0 w 116"/>
                <a:gd name="T7" fmla="*/ 0 h 573"/>
                <a:gd name="T8" fmla="*/ 0 w 116"/>
                <a:gd name="T9" fmla="*/ 42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3">
                  <a:moveTo>
                    <a:pt x="0" y="422"/>
                  </a:moveTo>
                  <a:lnTo>
                    <a:pt x="116" y="573"/>
                  </a:lnTo>
                  <a:lnTo>
                    <a:pt x="116" y="150"/>
                  </a:lnTo>
                  <a:lnTo>
                    <a:pt x="0" y="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169582" y="4873466"/>
              <a:ext cx="213679" cy="1055500"/>
            </a:xfrm>
            <a:custGeom>
              <a:avLst/>
              <a:gdLst>
                <a:gd name="T0" fmla="*/ 0 w 116"/>
                <a:gd name="T1" fmla="*/ 422 h 573"/>
                <a:gd name="T2" fmla="*/ 116 w 116"/>
                <a:gd name="T3" fmla="*/ 573 h 573"/>
                <a:gd name="T4" fmla="*/ 116 w 116"/>
                <a:gd name="T5" fmla="*/ 150 h 573"/>
                <a:gd name="T6" fmla="*/ 0 w 116"/>
                <a:gd name="T7" fmla="*/ 0 h 573"/>
                <a:gd name="T8" fmla="*/ 0 w 116"/>
                <a:gd name="T9" fmla="*/ 42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73">
                  <a:moveTo>
                    <a:pt x="0" y="422"/>
                  </a:moveTo>
                  <a:lnTo>
                    <a:pt x="116" y="573"/>
                  </a:lnTo>
                  <a:lnTo>
                    <a:pt x="116" y="150"/>
                  </a:lnTo>
                  <a:lnTo>
                    <a:pt x="0" y="0"/>
                  </a:lnTo>
                  <a:lnTo>
                    <a:pt x="0" y="4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169582" y="4878992"/>
              <a:ext cx="810506" cy="270783"/>
            </a:xfrm>
            <a:custGeom>
              <a:avLst/>
              <a:gdLst>
                <a:gd name="T0" fmla="*/ 324 w 440"/>
                <a:gd name="T1" fmla="*/ 0 h 147"/>
                <a:gd name="T2" fmla="*/ 0 w 440"/>
                <a:gd name="T3" fmla="*/ 0 h 147"/>
                <a:gd name="T4" fmla="*/ 116 w 440"/>
                <a:gd name="T5" fmla="*/ 147 h 147"/>
                <a:gd name="T6" fmla="*/ 440 w 440"/>
                <a:gd name="T7" fmla="*/ 147 h 147"/>
                <a:gd name="T8" fmla="*/ 324 w 44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47">
                  <a:moveTo>
                    <a:pt x="324" y="0"/>
                  </a:moveTo>
                  <a:lnTo>
                    <a:pt x="0" y="0"/>
                  </a:lnTo>
                  <a:lnTo>
                    <a:pt x="116" y="147"/>
                  </a:lnTo>
                  <a:lnTo>
                    <a:pt x="440" y="147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169582" y="4878992"/>
              <a:ext cx="810506" cy="270783"/>
            </a:xfrm>
            <a:custGeom>
              <a:avLst/>
              <a:gdLst>
                <a:gd name="T0" fmla="*/ 324 w 440"/>
                <a:gd name="T1" fmla="*/ 0 h 147"/>
                <a:gd name="T2" fmla="*/ 0 w 440"/>
                <a:gd name="T3" fmla="*/ 0 h 147"/>
                <a:gd name="T4" fmla="*/ 116 w 440"/>
                <a:gd name="T5" fmla="*/ 147 h 147"/>
                <a:gd name="T6" fmla="*/ 440 w 440"/>
                <a:gd name="T7" fmla="*/ 147 h 147"/>
                <a:gd name="T8" fmla="*/ 324 w 44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47">
                  <a:moveTo>
                    <a:pt x="324" y="0"/>
                  </a:moveTo>
                  <a:lnTo>
                    <a:pt x="0" y="0"/>
                  </a:lnTo>
                  <a:lnTo>
                    <a:pt x="116" y="147"/>
                  </a:lnTo>
                  <a:lnTo>
                    <a:pt x="440" y="147"/>
                  </a:lnTo>
                  <a:lnTo>
                    <a:pt x="3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315342" y="4702155"/>
              <a:ext cx="596827" cy="12268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315342" y="4702155"/>
              <a:ext cx="596827" cy="122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101663" y="4425846"/>
              <a:ext cx="213679" cy="1503120"/>
            </a:xfrm>
            <a:custGeom>
              <a:avLst/>
              <a:gdLst>
                <a:gd name="T0" fmla="*/ 0 w 116"/>
                <a:gd name="T1" fmla="*/ 665 h 816"/>
                <a:gd name="T2" fmla="*/ 116 w 116"/>
                <a:gd name="T3" fmla="*/ 816 h 816"/>
                <a:gd name="T4" fmla="*/ 116 w 116"/>
                <a:gd name="T5" fmla="*/ 150 h 816"/>
                <a:gd name="T6" fmla="*/ 0 w 116"/>
                <a:gd name="T7" fmla="*/ 0 h 816"/>
                <a:gd name="T8" fmla="*/ 0 w 116"/>
                <a:gd name="T9" fmla="*/ 665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16">
                  <a:moveTo>
                    <a:pt x="0" y="665"/>
                  </a:moveTo>
                  <a:lnTo>
                    <a:pt x="116" y="816"/>
                  </a:lnTo>
                  <a:lnTo>
                    <a:pt x="116" y="150"/>
                  </a:lnTo>
                  <a:lnTo>
                    <a:pt x="0" y="0"/>
                  </a:lnTo>
                  <a:lnTo>
                    <a:pt x="0" y="6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101663" y="4425846"/>
              <a:ext cx="213679" cy="1503120"/>
            </a:xfrm>
            <a:custGeom>
              <a:avLst/>
              <a:gdLst>
                <a:gd name="T0" fmla="*/ 0 w 116"/>
                <a:gd name="T1" fmla="*/ 665 h 816"/>
                <a:gd name="T2" fmla="*/ 116 w 116"/>
                <a:gd name="T3" fmla="*/ 816 h 816"/>
                <a:gd name="T4" fmla="*/ 116 w 116"/>
                <a:gd name="T5" fmla="*/ 150 h 816"/>
                <a:gd name="T6" fmla="*/ 0 w 116"/>
                <a:gd name="T7" fmla="*/ 0 h 816"/>
                <a:gd name="T8" fmla="*/ 0 w 116"/>
                <a:gd name="T9" fmla="*/ 665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16">
                  <a:moveTo>
                    <a:pt x="0" y="665"/>
                  </a:moveTo>
                  <a:lnTo>
                    <a:pt x="116" y="816"/>
                  </a:lnTo>
                  <a:lnTo>
                    <a:pt x="116" y="150"/>
                  </a:lnTo>
                  <a:lnTo>
                    <a:pt x="0" y="0"/>
                  </a:lnTo>
                  <a:lnTo>
                    <a:pt x="0" y="6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101663" y="4431372"/>
              <a:ext cx="810506" cy="270783"/>
            </a:xfrm>
            <a:custGeom>
              <a:avLst/>
              <a:gdLst>
                <a:gd name="T0" fmla="*/ 324 w 440"/>
                <a:gd name="T1" fmla="*/ 0 h 147"/>
                <a:gd name="T2" fmla="*/ 0 w 440"/>
                <a:gd name="T3" fmla="*/ 0 h 147"/>
                <a:gd name="T4" fmla="*/ 116 w 440"/>
                <a:gd name="T5" fmla="*/ 147 h 147"/>
                <a:gd name="T6" fmla="*/ 440 w 440"/>
                <a:gd name="T7" fmla="*/ 147 h 147"/>
                <a:gd name="T8" fmla="*/ 324 w 44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47">
                  <a:moveTo>
                    <a:pt x="324" y="0"/>
                  </a:moveTo>
                  <a:lnTo>
                    <a:pt x="0" y="0"/>
                  </a:lnTo>
                  <a:lnTo>
                    <a:pt x="116" y="147"/>
                  </a:lnTo>
                  <a:lnTo>
                    <a:pt x="440" y="147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3101663" y="4431372"/>
              <a:ext cx="810506" cy="270783"/>
            </a:xfrm>
            <a:custGeom>
              <a:avLst/>
              <a:gdLst>
                <a:gd name="T0" fmla="*/ 324 w 440"/>
                <a:gd name="T1" fmla="*/ 0 h 147"/>
                <a:gd name="T2" fmla="*/ 0 w 440"/>
                <a:gd name="T3" fmla="*/ 0 h 147"/>
                <a:gd name="T4" fmla="*/ 116 w 440"/>
                <a:gd name="T5" fmla="*/ 147 h 147"/>
                <a:gd name="T6" fmla="*/ 440 w 440"/>
                <a:gd name="T7" fmla="*/ 147 h 147"/>
                <a:gd name="T8" fmla="*/ 324 w 44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47">
                  <a:moveTo>
                    <a:pt x="324" y="0"/>
                  </a:moveTo>
                  <a:lnTo>
                    <a:pt x="0" y="0"/>
                  </a:lnTo>
                  <a:lnTo>
                    <a:pt x="116" y="147"/>
                  </a:lnTo>
                  <a:lnTo>
                    <a:pt x="440" y="147"/>
                  </a:lnTo>
                  <a:lnTo>
                    <a:pt x="3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247424" y="4149537"/>
              <a:ext cx="596827" cy="17794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247424" y="4149537"/>
              <a:ext cx="596827" cy="177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4033745" y="3871386"/>
              <a:ext cx="213679" cy="2057580"/>
            </a:xfrm>
            <a:custGeom>
              <a:avLst/>
              <a:gdLst>
                <a:gd name="T0" fmla="*/ 0 w 116"/>
                <a:gd name="T1" fmla="*/ 966 h 1117"/>
                <a:gd name="T2" fmla="*/ 116 w 116"/>
                <a:gd name="T3" fmla="*/ 1117 h 1117"/>
                <a:gd name="T4" fmla="*/ 116 w 116"/>
                <a:gd name="T5" fmla="*/ 151 h 1117"/>
                <a:gd name="T6" fmla="*/ 0 w 116"/>
                <a:gd name="T7" fmla="*/ 0 h 1117"/>
                <a:gd name="T8" fmla="*/ 0 w 116"/>
                <a:gd name="T9" fmla="*/ 966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17">
                  <a:moveTo>
                    <a:pt x="0" y="966"/>
                  </a:moveTo>
                  <a:lnTo>
                    <a:pt x="116" y="1117"/>
                  </a:lnTo>
                  <a:lnTo>
                    <a:pt x="116" y="151"/>
                  </a:lnTo>
                  <a:lnTo>
                    <a:pt x="0" y="0"/>
                  </a:lnTo>
                  <a:lnTo>
                    <a:pt x="0" y="96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4033745" y="3871386"/>
              <a:ext cx="213679" cy="2057580"/>
            </a:xfrm>
            <a:custGeom>
              <a:avLst/>
              <a:gdLst>
                <a:gd name="T0" fmla="*/ 0 w 116"/>
                <a:gd name="T1" fmla="*/ 966 h 1117"/>
                <a:gd name="T2" fmla="*/ 116 w 116"/>
                <a:gd name="T3" fmla="*/ 1117 h 1117"/>
                <a:gd name="T4" fmla="*/ 116 w 116"/>
                <a:gd name="T5" fmla="*/ 151 h 1117"/>
                <a:gd name="T6" fmla="*/ 0 w 116"/>
                <a:gd name="T7" fmla="*/ 0 h 1117"/>
                <a:gd name="T8" fmla="*/ 0 w 116"/>
                <a:gd name="T9" fmla="*/ 966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17">
                  <a:moveTo>
                    <a:pt x="0" y="966"/>
                  </a:moveTo>
                  <a:lnTo>
                    <a:pt x="116" y="1117"/>
                  </a:lnTo>
                  <a:lnTo>
                    <a:pt x="116" y="151"/>
                  </a:lnTo>
                  <a:lnTo>
                    <a:pt x="0" y="0"/>
                  </a:lnTo>
                  <a:lnTo>
                    <a:pt x="0" y="9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4033745" y="3876912"/>
              <a:ext cx="810506" cy="272625"/>
            </a:xfrm>
            <a:custGeom>
              <a:avLst/>
              <a:gdLst>
                <a:gd name="T0" fmla="*/ 324 w 440"/>
                <a:gd name="T1" fmla="*/ 0 h 148"/>
                <a:gd name="T2" fmla="*/ 0 w 440"/>
                <a:gd name="T3" fmla="*/ 0 h 148"/>
                <a:gd name="T4" fmla="*/ 116 w 440"/>
                <a:gd name="T5" fmla="*/ 148 h 148"/>
                <a:gd name="T6" fmla="*/ 440 w 440"/>
                <a:gd name="T7" fmla="*/ 148 h 148"/>
                <a:gd name="T8" fmla="*/ 324 w 44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48">
                  <a:moveTo>
                    <a:pt x="324" y="0"/>
                  </a:moveTo>
                  <a:lnTo>
                    <a:pt x="0" y="0"/>
                  </a:lnTo>
                  <a:lnTo>
                    <a:pt x="116" y="148"/>
                  </a:lnTo>
                  <a:lnTo>
                    <a:pt x="440" y="14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033745" y="3876912"/>
              <a:ext cx="810506" cy="272625"/>
            </a:xfrm>
            <a:custGeom>
              <a:avLst/>
              <a:gdLst>
                <a:gd name="T0" fmla="*/ 324 w 440"/>
                <a:gd name="T1" fmla="*/ 0 h 148"/>
                <a:gd name="T2" fmla="*/ 0 w 440"/>
                <a:gd name="T3" fmla="*/ 0 h 148"/>
                <a:gd name="T4" fmla="*/ 116 w 440"/>
                <a:gd name="T5" fmla="*/ 148 h 148"/>
                <a:gd name="T6" fmla="*/ 440 w 440"/>
                <a:gd name="T7" fmla="*/ 148 h 148"/>
                <a:gd name="T8" fmla="*/ 324 w 44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48">
                  <a:moveTo>
                    <a:pt x="324" y="0"/>
                  </a:moveTo>
                  <a:lnTo>
                    <a:pt x="0" y="0"/>
                  </a:lnTo>
                  <a:lnTo>
                    <a:pt x="116" y="148"/>
                  </a:lnTo>
                  <a:lnTo>
                    <a:pt x="440" y="148"/>
                  </a:lnTo>
                  <a:lnTo>
                    <a:pt x="3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173980" y="3274559"/>
              <a:ext cx="596827" cy="26544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173980" y="3274559"/>
              <a:ext cx="596827" cy="265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4960301" y="2998250"/>
              <a:ext cx="213679" cy="2930715"/>
            </a:xfrm>
            <a:custGeom>
              <a:avLst/>
              <a:gdLst>
                <a:gd name="T0" fmla="*/ 0 w 116"/>
                <a:gd name="T1" fmla="*/ 1440 h 1591"/>
                <a:gd name="T2" fmla="*/ 116 w 116"/>
                <a:gd name="T3" fmla="*/ 1591 h 1591"/>
                <a:gd name="T4" fmla="*/ 116 w 116"/>
                <a:gd name="T5" fmla="*/ 150 h 1591"/>
                <a:gd name="T6" fmla="*/ 0 w 116"/>
                <a:gd name="T7" fmla="*/ 0 h 1591"/>
                <a:gd name="T8" fmla="*/ 0 w 116"/>
                <a:gd name="T9" fmla="*/ 1440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90">
                  <a:moveTo>
                    <a:pt x="0" y="1440"/>
                  </a:moveTo>
                  <a:lnTo>
                    <a:pt x="116" y="1591"/>
                  </a:lnTo>
                  <a:lnTo>
                    <a:pt x="116" y="150"/>
                  </a:lnTo>
                  <a:lnTo>
                    <a:pt x="0" y="0"/>
                  </a:lnTo>
                  <a:lnTo>
                    <a:pt x="0" y="14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4960301" y="2998250"/>
              <a:ext cx="213679" cy="2930715"/>
            </a:xfrm>
            <a:custGeom>
              <a:avLst/>
              <a:gdLst>
                <a:gd name="T0" fmla="*/ 0 w 116"/>
                <a:gd name="T1" fmla="*/ 1440 h 1591"/>
                <a:gd name="T2" fmla="*/ 116 w 116"/>
                <a:gd name="T3" fmla="*/ 1591 h 1591"/>
                <a:gd name="T4" fmla="*/ 116 w 116"/>
                <a:gd name="T5" fmla="*/ 150 h 1591"/>
                <a:gd name="T6" fmla="*/ 0 w 116"/>
                <a:gd name="T7" fmla="*/ 0 h 1591"/>
                <a:gd name="T8" fmla="*/ 0 w 116"/>
                <a:gd name="T9" fmla="*/ 1440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90">
                  <a:moveTo>
                    <a:pt x="0" y="1440"/>
                  </a:moveTo>
                  <a:lnTo>
                    <a:pt x="116" y="1591"/>
                  </a:lnTo>
                  <a:lnTo>
                    <a:pt x="116" y="150"/>
                  </a:lnTo>
                  <a:lnTo>
                    <a:pt x="0" y="0"/>
                  </a:lnTo>
                  <a:lnTo>
                    <a:pt x="0" y="14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4960301" y="3003777"/>
              <a:ext cx="810506" cy="270783"/>
            </a:xfrm>
            <a:custGeom>
              <a:avLst/>
              <a:gdLst>
                <a:gd name="T0" fmla="*/ 324 w 440"/>
                <a:gd name="T1" fmla="*/ 0 h 147"/>
                <a:gd name="T2" fmla="*/ 0 w 440"/>
                <a:gd name="T3" fmla="*/ 0 h 147"/>
                <a:gd name="T4" fmla="*/ 116 w 440"/>
                <a:gd name="T5" fmla="*/ 147 h 147"/>
                <a:gd name="T6" fmla="*/ 440 w 440"/>
                <a:gd name="T7" fmla="*/ 147 h 147"/>
                <a:gd name="T8" fmla="*/ 324 w 44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47">
                  <a:moveTo>
                    <a:pt x="324" y="0"/>
                  </a:moveTo>
                  <a:lnTo>
                    <a:pt x="0" y="0"/>
                  </a:lnTo>
                  <a:lnTo>
                    <a:pt x="116" y="147"/>
                  </a:lnTo>
                  <a:lnTo>
                    <a:pt x="440" y="147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4960301" y="3003777"/>
              <a:ext cx="810506" cy="270783"/>
            </a:xfrm>
            <a:custGeom>
              <a:avLst/>
              <a:gdLst>
                <a:gd name="T0" fmla="*/ 324 w 440"/>
                <a:gd name="T1" fmla="*/ 0 h 147"/>
                <a:gd name="T2" fmla="*/ 0 w 440"/>
                <a:gd name="T3" fmla="*/ 0 h 147"/>
                <a:gd name="T4" fmla="*/ 116 w 440"/>
                <a:gd name="T5" fmla="*/ 147 h 147"/>
                <a:gd name="T6" fmla="*/ 440 w 440"/>
                <a:gd name="T7" fmla="*/ 147 h 147"/>
                <a:gd name="T8" fmla="*/ 324 w 44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47">
                  <a:moveTo>
                    <a:pt x="324" y="0"/>
                  </a:moveTo>
                  <a:lnTo>
                    <a:pt x="0" y="0"/>
                  </a:lnTo>
                  <a:lnTo>
                    <a:pt x="116" y="147"/>
                  </a:lnTo>
                  <a:lnTo>
                    <a:pt x="440" y="147"/>
                  </a:lnTo>
                  <a:lnTo>
                    <a:pt x="3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727487" y="2758783"/>
              <a:ext cx="42367" cy="3398598"/>
            </a:xfrm>
            <a:custGeom>
              <a:avLst/>
              <a:gdLst>
                <a:gd name="T0" fmla="*/ 0 w 8"/>
                <a:gd name="T1" fmla="*/ 4 h 638"/>
                <a:gd name="T2" fmla="*/ 0 w 8"/>
                <a:gd name="T3" fmla="*/ 634 h 638"/>
                <a:gd name="T4" fmla="*/ 4 w 8"/>
                <a:gd name="T5" fmla="*/ 638 h 638"/>
                <a:gd name="T6" fmla="*/ 8 w 8"/>
                <a:gd name="T7" fmla="*/ 634 h 638"/>
                <a:gd name="T8" fmla="*/ 8 w 8"/>
                <a:gd name="T9" fmla="*/ 4 h 638"/>
                <a:gd name="T10" fmla="*/ 4 w 8"/>
                <a:gd name="T11" fmla="*/ 0 h 638"/>
                <a:gd name="T12" fmla="*/ 0 w 8"/>
                <a:gd name="T13" fmla="*/ 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38">
                  <a:moveTo>
                    <a:pt x="0" y="4"/>
                  </a:moveTo>
                  <a:cubicBezTo>
                    <a:pt x="0" y="634"/>
                    <a:pt x="0" y="634"/>
                    <a:pt x="0" y="634"/>
                  </a:cubicBezTo>
                  <a:cubicBezTo>
                    <a:pt x="0" y="636"/>
                    <a:pt x="2" y="638"/>
                    <a:pt x="4" y="638"/>
                  </a:cubicBezTo>
                  <a:cubicBezTo>
                    <a:pt x="6" y="638"/>
                    <a:pt x="8" y="636"/>
                    <a:pt x="8" y="6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1600385" y="5411347"/>
              <a:ext cx="298414" cy="298414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1600385" y="4952675"/>
              <a:ext cx="298414" cy="298414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1600385" y="4495844"/>
              <a:ext cx="298414" cy="298414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1600385" y="4037171"/>
              <a:ext cx="298414" cy="298414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1589333" y="3569289"/>
              <a:ext cx="318676" cy="318676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1600385" y="3121668"/>
              <a:ext cx="298414" cy="298414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600385" y="2662996"/>
              <a:ext cx="298414" cy="298414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383260" y="6087383"/>
              <a:ext cx="596827" cy="644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749592" y="6087383"/>
              <a:ext cx="633668" cy="64472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980088" y="6087383"/>
              <a:ext cx="335255" cy="64472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15342" y="6087383"/>
              <a:ext cx="596827" cy="64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912169" y="6087383"/>
              <a:ext cx="335255" cy="64472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4247424" y="6087383"/>
              <a:ext cx="596827" cy="644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844251" y="6087383"/>
              <a:ext cx="313150" cy="64472"/>
            </a:xfrm>
            <a:prstGeom prst="rect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157401" y="6087383"/>
              <a:ext cx="613406" cy="644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4965827" y="3003777"/>
              <a:ext cx="804980" cy="270783"/>
            </a:xfrm>
            <a:custGeom>
              <a:avLst/>
              <a:gdLst>
                <a:gd name="T0" fmla="*/ 321 w 437"/>
                <a:gd name="T1" fmla="*/ 0 h 147"/>
                <a:gd name="T2" fmla="*/ 0 w 437"/>
                <a:gd name="T3" fmla="*/ 0 h 147"/>
                <a:gd name="T4" fmla="*/ 113 w 437"/>
                <a:gd name="T5" fmla="*/ 147 h 147"/>
                <a:gd name="T6" fmla="*/ 437 w 437"/>
                <a:gd name="T7" fmla="*/ 147 h 147"/>
                <a:gd name="T8" fmla="*/ 321 w 437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47">
                  <a:moveTo>
                    <a:pt x="321" y="0"/>
                  </a:moveTo>
                  <a:lnTo>
                    <a:pt x="0" y="0"/>
                  </a:lnTo>
                  <a:lnTo>
                    <a:pt x="113" y="147"/>
                  </a:lnTo>
                  <a:lnTo>
                    <a:pt x="437" y="147"/>
                  </a:lnTo>
                  <a:lnTo>
                    <a:pt x="3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4960301" y="2998250"/>
              <a:ext cx="5526" cy="5526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4960301" y="2998250"/>
              <a:ext cx="5526" cy="5526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4960301" y="3003777"/>
              <a:ext cx="213679" cy="2925189"/>
            </a:xfrm>
            <a:custGeom>
              <a:avLst/>
              <a:gdLst>
                <a:gd name="T0" fmla="*/ 0 w 116"/>
                <a:gd name="T1" fmla="*/ 0 h 1588"/>
                <a:gd name="T2" fmla="*/ 0 w 116"/>
                <a:gd name="T3" fmla="*/ 1437 h 1588"/>
                <a:gd name="T4" fmla="*/ 116 w 116"/>
                <a:gd name="T5" fmla="*/ 1588 h 1588"/>
                <a:gd name="T6" fmla="*/ 116 w 116"/>
                <a:gd name="T7" fmla="*/ 147 h 1588"/>
                <a:gd name="T8" fmla="*/ 0 w 116"/>
                <a:gd name="T9" fmla="*/ 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588">
                  <a:moveTo>
                    <a:pt x="0" y="0"/>
                  </a:moveTo>
                  <a:lnTo>
                    <a:pt x="0" y="1437"/>
                  </a:lnTo>
                  <a:lnTo>
                    <a:pt x="116" y="1588"/>
                  </a:lnTo>
                  <a:lnTo>
                    <a:pt x="116" y="1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4960301" y="3003777"/>
              <a:ext cx="213679" cy="270783"/>
            </a:xfrm>
            <a:custGeom>
              <a:avLst/>
              <a:gdLst>
                <a:gd name="T0" fmla="*/ 3 w 116"/>
                <a:gd name="T1" fmla="*/ 0 h 147"/>
                <a:gd name="T2" fmla="*/ 3 w 116"/>
                <a:gd name="T3" fmla="*/ 0 h 147"/>
                <a:gd name="T4" fmla="*/ 0 w 116"/>
                <a:gd name="T5" fmla="*/ 0 h 147"/>
                <a:gd name="T6" fmla="*/ 116 w 116"/>
                <a:gd name="T7" fmla="*/ 147 h 147"/>
                <a:gd name="T8" fmla="*/ 3 w 116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7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16" y="14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E6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4960301" y="3003777"/>
              <a:ext cx="213679" cy="270783"/>
            </a:xfrm>
            <a:custGeom>
              <a:avLst/>
              <a:gdLst>
                <a:gd name="T0" fmla="*/ 3 w 116"/>
                <a:gd name="T1" fmla="*/ 0 h 147"/>
                <a:gd name="T2" fmla="*/ 3 w 116"/>
                <a:gd name="T3" fmla="*/ 0 h 147"/>
                <a:gd name="T4" fmla="*/ 0 w 116"/>
                <a:gd name="T5" fmla="*/ 0 h 147"/>
                <a:gd name="T6" fmla="*/ 116 w 116"/>
                <a:gd name="T7" fmla="*/ 147 h 147"/>
                <a:gd name="T8" fmla="*/ 3 w 116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7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16" y="14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4033745" y="3871386"/>
              <a:ext cx="213679" cy="2057580"/>
            </a:xfrm>
            <a:custGeom>
              <a:avLst/>
              <a:gdLst>
                <a:gd name="T0" fmla="*/ 0 w 116"/>
                <a:gd name="T1" fmla="*/ 3 h 1117"/>
                <a:gd name="T2" fmla="*/ 0 w 116"/>
                <a:gd name="T3" fmla="*/ 966 h 1117"/>
                <a:gd name="T4" fmla="*/ 116 w 116"/>
                <a:gd name="T5" fmla="*/ 1117 h 1117"/>
                <a:gd name="T6" fmla="*/ 116 w 116"/>
                <a:gd name="T7" fmla="*/ 151 h 1117"/>
                <a:gd name="T8" fmla="*/ 0 w 116"/>
                <a:gd name="T9" fmla="*/ 3 h 1117"/>
                <a:gd name="T10" fmla="*/ 0 w 116"/>
                <a:gd name="T11" fmla="*/ 0 h 1117"/>
                <a:gd name="T12" fmla="*/ 0 w 116"/>
                <a:gd name="T13" fmla="*/ 3 h 1117"/>
                <a:gd name="T14" fmla="*/ 0 w 116"/>
                <a:gd name="T15" fmla="*/ 3 h 1117"/>
                <a:gd name="T16" fmla="*/ 0 w 116"/>
                <a:gd name="T17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17">
                  <a:moveTo>
                    <a:pt x="0" y="3"/>
                  </a:moveTo>
                  <a:lnTo>
                    <a:pt x="0" y="966"/>
                  </a:lnTo>
                  <a:lnTo>
                    <a:pt x="116" y="1117"/>
                  </a:lnTo>
                  <a:lnTo>
                    <a:pt x="116" y="151"/>
                  </a:lnTo>
                  <a:lnTo>
                    <a:pt x="0" y="3"/>
                  </a:lnTo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4033745" y="3876912"/>
              <a:ext cx="810506" cy="272625"/>
            </a:xfrm>
            <a:custGeom>
              <a:avLst/>
              <a:gdLst>
                <a:gd name="T0" fmla="*/ 324 w 440"/>
                <a:gd name="T1" fmla="*/ 0 h 148"/>
                <a:gd name="T2" fmla="*/ 0 w 440"/>
                <a:gd name="T3" fmla="*/ 0 h 148"/>
                <a:gd name="T4" fmla="*/ 116 w 440"/>
                <a:gd name="T5" fmla="*/ 148 h 148"/>
                <a:gd name="T6" fmla="*/ 440 w 440"/>
                <a:gd name="T7" fmla="*/ 148 h 148"/>
                <a:gd name="T8" fmla="*/ 324 w 44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48">
                  <a:moveTo>
                    <a:pt x="324" y="0"/>
                  </a:moveTo>
                  <a:lnTo>
                    <a:pt x="0" y="0"/>
                  </a:lnTo>
                  <a:lnTo>
                    <a:pt x="116" y="148"/>
                  </a:lnTo>
                  <a:lnTo>
                    <a:pt x="440" y="148"/>
                  </a:lnTo>
                  <a:lnTo>
                    <a:pt x="3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4033745" y="3876912"/>
              <a:ext cx="213679" cy="272625"/>
            </a:xfrm>
            <a:custGeom>
              <a:avLst/>
              <a:gdLst>
                <a:gd name="T0" fmla="*/ 0 w 116"/>
                <a:gd name="T1" fmla="*/ 0 h 148"/>
                <a:gd name="T2" fmla="*/ 0 w 116"/>
                <a:gd name="T3" fmla="*/ 0 h 148"/>
                <a:gd name="T4" fmla="*/ 0 w 116"/>
                <a:gd name="T5" fmla="*/ 0 h 148"/>
                <a:gd name="T6" fmla="*/ 116 w 116"/>
                <a:gd name="T7" fmla="*/ 148 h 148"/>
                <a:gd name="T8" fmla="*/ 0 w 116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6" y="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4033745" y="3876912"/>
              <a:ext cx="213679" cy="272625"/>
            </a:xfrm>
            <a:custGeom>
              <a:avLst/>
              <a:gdLst>
                <a:gd name="T0" fmla="*/ 0 w 116"/>
                <a:gd name="T1" fmla="*/ 0 h 148"/>
                <a:gd name="T2" fmla="*/ 0 w 116"/>
                <a:gd name="T3" fmla="*/ 0 h 148"/>
                <a:gd name="T4" fmla="*/ 0 w 116"/>
                <a:gd name="T5" fmla="*/ 0 h 148"/>
                <a:gd name="T6" fmla="*/ 116 w 116"/>
                <a:gd name="T7" fmla="*/ 148 h 148"/>
                <a:gd name="T8" fmla="*/ 0 w 116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6" y="1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2169582" y="4873466"/>
              <a:ext cx="213679" cy="1055500"/>
            </a:xfrm>
            <a:custGeom>
              <a:avLst/>
              <a:gdLst>
                <a:gd name="T0" fmla="*/ 0 w 116"/>
                <a:gd name="T1" fmla="*/ 3 h 573"/>
                <a:gd name="T2" fmla="*/ 0 w 116"/>
                <a:gd name="T3" fmla="*/ 422 h 573"/>
                <a:gd name="T4" fmla="*/ 116 w 116"/>
                <a:gd name="T5" fmla="*/ 573 h 573"/>
                <a:gd name="T6" fmla="*/ 116 w 116"/>
                <a:gd name="T7" fmla="*/ 150 h 573"/>
                <a:gd name="T8" fmla="*/ 0 w 116"/>
                <a:gd name="T9" fmla="*/ 3 h 573"/>
                <a:gd name="T10" fmla="*/ 0 w 116"/>
                <a:gd name="T11" fmla="*/ 0 h 573"/>
                <a:gd name="T12" fmla="*/ 0 w 116"/>
                <a:gd name="T13" fmla="*/ 3 h 573"/>
                <a:gd name="T14" fmla="*/ 3 w 116"/>
                <a:gd name="T15" fmla="*/ 3 h 573"/>
                <a:gd name="T16" fmla="*/ 0 w 116"/>
                <a:gd name="T17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73">
                  <a:moveTo>
                    <a:pt x="0" y="3"/>
                  </a:moveTo>
                  <a:lnTo>
                    <a:pt x="0" y="422"/>
                  </a:lnTo>
                  <a:lnTo>
                    <a:pt x="116" y="573"/>
                  </a:lnTo>
                  <a:lnTo>
                    <a:pt x="116" y="150"/>
                  </a:lnTo>
                  <a:lnTo>
                    <a:pt x="0" y="3"/>
                  </a:lnTo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2175108" y="4878992"/>
              <a:ext cx="804980" cy="270783"/>
            </a:xfrm>
            <a:custGeom>
              <a:avLst/>
              <a:gdLst>
                <a:gd name="T0" fmla="*/ 321 w 437"/>
                <a:gd name="T1" fmla="*/ 0 h 147"/>
                <a:gd name="T2" fmla="*/ 0 w 437"/>
                <a:gd name="T3" fmla="*/ 0 h 147"/>
                <a:gd name="T4" fmla="*/ 113 w 437"/>
                <a:gd name="T5" fmla="*/ 147 h 147"/>
                <a:gd name="T6" fmla="*/ 437 w 437"/>
                <a:gd name="T7" fmla="*/ 147 h 147"/>
                <a:gd name="T8" fmla="*/ 321 w 437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47">
                  <a:moveTo>
                    <a:pt x="321" y="0"/>
                  </a:moveTo>
                  <a:lnTo>
                    <a:pt x="0" y="0"/>
                  </a:lnTo>
                  <a:lnTo>
                    <a:pt x="113" y="147"/>
                  </a:lnTo>
                  <a:lnTo>
                    <a:pt x="437" y="147"/>
                  </a:lnTo>
                  <a:lnTo>
                    <a:pt x="3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2169582" y="4878992"/>
              <a:ext cx="213679" cy="270783"/>
            </a:xfrm>
            <a:custGeom>
              <a:avLst/>
              <a:gdLst>
                <a:gd name="T0" fmla="*/ 3 w 116"/>
                <a:gd name="T1" fmla="*/ 0 h 147"/>
                <a:gd name="T2" fmla="*/ 3 w 116"/>
                <a:gd name="T3" fmla="*/ 0 h 147"/>
                <a:gd name="T4" fmla="*/ 0 w 116"/>
                <a:gd name="T5" fmla="*/ 0 h 147"/>
                <a:gd name="T6" fmla="*/ 116 w 116"/>
                <a:gd name="T7" fmla="*/ 147 h 147"/>
                <a:gd name="T8" fmla="*/ 3 w 116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7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16" y="14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3101663" y="4425846"/>
              <a:ext cx="213679" cy="1503120"/>
            </a:xfrm>
            <a:custGeom>
              <a:avLst/>
              <a:gdLst>
                <a:gd name="T0" fmla="*/ 0 w 116"/>
                <a:gd name="T1" fmla="*/ 3 h 816"/>
                <a:gd name="T2" fmla="*/ 0 w 116"/>
                <a:gd name="T3" fmla="*/ 665 h 816"/>
                <a:gd name="T4" fmla="*/ 116 w 116"/>
                <a:gd name="T5" fmla="*/ 816 h 816"/>
                <a:gd name="T6" fmla="*/ 116 w 116"/>
                <a:gd name="T7" fmla="*/ 150 h 816"/>
                <a:gd name="T8" fmla="*/ 0 w 116"/>
                <a:gd name="T9" fmla="*/ 3 h 816"/>
                <a:gd name="T10" fmla="*/ 0 w 116"/>
                <a:gd name="T11" fmla="*/ 0 h 816"/>
                <a:gd name="T12" fmla="*/ 0 w 116"/>
                <a:gd name="T13" fmla="*/ 3 h 816"/>
                <a:gd name="T14" fmla="*/ 0 w 116"/>
                <a:gd name="T15" fmla="*/ 3 h 816"/>
                <a:gd name="T16" fmla="*/ 0 w 116"/>
                <a:gd name="T17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816">
                  <a:moveTo>
                    <a:pt x="0" y="3"/>
                  </a:moveTo>
                  <a:lnTo>
                    <a:pt x="0" y="665"/>
                  </a:lnTo>
                  <a:lnTo>
                    <a:pt x="116" y="816"/>
                  </a:lnTo>
                  <a:lnTo>
                    <a:pt x="116" y="150"/>
                  </a:lnTo>
                  <a:lnTo>
                    <a:pt x="0" y="3"/>
                  </a:lnTo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3101663" y="4431372"/>
              <a:ext cx="810506" cy="270783"/>
            </a:xfrm>
            <a:custGeom>
              <a:avLst/>
              <a:gdLst>
                <a:gd name="T0" fmla="*/ 324 w 440"/>
                <a:gd name="T1" fmla="*/ 0 h 147"/>
                <a:gd name="T2" fmla="*/ 0 w 440"/>
                <a:gd name="T3" fmla="*/ 0 h 147"/>
                <a:gd name="T4" fmla="*/ 116 w 440"/>
                <a:gd name="T5" fmla="*/ 147 h 147"/>
                <a:gd name="T6" fmla="*/ 440 w 440"/>
                <a:gd name="T7" fmla="*/ 147 h 147"/>
                <a:gd name="T8" fmla="*/ 324 w 44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47">
                  <a:moveTo>
                    <a:pt x="324" y="0"/>
                  </a:moveTo>
                  <a:lnTo>
                    <a:pt x="0" y="0"/>
                  </a:lnTo>
                  <a:lnTo>
                    <a:pt x="116" y="147"/>
                  </a:lnTo>
                  <a:lnTo>
                    <a:pt x="440" y="147"/>
                  </a:lnTo>
                  <a:lnTo>
                    <a:pt x="3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3101663" y="4431372"/>
              <a:ext cx="213679" cy="270783"/>
            </a:xfrm>
            <a:custGeom>
              <a:avLst/>
              <a:gdLst>
                <a:gd name="T0" fmla="*/ 0 w 116"/>
                <a:gd name="T1" fmla="*/ 0 h 147"/>
                <a:gd name="T2" fmla="*/ 0 w 116"/>
                <a:gd name="T3" fmla="*/ 0 h 147"/>
                <a:gd name="T4" fmla="*/ 0 w 116"/>
                <a:gd name="T5" fmla="*/ 0 h 147"/>
                <a:gd name="T6" fmla="*/ 116 w 116"/>
                <a:gd name="T7" fmla="*/ 147 h 147"/>
                <a:gd name="T8" fmla="*/ 0 w 116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6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D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3101663" y="4431372"/>
              <a:ext cx="213679" cy="270783"/>
            </a:xfrm>
            <a:custGeom>
              <a:avLst/>
              <a:gdLst>
                <a:gd name="T0" fmla="*/ 0 w 116"/>
                <a:gd name="T1" fmla="*/ 0 h 147"/>
                <a:gd name="T2" fmla="*/ 0 w 116"/>
                <a:gd name="T3" fmla="*/ 0 h 147"/>
                <a:gd name="T4" fmla="*/ 0 w 116"/>
                <a:gd name="T5" fmla="*/ 0 h 147"/>
                <a:gd name="T6" fmla="*/ 116 w 116"/>
                <a:gd name="T7" fmla="*/ 147 h 147"/>
                <a:gd name="T8" fmla="*/ 0 w 116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6" y="1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81909" y="5391277"/>
              <a:ext cx="3385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585115" y="4932990"/>
              <a:ext cx="3321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585115" y="4470441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585115" y="4017101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590725" y="355887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596335" y="3096746"/>
              <a:ext cx="309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580306" y="2642926"/>
              <a:ext cx="3417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G</a:t>
              </a:r>
            </a:p>
          </p:txBody>
        </p:sp>
      </p:grpSp>
      <p:grpSp>
        <p:nvGrpSpPr>
          <p:cNvPr id="47" name="Group 4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1498636" y="4004114"/>
            <a:ext cx="633668" cy="788401"/>
            <a:chOff x="2169582" y="3910069"/>
            <a:chExt cx="633668" cy="788401"/>
          </a:xfrm>
        </p:grpSpPr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2169582" y="3910069"/>
              <a:ext cx="633668" cy="788401"/>
            </a:xfrm>
            <a:custGeom>
              <a:avLst/>
              <a:gdLst>
                <a:gd name="T0" fmla="*/ 60 w 119"/>
                <a:gd name="T1" fmla="*/ 148 h 148"/>
                <a:gd name="T2" fmla="*/ 0 w 119"/>
                <a:gd name="T3" fmla="*/ 60 h 148"/>
                <a:gd name="T4" fmla="*/ 60 w 119"/>
                <a:gd name="T5" fmla="*/ 0 h 148"/>
                <a:gd name="T6" fmla="*/ 119 w 119"/>
                <a:gd name="T7" fmla="*/ 60 h 148"/>
                <a:gd name="T8" fmla="*/ 60 w 119"/>
                <a:gd name="T9" fmla="*/ 148 h 148"/>
                <a:gd name="T10" fmla="*/ 60 w 119"/>
                <a:gd name="T11" fmla="*/ 19 h 148"/>
                <a:gd name="T12" fmla="*/ 18 w 119"/>
                <a:gd name="T13" fmla="*/ 60 h 148"/>
                <a:gd name="T14" fmla="*/ 60 w 119"/>
                <a:gd name="T15" fmla="*/ 101 h 148"/>
                <a:gd name="T16" fmla="*/ 101 w 119"/>
                <a:gd name="T17" fmla="*/ 60 h 148"/>
                <a:gd name="T18" fmla="*/ 60 w 119"/>
                <a:gd name="T19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48">
                  <a:moveTo>
                    <a:pt x="60" y="148"/>
                  </a:moveTo>
                  <a:cubicBezTo>
                    <a:pt x="43" y="148"/>
                    <a:pt x="0" y="93"/>
                    <a:pt x="0" y="60"/>
                  </a:cubicBezTo>
                  <a:cubicBezTo>
                    <a:pt x="0" y="27"/>
                    <a:pt x="26" y="0"/>
                    <a:pt x="60" y="0"/>
                  </a:cubicBezTo>
                  <a:cubicBezTo>
                    <a:pt x="93" y="0"/>
                    <a:pt x="119" y="27"/>
                    <a:pt x="119" y="60"/>
                  </a:cubicBezTo>
                  <a:cubicBezTo>
                    <a:pt x="119" y="93"/>
                    <a:pt x="75" y="148"/>
                    <a:pt x="60" y="148"/>
                  </a:cubicBezTo>
                  <a:moveTo>
                    <a:pt x="60" y="19"/>
                  </a:moveTo>
                  <a:cubicBezTo>
                    <a:pt x="37" y="19"/>
                    <a:pt x="18" y="37"/>
                    <a:pt x="18" y="60"/>
                  </a:cubicBezTo>
                  <a:cubicBezTo>
                    <a:pt x="18" y="82"/>
                    <a:pt x="37" y="101"/>
                    <a:pt x="60" y="101"/>
                  </a:cubicBezTo>
                  <a:cubicBezTo>
                    <a:pt x="82" y="101"/>
                    <a:pt x="101" y="82"/>
                    <a:pt x="101" y="60"/>
                  </a:cubicBezTo>
                  <a:cubicBezTo>
                    <a:pt x="101" y="37"/>
                    <a:pt x="82" y="19"/>
                    <a:pt x="60" y="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2490100" y="4011383"/>
              <a:ext cx="217363" cy="436568"/>
            </a:xfrm>
            <a:custGeom>
              <a:avLst/>
              <a:gdLst>
                <a:gd name="T0" fmla="*/ 0 w 41"/>
                <a:gd name="T1" fmla="*/ 0 h 82"/>
                <a:gd name="T2" fmla="*/ 0 w 41"/>
                <a:gd name="T3" fmla="*/ 82 h 82"/>
                <a:gd name="T4" fmla="*/ 41 w 41"/>
                <a:gd name="T5" fmla="*/ 41 h 82"/>
                <a:gd name="T6" fmla="*/ 0 w 41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82">
                  <a:moveTo>
                    <a:pt x="0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22" y="82"/>
                    <a:pt x="41" y="63"/>
                    <a:pt x="41" y="41"/>
                  </a:cubicBezTo>
                  <a:cubicBezTo>
                    <a:pt x="41" y="18"/>
                    <a:pt x="22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2169582" y="3910069"/>
              <a:ext cx="537881" cy="788401"/>
            </a:xfrm>
            <a:custGeom>
              <a:avLst/>
              <a:gdLst>
                <a:gd name="T0" fmla="*/ 60 w 101"/>
                <a:gd name="T1" fmla="*/ 19 h 148"/>
                <a:gd name="T2" fmla="*/ 60 w 101"/>
                <a:gd name="T3" fmla="*/ 19 h 148"/>
                <a:gd name="T4" fmla="*/ 101 w 101"/>
                <a:gd name="T5" fmla="*/ 60 h 148"/>
                <a:gd name="T6" fmla="*/ 101 w 101"/>
                <a:gd name="T7" fmla="*/ 60 h 148"/>
                <a:gd name="T8" fmla="*/ 60 w 101"/>
                <a:gd name="T9" fmla="*/ 19 h 148"/>
                <a:gd name="T10" fmla="*/ 60 w 101"/>
                <a:gd name="T11" fmla="*/ 0 h 148"/>
                <a:gd name="T12" fmla="*/ 0 w 101"/>
                <a:gd name="T13" fmla="*/ 60 h 148"/>
                <a:gd name="T14" fmla="*/ 60 w 101"/>
                <a:gd name="T15" fmla="*/ 148 h 148"/>
                <a:gd name="T16" fmla="*/ 60 w 101"/>
                <a:gd name="T17" fmla="*/ 101 h 148"/>
                <a:gd name="T18" fmla="*/ 60 w 101"/>
                <a:gd name="T19" fmla="*/ 101 h 148"/>
                <a:gd name="T20" fmla="*/ 18 w 101"/>
                <a:gd name="T21" fmla="*/ 60 h 148"/>
                <a:gd name="T22" fmla="*/ 18 w 101"/>
                <a:gd name="T23" fmla="*/ 60 h 148"/>
                <a:gd name="T24" fmla="*/ 18 w 101"/>
                <a:gd name="T25" fmla="*/ 60 h 148"/>
                <a:gd name="T26" fmla="*/ 60 w 101"/>
                <a:gd name="T27" fmla="*/ 19 h 148"/>
                <a:gd name="T28" fmla="*/ 60 w 101"/>
                <a:gd name="T29" fmla="*/ 19 h 148"/>
                <a:gd name="T30" fmla="*/ 60 w 101"/>
                <a:gd name="T31" fmla="*/ 0 h 148"/>
                <a:gd name="T32" fmla="*/ 60 w 101"/>
                <a:gd name="T3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48">
                  <a:moveTo>
                    <a:pt x="60" y="19"/>
                  </a:moveTo>
                  <a:cubicBezTo>
                    <a:pt x="60" y="19"/>
                    <a:pt x="60" y="19"/>
                    <a:pt x="60" y="19"/>
                  </a:cubicBezTo>
                  <a:cubicBezTo>
                    <a:pt x="82" y="19"/>
                    <a:pt x="101" y="37"/>
                    <a:pt x="101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37"/>
                    <a:pt x="82" y="19"/>
                    <a:pt x="60" y="19"/>
                  </a:cubicBezTo>
                  <a:moveTo>
                    <a:pt x="60" y="0"/>
                  </a:moveTo>
                  <a:cubicBezTo>
                    <a:pt x="26" y="0"/>
                    <a:pt x="0" y="27"/>
                    <a:pt x="0" y="60"/>
                  </a:cubicBezTo>
                  <a:cubicBezTo>
                    <a:pt x="0" y="93"/>
                    <a:pt x="43" y="148"/>
                    <a:pt x="60" y="148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37" y="101"/>
                    <a:pt x="18" y="82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37"/>
                    <a:pt x="37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13044" y="406039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25%</a:t>
              </a:r>
            </a:p>
          </p:txBody>
        </p:sp>
      </p:grpSp>
      <p:grpSp>
        <p:nvGrpSpPr>
          <p:cNvPr id="51" name="Group 5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2404929" y="3556494"/>
            <a:ext cx="639194" cy="788401"/>
            <a:chOff x="3075875" y="3462449"/>
            <a:chExt cx="639194" cy="788401"/>
          </a:xfrm>
        </p:grpSpPr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3075875" y="3462449"/>
              <a:ext cx="639194" cy="788401"/>
            </a:xfrm>
            <a:custGeom>
              <a:avLst/>
              <a:gdLst>
                <a:gd name="T0" fmla="*/ 60 w 120"/>
                <a:gd name="T1" fmla="*/ 148 h 148"/>
                <a:gd name="T2" fmla="*/ 0 w 120"/>
                <a:gd name="T3" fmla="*/ 60 h 148"/>
                <a:gd name="T4" fmla="*/ 60 w 120"/>
                <a:gd name="T5" fmla="*/ 0 h 148"/>
                <a:gd name="T6" fmla="*/ 120 w 120"/>
                <a:gd name="T7" fmla="*/ 60 h 148"/>
                <a:gd name="T8" fmla="*/ 60 w 120"/>
                <a:gd name="T9" fmla="*/ 148 h 148"/>
                <a:gd name="T10" fmla="*/ 60 w 120"/>
                <a:gd name="T11" fmla="*/ 19 h 148"/>
                <a:gd name="T12" fmla="*/ 19 w 120"/>
                <a:gd name="T13" fmla="*/ 60 h 148"/>
                <a:gd name="T14" fmla="*/ 60 w 120"/>
                <a:gd name="T15" fmla="*/ 101 h 148"/>
                <a:gd name="T16" fmla="*/ 102 w 120"/>
                <a:gd name="T17" fmla="*/ 60 h 148"/>
                <a:gd name="T18" fmla="*/ 60 w 120"/>
                <a:gd name="T19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48">
                  <a:moveTo>
                    <a:pt x="60" y="148"/>
                  </a:moveTo>
                  <a:cubicBezTo>
                    <a:pt x="44" y="148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76" y="148"/>
                    <a:pt x="60" y="148"/>
                  </a:cubicBezTo>
                  <a:moveTo>
                    <a:pt x="60" y="19"/>
                  </a:moveTo>
                  <a:cubicBezTo>
                    <a:pt x="37" y="19"/>
                    <a:pt x="19" y="37"/>
                    <a:pt x="19" y="60"/>
                  </a:cubicBezTo>
                  <a:cubicBezTo>
                    <a:pt x="19" y="82"/>
                    <a:pt x="37" y="101"/>
                    <a:pt x="60" y="101"/>
                  </a:cubicBezTo>
                  <a:cubicBezTo>
                    <a:pt x="83" y="101"/>
                    <a:pt x="102" y="82"/>
                    <a:pt x="102" y="60"/>
                  </a:cubicBezTo>
                  <a:cubicBezTo>
                    <a:pt x="102" y="37"/>
                    <a:pt x="83" y="19"/>
                    <a:pt x="60" y="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3394551" y="3563762"/>
              <a:ext cx="224731" cy="436568"/>
            </a:xfrm>
            <a:custGeom>
              <a:avLst/>
              <a:gdLst>
                <a:gd name="T0" fmla="*/ 0 w 42"/>
                <a:gd name="T1" fmla="*/ 0 h 82"/>
                <a:gd name="T2" fmla="*/ 0 w 42"/>
                <a:gd name="T3" fmla="*/ 82 h 82"/>
                <a:gd name="T4" fmla="*/ 42 w 42"/>
                <a:gd name="T5" fmla="*/ 41 h 82"/>
                <a:gd name="T6" fmla="*/ 0 w 42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23" y="82"/>
                    <a:pt x="42" y="63"/>
                    <a:pt x="42" y="41"/>
                  </a:cubicBezTo>
                  <a:cubicBezTo>
                    <a:pt x="42" y="18"/>
                    <a:pt x="23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3075875" y="3462449"/>
              <a:ext cx="543407" cy="788401"/>
            </a:xfrm>
            <a:custGeom>
              <a:avLst/>
              <a:gdLst>
                <a:gd name="T0" fmla="*/ 60 w 102"/>
                <a:gd name="T1" fmla="*/ 19 h 148"/>
                <a:gd name="T2" fmla="*/ 60 w 102"/>
                <a:gd name="T3" fmla="*/ 19 h 148"/>
                <a:gd name="T4" fmla="*/ 102 w 102"/>
                <a:gd name="T5" fmla="*/ 60 h 148"/>
                <a:gd name="T6" fmla="*/ 102 w 102"/>
                <a:gd name="T7" fmla="*/ 60 h 148"/>
                <a:gd name="T8" fmla="*/ 60 w 102"/>
                <a:gd name="T9" fmla="*/ 19 h 148"/>
                <a:gd name="T10" fmla="*/ 60 w 102"/>
                <a:gd name="T11" fmla="*/ 0 h 148"/>
                <a:gd name="T12" fmla="*/ 0 w 102"/>
                <a:gd name="T13" fmla="*/ 60 h 148"/>
                <a:gd name="T14" fmla="*/ 60 w 102"/>
                <a:gd name="T15" fmla="*/ 148 h 148"/>
                <a:gd name="T16" fmla="*/ 60 w 102"/>
                <a:gd name="T17" fmla="*/ 101 h 148"/>
                <a:gd name="T18" fmla="*/ 60 w 102"/>
                <a:gd name="T19" fmla="*/ 101 h 148"/>
                <a:gd name="T20" fmla="*/ 19 w 102"/>
                <a:gd name="T21" fmla="*/ 60 h 148"/>
                <a:gd name="T22" fmla="*/ 19 w 102"/>
                <a:gd name="T23" fmla="*/ 60 h 148"/>
                <a:gd name="T24" fmla="*/ 19 w 102"/>
                <a:gd name="T25" fmla="*/ 60 h 148"/>
                <a:gd name="T26" fmla="*/ 60 w 102"/>
                <a:gd name="T27" fmla="*/ 19 h 148"/>
                <a:gd name="T28" fmla="*/ 60 w 102"/>
                <a:gd name="T29" fmla="*/ 19 h 148"/>
                <a:gd name="T30" fmla="*/ 60 w 102"/>
                <a:gd name="T31" fmla="*/ 0 h 148"/>
                <a:gd name="T32" fmla="*/ 60 w 102"/>
                <a:gd name="T3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48">
                  <a:moveTo>
                    <a:pt x="60" y="19"/>
                  </a:moveTo>
                  <a:cubicBezTo>
                    <a:pt x="60" y="19"/>
                    <a:pt x="60" y="19"/>
                    <a:pt x="60" y="19"/>
                  </a:cubicBezTo>
                  <a:cubicBezTo>
                    <a:pt x="83" y="19"/>
                    <a:pt x="102" y="37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37"/>
                    <a:pt x="83" y="19"/>
                    <a:pt x="60" y="19"/>
                  </a:cubicBezTo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44" y="148"/>
                    <a:pt x="60" y="148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37" y="101"/>
                    <a:pt x="19" y="82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37"/>
                    <a:pt x="37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122175" y="3628586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55" name="Group 5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3362799" y="2996508"/>
            <a:ext cx="639194" cy="788401"/>
            <a:chOff x="4033745" y="2902463"/>
            <a:chExt cx="639194" cy="788401"/>
          </a:xfrm>
        </p:grpSpPr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4033745" y="2902463"/>
              <a:ext cx="639194" cy="788401"/>
            </a:xfrm>
            <a:custGeom>
              <a:avLst/>
              <a:gdLst>
                <a:gd name="T0" fmla="*/ 60 w 120"/>
                <a:gd name="T1" fmla="*/ 148 h 148"/>
                <a:gd name="T2" fmla="*/ 0 w 120"/>
                <a:gd name="T3" fmla="*/ 59 h 148"/>
                <a:gd name="T4" fmla="*/ 60 w 120"/>
                <a:gd name="T5" fmla="*/ 0 h 148"/>
                <a:gd name="T6" fmla="*/ 120 w 120"/>
                <a:gd name="T7" fmla="*/ 59 h 148"/>
                <a:gd name="T8" fmla="*/ 60 w 120"/>
                <a:gd name="T9" fmla="*/ 148 h 148"/>
                <a:gd name="T10" fmla="*/ 60 w 120"/>
                <a:gd name="T11" fmla="*/ 18 h 148"/>
                <a:gd name="T12" fmla="*/ 19 w 120"/>
                <a:gd name="T13" fmla="*/ 59 h 148"/>
                <a:gd name="T14" fmla="*/ 60 w 120"/>
                <a:gd name="T15" fmla="*/ 101 h 148"/>
                <a:gd name="T16" fmla="*/ 102 w 120"/>
                <a:gd name="T17" fmla="*/ 59 h 148"/>
                <a:gd name="T18" fmla="*/ 60 w 120"/>
                <a:gd name="T19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48">
                  <a:moveTo>
                    <a:pt x="60" y="148"/>
                  </a:moveTo>
                  <a:cubicBezTo>
                    <a:pt x="44" y="148"/>
                    <a:pt x="0" y="92"/>
                    <a:pt x="0" y="59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59"/>
                  </a:cubicBezTo>
                  <a:cubicBezTo>
                    <a:pt x="120" y="92"/>
                    <a:pt x="76" y="148"/>
                    <a:pt x="60" y="148"/>
                  </a:cubicBezTo>
                  <a:moveTo>
                    <a:pt x="60" y="18"/>
                  </a:moveTo>
                  <a:cubicBezTo>
                    <a:pt x="37" y="18"/>
                    <a:pt x="19" y="37"/>
                    <a:pt x="19" y="59"/>
                  </a:cubicBezTo>
                  <a:cubicBezTo>
                    <a:pt x="19" y="82"/>
                    <a:pt x="37" y="101"/>
                    <a:pt x="60" y="101"/>
                  </a:cubicBezTo>
                  <a:cubicBezTo>
                    <a:pt x="83" y="101"/>
                    <a:pt x="102" y="82"/>
                    <a:pt x="102" y="59"/>
                  </a:cubicBezTo>
                  <a:cubicBezTo>
                    <a:pt x="102" y="37"/>
                    <a:pt x="83" y="18"/>
                    <a:pt x="60" y="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4354264" y="2998250"/>
              <a:ext cx="222889" cy="442094"/>
            </a:xfrm>
            <a:custGeom>
              <a:avLst/>
              <a:gdLst>
                <a:gd name="T0" fmla="*/ 0 w 42"/>
                <a:gd name="T1" fmla="*/ 0 h 83"/>
                <a:gd name="T2" fmla="*/ 0 w 42"/>
                <a:gd name="T3" fmla="*/ 83 h 83"/>
                <a:gd name="T4" fmla="*/ 42 w 42"/>
                <a:gd name="T5" fmla="*/ 41 h 83"/>
                <a:gd name="T6" fmla="*/ 0 w 42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83">
                  <a:moveTo>
                    <a:pt x="0" y="0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23" y="83"/>
                    <a:pt x="42" y="64"/>
                    <a:pt x="42" y="41"/>
                  </a:cubicBezTo>
                  <a:cubicBezTo>
                    <a:pt x="42" y="19"/>
                    <a:pt x="23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4033745" y="2902463"/>
              <a:ext cx="543407" cy="788401"/>
            </a:xfrm>
            <a:custGeom>
              <a:avLst/>
              <a:gdLst>
                <a:gd name="T0" fmla="*/ 60 w 102"/>
                <a:gd name="T1" fmla="*/ 18 h 148"/>
                <a:gd name="T2" fmla="*/ 60 w 102"/>
                <a:gd name="T3" fmla="*/ 18 h 148"/>
                <a:gd name="T4" fmla="*/ 102 w 102"/>
                <a:gd name="T5" fmla="*/ 59 h 148"/>
                <a:gd name="T6" fmla="*/ 102 w 102"/>
                <a:gd name="T7" fmla="*/ 59 h 148"/>
                <a:gd name="T8" fmla="*/ 60 w 102"/>
                <a:gd name="T9" fmla="*/ 18 h 148"/>
                <a:gd name="T10" fmla="*/ 60 w 102"/>
                <a:gd name="T11" fmla="*/ 0 h 148"/>
                <a:gd name="T12" fmla="*/ 0 w 102"/>
                <a:gd name="T13" fmla="*/ 59 h 148"/>
                <a:gd name="T14" fmla="*/ 60 w 102"/>
                <a:gd name="T15" fmla="*/ 148 h 148"/>
                <a:gd name="T16" fmla="*/ 60 w 102"/>
                <a:gd name="T17" fmla="*/ 101 h 148"/>
                <a:gd name="T18" fmla="*/ 60 w 102"/>
                <a:gd name="T19" fmla="*/ 101 h 148"/>
                <a:gd name="T20" fmla="*/ 19 w 102"/>
                <a:gd name="T21" fmla="*/ 59 h 148"/>
                <a:gd name="T22" fmla="*/ 19 w 102"/>
                <a:gd name="T23" fmla="*/ 59 h 148"/>
                <a:gd name="T24" fmla="*/ 19 w 102"/>
                <a:gd name="T25" fmla="*/ 59 h 148"/>
                <a:gd name="T26" fmla="*/ 60 w 102"/>
                <a:gd name="T27" fmla="*/ 18 h 148"/>
                <a:gd name="T28" fmla="*/ 60 w 102"/>
                <a:gd name="T29" fmla="*/ 18 h 148"/>
                <a:gd name="T30" fmla="*/ 60 w 102"/>
                <a:gd name="T31" fmla="*/ 0 h 148"/>
                <a:gd name="T32" fmla="*/ 60 w 102"/>
                <a:gd name="T3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48">
                  <a:moveTo>
                    <a:pt x="60" y="18"/>
                  </a:moveTo>
                  <a:cubicBezTo>
                    <a:pt x="60" y="18"/>
                    <a:pt x="60" y="18"/>
                    <a:pt x="60" y="18"/>
                  </a:cubicBezTo>
                  <a:cubicBezTo>
                    <a:pt x="83" y="18"/>
                    <a:pt x="102" y="37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37"/>
                    <a:pt x="83" y="18"/>
                    <a:pt x="60" y="18"/>
                  </a:cubicBezTo>
                  <a:moveTo>
                    <a:pt x="60" y="0"/>
                  </a:moveTo>
                  <a:cubicBezTo>
                    <a:pt x="27" y="0"/>
                    <a:pt x="0" y="27"/>
                    <a:pt x="0" y="59"/>
                  </a:cubicBezTo>
                  <a:cubicBezTo>
                    <a:pt x="0" y="92"/>
                    <a:pt x="44" y="148"/>
                    <a:pt x="60" y="148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37" y="101"/>
                    <a:pt x="19" y="82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37"/>
                    <a:pt x="37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086579" y="3065408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75%</a:t>
              </a:r>
            </a:p>
          </p:txBody>
        </p:sp>
      </p:grpSp>
      <p:grpSp>
        <p:nvGrpSpPr>
          <p:cNvPr id="57" name="Group 5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4294881" y="2171266"/>
            <a:ext cx="639194" cy="788401"/>
            <a:chOff x="4965827" y="2077221"/>
            <a:chExt cx="639194" cy="788401"/>
          </a:xfrm>
        </p:grpSpPr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4965827" y="2077221"/>
              <a:ext cx="639194" cy="788401"/>
            </a:xfrm>
            <a:custGeom>
              <a:avLst/>
              <a:gdLst>
                <a:gd name="T0" fmla="*/ 60 w 120"/>
                <a:gd name="T1" fmla="*/ 148 h 148"/>
                <a:gd name="T2" fmla="*/ 0 w 120"/>
                <a:gd name="T3" fmla="*/ 60 h 148"/>
                <a:gd name="T4" fmla="*/ 60 w 120"/>
                <a:gd name="T5" fmla="*/ 0 h 148"/>
                <a:gd name="T6" fmla="*/ 120 w 120"/>
                <a:gd name="T7" fmla="*/ 60 h 148"/>
                <a:gd name="T8" fmla="*/ 60 w 120"/>
                <a:gd name="T9" fmla="*/ 148 h 148"/>
                <a:gd name="T10" fmla="*/ 60 w 120"/>
                <a:gd name="T11" fmla="*/ 19 h 148"/>
                <a:gd name="T12" fmla="*/ 18 w 120"/>
                <a:gd name="T13" fmla="*/ 60 h 148"/>
                <a:gd name="T14" fmla="*/ 60 w 120"/>
                <a:gd name="T15" fmla="*/ 101 h 148"/>
                <a:gd name="T16" fmla="*/ 101 w 120"/>
                <a:gd name="T17" fmla="*/ 60 h 148"/>
                <a:gd name="T18" fmla="*/ 60 w 120"/>
                <a:gd name="T19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48">
                  <a:moveTo>
                    <a:pt x="60" y="148"/>
                  </a:moveTo>
                  <a:cubicBezTo>
                    <a:pt x="43" y="148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76" y="148"/>
                    <a:pt x="60" y="148"/>
                  </a:cubicBezTo>
                  <a:moveTo>
                    <a:pt x="60" y="19"/>
                  </a:moveTo>
                  <a:cubicBezTo>
                    <a:pt x="37" y="19"/>
                    <a:pt x="18" y="37"/>
                    <a:pt x="18" y="60"/>
                  </a:cubicBezTo>
                  <a:cubicBezTo>
                    <a:pt x="18" y="82"/>
                    <a:pt x="37" y="101"/>
                    <a:pt x="60" y="101"/>
                  </a:cubicBezTo>
                  <a:cubicBezTo>
                    <a:pt x="83" y="101"/>
                    <a:pt x="101" y="82"/>
                    <a:pt x="101" y="60"/>
                  </a:cubicBezTo>
                  <a:cubicBezTo>
                    <a:pt x="101" y="37"/>
                    <a:pt x="83" y="19"/>
                    <a:pt x="60" y="1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5286345" y="2178534"/>
              <a:ext cx="217363" cy="436568"/>
            </a:xfrm>
            <a:custGeom>
              <a:avLst/>
              <a:gdLst>
                <a:gd name="T0" fmla="*/ 0 w 41"/>
                <a:gd name="T1" fmla="*/ 0 h 82"/>
                <a:gd name="T2" fmla="*/ 0 w 41"/>
                <a:gd name="T3" fmla="*/ 82 h 82"/>
                <a:gd name="T4" fmla="*/ 41 w 41"/>
                <a:gd name="T5" fmla="*/ 41 h 82"/>
                <a:gd name="T6" fmla="*/ 0 w 41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82">
                  <a:moveTo>
                    <a:pt x="0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23" y="82"/>
                    <a:pt x="41" y="63"/>
                    <a:pt x="41" y="41"/>
                  </a:cubicBezTo>
                  <a:cubicBezTo>
                    <a:pt x="41" y="18"/>
                    <a:pt x="23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4965827" y="2077221"/>
              <a:ext cx="537881" cy="788401"/>
            </a:xfrm>
            <a:custGeom>
              <a:avLst/>
              <a:gdLst>
                <a:gd name="T0" fmla="*/ 60 w 101"/>
                <a:gd name="T1" fmla="*/ 19 h 148"/>
                <a:gd name="T2" fmla="*/ 60 w 101"/>
                <a:gd name="T3" fmla="*/ 19 h 148"/>
                <a:gd name="T4" fmla="*/ 101 w 101"/>
                <a:gd name="T5" fmla="*/ 60 h 148"/>
                <a:gd name="T6" fmla="*/ 101 w 101"/>
                <a:gd name="T7" fmla="*/ 60 h 148"/>
                <a:gd name="T8" fmla="*/ 60 w 101"/>
                <a:gd name="T9" fmla="*/ 19 h 148"/>
                <a:gd name="T10" fmla="*/ 60 w 101"/>
                <a:gd name="T11" fmla="*/ 0 h 148"/>
                <a:gd name="T12" fmla="*/ 0 w 101"/>
                <a:gd name="T13" fmla="*/ 60 h 148"/>
                <a:gd name="T14" fmla="*/ 60 w 101"/>
                <a:gd name="T15" fmla="*/ 148 h 148"/>
                <a:gd name="T16" fmla="*/ 60 w 101"/>
                <a:gd name="T17" fmla="*/ 101 h 148"/>
                <a:gd name="T18" fmla="*/ 60 w 101"/>
                <a:gd name="T19" fmla="*/ 101 h 148"/>
                <a:gd name="T20" fmla="*/ 18 w 101"/>
                <a:gd name="T21" fmla="*/ 60 h 148"/>
                <a:gd name="T22" fmla="*/ 18 w 101"/>
                <a:gd name="T23" fmla="*/ 60 h 148"/>
                <a:gd name="T24" fmla="*/ 18 w 101"/>
                <a:gd name="T25" fmla="*/ 60 h 148"/>
                <a:gd name="T26" fmla="*/ 60 w 101"/>
                <a:gd name="T27" fmla="*/ 19 h 148"/>
                <a:gd name="T28" fmla="*/ 60 w 101"/>
                <a:gd name="T29" fmla="*/ 19 h 148"/>
                <a:gd name="T30" fmla="*/ 60 w 101"/>
                <a:gd name="T31" fmla="*/ 0 h 148"/>
                <a:gd name="T32" fmla="*/ 60 w 101"/>
                <a:gd name="T3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48">
                  <a:moveTo>
                    <a:pt x="60" y="19"/>
                  </a:moveTo>
                  <a:cubicBezTo>
                    <a:pt x="60" y="19"/>
                    <a:pt x="60" y="19"/>
                    <a:pt x="60" y="19"/>
                  </a:cubicBezTo>
                  <a:cubicBezTo>
                    <a:pt x="83" y="19"/>
                    <a:pt x="101" y="37"/>
                    <a:pt x="101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37"/>
                    <a:pt x="83" y="19"/>
                    <a:pt x="60" y="19"/>
                  </a:cubicBezTo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43" y="148"/>
                    <a:pt x="60" y="148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37" y="101"/>
                    <a:pt x="18" y="82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37"/>
                    <a:pt x="37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014953" y="2242929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99%</a:t>
              </a:r>
            </a:p>
          </p:txBody>
        </p:sp>
      </p:grpSp>
      <p:sp>
        <p:nvSpPr>
          <p:cNvPr id="182" name="TextBox 18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511315" y="2175010"/>
            <a:ext cx="2236473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Data Chart Sample</a:t>
            </a:r>
            <a:endParaRPr lang="id-ID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grpSp>
        <p:nvGrpSpPr>
          <p:cNvPr id="183" name="Group 18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511316" y="2460808"/>
            <a:ext cx="4387766" cy="923312"/>
            <a:chOff x="12238818" y="4933683"/>
            <a:chExt cx="8775532" cy="1846624"/>
          </a:xfrm>
        </p:grpSpPr>
        <p:sp>
          <p:nvSpPr>
            <p:cNvPr id="184" name="TextBox 183"/>
            <p:cNvSpPr txBox="1"/>
            <p:nvPr/>
          </p:nvSpPr>
          <p:spPr>
            <a:xfrm>
              <a:off x="15110671" y="5136793"/>
              <a:ext cx="5903678" cy="1473574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Lorem ipsum dolor sit amet, conectatetur teis adipiscing elit. Pellentesque consequat ta libero teus maximus. 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2238818" y="4933683"/>
              <a:ext cx="2869944" cy="1846624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r>
                <a:rPr lang="en-US" sz="5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68K</a:t>
              </a:r>
              <a:endParaRPr lang="id-ID" sz="5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6" name="Rectangle 18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511315" y="3418128"/>
            <a:ext cx="4387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.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Pellentesque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consequat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libero tempus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felis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maximus. </a:t>
            </a:r>
          </a:p>
          <a:p>
            <a:endParaRPr lang="en-US" sz="12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  <a:p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Aliquam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lobortis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leo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a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euismod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Phasellus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euismod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metus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sed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turpis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aliquam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tincidunt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 Maecenas sed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volutpat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augue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 </a:t>
            </a:r>
            <a:endParaRPr lang="en-US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187" name="Group 18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9813772" y="4555078"/>
            <a:ext cx="1384319" cy="803628"/>
            <a:chOff x="10262237" y="4428203"/>
            <a:chExt cx="1384319" cy="803628"/>
          </a:xfrm>
        </p:grpSpPr>
        <p:sp>
          <p:nvSpPr>
            <p:cNvPr id="188" name="Content Placeholder 2"/>
            <p:cNvSpPr txBox="1"/>
            <p:nvPr/>
          </p:nvSpPr>
          <p:spPr>
            <a:xfrm>
              <a:off x="10262237" y="4428203"/>
              <a:ext cx="1384319" cy="621719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b="1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75%</a:t>
              </a:r>
            </a:p>
          </p:txBody>
        </p:sp>
        <p:sp>
          <p:nvSpPr>
            <p:cNvPr id="189" name="Title 1"/>
            <p:cNvSpPr txBox="1"/>
            <p:nvPr/>
          </p:nvSpPr>
          <p:spPr>
            <a:xfrm>
              <a:off x="10276636" y="4739063"/>
              <a:ext cx="1369920" cy="492768"/>
            </a:xfrm>
            <a:prstGeom prst="rect">
              <a:avLst/>
            </a:prstGeom>
          </p:spPr>
          <p:txBody>
            <a:bodyPr vert="horz" lIns="45720" tIns="22860" rIns="45720" bIns="2286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Female Users</a:t>
              </a:r>
            </a:p>
          </p:txBody>
        </p:sp>
      </p:grpSp>
      <p:grpSp>
        <p:nvGrpSpPr>
          <p:cNvPr id="190" name="Group 18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9792664" y="5358706"/>
            <a:ext cx="1384319" cy="803031"/>
            <a:chOff x="10241129" y="5231831"/>
            <a:chExt cx="1384319" cy="803031"/>
          </a:xfrm>
        </p:grpSpPr>
        <p:sp>
          <p:nvSpPr>
            <p:cNvPr id="191" name="Content Placeholder 2"/>
            <p:cNvSpPr txBox="1"/>
            <p:nvPr/>
          </p:nvSpPr>
          <p:spPr>
            <a:xfrm>
              <a:off x="10241129" y="5231831"/>
              <a:ext cx="1384319" cy="621719"/>
            </a:xfrm>
            <a:prstGeom prst="rect">
              <a:avLst/>
            </a:prstGeom>
          </p:spPr>
          <p:txBody>
            <a:bodyPr vert="horz" lIns="45720" tIns="22860" rIns="45720" bIns="228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b="1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192" name="Title 1"/>
            <p:cNvSpPr txBox="1"/>
            <p:nvPr/>
          </p:nvSpPr>
          <p:spPr>
            <a:xfrm>
              <a:off x="10255529" y="5542095"/>
              <a:ext cx="1369919" cy="492767"/>
            </a:xfrm>
            <a:prstGeom prst="rect">
              <a:avLst/>
            </a:prstGeom>
          </p:spPr>
          <p:txBody>
            <a:bodyPr vert="horz" lIns="45720" tIns="22860" rIns="45720" bIns="2286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anose="020B0403030403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Male Users</a:t>
              </a:r>
            </a:p>
          </p:txBody>
        </p:sp>
      </p:grpSp>
      <p:grpSp>
        <p:nvGrpSpPr>
          <p:cNvPr id="193" name="Group 19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642266" y="4662385"/>
            <a:ext cx="3046519" cy="503500"/>
            <a:chOff x="7090731" y="4535510"/>
            <a:chExt cx="3046519" cy="503500"/>
          </a:xfrm>
        </p:grpSpPr>
        <p:grpSp>
          <p:nvGrpSpPr>
            <p:cNvPr id="194" name="Group 193"/>
            <p:cNvGrpSpPr/>
            <p:nvPr/>
          </p:nvGrpSpPr>
          <p:grpSpPr>
            <a:xfrm>
              <a:off x="7090731" y="4535510"/>
              <a:ext cx="233399" cy="503500"/>
              <a:chOff x="4395788" y="2198688"/>
              <a:chExt cx="344488" cy="742951"/>
            </a:xfrm>
            <a:solidFill>
              <a:schemeClr val="accent3"/>
            </a:solidFill>
          </p:grpSpPr>
          <p:sp>
            <p:nvSpPr>
              <p:cNvPr id="222" name="Oval 221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7399968" y="4535510"/>
              <a:ext cx="233399" cy="503500"/>
              <a:chOff x="4395788" y="2198688"/>
              <a:chExt cx="344488" cy="742951"/>
            </a:xfrm>
            <a:solidFill>
              <a:schemeClr val="accent3"/>
            </a:solidFill>
          </p:grpSpPr>
          <p:sp>
            <p:nvSpPr>
              <p:cNvPr id="220" name="Oval 219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1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7710751" y="4535510"/>
              <a:ext cx="233399" cy="503500"/>
              <a:chOff x="4395788" y="2198688"/>
              <a:chExt cx="344488" cy="742951"/>
            </a:xfrm>
            <a:solidFill>
              <a:schemeClr val="accent3"/>
            </a:solidFill>
          </p:grpSpPr>
          <p:sp>
            <p:nvSpPr>
              <p:cNvPr id="218" name="Oval 217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8019988" y="4535510"/>
              <a:ext cx="233399" cy="503500"/>
              <a:chOff x="4395788" y="2198688"/>
              <a:chExt cx="344488" cy="742951"/>
            </a:xfrm>
            <a:solidFill>
              <a:schemeClr val="accent3"/>
            </a:solidFill>
          </p:grpSpPr>
          <p:sp>
            <p:nvSpPr>
              <p:cNvPr id="216" name="Oval 21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8341349" y="4535510"/>
              <a:ext cx="233399" cy="503500"/>
              <a:chOff x="4395788" y="2198688"/>
              <a:chExt cx="344488" cy="742951"/>
            </a:xfrm>
            <a:solidFill>
              <a:schemeClr val="accent3"/>
            </a:solidFill>
          </p:grpSpPr>
          <p:sp>
            <p:nvSpPr>
              <p:cNvPr id="214" name="Oval 2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8650586" y="4535510"/>
              <a:ext cx="233399" cy="503500"/>
              <a:chOff x="4395788" y="2198688"/>
              <a:chExt cx="344488" cy="742951"/>
            </a:xfrm>
            <a:solidFill>
              <a:schemeClr val="accent2"/>
            </a:solidFill>
          </p:grpSpPr>
          <p:sp>
            <p:nvSpPr>
              <p:cNvPr id="212" name="Oval 211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8961369" y="4535510"/>
              <a:ext cx="233399" cy="503500"/>
              <a:chOff x="4395788" y="2198688"/>
              <a:chExt cx="344488" cy="742951"/>
            </a:xfrm>
            <a:solidFill>
              <a:schemeClr val="accent2"/>
            </a:solidFill>
          </p:grpSpPr>
          <p:sp>
            <p:nvSpPr>
              <p:cNvPr id="210" name="Oval 209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9270606" y="4535510"/>
              <a:ext cx="233399" cy="503500"/>
              <a:chOff x="4395788" y="2198688"/>
              <a:chExt cx="344488" cy="742951"/>
            </a:xfrm>
            <a:solidFill>
              <a:schemeClr val="accent2"/>
            </a:solidFill>
          </p:grpSpPr>
          <p:sp>
            <p:nvSpPr>
              <p:cNvPr id="208" name="Oval 207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9594614" y="4535510"/>
              <a:ext cx="233399" cy="503500"/>
              <a:chOff x="4395788" y="2198688"/>
              <a:chExt cx="344488" cy="742951"/>
            </a:xfrm>
            <a:solidFill>
              <a:schemeClr val="bg1">
                <a:lumMod val="85000"/>
              </a:schemeClr>
            </a:solidFill>
          </p:grpSpPr>
          <p:sp>
            <p:nvSpPr>
              <p:cNvPr id="206" name="Oval 20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9903851" y="4535510"/>
              <a:ext cx="233399" cy="503500"/>
              <a:chOff x="4395788" y="2198688"/>
              <a:chExt cx="344488" cy="742951"/>
            </a:xfrm>
            <a:solidFill>
              <a:schemeClr val="bg1">
                <a:lumMod val="85000"/>
              </a:schemeClr>
            </a:solidFill>
          </p:grpSpPr>
          <p:sp>
            <p:nvSpPr>
              <p:cNvPr id="204" name="Oval 20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4" name="Group 22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6656885" y="5450324"/>
            <a:ext cx="3017280" cy="519412"/>
            <a:chOff x="7105350" y="5323449"/>
            <a:chExt cx="3017280" cy="519412"/>
          </a:xfrm>
        </p:grpSpPr>
        <p:grpSp>
          <p:nvGrpSpPr>
            <p:cNvPr id="225" name="Group 224"/>
            <p:cNvGrpSpPr/>
            <p:nvPr/>
          </p:nvGrpSpPr>
          <p:grpSpPr>
            <a:xfrm>
              <a:off x="7105350" y="5323449"/>
              <a:ext cx="204160" cy="519412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253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4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7414587" y="5323449"/>
              <a:ext cx="204160" cy="519412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25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7725370" y="5323449"/>
              <a:ext cx="204160" cy="519412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249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0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8034607" y="5323449"/>
              <a:ext cx="204160" cy="519412"/>
              <a:chOff x="4422775" y="2198688"/>
              <a:chExt cx="292100" cy="742950"/>
            </a:xfrm>
            <a:solidFill>
              <a:schemeClr val="accent2"/>
            </a:solidFill>
          </p:grpSpPr>
          <p:sp>
            <p:nvSpPr>
              <p:cNvPr id="247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8355968" y="5323449"/>
              <a:ext cx="204160" cy="519412"/>
              <a:chOff x="4422775" y="2198688"/>
              <a:chExt cx="292100" cy="742950"/>
            </a:xfrm>
            <a:solidFill>
              <a:schemeClr val="accent3"/>
            </a:solidFill>
          </p:grpSpPr>
          <p:sp>
            <p:nvSpPr>
              <p:cNvPr id="245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0" name="Group 229"/>
            <p:cNvGrpSpPr/>
            <p:nvPr/>
          </p:nvGrpSpPr>
          <p:grpSpPr>
            <a:xfrm>
              <a:off x="8665205" y="5323449"/>
              <a:ext cx="204160" cy="519412"/>
              <a:chOff x="4422775" y="2198688"/>
              <a:chExt cx="292100" cy="742950"/>
            </a:xfrm>
            <a:solidFill>
              <a:schemeClr val="accent3"/>
            </a:solidFill>
          </p:grpSpPr>
          <p:sp>
            <p:nvSpPr>
              <p:cNvPr id="243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8975988" y="5323449"/>
              <a:ext cx="204160" cy="519412"/>
              <a:chOff x="4422775" y="2198688"/>
              <a:chExt cx="292100" cy="742950"/>
            </a:xfrm>
            <a:solidFill>
              <a:schemeClr val="bg1">
                <a:lumMod val="85000"/>
              </a:schemeClr>
            </a:solidFill>
          </p:grpSpPr>
          <p:sp>
            <p:nvSpPr>
              <p:cNvPr id="24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9285225" y="5323449"/>
              <a:ext cx="204160" cy="519412"/>
              <a:chOff x="4422775" y="2198688"/>
              <a:chExt cx="292100" cy="742950"/>
            </a:xfrm>
            <a:solidFill>
              <a:schemeClr val="bg1">
                <a:lumMod val="85000"/>
              </a:schemeClr>
            </a:solidFill>
          </p:grpSpPr>
          <p:sp>
            <p:nvSpPr>
              <p:cNvPr id="239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0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9609233" y="5323449"/>
              <a:ext cx="204160" cy="519412"/>
              <a:chOff x="4422775" y="2198688"/>
              <a:chExt cx="292100" cy="742950"/>
            </a:xfrm>
            <a:solidFill>
              <a:schemeClr val="bg1">
                <a:lumMod val="85000"/>
              </a:schemeClr>
            </a:solidFill>
          </p:grpSpPr>
          <p:sp>
            <p:nvSpPr>
              <p:cNvPr id="237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9918470" y="5323449"/>
              <a:ext cx="204160" cy="519412"/>
              <a:chOff x="4422775" y="2198688"/>
              <a:chExt cx="292100" cy="742950"/>
            </a:xfrm>
            <a:solidFill>
              <a:schemeClr val="bg1">
                <a:lumMod val="85000"/>
              </a:schemeClr>
            </a:solidFill>
          </p:grpSpPr>
          <p:sp>
            <p:nvSpPr>
              <p:cNvPr id="235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TextBox 4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64324" y="660991"/>
            <a:ext cx="599367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4400" b="1">
                <a:ln w="9525">
                  <a:noFill/>
                </a:ln>
                <a:latin typeface="+mj-ea"/>
                <a:ea typeface="+mj-ea"/>
              </a:defRPr>
            </a:lvl1pPr>
          </a:lstStyle>
          <a:p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ESSENTIAL SERVICE 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MARKETING</a:t>
            </a:r>
          </a:p>
        </p:txBody>
      </p:sp>
      <p:grpSp>
        <p:nvGrpSpPr>
          <p:cNvPr id="180" name="组合 17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37464" y="0"/>
            <a:ext cx="596900" cy="723900"/>
            <a:chOff x="537464" y="0"/>
            <a:chExt cx="596900" cy="723900"/>
          </a:xfrm>
        </p:grpSpPr>
        <p:sp>
          <p:nvSpPr>
            <p:cNvPr id="181" name="矩形 180"/>
            <p:cNvSpPr/>
            <p:nvPr/>
          </p:nvSpPr>
          <p:spPr>
            <a:xfrm>
              <a:off x="537464" y="0"/>
              <a:ext cx="596900" cy="723900"/>
            </a:xfrm>
            <a:prstGeom prst="rect">
              <a:avLst/>
            </a:prstGeom>
            <a:solidFill>
              <a:srgbClr val="002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55" name="Shape 3891"/>
            <p:cNvSpPr/>
            <p:nvPr/>
          </p:nvSpPr>
          <p:spPr>
            <a:xfrm>
              <a:off x="698957" y="162829"/>
              <a:ext cx="279033" cy="27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8"/>
                    <a:pt x="17673" y="7364"/>
                  </a:cubicBezTo>
                  <a:cubicBezTo>
                    <a:pt x="17673" y="6787"/>
                    <a:pt x="17339" y="6295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90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6"/>
                    <a:pt x="10556" y="16200"/>
                    <a:pt x="10800" y="16200"/>
                  </a:cubicBezTo>
                  <a:cubicBezTo>
                    <a:pt x="11273" y="16200"/>
                    <a:pt x="11689" y="15974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3"/>
                  </a:moveTo>
                  <a:cubicBezTo>
                    <a:pt x="3476" y="16840"/>
                    <a:pt x="3436" y="16280"/>
                    <a:pt x="3436" y="15709"/>
                  </a:cubicBezTo>
                  <a:cubicBezTo>
                    <a:pt x="3436" y="14764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7"/>
                  </a:cubicBezTo>
                  <a:cubicBezTo>
                    <a:pt x="9431" y="15254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7"/>
                  </a:cubicBezTo>
                  <a:cubicBezTo>
                    <a:pt x="3608" y="17469"/>
                    <a:pt x="3573" y="17430"/>
                    <a:pt x="3539" y="17393"/>
                  </a:cubicBezTo>
                  <a:moveTo>
                    <a:pt x="3075" y="11369"/>
                  </a:moveTo>
                  <a:cubicBezTo>
                    <a:pt x="2361" y="10869"/>
                    <a:pt x="1683" y="10322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7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4"/>
                    <a:pt x="3936" y="11937"/>
                  </a:cubicBezTo>
                  <a:cubicBezTo>
                    <a:pt x="4379" y="10266"/>
                    <a:pt x="5100" y="8709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5"/>
                    <a:pt x="7855" y="5891"/>
                  </a:cubicBezTo>
                  <a:cubicBezTo>
                    <a:pt x="7855" y="5688"/>
                    <a:pt x="7813" y="5494"/>
                    <a:pt x="7739" y="5318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1"/>
                    <a:pt x="11005" y="1708"/>
                    <a:pt x="10354" y="2082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6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8"/>
                    <a:pt x="15149" y="8393"/>
                  </a:cubicBezTo>
                  <a:cubicBezTo>
                    <a:pt x="14827" y="9199"/>
                    <a:pt x="14443" y="9974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4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56" name="文本框 255"/>
            <p:cNvSpPr txBox="1"/>
            <p:nvPr/>
          </p:nvSpPr>
          <p:spPr>
            <a:xfrm>
              <a:off x="554398" y="448734"/>
              <a:ext cx="5725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LOGO</a:t>
              </a:r>
              <a:endParaRPr lang="zh-CN" alt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7" name="Прямоугольник 2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82" grpId="0"/>
      <p:bldP spid="1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8C8C8"/>
            </a:gs>
            <a:gs pos="0">
              <a:schemeClr val="bg1">
                <a:alpha val="64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549381" y="2319521"/>
            <a:ext cx="1093249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HOMEPAGE</a:t>
            </a:r>
          </a:p>
        </p:txBody>
      </p:sp>
      <p:sp>
        <p:nvSpPr>
          <p:cNvPr id="3" name="TextBox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822114" y="3808079"/>
            <a:ext cx="134953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WHAT WE DO!</a:t>
            </a:r>
          </a:p>
        </p:txBody>
      </p:sp>
      <p:sp>
        <p:nvSpPr>
          <p:cNvPr id="4" name="TextBox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937370" y="3808079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WORKS</a:t>
            </a:r>
          </a:p>
        </p:txBody>
      </p:sp>
      <p:sp>
        <p:nvSpPr>
          <p:cNvPr id="5" name="TextBox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591858" y="3808079"/>
            <a:ext cx="1008289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ABOUT US</a:t>
            </a:r>
          </a:p>
        </p:txBody>
      </p:sp>
      <p:sp>
        <p:nvSpPr>
          <p:cNvPr id="6" name="TextBox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7494814" y="3808079"/>
            <a:ext cx="801502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CAREER</a:t>
            </a:r>
          </a:p>
        </p:txBody>
      </p:sp>
      <p:sp>
        <p:nvSpPr>
          <p:cNvPr id="7" name="TextBox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9233459" y="3808079"/>
            <a:ext cx="923330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CONTACT</a:t>
            </a:r>
          </a:p>
        </p:txBody>
      </p:sp>
      <p:sp>
        <p:nvSpPr>
          <p:cNvPr id="8" name="TextBox 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833240" y="5371065"/>
            <a:ext cx="1327286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INNOVATIONS</a:t>
            </a:r>
          </a:p>
        </p:txBody>
      </p:sp>
      <p:sp>
        <p:nvSpPr>
          <p:cNvPr id="9" name="TextBox 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843595" y="5371065"/>
            <a:ext cx="90569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PROJECT</a:t>
            </a:r>
          </a:p>
        </p:txBody>
      </p:sp>
      <p:sp>
        <p:nvSpPr>
          <p:cNvPr id="10" name="TextBox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7339322" y="5371065"/>
            <a:ext cx="111248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JOB OFFER</a:t>
            </a:r>
          </a:p>
        </p:txBody>
      </p:sp>
      <p:sp>
        <p:nvSpPr>
          <p:cNvPr id="11" name="Shape 359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890600" y="1728537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2" name="Shape 369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890605" y="3290822"/>
            <a:ext cx="410797" cy="336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3" name="Shape 366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690162" y="3253494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4" name="Shape 369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2291480" y="3334380"/>
            <a:ext cx="410797" cy="261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6"/>
                  <a:pt x="982" y="10800"/>
                </a:cubicBezTo>
                <a:cubicBezTo>
                  <a:pt x="982" y="8156"/>
                  <a:pt x="5378" y="1543"/>
                  <a:pt x="10800" y="1543"/>
                </a:cubicBezTo>
                <a:cubicBezTo>
                  <a:pt x="16223" y="1543"/>
                  <a:pt x="20618" y="8156"/>
                  <a:pt x="20618" y="10800"/>
                </a:cubicBezTo>
                <a:cubicBezTo>
                  <a:pt x="20618" y="13446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10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10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1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1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2"/>
                  <a:pt x="9327" y="10800"/>
                </a:cubicBezTo>
                <a:cubicBezTo>
                  <a:pt x="9327" y="12079"/>
                  <a:pt x="9987" y="13114"/>
                  <a:pt x="10800" y="13114"/>
                </a:cubicBezTo>
                <a:cubicBezTo>
                  <a:pt x="11613" y="13114"/>
                  <a:pt x="12273" y="12079"/>
                  <a:pt x="12273" y="10800"/>
                </a:cubicBezTo>
                <a:cubicBezTo>
                  <a:pt x="12273" y="9522"/>
                  <a:pt x="11613" y="8486"/>
                  <a:pt x="10800" y="848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5" name="Shape 37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4091041" y="3253494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6" name="Shape 370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489669" y="3253494"/>
            <a:ext cx="41090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7" y="20482"/>
                  <a:pt x="14661" y="20215"/>
                </a:cubicBezTo>
                <a:cubicBezTo>
                  <a:pt x="14607" y="20190"/>
                  <a:pt x="14553" y="20169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0"/>
                  <a:pt x="4887" y="1296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4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7"/>
                  <a:pt x="7168" y="7230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8"/>
                </a:cubicBezTo>
                <a:cubicBezTo>
                  <a:pt x="11538" y="14478"/>
                  <a:pt x="11552" y="14488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1" y="14839"/>
                  <a:pt x="14297" y="14479"/>
                </a:cubicBezTo>
                <a:cubicBezTo>
                  <a:pt x="14316" y="14463"/>
                  <a:pt x="14335" y="14445"/>
                  <a:pt x="14352" y="14427"/>
                </a:cubicBezTo>
                <a:lnTo>
                  <a:pt x="15452" y="13320"/>
                </a:lnTo>
                <a:cubicBezTo>
                  <a:pt x="15529" y="13272"/>
                  <a:pt x="15611" y="13247"/>
                  <a:pt x="15697" y="13247"/>
                </a:cubicBezTo>
                <a:cubicBezTo>
                  <a:pt x="15874" y="13247"/>
                  <a:pt x="15991" y="13337"/>
                  <a:pt x="16044" y="13391"/>
                </a:cubicBezTo>
                <a:cubicBezTo>
                  <a:pt x="16073" y="13419"/>
                  <a:pt x="16104" y="13446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5"/>
                  <a:pt x="20374" y="16762"/>
                </a:cubicBezTo>
                <a:cubicBezTo>
                  <a:pt x="20426" y="16794"/>
                  <a:pt x="20449" y="16816"/>
                  <a:pt x="20461" y="16827"/>
                </a:cubicBezTo>
                <a:cubicBezTo>
                  <a:pt x="20515" y="16881"/>
                  <a:pt x="20605" y="16998"/>
                  <a:pt x="20605" y="17174"/>
                </a:cubicBezTo>
                <a:cubicBezTo>
                  <a:pt x="20605" y="17208"/>
                  <a:pt x="20607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7" y="17174"/>
                </a:moveTo>
                <a:cubicBezTo>
                  <a:pt x="21587" y="16768"/>
                  <a:pt x="21422" y="16399"/>
                  <a:pt x="21155" y="16133"/>
                </a:cubicBezTo>
                <a:cubicBezTo>
                  <a:pt x="21077" y="16054"/>
                  <a:pt x="20988" y="15988"/>
                  <a:pt x="20894" y="15930"/>
                </a:cubicBezTo>
                <a:lnTo>
                  <a:pt x="16738" y="12697"/>
                </a:lnTo>
                <a:cubicBezTo>
                  <a:pt x="16472" y="12430"/>
                  <a:pt x="16104" y="12265"/>
                  <a:pt x="15697" y="12265"/>
                </a:cubicBezTo>
                <a:cubicBezTo>
                  <a:pt x="15365" y="12265"/>
                  <a:pt x="15061" y="12380"/>
                  <a:pt x="14815" y="12567"/>
                </a:cubicBezTo>
                <a:lnTo>
                  <a:pt x="13656" y="13736"/>
                </a:lnTo>
                <a:lnTo>
                  <a:pt x="13652" y="13733"/>
                </a:lnTo>
                <a:cubicBezTo>
                  <a:pt x="13473" y="13934"/>
                  <a:pt x="13215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4"/>
                  <a:pt x="12101" y="13674"/>
                </a:cubicBezTo>
                <a:cubicBezTo>
                  <a:pt x="10497" y="12510"/>
                  <a:pt x="9076" y="11109"/>
                  <a:pt x="7914" y="9503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8"/>
                  <a:pt x="7660" y="8101"/>
                  <a:pt x="7871" y="7920"/>
                </a:cubicBezTo>
                <a:lnTo>
                  <a:pt x="7870" y="7918"/>
                </a:lnTo>
                <a:lnTo>
                  <a:pt x="9024" y="6773"/>
                </a:lnTo>
                <a:cubicBezTo>
                  <a:pt x="9211" y="6528"/>
                  <a:pt x="9325" y="6225"/>
                  <a:pt x="9325" y="5891"/>
                </a:cubicBezTo>
                <a:cubicBezTo>
                  <a:pt x="9325" y="5484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1"/>
                </a:cubicBezTo>
                <a:cubicBezTo>
                  <a:pt x="5192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4"/>
                  <a:pt x="183" y="6688"/>
                  <a:pt x="499" y="7356"/>
                </a:cubicBezTo>
                <a:lnTo>
                  <a:pt x="482" y="7372"/>
                </a:lnTo>
                <a:cubicBezTo>
                  <a:pt x="3435" y="13255"/>
                  <a:pt x="8343" y="18164"/>
                  <a:pt x="14224" y="21118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80"/>
                  <a:pt x="21594" y="17177"/>
                  <a:pt x="21594" y="17174"/>
                </a:cubicBezTo>
                <a:cubicBezTo>
                  <a:pt x="21594" y="17174"/>
                  <a:pt x="21587" y="17174"/>
                  <a:pt x="21587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3" y="10309"/>
                  <a:pt x="16692" y="10090"/>
                  <a:pt x="16692" y="9819"/>
                </a:cubicBezTo>
                <a:cubicBezTo>
                  <a:pt x="16692" y="7108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1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1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7" name="Shape 367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7690161" y="4820083"/>
            <a:ext cx="410797" cy="37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8"/>
                  <a:pt x="15218" y="17820"/>
                </a:cubicBezTo>
                <a:cubicBezTo>
                  <a:pt x="15218" y="17523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3"/>
                  <a:pt x="13255" y="17820"/>
                </a:cubicBezTo>
                <a:cubicBezTo>
                  <a:pt x="13255" y="18118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8"/>
                  <a:pt x="4418" y="17820"/>
                </a:cubicBezTo>
                <a:cubicBezTo>
                  <a:pt x="4418" y="17523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3"/>
                  <a:pt x="2455" y="17820"/>
                </a:cubicBezTo>
                <a:cubicBezTo>
                  <a:pt x="2455" y="18118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8"/>
                  <a:pt x="4147" y="5400"/>
                  <a:pt x="4418" y="5400"/>
                </a:cubicBezTo>
                <a:cubicBezTo>
                  <a:pt x="4690" y="5400"/>
                  <a:pt x="4909" y="5158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3"/>
                  <a:pt x="18655" y="16740"/>
                </a:cubicBezTo>
                <a:cubicBezTo>
                  <a:pt x="18655" y="17038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8"/>
                  <a:pt x="6873" y="11341"/>
                </a:cubicBezTo>
                <a:cubicBezTo>
                  <a:pt x="6873" y="11043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3"/>
                  <a:pt x="4909" y="11341"/>
                </a:cubicBezTo>
                <a:cubicBezTo>
                  <a:pt x="4909" y="11638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8"/>
                  <a:pt x="8836" y="9181"/>
                </a:cubicBezTo>
                <a:cubicBezTo>
                  <a:pt x="8836" y="8883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3"/>
                  <a:pt x="4909" y="9181"/>
                </a:cubicBezTo>
                <a:cubicBezTo>
                  <a:pt x="4909" y="9478"/>
                  <a:pt x="5129" y="9720"/>
                  <a:pt x="5400" y="972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8" name="Shape 364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4091040" y="4801411"/>
            <a:ext cx="410797" cy="410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4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6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9" name="Shape 364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2291480" y="4782738"/>
            <a:ext cx="410797" cy="41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cxnSp>
        <p:nvCxnSpPr>
          <p:cNvPr id="20" name="Straight Connector 1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2496878" y="2796177"/>
            <a:ext cx="7198244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 flipH="1">
            <a:off x="6106637" y="2603786"/>
            <a:ext cx="0" cy="192391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 flipH="1">
            <a:off x="2496878" y="2796177"/>
            <a:ext cx="0" cy="28707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 flipH="1">
            <a:off x="9695122" y="2796177"/>
            <a:ext cx="0" cy="28707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 flipH="1">
            <a:off x="7904417" y="2796177"/>
            <a:ext cx="0" cy="28707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 flipH="1">
            <a:off x="6106637" y="2796177"/>
            <a:ext cx="0" cy="28707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 flipH="1">
            <a:off x="4296438" y="2796177"/>
            <a:ext cx="0" cy="28707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 flipH="1">
            <a:off x="2496878" y="4231572"/>
            <a:ext cx="0" cy="28707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 flipH="1">
            <a:off x="4294661" y="4231572"/>
            <a:ext cx="0" cy="28707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 flipH="1">
            <a:off x="7894663" y="4231572"/>
            <a:ext cx="0" cy="28707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494747" y="398732"/>
            <a:ext cx="33447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CONTENTS</a:t>
            </a:r>
            <a:endParaRPr lang="zh-CN" altLang="en-US" sz="4400" b="1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1" name="Text Placeholde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546333" y="1083564"/>
            <a:ext cx="3099334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800" b="0" kern="1200">
                <a:solidFill>
                  <a:schemeClr val="bg1"/>
                </a:solidFill>
                <a:latin typeface="Levenim MT" panose="02010502060101010101" pitchFamily="2" charset="-79"/>
                <a:ea typeface="Yu Gothic" panose="020B0400000000000000" pitchFamily="34" charset="-128"/>
                <a:cs typeface="Levenim MT" panose="02010502060101010101" pitchFamily="2" charset="-79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1200" b="1" spc="-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T     H     E               M     O     D     E     R     N               P     R    E     S     E    N     T     A     T     I     O     N</a:t>
            </a:r>
          </a:p>
        </p:txBody>
      </p:sp>
      <p:cxnSp>
        <p:nvCxnSpPr>
          <p:cNvPr id="32" name="Straight Connector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0" y="3952402"/>
            <a:ext cx="440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0" y="4217589"/>
            <a:ext cx="440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0" y="4482776"/>
            <a:ext cx="440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76" y="-18289"/>
            <a:ext cx="6132576" cy="3074309"/>
          </a:xfrm>
          <a:prstGeom prst="rect">
            <a:avLst/>
          </a:prstGeom>
        </p:spPr>
      </p:pic>
      <p:pic>
        <p:nvPicPr>
          <p:cNvPr id="37" name="图片 3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64"/>
          <a:stretch>
            <a:fillRect/>
          </a:stretch>
        </p:blipFill>
        <p:spPr>
          <a:xfrm flipV="1">
            <a:off x="7827264" y="-36578"/>
            <a:ext cx="4389120" cy="2688335"/>
          </a:xfrm>
          <a:prstGeom prst="rect">
            <a:avLst/>
          </a:prstGeom>
        </p:spPr>
      </p:pic>
      <p:sp>
        <p:nvSpPr>
          <p:cNvPr id="40" name="矩形 3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2324390" y="6033955"/>
            <a:ext cx="7715721" cy="443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1" name="矩形 4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869861" y="6033955"/>
            <a:ext cx="931653" cy="44375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2" name="文本框 4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238186" y="6068266"/>
            <a:ext cx="551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https://www.freeppt7.com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3" name="文本框 4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913109" y="6086554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NEXT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4" name="TextBox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9325995" y="5358873"/>
            <a:ext cx="735779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SOCIAL</a:t>
            </a:r>
          </a:p>
        </p:txBody>
      </p:sp>
      <p:cxnSp>
        <p:nvCxnSpPr>
          <p:cNvPr id="46" name="Straight Connector 2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 flipH="1">
            <a:off x="9692983" y="4274244"/>
            <a:ext cx="0" cy="28707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hape 389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532084" y="4820618"/>
            <a:ext cx="343436" cy="343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6"/>
                  <a:pt x="10421" y="16209"/>
                  <a:pt x="10002" y="16302"/>
                </a:cubicBezTo>
                <a:cubicBezTo>
                  <a:pt x="9027" y="16518"/>
                  <a:pt x="8105" y="16493"/>
                  <a:pt x="7342" y="16179"/>
                </a:cubicBezTo>
                <a:cubicBezTo>
                  <a:pt x="6912" y="16003"/>
                  <a:pt x="6537" y="15756"/>
                  <a:pt x="6227" y="15442"/>
                </a:cubicBezTo>
                <a:cubicBezTo>
                  <a:pt x="5915" y="15129"/>
                  <a:pt x="5669" y="14758"/>
                  <a:pt x="5493" y="14341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4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9"/>
                  <a:pt x="15389" y="7238"/>
                  <a:pt x="15526" y="7693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1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8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4"/>
                  <a:pt x="6002" y="2230"/>
                  <a:pt x="7264" y="1723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2"/>
                  <a:pt x="5132" y="9032"/>
                  <a:pt x="4777" y="10034"/>
                </a:cubicBezTo>
                <a:cubicBezTo>
                  <a:pt x="4420" y="11038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90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6"/>
                  <a:pt x="6354" y="16816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4"/>
                </a:cubicBezTo>
                <a:cubicBezTo>
                  <a:pt x="17934" y="16294"/>
                  <a:pt x="18680" y="15688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5"/>
                  <a:pt x="21600" y="10179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9"/>
                  <a:pt x="19518" y="3199"/>
                  <a:pt x="18594" y="2423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8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8" name="TextBox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353109" y="5395449"/>
            <a:ext cx="148758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INTRODUCTION</a:t>
            </a:r>
          </a:p>
        </p:txBody>
      </p:sp>
      <p:cxnSp>
        <p:nvCxnSpPr>
          <p:cNvPr id="50" name="Straight Connector 2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 flipH="1">
            <a:off x="6096000" y="4255956"/>
            <a:ext cx="0" cy="28707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hape 370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930010" y="4872074"/>
            <a:ext cx="342774" cy="342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2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2"/>
                  <a:pt x="10800" y="19402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7"/>
                </a:lnTo>
                <a:lnTo>
                  <a:pt x="21471" y="6057"/>
                </a:lnTo>
                <a:cubicBezTo>
                  <a:pt x="21459" y="6043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3"/>
                  <a:pt x="129" y="6057"/>
                </a:cubicBezTo>
                <a:lnTo>
                  <a:pt x="98" y="6087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1"/>
                  <a:pt x="115" y="6686"/>
                </a:cubicBezTo>
                <a:lnTo>
                  <a:pt x="109" y="6691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1"/>
                </a:lnTo>
                <a:lnTo>
                  <a:pt x="21485" y="6686"/>
                </a:lnTo>
                <a:cubicBezTo>
                  <a:pt x="21553" y="6601"/>
                  <a:pt x="21600" y="6499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52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0" grpId="0"/>
      <p:bldP spid="31" grpId="0"/>
      <p:bldP spid="40" grpId="0" animBg="1"/>
      <p:bldP spid="41" grpId="0" animBg="1"/>
      <p:bldP spid="42" grpId="0"/>
      <p:bldP spid="43" grpId="0"/>
      <p:bldP spid="44" grpId="0"/>
      <p:bldP spid="47" grpId="0" animBg="1"/>
      <p:bldP spid="48" grpId="0"/>
      <p:bldP spid="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95700" y="3691337"/>
            <a:ext cx="2623342" cy="2836785"/>
            <a:chOff x="595700" y="3691337"/>
            <a:chExt cx="2623342" cy="2836785"/>
          </a:xfrm>
        </p:grpSpPr>
        <p:sp>
          <p:nvSpPr>
            <p:cNvPr id="8" name="Freeform 7"/>
            <p:cNvSpPr/>
            <p:nvPr/>
          </p:nvSpPr>
          <p:spPr bwMode="auto">
            <a:xfrm>
              <a:off x="920192" y="3691337"/>
              <a:ext cx="392275" cy="261036"/>
            </a:xfrm>
            <a:custGeom>
              <a:avLst/>
              <a:gdLst>
                <a:gd name="T0" fmla="*/ 0 w 272"/>
                <a:gd name="T1" fmla="*/ 0 h 181"/>
                <a:gd name="T2" fmla="*/ 0 w 272"/>
                <a:gd name="T3" fmla="*/ 181 h 181"/>
                <a:gd name="T4" fmla="*/ 272 w 272"/>
                <a:gd name="T5" fmla="*/ 105 h 181"/>
                <a:gd name="T6" fmla="*/ 0 w 272"/>
                <a:gd name="T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181">
                  <a:moveTo>
                    <a:pt x="0" y="0"/>
                  </a:moveTo>
                  <a:lnTo>
                    <a:pt x="0" y="181"/>
                  </a:lnTo>
                  <a:lnTo>
                    <a:pt x="272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95700" y="3991312"/>
              <a:ext cx="2107038" cy="25368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595700" y="3842767"/>
              <a:ext cx="2623341" cy="148545"/>
            </a:xfrm>
            <a:custGeom>
              <a:avLst/>
              <a:gdLst>
                <a:gd name="T0" fmla="*/ 1461 w 1819"/>
                <a:gd name="T1" fmla="*/ 103 h 103"/>
                <a:gd name="T2" fmla="*/ 1819 w 1819"/>
                <a:gd name="T3" fmla="*/ 0 h 103"/>
                <a:gd name="T4" fmla="*/ 470 w 1819"/>
                <a:gd name="T5" fmla="*/ 0 h 103"/>
                <a:gd name="T6" fmla="*/ 0 w 1819"/>
                <a:gd name="T7" fmla="*/ 103 h 103"/>
                <a:gd name="T8" fmla="*/ 1461 w 1819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9" h="103">
                  <a:moveTo>
                    <a:pt x="1461" y="103"/>
                  </a:moveTo>
                  <a:lnTo>
                    <a:pt x="1819" y="0"/>
                  </a:lnTo>
                  <a:lnTo>
                    <a:pt x="470" y="0"/>
                  </a:lnTo>
                  <a:lnTo>
                    <a:pt x="0" y="103"/>
                  </a:lnTo>
                  <a:lnTo>
                    <a:pt x="1461" y="1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20192" y="3691337"/>
              <a:ext cx="2298849" cy="151430"/>
            </a:xfrm>
            <a:custGeom>
              <a:avLst/>
              <a:gdLst>
                <a:gd name="T0" fmla="*/ 1594 w 1594"/>
                <a:gd name="T1" fmla="*/ 105 h 105"/>
                <a:gd name="T2" fmla="*/ 1236 w 1594"/>
                <a:gd name="T3" fmla="*/ 0 h 105"/>
                <a:gd name="T4" fmla="*/ 0 w 1594"/>
                <a:gd name="T5" fmla="*/ 0 h 105"/>
                <a:gd name="T6" fmla="*/ 245 w 1594"/>
                <a:gd name="T7" fmla="*/ 105 h 105"/>
                <a:gd name="T8" fmla="*/ 1594 w 1594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4" h="105">
                  <a:moveTo>
                    <a:pt x="1594" y="105"/>
                  </a:moveTo>
                  <a:lnTo>
                    <a:pt x="1236" y="0"/>
                  </a:lnTo>
                  <a:lnTo>
                    <a:pt x="0" y="0"/>
                  </a:lnTo>
                  <a:lnTo>
                    <a:pt x="245" y="105"/>
                  </a:lnTo>
                  <a:lnTo>
                    <a:pt x="1594" y="10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702738" y="3842767"/>
              <a:ext cx="516304" cy="2685355"/>
            </a:xfrm>
            <a:custGeom>
              <a:avLst/>
              <a:gdLst>
                <a:gd name="T0" fmla="*/ 358 w 358"/>
                <a:gd name="T1" fmla="*/ 0 h 1862"/>
                <a:gd name="T2" fmla="*/ 358 w 358"/>
                <a:gd name="T3" fmla="*/ 1650 h 1862"/>
                <a:gd name="T4" fmla="*/ 0 w 358"/>
                <a:gd name="T5" fmla="*/ 1862 h 1862"/>
                <a:gd name="T6" fmla="*/ 0 w 358"/>
                <a:gd name="T7" fmla="*/ 103 h 1862"/>
                <a:gd name="T8" fmla="*/ 358 w 358"/>
                <a:gd name="T9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862">
                  <a:moveTo>
                    <a:pt x="358" y="0"/>
                  </a:moveTo>
                  <a:lnTo>
                    <a:pt x="358" y="1650"/>
                  </a:lnTo>
                  <a:lnTo>
                    <a:pt x="0" y="1862"/>
                  </a:lnTo>
                  <a:lnTo>
                    <a:pt x="0" y="10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3080591" y="4337437"/>
            <a:ext cx="1312392" cy="2199338"/>
            <a:chOff x="3080591" y="4337437"/>
            <a:chExt cx="1312392" cy="219933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096455" y="4360512"/>
              <a:ext cx="496113" cy="6158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45490" y="4337437"/>
              <a:ext cx="1247493" cy="167294"/>
            </a:xfrm>
            <a:custGeom>
              <a:avLst/>
              <a:gdLst>
                <a:gd name="T0" fmla="*/ 865 w 865"/>
                <a:gd name="T1" fmla="*/ 116 h 116"/>
                <a:gd name="T2" fmla="*/ 504 w 865"/>
                <a:gd name="T3" fmla="*/ 0 h 116"/>
                <a:gd name="T4" fmla="*/ 0 w 865"/>
                <a:gd name="T5" fmla="*/ 0 h 116"/>
                <a:gd name="T6" fmla="*/ 330 w 865"/>
                <a:gd name="T7" fmla="*/ 116 h 116"/>
                <a:gd name="T8" fmla="*/ 865 w 865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115">
                  <a:moveTo>
                    <a:pt x="865" y="116"/>
                  </a:moveTo>
                  <a:lnTo>
                    <a:pt x="504" y="0"/>
                  </a:lnTo>
                  <a:lnTo>
                    <a:pt x="0" y="0"/>
                  </a:lnTo>
                  <a:lnTo>
                    <a:pt x="330" y="116"/>
                  </a:lnTo>
                  <a:lnTo>
                    <a:pt x="865" y="1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080591" y="4676352"/>
              <a:ext cx="791762" cy="18604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080591" y="4468677"/>
              <a:ext cx="1263357" cy="207675"/>
            </a:xfrm>
            <a:custGeom>
              <a:avLst/>
              <a:gdLst>
                <a:gd name="T0" fmla="*/ 549 w 876"/>
                <a:gd name="T1" fmla="*/ 144 h 144"/>
                <a:gd name="T2" fmla="*/ 876 w 876"/>
                <a:gd name="T3" fmla="*/ 0 h 144"/>
                <a:gd name="T4" fmla="*/ 341 w 876"/>
                <a:gd name="T5" fmla="*/ 0 h 144"/>
                <a:gd name="T6" fmla="*/ 0 w 876"/>
                <a:gd name="T7" fmla="*/ 144 h 144"/>
                <a:gd name="T8" fmla="*/ 549 w 876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" h="144">
                  <a:moveTo>
                    <a:pt x="549" y="144"/>
                  </a:moveTo>
                  <a:lnTo>
                    <a:pt x="876" y="0"/>
                  </a:lnTo>
                  <a:lnTo>
                    <a:pt x="341" y="0"/>
                  </a:lnTo>
                  <a:lnTo>
                    <a:pt x="0" y="144"/>
                  </a:lnTo>
                  <a:lnTo>
                    <a:pt x="549" y="1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872353" y="4468677"/>
              <a:ext cx="471596" cy="2068098"/>
            </a:xfrm>
            <a:custGeom>
              <a:avLst/>
              <a:gdLst>
                <a:gd name="T0" fmla="*/ 327 w 327"/>
                <a:gd name="T1" fmla="*/ 0 h 1434"/>
                <a:gd name="T2" fmla="*/ 327 w 327"/>
                <a:gd name="T3" fmla="*/ 1195 h 1434"/>
                <a:gd name="T4" fmla="*/ 0 w 327"/>
                <a:gd name="T5" fmla="*/ 1434 h 1434"/>
                <a:gd name="T6" fmla="*/ 0 w 327"/>
                <a:gd name="T7" fmla="*/ 144 h 1434"/>
                <a:gd name="T8" fmla="*/ 327 w 327"/>
                <a:gd name="T9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434">
                  <a:moveTo>
                    <a:pt x="327" y="0"/>
                  </a:moveTo>
                  <a:lnTo>
                    <a:pt x="327" y="1195"/>
                  </a:lnTo>
                  <a:lnTo>
                    <a:pt x="0" y="1434"/>
                  </a:lnTo>
                  <a:lnTo>
                    <a:pt x="0" y="144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4186750" y="4770094"/>
            <a:ext cx="1237398" cy="1752259"/>
            <a:chOff x="4186750" y="4770094"/>
            <a:chExt cx="1237398" cy="1752259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186750" y="4823455"/>
              <a:ext cx="514861" cy="6114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254533" y="4770094"/>
              <a:ext cx="1169615" cy="175947"/>
            </a:xfrm>
            <a:custGeom>
              <a:avLst/>
              <a:gdLst>
                <a:gd name="T0" fmla="*/ 7 w 811"/>
                <a:gd name="T1" fmla="*/ 0 h 122"/>
                <a:gd name="T2" fmla="*/ 426 w 811"/>
                <a:gd name="T3" fmla="*/ 0 h 122"/>
                <a:gd name="T4" fmla="*/ 811 w 811"/>
                <a:gd name="T5" fmla="*/ 122 h 122"/>
                <a:gd name="T6" fmla="*/ 303 w 811"/>
                <a:gd name="T7" fmla="*/ 122 h 122"/>
                <a:gd name="T8" fmla="*/ 0 w 811"/>
                <a:gd name="T9" fmla="*/ 13 h 122"/>
                <a:gd name="T10" fmla="*/ 7 w 811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1" h="122">
                  <a:moveTo>
                    <a:pt x="7" y="0"/>
                  </a:moveTo>
                  <a:lnTo>
                    <a:pt x="426" y="0"/>
                  </a:lnTo>
                  <a:lnTo>
                    <a:pt x="811" y="122"/>
                  </a:lnTo>
                  <a:lnTo>
                    <a:pt x="303" y="12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245880" y="5182560"/>
              <a:ext cx="765802" cy="13397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5011682" y="4946041"/>
              <a:ext cx="412466" cy="1576312"/>
            </a:xfrm>
            <a:custGeom>
              <a:avLst/>
              <a:gdLst>
                <a:gd name="T0" fmla="*/ 0 w 286"/>
                <a:gd name="T1" fmla="*/ 164 h 1093"/>
                <a:gd name="T2" fmla="*/ 286 w 286"/>
                <a:gd name="T3" fmla="*/ 0 h 1093"/>
                <a:gd name="T4" fmla="*/ 286 w 286"/>
                <a:gd name="T5" fmla="*/ 847 h 1093"/>
                <a:gd name="T6" fmla="*/ 0 w 286"/>
                <a:gd name="T7" fmla="*/ 1093 h 1093"/>
                <a:gd name="T8" fmla="*/ 0 w 286"/>
                <a:gd name="T9" fmla="*/ 164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093">
                  <a:moveTo>
                    <a:pt x="0" y="164"/>
                  </a:moveTo>
                  <a:lnTo>
                    <a:pt x="286" y="0"/>
                  </a:lnTo>
                  <a:lnTo>
                    <a:pt x="286" y="847"/>
                  </a:lnTo>
                  <a:lnTo>
                    <a:pt x="0" y="1093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4245880" y="4946041"/>
              <a:ext cx="1178268" cy="236519"/>
            </a:xfrm>
            <a:custGeom>
              <a:avLst/>
              <a:gdLst>
                <a:gd name="T0" fmla="*/ 0 w 817"/>
                <a:gd name="T1" fmla="*/ 164 h 164"/>
                <a:gd name="T2" fmla="*/ 309 w 817"/>
                <a:gd name="T3" fmla="*/ 0 h 164"/>
                <a:gd name="T4" fmla="*/ 817 w 817"/>
                <a:gd name="T5" fmla="*/ 0 h 164"/>
                <a:gd name="T6" fmla="*/ 531 w 817"/>
                <a:gd name="T7" fmla="*/ 164 h 164"/>
                <a:gd name="T8" fmla="*/ 0 w 817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164">
                  <a:moveTo>
                    <a:pt x="0" y="164"/>
                  </a:moveTo>
                  <a:lnTo>
                    <a:pt x="309" y="0"/>
                  </a:lnTo>
                  <a:lnTo>
                    <a:pt x="817" y="0"/>
                  </a:lnTo>
                  <a:lnTo>
                    <a:pt x="531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1705361" y="2435468"/>
            <a:ext cx="2217498" cy="1386386"/>
            <a:chOff x="2031803" y="1483557"/>
            <a:chExt cx="1998720" cy="1526075"/>
          </a:xfrm>
        </p:grpSpPr>
        <p:grpSp>
          <p:nvGrpSpPr>
            <p:cNvPr id="31" name="Group 30"/>
            <p:cNvGrpSpPr/>
            <p:nvPr/>
          </p:nvGrpSpPr>
          <p:grpSpPr>
            <a:xfrm>
              <a:off x="2031803" y="2075684"/>
              <a:ext cx="261290" cy="933948"/>
              <a:chOff x="1374514" y="1504950"/>
              <a:chExt cx="261290" cy="93394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1374514" y="1504951"/>
                <a:ext cx="0" cy="933947"/>
              </a:xfrm>
              <a:prstGeom prst="line">
                <a:avLst/>
              </a:prstGeom>
              <a:ln>
                <a:solidFill>
                  <a:srgbClr val="D8DADD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rgbClr val="D8DADD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Content Placeholder 2"/>
            <p:cNvSpPr txBox="1"/>
            <p:nvPr/>
          </p:nvSpPr>
          <p:spPr>
            <a:xfrm>
              <a:off x="2339145" y="1767244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en-US" altLang="zh-CN" sz="100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Lorem ipsum dolor sit amet, conse ctetur adipiscing.</a:t>
              </a:r>
              <a:endParaRPr lang="en-US" altLang="zh-CN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  <a:p>
              <a:pPr marL="0" indent="0">
                <a:lnSpc>
                  <a:spcPct val="130000"/>
                </a:lnSpc>
                <a:buNone/>
              </a:pPr>
              <a:r>
                <a:rPr lang="en-US" sz="1000">
                  <a:solidFill>
                    <a:srgbClr val="656D7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27111" y="1483557"/>
              <a:ext cx="1180963" cy="440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9</a:t>
              </a:r>
              <a:r>
                <a:rPr lang="id-ID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.</a:t>
              </a:r>
              <a:r>
                <a:rPr lang="en-US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100</a:t>
              </a:r>
              <a:r>
                <a:rPr lang="id-ID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.</a:t>
              </a:r>
              <a:r>
                <a:rPr lang="en-US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61</a:t>
              </a:r>
              <a:r>
                <a:rPr lang="id-ID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6" name="Group 3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3461382" y="3209240"/>
            <a:ext cx="2217498" cy="1362102"/>
            <a:chOff x="2031803" y="1483557"/>
            <a:chExt cx="1998720" cy="1499344"/>
          </a:xfrm>
        </p:grpSpPr>
        <p:grpSp>
          <p:nvGrpSpPr>
            <p:cNvPr id="37" name="Group 36"/>
            <p:cNvGrpSpPr/>
            <p:nvPr/>
          </p:nvGrpSpPr>
          <p:grpSpPr>
            <a:xfrm>
              <a:off x="2031803" y="2075684"/>
              <a:ext cx="261290" cy="907217"/>
              <a:chOff x="1374514" y="1504950"/>
              <a:chExt cx="261290" cy="90721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374514" y="1504950"/>
                <a:ext cx="0" cy="907217"/>
              </a:xfrm>
              <a:prstGeom prst="line">
                <a:avLst/>
              </a:prstGeom>
              <a:ln>
                <a:solidFill>
                  <a:srgbClr val="D8DADD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rgbClr val="D8DADD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Content Placeholder 2"/>
            <p:cNvSpPr txBox="1"/>
            <p:nvPr/>
          </p:nvSpPr>
          <p:spPr>
            <a:xfrm>
              <a:off x="2339145" y="1767244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0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Lorem ipsum dolor sit amet, conse ctetur adipiscing.</a:t>
              </a:r>
              <a:endParaRPr lang="en-US" altLang="zh-CN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27111" y="1483557"/>
              <a:ext cx="1180963" cy="440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9</a:t>
              </a:r>
              <a:r>
                <a:rPr lang="id-ID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.</a:t>
              </a:r>
              <a:r>
                <a:rPr lang="en-US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100</a:t>
              </a:r>
              <a:r>
                <a:rPr lang="id-ID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.</a:t>
              </a:r>
              <a:r>
                <a:rPr lang="en-US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61</a:t>
              </a:r>
              <a:r>
                <a:rPr lang="id-ID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2" name="Group 4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4597006" y="3944587"/>
            <a:ext cx="2217498" cy="1119714"/>
            <a:chOff x="2031803" y="1483557"/>
            <a:chExt cx="1998720" cy="1232533"/>
          </a:xfrm>
        </p:grpSpPr>
        <p:grpSp>
          <p:nvGrpSpPr>
            <p:cNvPr id="43" name="Group 42"/>
            <p:cNvGrpSpPr/>
            <p:nvPr/>
          </p:nvGrpSpPr>
          <p:grpSpPr>
            <a:xfrm>
              <a:off x="2031803" y="2075684"/>
              <a:ext cx="261290" cy="640406"/>
              <a:chOff x="1374514" y="1504950"/>
              <a:chExt cx="261290" cy="64040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1374514" y="1504950"/>
                <a:ext cx="0" cy="640406"/>
              </a:xfrm>
              <a:prstGeom prst="line">
                <a:avLst/>
              </a:prstGeom>
              <a:ln>
                <a:solidFill>
                  <a:srgbClr val="D8DADD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374514" y="1504950"/>
                <a:ext cx="261290" cy="0"/>
              </a:xfrm>
              <a:prstGeom prst="line">
                <a:avLst/>
              </a:prstGeom>
              <a:ln>
                <a:solidFill>
                  <a:srgbClr val="D8DADD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Content Placeholder 2"/>
            <p:cNvSpPr txBox="1"/>
            <p:nvPr/>
          </p:nvSpPr>
          <p:spPr>
            <a:xfrm>
              <a:off x="2339145" y="1767244"/>
              <a:ext cx="1691378" cy="5574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en-US" altLang="zh-CN" sz="1000" err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Lorem ipsum dolor sit amet, conse ctetur adipiscing.</a:t>
              </a:r>
              <a:endParaRPr lang="en-US" altLang="zh-CN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  <a:p>
              <a:pPr marL="0" indent="0">
                <a:lnSpc>
                  <a:spcPct val="130000"/>
                </a:lnSpc>
                <a:buNone/>
              </a:pPr>
              <a:r>
                <a:rPr lang="en-US" sz="1000">
                  <a:solidFill>
                    <a:srgbClr val="656D7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27111" y="1483557"/>
              <a:ext cx="1180963" cy="440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9</a:t>
              </a:r>
              <a:r>
                <a:rPr lang="id-ID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.</a:t>
              </a:r>
              <a:r>
                <a:rPr lang="en-US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100</a:t>
              </a:r>
              <a:r>
                <a:rPr lang="id-ID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.</a:t>
              </a:r>
              <a:r>
                <a:rPr lang="en-US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61</a:t>
              </a:r>
              <a:r>
                <a:rPr lang="id-ID" sz="20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8" name="TextBox 4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814504" y="2188672"/>
            <a:ext cx="47561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You </a:t>
            </a:r>
            <a:r>
              <a:rPr lang="en-US" sz="24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don’t</a:t>
            </a:r>
            <a:r>
              <a:rPr lang="en-US" sz="24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 have to be </a:t>
            </a:r>
            <a:r>
              <a:rPr lang="en-US" sz="2400" i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“a creative” </a:t>
            </a:r>
            <a:r>
              <a:rPr lang="en-US" sz="24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to be </a:t>
            </a:r>
            <a:r>
              <a:rPr lang="en-US" sz="24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creative</a:t>
            </a:r>
            <a:r>
              <a:rPr lang="en-US" sz="24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9" name="TextBox 4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814504" y="2900268"/>
            <a:ext cx="4314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Lorem ipsum dolor sit amet, conse ctetur adipiscing.</a:t>
            </a:r>
            <a:endParaRPr lang="en-US" sz="14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aphicFrame>
        <p:nvGraphicFramePr>
          <p:cNvPr id="51" name="Диаграмма 1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aphicFramePr/>
          <p:nvPr/>
        </p:nvGraphicFramePr>
        <p:xfrm>
          <a:off x="6412773" y="3747167"/>
          <a:ext cx="5560591" cy="298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64324" y="660991"/>
            <a:ext cx="599367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4400" b="1">
                <a:ln w="9525">
                  <a:noFill/>
                </a:ln>
                <a:latin typeface="+mj-ea"/>
                <a:ea typeface="+mj-ea"/>
              </a:defRPr>
            </a:lvl1pPr>
          </a:lstStyle>
          <a:p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ESSENTIAL SERVICE 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MARKETING</a:t>
            </a:r>
          </a:p>
        </p:txBody>
      </p:sp>
      <p:grpSp>
        <p:nvGrpSpPr>
          <p:cNvPr id="54" name="组合 5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37464" y="0"/>
            <a:ext cx="596900" cy="723900"/>
            <a:chOff x="537464" y="0"/>
            <a:chExt cx="596900" cy="723900"/>
          </a:xfrm>
        </p:grpSpPr>
        <p:sp>
          <p:nvSpPr>
            <p:cNvPr id="55" name="矩形 54"/>
            <p:cNvSpPr/>
            <p:nvPr/>
          </p:nvSpPr>
          <p:spPr>
            <a:xfrm>
              <a:off x="537464" y="0"/>
              <a:ext cx="596900" cy="723900"/>
            </a:xfrm>
            <a:prstGeom prst="rect">
              <a:avLst/>
            </a:prstGeom>
            <a:solidFill>
              <a:srgbClr val="002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6" name="Shape 3891"/>
            <p:cNvSpPr/>
            <p:nvPr/>
          </p:nvSpPr>
          <p:spPr>
            <a:xfrm>
              <a:off x="698957" y="162829"/>
              <a:ext cx="279033" cy="27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8"/>
                    <a:pt x="17673" y="7364"/>
                  </a:cubicBezTo>
                  <a:cubicBezTo>
                    <a:pt x="17673" y="6787"/>
                    <a:pt x="17339" y="6295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90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6"/>
                    <a:pt x="10556" y="16200"/>
                    <a:pt x="10800" y="16200"/>
                  </a:cubicBezTo>
                  <a:cubicBezTo>
                    <a:pt x="11273" y="16200"/>
                    <a:pt x="11689" y="15974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3"/>
                  </a:moveTo>
                  <a:cubicBezTo>
                    <a:pt x="3476" y="16840"/>
                    <a:pt x="3436" y="16280"/>
                    <a:pt x="3436" y="15709"/>
                  </a:cubicBezTo>
                  <a:cubicBezTo>
                    <a:pt x="3436" y="14764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7"/>
                  </a:cubicBezTo>
                  <a:cubicBezTo>
                    <a:pt x="9431" y="15254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7"/>
                  </a:cubicBezTo>
                  <a:cubicBezTo>
                    <a:pt x="3608" y="17469"/>
                    <a:pt x="3573" y="17430"/>
                    <a:pt x="3539" y="17393"/>
                  </a:cubicBezTo>
                  <a:moveTo>
                    <a:pt x="3075" y="11369"/>
                  </a:moveTo>
                  <a:cubicBezTo>
                    <a:pt x="2361" y="10869"/>
                    <a:pt x="1683" y="10322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7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4"/>
                    <a:pt x="3936" y="11937"/>
                  </a:cubicBezTo>
                  <a:cubicBezTo>
                    <a:pt x="4379" y="10266"/>
                    <a:pt x="5100" y="8709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5"/>
                    <a:pt x="7855" y="5891"/>
                  </a:cubicBezTo>
                  <a:cubicBezTo>
                    <a:pt x="7855" y="5688"/>
                    <a:pt x="7813" y="5494"/>
                    <a:pt x="7739" y="5318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1"/>
                    <a:pt x="11005" y="1708"/>
                    <a:pt x="10354" y="2082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6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8"/>
                    <a:pt x="15149" y="8393"/>
                  </a:cubicBezTo>
                  <a:cubicBezTo>
                    <a:pt x="14827" y="9199"/>
                    <a:pt x="14443" y="9974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4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54398" y="448734"/>
              <a:ext cx="5725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LOGO</a:t>
              </a:r>
              <a:endParaRPr lang="zh-CN" alt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Прямоугольник 2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Graphic spid="51" grpId="0">
        <p:bldAsOne/>
      </p:bldGraphic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2040"/>
            <a:ext cx="12192000" cy="9022080"/>
          </a:xfrm>
          <a:prstGeom prst="rect">
            <a:avLst/>
          </a:prstGeom>
        </p:spPr>
      </p:pic>
      <p:sp>
        <p:nvSpPr>
          <p:cNvPr id="4" name="Rectang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3220124" y="2286000"/>
            <a:ext cx="5751754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5" name="TextBox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435275" y="2921168"/>
            <a:ext cx="5321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latin typeface="逐浪雅宋体" panose="02010601030101010101" pitchFamily="2" charset="-122"/>
                <a:ea typeface="逐浪雅宋体" panose="02010601030101010101" pitchFamily="2" charset="-122"/>
              </a:defRPr>
            </a:lvl1pPr>
          </a:lstStyle>
          <a:p>
            <a:pPr algn="ctr"/>
            <a:r>
              <a:rPr lang="en-US" altLang="zh-CN" sz="6600" dirty="0">
                <a:solidFill>
                  <a:schemeClr val="bg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Arial" panose="020B0604020202020204" pitchFamily="34" charset="0"/>
              </a:rPr>
              <a:t>THANK YOU</a:t>
            </a:r>
            <a:endParaRPr lang="en-US" sz="6600" dirty="0">
              <a:solidFill>
                <a:schemeClr val="bg1"/>
              </a:solidFill>
              <a:latin typeface="Aharoni" pitchFamily="2" charset="-79"/>
              <a:ea typeface="微软雅黑" panose="020B0503020204020204" pitchFamily="34" charset="-122"/>
              <a:cs typeface="Aharoni" pitchFamily="2" charset="-79"/>
              <a:sym typeface="Arial" panose="020B0604020202020204" pitchFamily="34" charset="0"/>
            </a:endParaRPr>
          </a:p>
        </p:txBody>
      </p:sp>
      <p:sp>
        <p:nvSpPr>
          <p:cNvPr id="8" name="Rectangle 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434637" y="2286000"/>
            <a:ext cx="1322726" cy="36187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000" b="1" spc="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CONTACT</a:t>
            </a:r>
          </a:p>
        </p:txBody>
      </p:sp>
      <p:sp>
        <p:nvSpPr>
          <p:cNvPr id="12" name="文本框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767328" y="3886200"/>
            <a:ext cx="4834128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THE MODERN PRESENTATION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4" name="矩形 1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083800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5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245293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6" name="文本框 1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0100734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5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8C8C8"/>
            </a:gs>
            <a:gs pos="29000">
              <a:schemeClr val="bg1">
                <a:alpha val="84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7270"/>
            <a:ext cx="12192000" cy="9022080"/>
          </a:xfrm>
          <a:prstGeom prst="rect">
            <a:avLst/>
          </a:prstGeom>
        </p:spPr>
      </p:pic>
      <p:sp>
        <p:nvSpPr>
          <p:cNvPr id="3" name="矩形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083800" y="0"/>
            <a:ext cx="596900" cy="723900"/>
          </a:xfrm>
          <a:prstGeom prst="rect">
            <a:avLst/>
          </a:prstGeom>
          <a:solidFill>
            <a:srgbClr val="002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" name="Shape 389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0245293" y="162829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5" name="文本框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0100734" y="448734"/>
            <a:ext cx="5725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LOGO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6" name="文本框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289300" y="2413337"/>
            <a:ext cx="4258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PART ONE</a:t>
            </a:r>
            <a:endParaRPr lang="zh-CN" altLang="en-US" sz="6000" b="1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7" name="Text Placeholde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428273" y="3300664"/>
            <a:ext cx="3850106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800" b="0" kern="1200">
                <a:solidFill>
                  <a:schemeClr val="bg1"/>
                </a:solidFill>
                <a:latin typeface="Levenim MT" panose="02010502060101010101" pitchFamily="2" charset="-79"/>
                <a:ea typeface="Yu Gothic" panose="020B0400000000000000" pitchFamily="34" charset="-128"/>
                <a:cs typeface="Levenim MT" panose="02010502060101010101" pitchFamily="2" charset="-79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7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WHAT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 </a:t>
            </a:r>
            <a:r>
              <a:rPr lang="en-US" altLang="zh-CN"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WE DO?</a:t>
            </a:r>
          </a:p>
        </p:txBody>
      </p:sp>
      <p:sp>
        <p:nvSpPr>
          <p:cNvPr id="8" name="矩形 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820644" y="4554072"/>
            <a:ext cx="1065364" cy="2946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9" name="文本框 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976460" y="4558543"/>
            <a:ext cx="829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START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→</a:t>
            </a:r>
          </a:p>
        </p:txBody>
      </p:sp>
      <p:sp>
        <p:nvSpPr>
          <p:cNvPr id="12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44" name="Rectangle 4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" y="0"/>
            <a:ext cx="12192000" cy="3429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6" name="TextBox 2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413297" y="3914045"/>
            <a:ext cx="628377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3" name="TextBox 3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692040" y="3914045"/>
            <a:ext cx="628377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7" name="TextBox 3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970783" y="3914045"/>
            <a:ext cx="628377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1" name="TextBox 4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9249526" y="3914045"/>
            <a:ext cx="628377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3" name="Title 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413296" y="1425005"/>
            <a:ext cx="6768414" cy="1708081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60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WHAT </a:t>
            </a:r>
            <a:r>
              <a:rPr lang="en-US" sz="6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WE DO?</a:t>
            </a:r>
          </a:p>
        </p:txBody>
      </p:sp>
      <p:sp>
        <p:nvSpPr>
          <p:cNvPr id="45" name="TextBox 4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400300" y="1028700"/>
            <a:ext cx="8431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OUR ABOUT</a:t>
            </a:r>
          </a:p>
        </p:txBody>
      </p:sp>
      <p:sp>
        <p:nvSpPr>
          <p:cNvPr id="22" name="Rectangle 3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2400300" y="4556699"/>
            <a:ext cx="1903926" cy="86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Consulting</a:t>
            </a:r>
          </a:p>
          <a:p>
            <a:pPr>
              <a:lnSpc>
                <a:spcPct val="130000"/>
              </a:lnSpc>
            </a:pPr>
            <a:r>
              <a:rPr lang="en-US" sz="11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24" name="Rectangle 3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943552" y="4556699"/>
            <a:ext cx="1903926" cy="86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Design</a:t>
            </a:r>
          </a:p>
          <a:p>
            <a:pPr>
              <a:lnSpc>
                <a:spcPct val="130000"/>
              </a:lnSpc>
            </a:pPr>
            <a:r>
              <a:rPr lang="en-US" sz="11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27" name="Rectangle 3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215178" y="4556699"/>
            <a:ext cx="1903926" cy="86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err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Awwards</a:t>
            </a:r>
            <a:endParaRPr lang="en-US" b="1" dirty="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1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28" name="Rectangle 4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4671926" y="4556699"/>
            <a:ext cx="1903926" cy="86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Online Shop</a:t>
            </a:r>
          </a:p>
          <a:p>
            <a:pPr>
              <a:lnSpc>
                <a:spcPct val="130000"/>
              </a:lnSpc>
            </a:pPr>
            <a:r>
              <a:rPr lang="en-US" sz="11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42" name="Rectangle 1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2400300" y="1949262"/>
            <a:ext cx="6707124" cy="30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4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7" grpId="0"/>
      <p:bldP spid="41" grpId="0"/>
      <p:bldP spid="43" grpId="0"/>
      <p:bldP spid="45" grpId="0"/>
      <p:bldP spid="22" grpId="0"/>
      <p:bldP spid="24" grpId="0"/>
      <p:bldP spid="27" grpId="0"/>
      <p:bldP spid="28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title" idx="4294967295"/>
          </p:nvPr>
        </p:nvSpPr>
        <p:spPr>
          <a:xfrm>
            <a:off x="1714500" y="2050889"/>
            <a:ext cx="3659188" cy="1448596"/>
          </a:xfrm>
        </p:spPr>
        <p:txBody>
          <a:bodyPr>
            <a:noAutofit/>
          </a:bodyPr>
          <a:lstStyle/>
          <a:p>
            <a:r>
              <a:rPr lang="en-US" sz="5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WHAT </a:t>
            </a:r>
            <a:br>
              <a:rPr lang="en-US" sz="5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en-US" sz="5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WE DO</a:t>
            </a:r>
          </a:p>
        </p:txBody>
      </p:sp>
      <p:sp>
        <p:nvSpPr>
          <p:cNvPr id="10" name="Прямоугольник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6" name="Text Placeholde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678719" y="1671793"/>
            <a:ext cx="2253201" cy="28502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800" b="0" kern="1200">
                <a:solidFill>
                  <a:schemeClr val="bg1"/>
                </a:solidFill>
                <a:latin typeface="Levenim MT" panose="02010502060101010101" pitchFamily="2" charset="-79"/>
                <a:ea typeface="Yu Gothic" panose="020B0400000000000000" pitchFamily="34" charset="-128"/>
                <a:cs typeface="Levenim MT" panose="02010502060101010101" pitchFamily="2" charset="-79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1100" spc="-3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等线" panose="02010600030101010101" charset="-122"/>
                <a:sym typeface="Arial" panose="020B0604020202020204" pitchFamily="34" charset="0"/>
              </a:rPr>
              <a:t>T     H     E               M     O     D     E     R     N               P     R    E     S     E    N     T     A     T     I     O     N</a:t>
            </a:r>
          </a:p>
        </p:txBody>
      </p:sp>
      <p:sp>
        <p:nvSpPr>
          <p:cNvPr id="17" name="TextBox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761427" y="3593224"/>
            <a:ext cx="2642052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 </a:t>
            </a:r>
            <a:r>
              <a:rPr lang="en-US" altLang="zh-CN" sz="12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 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8" name="矩形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821819" y="365978"/>
            <a:ext cx="494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ysClr val="windowText" lastClr="000000">
                    <a:alpha val="60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COMPANY</a:t>
            </a:r>
          </a:p>
          <a:p>
            <a:r>
              <a:rPr lang="en-US" altLang="zh-CN" sz="2000" b="1">
                <a:solidFill>
                  <a:sysClr val="windowText" lastClr="000000">
                    <a:alpha val="60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INTRODUCTION</a:t>
            </a:r>
            <a:endParaRPr lang="zh-CN" altLang="en-US" sz="2000" b="1">
              <a:solidFill>
                <a:sysClr val="windowText" lastClr="000000">
                  <a:alpha val="60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9" name="文本框 1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821819" y="1071170"/>
            <a:ext cx="3019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 Click here to add content, content to match the title.  </a:t>
            </a:r>
          </a:p>
          <a:p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  <a:p>
            <a:endParaRPr lang="zh-CN" altLang="en-US" sz="1200" dirty="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0" name="矩形 1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821819" y="2721114"/>
            <a:ext cx="494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ysClr val="windowText" lastClr="000000">
                    <a:alpha val="60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COMPANY</a:t>
            </a:r>
          </a:p>
          <a:p>
            <a:r>
              <a:rPr lang="en-US" altLang="zh-CN" sz="2000" b="1">
                <a:solidFill>
                  <a:sysClr val="windowText" lastClr="000000">
                    <a:alpha val="60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INTRODUCTION</a:t>
            </a:r>
            <a:endParaRPr lang="zh-CN" altLang="en-US" sz="2000" b="1">
              <a:solidFill>
                <a:sysClr val="windowText" lastClr="000000">
                  <a:alpha val="60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1" name="文本框 2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821819" y="3426306"/>
            <a:ext cx="3019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 Click here to add content, content to match the title.  </a:t>
            </a:r>
          </a:p>
          <a:p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  <a:p>
            <a:endParaRPr lang="zh-CN" altLang="en-US" sz="1200" dirty="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2" name="矩形 2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821819" y="4952479"/>
            <a:ext cx="494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ysClr val="windowText" lastClr="000000">
                    <a:alpha val="60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COMPANY</a:t>
            </a:r>
          </a:p>
          <a:p>
            <a:r>
              <a:rPr lang="en-US" altLang="zh-CN" sz="2000" b="1">
                <a:solidFill>
                  <a:sysClr val="windowText" lastClr="000000">
                    <a:alpha val="60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INTRODUCTION</a:t>
            </a:r>
            <a:endParaRPr lang="zh-CN" altLang="en-US" sz="2000" b="1">
              <a:solidFill>
                <a:sysClr val="windowText" lastClr="000000">
                  <a:alpha val="60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3" name="文本框 2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8821819" y="5657671"/>
            <a:ext cx="3019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 Click here to add content, content to match the title.  </a:t>
            </a:r>
          </a:p>
          <a:p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  <a:p>
            <a:endParaRPr lang="zh-CN" altLang="en-US" sz="1200" dirty="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9" name="矩形 2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852148" y="5358744"/>
            <a:ext cx="1065364" cy="2946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0" name="文本框 2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007964" y="5363215"/>
            <a:ext cx="829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START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→</a:t>
            </a:r>
          </a:p>
        </p:txBody>
      </p:sp>
      <p:pic>
        <p:nvPicPr>
          <p:cNvPr id="31" name="Picture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 noChangeArrowheads="1"/>
          </p:cNvPicPr>
          <p:nvPr>
            <p:ph type="pic" sz="quarter" idx="8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 noChangeArrowheads="1"/>
          </p:cNvPicPr>
          <p:nvPr>
            <p:ph type="pic" sz="quarter" idx="8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 noChangeArrowheads="1"/>
          </p:cNvPicPr>
          <p:nvPr>
            <p:ph type="pic" sz="quarter" idx="8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8849712" y="3429000"/>
            <a:ext cx="2685874" cy="26858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1" name="Tit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9121734" y="3981521"/>
            <a:ext cx="742707" cy="916093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5400" b="0" spc="3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2" name="Tit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9858651" y="3981521"/>
            <a:ext cx="742707" cy="916093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5400" b="0" spc="3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13" name="Tit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0595567" y="3981521"/>
            <a:ext cx="742707" cy="916093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5400" b="0" spc="3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14" name="Tit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9121734" y="4897614"/>
            <a:ext cx="742707" cy="916093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5400" b="0" spc="3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I</a:t>
            </a:r>
          </a:p>
        </p:txBody>
      </p:sp>
      <p:sp>
        <p:nvSpPr>
          <p:cNvPr id="15" name="Tit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9858651" y="4897614"/>
            <a:ext cx="742707" cy="916093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5400" b="0" spc="3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16" name="Tit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10595567" y="4897614"/>
            <a:ext cx="742707" cy="916093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5400" b="0" spc="3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5" name="矩形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4462272" y="0"/>
            <a:ext cx="2286000" cy="6858000"/>
          </a:xfrm>
          <a:prstGeom prst="rect">
            <a:avLst/>
          </a:prstGeom>
          <a:solidFill>
            <a:schemeClr val="accent3">
              <a:alpha val="46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cxnSp>
        <p:nvCxnSpPr>
          <p:cNvPr id="10" name="Straight Connector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431315" y="4478305"/>
            <a:ext cx="45295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2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249899" y="628652"/>
            <a:ext cx="692903" cy="800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2">
                <a:alpha val="20000"/>
              </a:schemeClr>
            </a:solidFill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9" name="Shape 365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456060" y="888410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89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0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4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89"/>
                </a:cubicBezTo>
                <a:cubicBezTo>
                  <a:pt x="9962" y="13889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5"/>
                  <a:pt x="11155" y="21600"/>
                  <a:pt x="11291" y="21600"/>
                </a:cubicBezTo>
                <a:cubicBezTo>
                  <a:pt x="11427" y="21600"/>
                  <a:pt x="11549" y="21545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8"/>
                  <a:pt x="11291" y="12765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0" name="TextBox 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142213" y="1596069"/>
            <a:ext cx="99225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WEB DESIGN</a:t>
            </a:r>
          </a:p>
        </p:txBody>
      </p:sp>
      <p:sp>
        <p:nvSpPr>
          <p:cNvPr id="22" name="Shape 2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231611" y="2336296"/>
            <a:ext cx="692903" cy="800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2">
                <a:alpha val="20000"/>
              </a:schemeClr>
            </a:solidFill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3" name="TextBox 1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685923" y="3315324"/>
            <a:ext cx="204485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PRESENTATION TEMPLATE</a:t>
            </a:r>
          </a:p>
        </p:txBody>
      </p:sp>
      <p:sp>
        <p:nvSpPr>
          <p:cNvPr id="24" name="Text Placeholder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4868803" y="5505480"/>
            <a:ext cx="1531997" cy="529134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5000"/>
              </a:lnSpc>
            </a:pPr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There are many variations of passages of Lorem Ipsum available, but the.</a:t>
            </a:r>
          </a:p>
        </p:txBody>
      </p:sp>
      <p:sp>
        <p:nvSpPr>
          <p:cNvPr id="25" name="Shape 366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437772" y="2591246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0" name="Shape 2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274283" y="4079752"/>
            <a:ext cx="692903" cy="800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2">
                <a:alpha val="20000"/>
              </a:schemeClr>
            </a:solidFill>
            <a:miter lim="400000"/>
          </a:ln>
        </p:spPr>
        <p:txBody>
          <a:bodyPr lIns="45719" rIns="45719" anchor="ctr"/>
          <a:lstStyle/>
          <a:p>
            <a:endParaRPr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1" name="TextBox 1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277235" y="5022204"/>
            <a:ext cx="58990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sz="12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DESIGN</a:t>
            </a:r>
          </a:p>
        </p:txBody>
      </p:sp>
      <p:sp>
        <p:nvSpPr>
          <p:cNvPr id="33" name="Shape 368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5387545" y="4276881"/>
            <a:ext cx="446328" cy="40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2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09"/>
                  <a:pt x="6113" y="10507"/>
                  <a:pt x="5698" y="9969"/>
                </a:cubicBezTo>
                <a:cubicBezTo>
                  <a:pt x="5646" y="9901"/>
                  <a:pt x="5599" y="9842"/>
                  <a:pt x="5562" y="9785"/>
                </a:cubicBezTo>
                <a:cubicBezTo>
                  <a:pt x="5550" y="9768"/>
                  <a:pt x="5538" y="9751"/>
                  <a:pt x="5526" y="9734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1"/>
                </a:cubicBezTo>
                <a:cubicBezTo>
                  <a:pt x="5249" y="6721"/>
                  <a:pt x="4603" y="5151"/>
                  <a:pt x="5035" y="3987"/>
                </a:cubicBezTo>
                <a:cubicBezTo>
                  <a:pt x="5619" y="2410"/>
                  <a:pt x="6140" y="2098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1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3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5"/>
                </a:cubicBezTo>
                <a:cubicBezTo>
                  <a:pt x="11091" y="9842"/>
                  <a:pt x="11044" y="9901"/>
                  <a:pt x="10992" y="9969"/>
                </a:cubicBezTo>
                <a:cubicBezTo>
                  <a:pt x="10578" y="10507"/>
                  <a:pt x="9806" y="11509"/>
                  <a:pt x="9806" y="13567"/>
                </a:cubicBezTo>
                <a:cubicBezTo>
                  <a:pt x="9806" y="15971"/>
                  <a:pt x="11535" y="17087"/>
                  <a:pt x="12500" y="17361"/>
                </a:cubicBezTo>
                <a:cubicBezTo>
                  <a:pt x="13925" y="17915"/>
                  <a:pt x="15432" y="18664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39"/>
                  <a:pt x="12999" y="4821"/>
                  <a:pt x="12211" y="2789"/>
                </a:cubicBezTo>
                <a:cubicBezTo>
                  <a:pt x="11716" y="1513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6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6"/>
                  <a:pt x="12782" y="16326"/>
                </a:cubicBezTo>
                <a:moveTo>
                  <a:pt x="18035" y="15773"/>
                </a:moveTo>
                <a:cubicBezTo>
                  <a:pt x="18035" y="15773"/>
                  <a:pt x="16217" y="15311"/>
                  <a:pt x="16217" y="13290"/>
                </a:cubicBezTo>
                <a:cubicBezTo>
                  <a:pt x="16217" y="11514"/>
                  <a:pt x="17087" y="10889"/>
                  <a:pt x="17376" y="10458"/>
                </a:cubicBezTo>
                <a:cubicBezTo>
                  <a:pt x="17376" y="10458"/>
                  <a:pt x="17968" y="9905"/>
                  <a:pt x="17572" y="8122"/>
                </a:cubicBezTo>
                <a:cubicBezTo>
                  <a:pt x="18232" y="7145"/>
                  <a:pt x="18387" y="5419"/>
                  <a:pt x="17669" y="3589"/>
                </a:cubicBezTo>
                <a:cubicBezTo>
                  <a:pt x="17218" y="2442"/>
                  <a:pt x="16666" y="1814"/>
                  <a:pt x="16059" y="1448"/>
                </a:cubicBezTo>
                <a:cubicBezTo>
                  <a:pt x="15612" y="1179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3"/>
                </a:cubicBezTo>
                <a:cubicBezTo>
                  <a:pt x="12878" y="1781"/>
                  <a:pt x="12997" y="2064"/>
                  <a:pt x="13115" y="2365"/>
                </a:cubicBezTo>
                <a:cubicBezTo>
                  <a:pt x="13131" y="2408"/>
                  <a:pt x="13143" y="2453"/>
                  <a:pt x="13159" y="2496"/>
                </a:cubicBezTo>
                <a:cubicBezTo>
                  <a:pt x="13436" y="2360"/>
                  <a:pt x="13994" y="2159"/>
                  <a:pt x="14614" y="2159"/>
                </a:cubicBezTo>
                <a:cubicBezTo>
                  <a:pt x="15001" y="2159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8"/>
                </a:cubicBezTo>
                <a:cubicBezTo>
                  <a:pt x="17366" y="5540"/>
                  <a:pt x="17207" y="6853"/>
                  <a:pt x="16784" y="7478"/>
                </a:cubicBezTo>
                <a:cubicBezTo>
                  <a:pt x="16610" y="7736"/>
                  <a:pt x="16549" y="8066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3"/>
                  <a:pt x="16607" y="9785"/>
                  <a:pt x="16584" y="9819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7"/>
                  <a:pt x="15236" y="11418"/>
                  <a:pt x="15236" y="13290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6"/>
                  <a:pt x="20311" y="17925"/>
                  <a:pt x="20570" y="19439"/>
                </a:cubicBezTo>
                <a:lnTo>
                  <a:pt x="17464" y="19439"/>
                </a:lnTo>
                <a:cubicBezTo>
                  <a:pt x="17553" y="19773"/>
                  <a:pt x="17615" y="20131"/>
                  <a:pt x="17645" y="20519"/>
                </a:cubicBezTo>
                <a:lnTo>
                  <a:pt x="21152" y="20519"/>
                </a:lnTo>
                <a:cubicBezTo>
                  <a:pt x="21600" y="20519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5" name="TextBox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280221" y="2351782"/>
            <a:ext cx="298159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36" name="Rectangle 3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662890" y="2616470"/>
            <a:ext cx="2903270" cy="134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Marketing Business Online Support</a:t>
            </a:r>
          </a:p>
          <a:p>
            <a:pPr>
              <a:lnSpc>
                <a:spcPct val="130000"/>
              </a:lnSpc>
            </a:pPr>
            <a:r>
              <a:rPr lang="en-US" sz="14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Objectively disintermediate leveraged manufactured products</a:t>
            </a:r>
          </a:p>
        </p:txBody>
      </p:sp>
      <p:sp>
        <p:nvSpPr>
          <p:cNvPr id="37" name="TextBox 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392324" y="1028700"/>
            <a:ext cx="4015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Felix Titling" panose="04060505060202020A04" pitchFamily="8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Something about</a:t>
            </a:r>
          </a:p>
          <a:p>
            <a:r>
              <a: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Company portfolio.</a:t>
            </a:r>
          </a:p>
        </p:txBody>
      </p:sp>
      <p:sp>
        <p:nvSpPr>
          <p:cNvPr id="38" name="TextBox 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582932" y="844034"/>
            <a:ext cx="11758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TEMPLATE 2020</a:t>
            </a:r>
          </a:p>
        </p:txBody>
      </p:sp>
      <p:graphicFrame>
        <p:nvGraphicFramePr>
          <p:cNvPr id="39" name="Chart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aphicFramePr/>
          <p:nvPr/>
        </p:nvGraphicFramePr>
        <p:xfrm>
          <a:off x="372286" y="4541854"/>
          <a:ext cx="3833954" cy="192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Прямоугольник 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6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5" grpId="0" animBg="1"/>
      <p:bldP spid="18" grpId="0" animBg="1"/>
      <p:bldP spid="19" grpId="0" animBg="1"/>
      <p:bldP spid="20" grpId="0"/>
      <p:bldP spid="22" grpId="0" animBg="1"/>
      <p:bldP spid="23" grpId="0"/>
      <p:bldP spid="24" grpId="0"/>
      <p:bldP spid="25" grpId="0" animBg="1"/>
      <p:bldP spid="30" grpId="0" animBg="1"/>
      <p:bldP spid="31" grpId="0"/>
      <p:bldP spid="33" grpId="0" animBg="1"/>
      <p:bldP spid="35" grpId="0"/>
      <p:bldP spid="36" grpId="0"/>
      <p:bldP spid="37" grpId="0"/>
      <p:bldP spid="38" grpId="0"/>
      <p:bldGraphic spid="3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4416357" y="458636"/>
            <a:ext cx="3353368" cy="594216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3" name="Заголовок 3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>
            <a:spLocks noGrp="1"/>
          </p:cNvSpPr>
          <p:nvPr>
            <p:ph type="title" idx="4294967295"/>
          </p:nvPr>
        </p:nvSpPr>
        <p:spPr>
          <a:xfrm>
            <a:off x="1714500" y="4790208"/>
            <a:ext cx="7242464" cy="134630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WHO WE ARE</a:t>
            </a:r>
          </a:p>
        </p:txBody>
      </p:sp>
      <p:sp>
        <p:nvSpPr>
          <p:cNvPr id="13" name="Прямоугольник 1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4571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pic>
        <p:nvPicPr>
          <p:cNvPr id="14" name="Picture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1714500" y="1257300"/>
            <a:ext cx="7242175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803413" y="2560701"/>
            <a:ext cx="2102075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. </a:t>
            </a:r>
          </a:p>
        </p:txBody>
      </p:sp>
      <p:sp>
        <p:nvSpPr>
          <p:cNvPr id="16" name="Shape 250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290434" y="2653382"/>
            <a:ext cx="403345" cy="403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algn="ctr" defTabSz="23431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7" name="Shape 262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290434" y="3956311"/>
            <a:ext cx="403345" cy="403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algn="ctr" defTabSz="23431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8" name="Rectangle 1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803413" y="3824206"/>
            <a:ext cx="2102075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19" name="Shape 262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290434" y="5203773"/>
            <a:ext cx="403345" cy="403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algn="ctr" defTabSz="23431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0" name="Rectangle 16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803413" y="5080207"/>
            <a:ext cx="2102075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. </a:t>
            </a:r>
          </a:p>
        </p:txBody>
      </p:sp>
      <p:sp>
        <p:nvSpPr>
          <p:cNvPr id="21" name="Shape 259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387198" y="1462118"/>
            <a:ext cx="256674" cy="403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algn="ctr" defTabSz="23431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22" name="Rectangle 1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9803416" y="1305898"/>
            <a:ext cx="2103856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</a:t>
            </a:r>
          </a:p>
        </p:txBody>
      </p:sp>
      <p:sp>
        <p:nvSpPr>
          <p:cNvPr id="30" name="Rectangle 1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793272" y="5713306"/>
            <a:ext cx="6143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. Efficiently benchmark progressive resources.</a:t>
            </a:r>
          </a:p>
        </p:txBody>
      </p:sp>
      <p:grpSp>
        <p:nvGrpSpPr>
          <p:cNvPr id="4" name="组合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1863696" y="3429000"/>
            <a:ext cx="1208688" cy="1208688"/>
            <a:chOff x="8849712" y="3429000"/>
            <a:chExt cx="2685874" cy="2685874"/>
          </a:xfrm>
        </p:grpSpPr>
        <p:sp>
          <p:nvSpPr>
            <p:cNvPr id="31" name="Rectangle 8"/>
            <p:cNvSpPr/>
            <p:nvPr/>
          </p:nvSpPr>
          <p:spPr>
            <a:xfrm>
              <a:off x="8849712" y="3429000"/>
              <a:ext cx="2685874" cy="268587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32" name="Title 3"/>
            <p:cNvSpPr txBox="1"/>
            <p:nvPr/>
          </p:nvSpPr>
          <p:spPr>
            <a:xfrm>
              <a:off x="9121734" y="3981521"/>
              <a:ext cx="742707" cy="916093"/>
            </a:xfrm>
            <a:prstGeom prst="rect">
              <a:avLst/>
            </a:prstGeom>
          </p:spPr>
          <p:txBody>
            <a:bodyPr l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Titillium" charset="0"/>
                  <a:ea typeface="Titillium" charset="0"/>
                  <a:cs typeface="Titillium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200" b="0" spc="3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35" name="Title 3"/>
            <p:cNvSpPr txBox="1"/>
            <p:nvPr/>
          </p:nvSpPr>
          <p:spPr>
            <a:xfrm>
              <a:off x="9858651" y="3981521"/>
              <a:ext cx="742707" cy="916093"/>
            </a:xfrm>
            <a:prstGeom prst="rect">
              <a:avLst/>
            </a:prstGeom>
          </p:spPr>
          <p:txBody>
            <a:bodyPr l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Titillium" charset="0"/>
                  <a:ea typeface="Titillium" charset="0"/>
                  <a:cs typeface="Titillium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200" b="0" spc="3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36" name="Title 3"/>
            <p:cNvSpPr txBox="1"/>
            <p:nvPr/>
          </p:nvSpPr>
          <p:spPr>
            <a:xfrm>
              <a:off x="10595567" y="3981521"/>
              <a:ext cx="742707" cy="916093"/>
            </a:xfrm>
            <a:prstGeom prst="rect">
              <a:avLst/>
            </a:prstGeom>
          </p:spPr>
          <p:txBody>
            <a:bodyPr l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Titillium" charset="0"/>
                  <a:ea typeface="Titillium" charset="0"/>
                  <a:cs typeface="Titillium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200" b="0" spc="3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S</a:t>
              </a:r>
            </a:p>
          </p:txBody>
        </p:sp>
        <p:sp>
          <p:nvSpPr>
            <p:cNvPr id="37" name="Title 3"/>
            <p:cNvSpPr txBox="1"/>
            <p:nvPr/>
          </p:nvSpPr>
          <p:spPr>
            <a:xfrm>
              <a:off x="9121734" y="4897614"/>
              <a:ext cx="742707" cy="916093"/>
            </a:xfrm>
            <a:prstGeom prst="rect">
              <a:avLst/>
            </a:prstGeom>
          </p:spPr>
          <p:txBody>
            <a:bodyPr l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Titillium" charset="0"/>
                  <a:ea typeface="Titillium" charset="0"/>
                  <a:cs typeface="Titillium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200" b="0" spc="3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I</a:t>
              </a:r>
            </a:p>
          </p:txBody>
        </p:sp>
        <p:sp>
          <p:nvSpPr>
            <p:cNvPr id="38" name="Title 3"/>
            <p:cNvSpPr txBox="1"/>
            <p:nvPr/>
          </p:nvSpPr>
          <p:spPr>
            <a:xfrm>
              <a:off x="9858651" y="4897614"/>
              <a:ext cx="742707" cy="916093"/>
            </a:xfrm>
            <a:prstGeom prst="rect">
              <a:avLst/>
            </a:prstGeom>
          </p:spPr>
          <p:txBody>
            <a:bodyPr l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Titillium" charset="0"/>
                  <a:ea typeface="Titillium" charset="0"/>
                  <a:cs typeface="Titillium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200" b="0" spc="3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G</a:t>
              </a:r>
            </a:p>
          </p:txBody>
        </p:sp>
        <p:sp>
          <p:nvSpPr>
            <p:cNvPr id="39" name="Title 3"/>
            <p:cNvSpPr txBox="1"/>
            <p:nvPr/>
          </p:nvSpPr>
          <p:spPr>
            <a:xfrm>
              <a:off x="10595567" y="4897614"/>
              <a:ext cx="742707" cy="916093"/>
            </a:xfrm>
            <a:prstGeom prst="rect">
              <a:avLst/>
            </a:prstGeom>
          </p:spPr>
          <p:txBody>
            <a:bodyPr l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Titillium" charset="0"/>
                  <a:ea typeface="Titillium" charset="0"/>
                  <a:cs typeface="Titillium" charset="0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200" b="0" spc="300"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5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0" y="0"/>
            <a:ext cx="2377440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60" y="-1204082"/>
            <a:ext cx="13094208" cy="9689714"/>
          </a:xfrm>
          <a:prstGeom prst="rect">
            <a:avLst/>
          </a:prstGeom>
        </p:spPr>
      </p:pic>
      <p:sp>
        <p:nvSpPr>
          <p:cNvPr id="4" name="Rectangle 3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2400300" y="0"/>
            <a:ext cx="9791700" cy="6858000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pic>
        <p:nvPicPr>
          <p:cNvPr id="18" name="图片占位符 17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prstGeom prst="rect">
            <a:avLst/>
          </a:prstGeom>
          <a:effectLst>
            <a:outerShdw blurRad="342900" dist="1524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4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CxnSpPr/>
          <p:nvPr/>
        </p:nvCxnSpPr>
        <p:spPr>
          <a:xfrm>
            <a:off x="431315" y="3952787"/>
            <a:ext cx="26797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5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 txBox="1"/>
          <p:nvPr/>
        </p:nvSpPr>
        <p:spPr>
          <a:xfrm>
            <a:off x="6096000" y="685800"/>
            <a:ext cx="5809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Business Department </a:t>
            </a:r>
            <a:r>
              <a:rPr lang="en-US" sz="40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Analysis</a:t>
            </a:r>
          </a:p>
        </p:txBody>
      </p:sp>
      <p:sp>
        <p:nvSpPr>
          <p:cNvPr id="11" name="Rectangle 29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SpPr/>
          <p:nvPr/>
        </p:nvSpPr>
        <p:spPr>
          <a:xfrm>
            <a:off x="1934487" y="2624435"/>
            <a:ext cx="3734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Click here to add content, content to match the title.  </a:t>
            </a: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  <p:grpSp>
        <p:nvGrpSpPr>
          <p:cNvPr id="12" name="组合 11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/>
          <p:cNvGrpSpPr/>
          <p:nvPr/>
        </p:nvGrpSpPr>
        <p:grpSpPr>
          <a:xfrm>
            <a:off x="5639816" y="2542032"/>
            <a:ext cx="6247384" cy="4017821"/>
            <a:chOff x="254735" y="2301365"/>
            <a:chExt cx="13422354" cy="8105130"/>
          </a:xfrm>
        </p:grpSpPr>
        <p:graphicFrame>
          <p:nvGraphicFramePr>
            <p:cNvPr id="13" name="Content Placeholder 5"/>
            <p:cNvGraphicFramePr/>
            <p:nvPr/>
          </p:nvGraphicFramePr>
          <p:xfrm>
            <a:off x="254735" y="2301365"/>
            <a:ext cx="13422354" cy="81051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Rounded Rectangle 21"/>
            <p:cNvSpPr/>
            <p:nvPr/>
          </p:nvSpPr>
          <p:spPr>
            <a:xfrm>
              <a:off x="1391055" y="2762497"/>
              <a:ext cx="214008" cy="21400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5" name="Rounded Rectangle 22"/>
            <p:cNvSpPr/>
            <p:nvPr/>
          </p:nvSpPr>
          <p:spPr>
            <a:xfrm>
              <a:off x="1391055" y="3557496"/>
              <a:ext cx="214008" cy="21400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23"/>
            <p:cNvSpPr txBox="1"/>
            <p:nvPr/>
          </p:nvSpPr>
          <p:spPr>
            <a:xfrm>
              <a:off x="1770433" y="2471540"/>
              <a:ext cx="4472396" cy="620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Year Business Analysis</a:t>
              </a:r>
            </a:p>
          </p:txBody>
        </p:sp>
        <p:sp>
          <p:nvSpPr>
            <p:cNvPr id="17" name="TextBox 24"/>
            <p:cNvSpPr txBox="1"/>
            <p:nvPr/>
          </p:nvSpPr>
          <p:spPr>
            <a:xfrm>
              <a:off x="1804074" y="3337639"/>
              <a:ext cx="5359023" cy="620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思源黑体 CN Regular" panose="020B0500000000000000" charset="-122"/>
                  <a:sym typeface="Arial" panose="020B0604020202020204" pitchFamily="34" charset="0"/>
                </a:rPr>
                <a:t>Marketing Research Analysis</a:t>
              </a:r>
            </a:p>
          </p:txBody>
        </p:sp>
      </p:grpSp>
      <p:sp>
        <p:nvSpPr>
          <p:cNvPr id="20" name="e7d195523061f1c0" descr="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" hidden="1"/>
          <p:cNvSpPr txBox="1"/>
          <p:nvPr/>
        </p:nvSpPr>
        <p:spPr>
          <a:xfrm>
            <a:off x="-355600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  <a:ea typeface="微软雅黑" panose="020B0503020204020204" pitchFamily="34" charset="-122"/>
                <a:cs typeface="思源黑体 CN Regular" panose="020B0500000000000000" charset="-122"/>
                <a:sym typeface="Arial" panose="020B0604020202020204" pitchFamily="34" charset="0"/>
              </a:rPr>
              <a:t>e7d195523061f1c03a90ee8e42cb24248e56383cd534985688F9F494128731F165EE95AB4B0C0A38076AAEA07667B1565C446FC45FF01DFB0E885BCDBDF3A284F3DB14DA61DD97F0BAB2E6C668FB4931972B188F3D7CE0CF23696CEF5693A64D53C8FB1F0925ED8BBF9C215EAD4326740F00D499DB15BFCD5E15A56FD8CC2D4B1F17509DE0C17F06617875BF3885BF1D</a:t>
            </a:r>
            <a:endParaRPr lang="zh-CN" altLang="en-US" sz="100">
              <a:latin typeface="Arial" panose="020B0604020202020204" pitchFamily="34" charset="0"/>
              <a:ea typeface="微软雅黑" panose="020B0503020204020204" pitchFamily="34" charset="-122"/>
              <a:cs typeface="思源黑体 CN Regular" panose="020B05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ur="100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KSO_WPP_MARK_KEY" val="b4186312-02bf-4dbb-856f-6332d857a70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heme/theme1.xml><?xml version="1.0" encoding="utf-8"?>
<a:theme xmlns:a="http://schemas.openxmlformats.org/drawingml/2006/main" name="www.freeppt7.com">
  <a:themeElements>
    <a:clrScheme name="blue&amp;red">
      <a:dk1>
        <a:srgbClr val="262626"/>
      </a:dk1>
      <a:lt1>
        <a:srgbClr val="FFFFFF"/>
      </a:lt1>
      <a:dk2>
        <a:srgbClr val="0420AC"/>
      </a:dk2>
      <a:lt2>
        <a:srgbClr val="EAEAEA"/>
      </a:lt2>
      <a:accent1>
        <a:srgbClr val="1D46F3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FF5757"/>
      </a:hlink>
      <a:folHlink>
        <a:srgbClr val="BFBFBF"/>
      </a:folHlink>
    </a:clrScheme>
    <a:fontScheme name="自定义 11">
      <a:majorFont>
        <a:latin typeface="Gill Sans MT"/>
        <a:ea typeface="Gill Sans MT"/>
        <a:cs typeface="Arial"/>
      </a:majorFont>
      <a:minorFont>
        <a:latin typeface="华文细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Regular" charset="-122"/>
        <a:ea typeface="思源黑体 CN Regular" charset="-122"/>
        <a:cs typeface="Arial"/>
        <a:font script="Jpan" typeface="ＭＳ Ｐゴシック"/>
        <a:font script="Hang" typeface="맑은 고딕"/>
        <a:font script="Hans" typeface="Gill Sans M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 charset="-122"/>
        <a:ea typeface="思源黑体 CN Regular" charset="-122"/>
        <a:cs typeface="Arial"/>
        <a:font script="Jpan" typeface="ＭＳ Ｐゴシック"/>
        <a:font script="Hang" typeface="맑은 고딕"/>
        <a:font script="Hans" typeface="Gill Sans MT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Regular" charset="-122"/>
        <a:ea typeface="思源黑体 CN Regular" charset="-122"/>
        <a:cs typeface="Arial"/>
        <a:font script="Jpan" typeface="ＭＳ Ｐゴシック"/>
        <a:font script="Hang" typeface="맑은 고딕"/>
        <a:font script="Hans" typeface="Gill Sans M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 charset="-122"/>
        <a:ea typeface="思源黑体 CN Regular" charset="-122"/>
        <a:cs typeface="Arial"/>
        <a:font script="Jpan" typeface="ＭＳ Ｐゴシック"/>
        <a:font script="Hang" typeface="맑은 고딕"/>
        <a:font script="Hans" typeface="Gill Sans MT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31</TotalTime>
  <Words>1888</Words>
  <Application>Microsoft Office PowerPoint</Application>
  <PresentationFormat>宽屏</PresentationFormat>
  <Paragraphs>460</Paragraphs>
  <Slides>32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Bebas Neue Book</vt:lpstr>
      <vt:lpstr>Titillium</vt:lpstr>
      <vt:lpstr>等线</vt:lpstr>
      <vt:lpstr>华文细黑</vt:lpstr>
      <vt:lpstr>思源黑体 CN Regular</vt:lpstr>
      <vt:lpstr>宋体</vt:lpstr>
      <vt:lpstr>微软雅黑</vt:lpstr>
      <vt:lpstr>Aharoni</vt:lpstr>
      <vt:lpstr>Arial</vt:lpstr>
      <vt:lpstr>Gill Sans MT</vt:lpstr>
      <vt:lpstr>MS Reference Sans Serif</vt:lpstr>
      <vt:lpstr>Raleway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 WE DO</vt:lpstr>
      <vt:lpstr>PowerPoint 演示文稿</vt:lpstr>
      <vt:lpstr>WHO WE ARE</vt:lpstr>
      <vt:lpstr>PowerPoint 演示文稿</vt:lpstr>
      <vt:lpstr>PowerPoint 演示文稿</vt:lpstr>
      <vt:lpstr>TIME 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PYRAMID PROCESS INFOGRAPHIC</vt:lpstr>
      <vt:lpstr>4 STEPS TO SUCCESS</vt:lpstr>
      <vt:lpstr>ARROW  INFOGRAPHIC</vt:lpstr>
      <vt:lpstr>CIRCLE PROCESS  INFOGRAPHIC</vt:lpstr>
      <vt:lpstr>SWOT INFOGRAPHIC</vt:lpstr>
      <vt:lpstr>PROCESS INFOGRAPHIC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抽象艺术</dc:title>
  <dc:creator>www.freeppt7.com</dc:creator>
  <cp:keywords>www.freeppt7.com</cp:keywords>
  <dc:description>www.freeppt7.com</dc:description>
  <cp:lastModifiedBy>kaiweiliu9209@outlook.com</cp:lastModifiedBy>
  <cp:revision>49</cp:revision>
  <dcterms:created xsi:type="dcterms:W3CDTF">2018-03-27T11:59:00Z</dcterms:created>
  <dcterms:modified xsi:type="dcterms:W3CDTF">2024-11-23T14:31:23Z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4CA76D6C73454B2E9E270E1C6331D008</vt:lpwstr>
  </property>
  <property fmtid="{D5CDD505-2E9C-101B-9397-08002B2CF9AE}" pid="3" name="KSOProductBuildVer">
    <vt:lpwstr>2052-12.1.0.18276</vt:lpwstr>
  </property>
</Properties>
</file>