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8"/>
  </p:notesMasterIdLst>
  <p:handoutMasterIdLst>
    <p:handoutMasterId r:id="rId29"/>
  </p:handoutMasterIdLst>
  <p:sldIdLst>
    <p:sldId id="409" r:id="rId3"/>
    <p:sldId id="410" r:id="rId4"/>
    <p:sldId id="411" r:id="rId5"/>
    <p:sldId id="447" r:id="rId6"/>
    <p:sldId id="412" r:id="rId7"/>
    <p:sldId id="414" r:id="rId8"/>
    <p:sldId id="415" r:id="rId9"/>
    <p:sldId id="413" r:id="rId10"/>
    <p:sldId id="417" r:id="rId11"/>
    <p:sldId id="416" r:id="rId12"/>
    <p:sldId id="420" r:id="rId13"/>
    <p:sldId id="434" r:id="rId14"/>
    <p:sldId id="418" r:id="rId15"/>
    <p:sldId id="446" r:id="rId16"/>
    <p:sldId id="419" r:id="rId17"/>
    <p:sldId id="424" r:id="rId18"/>
    <p:sldId id="421" r:id="rId19"/>
    <p:sldId id="423" r:id="rId20"/>
    <p:sldId id="422" r:id="rId21"/>
    <p:sldId id="427" r:id="rId22"/>
    <p:sldId id="448" r:id="rId23"/>
    <p:sldId id="426" r:id="rId24"/>
    <p:sldId id="430" r:id="rId25"/>
    <p:sldId id="429" r:id="rId26"/>
    <p:sldId id="321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 userDrawn="1">
          <p15:clr>
            <a:srgbClr val="A4A3A4"/>
          </p15:clr>
        </p15:guide>
        <p15:guide id="2" pos="3838" userDrawn="1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66"/>
    <a:srgbClr val="EE7127"/>
    <a:srgbClr val="F5AF84"/>
    <a:srgbClr val="FFFFFF"/>
    <a:srgbClr val="64F1FA"/>
    <a:srgbClr val="83E1FF"/>
    <a:srgbClr val="FFD9A3"/>
    <a:srgbClr val="98EDB6"/>
    <a:srgbClr val="34705E"/>
    <a:srgbClr val="F0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5" autoAdjust="0"/>
    <p:restoredTop sz="94072" autoAdjust="0"/>
  </p:normalViewPr>
  <p:slideViewPr>
    <p:cSldViewPr snapToGrid="0" showGuides="1">
      <p:cViewPr varScale="1">
        <p:scale>
          <a:sx n="90" d="100"/>
          <a:sy n="90" d="100"/>
        </p:scale>
        <p:origin x="54" y="66"/>
      </p:cViewPr>
      <p:guideLst>
        <p:guide orient="horz" pos="2172"/>
        <p:guide pos="3838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2024/11/30</a:t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rPr>
              <a:t>‹#›</a:t>
            </a:fld>
            <a:endParaRPr lang="zh-CN" altLang="en-US">
              <a:latin typeface="阿里巴巴普惠体" panose="00020600040101010101" charset="-122"/>
              <a:ea typeface="阿里巴巴普惠体" panose="00020600040101010101" charset="-122"/>
              <a:cs typeface="阿里巴巴普惠体" panose="0002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9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阿里巴巴普惠体" panose="00020600040101010101" charset="-122"/>
        <a:ea typeface="阿里巴巴普惠体" panose="00020600040101010101" charset="-122"/>
        <a:cs typeface="阿里巴巴普惠体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Template from: https://www.freeppt7.com/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04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68606" y="262890"/>
            <a:ext cx="11639551" cy="6358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</p:spTree>
  </p:cSld>
  <p:clrMapOvr>
    <a:masterClrMapping/>
  </p:clrMapOvr>
  <p:transition advTm="2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759951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extLst>
      <p:ext uri="{BB962C8B-B14F-4D97-AF65-F5344CB8AC3E}">
        <p14:creationId xmlns:p14="http://schemas.microsoft.com/office/powerpoint/2010/main" val="2791374865"/>
      </p:ext>
    </p:extLst>
  </p:cSld>
  <p:clrMapOvr>
    <a:masterClrMapping/>
  </p:clrMapOvr>
  <p:transition advTm="2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11/30/2024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16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2024/11/30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0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51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ransition advTm="2000">
    <p:wedge/>
  </p:transition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10360" algn="l"/>
          <a:tab pos="1610360" algn="l"/>
          <a:tab pos="1610360" algn="l"/>
          <a:tab pos="1610360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963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2.png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1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1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11.jpe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14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18" Type="http://schemas.openxmlformats.org/officeDocument/2006/relationships/tags" Target="../tags/tag74.xml"/><Relationship Id="rId3" Type="http://schemas.openxmlformats.org/officeDocument/2006/relationships/tags" Target="../tags/tag59.xml"/><Relationship Id="rId21" Type="http://schemas.openxmlformats.org/officeDocument/2006/relationships/tags" Target="../tags/tag77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17" Type="http://schemas.openxmlformats.org/officeDocument/2006/relationships/tags" Target="../tags/tag73.xml"/><Relationship Id="rId2" Type="http://schemas.openxmlformats.org/officeDocument/2006/relationships/tags" Target="../tags/tag58.xml"/><Relationship Id="rId16" Type="http://schemas.openxmlformats.org/officeDocument/2006/relationships/tags" Target="../tags/tag72.xml"/><Relationship Id="rId20" Type="http://schemas.openxmlformats.org/officeDocument/2006/relationships/tags" Target="../tags/tag76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24" Type="http://schemas.openxmlformats.org/officeDocument/2006/relationships/image" Target="../media/image6.png"/><Relationship Id="rId5" Type="http://schemas.openxmlformats.org/officeDocument/2006/relationships/tags" Target="../tags/tag61.xml"/><Relationship Id="rId15" Type="http://schemas.openxmlformats.org/officeDocument/2006/relationships/tags" Target="../tags/tag71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66.xml"/><Relationship Id="rId19" Type="http://schemas.openxmlformats.org/officeDocument/2006/relationships/tags" Target="../tags/tag75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Relationship Id="rId22" Type="http://schemas.openxmlformats.org/officeDocument/2006/relationships/tags" Target="../tags/tag7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tags" Target="../tags/tag100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5" Type="http://schemas.openxmlformats.org/officeDocument/2006/relationships/image" Target="../media/image2.png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tags" Target="../tags/tag99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24" Type="http://schemas.openxmlformats.org/officeDocument/2006/relationships/image" Target="../media/image1.png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23" Type="http://schemas.openxmlformats.org/officeDocument/2006/relationships/slideLayout" Target="../slideLayouts/slideLayout1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Relationship Id="rId22" Type="http://schemas.openxmlformats.org/officeDocument/2006/relationships/tags" Target="../tags/tag10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21.png"/><Relationship Id="rId14" Type="http://schemas.openxmlformats.org/officeDocument/2006/relationships/hyperlink" Target="http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图形"/>
          <p:cNvGrpSpPr/>
          <p:nvPr/>
        </p:nvGrpSpPr>
        <p:grpSpPr>
          <a:xfrm>
            <a:off x="374333" y="712470"/>
            <a:ext cx="11414125" cy="5433060"/>
            <a:chOff x="601" y="1142"/>
            <a:chExt cx="17975" cy="8556"/>
          </a:xfrm>
        </p:grpSpPr>
        <p:sp>
          <p:nvSpPr>
            <p:cNvPr id="89" name="图形"/>
            <p:cNvSpPr/>
            <p:nvPr/>
          </p:nvSpPr>
          <p:spPr>
            <a:xfrm>
              <a:off x="624" y="1142"/>
              <a:ext cx="17952" cy="8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1000" sy="101000" algn="ctr" rotWithShape="0">
                <a:srgbClr val="EE7127">
                  <a:alpha val="4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1" y="1142"/>
              <a:ext cx="3973" cy="5114"/>
            </a:xfrm>
            <a:prstGeom prst="rect">
              <a:avLst/>
            </a:prstGeom>
          </p:spPr>
        </p:pic>
        <p:pic>
          <p:nvPicPr>
            <p:cNvPr id="91" name="图形" descr="47389738 [转换]-1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85" y="3320"/>
              <a:ext cx="4991" cy="6379"/>
            </a:xfrm>
            <a:prstGeom prst="rect">
              <a:avLst/>
            </a:prstGeom>
          </p:spPr>
        </p:pic>
      </p:grpSp>
      <p:cxnSp>
        <p:nvCxnSpPr>
          <p:cNvPr id="159" name="图形"/>
          <p:cNvCxnSpPr/>
          <p:nvPr/>
        </p:nvCxnSpPr>
        <p:spPr>
          <a:xfrm>
            <a:off x="5355591" y="5570855"/>
            <a:ext cx="4330700" cy="0"/>
          </a:xfrm>
          <a:prstGeom prst="line">
            <a:avLst/>
          </a:prstGeom>
          <a:ln w="25400">
            <a:solidFill>
              <a:srgbClr val="F5AF84">
                <a:alpha val="5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8" name="图形"/>
          <p:cNvCxnSpPr/>
          <p:nvPr/>
        </p:nvCxnSpPr>
        <p:spPr>
          <a:xfrm>
            <a:off x="1742441" y="1280160"/>
            <a:ext cx="4338955" cy="0"/>
          </a:xfrm>
          <a:prstGeom prst="line">
            <a:avLst/>
          </a:prstGeom>
          <a:ln w="25400">
            <a:solidFill>
              <a:srgbClr val="F5AF84">
                <a:alpha val="5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3" name="图形"/>
          <p:cNvSpPr txBox="1"/>
          <p:nvPr/>
        </p:nvSpPr>
        <p:spPr>
          <a:xfrm>
            <a:off x="2919096" y="1282285"/>
            <a:ext cx="6534935" cy="19723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altLang="zh-CN" sz="7200" dirty="0">
                <a:solidFill>
                  <a:srgbClr val="FF9166"/>
                </a:solidFill>
                <a:latin typeface="阿里巴巴普惠体 Medium" pitchFamily="18" charset="-122"/>
                <a:ea typeface="阿里巴巴普惠体 Medium" pitchFamily="18" charset="-122"/>
                <a:cs typeface="阿里巴巴普惠体 Medium" pitchFamily="18" charset="-122"/>
              </a:rPr>
              <a:t>Free </a:t>
            </a:r>
          </a:p>
          <a:p>
            <a:r>
              <a:rPr lang="en-US" altLang="zh-CN" sz="7200" dirty="0">
                <a:solidFill>
                  <a:srgbClr val="FF9166"/>
                </a:solidFill>
                <a:latin typeface="阿里巴巴普惠体 Medium" pitchFamily="18" charset="-122"/>
                <a:ea typeface="阿里巴巴普惠体 Medium" pitchFamily="18" charset="-122"/>
                <a:cs typeface="阿里巴巴普惠体 Medium" pitchFamily="18" charset="-122"/>
              </a:rPr>
              <a:t>PPT Templates</a:t>
            </a:r>
            <a:endParaRPr lang="zh-CN" altLang="en-US" sz="7200" dirty="0">
              <a:solidFill>
                <a:srgbClr val="FF9166"/>
              </a:solidFill>
              <a:latin typeface="阿里巴巴普惠体 Medium" pitchFamily="18" charset="-122"/>
              <a:ea typeface="阿里巴巴普惠体 Medium" pitchFamily="18" charset="-122"/>
              <a:cs typeface="阿里巴巴普惠体 Medium" pitchFamily="18" charset="-122"/>
            </a:endParaRPr>
          </a:p>
        </p:txBody>
      </p:sp>
      <p:sp>
        <p:nvSpPr>
          <p:cNvPr id="95" name="图形"/>
          <p:cNvSpPr txBox="1"/>
          <p:nvPr/>
        </p:nvSpPr>
        <p:spPr>
          <a:xfrm>
            <a:off x="2987750" y="3474720"/>
            <a:ext cx="6698542" cy="570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96" name="图形"/>
          <p:cNvGrpSpPr/>
          <p:nvPr/>
        </p:nvGrpSpPr>
        <p:grpSpPr>
          <a:xfrm>
            <a:off x="3163186" y="4576445"/>
            <a:ext cx="5335973" cy="437515"/>
            <a:chOff x="5267" y="7667"/>
            <a:chExt cx="7842" cy="689"/>
          </a:xfrm>
        </p:grpSpPr>
        <p:sp>
          <p:nvSpPr>
            <p:cNvPr id="97" name="图形"/>
            <p:cNvSpPr/>
            <p:nvPr/>
          </p:nvSpPr>
          <p:spPr>
            <a:xfrm>
              <a:off x="5267" y="7667"/>
              <a:ext cx="3911" cy="689"/>
            </a:xfrm>
            <a:prstGeom prst="roundRect">
              <a:avLst>
                <a:gd name="adj" fmla="val 50000"/>
              </a:avLst>
            </a:prstGeom>
            <a:solidFill>
              <a:srgbClr val="FF916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REPORT </a:t>
              </a:r>
              <a:r>
                <a:rPr lang="zh-CN" altLang="en-US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：</a:t>
              </a:r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FREEPPT7</a:t>
              </a:r>
              <a:endParaRPr lang="zh-CN" altLang="en-US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98" name="图形"/>
            <p:cNvSpPr/>
            <p:nvPr/>
          </p:nvSpPr>
          <p:spPr>
            <a:xfrm>
              <a:off x="9657" y="7667"/>
              <a:ext cx="3452" cy="689"/>
            </a:xfrm>
            <a:prstGeom prst="roundRect">
              <a:avLst>
                <a:gd name="adj" fmla="val 50000"/>
              </a:avLst>
            </a:prstGeom>
            <a:solidFill>
              <a:srgbClr val="FF916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TIME</a:t>
              </a:r>
              <a:r>
                <a:rPr lang="zh-CN" altLang="en-US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：</a:t>
              </a:r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202X</a:t>
              </a:r>
            </a:p>
          </p:txBody>
        </p:sp>
      </p:grpSp>
      <p:grpSp>
        <p:nvGrpSpPr>
          <p:cNvPr id="100" name="图形"/>
          <p:cNvGrpSpPr/>
          <p:nvPr/>
        </p:nvGrpSpPr>
        <p:grpSpPr>
          <a:xfrm>
            <a:off x="9312276" y="1000760"/>
            <a:ext cx="2483485" cy="287020"/>
            <a:chOff x="14642" y="1208"/>
            <a:chExt cx="3911" cy="452"/>
          </a:xfrm>
        </p:grpSpPr>
        <p:sp>
          <p:nvSpPr>
            <p:cNvPr id="101" name="图形"/>
            <p:cNvSpPr txBox="1"/>
            <p:nvPr/>
          </p:nvSpPr>
          <p:spPr>
            <a:xfrm>
              <a:off x="14642" y="1240"/>
              <a:ext cx="3026" cy="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COMPANY LOGO</a:t>
              </a:r>
            </a:p>
          </p:txBody>
        </p:sp>
        <p:sp>
          <p:nvSpPr>
            <p:cNvPr id="102" name="图形"/>
            <p:cNvSpPr/>
            <p:nvPr/>
          </p:nvSpPr>
          <p:spPr>
            <a:xfrm rot="16200000">
              <a:off x="18041" y="1147"/>
              <a:ext cx="452" cy="5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16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03" name="图形"/>
          <p:cNvGrpSpPr/>
          <p:nvPr/>
        </p:nvGrpSpPr>
        <p:grpSpPr>
          <a:xfrm>
            <a:off x="672465" y="4989197"/>
            <a:ext cx="2056131" cy="733425"/>
            <a:chOff x="1595" y="1487"/>
            <a:chExt cx="4594" cy="1639"/>
          </a:xfrm>
          <a:solidFill>
            <a:srgbClr val="F5AF84">
              <a:alpha val="70000"/>
            </a:srgbClr>
          </a:solidFill>
        </p:grpSpPr>
        <p:grpSp>
          <p:nvGrpSpPr>
            <p:cNvPr id="104" name="组合 103"/>
            <p:cNvGrpSpPr/>
            <p:nvPr/>
          </p:nvGrpSpPr>
          <p:grpSpPr>
            <a:xfrm>
              <a:off x="1595" y="1487"/>
              <a:ext cx="4594" cy="226"/>
              <a:chOff x="1595" y="1487"/>
              <a:chExt cx="4594" cy="226"/>
            </a:xfrm>
            <a:grpFill/>
          </p:grpSpPr>
          <p:sp>
            <p:nvSpPr>
              <p:cNvPr id="105" name="图形"/>
              <p:cNvSpPr/>
              <p:nvPr/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6" name="图形"/>
              <p:cNvSpPr/>
              <p:nvPr/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7" name="图形"/>
              <p:cNvSpPr/>
              <p:nvPr/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8" name="图形"/>
              <p:cNvSpPr/>
              <p:nvPr/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9" name="图形"/>
              <p:cNvSpPr/>
              <p:nvPr/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1" name="图形"/>
              <p:cNvSpPr/>
              <p:nvPr/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5" name="图形"/>
              <p:cNvSpPr/>
              <p:nvPr/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1595" y="1958"/>
              <a:ext cx="4594" cy="226"/>
              <a:chOff x="1595" y="1487"/>
              <a:chExt cx="4594" cy="226"/>
            </a:xfrm>
            <a:grpFill/>
          </p:grpSpPr>
          <p:sp>
            <p:nvSpPr>
              <p:cNvPr id="117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9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36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38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0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1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1595" y="2429"/>
              <a:ext cx="4594" cy="226"/>
              <a:chOff x="1595" y="1487"/>
              <a:chExt cx="4594" cy="226"/>
            </a:xfrm>
            <a:grpFill/>
          </p:grpSpPr>
          <p:sp>
            <p:nvSpPr>
              <p:cNvPr id="143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4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5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6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7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8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9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1595" y="2900"/>
              <a:ext cx="4594" cy="226"/>
              <a:chOff x="1595" y="1487"/>
              <a:chExt cx="4594" cy="226"/>
            </a:xfrm>
            <a:grpFill/>
          </p:grpSpPr>
          <p:sp>
            <p:nvSpPr>
              <p:cNvPr id="151" name="图形"/>
              <p:cNvSpPr/>
              <p:nvPr>
                <p:custDataLst>
                  <p:tags r:id="rId2"/>
                </p:custDataLst>
              </p:nvPr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2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3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4" name="图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5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6" name="图形"/>
              <p:cNvSpPr/>
              <p:nvPr>
                <p:custDataLst>
                  <p:tags r:id="rId7"/>
                </p:custDataLst>
              </p:nvPr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7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5" grpId="0"/>
      <p:bldP spid="9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355465" cy="981710"/>
            <a:chOff x="425" y="414"/>
            <a:chExt cx="6859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659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28" name="图形"/>
          <p:cNvGrpSpPr/>
          <p:nvPr/>
        </p:nvGrpSpPr>
        <p:grpSpPr>
          <a:xfrm>
            <a:off x="1141096" y="1726567"/>
            <a:ext cx="9850120" cy="3869055"/>
            <a:chOff x="1797" y="2719"/>
            <a:chExt cx="15512" cy="6093"/>
          </a:xfrm>
        </p:grpSpPr>
        <p:grpSp>
          <p:nvGrpSpPr>
            <p:cNvPr id="9" name="组合 8"/>
            <p:cNvGrpSpPr/>
            <p:nvPr/>
          </p:nvGrpSpPr>
          <p:grpSpPr>
            <a:xfrm>
              <a:off x="6528" y="2719"/>
              <a:ext cx="6093" cy="6093"/>
              <a:chOff x="6088" y="2015"/>
              <a:chExt cx="6093" cy="6093"/>
            </a:xfrm>
          </p:grpSpPr>
          <p:sp>
            <p:nvSpPr>
              <p:cNvPr id="15" name="图形"/>
              <p:cNvSpPr/>
              <p:nvPr/>
            </p:nvSpPr>
            <p:spPr>
              <a:xfrm>
                <a:off x="6088" y="2015"/>
                <a:ext cx="6093" cy="6093"/>
              </a:xfrm>
              <a:prstGeom prst="ellipse">
                <a:avLst/>
              </a:prstGeom>
              <a:noFill/>
              <a:ln w="9525">
                <a:solidFill>
                  <a:schemeClr val="accent2">
                    <a:alpha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图形"/>
              <p:cNvSpPr/>
              <p:nvPr/>
            </p:nvSpPr>
            <p:spPr>
              <a:xfrm>
                <a:off x="6573" y="2500"/>
                <a:ext cx="5124" cy="5124"/>
              </a:xfrm>
              <a:prstGeom prst="ellipse">
                <a:avLst/>
              </a:prstGeom>
              <a:noFill/>
              <a:ln w="9525">
                <a:solidFill>
                  <a:schemeClr val="accent3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" name="图形"/>
              <p:cNvSpPr/>
              <p:nvPr/>
            </p:nvSpPr>
            <p:spPr>
              <a:xfrm>
                <a:off x="7059" y="2986"/>
                <a:ext cx="4151" cy="4151"/>
              </a:xfrm>
              <a:prstGeom prst="ellipse">
                <a:avLst/>
              </a:prstGeom>
              <a:noFill/>
              <a:ln w="9525">
                <a:solidFill>
                  <a:schemeClr val="accent2">
                    <a:alpha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" name="图形"/>
              <p:cNvSpPr/>
              <p:nvPr/>
            </p:nvSpPr>
            <p:spPr>
              <a:xfrm>
                <a:off x="7565" y="3492"/>
                <a:ext cx="3139" cy="3139"/>
              </a:xfrm>
              <a:prstGeom prst="ellipse">
                <a:avLst/>
              </a:prstGeom>
              <a:noFill/>
              <a:ln w="9525">
                <a:solidFill>
                  <a:schemeClr val="accent3">
                    <a:alpha val="7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" name="图形"/>
              <p:cNvSpPr/>
              <p:nvPr/>
            </p:nvSpPr>
            <p:spPr>
              <a:xfrm>
                <a:off x="8102" y="4029"/>
                <a:ext cx="2065" cy="2065"/>
              </a:xfrm>
              <a:prstGeom prst="ellipse">
                <a:avLst/>
              </a:prstGeom>
              <a:solidFill>
                <a:srgbClr val="2740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 dirty="0">
                  <a:cs typeface="+mn-ea"/>
                  <a:sym typeface="+mn-lt"/>
                </a:endParaRPr>
              </a:p>
            </p:txBody>
          </p:sp>
          <p:pic>
            <p:nvPicPr>
              <p:cNvPr id="8" name="图形" descr="D:/包图网/包图网素材/商务办公/简约/5d3073efc3369.jpg5d3073efc3369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033" y="3960"/>
                <a:ext cx="2204" cy="2204"/>
              </a:xfrm>
              <a:prstGeom prst="ellipse">
                <a:avLst/>
              </a:prstGeom>
            </p:spPr>
          </p:pic>
        </p:grpSp>
        <p:grpSp>
          <p:nvGrpSpPr>
            <p:cNvPr id="2" name="组合 1"/>
            <p:cNvGrpSpPr/>
            <p:nvPr/>
          </p:nvGrpSpPr>
          <p:grpSpPr>
            <a:xfrm>
              <a:off x="1797" y="3249"/>
              <a:ext cx="4301" cy="2227"/>
              <a:chOff x="6340" y="3218"/>
              <a:chExt cx="4301" cy="2227"/>
            </a:xfrm>
          </p:grpSpPr>
          <p:sp>
            <p:nvSpPr>
              <p:cNvPr id="11" name="图形"/>
              <p:cNvSpPr/>
              <p:nvPr/>
            </p:nvSpPr>
            <p:spPr>
              <a:xfrm>
                <a:off x="6340" y="3218"/>
                <a:ext cx="3536" cy="65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2" name="图形"/>
              <p:cNvSpPr txBox="1"/>
              <p:nvPr/>
            </p:nvSpPr>
            <p:spPr>
              <a:xfrm>
                <a:off x="6340" y="3978"/>
                <a:ext cx="4301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797" y="6526"/>
              <a:ext cx="4301" cy="2227"/>
              <a:chOff x="6340" y="3218"/>
              <a:chExt cx="4301" cy="2227"/>
            </a:xfrm>
          </p:grpSpPr>
          <p:sp>
            <p:nvSpPr>
              <p:cNvPr id="20" name="图形"/>
              <p:cNvSpPr/>
              <p:nvPr/>
            </p:nvSpPr>
            <p:spPr>
              <a:xfrm>
                <a:off x="6340" y="3218"/>
                <a:ext cx="3536" cy="65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1" name="图形"/>
              <p:cNvSpPr txBox="1"/>
              <p:nvPr/>
            </p:nvSpPr>
            <p:spPr>
              <a:xfrm>
                <a:off x="6340" y="3978"/>
                <a:ext cx="4301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13008" y="3261"/>
              <a:ext cx="4301" cy="2215"/>
              <a:chOff x="6340" y="3230"/>
              <a:chExt cx="4301" cy="2215"/>
            </a:xfrm>
          </p:grpSpPr>
          <p:sp>
            <p:nvSpPr>
              <p:cNvPr id="23" name="图形"/>
              <p:cNvSpPr/>
              <p:nvPr/>
            </p:nvSpPr>
            <p:spPr>
              <a:xfrm>
                <a:off x="7105" y="3230"/>
                <a:ext cx="3536" cy="659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4" name="图形"/>
              <p:cNvSpPr txBox="1"/>
              <p:nvPr/>
            </p:nvSpPr>
            <p:spPr>
              <a:xfrm>
                <a:off x="6340" y="3978"/>
                <a:ext cx="4301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3008" y="6538"/>
              <a:ext cx="4301" cy="2215"/>
              <a:chOff x="6340" y="3230"/>
              <a:chExt cx="4301" cy="2215"/>
            </a:xfrm>
          </p:grpSpPr>
          <p:sp>
            <p:nvSpPr>
              <p:cNvPr id="26" name="图形"/>
              <p:cNvSpPr/>
              <p:nvPr/>
            </p:nvSpPr>
            <p:spPr>
              <a:xfrm>
                <a:off x="7105" y="3230"/>
                <a:ext cx="3536" cy="65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7" name="图形"/>
              <p:cNvSpPr txBox="1"/>
              <p:nvPr/>
            </p:nvSpPr>
            <p:spPr>
              <a:xfrm>
                <a:off x="6340" y="3978"/>
                <a:ext cx="4301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305300" cy="981710"/>
            <a:chOff x="425" y="414"/>
            <a:chExt cx="6780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580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45" name="图形"/>
          <p:cNvGrpSpPr/>
          <p:nvPr/>
        </p:nvGrpSpPr>
        <p:grpSpPr>
          <a:xfrm>
            <a:off x="695326" y="1714501"/>
            <a:ext cx="10801351" cy="4051935"/>
            <a:chOff x="1095" y="2700"/>
            <a:chExt cx="17010" cy="6381"/>
          </a:xfrm>
        </p:grpSpPr>
        <p:sp>
          <p:nvSpPr>
            <p:cNvPr id="12" name="图形"/>
            <p:cNvSpPr/>
            <p:nvPr/>
          </p:nvSpPr>
          <p:spPr>
            <a:xfrm>
              <a:off x="1095" y="2700"/>
              <a:ext cx="17010" cy="2380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>
                  <a:alpha val="54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3" name="图形"/>
            <p:cNvSpPr/>
            <p:nvPr/>
          </p:nvSpPr>
          <p:spPr>
            <a:xfrm>
              <a:off x="1638" y="3890"/>
              <a:ext cx="3818" cy="5191"/>
            </a:xfrm>
            <a:prstGeom prst="round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5661" y="3890"/>
              <a:ext cx="3818" cy="5191"/>
            </a:xfrm>
            <a:prstGeom prst="round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5" name="图形"/>
            <p:cNvSpPr/>
            <p:nvPr/>
          </p:nvSpPr>
          <p:spPr>
            <a:xfrm>
              <a:off x="9684" y="3890"/>
              <a:ext cx="3818" cy="5191"/>
            </a:xfrm>
            <a:prstGeom prst="round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13707" y="3890"/>
              <a:ext cx="3818" cy="5191"/>
            </a:xfrm>
            <a:prstGeom prst="roundRect">
              <a:avLst/>
            </a:prstGeom>
            <a:solidFill>
              <a:schemeClr val="bg1"/>
            </a:solidFill>
            <a:ln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19" name="图形"/>
            <p:cNvSpPr/>
            <p:nvPr/>
          </p:nvSpPr>
          <p:spPr>
            <a:xfrm>
              <a:off x="3157" y="4475"/>
              <a:ext cx="780" cy="940"/>
            </a:xfrm>
            <a:custGeom>
              <a:avLst/>
              <a:gdLst>
                <a:gd name="connsiteX0" fmla="*/ 184112 w 502990"/>
                <a:gd name="connsiteY0" fmla="*/ 423559 h 605874"/>
                <a:gd name="connsiteX1" fmla="*/ 168886 w 502990"/>
                <a:gd name="connsiteY1" fmla="*/ 438669 h 605874"/>
                <a:gd name="connsiteX2" fmla="*/ 184112 w 502990"/>
                <a:gd name="connsiteY2" fmla="*/ 453780 h 605874"/>
                <a:gd name="connsiteX3" fmla="*/ 343991 w 502990"/>
                <a:gd name="connsiteY3" fmla="*/ 453780 h 605874"/>
                <a:gd name="connsiteX4" fmla="*/ 359125 w 502990"/>
                <a:gd name="connsiteY4" fmla="*/ 438669 h 605874"/>
                <a:gd name="connsiteX5" fmla="*/ 343991 w 502990"/>
                <a:gd name="connsiteY5" fmla="*/ 423559 h 605874"/>
                <a:gd name="connsiteX6" fmla="*/ 184112 w 502990"/>
                <a:gd name="connsiteY6" fmla="*/ 352734 h 605874"/>
                <a:gd name="connsiteX7" fmla="*/ 168886 w 502990"/>
                <a:gd name="connsiteY7" fmla="*/ 367845 h 605874"/>
                <a:gd name="connsiteX8" fmla="*/ 184112 w 502990"/>
                <a:gd name="connsiteY8" fmla="*/ 383048 h 605874"/>
                <a:gd name="connsiteX9" fmla="*/ 251518 w 502990"/>
                <a:gd name="connsiteY9" fmla="*/ 383048 h 605874"/>
                <a:gd name="connsiteX10" fmla="*/ 266651 w 502990"/>
                <a:gd name="connsiteY10" fmla="*/ 367845 h 605874"/>
                <a:gd name="connsiteX11" fmla="*/ 251518 w 502990"/>
                <a:gd name="connsiteY11" fmla="*/ 352734 h 605874"/>
                <a:gd name="connsiteX12" fmla="*/ 457036 w 502990"/>
                <a:gd name="connsiteY12" fmla="*/ 51160 h 605874"/>
                <a:gd name="connsiteX13" fmla="*/ 485908 w 502990"/>
                <a:gd name="connsiteY13" fmla="*/ 51160 h 605874"/>
                <a:gd name="connsiteX14" fmla="*/ 502990 w 502990"/>
                <a:gd name="connsiteY14" fmla="*/ 68217 h 605874"/>
                <a:gd name="connsiteX15" fmla="*/ 502990 w 502990"/>
                <a:gd name="connsiteY15" fmla="*/ 543951 h 605874"/>
                <a:gd name="connsiteX16" fmla="*/ 440975 w 502990"/>
                <a:gd name="connsiteY16" fmla="*/ 605874 h 605874"/>
                <a:gd name="connsiteX17" fmla="*/ 17082 w 502990"/>
                <a:gd name="connsiteY17" fmla="*/ 605874 h 605874"/>
                <a:gd name="connsiteX18" fmla="*/ 0 w 502990"/>
                <a:gd name="connsiteY18" fmla="*/ 588818 h 605874"/>
                <a:gd name="connsiteX19" fmla="*/ 0 w 502990"/>
                <a:gd name="connsiteY19" fmla="*/ 557207 h 605874"/>
                <a:gd name="connsiteX20" fmla="*/ 17082 w 502990"/>
                <a:gd name="connsiteY20" fmla="*/ 560081 h 605874"/>
                <a:gd name="connsiteX21" fmla="*/ 399570 w 502990"/>
                <a:gd name="connsiteY21" fmla="*/ 560081 h 605874"/>
                <a:gd name="connsiteX22" fmla="*/ 457036 w 502990"/>
                <a:gd name="connsiteY22" fmla="*/ 502700 h 605874"/>
                <a:gd name="connsiteX23" fmla="*/ 17084 w 502990"/>
                <a:gd name="connsiteY23" fmla="*/ 0 h 605874"/>
                <a:gd name="connsiteX24" fmla="*/ 399606 w 502990"/>
                <a:gd name="connsiteY24" fmla="*/ 0 h 605874"/>
                <a:gd name="connsiteX25" fmla="*/ 416689 w 502990"/>
                <a:gd name="connsiteY25" fmla="*/ 17058 h 605874"/>
                <a:gd name="connsiteX26" fmla="*/ 416689 w 502990"/>
                <a:gd name="connsiteY26" fmla="*/ 502634 h 605874"/>
                <a:gd name="connsiteX27" fmla="*/ 399606 w 502990"/>
                <a:gd name="connsiteY27" fmla="*/ 519784 h 605874"/>
                <a:gd name="connsiteX28" fmla="*/ 17084 w 502990"/>
                <a:gd name="connsiteY28" fmla="*/ 519784 h 605874"/>
                <a:gd name="connsiteX29" fmla="*/ 0 w 502990"/>
                <a:gd name="connsiteY29" fmla="*/ 502634 h 605874"/>
                <a:gd name="connsiteX30" fmla="*/ 0 w 502990"/>
                <a:gd name="connsiteY30" fmla="*/ 453502 h 605874"/>
                <a:gd name="connsiteX31" fmla="*/ 40574 w 502990"/>
                <a:gd name="connsiteY31" fmla="*/ 453502 h 605874"/>
                <a:gd name="connsiteX32" fmla="*/ 52643 w 502990"/>
                <a:gd name="connsiteY32" fmla="*/ 441543 h 605874"/>
                <a:gd name="connsiteX33" fmla="*/ 52643 w 502990"/>
                <a:gd name="connsiteY33" fmla="*/ 379896 h 605874"/>
                <a:gd name="connsiteX34" fmla="*/ 40574 w 502990"/>
                <a:gd name="connsiteY34" fmla="*/ 367845 h 605874"/>
                <a:gd name="connsiteX35" fmla="*/ 0 w 502990"/>
                <a:gd name="connsiteY35" fmla="*/ 367845 h 605874"/>
                <a:gd name="connsiteX36" fmla="*/ 0 w 502990"/>
                <a:gd name="connsiteY36" fmla="*/ 302675 h 605874"/>
                <a:gd name="connsiteX37" fmla="*/ 40574 w 502990"/>
                <a:gd name="connsiteY37" fmla="*/ 302675 h 605874"/>
                <a:gd name="connsiteX38" fmla="*/ 52643 w 502990"/>
                <a:gd name="connsiteY38" fmla="*/ 290716 h 605874"/>
                <a:gd name="connsiteX39" fmla="*/ 52643 w 502990"/>
                <a:gd name="connsiteY39" fmla="*/ 229069 h 605874"/>
                <a:gd name="connsiteX40" fmla="*/ 40574 w 502990"/>
                <a:gd name="connsiteY40" fmla="*/ 217110 h 605874"/>
                <a:gd name="connsiteX41" fmla="*/ 0 w 502990"/>
                <a:gd name="connsiteY41" fmla="*/ 217110 h 605874"/>
                <a:gd name="connsiteX42" fmla="*/ 0 w 502990"/>
                <a:gd name="connsiteY42" fmla="*/ 151847 h 605874"/>
                <a:gd name="connsiteX43" fmla="*/ 40574 w 502990"/>
                <a:gd name="connsiteY43" fmla="*/ 151847 h 605874"/>
                <a:gd name="connsiteX44" fmla="*/ 52643 w 502990"/>
                <a:gd name="connsiteY44" fmla="*/ 139889 h 605874"/>
                <a:gd name="connsiteX45" fmla="*/ 52643 w 502990"/>
                <a:gd name="connsiteY45" fmla="*/ 78241 h 605874"/>
                <a:gd name="connsiteX46" fmla="*/ 40574 w 502990"/>
                <a:gd name="connsiteY46" fmla="*/ 66283 h 605874"/>
                <a:gd name="connsiteX47" fmla="*/ 0 w 502990"/>
                <a:gd name="connsiteY47" fmla="*/ 66283 h 605874"/>
                <a:gd name="connsiteX48" fmla="*/ 0 w 502990"/>
                <a:gd name="connsiteY48" fmla="*/ 51172 h 605874"/>
                <a:gd name="connsiteX49" fmla="*/ 0 w 502990"/>
                <a:gd name="connsiteY49" fmla="*/ 17058 h 605874"/>
                <a:gd name="connsiteX50" fmla="*/ 17084 w 502990"/>
                <a:gd name="connsiteY50" fmla="*/ 0 h 60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02990" h="605874">
                  <a:moveTo>
                    <a:pt x="184112" y="423559"/>
                  </a:moveTo>
                  <a:cubicBezTo>
                    <a:pt x="175663" y="423559"/>
                    <a:pt x="168886" y="430326"/>
                    <a:pt x="168886" y="438669"/>
                  </a:cubicBezTo>
                  <a:cubicBezTo>
                    <a:pt x="168886" y="447013"/>
                    <a:pt x="175663" y="453780"/>
                    <a:pt x="184112" y="453780"/>
                  </a:cubicBezTo>
                  <a:lnTo>
                    <a:pt x="343991" y="453780"/>
                  </a:lnTo>
                  <a:cubicBezTo>
                    <a:pt x="352348" y="453780"/>
                    <a:pt x="359125" y="447013"/>
                    <a:pt x="359125" y="438669"/>
                  </a:cubicBezTo>
                  <a:cubicBezTo>
                    <a:pt x="359125" y="430326"/>
                    <a:pt x="352348" y="423559"/>
                    <a:pt x="343991" y="423559"/>
                  </a:cubicBezTo>
                  <a:close/>
                  <a:moveTo>
                    <a:pt x="184112" y="352734"/>
                  </a:moveTo>
                  <a:cubicBezTo>
                    <a:pt x="175663" y="352734"/>
                    <a:pt x="168886" y="359501"/>
                    <a:pt x="168886" y="367845"/>
                  </a:cubicBezTo>
                  <a:cubicBezTo>
                    <a:pt x="168886" y="376280"/>
                    <a:pt x="175663" y="383048"/>
                    <a:pt x="184112" y="383048"/>
                  </a:cubicBezTo>
                  <a:lnTo>
                    <a:pt x="251518" y="383048"/>
                  </a:lnTo>
                  <a:cubicBezTo>
                    <a:pt x="259874" y="383048"/>
                    <a:pt x="266651" y="376280"/>
                    <a:pt x="266651" y="367845"/>
                  </a:cubicBezTo>
                  <a:cubicBezTo>
                    <a:pt x="266651" y="359501"/>
                    <a:pt x="259874" y="352734"/>
                    <a:pt x="251518" y="352734"/>
                  </a:cubicBezTo>
                  <a:close/>
                  <a:moveTo>
                    <a:pt x="457036" y="51160"/>
                  </a:moveTo>
                  <a:lnTo>
                    <a:pt x="485908" y="51160"/>
                  </a:lnTo>
                  <a:cubicBezTo>
                    <a:pt x="495378" y="51160"/>
                    <a:pt x="502990" y="58762"/>
                    <a:pt x="502990" y="68217"/>
                  </a:cubicBezTo>
                  <a:lnTo>
                    <a:pt x="502990" y="543951"/>
                  </a:lnTo>
                  <a:cubicBezTo>
                    <a:pt x="502990" y="578157"/>
                    <a:pt x="475232" y="605874"/>
                    <a:pt x="440975" y="605874"/>
                  </a:cubicBezTo>
                  <a:lnTo>
                    <a:pt x="17082" y="605874"/>
                  </a:lnTo>
                  <a:cubicBezTo>
                    <a:pt x="7706" y="605874"/>
                    <a:pt x="0" y="598273"/>
                    <a:pt x="0" y="588818"/>
                  </a:cubicBezTo>
                  <a:lnTo>
                    <a:pt x="0" y="557207"/>
                  </a:lnTo>
                  <a:cubicBezTo>
                    <a:pt x="5478" y="558876"/>
                    <a:pt x="11141" y="560081"/>
                    <a:pt x="17082" y="560081"/>
                  </a:cubicBezTo>
                  <a:lnTo>
                    <a:pt x="399570" y="560081"/>
                  </a:lnTo>
                  <a:cubicBezTo>
                    <a:pt x="431320" y="560081"/>
                    <a:pt x="457036" y="534310"/>
                    <a:pt x="457036" y="502700"/>
                  </a:cubicBezTo>
                  <a:close/>
                  <a:moveTo>
                    <a:pt x="17084" y="0"/>
                  </a:moveTo>
                  <a:lnTo>
                    <a:pt x="399606" y="0"/>
                  </a:lnTo>
                  <a:cubicBezTo>
                    <a:pt x="409076" y="0"/>
                    <a:pt x="416689" y="7602"/>
                    <a:pt x="416689" y="17058"/>
                  </a:cubicBezTo>
                  <a:lnTo>
                    <a:pt x="416689" y="502634"/>
                  </a:lnTo>
                  <a:cubicBezTo>
                    <a:pt x="416689" y="512090"/>
                    <a:pt x="409076" y="519784"/>
                    <a:pt x="399606" y="519784"/>
                  </a:cubicBezTo>
                  <a:lnTo>
                    <a:pt x="17084" y="519784"/>
                  </a:lnTo>
                  <a:cubicBezTo>
                    <a:pt x="7706" y="519784"/>
                    <a:pt x="0" y="512090"/>
                    <a:pt x="0" y="502634"/>
                  </a:cubicBezTo>
                  <a:lnTo>
                    <a:pt x="0" y="453502"/>
                  </a:lnTo>
                  <a:lnTo>
                    <a:pt x="40574" y="453502"/>
                  </a:lnTo>
                  <a:cubicBezTo>
                    <a:pt x="47258" y="453502"/>
                    <a:pt x="52643" y="448125"/>
                    <a:pt x="52643" y="441543"/>
                  </a:cubicBezTo>
                  <a:lnTo>
                    <a:pt x="52643" y="379896"/>
                  </a:lnTo>
                  <a:cubicBezTo>
                    <a:pt x="52643" y="373221"/>
                    <a:pt x="47258" y="367845"/>
                    <a:pt x="40574" y="367845"/>
                  </a:cubicBezTo>
                  <a:lnTo>
                    <a:pt x="0" y="367845"/>
                  </a:lnTo>
                  <a:lnTo>
                    <a:pt x="0" y="302675"/>
                  </a:lnTo>
                  <a:lnTo>
                    <a:pt x="40574" y="302675"/>
                  </a:lnTo>
                  <a:cubicBezTo>
                    <a:pt x="47258" y="302675"/>
                    <a:pt x="52643" y="297298"/>
                    <a:pt x="52643" y="290716"/>
                  </a:cubicBezTo>
                  <a:lnTo>
                    <a:pt x="52643" y="229069"/>
                  </a:lnTo>
                  <a:cubicBezTo>
                    <a:pt x="52643" y="222394"/>
                    <a:pt x="47258" y="217110"/>
                    <a:pt x="40574" y="217110"/>
                  </a:cubicBezTo>
                  <a:lnTo>
                    <a:pt x="0" y="217110"/>
                  </a:lnTo>
                  <a:lnTo>
                    <a:pt x="0" y="151847"/>
                  </a:lnTo>
                  <a:lnTo>
                    <a:pt x="40574" y="151847"/>
                  </a:lnTo>
                  <a:cubicBezTo>
                    <a:pt x="47258" y="151847"/>
                    <a:pt x="52643" y="146563"/>
                    <a:pt x="52643" y="139889"/>
                  </a:cubicBezTo>
                  <a:lnTo>
                    <a:pt x="52643" y="78241"/>
                  </a:lnTo>
                  <a:cubicBezTo>
                    <a:pt x="52643" y="71659"/>
                    <a:pt x="47258" y="66283"/>
                    <a:pt x="40574" y="66283"/>
                  </a:cubicBezTo>
                  <a:lnTo>
                    <a:pt x="0" y="66283"/>
                  </a:lnTo>
                  <a:lnTo>
                    <a:pt x="0" y="51172"/>
                  </a:lnTo>
                  <a:lnTo>
                    <a:pt x="0" y="17058"/>
                  </a:lnTo>
                  <a:cubicBezTo>
                    <a:pt x="0" y="7602"/>
                    <a:pt x="7706" y="0"/>
                    <a:pt x="170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阿里巴巴普惠体" panose="00020600040101010101" charset="-122"/>
              </a:endParaRPr>
            </a:p>
          </p:txBody>
        </p:sp>
        <p:sp>
          <p:nvSpPr>
            <p:cNvPr id="21" name="图形"/>
            <p:cNvSpPr/>
            <p:nvPr/>
          </p:nvSpPr>
          <p:spPr>
            <a:xfrm>
              <a:off x="7205" y="4475"/>
              <a:ext cx="730" cy="940"/>
            </a:xfrm>
            <a:custGeom>
              <a:avLst/>
              <a:gdLst>
                <a:gd name="T0" fmla="*/ 5876 w 9602"/>
                <a:gd name="T1" fmla="*/ 1050 h 10362"/>
                <a:gd name="T2" fmla="*/ 5876 w 9602"/>
                <a:gd name="T3" fmla="*/ 0 h 10362"/>
                <a:gd name="T4" fmla="*/ 3201 w 9602"/>
                <a:gd name="T5" fmla="*/ 525 h 10362"/>
                <a:gd name="T6" fmla="*/ 8602 w 9602"/>
                <a:gd name="T7" fmla="*/ 372 h 10362"/>
                <a:gd name="T8" fmla="*/ 7339 w 9602"/>
                <a:gd name="T9" fmla="*/ 525 h 10362"/>
                <a:gd name="T10" fmla="*/ 3096 w 9602"/>
                <a:gd name="T11" fmla="*/ 1357 h 10362"/>
                <a:gd name="T12" fmla="*/ 2277 w 9602"/>
                <a:gd name="T13" fmla="*/ 372 h 10362"/>
                <a:gd name="T14" fmla="*/ 0 w 9602"/>
                <a:gd name="T15" fmla="*/ 1372 h 10362"/>
                <a:gd name="T16" fmla="*/ 1000 w 9602"/>
                <a:gd name="T17" fmla="*/ 10362 h 10362"/>
                <a:gd name="T18" fmla="*/ 9602 w 9602"/>
                <a:gd name="T19" fmla="*/ 9362 h 10362"/>
                <a:gd name="T20" fmla="*/ 8602 w 9602"/>
                <a:gd name="T21" fmla="*/ 372 h 10362"/>
                <a:gd name="T22" fmla="*/ 1087 w 9602"/>
                <a:gd name="T23" fmla="*/ 8035 h 10362"/>
                <a:gd name="T24" fmla="*/ 2087 w 9602"/>
                <a:gd name="T25" fmla="*/ 8035 h 10362"/>
                <a:gd name="T26" fmla="*/ 1587 w 9602"/>
                <a:gd name="T27" fmla="*/ 6328 h 10362"/>
                <a:gd name="T28" fmla="*/ 1587 w 9602"/>
                <a:gd name="T29" fmla="*/ 5328 h 10362"/>
                <a:gd name="T30" fmla="*/ 1587 w 9602"/>
                <a:gd name="T31" fmla="*/ 6328 h 10362"/>
                <a:gd name="T32" fmla="*/ 1087 w 9602"/>
                <a:gd name="T33" fmla="*/ 3624 h 10362"/>
                <a:gd name="T34" fmla="*/ 2087 w 9602"/>
                <a:gd name="T35" fmla="*/ 3624 h 10362"/>
                <a:gd name="T36" fmla="*/ 5152 w 9602"/>
                <a:gd name="T37" fmla="*/ 8285 h 10362"/>
                <a:gd name="T38" fmla="*/ 2905 w 9602"/>
                <a:gd name="T39" fmla="*/ 8035 h 10362"/>
                <a:gd name="T40" fmla="*/ 5152 w 9602"/>
                <a:gd name="T41" fmla="*/ 7785 h 10362"/>
                <a:gd name="T42" fmla="*/ 5152 w 9602"/>
                <a:gd name="T43" fmla="*/ 8285 h 10362"/>
                <a:gd name="T44" fmla="*/ 3155 w 9602"/>
                <a:gd name="T45" fmla="*/ 6078 h 10362"/>
                <a:gd name="T46" fmla="*/ 3155 w 9602"/>
                <a:gd name="T47" fmla="*/ 5578 h 10362"/>
                <a:gd name="T48" fmla="*/ 5402 w 9602"/>
                <a:gd name="T49" fmla="*/ 5828 h 10362"/>
                <a:gd name="T50" fmla="*/ 7729 w 9602"/>
                <a:gd name="T51" fmla="*/ 7347 h 10362"/>
                <a:gd name="T52" fmla="*/ 7526 w 9602"/>
                <a:gd name="T53" fmla="*/ 9532 h 10362"/>
                <a:gd name="T54" fmla="*/ 6646 w 9602"/>
                <a:gd name="T55" fmla="*/ 9330 h 10362"/>
                <a:gd name="T56" fmla="*/ 5860 w 9602"/>
                <a:gd name="T57" fmla="*/ 6142 h 10362"/>
                <a:gd name="T58" fmla="*/ 6747 w 9602"/>
                <a:gd name="T59" fmla="*/ 6150 h 10362"/>
                <a:gd name="T60" fmla="*/ 7627 w 9602"/>
                <a:gd name="T61" fmla="*/ 4895 h 10362"/>
                <a:gd name="T62" fmla="*/ 7729 w 9602"/>
                <a:gd name="T63" fmla="*/ 7347 h 10362"/>
                <a:gd name="T64" fmla="*/ 3155 w 9602"/>
                <a:gd name="T65" fmla="*/ 3874 h 10362"/>
                <a:gd name="T66" fmla="*/ 3155 w 9602"/>
                <a:gd name="T67" fmla="*/ 3374 h 10362"/>
                <a:gd name="T68" fmla="*/ 8515 w 9602"/>
                <a:gd name="T69" fmla="*/ 3624 h 10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602" h="10362">
                  <a:moveTo>
                    <a:pt x="3726" y="1050"/>
                  </a:moveTo>
                  <a:lnTo>
                    <a:pt x="5876" y="1050"/>
                  </a:lnTo>
                  <a:cubicBezTo>
                    <a:pt x="6166" y="1050"/>
                    <a:pt x="6401" y="815"/>
                    <a:pt x="6401" y="525"/>
                  </a:cubicBezTo>
                  <a:cubicBezTo>
                    <a:pt x="6401" y="235"/>
                    <a:pt x="6166" y="0"/>
                    <a:pt x="5876" y="0"/>
                  </a:cubicBezTo>
                  <a:lnTo>
                    <a:pt x="3726" y="0"/>
                  </a:lnTo>
                  <a:cubicBezTo>
                    <a:pt x="3436" y="0"/>
                    <a:pt x="3201" y="235"/>
                    <a:pt x="3201" y="525"/>
                  </a:cubicBezTo>
                  <a:cubicBezTo>
                    <a:pt x="3201" y="815"/>
                    <a:pt x="3436" y="1050"/>
                    <a:pt x="3726" y="1050"/>
                  </a:cubicBezTo>
                  <a:close/>
                  <a:moveTo>
                    <a:pt x="8602" y="372"/>
                  </a:moveTo>
                  <a:lnTo>
                    <a:pt x="7325" y="372"/>
                  </a:lnTo>
                  <a:cubicBezTo>
                    <a:pt x="7334" y="422"/>
                    <a:pt x="7339" y="472"/>
                    <a:pt x="7339" y="525"/>
                  </a:cubicBezTo>
                  <a:cubicBezTo>
                    <a:pt x="7339" y="985"/>
                    <a:pt x="6966" y="1357"/>
                    <a:pt x="6506" y="1357"/>
                  </a:cubicBezTo>
                  <a:lnTo>
                    <a:pt x="3096" y="1357"/>
                  </a:lnTo>
                  <a:cubicBezTo>
                    <a:pt x="2636" y="1357"/>
                    <a:pt x="2264" y="985"/>
                    <a:pt x="2264" y="525"/>
                  </a:cubicBezTo>
                  <a:cubicBezTo>
                    <a:pt x="2264" y="472"/>
                    <a:pt x="2268" y="422"/>
                    <a:pt x="2277" y="372"/>
                  </a:cubicBezTo>
                  <a:lnTo>
                    <a:pt x="1000" y="372"/>
                  </a:lnTo>
                  <a:cubicBezTo>
                    <a:pt x="447" y="372"/>
                    <a:pt x="0" y="820"/>
                    <a:pt x="0" y="1372"/>
                  </a:cubicBezTo>
                  <a:lnTo>
                    <a:pt x="0" y="9362"/>
                  </a:lnTo>
                  <a:cubicBezTo>
                    <a:pt x="0" y="9915"/>
                    <a:pt x="447" y="10362"/>
                    <a:pt x="1000" y="10362"/>
                  </a:cubicBezTo>
                  <a:lnTo>
                    <a:pt x="8602" y="10362"/>
                  </a:lnTo>
                  <a:cubicBezTo>
                    <a:pt x="9155" y="10362"/>
                    <a:pt x="9602" y="9915"/>
                    <a:pt x="9602" y="9362"/>
                  </a:cubicBezTo>
                  <a:lnTo>
                    <a:pt x="9602" y="1372"/>
                  </a:lnTo>
                  <a:cubicBezTo>
                    <a:pt x="9602" y="820"/>
                    <a:pt x="9155" y="372"/>
                    <a:pt x="8602" y="372"/>
                  </a:cubicBezTo>
                  <a:close/>
                  <a:moveTo>
                    <a:pt x="1587" y="8535"/>
                  </a:moveTo>
                  <a:cubicBezTo>
                    <a:pt x="1311" y="8535"/>
                    <a:pt x="1087" y="8311"/>
                    <a:pt x="1087" y="8035"/>
                  </a:cubicBezTo>
                  <a:cubicBezTo>
                    <a:pt x="1087" y="7759"/>
                    <a:pt x="1311" y="7535"/>
                    <a:pt x="1587" y="7535"/>
                  </a:cubicBezTo>
                  <a:cubicBezTo>
                    <a:pt x="1864" y="7535"/>
                    <a:pt x="2087" y="7759"/>
                    <a:pt x="2087" y="8035"/>
                  </a:cubicBezTo>
                  <a:cubicBezTo>
                    <a:pt x="2087" y="8311"/>
                    <a:pt x="1864" y="8535"/>
                    <a:pt x="1587" y="8535"/>
                  </a:cubicBezTo>
                  <a:close/>
                  <a:moveTo>
                    <a:pt x="1587" y="6328"/>
                  </a:moveTo>
                  <a:cubicBezTo>
                    <a:pt x="1311" y="6328"/>
                    <a:pt x="1087" y="6105"/>
                    <a:pt x="1087" y="5828"/>
                  </a:cubicBezTo>
                  <a:cubicBezTo>
                    <a:pt x="1087" y="5552"/>
                    <a:pt x="1311" y="5328"/>
                    <a:pt x="1587" y="5328"/>
                  </a:cubicBezTo>
                  <a:cubicBezTo>
                    <a:pt x="1864" y="5328"/>
                    <a:pt x="2087" y="5552"/>
                    <a:pt x="2087" y="5828"/>
                  </a:cubicBezTo>
                  <a:cubicBezTo>
                    <a:pt x="2087" y="6105"/>
                    <a:pt x="1864" y="6328"/>
                    <a:pt x="1587" y="6328"/>
                  </a:cubicBezTo>
                  <a:close/>
                  <a:moveTo>
                    <a:pt x="1587" y="4124"/>
                  </a:moveTo>
                  <a:cubicBezTo>
                    <a:pt x="1311" y="4124"/>
                    <a:pt x="1087" y="3900"/>
                    <a:pt x="1087" y="3624"/>
                  </a:cubicBezTo>
                  <a:cubicBezTo>
                    <a:pt x="1087" y="3347"/>
                    <a:pt x="1311" y="3124"/>
                    <a:pt x="1587" y="3124"/>
                  </a:cubicBezTo>
                  <a:cubicBezTo>
                    <a:pt x="1864" y="3124"/>
                    <a:pt x="2087" y="3347"/>
                    <a:pt x="2087" y="3624"/>
                  </a:cubicBezTo>
                  <a:cubicBezTo>
                    <a:pt x="2087" y="3900"/>
                    <a:pt x="1864" y="4124"/>
                    <a:pt x="1587" y="4124"/>
                  </a:cubicBezTo>
                  <a:close/>
                  <a:moveTo>
                    <a:pt x="5152" y="8285"/>
                  </a:moveTo>
                  <a:lnTo>
                    <a:pt x="3155" y="8285"/>
                  </a:lnTo>
                  <a:cubicBezTo>
                    <a:pt x="3017" y="8285"/>
                    <a:pt x="2905" y="8172"/>
                    <a:pt x="2905" y="8035"/>
                  </a:cubicBezTo>
                  <a:cubicBezTo>
                    <a:pt x="2905" y="7897"/>
                    <a:pt x="3017" y="7785"/>
                    <a:pt x="3155" y="7785"/>
                  </a:cubicBezTo>
                  <a:lnTo>
                    <a:pt x="5152" y="7785"/>
                  </a:lnTo>
                  <a:cubicBezTo>
                    <a:pt x="5290" y="7785"/>
                    <a:pt x="5402" y="7897"/>
                    <a:pt x="5402" y="8035"/>
                  </a:cubicBezTo>
                  <a:cubicBezTo>
                    <a:pt x="5402" y="8172"/>
                    <a:pt x="5290" y="8285"/>
                    <a:pt x="5152" y="8285"/>
                  </a:cubicBezTo>
                  <a:close/>
                  <a:moveTo>
                    <a:pt x="5152" y="6078"/>
                  </a:moveTo>
                  <a:lnTo>
                    <a:pt x="3155" y="6078"/>
                  </a:lnTo>
                  <a:cubicBezTo>
                    <a:pt x="3017" y="6078"/>
                    <a:pt x="2905" y="5966"/>
                    <a:pt x="2905" y="5828"/>
                  </a:cubicBezTo>
                  <a:cubicBezTo>
                    <a:pt x="2905" y="5691"/>
                    <a:pt x="3017" y="5578"/>
                    <a:pt x="3155" y="5578"/>
                  </a:cubicBezTo>
                  <a:lnTo>
                    <a:pt x="5152" y="5578"/>
                  </a:lnTo>
                  <a:cubicBezTo>
                    <a:pt x="5290" y="5578"/>
                    <a:pt x="5402" y="5691"/>
                    <a:pt x="5402" y="5828"/>
                  </a:cubicBezTo>
                  <a:cubicBezTo>
                    <a:pt x="5402" y="5966"/>
                    <a:pt x="5290" y="6078"/>
                    <a:pt x="5152" y="6078"/>
                  </a:cubicBezTo>
                  <a:close/>
                  <a:moveTo>
                    <a:pt x="7729" y="7347"/>
                  </a:moveTo>
                  <a:lnTo>
                    <a:pt x="7729" y="9330"/>
                  </a:lnTo>
                  <a:cubicBezTo>
                    <a:pt x="7729" y="9446"/>
                    <a:pt x="7635" y="9540"/>
                    <a:pt x="7526" y="9532"/>
                  </a:cubicBezTo>
                  <a:lnTo>
                    <a:pt x="6848" y="9532"/>
                  </a:lnTo>
                  <a:cubicBezTo>
                    <a:pt x="6740" y="9539"/>
                    <a:pt x="6646" y="9445"/>
                    <a:pt x="6646" y="9330"/>
                  </a:cubicBezTo>
                  <a:lnTo>
                    <a:pt x="6646" y="7347"/>
                  </a:lnTo>
                  <a:cubicBezTo>
                    <a:pt x="6185" y="7145"/>
                    <a:pt x="5860" y="6676"/>
                    <a:pt x="5860" y="6142"/>
                  </a:cubicBezTo>
                  <a:cubicBezTo>
                    <a:pt x="5860" y="5566"/>
                    <a:pt x="6235" y="5075"/>
                    <a:pt x="6747" y="4895"/>
                  </a:cubicBezTo>
                  <a:lnTo>
                    <a:pt x="6747" y="6150"/>
                  </a:lnTo>
                  <a:lnTo>
                    <a:pt x="7627" y="6150"/>
                  </a:lnTo>
                  <a:lnTo>
                    <a:pt x="7627" y="4895"/>
                  </a:lnTo>
                  <a:cubicBezTo>
                    <a:pt x="8140" y="5075"/>
                    <a:pt x="8515" y="5565"/>
                    <a:pt x="8515" y="6142"/>
                  </a:cubicBezTo>
                  <a:cubicBezTo>
                    <a:pt x="8515" y="6675"/>
                    <a:pt x="8190" y="7145"/>
                    <a:pt x="7729" y="7347"/>
                  </a:cubicBezTo>
                  <a:close/>
                  <a:moveTo>
                    <a:pt x="8265" y="3874"/>
                  </a:moveTo>
                  <a:lnTo>
                    <a:pt x="3155" y="3874"/>
                  </a:lnTo>
                  <a:cubicBezTo>
                    <a:pt x="3017" y="3874"/>
                    <a:pt x="2905" y="3761"/>
                    <a:pt x="2905" y="3624"/>
                  </a:cubicBezTo>
                  <a:cubicBezTo>
                    <a:pt x="2905" y="3486"/>
                    <a:pt x="3017" y="3374"/>
                    <a:pt x="3155" y="3374"/>
                  </a:cubicBezTo>
                  <a:lnTo>
                    <a:pt x="8265" y="3374"/>
                  </a:lnTo>
                  <a:cubicBezTo>
                    <a:pt x="8402" y="3374"/>
                    <a:pt x="8515" y="3486"/>
                    <a:pt x="8515" y="3624"/>
                  </a:cubicBezTo>
                  <a:cubicBezTo>
                    <a:pt x="8515" y="3761"/>
                    <a:pt x="8402" y="3874"/>
                    <a:pt x="8265" y="38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阿里巴巴普惠体" panose="00020600040101010101" charset="-122"/>
              </a:endParaRPr>
            </a:p>
          </p:txBody>
        </p:sp>
        <p:sp>
          <p:nvSpPr>
            <p:cNvPr id="23" name="图形"/>
            <p:cNvSpPr/>
            <p:nvPr/>
          </p:nvSpPr>
          <p:spPr>
            <a:xfrm>
              <a:off x="11131" y="4475"/>
              <a:ext cx="924" cy="940"/>
            </a:xfrm>
            <a:custGeom>
              <a:avLst/>
              <a:gdLst>
                <a:gd name="connsiteX0" fmla="*/ 35875 w 596419"/>
                <a:gd name="connsiteY0" fmla="*/ 322767 h 606722"/>
                <a:gd name="connsiteX1" fmla="*/ 560544 w 596419"/>
                <a:gd name="connsiteY1" fmla="*/ 322767 h 606722"/>
                <a:gd name="connsiteX2" fmla="*/ 560544 w 596419"/>
                <a:gd name="connsiteY2" fmla="*/ 567084 h 606722"/>
                <a:gd name="connsiteX3" fmla="*/ 589292 w 596419"/>
                <a:gd name="connsiteY3" fmla="*/ 567084 h 606722"/>
                <a:gd name="connsiteX4" fmla="*/ 589292 w 596419"/>
                <a:gd name="connsiteY4" fmla="*/ 606722 h 606722"/>
                <a:gd name="connsiteX5" fmla="*/ 492279 w 596419"/>
                <a:gd name="connsiteY5" fmla="*/ 606722 h 606722"/>
                <a:gd name="connsiteX6" fmla="*/ 492279 w 596419"/>
                <a:gd name="connsiteY6" fmla="*/ 567084 h 606722"/>
                <a:gd name="connsiteX7" fmla="*/ 520938 w 596419"/>
                <a:gd name="connsiteY7" fmla="*/ 567084 h 606722"/>
                <a:gd name="connsiteX8" fmla="*/ 520938 w 596419"/>
                <a:gd name="connsiteY8" fmla="*/ 527801 h 606722"/>
                <a:gd name="connsiteX9" fmla="*/ 75481 w 596419"/>
                <a:gd name="connsiteY9" fmla="*/ 527801 h 606722"/>
                <a:gd name="connsiteX10" fmla="*/ 75481 w 596419"/>
                <a:gd name="connsiteY10" fmla="*/ 567084 h 606722"/>
                <a:gd name="connsiteX11" fmla="*/ 104140 w 596419"/>
                <a:gd name="connsiteY11" fmla="*/ 567084 h 606722"/>
                <a:gd name="connsiteX12" fmla="*/ 104140 w 596419"/>
                <a:gd name="connsiteY12" fmla="*/ 606722 h 606722"/>
                <a:gd name="connsiteX13" fmla="*/ 7127 w 596419"/>
                <a:gd name="connsiteY13" fmla="*/ 606722 h 606722"/>
                <a:gd name="connsiteX14" fmla="*/ 7127 w 596419"/>
                <a:gd name="connsiteY14" fmla="*/ 567084 h 606722"/>
                <a:gd name="connsiteX15" fmla="*/ 35875 w 596419"/>
                <a:gd name="connsiteY15" fmla="*/ 567084 h 606722"/>
                <a:gd name="connsiteX16" fmla="*/ 444310 w 596419"/>
                <a:gd name="connsiteY16" fmla="*/ 0 h 606722"/>
                <a:gd name="connsiteX17" fmla="*/ 464870 w 596419"/>
                <a:gd name="connsiteY17" fmla="*/ 53770 h 606722"/>
                <a:gd name="connsiteX18" fmla="*/ 512933 w 596419"/>
                <a:gd name="connsiteY18" fmla="*/ 60880 h 606722"/>
                <a:gd name="connsiteX19" fmla="*/ 539634 w 596419"/>
                <a:gd name="connsiteY19" fmla="*/ 132604 h 606722"/>
                <a:gd name="connsiteX20" fmla="*/ 523969 w 596419"/>
                <a:gd name="connsiteY20" fmla="*/ 182108 h 606722"/>
                <a:gd name="connsiteX21" fmla="*/ 523346 w 596419"/>
                <a:gd name="connsiteY21" fmla="*/ 182997 h 606722"/>
                <a:gd name="connsiteX22" fmla="*/ 596419 w 596419"/>
                <a:gd name="connsiteY22" fmla="*/ 182997 h 606722"/>
                <a:gd name="connsiteX23" fmla="*/ 596419 w 596419"/>
                <a:gd name="connsiteY23" fmla="*/ 283250 h 606722"/>
                <a:gd name="connsiteX24" fmla="*/ 0 w 596419"/>
                <a:gd name="connsiteY24" fmla="*/ 283250 h 606722"/>
                <a:gd name="connsiteX25" fmla="*/ 0 w 596419"/>
                <a:gd name="connsiteY25" fmla="*/ 182997 h 606722"/>
                <a:gd name="connsiteX26" fmla="*/ 366965 w 596419"/>
                <a:gd name="connsiteY26" fmla="*/ 182997 h 606722"/>
                <a:gd name="connsiteX27" fmla="*/ 366342 w 596419"/>
                <a:gd name="connsiteY27" fmla="*/ 182108 h 606722"/>
                <a:gd name="connsiteX28" fmla="*/ 350678 w 596419"/>
                <a:gd name="connsiteY28" fmla="*/ 132604 h 606722"/>
                <a:gd name="connsiteX29" fmla="*/ 377379 w 596419"/>
                <a:gd name="connsiteY29" fmla="*/ 60880 h 606722"/>
                <a:gd name="connsiteX30" fmla="*/ 424640 w 596419"/>
                <a:gd name="connsiteY30" fmla="*/ 53681 h 606722"/>
                <a:gd name="connsiteX31" fmla="*/ 411557 w 596419"/>
                <a:gd name="connsiteY31" fmla="*/ 22219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96419" h="606722">
                  <a:moveTo>
                    <a:pt x="35875" y="322767"/>
                  </a:moveTo>
                  <a:lnTo>
                    <a:pt x="560544" y="322767"/>
                  </a:lnTo>
                  <a:lnTo>
                    <a:pt x="560544" y="567084"/>
                  </a:lnTo>
                  <a:lnTo>
                    <a:pt x="589292" y="567084"/>
                  </a:lnTo>
                  <a:lnTo>
                    <a:pt x="589292" y="606722"/>
                  </a:lnTo>
                  <a:lnTo>
                    <a:pt x="492279" y="606722"/>
                  </a:lnTo>
                  <a:lnTo>
                    <a:pt x="492279" y="567084"/>
                  </a:lnTo>
                  <a:lnTo>
                    <a:pt x="520938" y="567084"/>
                  </a:lnTo>
                  <a:lnTo>
                    <a:pt x="520938" y="527801"/>
                  </a:lnTo>
                  <a:lnTo>
                    <a:pt x="75481" y="527801"/>
                  </a:lnTo>
                  <a:lnTo>
                    <a:pt x="75481" y="567084"/>
                  </a:lnTo>
                  <a:lnTo>
                    <a:pt x="104140" y="567084"/>
                  </a:lnTo>
                  <a:lnTo>
                    <a:pt x="104140" y="606722"/>
                  </a:lnTo>
                  <a:lnTo>
                    <a:pt x="7127" y="606722"/>
                  </a:lnTo>
                  <a:lnTo>
                    <a:pt x="7127" y="567084"/>
                  </a:lnTo>
                  <a:lnTo>
                    <a:pt x="35875" y="567084"/>
                  </a:lnTo>
                  <a:close/>
                  <a:moveTo>
                    <a:pt x="444310" y="0"/>
                  </a:moveTo>
                  <a:cubicBezTo>
                    <a:pt x="446446" y="3111"/>
                    <a:pt x="461221" y="25596"/>
                    <a:pt x="464870" y="53770"/>
                  </a:cubicBezTo>
                  <a:cubicBezTo>
                    <a:pt x="478221" y="51459"/>
                    <a:pt x="494598" y="49238"/>
                    <a:pt x="512933" y="60880"/>
                  </a:cubicBezTo>
                  <a:cubicBezTo>
                    <a:pt x="533315" y="73856"/>
                    <a:pt x="543016" y="99986"/>
                    <a:pt x="539634" y="132604"/>
                  </a:cubicBezTo>
                  <a:cubicBezTo>
                    <a:pt x="537765" y="150024"/>
                    <a:pt x="532247" y="167532"/>
                    <a:pt x="523969" y="182108"/>
                  </a:cubicBezTo>
                  <a:cubicBezTo>
                    <a:pt x="523791" y="182375"/>
                    <a:pt x="523524" y="182730"/>
                    <a:pt x="523346" y="182997"/>
                  </a:cubicBezTo>
                  <a:lnTo>
                    <a:pt x="596419" y="182997"/>
                  </a:lnTo>
                  <a:lnTo>
                    <a:pt x="596419" y="283250"/>
                  </a:lnTo>
                  <a:lnTo>
                    <a:pt x="0" y="283250"/>
                  </a:lnTo>
                  <a:lnTo>
                    <a:pt x="0" y="182997"/>
                  </a:lnTo>
                  <a:lnTo>
                    <a:pt x="366965" y="182997"/>
                  </a:lnTo>
                  <a:cubicBezTo>
                    <a:pt x="366787" y="182730"/>
                    <a:pt x="366520" y="182375"/>
                    <a:pt x="366342" y="182108"/>
                  </a:cubicBezTo>
                  <a:cubicBezTo>
                    <a:pt x="358065" y="167532"/>
                    <a:pt x="352547" y="150024"/>
                    <a:pt x="350678" y="132604"/>
                  </a:cubicBezTo>
                  <a:cubicBezTo>
                    <a:pt x="347295" y="99986"/>
                    <a:pt x="356997" y="73856"/>
                    <a:pt x="377379" y="60880"/>
                  </a:cubicBezTo>
                  <a:cubicBezTo>
                    <a:pt x="395269" y="49504"/>
                    <a:pt x="411379" y="51371"/>
                    <a:pt x="424640" y="53681"/>
                  </a:cubicBezTo>
                  <a:cubicBezTo>
                    <a:pt x="421080" y="36617"/>
                    <a:pt x="411646" y="22486"/>
                    <a:pt x="411557" y="2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/>
            <p:nvPr/>
          </p:nvSpPr>
          <p:spPr>
            <a:xfrm>
              <a:off x="15018" y="4558"/>
              <a:ext cx="1195" cy="774"/>
            </a:xfrm>
            <a:custGeom>
              <a:avLst/>
              <a:gdLst>
                <a:gd name="connsiteX0" fmla="*/ 491491 w 609050"/>
                <a:gd name="connsiteY0" fmla="*/ 320366 h 394460"/>
                <a:gd name="connsiteX1" fmla="*/ 508638 w 609050"/>
                <a:gd name="connsiteY1" fmla="*/ 371089 h 394460"/>
                <a:gd name="connsiteX2" fmla="*/ 510301 w 609050"/>
                <a:gd name="connsiteY2" fmla="*/ 334450 h 394460"/>
                <a:gd name="connsiteX3" fmla="*/ 508867 w 609050"/>
                <a:gd name="connsiteY3" fmla="*/ 331644 h 394460"/>
                <a:gd name="connsiteX4" fmla="*/ 503190 w 609050"/>
                <a:gd name="connsiteY4" fmla="*/ 320481 h 394460"/>
                <a:gd name="connsiteX5" fmla="*/ 519878 w 609050"/>
                <a:gd name="connsiteY5" fmla="*/ 325919 h 394460"/>
                <a:gd name="connsiteX6" fmla="*/ 536221 w 609050"/>
                <a:gd name="connsiteY6" fmla="*/ 320710 h 394460"/>
                <a:gd name="connsiteX7" fmla="*/ 530716 w 609050"/>
                <a:gd name="connsiteY7" fmla="*/ 331644 h 394460"/>
                <a:gd name="connsiteX8" fmla="*/ 529282 w 609050"/>
                <a:gd name="connsiteY8" fmla="*/ 334450 h 394460"/>
                <a:gd name="connsiteX9" fmla="*/ 530945 w 609050"/>
                <a:gd name="connsiteY9" fmla="*/ 371089 h 394460"/>
                <a:gd name="connsiteX10" fmla="*/ 548092 w 609050"/>
                <a:gd name="connsiteY10" fmla="*/ 320366 h 394460"/>
                <a:gd name="connsiteX11" fmla="*/ 571489 w 609050"/>
                <a:gd name="connsiteY11" fmla="*/ 329297 h 394460"/>
                <a:gd name="connsiteX12" fmla="*/ 591502 w 609050"/>
                <a:gd name="connsiteY12" fmla="*/ 337655 h 394460"/>
                <a:gd name="connsiteX13" fmla="*/ 592076 w 609050"/>
                <a:gd name="connsiteY13" fmla="*/ 337884 h 394460"/>
                <a:gd name="connsiteX14" fmla="*/ 592993 w 609050"/>
                <a:gd name="connsiteY14" fmla="*/ 338342 h 394460"/>
                <a:gd name="connsiteX15" fmla="*/ 598785 w 609050"/>
                <a:gd name="connsiteY15" fmla="*/ 344754 h 394460"/>
                <a:gd name="connsiteX16" fmla="*/ 599760 w 609050"/>
                <a:gd name="connsiteY16" fmla="*/ 347846 h 394460"/>
                <a:gd name="connsiteX17" fmla="*/ 608247 w 609050"/>
                <a:gd name="connsiteY17" fmla="*/ 375154 h 394460"/>
                <a:gd name="connsiteX18" fmla="*/ 608878 w 609050"/>
                <a:gd name="connsiteY18" fmla="*/ 377615 h 394460"/>
                <a:gd name="connsiteX19" fmla="*/ 609050 w 609050"/>
                <a:gd name="connsiteY19" fmla="*/ 379791 h 394460"/>
                <a:gd name="connsiteX20" fmla="*/ 594427 w 609050"/>
                <a:gd name="connsiteY20" fmla="*/ 394389 h 394460"/>
                <a:gd name="connsiteX21" fmla="*/ 580435 w 609050"/>
                <a:gd name="connsiteY21" fmla="*/ 394389 h 394460"/>
                <a:gd name="connsiteX22" fmla="*/ 520566 w 609050"/>
                <a:gd name="connsiteY22" fmla="*/ 394389 h 394460"/>
                <a:gd name="connsiteX23" fmla="*/ 519820 w 609050"/>
                <a:gd name="connsiteY23" fmla="*/ 394389 h 394460"/>
                <a:gd name="connsiteX24" fmla="*/ 519017 w 609050"/>
                <a:gd name="connsiteY24" fmla="*/ 394389 h 394460"/>
                <a:gd name="connsiteX25" fmla="*/ 459148 w 609050"/>
                <a:gd name="connsiteY25" fmla="*/ 394389 h 394460"/>
                <a:gd name="connsiteX26" fmla="*/ 445156 w 609050"/>
                <a:gd name="connsiteY26" fmla="*/ 394389 h 394460"/>
                <a:gd name="connsiteX27" fmla="*/ 430590 w 609050"/>
                <a:gd name="connsiteY27" fmla="*/ 379791 h 394460"/>
                <a:gd name="connsiteX28" fmla="*/ 430705 w 609050"/>
                <a:gd name="connsiteY28" fmla="*/ 377615 h 394460"/>
                <a:gd name="connsiteX29" fmla="*/ 431336 w 609050"/>
                <a:gd name="connsiteY29" fmla="*/ 375154 h 394460"/>
                <a:gd name="connsiteX30" fmla="*/ 439823 w 609050"/>
                <a:gd name="connsiteY30" fmla="*/ 347846 h 394460"/>
                <a:gd name="connsiteX31" fmla="*/ 440798 w 609050"/>
                <a:gd name="connsiteY31" fmla="*/ 344754 h 394460"/>
                <a:gd name="connsiteX32" fmla="*/ 446647 w 609050"/>
                <a:gd name="connsiteY32" fmla="*/ 338342 h 394460"/>
                <a:gd name="connsiteX33" fmla="*/ 447565 w 609050"/>
                <a:gd name="connsiteY33" fmla="*/ 337884 h 394460"/>
                <a:gd name="connsiteX34" fmla="*/ 448081 w 609050"/>
                <a:gd name="connsiteY34" fmla="*/ 337655 h 394460"/>
                <a:gd name="connsiteX35" fmla="*/ 468094 w 609050"/>
                <a:gd name="connsiteY35" fmla="*/ 329297 h 394460"/>
                <a:gd name="connsiteX36" fmla="*/ 491491 w 609050"/>
                <a:gd name="connsiteY36" fmla="*/ 320366 h 394460"/>
                <a:gd name="connsiteX37" fmla="*/ 60958 w 609050"/>
                <a:gd name="connsiteY37" fmla="*/ 320366 h 394460"/>
                <a:gd name="connsiteX38" fmla="*/ 78047 w 609050"/>
                <a:gd name="connsiteY38" fmla="*/ 371089 h 394460"/>
                <a:gd name="connsiteX39" fmla="*/ 79768 w 609050"/>
                <a:gd name="connsiteY39" fmla="*/ 334450 h 394460"/>
                <a:gd name="connsiteX40" fmla="*/ 78277 w 609050"/>
                <a:gd name="connsiteY40" fmla="*/ 331644 h 394460"/>
                <a:gd name="connsiteX41" fmla="*/ 72772 w 609050"/>
                <a:gd name="connsiteY41" fmla="*/ 320710 h 394460"/>
                <a:gd name="connsiteX42" fmla="*/ 89172 w 609050"/>
                <a:gd name="connsiteY42" fmla="*/ 325919 h 394460"/>
                <a:gd name="connsiteX43" fmla="*/ 105803 w 609050"/>
                <a:gd name="connsiteY43" fmla="*/ 320481 h 394460"/>
                <a:gd name="connsiteX44" fmla="*/ 100183 w 609050"/>
                <a:gd name="connsiteY44" fmla="*/ 331644 h 394460"/>
                <a:gd name="connsiteX45" fmla="*/ 98692 w 609050"/>
                <a:gd name="connsiteY45" fmla="*/ 334450 h 394460"/>
                <a:gd name="connsiteX46" fmla="*/ 100412 w 609050"/>
                <a:gd name="connsiteY46" fmla="*/ 371089 h 394460"/>
                <a:gd name="connsiteX47" fmla="*/ 117501 w 609050"/>
                <a:gd name="connsiteY47" fmla="*/ 320366 h 394460"/>
                <a:gd name="connsiteX48" fmla="*/ 140898 w 609050"/>
                <a:gd name="connsiteY48" fmla="*/ 329297 h 394460"/>
                <a:gd name="connsiteX49" fmla="*/ 160969 w 609050"/>
                <a:gd name="connsiteY49" fmla="*/ 337655 h 394460"/>
                <a:gd name="connsiteX50" fmla="*/ 161485 w 609050"/>
                <a:gd name="connsiteY50" fmla="*/ 337884 h 394460"/>
                <a:gd name="connsiteX51" fmla="*/ 162403 w 609050"/>
                <a:gd name="connsiteY51" fmla="*/ 338342 h 394460"/>
                <a:gd name="connsiteX52" fmla="*/ 168195 w 609050"/>
                <a:gd name="connsiteY52" fmla="*/ 344754 h 394460"/>
                <a:gd name="connsiteX53" fmla="*/ 169227 w 609050"/>
                <a:gd name="connsiteY53" fmla="*/ 347846 h 394460"/>
                <a:gd name="connsiteX54" fmla="*/ 177714 w 609050"/>
                <a:gd name="connsiteY54" fmla="*/ 375154 h 394460"/>
                <a:gd name="connsiteX55" fmla="*/ 178288 w 609050"/>
                <a:gd name="connsiteY55" fmla="*/ 377615 h 394460"/>
                <a:gd name="connsiteX56" fmla="*/ 178460 w 609050"/>
                <a:gd name="connsiteY56" fmla="*/ 379791 h 394460"/>
                <a:gd name="connsiteX57" fmla="*/ 163837 w 609050"/>
                <a:gd name="connsiteY57" fmla="*/ 394389 h 394460"/>
                <a:gd name="connsiteX58" fmla="*/ 149844 w 609050"/>
                <a:gd name="connsiteY58" fmla="*/ 394389 h 394460"/>
                <a:gd name="connsiteX59" fmla="*/ 89975 w 609050"/>
                <a:gd name="connsiteY59" fmla="*/ 394389 h 394460"/>
                <a:gd name="connsiteX60" fmla="*/ 89230 w 609050"/>
                <a:gd name="connsiteY60" fmla="*/ 394389 h 394460"/>
                <a:gd name="connsiteX61" fmla="*/ 88484 w 609050"/>
                <a:gd name="connsiteY61" fmla="*/ 394389 h 394460"/>
                <a:gd name="connsiteX62" fmla="*/ 28615 w 609050"/>
                <a:gd name="connsiteY62" fmla="*/ 394389 h 394460"/>
                <a:gd name="connsiteX63" fmla="*/ 14623 w 609050"/>
                <a:gd name="connsiteY63" fmla="*/ 394389 h 394460"/>
                <a:gd name="connsiteX64" fmla="*/ 0 w 609050"/>
                <a:gd name="connsiteY64" fmla="*/ 379791 h 394460"/>
                <a:gd name="connsiteX65" fmla="*/ 172 w 609050"/>
                <a:gd name="connsiteY65" fmla="*/ 377615 h 394460"/>
                <a:gd name="connsiteX66" fmla="*/ 745 w 609050"/>
                <a:gd name="connsiteY66" fmla="*/ 375154 h 394460"/>
                <a:gd name="connsiteX67" fmla="*/ 9232 w 609050"/>
                <a:gd name="connsiteY67" fmla="*/ 347846 h 394460"/>
                <a:gd name="connsiteX68" fmla="*/ 10265 w 609050"/>
                <a:gd name="connsiteY68" fmla="*/ 344754 h 394460"/>
                <a:gd name="connsiteX69" fmla="*/ 16057 w 609050"/>
                <a:gd name="connsiteY69" fmla="*/ 338342 h 394460"/>
                <a:gd name="connsiteX70" fmla="*/ 16974 w 609050"/>
                <a:gd name="connsiteY70" fmla="*/ 337884 h 394460"/>
                <a:gd name="connsiteX71" fmla="*/ 17490 w 609050"/>
                <a:gd name="connsiteY71" fmla="*/ 337655 h 394460"/>
                <a:gd name="connsiteX72" fmla="*/ 37561 w 609050"/>
                <a:gd name="connsiteY72" fmla="*/ 329297 h 394460"/>
                <a:gd name="connsiteX73" fmla="*/ 60958 w 609050"/>
                <a:gd name="connsiteY73" fmla="*/ 320366 h 394460"/>
                <a:gd name="connsiteX74" fmla="*/ 230551 w 609050"/>
                <a:gd name="connsiteY74" fmla="*/ 214871 h 394460"/>
                <a:gd name="connsiteX75" fmla="*/ 379839 w 609050"/>
                <a:gd name="connsiteY75" fmla="*/ 214871 h 394460"/>
                <a:gd name="connsiteX76" fmla="*/ 395095 w 609050"/>
                <a:gd name="connsiteY76" fmla="*/ 230162 h 394460"/>
                <a:gd name="connsiteX77" fmla="*/ 410408 w 609050"/>
                <a:gd name="connsiteY77" fmla="*/ 379227 h 394460"/>
                <a:gd name="connsiteX78" fmla="*/ 395095 w 609050"/>
                <a:gd name="connsiteY78" fmla="*/ 394460 h 394460"/>
                <a:gd name="connsiteX79" fmla="*/ 215238 w 609050"/>
                <a:gd name="connsiteY79" fmla="*/ 394460 h 394460"/>
                <a:gd name="connsiteX80" fmla="*/ 199982 w 609050"/>
                <a:gd name="connsiteY80" fmla="*/ 379227 h 394460"/>
                <a:gd name="connsiteX81" fmla="*/ 215238 w 609050"/>
                <a:gd name="connsiteY81" fmla="*/ 230162 h 394460"/>
                <a:gd name="connsiteX82" fmla="*/ 230551 w 609050"/>
                <a:gd name="connsiteY82" fmla="*/ 214871 h 394460"/>
                <a:gd name="connsiteX83" fmla="*/ 518967 w 609050"/>
                <a:gd name="connsiteY83" fmla="*/ 200829 h 394460"/>
                <a:gd name="connsiteX84" fmla="*/ 519025 w 609050"/>
                <a:gd name="connsiteY84" fmla="*/ 200829 h 394460"/>
                <a:gd name="connsiteX85" fmla="*/ 519139 w 609050"/>
                <a:gd name="connsiteY85" fmla="*/ 200829 h 394460"/>
                <a:gd name="connsiteX86" fmla="*/ 519827 w 609050"/>
                <a:gd name="connsiteY86" fmla="*/ 200829 h 394460"/>
                <a:gd name="connsiteX87" fmla="*/ 520515 w 609050"/>
                <a:gd name="connsiteY87" fmla="*/ 200829 h 394460"/>
                <a:gd name="connsiteX88" fmla="*/ 520572 w 609050"/>
                <a:gd name="connsiteY88" fmla="*/ 200829 h 394460"/>
                <a:gd name="connsiteX89" fmla="*/ 520630 w 609050"/>
                <a:gd name="connsiteY89" fmla="*/ 200829 h 394460"/>
                <a:gd name="connsiteX90" fmla="*/ 558461 w 609050"/>
                <a:gd name="connsiteY90" fmla="*/ 238617 h 394460"/>
                <a:gd name="connsiteX91" fmla="*/ 557946 w 609050"/>
                <a:gd name="connsiteY91" fmla="*/ 252644 h 394460"/>
                <a:gd name="connsiteX92" fmla="*/ 566429 w 609050"/>
                <a:gd name="connsiteY92" fmla="*/ 260831 h 394460"/>
                <a:gd name="connsiteX93" fmla="*/ 556054 w 609050"/>
                <a:gd name="connsiteY93" fmla="*/ 278122 h 394460"/>
                <a:gd name="connsiteX94" fmla="*/ 539603 w 609050"/>
                <a:gd name="connsiteY94" fmla="*/ 304630 h 394460"/>
                <a:gd name="connsiteX95" fmla="*/ 520572 w 609050"/>
                <a:gd name="connsiteY95" fmla="*/ 313733 h 394460"/>
                <a:gd name="connsiteX96" fmla="*/ 519827 w 609050"/>
                <a:gd name="connsiteY96" fmla="*/ 313733 h 394460"/>
                <a:gd name="connsiteX97" fmla="*/ 519025 w 609050"/>
                <a:gd name="connsiteY97" fmla="*/ 313733 h 394460"/>
                <a:gd name="connsiteX98" fmla="*/ 500109 w 609050"/>
                <a:gd name="connsiteY98" fmla="*/ 304687 h 394460"/>
                <a:gd name="connsiteX99" fmla="*/ 483600 w 609050"/>
                <a:gd name="connsiteY99" fmla="*/ 278122 h 394460"/>
                <a:gd name="connsiteX100" fmla="*/ 473168 w 609050"/>
                <a:gd name="connsiteY100" fmla="*/ 260831 h 394460"/>
                <a:gd name="connsiteX101" fmla="*/ 481651 w 609050"/>
                <a:gd name="connsiteY101" fmla="*/ 252644 h 394460"/>
                <a:gd name="connsiteX102" fmla="*/ 481135 w 609050"/>
                <a:gd name="connsiteY102" fmla="*/ 238617 h 394460"/>
                <a:gd name="connsiteX103" fmla="*/ 518967 w 609050"/>
                <a:gd name="connsiteY103" fmla="*/ 200829 h 394460"/>
                <a:gd name="connsiteX104" fmla="*/ 88398 w 609050"/>
                <a:gd name="connsiteY104" fmla="*/ 200829 h 394460"/>
                <a:gd name="connsiteX105" fmla="*/ 88513 w 609050"/>
                <a:gd name="connsiteY105" fmla="*/ 200829 h 394460"/>
                <a:gd name="connsiteX106" fmla="*/ 88570 w 609050"/>
                <a:gd name="connsiteY106" fmla="*/ 200829 h 394460"/>
                <a:gd name="connsiteX107" fmla="*/ 89258 w 609050"/>
                <a:gd name="connsiteY107" fmla="*/ 200829 h 394460"/>
                <a:gd name="connsiteX108" fmla="*/ 89947 w 609050"/>
                <a:gd name="connsiteY108" fmla="*/ 200829 h 394460"/>
                <a:gd name="connsiteX109" fmla="*/ 90004 w 609050"/>
                <a:gd name="connsiteY109" fmla="*/ 200829 h 394460"/>
                <a:gd name="connsiteX110" fmla="*/ 90119 w 609050"/>
                <a:gd name="connsiteY110" fmla="*/ 200829 h 394460"/>
                <a:gd name="connsiteX111" fmla="*/ 127979 w 609050"/>
                <a:gd name="connsiteY111" fmla="*/ 238617 h 394460"/>
                <a:gd name="connsiteX112" fmla="*/ 127405 w 609050"/>
                <a:gd name="connsiteY112" fmla="*/ 252644 h 394460"/>
                <a:gd name="connsiteX113" fmla="*/ 135895 w 609050"/>
                <a:gd name="connsiteY113" fmla="*/ 260831 h 394460"/>
                <a:gd name="connsiteX114" fmla="*/ 125512 w 609050"/>
                <a:gd name="connsiteY114" fmla="*/ 278122 h 394460"/>
                <a:gd name="connsiteX115" fmla="*/ 108992 w 609050"/>
                <a:gd name="connsiteY115" fmla="*/ 304687 h 394460"/>
                <a:gd name="connsiteX116" fmla="*/ 90004 w 609050"/>
                <a:gd name="connsiteY116" fmla="*/ 313733 h 394460"/>
                <a:gd name="connsiteX117" fmla="*/ 89258 w 609050"/>
                <a:gd name="connsiteY117" fmla="*/ 313733 h 394460"/>
                <a:gd name="connsiteX118" fmla="*/ 88513 w 609050"/>
                <a:gd name="connsiteY118" fmla="*/ 313733 h 394460"/>
                <a:gd name="connsiteX119" fmla="*/ 69468 w 609050"/>
                <a:gd name="connsiteY119" fmla="*/ 304630 h 394460"/>
                <a:gd name="connsiteX120" fmla="*/ 53004 w 609050"/>
                <a:gd name="connsiteY120" fmla="*/ 278122 h 394460"/>
                <a:gd name="connsiteX121" fmla="*/ 42622 w 609050"/>
                <a:gd name="connsiteY121" fmla="*/ 260831 h 394460"/>
                <a:gd name="connsiteX122" fmla="*/ 51111 w 609050"/>
                <a:gd name="connsiteY122" fmla="*/ 252644 h 394460"/>
                <a:gd name="connsiteX123" fmla="*/ 50538 w 609050"/>
                <a:gd name="connsiteY123" fmla="*/ 238617 h 394460"/>
                <a:gd name="connsiteX124" fmla="*/ 88398 w 609050"/>
                <a:gd name="connsiteY124" fmla="*/ 200829 h 394460"/>
                <a:gd name="connsiteX125" fmla="*/ 276243 w 609050"/>
                <a:gd name="connsiteY125" fmla="*/ 119749 h 394460"/>
                <a:gd name="connsiteX126" fmla="*/ 293387 w 609050"/>
                <a:gd name="connsiteY126" fmla="*/ 170471 h 394460"/>
                <a:gd name="connsiteX127" fmla="*/ 295049 w 609050"/>
                <a:gd name="connsiteY127" fmla="*/ 133832 h 394460"/>
                <a:gd name="connsiteX128" fmla="*/ 293616 w 609050"/>
                <a:gd name="connsiteY128" fmla="*/ 131027 h 394460"/>
                <a:gd name="connsiteX129" fmla="*/ 288112 w 609050"/>
                <a:gd name="connsiteY129" fmla="*/ 120092 h 394460"/>
                <a:gd name="connsiteX130" fmla="*/ 304452 w 609050"/>
                <a:gd name="connsiteY130" fmla="*/ 125302 h 394460"/>
                <a:gd name="connsiteX131" fmla="*/ 321137 w 609050"/>
                <a:gd name="connsiteY131" fmla="*/ 119863 h 394460"/>
                <a:gd name="connsiteX132" fmla="*/ 315461 w 609050"/>
                <a:gd name="connsiteY132" fmla="*/ 131027 h 394460"/>
                <a:gd name="connsiteX133" fmla="*/ 314027 w 609050"/>
                <a:gd name="connsiteY133" fmla="*/ 133832 h 394460"/>
                <a:gd name="connsiteX134" fmla="*/ 315690 w 609050"/>
                <a:gd name="connsiteY134" fmla="*/ 170471 h 394460"/>
                <a:gd name="connsiteX135" fmla="*/ 332834 w 609050"/>
                <a:gd name="connsiteY135" fmla="*/ 119749 h 394460"/>
                <a:gd name="connsiteX136" fmla="*/ 356227 w 609050"/>
                <a:gd name="connsiteY136" fmla="*/ 128680 h 394460"/>
                <a:gd name="connsiteX137" fmla="*/ 376237 w 609050"/>
                <a:gd name="connsiteY137" fmla="*/ 137038 h 394460"/>
                <a:gd name="connsiteX138" fmla="*/ 376753 w 609050"/>
                <a:gd name="connsiteY138" fmla="*/ 137267 h 394460"/>
                <a:gd name="connsiteX139" fmla="*/ 377670 w 609050"/>
                <a:gd name="connsiteY139" fmla="*/ 137725 h 394460"/>
                <a:gd name="connsiteX140" fmla="*/ 383518 w 609050"/>
                <a:gd name="connsiteY140" fmla="*/ 144137 h 394460"/>
                <a:gd name="connsiteX141" fmla="*/ 384493 w 609050"/>
                <a:gd name="connsiteY141" fmla="*/ 147228 h 394460"/>
                <a:gd name="connsiteX142" fmla="*/ 392979 w 609050"/>
                <a:gd name="connsiteY142" fmla="*/ 174536 h 394460"/>
                <a:gd name="connsiteX143" fmla="*/ 393610 w 609050"/>
                <a:gd name="connsiteY143" fmla="*/ 176998 h 394460"/>
                <a:gd name="connsiteX144" fmla="*/ 393896 w 609050"/>
                <a:gd name="connsiteY144" fmla="*/ 179173 h 394460"/>
                <a:gd name="connsiteX145" fmla="*/ 379276 w 609050"/>
                <a:gd name="connsiteY145" fmla="*/ 193772 h 394460"/>
                <a:gd name="connsiteX146" fmla="*/ 365286 w 609050"/>
                <a:gd name="connsiteY146" fmla="*/ 193772 h 394460"/>
                <a:gd name="connsiteX147" fmla="*/ 305370 w 609050"/>
                <a:gd name="connsiteY147" fmla="*/ 193772 h 394460"/>
                <a:gd name="connsiteX148" fmla="*/ 304624 w 609050"/>
                <a:gd name="connsiteY148" fmla="*/ 193772 h 394460"/>
                <a:gd name="connsiteX149" fmla="*/ 303822 w 609050"/>
                <a:gd name="connsiteY149" fmla="*/ 193772 h 394460"/>
                <a:gd name="connsiteX150" fmla="*/ 243906 w 609050"/>
                <a:gd name="connsiteY150" fmla="*/ 193772 h 394460"/>
                <a:gd name="connsiteX151" fmla="*/ 229916 w 609050"/>
                <a:gd name="connsiteY151" fmla="*/ 193772 h 394460"/>
                <a:gd name="connsiteX152" fmla="*/ 215295 w 609050"/>
                <a:gd name="connsiteY152" fmla="*/ 179173 h 394460"/>
                <a:gd name="connsiteX153" fmla="*/ 215467 w 609050"/>
                <a:gd name="connsiteY153" fmla="*/ 176998 h 394460"/>
                <a:gd name="connsiteX154" fmla="*/ 216098 w 609050"/>
                <a:gd name="connsiteY154" fmla="*/ 174536 h 394460"/>
                <a:gd name="connsiteX155" fmla="*/ 224584 w 609050"/>
                <a:gd name="connsiteY155" fmla="*/ 147228 h 394460"/>
                <a:gd name="connsiteX156" fmla="*/ 225558 w 609050"/>
                <a:gd name="connsiteY156" fmla="*/ 144137 h 394460"/>
                <a:gd name="connsiteX157" fmla="*/ 231349 w 609050"/>
                <a:gd name="connsiteY157" fmla="*/ 137725 h 394460"/>
                <a:gd name="connsiteX158" fmla="*/ 232267 w 609050"/>
                <a:gd name="connsiteY158" fmla="*/ 137267 h 394460"/>
                <a:gd name="connsiteX159" fmla="*/ 232840 w 609050"/>
                <a:gd name="connsiteY159" fmla="*/ 137038 h 394460"/>
                <a:gd name="connsiteX160" fmla="*/ 252850 w 609050"/>
                <a:gd name="connsiteY160" fmla="*/ 128680 h 394460"/>
                <a:gd name="connsiteX161" fmla="*/ 276243 w 609050"/>
                <a:gd name="connsiteY161" fmla="*/ 119749 h 394460"/>
                <a:gd name="connsiteX162" fmla="*/ 454717 w 609050"/>
                <a:gd name="connsiteY162" fmla="*/ 66473 h 394460"/>
                <a:gd name="connsiteX163" fmla="*/ 454774 w 609050"/>
                <a:gd name="connsiteY163" fmla="*/ 66473 h 394460"/>
                <a:gd name="connsiteX164" fmla="*/ 454889 w 609050"/>
                <a:gd name="connsiteY164" fmla="*/ 66473 h 394460"/>
                <a:gd name="connsiteX165" fmla="*/ 455578 w 609050"/>
                <a:gd name="connsiteY165" fmla="*/ 66473 h 394460"/>
                <a:gd name="connsiteX166" fmla="*/ 456266 w 609050"/>
                <a:gd name="connsiteY166" fmla="*/ 66473 h 394460"/>
                <a:gd name="connsiteX167" fmla="*/ 456323 w 609050"/>
                <a:gd name="connsiteY167" fmla="*/ 66473 h 394460"/>
                <a:gd name="connsiteX168" fmla="*/ 456381 w 609050"/>
                <a:gd name="connsiteY168" fmla="*/ 66473 h 394460"/>
                <a:gd name="connsiteX169" fmla="*/ 494241 w 609050"/>
                <a:gd name="connsiteY169" fmla="*/ 104260 h 394460"/>
                <a:gd name="connsiteX170" fmla="*/ 493725 w 609050"/>
                <a:gd name="connsiteY170" fmla="*/ 118344 h 394460"/>
                <a:gd name="connsiteX171" fmla="*/ 502214 w 609050"/>
                <a:gd name="connsiteY171" fmla="*/ 126474 h 394460"/>
                <a:gd name="connsiteX172" fmla="*/ 491832 w 609050"/>
                <a:gd name="connsiteY172" fmla="*/ 143822 h 394460"/>
                <a:gd name="connsiteX173" fmla="*/ 475368 w 609050"/>
                <a:gd name="connsiteY173" fmla="*/ 170331 h 394460"/>
                <a:gd name="connsiteX174" fmla="*/ 456323 w 609050"/>
                <a:gd name="connsiteY174" fmla="*/ 179377 h 394460"/>
                <a:gd name="connsiteX175" fmla="*/ 455578 w 609050"/>
                <a:gd name="connsiteY175" fmla="*/ 179377 h 394460"/>
                <a:gd name="connsiteX176" fmla="*/ 454774 w 609050"/>
                <a:gd name="connsiteY176" fmla="*/ 179377 h 394460"/>
                <a:gd name="connsiteX177" fmla="*/ 435844 w 609050"/>
                <a:gd name="connsiteY177" fmla="*/ 170388 h 394460"/>
                <a:gd name="connsiteX178" fmla="*/ 419324 w 609050"/>
                <a:gd name="connsiteY178" fmla="*/ 143822 h 394460"/>
                <a:gd name="connsiteX179" fmla="*/ 408883 w 609050"/>
                <a:gd name="connsiteY179" fmla="*/ 126474 h 394460"/>
                <a:gd name="connsiteX180" fmla="*/ 417373 w 609050"/>
                <a:gd name="connsiteY180" fmla="*/ 118344 h 394460"/>
                <a:gd name="connsiteX181" fmla="*/ 416857 w 609050"/>
                <a:gd name="connsiteY181" fmla="*/ 104260 h 394460"/>
                <a:gd name="connsiteX182" fmla="*/ 454717 w 609050"/>
                <a:gd name="connsiteY182" fmla="*/ 66473 h 394460"/>
                <a:gd name="connsiteX183" fmla="*/ 152613 w 609050"/>
                <a:gd name="connsiteY183" fmla="*/ 66473 h 394460"/>
                <a:gd name="connsiteX184" fmla="*/ 152728 w 609050"/>
                <a:gd name="connsiteY184" fmla="*/ 66473 h 394460"/>
                <a:gd name="connsiteX185" fmla="*/ 152785 w 609050"/>
                <a:gd name="connsiteY185" fmla="*/ 66473 h 394460"/>
                <a:gd name="connsiteX186" fmla="*/ 153473 w 609050"/>
                <a:gd name="connsiteY186" fmla="*/ 66473 h 394460"/>
                <a:gd name="connsiteX187" fmla="*/ 154162 w 609050"/>
                <a:gd name="connsiteY187" fmla="*/ 66473 h 394460"/>
                <a:gd name="connsiteX188" fmla="*/ 154219 w 609050"/>
                <a:gd name="connsiteY188" fmla="*/ 66473 h 394460"/>
                <a:gd name="connsiteX189" fmla="*/ 154334 w 609050"/>
                <a:gd name="connsiteY189" fmla="*/ 66473 h 394460"/>
                <a:gd name="connsiteX190" fmla="*/ 192194 w 609050"/>
                <a:gd name="connsiteY190" fmla="*/ 104260 h 394460"/>
                <a:gd name="connsiteX191" fmla="*/ 191620 w 609050"/>
                <a:gd name="connsiteY191" fmla="*/ 118344 h 394460"/>
                <a:gd name="connsiteX192" fmla="*/ 200111 w 609050"/>
                <a:gd name="connsiteY192" fmla="*/ 126474 h 394460"/>
                <a:gd name="connsiteX193" fmla="*/ 189727 w 609050"/>
                <a:gd name="connsiteY193" fmla="*/ 143822 h 394460"/>
                <a:gd name="connsiteX194" fmla="*/ 173207 w 609050"/>
                <a:gd name="connsiteY194" fmla="*/ 170388 h 394460"/>
                <a:gd name="connsiteX195" fmla="*/ 154219 w 609050"/>
                <a:gd name="connsiteY195" fmla="*/ 179377 h 394460"/>
                <a:gd name="connsiteX196" fmla="*/ 153473 w 609050"/>
                <a:gd name="connsiteY196" fmla="*/ 179377 h 394460"/>
                <a:gd name="connsiteX197" fmla="*/ 152728 w 609050"/>
                <a:gd name="connsiteY197" fmla="*/ 179377 h 394460"/>
                <a:gd name="connsiteX198" fmla="*/ 133683 w 609050"/>
                <a:gd name="connsiteY198" fmla="*/ 170331 h 394460"/>
                <a:gd name="connsiteX199" fmla="*/ 117219 w 609050"/>
                <a:gd name="connsiteY199" fmla="*/ 143822 h 394460"/>
                <a:gd name="connsiteX200" fmla="*/ 106837 w 609050"/>
                <a:gd name="connsiteY200" fmla="*/ 126474 h 394460"/>
                <a:gd name="connsiteX201" fmla="*/ 115326 w 609050"/>
                <a:gd name="connsiteY201" fmla="*/ 118344 h 394460"/>
                <a:gd name="connsiteX202" fmla="*/ 114753 w 609050"/>
                <a:gd name="connsiteY202" fmla="*/ 104260 h 394460"/>
                <a:gd name="connsiteX203" fmla="*/ 152613 w 609050"/>
                <a:gd name="connsiteY203" fmla="*/ 66473 h 394460"/>
                <a:gd name="connsiteX204" fmla="*/ 303694 w 609050"/>
                <a:gd name="connsiteY204" fmla="*/ 0 h 394460"/>
                <a:gd name="connsiteX205" fmla="*/ 303751 w 609050"/>
                <a:gd name="connsiteY205" fmla="*/ 0 h 394460"/>
                <a:gd name="connsiteX206" fmla="*/ 303809 w 609050"/>
                <a:gd name="connsiteY206" fmla="*/ 0 h 394460"/>
                <a:gd name="connsiteX207" fmla="*/ 304497 w 609050"/>
                <a:gd name="connsiteY207" fmla="*/ 0 h 394460"/>
                <a:gd name="connsiteX208" fmla="*/ 305186 w 609050"/>
                <a:gd name="connsiteY208" fmla="*/ 0 h 394460"/>
                <a:gd name="connsiteX209" fmla="*/ 305300 w 609050"/>
                <a:gd name="connsiteY209" fmla="*/ 0 h 394460"/>
                <a:gd name="connsiteX210" fmla="*/ 305358 w 609050"/>
                <a:gd name="connsiteY210" fmla="*/ 0 h 394460"/>
                <a:gd name="connsiteX211" fmla="*/ 343228 w 609050"/>
                <a:gd name="connsiteY211" fmla="*/ 37811 h 394460"/>
                <a:gd name="connsiteX212" fmla="*/ 342712 w 609050"/>
                <a:gd name="connsiteY212" fmla="*/ 51904 h 394460"/>
                <a:gd name="connsiteX213" fmla="*/ 351204 w 609050"/>
                <a:gd name="connsiteY213" fmla="*/ 60039 h 394460"/>
                <a:gd name="connsiteX214" fmla="*/ 340761 w 609050"/>
                <a:gd name="connsiteY214" fmla="*/ 77398 h 394460"/>
                <a:gd name="connsiteX215" fmla="*/ 324236 w 609050"/>
                <a:gd name="connsiteY215" fmla="*/ 103980 h 394460"/>
                <a:gd name="connsiteX216" fmla="*/ 305300 w 609050"/>
                <a:gd name="connsiteY216" fmla="*/ 112975 h 394460"/>
                <a:gd name="connsiteX217" fmla="*/ 304497 w 609050"/>
                <a:gd name="connsiteY217" fmla="*/ 112975 h 394460"/>
                <a:gd name="connsiteX218" fmla="*/ 303751 w 609050"/>
                <a:gd name="connsiteY218" fmla="*/ 112975 h 394460"/>
                <a:gd name="connsiteX219" fmla="*/ 284701 w 609050"/>
                <a:gd name="connsiteY219" fmla="*/ 103923 h 394460"/>
                <a:gd name="connsiteX220" fmla="*/ 268233 w 609050"/>
                <a:gd name="connsiteY220" fmla="*/ 77398 h 394460"/>
                <a:gd name="connsiteX221" fmla="*/ 257847 w 609050"/>
                <a:gd name="connsiteY221" fmla="*/ 60039 h 394460"/>
                <a:gd name="connsiteX222" fmla="*/ 266340 w 609050"/>
                <a:gd name="connsiteY222" fmla="*/ 51904 h 394460"/>
                <a:gd name="connsiteX223" fmla="*/ 265823 w 609050"/>
                <a:gd name="connsiteY223" fmla="*/ 37811 h 394460"/>
                <a:gd name="connsiteX224" fmla="*/ 303694 w 609050"/>
                <a:gd name="connsiteY224" fmla="*/ 0 h 39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609050" h="394460">
                  <a:moveTo>
                    <a:pt x="491491" y="320366"/>
                  </a:moveTo>
                  <a:cubicBezTo>
                    <a:pt x="492982" y="326320"/>
                    <a:pt x="506516" y="365707"/>
                    <a:pt x="508638" y="371089"/>
                  </a:cubicBezTo>
                  <a:lnTo>
                    <a:pt x="510301" y="334450"/>
                  </a:lnTo>
                  <a:cubicBezTo>
                    <a:pt x="509785" y="333648"/>
                    <a:pt x="509326" y="332618"/>
                    <a:pt x="508867" y="331644"/>
                  </a:cubicBezTo>
                  <a:lnTo>
                    <a:pt x="503190" y="320481"/>
                  </a:lnTo>
                  <a:cubicBezTo>
                    <a:pt x="507204" y="323801"/>
                    <a:pt x="513168" y="325919"/>
                    <a:pt x="519878" y="325919"/>
                  </a:cubicBezTo>
                  <a:cubicBezTo>
                    <a:pt x="526358" y="325919"/>
                    <a:pt x="532264" y="323916"/>
                    <a:pt x="536221" y="320710"/>
                  </a:cubicBezTo>
                  <a:lnTo>
                    <a:pt x="530716" y="331644"/>
                  </a:lnTo>
                  <a:cubicBezTo>
                    <a:pt x="530257" y="332560"/>
                    <a:pt x="529913" y="333534"/>
                    <a:pt x="529282" y="334450"/>
                  </a:cubicBezTo>
                  <a:lnTo>
                    <a:pt x="530945" y="371089"/>
                  </a:lnTo>
                  <a:cubicBezTo>
                    <a:pt x="533124" y="365707"/>
                    <a:pt x="546715" y="326206"/>
                    <a:pt x="548092" y="320366"/>
                  </a:cubicBezTo>
                  <a:cubicBezTo>
                    <a:pt x="556120" y="323171"/>
                    <a:pt x="563919" y="325977"/>
                    <a:pt x="571489" y="329297"/>
                  </a:cubicBezTo>
                  <a:cubicBezTo>
                    <a:pt x="571489" y="329297"/>
                    <a:pt x="586628" y="335308"/>
                    <a:pt x="591502" y="337655"/>
                  </a:cubicBezTo>
                  <a:cubicBezTo>
                    <a:pt x="591674" y="337770"/>
                    <a:pt x="591847" y="337827"/>
                    <a:pt x="592076" y="337884"/>
                  </a:cubicBezTo>
                  <a:lnTo>
                    <a:pt x="592993" y="338342"/>
                  </a:lnTo>
                  <a:cubicBezTo>
                    <a:pt x="595517" y="339888"/>
                    <a:pt x="597466" y="342121"/>
                    <a:pt x="598785" y="344754"/>
                  </a:cubicBezTo>
                  <a:cubicBezTo>
                    <a:pt x="599244" y="345785"/>
                    <a:pt x="599531" y="346758"/>
                    <a:pt x="599760" y="347846"/>
                  </a:cubicBezTo>
                  <a:cubicBezTo>
                    <a:pt x="601825" y="353914"/>
                    <a:pt x="606298" y="367654"/>
                    <a:pt x="608247" y="375154"/>
                  </a:cubicBezTo>
                  <a:cubicBezTo>
                    <a:pt x="608477" y="375898"/>
                    <a:pt x="608706" y="376757"/>
                    <a:pt x="608878" y="377615"/>
                  </a:cubicBezTo>
                  <a:cubicBezTo>
                    <a:pt x="608936" y="378360"/>
                    <a:pt x="609050" y="379047"/>
                    <a:pt x="609050" y="379791"/>
                  </a:cubicBezTo>
                  <a:cubicBezTo>
                    <a:pt x="609050" y="387920"/>
                    <a:pt x="602455" y="394389"/>
                    <a:pt x="594427" y="394389"/>
                  </a:cubicBezTo>
                  <a:lnTo>
                    <a:pt x="580435" y="394389"/>
                  </a:lnTo>
                  <a:lnTo>
                    <a:pt x="520566" y="394389"/>
                  </a:lnTo>
                  <a:lnTo>
                    <a:pt x="519820" y="394389"/>
                  </a:lnTo>
                  <a:lnTo>
                    <a:pt x="519017" y="394389"/>
                  </a:lnTo>
                  <a:lnTo>
                    <a:pt x="459148" y="394389"/>
                  </a:lnTo>
                  <a:lnTo>
                    <a:pt x="445156" y="394389"/>
                  </a:lnTo>
                  <a:cubicBezTo>
                    <a:pt x="437070" y="394389"/>
                    <a:pt x="430590" y="387806"/>
                    <a:pt x="430590" y="379791"/>
                  </a:cubicBezTo>
                  <a:cubicBezTo>
                    <a:pt x="430590" y="379104"/>
                    <a:pt x="430648" y="378360"/>
                    <a:pt x="430705" y="377615"/>
                  </a:cubicBezTo>
                  <a:cubicBezTo>
                    <a:pt x="430877" y="376757"/>
                    <a:pt x="431049" y="376012"/>
                    <a:pt x="431336" y="375154"/>
                  </a:cubicBezTo>
                  <a:cubicBezTo>
                    <a:pt x="433343" y="367597"/>
                    <a:pt x="437758" y="353914"/>
                    <a:pt x="439823" y="347846"/>
                  </a:cubicBezTo>
                  <a:cubicBezTo>
                    <a:pt x="440052" y="346758"/>
                    <a:pt x="440454" y="345670"/>
                    <a:pt x="440798" y="344754"/>
                  </a:cubicBezTo>
                  <a:cubicBezTo>
                    <a:pt x="442059" y="342121"/>
                    <a:pt x="444124" y="339888"/>
                    <a:pt x="446647" y="338342"/>
                  </a:cubicBezTo>
                  <a:cubicBezTo>
                    <a:pt x="446762" y="338285"/>
                    <a:pt x="447106" y="338056"/>
                    <a:pt x="447565" y="337884"/>
                  </a:cubicBezTo>
                  <a:cubicBezTo>
                    <a:pt x="447679" y="337827"/>
                    <a:pt x="447851" y="337770"/>
                    <a:pt x="448081" y="337655"/>
                  </a:cubicBezTo>
                  <a:cubicBezTo>
                    <a:pt x="452955" y="335365"/>
                    <a:pt x="468094" y="329297"/>
                    <a:pt x="468094" y="329297"/>
                  </a:cubicBezTo>
                  <a:cubicBezTo>
                    <a:pt x="475664" y="325977"/>
                    <a:pt x="483578" y="323229"/>
                    <a:pt x="491491" y="320366"/>
                  </a:cubicBezTo>
                  <a:close/>
                  <a:moveTo>
                    <a:pt x="60958" y="320366"/>
                  </a:moveTo>
                  <a:cubicBezTo>
                    <a:pt x="62335" y="326206"/>
                    <a:pt x="75926" y="365707"/>
                    <a:pt x="78047" y="371089"/>
                  </a:cubicBezTo>
                  <a:lnTo>
                    <a:pt x="79768" y="334450"/>
                  </a:lnTo>
                  <a:cubicBezTo>
                    <a:pt x="79137" y="333534"/>
                    <a:pt x="78735" y="332560"/>
                    <a:pt x="78277" y="331644"/>
                  </a:cubicBezTo>
                  <a:lnTo>
                    <a:pt x="72772" y="320710"/>
                  </a:lnTo>
                  <a:cubicBezTo>
                    <a:pt x="76786" y="323916"/>
                    <a:pt x="82635" y="325919"/>
                    <a:pt x="89172" y="325919"/>
                  </a:cubicBezTo>
                  <a:cubicBezTo>
                    <a:pt x="95882" y="325919"/>
                    <a:pt x="101846" y="323801"/>
                    <a:pt x="105803" y="320481"/>
                  </a:cubicBezTo>
                  <a:lnTo>
                    <a:pt x="100183" y="331644"/>
                  </a:lnTo>
                  <a:cubicBezTo>
                    <a:pt x="99724" y="332618"/>
                    <a:pt x="99265" y="333648"/>
                    <a:pt x="98692" y="334450"/>
                  </a:cubicBezTo>
                  <a:lnTo>
                    <a:pt x="100412" y="371089"/>
                  </a:lnTo>
                  <a:cubicBezTo>
                    <a:pt x="102534" y="365707"/>
                    <a:pt x="116068" y="326320"/>
                    <a:pt x="117501" y="320366"/>
                  </a:cubicBezTo>
                  <a:cubicBezTo>
                    <a:pt x="125472" y="323229"/>
                    <a:pt x="133329" y="325977"/>
                    <a:pt x="140898" y="329297"/>
                  </a:cubicBezTo>
                  <a:cubicBezTo>
                    <a:pt x="140898" y="329297"/>
                    <a:pt x="156038" y="335365"/>
                    <a:pt x="160969" y="337655"/>
                  </a:cubicBezTo>
                  <a:cubicBezTo>
                    <a:pt x="161199" y="337770"/>
                    <a:pt x="161313" y="337827"/>
                    <a:pt x="161485" y="337884"/>
                  </a:cubicBezTo>
                  <a:cubicBezTo>
                    <a:pt x="161944" y="338056"/>
                    <a:pt x="162231" y="338285"/>
                    <a:pt x="162403" y="338342"/>
                  </a:cubicBezTo>
                  <a:cubicBezTo>
                    <a:pt x="164926" y="339888"/>
                    <a:pt x="166991" y="342121"/>
                    <a:pt x="168195" y="344754"/>
                  </a:cubicBezTo>
                  <a:cubicBezTo>
                    <a:pt x="168596" y="345670"/>
                    <a:pt x="168998" y="346758"/>
                    <a:pt x="169227" y="347846"/>
                  </a:cubicBezTo>
                  <a:cubicBezTo>
                    <a:pt x="171292" y="353914"/>
                    <a:pt x="175707" y="367597"/>
                    <a:pt x="177714" y="375154"/>
                  </a:cubicBezTo>
                  <a:cubicBezTo>
                    <a:pt x="178001" y="376012"/>
                    <a:pt x="178173" y="376757"/>
                    <a:pt x="178288" y="377615"/>
                  </a:cubicBezTo>
                  <a:cubicBezTo>
                    <a:pt x="178402" y="378360"/>
                    <a:pt x="178460" y="379104"/>
                    <a:pt x="178460" y="379791"/>
                  </a:cubicBezTo>
                  <a:cubicBezTo>
                    <a:pt x="178460" y="387806"/>
                    <a:pt x="171980" y="394389"/>
                    <a:pt x="163837" y="394389"/>
                  </a:cubicBezTo>
                  <a:lnTo>
                    <a:pt x="149844" y="394389"/>
                  </a:lnTo>
                  <a:lnTo>
                    <a:pt x="89975" y="394389"/>
                  </a:lnTo>
                  <a:lnTo>
                    <a:pt x="89230" y="394389"/>
                  </a:lnTo>
                  <a:lnTo>
                    <a:pt x="88484" y="394389"/>
                  </a:lnTo>
                  <a:lnTo>
                    <a:pt x="28615" y="394389"/>
                  </a:lnTo>
                  <a:lnTo>
                    <a:pt x="14623" y="394389"/>
                  </a:lnTo>
                  <a:cubicBezTo>
                    <a:pt x="6595" y="394389"/>
                    <a:pt x="0" y="387920"/>
                    <a:pt x="0" y="379791"/>
                  </a:cubicBezTo>
                  <a:cubicBezTo>
                    <a:pt x="0" y="379047"/>
                    <a:pt x="57" y="378360"/>
                    <a:pt x="172" y="377615"/>
                  </a:cubicBezTo>
                  <a:cubicBezTo>
                    <a:pt x="286" y="376757"/>
                    <a:pt x="516" y="375898"/>
                    <a:pt x="745" y="375154"/>
                  </a:cubicBezTo>
                  <a:cubicBezTo>
                    <a:pt x="2752" y="367654"/>
                    <a:pt x="7168" y="353914"/>
                    <a:pt x="9232" y="347846"/>
                  </a:cubicBezTo>
                  <a:cubicBezTo>
                    <a:pt x="9462" y="346758"/>
                    <a:pt x="9806" y="345785"/>
                    <a:pt x="10265" y="344754"/>
                  </a:cubicBezTo>
                  <a:cubicBezTo>
                    <a:pt x="11526" y="342121"/>
                    <a:pt x="13533" y="339888"/>
                    <a:pt x="16057" y="338342"/>
                  </a:cubicBezTo>
                  <a:lnTo>
                    <a:pt x="16974" y="337884"/>
                  </a:lnTo>
                  <a:cubicBezTo>
                    <a:pt x="17203" y="337827"/>
                    <a:pt x="17376" y="337770"/>
                    <a:pt x="17490" y="337655"/>
                  </a:cubicBezTo>
                  <a:cubicBezTo>
                    <a:pt x="22422" y="335308"/>
                    <a:pt x="37561" y="329297"/>
                    <a:pt x="37561" y="329297"/>
                  </a:cubicBezTo>
                  <a:cubicBezTo>
                    <a:pt x="45131" y="325977"/>
                    <a:pt x="52930" y="323171"/>
                    <a:pt x="60958" y="320366"/>
                  </a:cubicBezTo>
                  <a:close/>
                  <a:moveTo>
                    <a:pt x="230551" y="214871"/>
                  </a:moveTo>
                  <a:lnTo>
                    <a:pt x="379839" y="214871"/>
                  </a:lnTo>
                  <a:cubicBezTo>
                    <a:pt x="388213" y="214871"/>
                    <a:pt x="394178" y="221514"/>
                    <a:pt x="395095" y="230162"/>
                  </a:cubicBezTo>
                  <a:lnTo>
                    <a:pt x="410408" y="379227"/>
                  </a:lnTo>
                  <a:cubicBezTo>
                    <a:pt x="410408" y="387588"/>
                    <a:pt x="403526" y="394460"/>
                    <a:pt x="395095" y="394460"/>
                  </a:cubicBezTo>
                  <a:lnTo>
                    <a:pt x="215238" y="394460"/>
                  </a:lnTo>
                  <a:cubicBezTo>
                    <a:pt x="206865" y="394460"/>
                    <a:pt x="199982" y="387588"/>
                    <a:pt x="199982" y="379227"/>
                  </a:cubicBezTo>
                  <a:lnTo>
                    <a:pt x="215238" y="230162"/>
                  </a:lnTo>
                  <a:cubicBezTo>
                    <a:pt x="216328" y="220827"/>
                    <a:pt x="222120" y="214871"/>
                    <a:pt x="230551" y="214871"/>
                  </a:cubicBezTo>
                  <a:close/>
                  <a:moveTo>
                    <a:pt x="518967" y="200829"/>
                  </a:moveTo>
                  <a:lnTo>
                    <a:pt x="519025" y="200829"/>
                  </a:lnTo>
                  <a:lnTo>
                    <a:pt x="519139" y="200829"/>
                  </a:lnTo>
                  <a:lnTo>
                    <a:pt x="519827" y="200829"/>
                  </a:lnTo>
                  <a:lnTo>
                    <a:pt x="520515" y="200829"/>
                  </a:lnTo>
                  <a:lnTo>
                    <a:pt x="520572" y="200829"/>
                  </a:lnTo>
                  <a:lnTo>
                    <a:pt x="520630" y="200829"/>
                  </a:lnTo>
                  <a:cubicBezTo>
                    <a:pt x="541494" y="200829"/>
                    <a:pt x="558461" y="217662"/>
                    <a:pt x="558461" y="238617"/>
                  </a:cubicBezTo>
                  <a:cubicBezTo>
                    <a:pt x="558461" y="240735"/>
                    <a:pt x="557946" y="250067"/>
                    <a:pt x="557946" y="252644"/>
                  </a:cubicBezTo>
                  <a:cubicBezTo>
                    <a:pt x="558863" y="252644"/>
                    <a:pt x="567346" y="250640"/>
                    <a:pt x="566429" y="260831"/>
                  </a:cubicBezTo>
                  <a:cubicBezTo>
                    <a:pt x="564538" y="282244"/>
                    <a:pt x="556341" y="278122"/>
                    <a:pt x="556054" y="278122"/>
                  </a:cubicBezTo>
                  <a:cubicBezTo>
                    <a:pt x="551984" y="291118"/>
                    <a:pt x="545736" y="299363"/>
                    <a:pt x="539603" y="304630"/>
                  </a:cubicBezTo>
                  <a:cubicBezTo>
                    <a:pt x="530030" y="312817"/>
                    <a:pt x="520744" y="313733"/>
                    <a:pt x="520572" y="313733"/>
                  </a:cubicBezTo>
                  <a:lnTo>
                    <a:pt x="519827" y="313733"/>
                  </a:lnTo>
                  <a:lnTo>
                    <a:pt x="519025" y="313733"/>
                  </a:lnTo>
                  <a:cubicBezTo>
                    <a:pt x="518910" y="313733"/>
                    <a:pt x="509624" y="312817"/>
                    <a:pt x="500109" y="304687"/>
                  </a:cubicBezTo>
                  <a:cubicBezTo>
                    <a:pt x="493918" y="299420"/>
                    <a:pt x="487613" y="291175"/>
                    <a:pt x="483600" y="278122"/>
                  </a:cubicBezTo>
                  <a:cubicBezTo>
                    <a:pt x="483371" y="278122"/>
                    <a:pt x="475174" y="282358"/>
                    <a:pt x="473168" y="260831"/>
                  </a:cubicBezTo>
                  <a:cubicBezTo>
                    <a:pt x="472365" y="250640"/>
                    <a:pt x="480734" y="252644"/>
                    <a:pt x="481651" y="252644"/>
                  </a:cubicBezTo>
                  <a:cubicBezTo>
                    <a:pt x="481651" y="250067"/>
                    <a:pt x="481135" y="240735"/>
                    <a:pt x="481135" y="238617"/>
                  </a:cubicBezTo>
                  <a:cubicBezTo>
                    <a:pt x="481135" y="217776"/>
                    <a:pt x="498045" y="200829"/>
                    <a:pt x="518967" y="200829"/>
                  </a:cubicBezTo>
                  <a:close/>
                  <a:moveTo>
                    <a:pt x="88398" y="200829"/>
                  </a:moveTo>
                  <a:lnTo>
                    <a:pt x="88513" y="200829"/>
                  </a:lnTo>
                  <a:lnTo>
                    <a:pt x="88570" y="200829"/>
                  </a:lnTo>
                  <a:lnTo>
                    <a:pt x="89258" y="200829"/>
                  </a:lnTo>
                  <a:lnTo>
                    <a:pt x="89947" y="200829"/>
                  </a:lnTo>
                  <a:lnTo>
                    <a:pt x="90004" y="200829"/>
                  </a:lnTo>
                  <a:lnTo>
                    <a:pt x="90119" y="200829"/>
                  </a:lnTo>
                  <a:cubicBezTo>
                    <a:pt x="111057" y="200829"/>
                    <a:pt x="127979" y="217776"/>
                    <a:pt x="127979" y="238617"/>
                  </a:cubicBezTo>
                  <a:cubicBezTo>
                    <a:pt x="127979" y="240735"/>
                    <a:pt x="127405" y="250067"/>
                    <a:pt x="127405" y="252644"/>
                  </a:cubicBezTo>
                  <a:cubicBezTo>
                    <a:pt x="128323" y="252644"/>
                    <a:pt x="136756" y="250640"/>
                    <a:pt x="135895" y="260831"/>
                  </a:cubicBezTo>
                  <a:cubicBezTo>
                    <a:pt x="133945" y="282358"/>
                    <a:pt x="125742" y="278122"/>
                    <a:pt x="125512" y="278122"/>
                  </a:cubicBezTo>
                  <a:cubicBezTo>
                    <a:pt x="121440" y="291175"/>
                    <a:pt x="115187" y="299420"/>
                    <a:pt x="108992" y="304687"/>
                  </a:cubicBezTo>
                  <a:cubicBezTo>
                    <a:pt x="99412" y="312817"/>
                    <a:pt x="90176" y="313733"/>
                    <a:pt x="90004" y="313733"/>
                  </a:cubicBezTo>
                  <a:lnTo>
                    <a:pt x="89258" y="313733"/>
                  </a:lnTo>
                  <a:lnTo>
                    <a:pt x="88513" y="313733"/>
                  </a:lnTo>
                  <a:cubicBezTo>
                    <a:pt x="88341" y="313733"/>
                    <a:pt x="78990" y="312817"/>
                    <a:pt x="69468" y="304630"/>
                  </a:cubicBezTo>
                  <a:cubicBezTo>
                    <a:pt x="63330" y="299363"/>
                    <a:pt x="57077" y="291118"/>
                    <a:pt x="53004" y="278122"/>
                  </a:cubicBezTo>
                  <a:cubicBezTo>
                    <a:pt x="52718" y="278122"/>
                    <a:pt x="44515" y="282244"/>
                    <a:pt x="42622" y="260831"/>
                  </a:cubicBezTo>
                  <a:cubicBezTo>
                    <a:pt x="41704" y="250640"/>
                    <a:pt x="50194" y="252644"/>
                    <a:pt x="51111" y="252644"/>
                  </a:cubicBezTo>
                  <a:cubicBezTo>
                    <a:pt x="51111" y="250067"/>
                    <a:pt x="50538" y="240735"/>
                    <a:pt x="50538" y="238617"/>
                  </a:cubicBezTo>
                  <a:cubicBezTo>
                    <a:pt x="50538" y="217662"/>
                    <a:pt x="67518" y="200829"/>
                    <a:pt x="88398" y="200829"/>
                  </a:cubicBezTo>
                  <a:close/>
                  <a:moveTo>
                    <a:pt x="276243" y="119749"/>
                  </a:moveTo>
                  <a:cubicBezTo>
                    <a:pt x="277619" y="125588"/>
                    <a:pt x="291208" y="165090"/>
                    <a:pt x="293387" y="170471"/>
                  </a:cubicBezTo>
                  <a:lnTo>
                    <a:pt x="295049" y="133832"/>
                  </a:lnTo>
                  <a:cubicBezTo>
                    <a:pt x="294419" y="132916"/>
                    <a:pt x="294075" y="131943"/>
                    <a:pt x="293616" y="131027"/>
                  </a:cubicBezTo>
                  <a:lnTo>
                    <a:pt x="288112" y="120092"/>
                  </a:lnTo>
                  <a:cubicBezTo>
                    <a:pt x="292068" y="123298"/>
                    <a:pt x="297973" y="125302"/>
                    <a:pt x="304452" y="125302"/>
                  </a:cubicBezTo>
                  <a:cubicBezTo>
                    <a:pt x="311161" y="125302"/>
                    <a:pt x="317124" y="123184"/>
                    <a:pt x="321137" y="119863"/>
                  </a:cubicBezTo>
                  <a:lnTo>
                    <a:pt x="315461" y="131027"/>
                  </a:lnTo>
                  <a:cubicBezTo>
                    <a:pt x="315002" y="132000"/>
                    <a:pt x="314544" y="133031"/>
                    <a:pt x="314027" y="133832"/>
                  </a:cubicBezTo>
                  <a:lnTo>
                    <a:pt x="315690" y="170471"/>
                  </a:lnTo>
                  <a:cubicBezTo>
                    <a:pt x="317812" y="165090"/>
                    <a:pt x="331343" y="125703"/>
                    <a:pt x="332834" y="119749"/>
                  </a:cubicBezTo>
                  <a:cubicBezTo>
                    <a:pt x="340746" y="122611"/>
                    <a:pt x="348658" y="125359"/>
                    <a:pt x="356227" y="128680"/>
                  </a:cubicBezTo>
                  <a:cubicBezTo>
                    <a:pt x="356227" y="128680"/>
                    <a:pt x="371363" y="134748"/>
                    <a:pt x="376237" y="137038"/>
                  </a:cubicBezTo>
                  <a:cubicBezTo>
                    <a:pt x="376466" y="137152"/>
                    <a:pt x="376638" y="137210"/>
                    <a:pt x="376753" y="137267"/>
                  </a:cubicBezTo>
                  <a:cubicBezTo>
                    <a:pt x="377212" y="137439"/>
                    <a:pt x="377556" y="137668"/>
                    <a:pt x="377670" y="137725"/>
                  </a:cubicBezTo>
                  <a:cubicBezTo>
                    <a:pt x="380193" y="139271"/>
                    <a:pt x="382257" y="141503"/>
                    <a:pt x="383518" y="144137"/>
                  </a:cubicBezTo>
                  <a:cubicBezTo>
                    <a:pt x="383862" y="145053"/>
                    <a:pt x="384264" y="146141"/>
                    <a:pt x="384493" y="147228"/>
                  </a:cubicBezTo>
                  <a:cubicBezTo>
                    <a:pt x="386557" y="153297"/>
                    <a:pt x="390972" y="166979"/>
                    <a:pt x="392979" y="174536"/>
                  </a:cubicBezTo>
                  <a:cubicBezTo>
                    <a:pt x="393266" y="175395"/>
                    <a:pt x="393438" y="176139"/>
                    <a:pt x="393610" y="176998"/>
                  </a:cubicBezTo>
                  <a:cubicBezTo>
                    <a:pt x="393724" y="177685"/>
                    <a:pt x="393724" y="178429"/>
                    <a:pt x="393896" y="179173"/>
                  </a:cubicBezTo>
                  <a:cubicBezTo>
                    <a:pt x="393896" y="187188"/>
                    <a:pt x="387417" y="193772"/>
                    <a:pt x="379276" y="193772"/>
                  </a:cubicBezTo>
                  <a:lnTo>
                    <a:pt x="365286" y="193772"/>
                  </a:lnTo>
                  <a:lnTo>
                    <a:pt x="305370" y="193772"/>
                  </a:lnTo>
                  <a:lnTo>
                    <a:pt x="304624" y="193772"/>
                  </a:lnTo>
                  <a:lnTo>
                    <a:pt x="303822" y="193772"/>
                  </a:lnTo>
                  <a:lnTo>
                    <a:pt x="243906" y="193772"/>
                  </a:lnTo>
                  <a:lnTo>
                    <a:pt x="229916" y="193772"/>
                  </a:lnTo>
                  <a:cubicBezTo>
                    <a:pt x="221889" y="193772"/>
                    <a:pt x="215295" y="187303"/>
                    <a:pt x="215295" y="179173"/>
                  </a:cubicBezTo>
                  <a:cubicBezTo>
                    <a:pt x="215295" y="178429"/>
                    <a:pt x="215410" y="177742"/>
                    <a:pt x="215467" y="176998"/>
                  </a:cubicBezTo>
                  <a:cubicBezTo>
                    <a:pt x="215639" y="176139"/>
                    <a:pt x="215869" y="175280"/>
                    <a:pt x="216098" y="174536"/>
                  </a:cubicBezTo>
                  <a:cubicBezTo>
                    <a:pt x="218047" y="167036"/>
                    <a:pt x="222520" y="153297"/>
                    <a:pt x="224584" y="147228"/>
                  </a:cubicBezTo>
                  <a:cubicBezTo>
                    <a:pt x="224813" y="146141"/>
                    <a:pt x="225100" y="145167"/>
                    <a:pt x="225558" y="144137"/>
                  </a:cubicBezTo>
                  <a:cubicBezTo>
                    <a:pt x="226877" y="141503"/>
                    <a:pt x="228826" y="139271"/>
                    <a:pt x="231349" y="137725"/>
                  </a:cubicBezTo>
                  <a:lnTo>
                    <a:pt x="232267" y="137267"/>
                  </a:lnTo>
                  <a:cubicBezTo>
                    <a:pt x="232496" y="137210"/>
                    <a:pt x="232668" y="137152"/>
                    <a:pt x="232840" y="137038"/>
                  </a:cubicBezTo>
                  <a:cubicBezTo>
                    <a:pt x="237714" y="134691"/>
                    <a:pt x="252850" y="128680"/>
                    <a:pt x="252850" y="128680"/>
                  </a:cubicBezTo>
                  <a:cubicBezTo>
                    <a:pt x="260419" y="125359"/>
                    <a:pt x="268216" y="122554"/>
                    <a:pt x="276243" y="119749"/>
                  </a:cubicBezTo>
                  <a:close/>
                  <a:moveTo>
                    <a:pt x="454717" y="66473"/>
                  </a:moveTo>
                  <a:lnTo>
                    <a:pt x="454774" y="66473"/>
                  </a:lnTo>
                  <a:lnTo>
                    <a:pt x="454889" y="66473"/>
                  </a:lnTo>
                  <a:lnTo>
                    <a:pt x="455578" y="66473"/>
                  </a:lnTo>
                  <a:lnTo>
                    <a:pt x="456266" y="66473"/>
                  </a:lnTo>
                  <a:lnTo>
                    <a:pt x="456323" y="66473"/>
                  </a:lnTo>
                  <a:lnTo>
                    <a:pt x="456381" y="66473"/>
                  </a:lnTo>
                  <a:cubicBezTo>
                    <a:pt x="477261" y="66473"/>
                    <a:pt x="494241" y="83363"/>
                    <a:pt x="494241" y="104260"/>
                  </a:cubicBezTo>
                  <a:cubicBezTo>
                    <a:pt x="494241" y="106436"/>
                    <a:pt x="493725" y="115711"/>
                    <a:pt x="493725" y="118344"/>
                  </a:cubicBezTo>
                  <a:cubicBezTo>
                    <a:pt x="494642" y="118344"/>
                    <a:pt x="503132" y="116341"/>
                    <a:pt x="502214" y="126474"/>
                  </a:cubicBezTo>
                  <a:cubicBezTo>
                    <a:pt x="500321" y="147945"/>
                    <a:pt x="492118" y="143822"/>
                    <a:pt x="491832" y="143822"/>
                  </a:cubicBezTo>
                  <a:cubicBezTo>
                    <a:pt x="487759" y="156819"/>
                    <a:pt x="481506" y="165063"/>
                    <a:pt x="475368" y="170331"/>
                  </a:cubicBezTo>
                  <a:cubicBezTo>
                    <a:pt x="465788" y="178461"/>
                    <a:pt x="456495" y="179377"/>
                    <a:pt x="456323" y="179377"/>
                  </a:cubicBezTo>
                  <a:lnTo>
                    <a:pt x="455578" y="179377"/>
                  </a:lnTo>
                  <a:lnTo>
                    <a:pt x="454774" y="179377"/>
                  </a:lnTo>
                  <a:cubicBezTo>
                    <a:pt x="454660" y="179377"/>
                    <a:pt x="445367" y="178461"/>
                    <a:pt x="435844" y="170388"/>
                  </a:cubicBezTo>
                  <a:cubicBezTo>
                    <a:pt x="429649" y="165121"/>
                    <a:pt x="423339" y="156876"/>
                    <a:pt x="419324" y="143822"/>
                  </a:cubicBezTo>
                  <a:cubicBezTo>
                    <a:pt x="419094" y="143822"/>
                    <a:pt x="410891" y="148002"/>
                    <a:pt x="408883" y="126474"/>
                  </a:cubicBezTo>
                  <a:cubicBezTo>
                    <a:pt x="408080" y="116341"/>
                    <a:pt x="416455" y="118402"/>
                    <a:pt x="417373" y="118344"/>
                  </a:cubicBezTo>
                  <a:cubicBezTo>
                    <a:pt x="417373" y="115711"/>
                    <a:pt x="416857" y="106436"/>
                    <a:pt x="416857" y="104260"/>
                  </a:cubicBezTo>
                  <a:cubicBezTo>
                    <a:pt x="416857" y="83420"/>
                    <a:pt x="433779" y="66473"/>
                    <a:pt x="454717" y="66473"/>
                  </a:cubicBezTo>
                  <a:close/>
                  <a:moveTo>
                    <a:pt x="152613" y="66473"/>
                  </a:moveTo>
                  <a:lnTo>
                    <a:pt x="152728" y="66473"/>
                  </a:lnTo>
                  <a:lnTo>
                    <a:pt x="152785" y="66473"/>
                  </a:lnTo>
                  <a:lnTo>
                    <a:pt x="153473" y="66473"/>
                  </a:lnTo>
                  <a:lnTo>
                    <a:pt x="154162" y="66473"/>
                  </a:lnTo>
                  <a:lnTo>
                    <a:pt x="154219" y="66473"/>
                  </a:lnTo>
                  <a:lnTo>
                    <a:pt x="154334" y="66473"/>
                  </a:lnTo>
                  <a:cubicBezTo>
                    <a:pt x="175272" y="66473"/>
                    <a:pt x="192194" y="83420"/>
                    <a:pt x="192194" y="104260"/>
                  </a:cubicBezTo>
                  <a:cubicBezTo>
                    <a:pt x="192194" y="106436"/>
                    <a:pt x="191620" y="115711"/>
                    <a:pt x="191620" y="118344"/>
                  </a:cubicBezTo>
                  <a:cubicBezTo>
                    <a:pt x="192538" y="118402"/>
                    <a:pt x="200971" y="116341"/>
                    <a:pt x="200111" y="126474"/>
                  </a:cubicBezTo>
                  <a:cubicBezTo>
                    <a:pt x="198160" y="148002"/>
                    <a:pt x="189957" y="143822"/>
                    <a:pt x="189727" y="143822"/>
                  </a:cubicBezTo>
                  <a:cubicBezTo>
                    <a:pt x="185655" y="156876"/>
                    <a:pt x="179402" y="165121"/>
                    <a:pt x="173207" y="170388"/>
                  </a:cubicBezTo>
                  <a:cubicBezTo>
                    <a:pt x="163627" y="178461"/>
                    <a:pt x="154391" y="179377"/>
                    <a:pt x="154219" y="179377"/>
                  </a:cubicBezTo>
                  <a:lnTo>
                    <a:pt x="153473" y="179377"/>
                  </a:lnTo>
                  <a:lnTo>
                    <a:pt x="152728" y="179377"/>
                  </a:lnTo>
                  <a:cubicBezTo>
                    <a:pt x="152556" y="179377"/>
                    <a:pt x="143205" y="178461"/>
                    <a:pt x="133683" y="170331"/>
                  </a:cubicBezTo>
                  <a:cubicBezTo>
                    <a:pt x="127545" y="165063"/>
                    <a:pt x="121292" y="156819"/>
                    <a:pt x="117219" y="143822"/>
                  </a:cubicBezTo>
                  <a:cubicBezTo>
                    <a:pt x="116933" y="143822"/>
                    <a:pt x="108730" y="147945"/>
                    <a:pt x="106837" y="126474"/>
                  </a:cubicBezTo>
                  <a:cubicBezTo>
                    <a:pt x="105919" y="116341"/>
                    <a:pt x="114409" y="118344"/>
                    <a:pt x="115326" y="118344"/>
                  </a:cubicBezTo>
                  <a:cubicBezTo>
                    <a:pt x="115326" y="115711"/>
                    <a:pt x="114753" y="106436"/>
                    <a:pt x="114753" y="104260"/>
                  </a:cubicBezTo>
                  <a:cubicBezTo>
                    <a:pt x="114753" y="83363"/>
                    <a:pt x="131733" y="66473"/>
                    <a:pt x="152613" y="66473"/>
                  </a:cubicBezTo>
                  <a:close/>
                  <a:moveTo>
                    <a:pt x="303694" y="0"/>
                  </a:moveTo>
                  <a:lnTo>
                    <a:pt x="303751" y="0"/>
                  </a:lnTo>
                  <a:lnTo>
                    <a:pt x="303809" y="0"/>
                  </a:lnTo>
                  <a:lnTo>
                    <a:pt x="304497" y="0"/>
                  </a:lnTo>
                  <a:lnTo>
                    <a:pt x="305186" y="0"/>
                  </a:lnTo>
                  <a:lnTo>
                    <a:pt x="305300" y="0"/>
                  </a:lnTo>
                  <a:lnTo>
                    <a:pt x="305358" y="0"/>
                  </a:lnTo>
                  <a:cubicBezTo>
                    <a:pt x="326301" y="0"/>
                    <a:pt x="343228" y="16957"/>
                    <a:pt x="343228" y="37811"/>
                  </a:cubicBezTo>
                  <a:cubicBezTo>
                    <a:pt x="343228" y="39988"/>
                    <a:pt x="342712" y="49269"/>
                    <a:pt x="342712" y="51904"/>
                  </a:cubicBezTo>
                  <a:cubicBezTo>
                    <a:pt x="343630" y="51961"/>
                    <a:pt x="352122" y="49899"/>
                    <a:pt x="351204" y="60039"/>
                  </a:cubicBezTo>
                  <a:cubicBezTo>
                    <a:pt x="349196" y="81580"/>
                    <a:pt x="340991" y="77398"/>
                    <a:pt x="340761" y="77398"/>
                  </a:cubicBezTo>
                  <a:cubicBezTo>
                    <a:pt x="336744" y="90460"/>
                    <a:pt x="330433" y="98710"/>
                    <a:pt x="324236" y="103980"/>
                  </a:cubicBezTo>
                  <a:cubicBezTo>
                    <a:pt x="314711" y="112058"/>
                    <a:pt x="305415" y="112975"/>
                    <a:pt x="305300" y="112975"/>
                  </a:cubicBezTo>
                  <a:lnTo>
                    <a:pt x="304497" y="112975"/>
                  </a:lnTo>
                  <a:lnTo>
                    <a:pt x="303751" y="112975"/>
                  </a:lnTo>
                  <a:cubicBezTo>
                    <a:pt x="303579" y="112975"/>
                    <a:pt x="294283" y="112058"/>
                    <a:pt x="284701" y="103923"/>
                  </a:cubicBezTo>
                  <a:cubicBezTo>
                    <a:pt x="278561" y="98652"/>
                    <a:pt x="272307" y="90403"/>
                    <a:pt x="268233" y="77398"/>
                  </a:cubicBezTo>
                  <a:cubicBezTo>
                    <a:pt x="267946" y="77398"/>
                    <a:pt x="259741" y="81523"/>
                    <a:pt x="257847" y="60039"/>
                  </a:cubicBezTo>
                  <a:cubicBezTo>
                    <a:pt x="256929" y="49899"/>
                    <a:pt x="265421" y="51961"/>
                    <a:pt x="266340" y="51904"/>
                  </a:cubicBezTo>
                  <a:cubicBezTo>
                    <a:pt x="266340" y="49269"/>
                    <a:pt x="265823" y="39988"/>
                    <a:pt x="265823" y="37811"/>
                  </a:cubicBezTo>
                  <a:cubicBezTo>
                    <a:pt x="265823" y="16900"/>
                    <a:pt x="282808" y="0"/>
                    <a:pt x="303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cs typeface="阿里巴巴普惠体" panose="00020600040101010101" charset="-122"/>
              </a:endParaRPr>
            </a:p>
          </p:txBody>
        </p:sp>
        <p:sp>
          <p:nvSpPr>
            <p:cNvPr id="35" name="图形"/>
            <p:cNvSpPr/>
            <p:nvPr/>
          </p:nvSpPr>
          <p:spPr>
            <a:xfrm>
              <a:off x="14546" y="2950"/>
              <a:ext cx="3333" cy="1448"/>
            </a:xfrm>
            <a:custGeom>
              <a:avLst/>
              <a:gdLst>
                <a:gd name="connsiteX0" fmla="*/ 0 w 7888504"/>
                <a:gd name="connsiteY0" fmla="*/ 183961 h 1103741"/>
                <a:gd name="connsiteX1" fmla="*/ 183961 w 7888504"/>
                <a:gd name="connsiteY1" fmla="*/ 0 h 1103741"/>
                <a:gd name="connsiteX2" fmla="*/ 7704543 w 7888504"/>
                <a:gd name="connsiteY2" fmla="*/ 0 h 1103741"/>
                <a:gd name="connsiteX3" fmla="*/ 7888504 w 7888504"/>
                <a:gd name="connsiteY3" fmla="*/ 183961 h 1103741"/>
                <a:gd name="connsiteX4" fmla="*/ 7888504 w 7888504"/>
                <a:gd name="connsiteY4" fmla="*/ 919780 h 1103741"/>
                <a:gd name="connsiteX5" fmla="*/ 7704543 w 7888504"/>
                <a:gd name="connsiteY5" fmla="*/ 1103741 h 1103741"/>
                <a:gd name="connsiteX6" fmla="*/ 183961 w 7888504"/>
                <a:gd name="connsiteY6" fmla="*/ 1103741 h 1103741"/>
                <a:gd name="connsiteX7" fmla="*/ 0 w 7888504"/>
                <a:gd name="connsiteY7" fmla="*/ 919780 h 1103741"/>
                <a:gd name="connsiteX8" fmla="*/ 0 w 7888504"/>
                <a:gd name="connsiteY8" fmla="*/ 183961 h 1103741"/>
                <a:gd name="connsiteX0-1" fmla="*/ 0 w 7888504"/>
                <a:gd name="connsiteY0-2" fmla="*/ 183961 h 1103741"/>
                <a:gd name="connsiteX1-3" fmla="*/ 183961 w 7888504"/>
                <a:gd name="connsiteY1-4" fmla="*/ 0 h 1103741"/>
                <a:gd name="connsiteX2-5" fmla="*/ 7704543 w 7888504"/>
                <a:gd name="connsiteY2-6" fmla="*/ 0 h 1103741"/>
                <a:gd name="connsiteX3-7" fmla="*/ 7888504 w 7888504"/>
                <a:gd name="connsiteY3-8" fmla="*/ 183961 h 1103741"/>
                <a:gd name="connsiteX4-9" fmla="*/ 7888504 w 7888504"/>
                <a:gd name="connsiteY4-10" fmla="*/ 919780 h 1103741"/>
                <a:gd name="connsiteX5-11" fmla="*/ 7704543 w 7888504"/>
                <a:gd name="connsiteY5-12" fmla="*/ 1103741 h 1103741"/>
                <a:gd name="connsiteX6-13" fmla="*/ 183961 w 7888504"/>
                <a:gd name="connsiteY6-14" fmla="*/ 1103741 h 1103741"/>
                <a:gd name="connsiteX7-15" fmla="*/ 0 w 7888504"/>
                <a:gd name="connsiteY7-16" fmla="*/ 919780 h 1103741"/>
                <a:gd name="connsiteX8-17" fmla="*/ 91440 w 7888504"/>
                <a:gd name="connsiteY8-18" fmla="*/ 275401 h 1103741"/>
                <a:gd name="connsiteX0-19" fmla="*/ 0 w 7888504"/>
                <a:gd name="connsiteY0-20" fmla="*/ 183961 h 1103741"/>
                <a:gd name="connsiteX1-21" fmla="*/ 183961 w 7888504"/>
                <a:gd name="connsiteY1-22" fmla="*/ 0 h 1103741"/>
                <a:gd name="connsiteX2-23" fmla="*/ 7704543 w 7888504"/>
                <a:gd name="connsiteY2-24" fmla="*/ 0 h 1103741"/>
                <a:gd name="connsiteX3-25" fmla="*/ 7888504 w 7888504"/>
                <a:gd name="connsiteY3-26" fmla="*/ 183961 h 1103741"/>
                <a:gd name="connsiteX4-27" fmla="*/ 7888504 w 7888504"/>
                <a:gd name="connsiteY4-28" fmla="*/ 919780 h 1103741"/>
                <a:gd name="connsiteX5-29" fmla="*/ 7704543 w 7888504"/>
                <a:gd name="connsiteY5-30" fmla="*/ 1103741 h 1103741"/>
                <a:gd name="connsiteX6-31" fmla="*/ 183961 w 7888504"/>
                <a:gd name="connsiteY6-32" fmla="*/ 1103741 h 1103741"/>
                <a:gd name="connsiteX7-33" fmla="*/ 0 w 7888504"/>
                <a:gd name="connsiteY7-34" fmla="*/ 919780 h 1103741"/>
                <a:gd name="connsiteX0-35" fmla="*/ 183961 w 7888504"/>
                <a:gd name="connsiteY0-36" fmla="*/ 0 h 1103741"/>
                <a:gd name="connsiteX1-37" fmla="*/ 7704543 w 7888504"/>
                <a:gd name="connsiteY1-38" fmla="*/ 0 h 1103741"/>
                <a:gd name="connsiteX2-39" fmla="*/ 7888504 w 7888504"/>
                <a:gd name="connsiteY2-40" fmla="*/ 183961 h 1103741"/>
                <a:gd name="connsiteX3-41" fmla="*/ 7888504 w 7888504"/>
                <a:gd name="connsiteY3-42" fmla="*/ 919780 h 1103741"/>
                <a:gd name="connsiteX4-43" fmla="*/ 7704543 w 7888504"/>
                <a:gd name="connsiteY4-44" fmla="*/ 1103741 h 1103741"/>
                <a:gd name="connsiteX5-45" fmla="*/ 183961 w 7888504"/>
                <a:gd name="connsiteY5-46" fmla="*/ 1103741 h 1103741"/>
                <a:gd name="connsiteX6-47" fmla="*/ 0 w 7888504"/>
                <a:gd name="connsiteY6-48" fmla="*/ 919780 h 1103741"/>
                <a:gd name="connsiteX0-49" fmla="*/ 0 w 7704543"/>
                <a:gd name="connsiteY0-50" fmla="*/ 0 h 1103741"/>
                <a:gd name="connsiteX1-51" fmla="*/ 7520582 w 7704543"/>
                <a:gd name="connsiteY1-52" fmla="*/ 0 h 1103741"/>
                <a:gd name="connsiteX2-53" fmla="*/ 7704543 w 7704543"/>
                <a:gd name="connsiteY2-54" fmla="*/ 183961 h 1103741"/>
                <a:gd name="connsiteX3-55" fmla="*/ 7704543 w 7704543"/>
                <a:gd name="connsiteY3-56" fmla="*/ 919780 h 1103741"/>
                <a:gd name="connsiteX4-57" fmla="*/ 7520582 w 7704543"/>
                <a:gd name="connsiteY4-58" fmla="*/ 1103741 h 1103741"/>
                <a:gd name="connsiteX5-59" fmla="*/ 0 w 7704543"/>
                <a:gd name="connsiteY5-60" fmla="*/ 1103741 h 1103741"/>
                <a:gd name="connsiteX0-61" fmla="*/ 0 w 7704543"/>
                <a:gd name="connsiteY0-62" fmla="*/ 0 h 1103741"/>
                <a:gd name="connsiteX1-63" fmla="*/ 7520582 w 7704543"/>
                <a:gd name="connsiteY1-64" fmla="*/ 0 h 1103741"/>
                <a:gd name="connsiteX2-65" fmla="*/ 7704543 w 7704543"/>
                <a:gd name="connsiteY2-66" fmla="*/ 183961 h 1103741"/>
                <a:gd name="connsiteX3-67" fmla="*/ 7704543 w 7704543"/>
                <a:gd name="connsiteY3-68" fmla="*/ 919780 h 1103741"/>
                <a:gd name="connsiteX4-69" fmla="*/ 7520582 w 7704543"/>
                <a:gd name="connsiteY4-70" fmla="*/ 1103741 h 1103741"/>
                <a:gd name="connsiteX0-71" fmla="*/ 0 w 7704543"/>
                <a:gd name="connsiteY0-72" fmla="*/ 0 h 919780"/>
                <a:gd name="connsiteX1-73" fmla="*/ 7520582 w 7704543"/>
                <a:gd name="connsiteY1-74" fmla="*/ 0 h 919780"/>
                <a:gd name="connsiteX2-75" fmla="*/ 7704543 w 7704543"/>
                <a:gd name="connsiteY2-76" fmla="*/ 183961 h 919780"/>
                <a:gd name="connsiteX3-77" fmla="*/ 7704543 w 7704543"/>
                <a:gd name="connsiteY3-78" fmla="*/ 919780 h 919780"/>
                <a:gd name="connsiteX0-79" fmla="*/ 0 w 2116543"/>
                <a:gd name="connsiteY0-80" fmla="*/ 10160 h 919780"/>
                <a:gd name="connsiteX1-81" fmla="*/ 1932582 w 2116543"/>
                <a:gd name="connsiteY1-82" fmla="*/ 0 h 919780"/>
                <a:gd name="connsiteX2-83" fmla="*/ 2116543 w 2116543"/>
                <a:gd name="connsiteY2-84" fmla="*/ 183961 h 919780"/>
                <a:gd name="connsiteX3-85" fmla="*/ 2116543 w 2116543"/>
                <a:gd name="connsiteY3-86" fmla="*/ 919780 h 919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16543" h="919780">
                  <a:moveTo>
                    <a:pt x="0" y="10160"/>
                  </a:moveTo>
                  <a:lnTo>
                    <a:pt x="1932582" y="0"/>
                  </a:lnTo>
                  <a:cubicBezTo>
                    <a:pt x="2034181" y="0"/>
                    <a:pt x="2116543" y="82362"/>
                    <a:pt x="2116543" y="183961"/>
                  </a:cubicBezTo>
                  <a:lnTo>
                    <a:pt x="2116543" y="919780"/>
                  </a:lnTo>
                </a:path>
              </a:pathLst>
            </a:custGeom>
            <a:noFill/>
            <a:ln>
              <a:solidFill>
                <a:schemeClr val="bg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1875" y="5887"/>
              <a:ext cx="3344" cy="2615"/>
              <a:chOff x="1876" y="5977"/>
              <a:chExt cx="3344" cy="2615"/>
            </a:xfrm>
          </p:grpSpPr>
          <p:sp>
            <p:nvSpPr>
              <p:cNvPr id="7" name="图形"/>
              <p:cNvSpPr txBox="1"/>
              <p:nvPr/>
            </p:nvSpPr>
            <p:spPr>
              <a:xfrm>
                <a:off x="1876" y="5977"/>
                <a:ext cx="334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8" name="图形"/>
              <p:cNvSpPr txBox="1"/>
              <p:nvPr/>
            </p:nvSpPr>
            <p:spPr>
              <a:xfrm>
                <a:off x="1876" y="6556"/>
                <a:ext cx="3344" cy="2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5898" y="5887"/>
              <a:ext cx="3344" cy="2615"/>
              <a:chOff x="1876" y="5977"/>
              <a:chExt cx="3344" cy="2615"/>
            </a:xfrm>
          </p:grpSpPr>
          <p:sp>
            <p:nvSpPr>
              <p:cNvPr id="36" name="图形"/>
              <p:cNvSpPr txBox="1"/>
              <p:nvPr/>
            </p:nvSpPr>
            <p:spPr>
              <a:xfrm>
                <a:off x="1876" y="5977"/>
                <a:ext cx="334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8" name="图形"/>
              <p:cNvSpPr txBox="1"/>
              <p:nvPr/>
            </p:nvSpPr>
            <p:spPr>
              <a:xfrm>
                <a:off x="1876" y="6556"/>
                <a:ext cx="3344" cy="2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9921" y="5887"/>
              <a:ext cx="3344" cy="2615"/>
              <a:chOff x="1876" y="5977"/>
              <a:chExt cx="3344" cy="2615"/>
            </a:xfrm>
          </p:grpSpPr>
          <p:sp>
            <p:nvSpPr>
              <p:cNvPr id="40" name="图形"/>
              <p:cNvSpPr txBox="1"/>
              <p:nvPr/>
            </p:nvSpPr>
            <p:spPr>
              <a:xfrm>
                <a:off x="1876" y="5977"/>
                <a:ext cx="334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1" name="图形"/>
              <p:cNvSpPr txBox="1"/>
              <p:nvPr/>
            </p:nvSpPr>
            <p:spPr>
              <a:xfrm>
                <a:off x="1876" y="6556"/>
                <a:ext cx="3344" cy="2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13944" y="5887"/>
              <a:ext cx="3344" cy="2615"/>
              <a:chOff x="1876" y="5977"/>
              <a:chExt cx="3344" cy="2615"/>
            </a:xfrm>
          </p:grpSpPr>
          <p:sp>
            <p:nvSpPr>
              <p:cNvPr id="43" name="图形"/>
              <p:cNvSpPr txBox="1"/>
              <p:nvPr/>
            </p:nvSpPr>
            <p:spPr>
              <a:xfrm>
                <a:off x="1876" y="5977"/>
                <a:ext cx="334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44" name="图形"/>
              <p:cNvSpPr txBox="1"/>
              <p:nvPr/>
            </p:nvSpPr>
            <p:spPr>
              <a:xfrm>
                <a:off x="1876" y="6556"/>
                <a:ext cx="3344" cy="203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498975" cy="981710"/>
            <a:chOff x="425" y="414"/>
            <a:chExt cx="7085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885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4" name="图形"/>
          <p:cNvGrpSpPr/>
          <p:nvPr/>
        </p:nvGrpSpPr>
        <p:grpSpPr>
          <a:xfrm>
            <a:off x="1045210" y="1679577"/>
            <a:ext cx="10085071" cy="4561205"/>
            <a:chOff x="1646" y="2645"/>
            <a:chExt cx="15882" cy="7183"/>
          </a:xfrm>
        </p:grpSpPr>
        <p:sp>
          <p:nvSpPr>
            <p:cNvPr id="5" name="图形"/>
            <p:cNvSpPr/>
            <p:nvPr/>
          </p:nvSpPr>
          <p:spPr>
            <a:xfrm rot="6178866">
              <a:off x="10538" y="2190"/>
              <a:ext cx="2068" cy="2997"/>
            </a:xfrm>
            <a:custGeom>
              <a:avLst/>
              <a:gdLst>
                <a:gd name="connsiteX0" fmla="*/ 881039 w 3329604"/>
                <a:gd name="connsiteY0" fmla="*/ 4528956 h 4826096"/>
                <a:gd name="connsiteX1" fmla="*/ 0 w 3329604"/>
                <a:gd name="connsiteY1" fmla="*/ 707005 h 4826096"/>
                <a:gd name="connsiteX2" fmla="*/ 2 w 3329604"/>
                <a:gd name="connsiteY2" fmla="*/ 707005 h 4826096"/>
                <a:gd name="connsiteX3" fmla="*/ 625524 w 3329604"/>
                <a:gd name="connsiteY3" fmla="*/ 0 h 4826096"/>
                <a:gd name="connsiteX4" fmla="*/ 1497431 w 3329604"/>
                <a:gd name="connsiteY4" fmla="*/ 361816 h 4826096"/>
                <a:gd name="connsiteX5" fmla="*/ 1497429 w 3329604"/>
                <a:gd name="connsiteY5" fmla="*/ 361817 h 4826096"/>
                <a:gd name="connsiteX6" fmla="*/ 2086249 w 3329604"/>
                <a:gd name="connsiteY6" fmla="*/ 2901991 h 4826096"/>
                <a:gd name="connsiteX7" fmla="*/ 2322791 w 3329604"/>
                <a:gd name="connsiteY7" fmla="*/ 3942241 h 4826096"/>
                <a:gd name="connsiteX8" fmla="*/ 2342312 w 3329604"/>
                <a:gd name="connsiteY8" fmla="*/ 4030520 h 4826096"/>
                <a:gd name="connsiteX9" fmla="*/ 2348682 w 3329604"/>
                <a:gd name="connsiteY9" fmla="*/ 4068780 h 4826096"/>
                <a:gd name="connsiteX10" fmla="*/ 2491776 w 3329604"/>
                <a:gd name="connsiteY10" fmla="*/ 4280279 h 4826096"/>
                <a:gd name="connsiteX11" fmla="*/ 2527855 w 3329604"/>
                <a:gd name="connsiteY11" fmla="*/ 4302551 h 4826096"/>
                <a:gd name="connsiteX12" fmla="*/ 2570196 w 3329604"/>
                <a:gd name="connsiteY12" fmla="*/ 4329962 h 4826096"/>
                <a:gd name="connsiteX13" fmla="*/ 3329604 w 3329604"/>
                <a:gd name="connsiteY13" fmla="*/ 4817784 h 4826096"/>
                <a:gd name="connsiteX14" fmla="*/ 1263436 w 3329604"/>
                <a:gd name="connsiteY14" fmla="*/ 4825980 h 4826096"/>
                <a:gd name="connsiteX15" fmla="*/ 881039 w 3329604"/>
                <a:gd name="connsiteY15" fmla="*/ 4528956 h 4826096"/>
                <a:gd name="connsiteX0-1" fmla="*/ 881039 w 3329604"/>
                <a:gd name="connsiteY0-2" fmla="*/ 4528956 h 4826096"/>
                <a:gd name="connsiteX1-3" fmla="*/ 0 w 3329604"/>
                <a:gd name="connsiteY1-4" fmla="*/ 707005 h 4826096"/>
                <a:gd name="connsiteX2-5" fmla="*/ 2 w 3329604"/>
                <a:gd name="connsiteY2-6" fmla="*/ 707005 h 4826096"/>
                <a:gd name="connsiteX3-7" fmla="*/ 625524 w 3329604"/>
                <a:gd name="connsiteY3-8" fmla="*/ 0 h 4826096"/>
                <a:gd name="connsiteX4-9" fmla="*/ 1497431 w 3329604"/>
                <a:gd name="connsiteY4-10" fmla="*/ 361816 h 4826096"/>
                <a:gd name="connsiteX5-11" fmla="*/ 1497429 w 3329604"/>
                <a:gd name="connsiteY5-12" fmla="*/ 361817 h 4826096"/>
                <a:gd name="connsiteX6-13" fmla="*/ 2086249 w 3329604"/>
                <a:gd name="connsiteY6-14" fmla="*/ 2901991 h 4826096"/>
                <a:gd name="connsiteX7-15" fmla="*/ 2342312 w 3329604"/>
                <a:gd name="connsiteY7-16" fmla="*/ 4030520 h 4826096"/>
                <a:gd name="connsiteX8-17" fmla="*/ 2348682 w 3329604"/>
                <a:gd name="connsiteY8-18" fmla="*/ 4068780 h 4826096"/>
                <a:gd name="connsiteX9-19" fmla="*/ 2491776 w 3329604"/>
                <a:gd name="connsiteY9-20" fmla="*/ 4280279 h 4826096"/>
                <a:gd name="connsiteX10-21" fmla="*/ 2527855 w 3329604"/>
                <a:gd name="connsiteY10-22" fmla="*/ 4302551 h 4826096"/>
                <a:gd name="connsiteX11-23" fmla="*/ 2570196 w 3329604"/>
                <a:gd name="connsiteY11-24" fmla="*/ 4329962 h 4826096"/>
                <a:gd name="connsiteX12-25" fmla="*/ 3329604 w 3329604"/>
                <a:gd name="connsiteY12-26" fmla="*/ 4817784 h 4826096"/>
                <a:gd name="connsiteX13-27" fmla="*/ 1263436 w 3329604"/>
                <a:gd name="connsiteY13-28" fmla="*/ 4825980 h 4826096"/>
                <a:gd name="connsiteX14-29" fmla="*/ 881039 w 3329604"/>
                <a:gd name="connsiteY14-30" fmla="*/ 4528956 h 4826096"/>
                <a:gd name="connsiteX0-31" fmla="*/ 881039 w 3329604"/>
                <a:gd name="connsiteY0-32" fmla="*/ 4528956 h 4826096"/>
                <a:gd name="connsiteX1-33" fmla="*/ 0 w 3329604"/>
                <a:gd name="connsiteY1-34" fmla="*/ 707005 h 4826096"/>
                <a:gd name="connsiteX2-35" fmla="*/ 2 w 3329604"/>
                <a:gd name="connsiteY2-36" fmla="*/ 707005 h 4826096"/>
                <a:gd name="connsiteX3-37" fmla="*/ 625524 w 3329604"/>
                <a:gd name="connsiteY3-38" fmla="*/ 0 h 4826096"/>
                <a:gd name="connsiteX4-39" fmla="*/ 1497431 w 3329604"/>
                <a:gd name="connsiteY4-40" fmla="*/ 361816 h 4826096"/>
                <a:gd name="connsiteX5-41" fmla="*/ 1497429 w 3329604"/>
                <a:gd name="connsiteY5-42" fmla="*/ 361817 h 4826096"/>
                <a:gd name="connsiteX6-43" fmla="*/ 2342312 w 3329604"/>
                <a:gd name="connsiteY6-44" fmla="*/ 4030520 h 4826096"/>
                <a:gd name="connsiteX7-45" fmla="*/ 2348682 w 3329604"/>
                <a:gd name="connsiteY7-46" fmla="*/ 4068780 h 4826096"/>
                <a:gd name="connsiteX8-47" fmla="*/ 2491776 w 3329604"/>
                <a:gd name="connsiteY8-48" fmla="*/ 4280279 h 4826096"/>
                <a:gd name="connsiteX9-49" fmla="*/ 2527855 w 3329604"/>
                <a:gd name="connsiteY9-50" fmla="*/ 4302551 h 4826096"/>
                <a:gd name="connsiteX10-51" fmla="*/ 2570196 w 3329604"/>
                <a:gd name="connsiteY10-52" fmla="*/ 4329962 h 4826096"/>
                <a:gd name="connsiteX11-53" fmla="*/ 3329604 w 3329604"/>
                <a:gd name="connsiteY11-54" fmla="*/ 4817784 h 4826096"/>
                <a:gd name="connsiteX12-55" fmla="*/ 1263436 w 3329604"/>
                <a:gd name="connsiteY12-56" fmla="*/ 4825980 h 4826096"/>
                <a:gd name="connsiteX13-57" fmla="*/ 881039 w 3329604"/>
                <a:gd name="connsiteY13-58" fmla="*/ 4528956 h 4826096"/>
                <a:gd name="connsiteX0-59" fmla="*/ 881039 w 3329604"/>
                <a:gd name="connsiteY0-60" fmla="*/ 4528956 h 4826096"/>
                <a:gd name="connsiteX1-61" fmla="*/ 0 w 3329604"/>
                <a:gd name="connsiteY1-62" fmla="*/ 707005 h 4826096"/>
                <a:gd name="connsiteX2-63" fmla="*/ 2 w 3329604"/>
                <a:gd name="connsiteY2-64" fmla="*/ 707005 h 4826096"/>
                <a:gd name="connsiteX3-65" fmla="*/ 625524 w 3329604"/>
                <a:gd name="connsiteY3-66" fmla="*/ 0 h 4826096"/>
                <a:gd name="connsiteX4-67" fmla="*/ 1497431 w 3329604"/>
                <a:gd name="connsiteY4-68" fmla="*/ 361816 h 4826096"/>
                <a:gd name="connsiteX5-69" fmla="*/ 1497429 w 3329604"/>
                <a:gd name="connsiteY5-70" fmla="*/ 361817 h 4826096"/>
                <a:gd name="connsiteX6-71" fmla="*/ 2348682 w 3329604"/>
                <a:gd name="connsiteY6-72" fmla="*/ 4068780 h 4826096"/>
                <a:gd name="connsiteX7-73" fmla="*/ 2491776 w 3329604"/>
                <a:gd name="connsiteY7-74" fmla="*/ 4280279 h 4826096"/>
                <a:gd name="connsiteX8-75" fmla="*/ 2527855 w 3329604"/>
                <a:gd name="connsiteY8-76" fmla="*/ 4302551 h 4826096"/>
                <a:gd name="connsiteX9-77" fmla="*/ 2570196 w 3329604"/>
                <a:gd name="connsiteY9-78" fmla="*/ 4329962 h 4826096"/>
                <a:gd name="connsiteX10-79" fmla="*/ 3329604 w 3329604"/>
                <a:gd name="connsiteY10-80" fmla="*/ 4817784 h 4826096"/>
                <a:gd name="connsiteX11-81" fmla="*/ 1263436 w 3329604"/>
                <a:gd name="connsiteY11-82" fmla="*/ 4825980 h 4826096"/>
                <a:gd name="connsiteX12-83" fmla="*/ 881039 w 3329604"/>
                <a:gd name="connsiteY12-84" fmla="*/ 4528956 h 482609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3329604" h="4826096">
                  <a:moveTo>
                    <a:pt x="881039" y="4528956"/>
                  </a:moveTo>
                  <a:lnTo>
                    <a:pt x="0" y="707005"/>
                  </a:lnTo>
                  <a:lnTo>
                    <a:pt x="2" y="707005"/>
                  </a:lnTo>
                  <a:lnTo>
                    <a:pt x="625524" y="0"/>
                  </a:lnTo>
                  <a:lnTo>
                    <a:pt x="1497431" y="361816"/>
                  </a:lnTo>
                  <a:cubicBezTo>
                    <a:pt x="1497430" y="361816"/>
                    <a:pt x="1497430" y="361817"/>
                    <a:pt x="1497429" y="361817"/>
                  </a:cubicBezTo>
                  <a:lnTo>
                    <a:pt x="2348682" y="4068780"/>
                  </a:lnTo>
                  <a:cubicBezTo>
                    <a:pt x="2371132" y="4155359"/>
                    <a:pt x="2422771" y="4229235"/>
                    <a:pt x="2491776" y="4280279"/>
                  </a:cubicBezTo>
                  <a:lnTo>
                    <a:pt x="2527855" y="4302551"/>
                  </a:lnTo>
                  <a:lnTo>
                    <a:pt x="2570196" y="4329962"/>
                  </a:lnTo>
                  <a:lnTo>
                    <a:pt x="3329604" y="4817784"/>
                  </a:lnTo>
                  <a:lnTo>
                    <a:pt x="1263436" y="4825980"/>
                  </a:lnTo>
                  <a:cubicBezTo>
                    <a:pt x="1085294" y="4830385"/>
                    <a:pt x="922627" y="4709365"/>
                    <a:pt x="881039" y="45289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</a:endParaRPr>
            </a:p>
          </p:txBody>
        </p:sp>
        <p:grpSp>
          <p:nvGrpSpPr>
            <p:cNvPr id="31" name="图形"/>
            <p:cNvGrpSpPr/>
            <p:nvPr/>
          </p:nvGrpSpPr>
          <p:grpSpPr>
            <a:xfrm>
              <a:off x="1646" y="2645"/>
              <a:ext cx="15882" cy="7183"/>
              <a:chOff x="1646" y="2645"/>
              <a:chExt cx="15882" cy="7183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133" y="2835"/>
                <a:ext cx="6937" cy="6993"/>
                <a:chOff x="6133" y="2835"/>
                <a:chExt cx="6937" cy="6993"/>
              </a:xfrm>
            </p:grpSpPr>
            <p:sp>
              <p:nvSpPr>
                <p:cNvPr id="6" name="图形"/>
                <p:cNvSpPr/>
                <p:nvPr/>
              </p:nvSpPr>
              <p:spPr>
                <a:xfrm rot="15421133" flipH="1">
                  <a:off x="6598" y="3466"/>
                  <a:ext cx="2068" cy="2997"/>
                </a:xfrm>
                <a:custGeom>
                  <a:avLst/>
                  <a:gdLst>
                    <a:gd name="connsiteX0" fmla="*/ 881039 w 3329604"/>
                    <a:gd name="connsiteY0" fmla="*/ 4528956 h 4826096"/>
                    <a:gd name="connsiteX1" fmla="*/ 0 w 3329604"/>
                    <a:gd name="connsiteY1" fmla="*/ 707005 h 4826096"/>
                    <a:gd name="connsiteX2" fmla="*/ 2 w 3329604"/>
                    <a:gd name="connsiteY2" fmla="*/ 707005 h 4826096"/>
                    <a:gd name="connsiteX3" fmla="*/ 625524 w 3329604"/>
                    <a:gd name="connsiteY3" fmla="*/ 0 h 4826096"/>
                    <a:gd name="connsiteX4" fmla="*/ 1497431 w 3329604"/>
                    <a:gd name="connsiteY4" fmla="*/ 361816 h 4826096"/>
                    <a:gd name="connsiteX5" fmla="*/ 1497429 w 3329604"/>
                    <a:gd name="connsiteY5" fmla="*/ 361817 h 4826096"/>
                    <a:gd name="connsiteX6" fmla="*/ 2086249 w 3329604"/>
                    <a:gd name="connsiteY6" fmla="*/ 2901991 h 4826096"/>
                    <a:gd name="connsiteX7" fmla="*/ 2322791 w 3329604"/>
                    <a:gd name="connsiteY7" fmla="*/ 3942241 h 4826096"/>
                    <a:gd name="connsiteX8" fmla="*/ 2342312 w 3329604"/>
                    <a:gd name="connsiteY8" fmla="*/ 4030520 h 4826096"/>
                    <a:gd name="connsiteX9" fmla="*/ 2348682 w 3329604"/>
                    <a:gd name="connsiteY9" fmla="*/ 4068780 h 4826096"/>
                    <a:gd name="connsiteX10" fmla="*/ 2491776 w 3329604"/>
                    <a:gd name="connsiteY10" fmla="*/ 4280279 h 4826096"/>
                    <a:gd name="connsiteX11" fmla="*/ 2527855 w 3329604"/>
                    <a:gd name="connsiteY11" fmla="*/ 4302551 h 4826096"/>
                    <a:gd name="connsiteX12" fmla="*/ 2570196 w 3329604"/>
                    <a:gd name="connsiteY12" fmla="*/ 4329962 h 4826096"/>
                    <a:gd name="connsiteX13" fmla="*/ 3329604 w 3329604"/>
                    <a:gd name="connsiteY13" fmla="*/ 4817784 h 4826096"/>
                    <a:gd name="connsiteX14" fmla="*/ 1263436 w 3329604"/>
                    <a:gd name="connsiteY14" fmla="*/ 4825980 h 4826096"/>
                    <a:gd name="connsiteX15" fmla="*/ 881039 w 3329604"/>
                    <a:gd name="connsiteY15" fmla="*/ 4528956 h 4826096"/>
                    <a:gd name="connsiteX0-1" fmla="*/ 881039 w 3329604"/>
                    <a:gd name="connsiteY0-2" fmla="*/ 4528956 h 4826096"/>
                    <a:gd name="connsiteX1-3" fmla="*/ 0 w 3329604"/>
                    <a:gd name="connsiteY1-4" fmla="*/ 707005 h 4826096"/>
                    <a:gd name="connsiteX2-5" fmla="*/ 2 w 3329604"/>
                    <a:gd name="connsiteY2-6" fmla="*/ 707005 h 4826096"/>
                    <a:gd name="connsiteX3-7" fmla="*/ 625524 w 3329604"/>
                    <a:gd name="connsiteY3-8" fmla="*/ 0 h 4826096"/>
                    <a:gd name="connsiteX4-9" fmla="*/ 1497431 w 3329604"/>
                    <a:gd name="connsiteY4-10" fmla="*/ 361816 h 4826096"/>
                    <a:gd name="connsiteX5-11" fmla="*/ 1497429 w 3329604"/>
                    <a:gd name="connsiteY5-12" fmla="*/ 361817 h 4826096"/>
                    <a:gd name="connsiteX6-13" fmla="*/ 2086249 w 3329604"/>
                    <a:gd name="connsiteY6-14" fmla="*/ 2901991 h 4826096"/>
                    <a:gd name="connsiteX7-15" fmla="*/ 2342312 w 3329604"/>
                    <a:gd name="connsiteY7-16" fmla="*/ 4030520 h 4826096"/>
                    <a:gd name="connsiteX8-17" fmla="*/ 2348682 w 3329604"/>
                    <a:gd name="connsiteY8-18" fmla="*/ 4068780 h 4826096"/>
                    <a:gd name="connsiteX9-19" fmla="*/ 2491776 w 3329604"/>
                    <a:gd name="connsiteY9-20" fmla="*/ 4280279 h 4826096"/>
                    <a:gd name="connsiteX10-21" fmla="*/ 2527855 w 3329604"/>
                    <a:gd name="connsiteY10-22" fmla="*/ 4302551 h 4826096"/>
                    <a:gd name="connsiteX11-23" fmla="*/ 2570196 w 3329604"/>
                    <a:gd name="connsiteY11-24" fmla="*/ 4329962 h 4826096"/>
                    <a:gd name="connsiteX12-25" fmla="*/ 3329604 w 3329604"/>
                    <a:gd name="connsiteY12-26" fmla="*/ 4817784 h 4826096"/>
                    <a:gd name="connsiteX13-27" fmla="*/ 1263436 w 3329604"/>
                    <a:gd name="connsiteY13-28" fmla="*/ 4825980 h 4826096"/>
                    <a:gd name="connsiteX14-29" fmla="*/ 881039 w 3329604"/>
                    <a:gd name="connsiteY14-30" fmla="*/ 4528956 h 4826096"/>
                    <a:gd name="connsiteX0-31" fmla="*/ 881039 w 3329604"/>
                    <a:gd name="connsiteY0-32" fmla="*/ 4528956 h 4826096"/>
                    <a:gd name="connsiteX1-33" fmla="*/ 0 w 3329604"/>
                    <a:gd name="connsiteY1-34" fmla="*/ 707005 h 4826096"/>
                    <a:gd name="connsiteX2-35" fmla="*/ 2 w 3329604"/>
                    <a:gd name="connsiteY2-36" fmla="*/ 707005 h 4826096"/>
                    <a:gd name="connsiteX3-37" fmla="*/ 625524 w 3329604"/>
                    <a:gd name="connsiteY3-38" fmla="*/ 0 h 4826096"/>
                    <a:gd name="connsiteX4-39" fmla="*/ 1497431 w 3329604"/>
                    <a:gd name="connsiteY4-40" fmla="*/ 361816 h 4826096"/>
                    <a:gd name="connsiteX5-41" fmla="*/ 1497429 w 3329604"/>
                    <a:gd name="connsiteY5-42" fmla="*/ 361817 h 4826096"/>
                    <a:gd name="connsiteX6-43" fmla="*/ 2342312 w 3329604"/>
                    <a:gd name="connsiteY6-44" fmla="*/ 4030520 h 4826096"/>
                    <a:gd name="connsiteX7-45" fmla="*/ 2348682 w 3329604"/>
                    <a:gd name="connsiteY7-46" fmla="*/ 4068780 h 4826096"/>
                    <a:gd name="connsiteX8-47" fmla="*/ 2491776 w 3329604"/>
                    <a:gd name="connsiteY8-48" fmla="*/ 4280279 h 4826096"/>
                    <a:gd name="connsiteX9-49" fmla="*/ 2527855 w 3329604"/>
                    <a:gd name="connsiteY9-50" fmla="*/ 4302551 h 4826096"/>
                    <a:gd name="connsiteX10-51" fmla="*/ 2570196 w 3329604"/>
                    <a:gd name="connsiteY10-52" fmla="*/ 4329962 h 4826096"/>
                    <a:gd name="connsiteX11-53" fmla="*/ 3329604 w 3329604"/>
                    <a:gd name="connsiteY11-54" fmla="*/ 4817784 h 4826096"/>
                    <a:gd name="connsiteX12-55" fmla="*/ 1263436 w 3329604"/>
                    <a:gd name="connsiteY12-56" fmla="*/ 4825980 h 4826096"/>
                    <a:gd name="connsiteX13-57" fmla="*/ 881039 w 3329604"/>
                    <a:gd name="connsiteY13-58" fmla="*/ 4528956 h 4826096"/>
                    <a:gd name="connsiteX0-59" fmla="*/ 881039 w 3329604"/>
                    <a:gd name="connsiteY0-60" fmla="*/ 4528956 h 4826096"/>
                    <a:gd name="connsiteX1-61" fmla="*/ 0 w 3329604"/>
                    <a:gd name="connsiteY1-62" fmla="*/ 707005 h 4826096"/>
                    <a:gd name="connsiteX2-63" fmla="*/ 2 w 3329604"/>
                    <a:gd name="connsiteY2-64" fmla="*/ 707005 h 4826096"/>
                    <a:gd name="connsiteX3-65" fmla="*/ 625524 w 3329604"/>
                    <a:gd name="connsiteY3-66" fmla="*/ 0 h 4826096"/>
                    <a:gd name="connsiteX4-67" fmla="*/ 1497431 w 3329604"/>
                    <a:gd name="connsiteY4-68" fmla="*/ 361816 h 4826096"/>
                    <a:gd name="connsiteX5-69" fmla="*/ 1497429 w 3329604"/>
                    <a:gd name="connsiteY5-70" fmla="*/ 361817 h 4826096"/>
                    <a:gd name="connsiteX6-71" fmla="*/ 2348682 w 3329604"/>
                    <a:gd name="connsiteY6-72" fmla="*/ 4068780 h 4826096"/>
                    <a:gd name="connsiteX7-73" fmla="*/ 2491776 w 3329604"/>
                    <a:gd name="connsiteY7-74" fmla="*/ 4280279 h 4826096"/>
                    <a:gd name="connsiteX8-75" fmla="*/ 2527855 w 3329604"/>
                    <a:gd name="connsiteY8-76" fmla="*/ 4302551 h 4826096"/>
                    <a:gd name="connsiteX9-77" fmla="*/ 2570196 w 3329604"/>
                    <a:gd name="connsiteY9-78" fmla="*/ 4329962 h 4826096"/>
                    <a:gd name="connsiteX10-79" fmla="*/ 3329604 w 3329604"/>
                    <a:gd name="connsiteY10-80" fmla="*/ 4817784 h 4826096"/>
                    <a:gd name="connsiteX11-81" fmla="*/ 1263436 w 3329604"/>
                    <a:gd name="connsiteY11-82" fmla="*/ 4825980 h 4826096"/>
                    <a:gd name="connsiteX12-83" fmla="*/ 881039 w 3329604"/>
                    <a:gd name="connsiteY12-84" fmla="*/ 4528956 h 482609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</a:cxnLst>
                  <a:rect l="l" t="t" r="r" b="b"/>
                  <a:pathLst>
                    <a:path w="3329604" h="4826096">
                      <a:moveTo>
                        <a:pt x="881039" y="4528956"/>
                      </a:moveTo>
                      <a:lnTo>
                        <a:pt x="0" y="707005"/>
                      </a:lnTo>
                      <a:lnTo>
                        <a:pt x="2" y="707005"/>
                      </a:lnTo>
                      <a:lnTo>
                        <a:pt x="625524" y="0"/>
                      </a:lnTo>
                      <a:lnTo>
                        <a:pt x="1497431" y="361816"/>
                      </a:lnTo>
                      <a:cubicBezTo>
                        <a:pt x="1497430" y="361816"/>
                        <a:pt x="1497430" y="361817"/>
                        <a:pt x="1497429" y="361817"/>
                      </a:cubicBezTo>
                      <a:lnTo>
                        <a:pt x="2348682" y="4068780"/>
                      </a:lnTo>
                      <a:cubicBezTo>
                        <a:pt x="2371132" y="4155359"/>
                        <a:pt x="2422771" y="4229235"/>
                        <a:pt x="2491776" y="4280279"/>
                      </a:cubicBezTo>
                      <a:lnTo>
                        <a:pt x="2527855" y="4302551"/>
                      </a:lnTo>
                      <a:lnTo>
                        <a:pt x="2570196" y="4329962"/>
                      </a:lnTo>
                      <a:lnTo>
                        <a:pt x="3329604" y="4817784"/>
                      </a:lnTo>
                      <a:lnTo>
                        <a:pt x="1263436" y="4825980"/>
                      </a:lnTo>
                      <a:cubicBezTo>
                        <a:pt x="1085294" y="4830385"/>
                        <a:pt x="922627" y="4709365"/>
                        <a:pt x="881039" y="45289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7" name="图形"/>
                <p:cNvSpPr/>
                <p:nvPr/>
              </p:nvSpPr>
              <p:spPr>
                <a:xfrm rot="6178866">
                  <a:off x="10538" y="4743"/>
                  <a:ext cx="2068" cy="2997"/>
                </a:xfrm>
                <a:custGeom>
                  <a:avLst/>
                  <a:gdLst>
                    <a:gd name="connsiteX0" fmla="*/ 881039 w 3329604"/>
                    <a:gd name="connsiteY0" fmla="*/ 4528956 h 4826096"/>
                    <a:gd name="connsiteX1" fmla="*/ 0 w 3329604"/>
                    <a:gd name="connsiteY1" fmla="*/ 707005 h 4826096"/>
                    <a:gd name="connsiteX2" fmla="*/ 2 w 3329604"/>
                    <a:gd name="connsiteY2" fmla="*/ 707005 h 4826096"/>
                    <a:gd name="connsiteX3" fmla="*/ 625524 w 3329604"/>
                    <a:gd name="connsiteY3" fmla="*/ 0 h 4826096"/>
                    <a:gd name="connsiteX4" fmla="*/ 1497431 w 3329604"/>
                    <a:gd name="connsiteY4" fmla="*/ 361816 h 4826096"/>
                    <a:gd name="connsiteX5" fmla="*/ 1497429 w 3329604"/>
                    <a:gd name="connsiteY5" fmla="*/ 361817 h 4826096"/>
                    <a:gd name="connsiteX6" fmla="*/ 2086249 w 3329604"/>
                    <a:gd name="connsiteY6" fmla="*/ 2901991 h 4826096"/>
                    <a:gd name="connsiteX7" fmla="*/ 2322791 w 3329604"/>
                    <a:gd name="connsiteY7" fmla="*/ 3942241 h 4826096"/>
                    <a:gd name="connsiteX8" fmla="*/ 2342312 w 3329604"/>
                    <a:gd name="connsiteY8" fmla="*/ 4030520 h 4826096"/>
                    <a:gd name="connsiteX9" fmla="*/ 2348682 w 3329604"/>
                    <a:gd name="connsiteY9" fmla="*/ 4068780 h 4826096"/>
                    <a:gd name="connsiteX10" fmla="*/ 2491776 w 3329604"/>
                    <a:gd name="connsiteY10" fmla="*/ 4280279 h 4826096"/>
                    <a:gd name="connsiteX11" fmla="*/ 2527855 w 3329604"/>
                    <a:gd name="connsiteY11" fmla="*/ 4302551 h 4826096"/>
                    <a:gd name="connsiteX12" fmla="*/ 2570196 w 3329604"/>
                    <a:gd name="connsiteY12" fmla="*/ 4329962 h 4826096"/>
                    <a:gd name="connsiteX13" fmla="*/ 3329604 w 3329604"/>
                    <a:gd name="connsiteY13" fmla="*/ 4817784 h 4826096"/>
                    <a:gd name="connsiteX14" fmla="*/ 1263436 w 3329604"/>
                    <a:gd name="connsiteY14" fmla="*/ 4825980 h 4826096"/>
                    <a:gd name="connsiteX15" fmla="*/ 881039 w 3329604"/>
                    <a:gd name="connsiteY15" fmla="*/ 4528956 h 4826096"/>
                    <a:gd name="connsiteX0-1" fmla="*/ 881039 w 3329604"/>
                    <a:gd name="connsiteY0-2" fmla="*/ 4528956 h 4826096"/>
                    <a:gd name="connsiteX1-3" fmla="*/ 0 w 3329604"/>
                    <a:gd name="connsiteY1-4" fmla="*/ 707005 h 4826096"/>
                    <a:gd name="connsiteX2-5" fmla="*/ 2 w 3329604"/>
                    <a:gd name="connsiteY2-6" fmla="*/ 707005 h 4826096"/>
                    <a:gd name="connsiteX3-7" fmla="*/ 625524 w 3329604"/>
                    <a:gd name="connsiteY3-8" fmla="*/ 0 h 4826096"/>
                    <a:gd name="connsiteX4-9" fmla="*/ 1497431 w 3329604"/>
                    <a:gd name="connsiteY4-10" fmla="*/ 361816 h 4826096"/>
                    <a:gd name="connsiteX5-11" fmla="*/ 1497429 w 3329604"/>
                    <a:gd name="connsiteY5-12" fmla="*/ 361817 h 4826096"/>
                    <a:gd name="connsiteX6-13" fmla="*/ 2086249 w 3329604"/>
                    <a:gd name="connsiteY6-14" fmla="*/ 2901991 h 4826096"/>
                    <a:gd name="connsiteX7-15" fmla="*/ 2342312 w 3329604"/>
                    <a:gd name="connsiteY7-16" fmla="*/ 4030520 h 4826096"/>
                    <a:gd name="connsiteX8-17" fmla="*/ 2348682 w 3329604"/>
                    <a:gd name="connsiteY8-18" fmla="*/ 4068780 h 4826096"/>
                    <a:gd name="connsiteX9-19" fmla="*/ 2491776 w 3329604"/>
                    <a:gd name="connsiteY9-20" fmla="*/ 4280279 h 4826096"/>
                    <a:gd name="connsiteX10-21" fmla="*/ 2527855 w 3329604"/>
                    <a:gd name="connsiteY10-22" fmla="*/ 4302551 h 4826096"/>
                    <a:gd name="connsiteX11-23" fmla="*/ 2570196 w 3329604"/>
                    <a:gd name="connsiteY11-24" fmla="*/ 4329962 h 4826096"/>
                    <a:gd name="connsiteX12-25" fmla="*/ 3329604 w 3329604"/>
                    <a:gd name="connsiteY12-26" fmla="*/ 4817784 h 4826096"/>
                    <a:gd name="connsiteX13-27" fmla="*/ 1263436 w 3329604"/>
                    <a:gd name="connsiteY13-28" fmla="*/ 4825980 h 4826096"/>
                    <a:gd name="connsiteX14-29" fmla="*/ 881039 w 3329604"/>
                    <a:gd name="connsiteY14-30" fmla="*/ 4528956 h 4826096"/>
                    <a:gd name="connsiteX0-31" fmla="*/ 881039 w 3329604"/>
                    <a:gd name="connsiteY0-32" fmla="*/ 4528956 h 4826096"/>
                    <a:gd name="connsiteX1-33" fmla="*/ 0 w 3329604"/>
                    <a:gd name="connsiteY1-34" fmla="*/ 707005 h 4826096"/>
                    <a:gd name="connsiteX2-35" fmla="*/ 2 w 3329604"/>
                    <a:gd name="connsiteY2-36" fmla="*/ 707005 h 4826096"/>
                    <a:gd name="connsiteX3-37" fmla="*/ 625524 w 3329604"/>
                    <a:gd name="connsiteY3-38" fmla="*/ 0 h 4826096"/>
                    <a:gd name="connsiteX4-39" fmla="*/ 1497431 w 3329604"/>
                    <a:gd name="connsiteY4-40" fmla="*/ 361816 h 4826096"/>
                    <a:gd name="connsiteX5-41" fmla="*/ 1497429 w 3329604"/>
                    <a:gd name="connsiteY5-42" fmla="*/ 361817 h 4826096"/>
                    <a:gd name="connsiteX6-43" fmla="*/ 2342312 w 3329604"/>
                    <a:gd name="connsiteY6-44" fmla="*/ 4030520 h 4826096"/>
                    <a:gd name="connsiteX7-45" fmla="*/ 2348682 w 3329604"/>
                    <a:gd name="connsiteY7-46" fmla="*/ 4068780 h 4826096"/>
                    <a:gd name="connsiteX8-47" fmla="*/ 2491776 w 3329604"/>
                    <a:gd name="connsiteY8-48" fmla="*/ 4280279 h 4826096"/>
                    <a:gd name="connsiteX9-49" fmla="*/ 2527855 w 3329604"/>
                    <a:gd name="connsiteY9-50" fmla="*/ 4302551 h 4826096"/>
                    <a:gd name="connsiteX10-51" fmla="*/ 2570196 w 3329604"/>
                    <a:gd name="connsiteY10-52" fmla="*/ 4329962 h 4826096"/>
                    <a:gd name="connsiteX11-53" fmla="*/ 3329604 w 3329604"/>
                    <a:gd name="connsiteY11-54" fmla="*/ 4817784 h 4826096"/>
                    <a:gd name="connsiteX12-55" fmla="*/ 1263436 w 3329604"/>
                    <a:gd name="connsiteY12-56" fmla="*/ 4825980 h 4826096"/>
                    <a:gd name="connsiteX13-57" fmla="*/ 881039 w 3329604"/>
                    <a:gd name="connsiteY13-58" fmla="*/ 4528956 h 4826096"/>
                    <a:gd name="connsiteX0-59" fmla="*/ 881039 w 3329604"/>
                    <a:gd name="connsiteY0-60" fmla="*/ 4528956 h 4826096"/>
                    <a:gd name="connsiteX1-61" fmla="*/ 0 w 3329604"/>
                    <a:gd name="connsiteY1-62" fmla="*/ 707005 h 4826096"/>
                    <a:gd name="connsiteX2-63" fmla="*/ 2 w 3329604"/>
                    <a:gd name="connsiteY2-64" fmla="*/ 707005 h 4826096"/>
                    <a:gd name="connsiteX3-65" fmla="*/ 625524 w 3329604"/>
                    <a:gd name="connsiteY3-66" fmla="*/ 0 h 4826096"/>
                    <a:gd name="connsiteX4-67" fmla="*/ 1497431 w 3329604"/>
                    <a:gd name="connsiteY4-68" fmla="*/ 361816 h 4826096"/>
                    <a:gd name="connsiteX5-69" fmla="*/ 1497429 w 3329604"/>
                    <a:gd name="connsiteY5-70" fmla="*/ 361817 h 4826096"/>
                    <a:gd name="connsiteX6-71" fmla="*/ 2348682 w 3329604"/>
                    <a:gd name="connsiteY6-72" fmla="*/ 4068780 h 4826096"/>
                    <a:gd name="connsiteX7-73" fmla="*/ 2491776 w 3329604"/>
                    <a:gd name="connsiteY7-74" fmla="*/ 4280279 h 4826096"/>
                    <a:gd name="connsiteX8-75" fmla="*/ 2527855 w 3329604"/>
                    <a:gd name="connsiteY8-76" fmla="*/ 4302551 h 4826096"/>
                    <a:gd name="connsiteX9-77" fmla="*/ 2570196 w 3329604"/>
                    <a:gd name="connsiteY9-78" fmla="*/ 4329962 h 4826096"/>
                    <a:gd name="connsiteX10-79" fmla="*/ 3329604 w 3329604"/>
                    <a:gd name="connsiteY10-80" fmla="*/ 4817784 h 4826096"/>
                    <a:gd name="connsiteX11-81" fmla="*/ 1263436 w 3329604"/>
                    <a:gd name="connsiteY11-82" fmla="*/ 4825980 h 4826096"/>
                    <a:gd name="connsiteX12-83" fmla="*/ 881039 w 3329604"/>
                    <a:gd name="connsiteY12-84" fmla="*/ 4528956 h 482609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</a:cxnLst>
                  <a:rect l="l" t="t" r="r" b="b"/>
                  <a:pathLst>
                    <a:path w="3329604" h="4826096">
                      <a:moveTo>
                        <a:pt x="881039" y="4528956"/>
                      </a:moveTo>
                      <a:lnTo>
                        <a:pt x="0" y="707005"/>
                      </a:lnTo>
                      <a:lnTo>
                        <a:pt x="2" y="707005"/>
                      </a:lnTo>
                      <a:lnTo>
                        <a:pt x="625524" y="0"/>
                      </a:lnTo>
                      <a:lnTo>
                        <a:pt x="1497431" y="361816"/>
                      </a:lnTo>
                      <a:cubicBezTo>
                        <a:pt x="1497430" y="361816"/>
                        <a:pt x="1497430" y="361817"/>
                        <a:pt x="1497429" y="361817"/>
                      </a:cubicBezTo>
                      <a:lnTo>
                        <a:pt x="2348682" y="4068780"/>
                      </a:lnTo>
                      <a:cubicBezTo>
                        <a:pt x="2371132" y="4155359"/>
                        <a:pt x="2422771" y="4229235"/>
                        <a:pt x="2491776" y="4280279"/>
                      </a:cubicBezTo>
                      <a:lnTo>
                        <a:pt x="2527855" y="4302551"/>
                      </a:lnTo>
                      <a:lnTo>
                        <a:pt x="2570196" y="4329962"/>
                      </a:lnTo>
                      <a:lnTo>
                        <a:pt x="3329604" y="4817784"/>
                      </a:lnTo>
                      <a:lnTo>
                        <a:pt x="1263436" y="4825980"/>
                      </a:lnTo>
                      <a:cubicBezTo>
                        <a:pt x="1085294" y="4830385"/>
                        <a:pt x="922627" y="4709365"/>
                        <a:pt x="881039" y="45289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8" name="图形"/>
                <p:cNvSpPr/>
                <p:nvPr/>
              </p:nvSpPr>
              <p:spPr>
                <a:xfrm rot="15421133" flipH="1">
                  <a:off x="6598" y="6019"/>
                  <a:ext cx="2068" cy="2997"/>
                </a:xfrm>
                <a:custGeom>
                  <a:avLst/>
                  <a:gdLst>
                    <a:gd name="connsiteX0" fmla="*/ 881039 w 3329604"/>
                    <a:gd name="connsiteY0" fmla="*/ 4528956 h 4826096"/>
                    <a:gd name="connsiteX1" fmla="*/ 0 w 3329604"/>
                    <a:gd name="connsiteY1" fmla="*/ 707005 h 4826096"/>
                    <a:gd name="connsiteX2" fmla="*/ 2 w 3329604"/>
                    <a:gd name="connsiteY2" fmla="*/ 707005 h 4826096"/>
                    <a:gd name="connsiteX3" fmla="*/ 625524 w 3329604"/>
                    <a:gd name="connsiteY3" fmla="*/ 0 h 4826096"/>
                    <a:gd name="connsiteX4" fmla="*/ 1497431 w 3329604"/>
                    <a:gd name="connsiteY4" fmla="*/ 361816 h 4826096"/>
                    <a:gd name="connsiteX5" fmla="*/ 1497429 w 3329604"/>
                    <a:gd name="connsiteY5" fmla="*/ 361817 h 4826096"/>
                    <a:gd name="connsiteX6" fmla="*/ 2086249 w 3329604"/>
                    <a:gd name="connsiteY6" fmla="*/ 2901991 h 4826096"/>
                    <a:gd name="connsiteX7" fmla="*/ 2322791 w 3329604"/>
                    <a:gd name="connsiteY7" fmla="*/ 3942241 h 4826096"/>
                    <a:gd name="connsiteX8" fmla="*/ 2342312 w 3329604"/>
                    <a:gd name="connsiteY8" fmla="*/ 4030520 h 4826096"/>
                    <a:gd name="connsiteX9" fmla="*/ 2348682 w 3329604"/>
                    <a:gd name="connsiteY9" fmla="*/ 4068780 h 4826096"/>
                    <a:gd name="connsiteX10" fmla="*/ 2491776 w 3329604"/>
                    <a:gd name="connsiteY10" fmla="*/ 4280279 h 4826096"/>
                    <a:gd name="connsiteX11" fmla="*/ 2527855 w 3329604"/>
                    <a:gd name="connsiteY11" fmla="*/ 4302551 h 4826096"/>
                    <a:gd name="connsiteX12" fmla="*/ 2570196 w 3329604"/>
                    <a:gd name="connsiteY12" fmla="*/ 4329962 h 4826096"/>
                    <a:gd name="connsiteX13" fmla="*/ 3329604 w 3329604"/>
                    <a:gd name="connsiteY13" fmla="*/ 4817784 h 4826096"/>
                    <a:gd name="connsiteX14" fmla="*/ 1263436 w 3329604"/>
                    <a:gd name="connsiteY14" fmla="*/ 4825980 h 4826096"/>
                    <a:gd name="connsiteX15" fmla="*/ 881039 w 3329604"/>
                    <a:gd name="connsiteY15" fmla="*/ 4528956 h 4826096"/>
                    <a:gd name="connsiteX0-1" fmla="*/ 881039 w 3329604"/>
                    <a:gd name="connsiteY0-2" fmla="*/ 4528956 h 4826096"/>
                    <a:gd name="connsiteX1-3" fmla="*/ 0 w 3329604"/>
                    <a:gd name="connsiteY1-4" fmla="*/ 707005 h 4826096"/>
                    <a:gd name="connsiteX2-5" fmla="*/ 2 w 3329604"/>
                    <a:gd name="connsiteY2-6" fmla="*/ 707005 h 4826096"/>
                    <a:gd name="connsiteX3-7" fmla="*/ 625524 w 3329604"/>
                    <a:gd name="connsiteY3-8" fmla="*/ 0 h 4826096"/>
                    <a:gd name="connsiteX4-9" fmla="*/ 1497431 w 3329604"/>
                    <a:gd name="connsiteY4-10" fmla="*/ 361816 h 4826096"/>
                    <a:gd name="connsiteX5-11" fmla="*/ 1497429 w 3329604"/>
                    <a:gd name="connsiteY5-12" fmla="*/ 361817 h 4826096"/>
                    <a:gd name="connsiteX6-13" fmla="*/ 2086249 w 3329604"/>
                    <a:gd name="connsiteY6-14" fmla="*/ 2901991 h 4826096"/>
                    <a:gd name="connsiteX7-15" fmla="*/ 2342312 w 3329604"/>
                    <a:gd name="connsiteY7-16" fmla="*/ 4030520 h 4826096"/>
                    <a:gd name="connsiteX8-17" fmla="*/ 2348682 w 3329604"/>
                    <a:gd name="connsiteY8-18" fmla="*/ 4068780 h 4826096"/>
                    <a:gd name="connsiteX9-19" fmla="*/ 2491776 w 3329604"/>
                    <a:gd name="connsiteY9-20" fmla="*/ 4280279 h 4826096"/>
                    <a:gd name="connsiteX10-21" fmla="*/ 2527855 w 3329604"/>
                    <a:gd name="connsiteY10-22" fmla="*/ 4302551 h 4826096"/>
                    <a:gd name="connsiteX11-23" fmla="*/ 2570196 w 3329604"/>
                    <a:gd name="connsiteY11-24" fmla="*/ 4329962 h 4826096"/>
                    <a:gd name="connsiteX12-25" fmla="*/ 3329604 w 3329604"/>
                    <a:gd name="connsiteY12-26" fmla="*/ 4817784 h 4826096"/>
                    <a:gd name="connsiteX13-27" fmla="*/ 1263436 w 3329604"/>
                    <a:gd name="connsiteY13-28" fmla="*/ 4825980 h 4826096"/>
                    <a:gd name="connsiteX14-29" fmla="*/ 881039 w 3329604"/>
                    <a:gd name="connsiteY14-30" fmla="*/ 4528956 h 4826096"/>
                    <a:gd name="connsiteX0-31" fmla="*/ 881039 w 3329604"/>
                    <a:gd name="connsiteY0-32" fmla="*/ 4528956 h 4826096"/>
                    <a:gd name="connsiteX1-33" fmla="*/ 0 w 3329604"/>
                    <a:gd name="connsiteY1-34" fmla="*/ 707005 h 4826096"/>
                    <a:gd name="connsiteX2-35" fmla="*/ 2 w 3329604"/>
                    <a:gd name="connsiteY2-36" fmla="*/ 707005 h 4826096"/>
                    <a:gd name="connsiteX3-37" fmla="*/ 625524 w 3329604"/>
                    <a:gd name="connsiteY3-38" fmla="*/ 0 h 4826096"/>
                    <a:gd name="connsiteX4-39" fmla="*/ 1497431 w 3329604"/>
                    <a:gd name="connsiteY4-40" fmla="*/ 361816 h 4826096"/>
                    <a:gd name="connsiteX5-41" fmla="*/ 1497429 w 3329604"/>
                    <a:gd name="connsiteY5-42" fmla="*/ 361817 h 4826096"/>
                    <a:gd name="connsiteX6-43" fmla="*/ 2342312 w 3329604"/>
                    <a:gd name="connsiteY6-44" fmla="*/ 4030520 h 4826096"/>
                    <a:gd name="connsiteX7-45" fmla="*/ 2348682 w 3329604"/>
                    <a:gd name="connsiteY7-46" fmla="*/ 4068780 h 4826096"/>
                    <a:gd name="connsiteX8-47" fmla="*/ 2491776 w 3329604"/>
                    <a:gd name="connsiteY8-48" fmla="*/ 4280279 h 4826096"/>
                    <a:gd name="connsiteX9-49" fmla="*/ 2527855 w 3329604"/>
                    <a:gd name="connsiteY9-50" fmla="*/ 4302551 h 4826096"/>
                    <a:gd name="connsiteX10-51" fmla="*/ 2570196 w 3329604"/>
                    <a:gd name="connsiteY10-52" fmla="*/ 4329962 h 4826096"/>
                    <a:gd name="connsiteX11-53" fmla="*/ 3329604 w 3329604"/>
                    <a:gd name="connsiteY11-54" fmla="*/ 4817784 h 4826096"/>
                    <a:gd name="connsiteX12-55" fmla="*/ 1263436 w 3329604"/>
                    <a:gd name="connsiteY12-56" fmla="*/ 4825980 h 4826096"/>
                    <a:gd name="connsiteX13-57" fmla="*/ 881039 w 3329604"/>
                    <a:gd name="connsiteY13-58" fmla="*/ 4528956 h 4826096"/>
                    <a:gd name="connsiteX0-59" fmla="*/ 881039 w 3329604"/>
                    <a:gd name="connsiteY0-60" fmla="*/ 4528956 h 4826096"/>
                    <a:gd name="connsiteX1-61" fmla="*/ 0 w 3329604"/>
                    <a:gd name="connsiteY1-62" fmla="*/ 707005 h 4826096"/>
                    <a:gd name="connsiteX2-63" fmla="*/ 2 w 3329604"/>
                    <a:gd name="connsiteY2-64" fmla="*/ 707005 h 4826096"/>
                    <a:gd name="connsiteX3-65" fmla="*/ 625524 w 3329604"/>
                    <a:gd name="connsiteY3-66" fmla="*/ 0 h 4826096"/>
                    <a:gd name="connsiteX4-67" fmla="*/ 1497431 w 3329604"/>
                    <a:gd name="connsiteY4-68" fmla="*/ 361816 h 4826096"/>
                    <a:gd name="connsiteX5-69" fmla="*/ 1497429 w 3329604"/>
                    <a:gd name="connsiteY5-70" fmla="*/ 361817 h 4826096"/>
                    <a:gd name="connsiteX6-71" fmla="*/ 2348682 w 3329604"/>
                    <a:gd name="connsiteY6-72" fmla="*/ 4068780 h 4826096"/>
                    <a:gd name="connsiteX7-73" fmla="*/ 2491776 w 3329604"/>
                    <a:gd name="connsiteY7-74" fmla="*/ 4280279 h 4826096"/>
                    <a:gd name="connsiteX8-75" fmla="*/ 2527855 w 3329604"/>
                    <a:gd name="connsiteY8-76" fmla="*/ 4302551 h 4826096"/>
                    <a:gd name="connsiteX9-77" fmla="*/ 2570196 w 3329604"/>
                    <a:gd name="connsiteY9-78" fmla="*/ 4329962 h 4826096"/>
                    <a:gd name="connsiteX10-79" fmla="*/ 3329604 w 3329604"/>
                    <a:gd name="connsiteY10-80" fmla="*/ 4817784 h 4826096"/>
                    <a:gd name="connsiteX11-81" fmla="*/ 1263436 w 3329604"/>
                    <a:gd name="connsiteY11-82" fmla="*/ 4825980 h 4826096"/>
                    <a:gd name="connsiteX12-83" fmla="*/ 881039 w 3329604"/>
                    <a:gd name="connsiteY12-84" fmla="*/ 4528956 h 482609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</a:cxnLst>
                  <a:rect l="l" t="t" r="r" b="b"/>
                  <a:pathLst>
                    <a:path w="3329604" h="4826096">
                      <a:moveTo>
                        <a:pt x="881039" y="4528956"/>
                      </a:moveTo>
                      <a:lnTo>
                        <a:pt x="0" y="707005"/>
                      </a:lnTo>
                      <a:lnTo>
                        <a:pt x="2" y="707005"/>
                      </a:lnTo>
                      <a:lnTo>
                        <a:pt x="625524" y="0"/>
                      </a:lnTo>
                      <a:lnTo>
                        <a:pt x="1497431" y="361816"/>
                      </a:lnTo>
                      <a:cubicBezTo>
                        <a:pt x="1497430" y="361816"/>
                        <a:pt x="1497430" y="361817"/>
                        <a:pt x="1497429" y="361817"/>
                      </a:cubicBezTo>
                      <a:lnTo>
                        <a:pt x="2348682" y="4068780"/>
                      </a:lnTo>
                      <a:cubicBezTo>
                        <a:pt x="2371132" y="4155359"/>
                        <a:pt x="2422771" y="4229235"/>
                        <a:pt x="2491776" y="4280279"/>
                      </a:cubicBezTo>
                      <a:lnTo>
                        <a:pt x="2527855" y="4302551"/>
                      </a:lnTo>
                      <a:lnTo>
                        <a:pt x="2570196" y="4329962"/>
                      </a:lnTo>
                      <a:lnTo>
                        <a:pt x="3329604" y="4817784"/>
                      </a:lnTo>
                      <a:lnTo>
                        <a:pt x="1263436" y="4825980"/>
                      </a:lnTo>
                      <a:cubicBezTo>
                        <a:pt x="1085294" y="4830385"/>
                        <a:pt x="922627" y="4709365"/>
                        <a:pt x="881039" y="452895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9" name="图形"/>
                <p:cNvSpPr/>
                <p:nvPr/>
              </p:nvSpPr>
              <p:spPr>
                <a:xfrm rot="6178866">
                  <a:off x="10538" y="7295"/>
                  <a:ext cx="2068" cy="2997"/>
                </a:xfrm>
                <a:custGeom>
                  <a:avLst/>
                  <a:gdLst>
                    <a:gd name="connsiteX0" fmla="*/ 881039 w 3329604"/>
                    <a:gd name="connsiteY0" fmla="*/ 4528956 h 4826096"/>
                    <a:gd name="connsiteX1" fmla="*/ 0 w 3329604"/>
                    <a:gd name="connsiteY1" fmla="*/ 707005 h 4826096"/>
                    <a:gd name="connsiteX2" fmla="*/ 2 w 3329604"/>
                    <a:gd name="connsiteY2" fmla="*/ 707005 h 4826096"/>
                    <a:gd name="connsiteX3" fmla="*/ 625524 w 3329604"/>
                    <a:gd name="connsiteY3" fmla="*/ 0 h 4826096"/>
                    <a:gd name="connsiteX4" fmla="*/ 1497431 w 3329604"/>
                    <a:gd name="connsiteY4" fmla="*/ 361816 h 4826096"/>
                    <a:gd name="connsiteX5" fmla="*/ 1497429 w 3329604"/>
                    <a:gd name="connsiteY5" fmla="*/ 361817 h 4826096"/>
                    <a:gd name="connsiteX6" fmla="*/ 2086249 w 3329604"/>
                    <a:gd name="connsiteY6" fmla="*/ 2901991 h 4826096"/>
                    <a:gd name="connsiteX7" fmla="*/ 2322791 w 3329604"/>
                    <a:gd name="connsiteY7" fmla="*/ 3942241 h 4826096"/>
                    <a:gd name="connsiteX8" fmla="*/ 2342312 w 3329604"/>
                    <a:gd name="connsiteY8" fmla="*/ 4030520 h 4826096"/>
                    <a:gd name="connsiteX9" fmla="*/ 2348682 w 3329604"/>
                    <a:gd name="connsiteY9" fmla="*/ 4068780 h 4826096"/>
                    <a:gd name="connsiteX10" fmla="*/ 2491776 w 3329604"/>
                    <a:gd name="connsiteY10" fmla="*/ 4280279 h 4826096"/>
                    <a:gd name="connsiteX11" fmla="*/ 2527855 w 3329604"/>
                    <a:gd name="connsiteY11" fmla="*/ 4302551 h 4826096"/>
                    <a:gd name="connsiteX12" fmla="*/ 2570196 w 3329604"/>
                    <a:gd name="connsiteY12" fmla="*/ 4329962 h 4826096"/>
                    <a:gd name="connsiteX13" fmla="*/ 3329604 w 3329604"/>
                    <a:gd name="connsiteY13" fmla="*/ 4817784 h 4826096"/>
                    <a:gd name="connsiteX14" fmla="*/ 1263436 w 3329604"/>
                    <a:gd name="connsiteY14" fmla="*/ 4825980 h 4826096"/>
                    <a:gd name="connsiteX15" fmla="*/ 881039 w 3329604"/>
                    <a:gd name="connsiteY15" fmla="*/ 4528956 h 4826096"/>
                    <a:gd name="connsiteX0-1" fmla="*/ 881039 w 3329604"/>
                    <a:gd name="connsiteY0-2" fmla="*/ 4528956 h 4826096"/>
                    <a:gd name="connsiteX1-3" fmla="*/ 0 w 3329604"/>
                    <a:gd name="connsiteY1-4" fmla="*/ 707005 h 4826096"/>
                    <a:gd name="connsiteX2-5" fmla="*/ 2 w 3329604"/>
                    <a:gd name="connsiteY2-6" fmla="*/ 707005 h 4826096"/>
                    <a:gd name="connsiteX3-7" fmla="*/ 625524 w 3329604"/>
                    <a:gd name="connsiteY3-8" fmla="*/ 0 h 4826096"/>
                    <a:gd name="connsiteX4-9" fmla="*/ 1497431 w 3329604"/>
                    <a:gd name="connsiteY4-10" fmla="*/ 361816 h 4826096"/>
                    <a:gd name="connsiteX5-11" fmla="*/ 1497429 w 3329604"/>
                    <a:gd name="connsiteY5-12" fmla="*/ 361817 h 4826096"/>
                    <a:gd name="connsiteX6-13" fmla="*/ 2086249 w 3329604"/>
                    <a:gd name="connsiteY6-14" fmla="*/ 2901991 h 4826096"/>
                    <a:gd name="connsiteX7-15" fmla="*/ 2342312 w 3329604"/>
                    <a:gd name="connsiteY7-16" fmla="*/ 4030520 h 4826096"/>
                    <a:gd name="connsiteX8-17" fmla="*/ 2348682 w 3329604"/>
                    <a:gd name="connsiteY8-18" fmla="*/ 4068780 h 4826096"/>
                    <a:gd name="connsiteX9-19" fmla="*/ 2491776 w 3329604"/>
                    <a:gd name="connsiteY9-20" fmla="*/ 4280279 h 4826096"/>
                    <a:gd name="connsiteX10-21" fmla="*/ 2527855 w 3329604"/>
                    <a:gd name="connsiteY10-22" fmla="*/ 4302551 h 4826096"/>
                    <a:gd name="connsiteX11-23" fmla="*/ 2570196 w 3329604"/>
                    <a:gd name="connsiteY11-24" fmla="*/ 4329962 h 4826096"/>
                    <a:gd name="connsiteX12-25" fmla="*/ 3329604 w 3329604"/>
                    <a:gd name="connsiteY12-26" fmla="*/ 4817784 h 4826096"/>
                    <a:gd name="connsiteX13-27" fmla="*/ 1263436 w 3329604"/>
                    <a:gd name="connsiteY13-28" fmla="*/ 4825980 h 4826096"/>
                    <a:gd name="connsiteX14-29" fmla="*/ 881039 w 3329604"/>
                    <a:gd name="connsiteY14-30" fmla="*/ 4528956 h 4826096"/>
                    <a:gd name="connsiteX0-31" fmla="*/ 881039 w 3329604"/>
                    <a:gd name="connsiteY0-32" fmla="*/ 4528956 h 4826096"/>
                    <a:gd name="connsiteX1-33" fmla="*/ 0 w 3329604"/>
                    <a:gd name="connsiteY1-34" fmla="*/ 707005 h 4826096"/>
                    <a:gd name="connsiteX2-35" fmla="*/ 2 w 3329604"/>
                    <a:gd name="connsiteY2-36" fmla="*/ 707005 h 4826096"/>
                    <a:gd name="connsiteX3-37" fmla="*/ 625524 w 3329604"/>
                    <a:gd name="connsiteY3-38" fmla="*/ 0 h 4826096"/>
                    <a:gd name="connsiteX4-39" fmla="*/ 1497431 w 3329604"/>
                    <a:gd name="connsiteY4-40" fmla="*/ 361816 h 4826096"/>
                    <a:gd name="connsiteX5-41" fmla="*/ 1497429 w 3329604"/>
                    <a:gd name="connsiteY5-42" fmla="*/ 361817 h 4826096"/>
                    <a:gd name="connsiteX6-43" fmla="*/ 2342312 w 3329604"/>
                    <a:gd name="connsiteY6-44" fmla="*/ 4030520 h 4826096"/>
                    <a:gd name="connsiteX7-45" fmla="*/ 2348682 w 3329604"/>
                    <a:gd name="connsiteY7-46" fmla="*/ 4068780 h 4826096"/>
                    <a:gd name="connsiteX8-47" fmla="*/ 2491776 w 3329604"/>
                    <a:gd name="connsiteY8-48" fmla="*/ 4280279 h 4826096"/>
                    <a:gd name="connsiteX9-49" fmla="*/ 2527855 w 3329604"/>
                    <a:gd name="connsiteY9-50" fmla="*/ 4302551 h 4826096"/>
                    <a:gd name="connsiteX10-51" fmla="*/ 2570196 w 3329604"/>
                    <a:gd name="connsiteY10-52" fmla="*/ 4329962 h 4826096"/>
                    <a:gd name="connsiteX11-53" fmla="*/ 3329604 w 3329604"/>
                    <a:gd name="connsiteY11-54" fmla="*/ 4817784 h 4826096"/>
                    <a:gd name="connsiteX12-55" fmla="*/ 1263436 w 3329604"/>
                    <a:gd name="connsiteY12-56" fmla="*/ 4825980 h 4826096"/>
                    <a:gd name="connsiteX13-57" fmla="*/ 881039 w 3329604"/>
                    <a:gd name="connsiteY13-58" fmla="*/ 4528956 h 4826096"/>
                    <a:gd name="connsiteX0-59" fmla="*/ 881039 w 3329604"/>
                    <a:gd name="connsiteY0-60" fmla="*/ 4528956 h 4826096"/>
                    <a:gd name="connsiteX1-61" fmla="*/ 0 w 3329604"/>
                    <a:gd name="connsiteY1-62" fmla="*/ 707005 h 4826096"/>
                    <a:gd name="connsiteX2-63" fmla="*/ 2 w 3329604"/>
                    <a:gd name="connsiteY2-64" fmla="*/ 707005 h 4826096"/>
                    <a:gd name="connsiteX3-65" fmla="*/ 625524 w 3329604"/>
                    <a:gd name="connsiteY3-66" fmla="*/ 0 h 4826096"/>
                    <a:gd name="connsiteX4-67" fmla="*/ 1497431 w 3329604"/>
                    <a:gd name="connsiteY4-68" fmla="*/ 361816 h 4826096"/>
                    <a:gd name="connsiteX5-69" fmla="*/ 1497429 w 3329604"/>
                    <a:gd name="connsiteY5-70" fmla="*/ 361817 h 4826096"/>
                    <a:gd name="connsiteX6-71" fmla="*/ 2348682 w 3329604"/>
                    <a:gd name="connsiteY6-72" fmla="*/ 4068780 h 4826096"/>
                    <a:gd name="connsiteX7-73" fmla="*/ 2491776 w 3329604"/>
                    <a:gd name="connsiteY7-74" fmla="*/ 4280279 h 4826096"/>
                    <a:gd name="connsiteX8-75" fmla="*/ 2527855 w 3329604"/>
                    <a:gd name="connsiteY8-76" fmla="*/ 4302551 h 4826096"/>
                    <a:gd name="connsiteX9-77" fmla="*/ 2570196 w 3329604"/>
                    <a:gd name="connsiteY9-78" fmla="*/ 4329962 h 4826096"/>
                    <a:gd name="connsiteX10-79" fmla="*/ 3329604 w 3329604"/>
                    <a:gd name="connsiteY10-80" fmla="*/ 4817784 h 4826096"/>
                    <a:gd name="connsiteX11-81" fmla="*/ 1263436 w 3329604"/>
                    <a:gd name="connsiteY11-82" fmla="*/ 4825980 h 4826096"/>
                    <a:gd name="connsiteX12-83" fmla="*/ 881039 w 3329604"/>
                    <a:gd name="connsiteY12-84" fmla="*/ 4528956 h 4826096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  <a:cxn ang="0">
                      <a:pos x="connsiteX6-13" y="connsiteY6-14"/>
                    </a:cxn>
                    <a:cxn ang="0">
                      <a:pos x="connsiteX7-15" y="connsiteY7-16"/>
                    </a:cxn>
                    <a:cxn ang="0">
                      <a:pos x="connsiteX8-17" y="connsiteY8-18"/>
                    </a:cxn>
                    <a:cxn ang="0">
                      <a:pos x="connsiteX9-19" y="connsiteY9-20"/>
                    </a:cxn>
                    <a:cxn ang="0">
                      <a:pos x="connsiteX10-21" y="connsiteY10-22"/>
                    </a:cxn>
                    <a:cxn ang="0">
                      <a:pos x="connsiteX11-23" y="connsiteY11-24"/>
                    </a:cxn>
                    <a:cxn ang="0">
                      <a:pos x="connsiteX12-25" y="connsiteY12-26"/>
                    </a:cxn>
                  </a:cxnLst>
                  <a:rect l="l" t="t" r="r" b="b"/>
                  <a:pathLst>
                    <a:path w="3329604" h="4826096">
                      <a:moveTo>
                        <a:pt x="881039" y="4528956"/>
                      </a:moveTo>
                      <a:lnTo>
                        <a:pt x="0" y="707005"/>
                      </a:lnTo>
                      <a:lnTo>
                        <a:pt x="2" y="707005"/>
                      </a:lnTo>
                      <a:lnTo>
                        <a:pt x="625524" y="0"/>
                      </a:lnTo>
                      <a:lnTo>
                        <a:pt x="1497431" y="361816"/>
                      </a:lnTo>
                      <a:cubicBezTo>
                        <a:pt x="1497430" y="361816"/>
                        <a:pt x="1497430" y="361817"/>
                        <a:pt x="1497429" y="361817"/>
                      </a:cubicBezTo>
                      <a:lnTo>
                        <a:pt x="2348682" y="4068780"/>
                      </a:lnTo>
                      <a:cubicBezTo>
                        <a:pt x="2371132" y="4155359"/>
                        <a:pt x="2422771" y="4229235"/>
                        <a:pt x="2491776" y="4280279"/>
                      </a:cubicBezTo>
                      <a:lnTo>
                        <a:pt x="2527855" y="4302551"/>
                      </a:lnTo>
                      <a:lnTo>
                        <a:pt x="2570196" y="4329962"/>
                      </a:lnTo>
                      <a:lnTo>
                        <a:pt x="3329604" y="4817784"/>
                      </a:lnTo>
                      <a:lnTo>
                        <a:pt x="1263436" y="4825980"/>
                      </a:lnTo>
                      <a:cubicBezTo>
                        <a:pt x="1085294" y="4830385"/>
                        <a:pt x="922627" y="4709365"/>
                        <a:pt x="881039" y="4528956"/>
                      </a:cubicBez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cxnSp>
              <p:nvCxnSpPr>
                <p:cNvPr id="2" name="图形"/>
                <p:cNvCxnSpPr/>
                <p:nvPr/>
              </p:nvCxnSpPr>
              <p:spPr>
                <a:xfrm flipV="1">
                  <a:off x="9602" y="2835"/>
                  <a:ext cx="0" cy="6807"/>
                </a:xfrm>
                <a:prstGeom prst="straightConnector1">
                  <a:avLst/>
                </a:prstGeom>
                <a:ln w="38100">
                  <a:solidFill>
                    <a:srgbClr val="EE7127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图形"/>
                <p:cNvSpPr/>
                <p:nvPr/>
              </p:nvSpPr>
              <p:spPr>
                <a:xfrm>
                  <a:off x="9463" y="4336"/>
                  <a:ext cx="277" cy="27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2" name="图形"/>
                <p:cNvSpPr/>
                <p:nvPr/>
              </p:nvSpPr>
              <p:spPr>
                <a:xfrm>
                  <a:off x="9463" y="5636"/>
                  <a:ext cx="277" cy="27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3" name="图形"/>
                <p:cNvSpPr/>
                <p:nvPr/>
              </p:nvSpPr>
              <p:spPr>
                <a:xfrm>
                  <a:off x="9463" y="6937"/>
                  <a:ext cx="277" cy="27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4" name="图形"/>
                <p:cNvSpPr/>
                <p:nvPr/>
              </p:nvSpPr>
              <p:spPr>
                <a:xfrm>
                  <a:off x="9463" y="8237"/>
                  <a:ext cx="277" cy="27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5" name="图形"/>
                <p:cNvSpPr/>
                <p:nvPr/>
              </p:nvSpPr>
              <p:spPr>
                <a:xfrm>
                  <a:off x="9463" y="9538"/>
                  <a:ext cx="277" cy="277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21" name="图形"/>
                <p:cNvSpPr txBox="1"/>
                <p:nvPr/>
              </p:nvSpPr>
              <p:spPr>
                <a:xfrm>
                  <a:off x="6288" y="4271"/>
                  <a:ext cx="2696" cy="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2000" dirty="0">
                      <a:solidFill>
                        <a:schemeClr val="bg1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Subtitle</a:t>
                  </a:r>
                  <a:endParaRPr lang="zh-CN" altLang="en-US" sz="20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22" name="图形"/>
                <p:cNvSpPr txBox="1"/>
                <p:nvPr/>
              </p:nvSpPr>
              <p:spPr>
                <a:xfrm>
                  <a:off x="6288" y="6808"/>
                  <a:ext cx="2696" cy="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2000" dirty="0">
                      <a:solidFill>
                        <a:schemeClr val="bg1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  <a:sym typeface="+mn-ea"/>
                    </a:rPr>
                    <a:t>Add Subtitle</a:t>
                  </a:r>
                  <a:endParaRPr lang="zh-CN" altLang="en-US" sz="2000" b="1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23" name="图形"/>
                <p:cNvSpPr txBox="1"/>
                <p:nvPr/>
              </p:nvSpPr>
              <p:spPr>
                <a:xfrm>
                  <a:off x="10234" y="2994"/>
                  <a:ext cx="2696" cy="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2000" dirty="0">
                      <a:solidFill>
                        <a:schemeClr val="bg1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  <a:sym typeface="+mn-ea"/>
                    </a:rPr>
                    <a:t>Add Subtitle</a:t>
                  </a:r>
                  <a:endParaRPr lang="zh-CN" altLang="en-US" sz="2000" b="1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24" name="图形"/>
                <p:cNvSpPr txBox="1"/>
                <p:nvPr/>
              </p:nvSpPr>
              <p:spPr>
                <a:xfrm>
                  <a:off x="10234" y="5544"/>
                  <a:ext cx="2696" cy="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2000" dirty="0">
                      <a:solidFill>
                        <a:schemeClr val="bg1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  <a:sym typeface="+mn-ea"/>
                    </a:rPr>
                    <a:t>Add Subtitle</a:t>
                  </a:r>
                  <a:endParaRPr lang="zh-CN" altLang="en-US" sz="2000" b="1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25" name="图形"/>
                <p:cNvSpPr txBox="1"/>
                <p:nvPr/>
              </p:nvSpPr>
              <p:spPr>
                <a:xfrm>
                  <a:off x="10234" y="8089"/>
                  <a:ext cx="2696" cy="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14000"/>
                    </a:lnSpc>
                  </a:pPr>
                  <a:r>
                    <a:rPr lang="en-US" altLang="zh-CN" sz="2000" dirty="0">
                      <a:solidFill>
                        <a:schemeClr val="bg1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  <a:sym typeface="+mn-ea"/>
                    </a:rPr>
                    <a:t>Add Subtitle</a:t>
                  </a:r>
                  <a:endParaRPr lang="zh-CN" altLang="en-US" sz="2000" b="1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sp>
            <p:nvSpPr>
              <p:cNvPr id="50" name="图形"/>
              <p:cNvSpPr txBox="1"/>
              <p:nvPr/>
            </p:nvSpPr>
            <p:spPr>
              <a:xfrm>
                <a:off x="13299" y="2645"/>
                <a:ext cx="422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7" name="图形"/>
              <p:cNvSpPr txBox="1"/>
              <p:nvPr/>
            </p:nvSpPr>
            <p:spPr>
              <a:xfrm>
                <a:off x="13299" y="5195"/>
                <a:ext cx="422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8" name="图形"/>
              <p:cNvSpPr txBox="1"/>
              <p:nvPr/>
            </p:nvSpPr>
            <p:spPr>
              <a:xfrm>
                <a:off x="13299" y="7745"/>
                <a:ext cx="422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9" name="图形"/>
              <p:cNvSpPr txBox="1"/>
              <p:nvPr/>
            </p:nvSpPr>
            <p:spPr>
              <a:xfrm>
                <a:off x="1646" y="6494"/>
                <a:ext cx="422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0" name="图形"/>
              <p:cNvSpPr txBox="1"/>
              <p:nvPr/>
            </p:nvSpPr>
            <p:spPr>
              <a:xfrm>
                <a:off x="1651" y="3934"/>
                <a:ext cx="4229" cy="14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>
            <a:off x="699135" y="788035"/>
            <a:ext cx="10764520" cy="5312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EE7127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24" name="图形"/>
          <p:cNvSpPr/>
          <p:nvPr/>
        </p:nvSpPr>
        <p:spPr>
          <a:xfrm>
            <a:off x="994409" y="1102045"/>
            <a:ext cx="10173971" cy="4684395"/>
          </a:xfrm>
          <a:prstGeom prst="rect">
            <a:avLst/>
          </a:prstGeom>
          <a:noFill/>
          <a:ln w="25400">
            <a:solidFill>
              <a:srgbClr val="FF9166">
                <a:alpha val="50000"/>
              </a:srgb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grpSp>
        <p:nvGrpSpPr>
          <p:cNvPr id="25" name="图形"/>
          <p:cNvGrpSpPr/>
          <p:nvPr/>
        </p:nvGrpSpPr>
        <p:grpSpPr>
          <a:xfrm>
            <a:off x="699136" y="3964940"/>
            <a:ext cx="10763885" cy="2150110"/>
            <a:chOff x="1101" y="6244"/>
            <a:chExt cx="16951" cy="3386"/>
          </a:xfrm>
        </p:grpSpPr>
        <p:pic>
          <p:nvPicPr>
            <p:cNvPr id="18" name="图形" descr="47395584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1" y="6244"/>
              <a:ext cx="10851" cy="3386"/>
            </a:xfrm>
            <a:prstGeom prst="rect">
              <a:avLst/>
            </a:prstGeom>
          </p:spPr>
        </p:pic>
        <p:pic>
          <p:nvPicPr>
            <p:cNvPr id="16" name="图形" descr="47395584 [转换]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2" y="6244"/>
              <a:ext cx="11031" cy="3386"/>
            </a:xfrm>
            <a:prstGeom prst="rect">
              <a:avLst/>
            </a:prstGeom>
          </p:spPr>
        </p:pic>
      </p:grpSp>
      <p:sp>
        <p:nvSpPr>
          <p:cNvPr id="22" name="图形"/>
          <p:cNvSpPr txBox="1"/>
          <p:nvPr/>
        </p:nvSpPr>
        <p:spPr>
          <a:xfrm>
            <a:off x="4506595" y="1764032"/>
            <a:ext cx="5881371" cy="103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7200">
                <a:solidFill>
                  <a:srgbClr val="EE7127"/>
                </a:solidFill>
                <a:latin typeface="优设标题黑" pitchFamily="2" charset="-122"/>
                <a:ea typeface="优设标题黑" pitchFamily="2" charset="-122"/>
                <a:cs typeface="阿里巴巴普惠体 Heavy" pitchFamily="18" charset="-122"/>
              </a:defRPr>
            </a:lvl1pPr>
          </a:lstStyle>
          <a:p>
            <a:r>
              <a:rPr lang="en-US" altLang="zh-CN" dirty="0">
                <a:solidFill>
                  <a:srgbClr val="FF9166"/>
                </a:solidFill>
                <a:sym typeface="+mn-ea"/>
              </a:rPr>
              <a:t>Add title text</a:t>
            </a:r>
          </a:p>
        </p:txBody>
      </p:sp>
      <p:sp>
        <p:nvSpPr>
          <p:cNvPr id="95" name="图形"/>
          <p:cNvSpPr txBox="1"/>
          <p:nvPr/>
        </p:nvSpPr>
        <p:spPr>
          <a:xfrm>
            <a:off x="4506595" y="2821306"/>
            <a:ext cx="58813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1600835" y="1132207"/>
            <a:ext cx="2645411" cy="23348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6600">
                <a:solidFill>
                  <a:srgbClr val="EE7127"/>
                </a:solidFill>
                <a:latin typeface="钉钉进步体" pitchFamily="18" charset="-122"/>
                <a:ea typeface="钉钉进步体" pitchFamily="18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olidFill>
                  <a:srgbClr val="FF9166"/>
                </a:solidFill>
              </a:rPr>
              <a:t>03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4" grpId="0" bldLvl="0" animBg="1"/>
      <p:bldP spid="24" grpId="1" animBg="1"/>
      <p:bldP spid="22" grpId="0"/>
      <p:bldP spid="22" grpId="1"/>
      <p:bldP spid="95" grpId="0"/>
      <p:bldP spid="95" grpId="1"/>
      <p:bldP spid="23" grpId="0"/>
      <p:bldP spid="2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307205" cy="981710"/>
            <a:chOff x="425" y="414"/>
            <a:chExt cx="6783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583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66" name="图形"/>
          <p:cNvGrpSpPr/>
          <p:nvPr/>
        </p:nvGrpSpPr>
        <p:grpSpPr>
          <a:xfrm>
            <a:off x="1049655" y="1857375"/>
            <a:ext cx="10061575" cy="3757295"/>
            <a:chOff x="1631" y="3057"/>
            <a:chExt cx="15845" cy="5917"/>
          </a:xfrm>
        </p:grpSpPr>
        <p:grpSp>
          <p:nvGrpSpPr>
            <p:cNvPr id="64" name="组合 63"/>
            <p:cNvGrpSpPr/>
            <p:nvPr/>
          </p:nvGrpSpPr>
          <p:grpSpPr>
            <a:xfrm>
              <a:off x="1631" y="3057"/>
              <a:ext cx="7580" cy="5588"/>
              <a:chOff x="1631" y="3075"/>
              <a:chExt cx="7580" cy="5588"/>
            </a:xfrm>
          </p:grpSpPr>
          <p:pic>
            <p:nvPicPr>
              <p:cNvPr id="32" name="图形" descr="D:/包图网/包图网素材/商务办公/简约/5c90e930d06a5.jpg5c90e930d06a5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7"/>
              <a:stretch>
                <a:fillRect/>
              </a:stretch>
            </p:blipFill>
            <p:spPr>
              <a:xfrm>
                <a:off x="1631" y="3075"/>
                <a:ext cx="7580" cy="4264"/>
              </a:xfrm>
              <a:prstGeom prst="roundRect">
                <a:avLst>
                  <a:gd name="adj" fmla="val 6351"/>
                </a:avLst>
              </a:prstGeom>
            </p:spPr>
          </p:pic>
          <p:sp>
            <p:nvSpPr>
              <p:cNvPr id="54" name="图形"/>
              <p:cNvSpPr txBox="1"/>
              <p:nvPr/>
            </p:nvSpPr>
            <p:spPr>
              <a:xfrm>
                <a:off x="1631" y="7705"/>
                <a:ext cx="7579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5" name="组合 64"/>
            <p:cNvGrpSpPr/>
            <p:nvPr/>
          </p:nvGrpSpPr>
          <p:grpSpPr>
            <a:xfrm>
              <a:off x="9959" y="3246"/>
              <a:ext cx="7517" cy="5728"/>
              <a:chOff x="9959" y="3039"/>
              <a:chExt cx="7517" cy="5728"/>
            </a:xfrm>
          </p:grpSpPr>
          <p:sp>
            <p:nvSpPr>
              <p:cNvPr id="101" name="图形"/>
              <p:cNvSpPr/>
              <p:nvPr>
                <p:custDataLst>
                  <p:tags r:id="rId2"/>
                </p:custDataLst>
              </p:nvPr>
            </p:nvSpPr>
            <p:spPr>
              <a:xfrm>
                <a:off x="9959" y="7464"/>
                <a:ext cx="1259" cy="12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 Medium" panose="00020600040101010101" charset="-122"/>
                    <a:sym typeface="阿里巴巴普惠体 Medium" panose="00020600040101010101" charset="-122"/>
                  </a:rPr>
                  <a:t>03</a:t>
                </a:r>
              </a:p>
            </p:txBody>
          </p:sp>
          <p:sp>
            <p:nvSpPr>
              <p:cNvPr id="36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9959" y="3134"/>
                <a:ext cx="1259" cy="125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 Medium" panose="00020600040101010101" charset="-122"/>
                    <a:sym typeface="阿里巴巴普惠体 Medium" panose="00020600040101010101" charset="-122"/>
                  </a:rPr>
                  <a:t>01</a:t>
                </a:r>
              </a:p>
            </p:txBody>
          </p:sp>
          <p:sp>
            <p:nvSpPr>
              <p:cNvPr id="50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9959" y="5345"/>
                <a:ext cx="1259" cy="125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 Medium" panose="00020600040101010101" charset="-122"/>
                    <a:sym typeface="阿里巴巴普惠体 Medium" panose="00020600040101010101" charset="-122"/>
                  </a:rPr>
                  <a:t>02</a:t>
                </a: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11561" y="3039"/>
                <a:ext cx="5915" cy="1398"/>
                <a:chOff x="12774" y="3157"/>
                <a:chExt cx="5915" cy="1398"/>
              </a:xfrm>
            </p:grpSpPr>
            <p:sp>
              <p:nvSpPr>
                <p:cNvPr id="56" name="图形"/>
                <p:cNvSpPr txBox="1"/>
                <p:nvPr/>
              </p:nvSpPr>
              <p:spPr>
                <a:xfrm>
                  <a:off x="12774" y="3157"/>
                  <a:ext cx="3115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57" name="图形"/>
                <p:cNvSpPr txBox="1"/>
                <p:nvPr/>
              </p:nvSpPr>
              <p:spPr>
                <a:xfrm>
                  <a:off x="12774" y="3734"/>
                  <a:ext cx="5915" cy="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58" name="组合 57"/>
              <p:cNvGrpSpPr/>
              <p:nvPr/>
            </p:nvGrpSpPr>
            <p:grpSpPr>
              <a:xfrm>
                <a:off x="11561" y="5204"/>
                <a:ext cx="5915" cy="1398"/>
                <a:chOff x="12774" y="3157"/>
                <a:chExt cx="5915" cy="1398"/>
              </a:xfrm>
            </p:grpSpPr>
            <p:sp>
              <p:nvSpPr>
                <p:cNvPr id="59" name="图形"/>
                <p:cNvSpPr txBox="1"/>
                <p:nvPr/>
              </p:nvSpPr>
              <p:spPr>
                <a:xfrm>
                  <a:off x="12774" y="3157"/>
                  <a:ext cx="3115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60" name="图形"/>
                <p:cNvSpPr txBox="1"/>
                <p:nvPr/>
              </p:nvSpPr>
              <p:spPr>
                <a:xfrm>
                  <a:off x="12774" y="3734"/>
                  <a:ext cx="5915" cy="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61" name="组合 60"/>
              <p:cNvGrpSpPr/>
              <p:nvPr/>
            </p:nvGrpSpPr>
            <p:grpSpPr>
              <a:xfrm>
                <a:off x="11561" y="7369"/>
                <a:ext cx="5915" cy="1398"/>
                <a:chOff x="12774" y="3157"/>
                <a:chExt cx="5915" cy="1398"/>
              </a:xfrm>
            </p:grpSpPr>
            <p:sp>
              <p:nvSpPr>
                <p:cNvPr id="62" name="图形"/>
                <p:cNvSpPr txBox="1"/>
                <p:nvPr/>
              </p:nvSpPr>
              <p:spPr>
                <a:xfrm>
                  <a:off x="12774" y="3157"/>
                  <a:ext cx="3115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63" name="图形"/>
                <p:cNvSpPr txBox="1"/>
                <p:nvPr/>
              </p:nvSpPr>
              <p:spPr>
                <a:xfrm>
                  <a:off x="12774" y="3734"/>
                  <a:ext cx="5915" cy="8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488180" cy="981710"/>
            <a:chOff x="425" y="414"/>
            <a:chExt cx="7068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868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5" name="图形"/>
          <p:cNvGrpSpPr/>
          <p:nvPr/>
        </p:nvGrpSpPr>
        <p:grpSpPr>
          <a:xfrm>
            <a:off x="1042672" y="1550036"/>
            <a:ext cx="10085705" cy="4658995"/>
            <a:chOff x="1642" y="2441"/>
            <a:chExt cx="15883" cy="7337"/>
          </a:xfrm>
        </p:grpSpPr>
        <p:sp>
          <p:nvSpPr>
            <p:cNvPr id="4" name="图形"/>
            <p:cNvSpPr/>
            <p:nvPr>
              <p:custDataLst>
                <p:tags r:id="rId2"/>
              </p:custDataLst>
            </p:nvPr>
          </p:nvSpPr>
          <p:spPr>
            <a:xfrm>
              <a:off x="7343" y="7603"/>
              <a:ext cx="9038" cy="2175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29540" rIns="129540" bIns="12954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阿里巴巴普惠体" panose="00020600040101010101" charset="-122"/>
              </a:endParaRPr>
            </a:p>
          </p:txBody>
        </p:sp>
        <p:sp>
          <p:nvSpPr>
            <p:cNvPr id="25" name="图形"/>
            <p:cNvSpPr/>
            <p:nvPr>
              <p:custDataLst>
                <p:tags r:id="rId3"/>
              </p:custDataLst>
            </p:nvPr>
          </p:nvSpPr>
          <p:spPr>
            <a:xfrm>
              <a:off x="7917" y="5022"/>
              <a:ext cx="9608" cy="2175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accent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29540" rIns="129540" bIns="12954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阿里巴巴普惠体" panose="00020600040101010101" charset="-122"/>
              </a:endParaRPr>
            </a:p>
          </p:txBody>
        </p:sp>
        <p:sp>
          <p:nvSpPr>
            <p:cNvPr id="6" name="图形"/>
            <p:cNvSpPr/>
            <p:nvPr/>
          </p:nvSpPr>
          <p:spPr>
            <a:xfrm>
              <a:off x="7343" y="2441"/>
              <a:ext cx="9038" cy="2175"/>
            </a:xfrm>
            <a:custGeom>
              <a:avLst/>
              <a:gdLst>
                <a:gd name="connsiteX0" fmla="*/ 0 w 7301111"/>
                <a:gd name="connsiteY0" fmla="*/ 0 h 1083733"/>
                <a:gd name="connsiteX1" fmla="*/ 7301111 w 7301111"/>
                <a:gd name="connsiteY1" fmla="*/ 0 h 1083733"/>
                <a:gd name="connsiteX2" fmla="*/ 7301111 w 7301111"/>
                <a:gd name="connsiteY2" fmla="*/ 1083733 h 1083733"/>
                <a:gd name="connsiteX3" fmla="*/ 0 w 7301111"/>
                <a:gd name="connsiteY3" fmla="*/ 1083733 h 1083733"/>
                <a:gd name="connsiteX4" fmla="*/ 0 w 7301111"/>
                <a:gd name="connsiteY4" fmla="*/ 0 h 108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1111" h="1083733">
                  <a:moveTo>
                    <a:pt x="0" y="0"/>
                  </a:moveTo>
                  <a:lnTo>
                    <a:pt x="7301111" y="0"/>
                  </a:lnTo>
                  <a:lnTo>
                    <a:pt x="7301111" y="1083733"/>
                  </a:lnTo>
                  <a:lnTo>
                    <a:pt x="0" y="108373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60213" tIns="129540" rIns="129540" bIns="129540" numCol="1" spcCol="127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100" kern="1200">
                <a:cs typeface="阿里巴巴普惠体" panose="00020600040101010101" charset="-122"/>
              </a:endParaRPr>
            </a:p>
          </p:txBody>
        </p:sp>
        <p:sp>
          <p:nvSpPr>
            <p:cNvPr id="39" name="图形"/>
            <p:cNvSpPr/>
            <p:nvPr/>
          </p:nvSpPr>
          <p:spPr>
            <a:xfrm>
              <a:off x="6277" y="2483"/>
              <a:ext cx="2133" cy="213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7" name="图形"/>
            <p:cNvSpPr/>
            <p:nvPr/>
          </p:nvSpPr>
          <p:spPr>
            <a:xfrm>
              <a:off x="6897" y="5043"/>
              <a:ext cx="2133" cy="213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43" name="图形"/>
            <p:cNvSpPr/>
            <p:nvPr/>
          </p:nvSpPr>
          <p:spPr>
            <a:xfrm>
              <a:off x="6277" y="7603"/>
              <a:ext cx="2133" cy="213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9" name="图形"/>
            <p:cNvSpPr txBox="1"/>
            <p:nvPr/>
          </p:nvSpPr>
          <p:spPr>
            <a:xfrm>
              <a:off x="6699" y="3123"/>
              <a:ext cx="1289" cy="8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01</a:t>
              </a:r>
            </a:p>
          </p:txBody>
        </p:sp>
        <p:sp>
          <p:nvSpPr>
            <p:cNvPr id="2" name="图形"/>
            <p:cNvSpPr txBox="1"/>
            <p:nvPr/>
          </p:nvSpPr>
          <p:spPr>
            <a:xfrm>
              <a:off x="7319" y="5683"/>
              <a:ext cx="1289" cy="8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02</a:t>
              </a:r>
            </a:p>
          </p:txBody>
        </p:sp>
        <p:sp>
          <p:nvSpPr>
            <p:cNvPr id="12" name="图形"/>
            <p:cNvSpPr txBox="1"/>
            <p:nvPr/>
          </p:nvSpPr>
          <p:spPr>
            <a:xfrm>
              <a:off x="6699" y="8243"/>
              <a:ext cx="1289" cy="85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03</a:t>
              </a:r>
            </a:p>
          </p:txBody>
        </p:sp>
        <p:pic>
          <p:nvPicPr>
            <p:cNvPr id="18" name="图形" descr="D:/包图网/包图网素材/商务办公/简约/6002c3afde4e2.jpg6002c3afde4e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642" y="3718"/>
              <a:ext cx="4782" cy="4782"/>
            </a:xfrm>
            <a:custGeom>
              <a:avLst/>
              <a:gdLst/>
              <a:ahLst/>
              <a:cxnLst>
                <a:cxn ang="3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4782" h="4782">
                  <a:moveTo>
                    <a:pt x="0" y="2391"/>
                  </a:moveTo>
                  <a:cubicBezTo>
                    <a:pt x="0" y="1070"/>
                    <a:pt x="1070" y="0"/>
                    <a:pt x="2391" y="0"/>
                  </a:cubicBezTo>
                  <a:cubicBezTo>
                    <a:pt x="3712" y="0"/>
                    <a:pt x="4782" y="1070"/>
                    <a:pt x="4782" y="2391"/>
                  </a:cubicBezTo>
                  <a:cubicBezTo>
                    <a:pt x="4782" y="3712"/>
                    <a:pt x="3712" y="4782"/>
                    <a:pt x="2391" y="4782"/>
                  </a:cubicBezTo>
                  <a:cubicBezTo>
                    <a:pt x="1070" y="4782"/>
                    <a:pt x="0" y="3712"/>
                    <a:pt x="0" y="2391"/>
                  </a:cubicBezTo>
                  <a:close/>
                </a:path>
              </a:pathLst>
            </a:custGeom>
          </p:spPr>
        </p:pic>
        <p:grpSp>
          <p:nvGrpSpPr>
            <p:cNvPr id="11" name="组合 10"/>
            <p:cNvGrpSpPr/>
            <p:nvPr/>
          </p:nvGrpSpPr>
          <p:grpSpPr>
            <a:xfrm>
              <a:off x="9048" y="2744"/>
              <a:ext cx="6775" cy="1512"/>
              <a:chOff x="8868" y="2536"/>
              <a:chExt cx="6775" cy="1512"/>
            </a:xfrm>
          </p:grpSpPr>
          <p:sp>
            <p:nvSpPr>
              <p:cNvPr id="8" name="图形"/>
              <p:cNvSpPr txBox="1"/>
              <p:nvPr/>
            </p:nvSpPr>
            <p:spPr>
              <a:xfrm>
                <a:off x="8868" y="2536"/>
                <a:ext cx="3039" cy="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400" dirty="0">
                    <a:solidFill>
                      <a:srgbClr val="EE7127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3" name="图形"/>
              <p:cNvSpPr txBox="1"/>
              <p:nvPr/>
            </p:nvSpPr>
            <p:spPr>
              <a:xfrm>
                <a:off x="8868" y="3090"/>
                <a:ext cx="6775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503" y="5324"/>
              <a:ext cx="7301" cy="1512"/>
              <a:chOff x="8868" y="2536"/>
              <a:chExt cx="7301" cy="1512"/>
            </a:xfrm>
          </p:grpSpPr>
          <p:sp>
            <p:nvSpPr>
              <p:cNvPr id="15" name="图形"/>
              <p:cNvSpPr txBox="1"/>
              <p:nvPr/>
            </p:nvSpPr>
            <p:spPr>
              <a:xfrm>
                <a:off x="8868" y="2536"/>
                <a:ext cx="3039" cy="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400" dirty="0">
                    <a:solidFill>
                      <a:srgbClr val="EE7127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6" name="图形"/>
              <p:cNvSpPr txBox="1"/>
              <p:nvPr/>
            </p:nvSpPr>
            <p:spPr>
              <a:xfrm>
                <a:off x="8868" y="3090"/>
                <a:ext cx="7301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9028" y="7905"/>
              <a:ext cx="6806" cy="1512"/>
              <a:chOff x="8868" y="2536"/>
              <a:chExt cx="6806" cy="1512"/>
            </a:xfrm>
          </p:grpSpPr>
          <p:sp>
            <p:nvSpPr>
              <p:cNvPr id="19" name="图形"/>
              <p:cNvSpPr txBox="1"/>
              <p:nvPr/>
            </p:nvSpPr>
            <p:spPr>
              <a:xfrm>
                <a:off x="8868" y="2536"/>
                <a:ext cx="3039" cy="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r>
                  <a:rPr lang="en-US" altLang="zh-CN" sz="2400" dirty="0">
                    <a:solidFill>
                      <a:srgbClr val="EE7127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21" name="图形"/>
              <p:cNvSpPr txBox="1"/>
              <p:nvPr/>
            </p:nvSpPr>
            <p:spPr>
              <a:xfrm>
                <a:off x="8868" y="3090"/>
                <a:ext cx="6806" cy="9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spd="slow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568190" cy="981710"/>
            <a:chOff x="425" y="414"/>
            <a:chExt cx="7194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994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14" name="图形"/>
          <p:cNvGrpSpPr/>
          <p:nvPr/>
        </p:nvGrpSpPr>
        <p:grpSpPr>
          <a:xfrm>
            <a:off x="926465" y="1466851"/>
            <a:ext cx="10332720" cy="4648770"/>
            <a:chOff x="973" y="2412"/>
            <a:chExt cx="16272" cy="7321"/>
          </a:xfrm>
        </p:grpSpPr>
        <p:grpSp>
          <p:nvGrpSpPr>
            <p:cNvPr id="12" name="组合 11"/>
            <p:cNvGrpSpPr/>
            <p:nvPr/>
          </p:nvGrpSpPr>
          <p:grpSpPr>
            <a:xfrm>
              <a:off x="973" y="2412"/>
              <a:ext cx="4689" cy="7270"/>
              <a:chOff x="973" y="2471"/>
              <a:chExt cx="4689" cy="7270"/>
            </a:xfrm>
          </p:grpSpPr>
          <p:sp>
            <p:nvSpPr>
              <p:cNvPr id="101" name="图形"/>
              <p:cNvSpPr/>
              <p:nvPr/>
            </p:nvSpPr>
            <p:spPr bwMode="auto">
              <a:xfrm>
                <a:off x="973" y="3019"/>
                <a:ext cx="2609" cy="6722"/>
              </a:xfrm>
              <a:custGeom>
                <a:avLst/>
                <a:gdLst>
                  <a:gd name="T0" fmla="*/ 365 w 720"/>
                  <a:gd name="T1" fmla="*/ 0 h 1287"/>
                  <a:gd name="T2" fmla="*/ 358 w 720"/>
                  <a:gd name="T3" fmla="*/ 0 h 1287"/>
                  <a:gd name="T4" fmla="*/ 0 w 720"/>
                  <a:gd name="T5" fmla="*/ 0 h 1287"/>
                  <a:gd name="T6" fmla="*/ 0 w 720"/>
                  <a:gd name="T7" fmla="*/ 1287 h 1287"/>
                  <a:gd name="T8" fmla="*/ 358 w 720"/>
                  <a:gd name="T9" fmla="*/ 1287 h 1287"/>
                  <a:gd name="T10" fmla="*/ 365 w 720"/>
                  <a:gd name="T11" fmla="*/ 1287 h 1287"/>
                  <a:gd name="T12" fmla="*/ 720 w 720"/>
                  <a:gd name="T13" fmla="*/ 1287 h 1287"/>
                  <a:gd name="T14" fmla="*/ 720 w 720"/>
                  <a:gd name="T15" fmla="*/ 0 h 1287"/>
                  <a:gd name="T16" fmla="*/ 365 w 720"/>
                  <a:gd name="T17" fmla="*/ 0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1287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1287"/>
                    </a:lnTo>
                    <a:lnTo>
                      <a:pt x="358" y="1287"/>
                    </a:lnTo>
                    <a:lnTo>
                      <a:pt x="365" y="1287"/>
                    </a:lnTo>
                    <a:lnTo>
                      <a:pt x="720" y="1287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endParaRPr>
              </a:p>
            </p:txBody>
          </p:sp>
          <p:sp>
            <p:nvSpPr>
              <p:cNvPr id="102" name="图形"/>
              <p:cNvSpPr/>
              <p:nvPr/>
            </p:nvSpPr>
            <p:spPr>
              <a:xfrm>
                <a:off x="992" y="9165"/>
                <a:ext cx="2609" cy="55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09" h="559">
                    <a:moveTo>
                      <a:pt x="0" y="0"/>
                    </a:moveTo>
                    <a:lnTo>
                      <a:pt x="2609" y="0"/>
                    </a:lnTo>
                    <a:lnTo>
                      <a:pt x="2609" y="559"/>
                    </a:lnTo>
                    <a:lnTo>
                      <a:pt x="0" y="5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3" name="图形"/>
              <p:cNvSpPr/>
              <p:nvPr/>
            </p:nvSpPr>
            <p:spPr>
              <a:xfrm>
                <a:off x="974" y="2471"/>
                <a:ext cx="2609" cy="1117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2609" h="1117">
                    <a:moveTo>
                      <a:pt x="799" y="0"/>
                    </a:moveTo>
                    <a:lnTo>
                      <a:pt x="1810" y="0"/>
                    </a:lnTo>
                    <a:lnTo>
                      <a:pt x="1810" y="548"/>
                    </a:lnTo>
                    <a:lnTo>
                      <a:pt x="2609" y="548"/>
                    </a:lnTo>
                    <a:lnTo>
                      <a:pt x="2609" y="1117"/>
                    </a:lnTo>
                    <a:lnTo>
                      <a:pt x="0" y="1117"/>
                    </a:lnTo>
                    <a:lnTo>
                      <a:pt x="0" y="548"/>
                    </a:lnTo>
                    <a:lnTo>
                      <a:pt x="799" y="548"/>
                    </a:lnTo>
                    <a:lnTo>
                      <a:pt x="79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4" name="图形"/>
              <p:cNvSpPr/>
              <p:nvPr/>
            </p:nvSpPr>
            <p:spPr>
              <a:xfrm>
                <a:off x="974" y="3655"/>
                <a:ext cx="3950" cy="121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950" h="1219">
                    <a:moveTo>
                      <a:pt x="0" y="0"/>
                    </a:moveTo>
                    <a:lnTo>
                      <a:pt x="1297" y="0"/>
                    </a:lnTo>
                    <a:lnTo>
                      <a:pt x="1323" y="0"/>
                    </a:lnTo>
                    <a:lnTo>
                      <a:pt x="2501" y="0"/>
                    </a:lnTo>
                    <a:lnTo>
                      <a:pt x="2609" y="0"/>
                    </a:lnTo>
                    <a:lnTo>
                      <a:pt x="3221" y="0"/>
                    </a:lnTo>
                    <a:lnTo>
                      <a:pt x="3236" y="0"/>
                    </a:lnTo>
                    <a:lnTo>
                      <a:pt x="3950" y="0"/>
                    </a:lnTo>
                    <a:lnTo>
                      <a:pt x="3950" y="1219"/>
                    </a:lnTo>
                    <a:lnTo>
                      <a:pt x="3236" y="1219"/>
                    </a:lnTo>
                    <a:lnTo>
                      <a:pt x="3221" y="1219"/>
                    </a:lnTo>
                    <a:lnTo>
                      <a:pt x="2609" y="1219"/>
                    </a:lnTo>
                    <a:lnTo>
                      <a:pt x="2501" y="1219"/>
                    </a:lnTo>
                    <a:lnTo>
                      <a:pt x="1323" y="1219"/>
                    </a:lnTo>
                    <a:lnTo>
                      <a:pt x="1297" y="1219"/>
                    </a:lnTo>
                    <a:lnTo>
                      <a:pt x="0" y="1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5" name="图形"/>
              <p:cNvSpPr txBox="1"/>
              <p:nvPr/>
            </p:nvSpPr>
            <p:spPr>
              <a:xfrm>
                <a:off x="2916" y="3802"/>
                <a:ext cx="1996" cy="88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/>
                <a:r>
                  <a:rPr lang="en-US" sz="3200" b="1" dirty="0">
                    <a:solidFill>
                      <a:schemeClr val="bg2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阿里巴巴普惠体" panose="00020600040101010101" charset="-122"/>
                  </a:rPr>
                  <a:t>70%</a:t>
                </a:r>
              </a:p>
            </p:txBody>
          </p:sp>
          <p:sp>
            <p:nvSpPr>
              <p:cNvPr id="106" name="图形"/>
              <p:cNvSpPr/>
              <p:nvPr/>
            </p:nvSpPr>
            <p:spPr>
              <a:xfrm>
                <a:off x="974" y="5062"/>
                <a:ext cx="4688" cy="121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4688" h="1219">
                    <a:moveTo>
                      <a:pt x="0" y="0"/>
                    </a:moveTo>
                    <a:lnTo>
                      <a:pt x="1297" y="0"/>
                    </a:lnTo>
                    <a:lnTo>
                      <a:pt x="1323" y="0"/>
                    </a:lnTo>
                    <a:lnTo>
                      <a:pt x="2501" y="0"/>
                    </a:lnTo>
                    <a:lnTo>
                      <a:pt x="2609" y="0"/>
                    </a:lnTo>
                    <a:lnTo>
                      <a:pt x="3588" y="0"/>
                    </a:lnTo>
                    <a:lnTo>
                      <a:pt x="3610" y="0"/>
                    </a:lnTo>
                    <a:lnTo>
                      <a:pt x="4688" y="0"/>
                    </a:lnTo>
                    <a:lnTo>
                      <a:pt x="4688" y="1219"/>
                    </a:lnTo>
                    <a:lnTo>
                      <a:pt x="3610" y="1219"/>
                    </a:lnTo>
                    <a:lnTo>
                      <a:pt x="3588" y="1219"/>
                    </a:lnTo>
                    <a:lnTo>
                      <a:pt x="2609" y="1219"/>
                    </a:lnTo>
                    <a:lnTo>
                      <a:pt x="2501" y="1219"/>
                    </a:lnTo>
                    <a:lnTo>
                      <a:pt x="1323" y="1219"/>
                    </a:lnTo>
                    <a:lnTo>
                      <a:pt x="1297" y="1219"/>
                    </a:lnTo>
                    <a:lnTo>
                      <a:pt x="0" y="1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7" name="图形"/>
              <p:cNvSpPr txBox="1"/>
              <p:nvPr/>
            </p:nvSpPr>
            <p:spPr>
              <a:xfrm>
                <a:off x="3484" y="5161"/>
                <a:ext cx="2132" cy="88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/>
                <a:r>
                  <a:rPr lang="en-US" sz="3200" b="1" dirty="0">
                    <a:solidFill>
                      <a:schemeClr val="bg2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阿里巴巴普惠体" panose="00020600040101010101" charset="-122"/>
                  </a:rPr>
                  <a:t>80%</a:t>
                </a:r>
              </a:p>
            </p:txBody>
          </p:sp>
          <p:sp>
            <p:nvSpPr>
              <p:cNvPr id="108" name="图形"/>
              <p:cNvSpPr/>
              <p:nvPr/>
            </p:nvSpPr>
            <p:spPr>
              <a:xfrm>
                <a:off x="974" y="6469"/>
                <a:ext cx="3635" cy="121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635" h="1219">
                    <a:moveTo>
                      <a:pt x="0" y="0"/>
                    </a:moveTo>
                    <a:lnTo>
                      <a:pt x="1297" y="0"/>
                    </a:lnTo>
                    <a:lnTo>
                      <a:pt x="1323" y="0"/>
                    </a:lnTo>
                    <a:lnTo>
                      <a:pt x="2501" y="0"/>
                    </a:lnTo>
                    <a:lnTo>
                      <a:pt x="2609" y="0"/>
                    </a:lnTo>
                    <a:lnTo>
                      <a:pt x="3065" y="0"/>
                    </a:lnTo>
                    <a:lnTo>
                      <a:pt x="3076" y="0"/>
                    </a:lnTo>
                    <a:lnTo>
                      <a:pt x="3635" y="0"/>
                    </a:lnTo>
                    <a:lnTo>
                      <a:pt x="3635" y="1219"/>
                    </a:lnTo>
                    <a:lnTo>
                      <a:pt x="3076" y="1219"/>
                    </a:lnTo>
                    <a:lnTo>
                      <a:pt x="3065" y="1219"/>
                    </a:lnTo>
                    <a:lnTo>
                      <a:pt x="2609" y="1219"/>
                    </a:lnTo>
                    <a:lnTo>
                      <a:pt x="2501" y="1219"/>
                    </a:lnTo>
                    <a:lnTo>
                      <a:pt x="1323" y="1219"/>
                    </a:lnTo>
                    <a:lnTo>
                      <a:pt x="1297" y="1219"/>
                    </a:lnTo>
                    <a:lnTo>
                      <a:pt x="0" y="1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09" name="图形"/>
              <p:cNvSpPr txBox="1"/>
              <p:nvPr/>
            </p:nvSpPr>
            <p:spPr>
              <a:xfrm>
                <a:off x="2325" y="6592"/>
                <a:ext cx="2265" cy="88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/>
                <a:r>
                  <a:rPr lang="en-US" sz="3200" b="1" dirty="0">
                    <a:solidFill>
                      <a:schemeClr val="bg2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阿里巴巴普惠体" panose="00020600040101010101" charset="-122"/>
                  </a:rPr>
                  <a:t>60%</a:t>
                </a:r>
              </a:p>
            </p:txBody>
          </p:sp>
          <p:sp>
            <p:nvSpPr>
              <p:cNvPr id="110" name="图形"/>
              <p:cNvSpPr/>
              <p:nvPr/>
            </p:nvSpPr>
            <p:spPr>
              <a:xfrm>
                <a:off x="974" y="7876"/>
                <a:ext cx="3878" cy="1219"/>
              </a:xfrm>
              <a:custGeom>
                <a:avLst/>
                <a:gdLst/>
                <a:ahLst/>
                <a:cxnLst>
                  <a:cxn ang="3">
                    <a:pos x="hc" y="t"/>
                  </a:cxn>
                  <a:cxn ang="cd2">
                    <a:pos x="l" y="vc"/>
                  </a:cxn>
                  <a:cxn ang="cd4">
                    <a:pos x="hc" y="b"/>
                  </a:cxn>
                  <a:cxn ang="0">
                    <a:pos x="r" y="vc"/>
                  </a:cxn>
                </a:cxnLst>
                <a:rect l="l" t="t" r="r" b="b"/>
                <a:pathLst>
                  <a:path w="3878" h="1219">
                    <a:moveTo>
                      <a:pt x="0" y="0"/>
                    </a:moveTo>
                    <a:lnTo>
                      <a:pt x="1297" y="0"/>
                    </a:lnTo>
                    <a:lnTo>
                      <a:pt x="1323" y="0"/>
                    </a:lnTo>
                    <a:lnTo>
                      <a:pt x="2501" y="0"/>
                    </a:lnTo>
                    <a:lnTo>
                      <a:pt x="2609" y="0"/>
                    </a:lnTo>
                    <a:lnTo>
                      <a:pt x="3186" y="0"/>
                    </a:lnTo>
                    <a:lnTo>
                      <a:pt x="3199" y="0"/>
                    </a:lnTo>
                    <a:lnTo>
                      <a:pt x="3878" y="0"/>
                    </a:lnTo>
                    <a:lnTo>
                      <a:pt x="3878" y="1219"/>
                    </a:lnTo>
                    <a:lnTo>
                      <a:pt x="3199" y="1219"/>
                    </a:lnTo>
                    <a:lnTo>
                      <a:pt x="3186" y="1219"/>
                    </a:lnTo>
                    <a:lnTo>
                      <a:pt x="2609" y="1219"/>
                    </a:lnTo>
                    <a:lnTo>
                      <a:pt x="2501" y="1219"/>
                    </a:lnTo>
                    <a:lnTo>
                      <a:pt x="1323" y="1219"/>
                    </a:lnTo>
                    <a:lnTo>
                      <a:pt x="1297" y="1219"/>
                    </a:lnTo>
                    <a:lnTo>
                      <a:pt x="0" y="12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1" name="图形"/>
              <p:cNvSpPr txBox="1"/>
              <p:nvPr/>
            </p:nvSpPr>
            <p:spPr>
              <a:xfrm>
                <a:off x="1906" y="7999"/>
                <a:ext cx="2942" cy="883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 rtlCol="0">
                <a:spAutoFit/>
              </a:bodyPr>
              <a:lstStyle/>
              <a:p>
                <a:pPr algn="r"/>
                <a:r>
                  <a:rPr lang="en-US" sz="3200" b="1" dirty="0">
                    <a:solidFill>
                      <a:schemeClr val="bg2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+mn-ea"/>
                    <a:sym typeface="阿里巴巴普惠体" panose="00020600040101010101" charset="-122"/>
                  </a:rPr>
                  <a:t>68%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331" y="2447"/>
              <a:ext cx="10914" cy="7286"/>
              <a:chOff x="6223" y="2352"/>
              <a:chExt cx="10914" cy="7286"/>
            </a:xfrm>
          </p:grpSpPr>
          <p:sp>
            <p:nvSpPr>
              <p:cNvPr id="77" name="图形"/>
              <p:cNvSpPr/>
              <p:nvPr/>
            </p:nvSpPr>
            <p:spPr>
              <a:xfrm>
                <a:off x="6223" y="4422"/>
                <a:ext cx="1106" cy="11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2800" dirty="0">
                    <a:effectLst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2</a:t>
                </a:r>
                <a:endParaRPr lang="zh-CN" altLang="en-US" sz="2800" dirty="0">
                  <a:effectLst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87" name="图形"/>
              <p:cNvSpPr/>
              <p:nvPr/>
            </p:nvSpPr>
            <p:spPr>
              <a:xfrm>
                <a:off x="6223" y="2482"/>
                <a:ext cx="1106" cy="1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2800" dirty="0">
                    <a:effectLst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1</a:t>
                </a:r>
                <a:endParaRPr lang="zh-CN" altLang="en-US" sz="2800" dirty="0">
                  <a:effectLst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94" name="图形"/>
              <p:cNvSpPr/>
              <p:nvPr/>
            </p:nvSpPr>
            <p:spPr>
              <a:xfrm>
                <a:off x="6223" y="8302"/>
                <a:ext cx="1106" cy="110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2800" dirty="0">
                    <a:effectLst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4</a:t>
                </a:r>
                <a:endParaRPr lang="zh-CN" altLang="en-US" sz="2800" dirty="0">
                  <a:effectLst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98" name="图形"/>
              <p:cNvSpPr/>
              <p:nvPr/>
            </p:nvSpPr>
            <p:spPr>
              <a:xfrm>
                <a:off x="6223" y="6362"/>
                <a:ext cx="1106" cy="110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altLang="zh-CN" sz="2800" dirty="0">
                    <a:effectLst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3</a:t>
                </a:r>
                <a:endParaRPr lang="zh-CN" altLang="en-US" sz="2800" dirty="0">
                  <a:effectLst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7595" y="2352"/>
                <a:ext cx="9542" cy="1481"/>
                <a:chOff x="7595" y="2460"/>
                <a:chExt cx="9542" cy="1481"/>
              </a:xfrm>
            </p:grpSpPr>
            <p:sp>
              <p:nvSpPr>
                <p:cNvPr id="17" name="图形"/>
                <p:cNvSpPr txBox="1"/>
                <p:nvPr/>
              </p:nvSpPr>
              <p:spPr>
                <a:xfrm>
                  <a:off x="7595" y="2983"/>
                  <a:ext cx="9542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18" name="图形"/>
                <p:cNvSpPr txBox="1"/>
                <p:nvPr/>
              </p:nvSpPr>
              <p:spPr>
                <a:xfrm>
                  <a:off x="7595" y="2460"/>
                  <a:ext cx="3206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4" name="组合 3"/>
              <p:cNvGrpSpPr/>
              <p:nvPr/>
            </p:nvGrpSpPr>
            <p:grpSpPr>
              <a:xfrm>
                <a:off x="7595" y="4288"/>
                <a:ext cx="9542" cy="1480"/>
                <a:chOff x="7595" y="2460"/>
                <a:chExt cx="9542" cy="1481"/>
              </a:xfrm>
            </p:grpSpPr>
            <p:sp>
              <p:nvSpPr>
                <p:cNvPr id="5" name="图形"/>
                <p:cNvSpPr txBox="1"/>
                <p:nvPr/>
              </p:nvSpPr>
              <p:spPr>
                <a:xfrm>
                  <a:off x="7595" y="2983"/>
                  <a:ext cx="9542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6" name="图形"/>
                <p:cNvSpPr txBox="1"/>
                <p:nvPr/>
              </p:nvSpPr>
              <p:spPr>
                <a:xfrm>
                  <a:off x="7595" y="2460"/>
                  <a:ext cx="3206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7595" y="6223"/>
                <a:ext cx="9542" cy="1480"/>
                <a:chOff x="7595" y="2460"/>
                <a:chExt cx="9542" cy="1481"/>
              </a:xfrm>
            </p:grpSpPr>
            <p:sp>
              <p:nvSpPr>
                <p:cNvPr id="8" name="图形"/>
                <p:cNvSpPr txBox="1"/>
                <p:nvPr/>
              </p:nvSpPr>
              <p:spPr>
                <a:xfrm>
                  <a:off x="7595" y="2983"/>
                  <a:ext cx="9542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9" name="图形"/>
                <p:cNvSpPr txBox="1"/>
                <p:nvPr/>
              </p:nvSpPr>
              <p:spPr>
                <a:xfrm>
                  <a:off x="7595" y="2460"/>
                  <a:ext cx="3206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7595" y="8158"/>
                <a:ext cx="9542" cy="1480"/>
                <a:chOff x="7595" y="2460"/>
                <a:chExt cx="9542" cy="1481"/>
              </a:xfrm>
            </p:grpSpPr>
            <p:sp>
              <p:nvSpPr>
                <p:cNvPr id="15" name="图形"/>
                <p:cNvSpPr txBox="1"/>
                <p:nvPr/>
              </p:nvSpPr>
              <p:spPr>
                <a:xfrm>
                  <a:off x="7595" y="2983"/>
                  <a:ext cx="9542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  <p:sp>
              <p:nvSpPr>
                <p:cNvPr id="16" name="图形"/>
                <p:cNvSpPr txBox="1"/>
                <p:nvPr/>
              </p:nvSpPr>
              <p:spPr>
                <a:xfrm>
                  <a:off x="7595" y="2460"/>
                  <a:ext cx="3206" cy="58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/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467225" cy="981710"/>
            <a:chOff x="425" y="414"/>
            <a:chExt cx="7035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835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2" name="图形"/>
          <p:cNvGrpSpPr/>
          <p:nvPr/>
        </p:nvGrpSpPr>
        <p:grpSpPr>
          <a:xfrm>
            <a:off x="730886" y="1674495"/>
            <a:ext cx="10730231" cy="4864100"/>
            <a:chOff x="1151" y="2097"/>
            <a:chExt cx="16898" cy="7660"/>
          </a:xfrm>
        </p:grpSpPr>
        <p:grpSp>
          <p:nvGrpSpPr>
            <p:cNvPr id="99" name="图形"/>
            <p:cNvGrpSpPr/>
            <p:nvPr/>
          </p:nvGrpSpPr>
          <p:grpSpPr>
            <a:xfrm>
              <a:off x="6216" y="2989"/>
              <a:ext cx="6768" cy="6768"/>
              <a:chOff x="3949700" y="1460500"/>
              <a:chExt cx="4368800" cy="4368800"/>
            </a:xfrm>
          </p:grpSpPr>
          <p:sp>
            <p:nvSpPr>
              <p:cNvPr id="100" name="图形"/>
              <p:cNvSpPr/>
              <p:nvPr/>
            </p:nvSpPr>
            <p:spPr>
              <a:xfrm>
                <a:off x="3949700" y="1460500"/>
                <a:ext cx="4368800" cy="4368800"/>
              </a:xfrm>
              <a:prstGeom prst="blockArc">
                <a:avLst>
                  <a:gd name="adj1" fmla="val 10800000"/>
                  <a:gd name="adj2" fmla="val 0"/>
                  <a:gd name="adj3" fmla="val 21512"/>
                </a:avLst>
              </a:prstGeom>
              <a:solidFill>
                <a:schemeClr val="accent2">
                  <a:alpha val="3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1" name="Group 13"/>
              <p:cNvGrpSpPr/>
              <p:nvPr/>
            </p:nvGrpSpPr>
            <p:grpSpPr>
              <a:xfrm>
                <a:off x="4448175" y="1958975"/>
                <a:ext cx="3371850" cy="3371850"/>
                <a:chOff x="3930650" y="4673600"/>
                <a:chExt cx="4368800" cy="4368800"/>
              </a:xfrm>
              <a:effectLst>
                <a:outerShdw blurRad="50800" dist="38100" dir="16200000" rotWithShape="0">
                  <a:prstClr val="black">
                    <a:alpha val="10000"/>
                  </a:prstClr>
                </a:outerShdw>
              </a:effectLst>
            </p:grpSpPr>
            <p:sp>
              <p:nvSpPr>
                <p:cNvPr id="102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0791023"/>
                    <a:gd name="adj2" fmla="val 17955210"/>
                    <a:gd name="adj3" fmla="val 21611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3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7937047"/>
                    <a:gd name="adj2" fmla="val 0"/>
                    <a:gd name="adj3" fmla="val 21512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4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4484994"/>
                    <a:gd name="adj2" fmla="val 17971680"/>
                    <a:gd name="adj3" fmla="val 21540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05" name="图形"/>
            <p:cNvGrpSpPr/>
            <p:nvPr/>
          </p:nvGrpSpPr>
          <p:grpSpPr>
            <a:xfrm>
              <a:off x="1151" y="4008"/>
              <a:ext cx="4730" cy="4730"/>
              <a:chOff x="3949700" y="1460500"/>
              <a:chExt cx="4368800" cy="4368800"/>
            </a:xfrm>
          </p:grpSpPr>
          <p:sp>
            <p:nvSpPr>
              <p:cNvPr id="106" name="图形"/>
              <p:cNvSpPr/>
              <p:nvPr/>
            </p:nvSpPr>
            <p:spPr>
              <a:xfrm>
                <a:off x="3949700" y="1460500"/>
                <a:ext cx="4368800" cy="4368800"/>
              </a:xfrm>
              <a:prstGeom prst="blockArc">
                <a:avLst>
                  <a:gd name="adj1" fmla="val 10800000"/>
                  <a:gd name="adj2" fmla="val 0"/>
                  <a:gd name="adj3" fmla="val 21512"/>
                </a:avLst>
              </a:prstGeom>
              <a:solidFill>
                <a:schemeClr val="accent2">
                  <a:alpha val="3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07" name="Group 162"/>
              <p:cNvGrpSpPr/>
              <p:nvPr/>
            </p:nvGrpSpPr>
            <p:grpSpPr>
              <a:xfrm>
                <a:off x="4448175" y="1958975"/>
                <a:ext cx="3371850" cy="3371850"/>
                <a:chOff x="3930650" y="4673600"/>
                <a:chExt cx="4368800" cy="4368800"/>
              </a:xfrm>
              <a:effectLst>
                <a:outerShdw blurRad="50800" dist="38100" dir="16200000" rotWithShape="0">
                  <a:prstClr val="black">
                    <a:alpha val="10000"/>
                  </a:prstClr>
                </a:outerShdw>
              </a:effectLst>
            </p:grpSpPr>
            <p:sp>
              <p:nvSpPr>
                <p:cNvPr id="108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0791023"/>
                    <a:gd name="adj2" fmla="val 17955210"/>
                    <a:gd name="adj3" fmla="val 21611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09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7937047"/>
                    <a:gd name="adj2" fmla="val 0"/>
                    <a:gd name="adj3" fmla="val 21512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0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4484994"/>
                    <a:gd name="adj2" fmla="val 17971680"/>
                    <a:gd name="adj3" fmla="val 2154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1" name="图形"/>
            <p:cNvGrpSpPr/>
            <p:nvPr/>
          </p:nvGrpSpPr>
          <p:grpSpPr>
            <a:xfrm>
              <a:off x="13319" y="4008"/>
              <a:ext cx="4730" cy="4730"/>
              <a:chOff x="3949700" y="1460500"/>
              <a:chExt cx="4368800" cy="4368800"/>
            </a:xfrm>
          </p:grpSpPr>
          <p:sp>
            <p:nvSpPr>
              <p:cNvPr id="112" name="图形"/>
              <p:cNvSpPr/>
              <p:nvPr/>
            </p:nvSpPr>
            <p:spPr>
              <a:xfrm>
                <a:off x="3949700" y="1460500"/>
                <a:ext cx="4368800" cy="4368800"/>
              </a:xfrm>
              <a:prstGeom prst="blockArc">
                <a:avLst>
                  <a:gd name="adj1" fmla="val 10800000"/>
                  <a:gd name="adj2" fmla="val 0"/>
                  <a:gd name="adj3" fmla="val 21512"/>
                </a:avLst>
              </a:prstGeom>
              <a:solidFill>
                <a:schemeClr val="accent2">
                  <a:alpha val="3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13" name="Group 168"/>
              <p:cNvGrpSpPr/>
              <p:nvPr/>
            </p:nvGrpSpPr>
            <p:grpSpPr>
              <a:xfrm>
                <a:off x="4448175" y="1958975"/>
                <a:ext cx="3371850" cy="3371850"/>
                <a:chOff x="3930650" y="4673600"/>
                <a:chExt cx="4368800" cy="4368800"/>
              </a:xfrm>
              <a:effectLst>
                <a:outerShdw blurRad="50800" dist="38100" dir="16200000" rotWithShape="0">
                  <a:prstClr val="black">
                    <a:alpha val="10000"/>
                  </a:prstClr>
                </a:outerShdw>
              </a:effectLst>
            </p:grpSpPr>
            <p:sp>
              <p:nvSpPr>
                <p:cNvPr id="114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0791023"/>
                    <a:gd name="adj2" fmla="val 17955210"/>
                    <a:gd name="adj3" fmla="val 21611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5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7937047"/>
                    <a:gd name="adj2" fmla="val 0"/>
                    <a:gd name="adj3" fmla="val 21512"/>
                  </a:avLst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6" name="图形"/>
                <p:cNvSpPr/>
                <p:nvPr/>
              </p:nvSpPr>
              <p:spPr>
                <a:xfrm>
                  <a:off x="3930650" y="4673600"/>
                  <a:ext cx="4368800" cy="4368800"/>
                </a:xfrm>
                <a:prstGeom prst="blockArc">
                  <a:avLst>
                    <a:gd name="adj1" fmla="val 14484994"/>
                    <a:gd name="adj2" fmla="val 17971680"/>
                    <a:gd name="adj3" fmla="val 21540"/>
                  </a:avLst>
                </a:prstGeom>
                <a:solidFill>
                  <a:schemeClr val="accent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117" name="图形"/>
            <p:cNvGrpSpPr/>
            <p:nvPr/>
          </p:nvGrpSpPr>
          <p:grpSpPr>
            <a:xfrm>
              <a:off x="1151" y="6282"/>
              <a:ext cx="16897" cy="1219"/>
              <a:chOff x="731178" y="3397384"/>
              <a:chExt cx="10729644" cy="773897"/>
            </a:xfrm>
          </p:grpSpPr>
          <p:sp>
            <p:nvSpPr>
              <p:cNvPr id="118" name="图形"/>
              <p:cNvSpPr/>
              <p:nvPr/>
            </p:nvSpPr>
            <p:spPr>
              <a:xfrm>
                <a:off x="1003531" y="3397384"/>
                <a:ext cx="10184938" cy="186343"/>
              </a:xfrm>
              <a:prstGeom prst="ellipse">
                <a:avLst/>
              </a:prstGeom>
              <a:gradFill flip="none" rotWithShape="1">
                <a:gsLst>
                  <a:gs pos="0">
                    <a:sysClr val="windowText" lastClr="000000">
                      <a:alpha val="21000"/>
                    </a:sysClr>
                  </a:gs>
                  <a:gs pos="100000">
                    <a:sysClr val="windowText" lastClr="000000">
                      <a:alpha val="0"/>
                    </a:sys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9" name="图形"/>
              <p:cNvSpPr/>
              <p:nvPr/>
            </p:nvSpPr>
            <p:spPr>
              <a:xfrm>
                <a:off x="731178" y="3450318"/>
                <a:ext cx="10729644" cy="720963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23" name="图形"/>
            <p:cNvGrpSpPr/>
            <p:nvPr/>
          </p:nvGrpSpPr>
          <p:grpSpPr>
            <a:xfrm>
              <a:off x="2221" y="4547"/>
              <a:ext cx="14773" cy="2014"/>
              <a:chOff x="1410180" y="2323150"/>
              <a:chExt cx="9380799" cy="1278734"/>
            </a:xfrm>
          </p:grpSpPr>
          <p:grpSp>
            <p:nvGrpSpPr>
              <p:cNvPr id="124" name="Group 31"/>
              <p:cNvGrpSpPr/>
              <p:nvPr/>
            </p:nvGrpSpPr>
            <p:grpSpPr>
              <a:xfrm>
                <a:off x="1410180" y="3196482"/>
                <a:ext cx="944788" cy="379779"/>
                <a:chOff x="1410180" y="3196482"/>
                <a:chExt cx="944788" cy="379779"/>
              </a:xfrm>
            </p:grpSpPr>
            <p:sp>
              <p:nvSpPr>
                <p:cNvPr id="125" name="图形"/>
                <p:cNvSpPr/>
                <p:nvPr/>
              </p:nvSpPr>
              <p:spPr>
                <a:xfrm>
                  <a:off x="2110938" y="3332231"/>
                  <a:ext cx="244030" cy="24403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6" name="图形"/>
                <p:cNvSpPr/>
                <p:nvPr/>
              </p:nvSpPr>
              <p:spPr>
                <a:xfrm>
                  <a:off x="2141282" y="3363650"/>
                  <a:ext cx="183343" cy="18334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27" name="图形"/>
                <p:cNvSpPr/>
                <p:nvPr/>
              </p:nvSpPr>
              <p:spPr>
                <a:xfrm rot="18000000">
                  <a:off x="1820648" y="2786014"/>
                  <a:ext cx="94084" cy="915019"/>
                </a:xfrm>
                <a:prstGeom prst="roundRect">
                  <a:avLst>
                    <a:gd name="adj" fmla="val 50000"/>
                  </a:avLst>
                </a:prstGeom>
                <a:solidFill>
                  <a:sysClr val="window" lastClr="FFFFFF">
                    <a:lumMod val="85000"/>
                    <a:alpha val="7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28" name="图形"/>
              <p:cNvSpPr/>
              <p:nvPr/>
            </p:nvSpPr>
            <p:spPr>
              <a:xfrm>
                <a:off x="5948362" y="3306608"/>
                <a:ext cx="295276" cy="295276"/>
              </a:xfrm>
              <a:prstGeom prst="ellipse">
                <a:avLst/>
              </a:prstGeom>
              <a:noFill/>
              <a:ln w="9525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9" name="图形"/>
              <p:cNvSpPr/>
              <p:nvPr/>
            </p:nvSpPr>
            <p:spPr>
              <a:xfrm>
                <a:off x="5985078" y="3344399"/>
                <a:ext cx="221845" cy="221845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30" name="图形"/>
              <p:cNvSpPr/>
              <p:nvPr/>
            </p:nvSpPr>
            <p:spPr>
              <a:xfrm>
                <a:off x="6039080" y="2323150"/>
                <a:ext cx="113841" cy="1166485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lumMod val="85000"/>
                  <a:alpha val="7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131" name="Group 32"/>
              <p:cNvGrpSpPr/>
              <p:nvPr/>
            </p:nvGrpSpPr>
            <p:grpSpPr>
              <a:xfrm>
                <a:off x="9837032" y="3332231"/>
                <a:ext cx="244030" cy="244030"/>
                <a:chOff x="9846192" y="3332231"/>
                <a:chExt cx="244030" cy="244030"/>
              </a:xfrm>
            </p:grpSpPr>
            <p:sp>
              <p:nvSpPr>
                <p:cNvPr id="132" name="图形"/>
                <p:cNvSpPr/>
                <p:nvPr/>
              </p:nvSpPr>
              <p:spPr>
                <a:xfrm flipH="1">
                  <a:off x="9846192" y="3332231"/>
                  <a:ext cx="244030" cy="24403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3" name="图形"/>
                <p:cNvSpPr/>
                <p:nvPr/>
              </p:nvSpPr>
              <p:spPr>
                <a:xfrm flipH="1">
                  <a:off x="9876535" y="3363650"/>
                  <a:ext cx="183343" cy="183343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134" name="图形"/>
              <p:cNvSpPr/>
              <p:nvPr/>
            </p:nvSpPr>
            <p:spPr>
              <a:xfrm rot="3600000" flipH="1">
                <a:off x="10286428" y="2786014"/>
                <a:ext cx="94084" cy="915019"/>
              </a:xfrm>
              <a:prstGeom prst="roundRect">
                <a:avLst>
                  <a:gd name="adj" fmla="val 50000"/>
                </a:avLst>
              </a:prstGeom>
              <a:solidFill>
                <a:sysClr val="window" lastClr="FFFFFF">
                  <a:lumMod val="85000"/>
                  <a:alpha val="70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8" name="图形"/>
            <p:cNvSpPr txBox="1"/>
            <p:nvPr/>
          </p:nvSpPr>
          <p:spPr>
            <a:xfrm>
              <a:off x="1529" y="3112"/>
              <a:ext cx="3812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Subtitle</a:t>
              </a:r>
              <a:endParaRPr lang="zh-CN" altLang="en-US" sz="2400" dirty="0">
                <a:solidFill>
                  <a:srgbClr val="EE7127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39" name="图形"/>
            <p:cNvSpPr txBox="1"/>
            <p:nvPr/>
          </p:nvSpPr>
          <p:spPr>
            <a:xfrm>
              <a:off x="7612" y="2097"/>
              <a:ext cx="3812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Subtitle</a:t>
              </a:r>
              <a:endParaRPr lang="zh-CN" altLang="en-US" sz="2400" dirty="0">
                <a:solidFill>
                  <a:srgbClr val="EE7127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40" name="图形"/>
            <p:cNvSpPr txBox="1"/>
            <p:nvPr/>
          </p:nvSpPr>
          <p:spPr>
            <a:xfrm>
              <a:off x="13696" y="3112"/>
              <a:ext cx="3812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Add Subtitle</a:t>
              </a:r>
              <a:endParaRPr lang="zh-CN" altLang="en-US" sz="2400" dirty="0">
                <a:solidFill>
                  <a:srgbClr val="EE7127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141" name="图形"/>
            <p:cNvSpPr txBox="1"/>
            <p:nvPr/>
          </p:nvSpPr>
          <p:spPr>
            <a:xfrm>
              <a:off x="1529" y="7055"/>
              <a:ext cx="3975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42" name="图形"/>
            <p:cNvSpPr txBox="1"/>
            <p:nvPr/>
          </p:nvSpPr>
          <p:spPr>
            <a:xfrm>
              <a:off x="7613" y="7055"/>
              <a:ext cx="3975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43" name="图形"/>
            <p:cNvSpPr txBox="1"/>
            <p:nvPr/>
          </p:nvSpPr>
          <p:spPr>
            <a:xfrm>
              <a:off x="13697" y="7055"/>
              <a:ext cx="3975" cy="125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721860" cy="981710"/>
            <a:chOff x="425" y="414"/>
            <a:chExt cx="7436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6236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31" name="图形"/>
          <p:cNvGrpSpPr/>
          <p:nvPr/>
        </p:nvGrpSpPr>
        <p:grpSpPr>
          <a:xfrm>
            <a:off x="1275715" y="1409065"/>
            <a:ext cx="9615171" cy="4789805"/>
            <a:chOff x="2009" y="2219"/>
            <a:chExt cx="15142" cy="7543"/>
          </a:xfrm>
        </p:grpSpPr>
        <p:sp>
          <p:nvSpPr>
            <p:cNvPr id="9" name="图形"/>
            <p:cNvSpPr/>
            <p:nvPr/>
          </p:nvSpPr>
          <p:spPr bwMode="auto">
            <a:xfrm flipH="1">
              <a:off x="3196" y="7171"/>
              <a:ext cx="2895" cy="105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2" name="图形"/>
            <p:cNvSpPr/>
            <p:nvPr/>
          </p:nvSpPr>
          <p:spPr>
            <a:xfrm>
              <a:off x="3133" y="7543"/>
              <a:ext cx="2895" cy="68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KEYWORD</a:t>
              </a:r>
              <a:endParaRPr lang="zh-CN" sz="2000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1" name="图形"/>
            <p:cNvSpPr/>
            <p:nvPr/>
          </p:nvSpPr>
          <p:spPr bwMode="auto">
            <a:xfrm flipH="1">
              <a:off x="9811" y="7171"/>
              <a:ext cx="2895" cy="105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2" name="图形"/>
            <p:cNvSpPr/>
            <p:nvPr/>
          </p:nvSpPr>
          <p:spPr>
            <a:xfrm>
              <a:off x="9748" y="7543"/>
              <a:ext cx="2895" cy="683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KEYWORD</a:t>
              </a:r>
              <a:endParaRPr lang="zh-CN" altLang="en-US" sz="2000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3" name="图形"/>
            <p:cNvSpPr/>
            <p:nvPr/>
          </p:nvSpPr>
          <p:spPr bwMode="auto">
            <a:xfrm rot="10800000">
              <a:off x="6504" y="3814"/>
              <a:ext cx="2895" cy="105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4" name="图形"/>
            <p:cNvSpPr/>
            <p:nvPr/>
          </p:nvSpPr>
          <p:spPr>
            <a:xfrm>
              <a:off x="6440" y="3814"/>
              <a:ext cx="2895" cy="68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KEYWORD</a:t>
              </a:r>
              <a:endParaRPr lang="zh-CN" altLang="en-US" sz="2000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5" name="图形"/>
            <p:cNvSpPr/>
            <p:nvPr/>
          </p:nvSpPr>
          <p:spPr bwMode="auto">
            <a:xfrm rot="10800000">
              <a:off x="13119" y="3814"/>
              <a:ext cx="2895" cy="1055"/>
            </a:xfrm>
            <a:custGeom>
              <a:avLst/>
              <a:gdLst>
                <a:gd name="T0" fmla="*/ 13 w 487"/>
                <a:gd name="T1" fmla="*/ 0 h 176"/>
                <a:gd name="T2" fmla="*/ 0 w 487"/>
                <a:gd name="T3" fmla="*/ 50 h 176"/>
                <a:gd name="T4" fmla="*/ 14 w 487"/>
                <a:gd name="T5" fmla="*/ 31 h 176"/>
                <a:gd name="T6" fmla="*/ 17 w 487"/>
                <a:gd name="T7" fmla="*/ 40 h 176"/>
                <a:gd name="T8" fmla="*/ 20 w 487"/>
                <a:gd name="T9" fmla="*/ 46 h 176"/>
                <a:gd name="T10" fmla="*/ 21 w 487"/>
                <a:gd name="T11" fmla="*/ 47 h 176"/>
                <a:gd name="T12" fmla="*/ 42 w 487"/>
                <a:gd name="T13" fmla="*/ 79 h 176"/>
                <a:gd name="T14" fmla="*/ 84 w 487"/>
                <a:gd name="T15" fmla="*/ 121 h 176"/>
                <a:gd name="T16" fmla="*/ 115 w 487"/>
                <a:gd name="T17" fmla="*/ 141 h 176"/>
                <a:gd name="T18" fmla="*/ 121 w 487"/>
                <a:gd name="T19" fmla="*/ 144 h 176"/>
                <a:gd name="T20" fmla="*/ 134 w 487"/>
                <a:gd name="T21" fmla="*/ 151 h 176"/>
                <a:gd name="T22" fmla="*/ 140 w 487"/>
                <a:gd name="T23" fmla="*/ 154 h 176"/>
                <a:gd name="T24" fmla="*/ 160 w 487"/>
                <a:gd name="T25" fmla="*/ 161 h 176"/>
                <a:gd name="T26" fmla="*/ 239 w 487"/>
                <a:gd name="T27" fmla="*/ 176 h 176"/>
                <a:gd name="T28" fmla="*/ 259 w 487"/>
                <a:gd name="T29" fmla="*/ 176 h 176"/>
                <a:gd name="T30" fmla="*/ 265 w 487"/>
                <a:gd name="T31" fmla="*/ 176 h 176"/>
                <a:gd name="T32" fmla="*/ 277 w 487"/>
                <a:gd name="T33" fmla="*/ 175 h 176"/>
                <a:gd name="T34" fmla="*/ 336 w 487"/>
                <a:gd name="T35" fmla="*/ 164 h 176"/>
                <a:gd name="T36" fmla="*/ 437 w 487"/>
                <a:gd name="T37" fmla="*/ 106 h 176"/>
                <a:gd name="T38" fmla="*/ 481 w 487"/>
                <a:gd name="T39" fmla="*/ 50 h 176"/>
                <a:gd name="T40" fmla="*/ 486 w 487"/>
                <a:gd name="T41" fmla="*/ 41 h 176"/>
                <a:gd name="T42" fmla="*/ 471 w 487"/>
                <a:gd name="T43" fmla="*/ 30 h 176"/>
                <a:gd name="T44" fmla="*/ 468 w 487"/>
                <a:gd name="T45" fmla="*/ 37 h 176"/>
                <a:gd name="T46" fmla="*/ 443 w 487"/>
                <a:gd name="T47" fmla="*/ 73 h 176"/>
                <a:gd name="T48" fmla="*/ 367 w 487"/>
                <a:gd name="T49" fmla="*/ 132 h 176"/>
                <a:gd name="T50" fmla="*/ 344 w 487"/>
                <a:gd name="T51" fmla="*/ 142 h 176"/>
                <a:gd name="T52" fmla="*/ 329 w 487"/>
                <a:gd name="T53" fmla="*/ 147 h 176"/>
                <a:gd name="T54" fmla="*/ 279 w 487"/>
                <a:gd name="T55" fmla="*/ 157 h 176"/>
                <a:gd name="T56" fmla="*/ 270 w 487"/>
                <a:gd name="T57" fmla="*/ 157 h 176"/>
                <a:gd name="T58" fmla="*/ 261 w 487"/>
                <a:gd name="T59" fmla="*/ 158 h 176"/>
                <a:gd name="T60" fmla="*/ 187 w 487"/>
                <a:gd name="T61" fmla="*/ 150 h 176"/>
                <a:gd name="T62" fmla="*/ 174 w 487"/>
                <a:gd name="T63" fmla="*/ 147 h 176"/>
                <a:gd name="T64" fmla="*/ 168 w 487"/>
                <a:gd name="T65" fmla="*/ 145 h 176"/>
                <a:gd name="T66" fmla="*/ 156 w 487"/>
                <a:gd name="T67" fmla="*/ 140 h 176"/>
                <a:gd name="T68" fmla="*/ 150 w 487"/>
                <a:gd name="T69" fmla="*/ 138 h 176"/>
                <a:gd name="T70" fmla="*/ 137 w 487"/>
                <a:gd name="T71" fmla="*/ 132 h 176"/>
                <a:gd name="T72" fmla="*/ 111 w 487"/>
                <a:gd name="T73" fmla="*/ 118 h 176"/>
                <a:gd name="T74" fmla="*/ 102 w 487"/>
                <a:gd name="T75" fmla="*/ 112 h 176"/>
                <a:gd name="T76" fmla="*/ 81 w 487"/>
                <a:gd name="T77" fmla="*/ 95 h 176"/>
                <a:gd name="T78" fmla="*/ 75 w 487"/>
                <a:gd name="T79" fmla="*/ 89 h 176"/>
                <a:gd name="T80" fmla="*/ 71 w 487"/>
                <a:gd name="T81" fmla="*/ 85 h 176"/>
                <a:gd name="T82" fmla="*/ 38 w 487"/>
                <a:gd name="T83" fmla="*/ 40 h 176"/>
                <a:gd name="T84" fmla="*/ 37 w 487"/>
                <a:gd name="T85" fmla="*/ 38 h 176"/>
                <a:gd name="T86" fmla="*/ 37 w 487"/>
                <a:gd name="T87" fmla="*/ 37 h 176"/>
                <a:gd name="T88" fmla="*/ 36 w 487"/>
                <a:gd name="T89" fmla="*/ 36 h 176"/>
                <a:gd name="T90" fmla="*/ 32 w 487"/>
                <a:gd name="T91" fmla="*/ 28 h 176"/>
                <a:gd name="T92" fmla="*/ 41 w 487"/>
                <a:gd name="T93" fmla="*/ 23 h 176"/>
                <a:gd name="T94" fmla="*/ 54 w 487"/>
                <a:gd name="T95" fmla="*/ 25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7" h="176">
                  <a:moveTo>
                    <a:pt x="54" y="25"/>
                  </a:moveTo>
                  <a:cubicBezTo>
                    <a:pt x="40" y="19"/>
                    <a:pt x="26" y="11"/>
                    <a:pt x="13" y="0"/>
                  </a:cubicBezTo>
                  <a:cubicBezTo>
                    <a:pt x="6" y="16"/>
                    <a:pt x="2" y="33"/>
                    <a:pt x="0" y="52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1" y="49"/>
                    <a:pt x="1" y="47"/>
                    <a:pt x="3" y="45"/>
                  </a:cubicBezTo>
                  <a:cubicBezTo>
                    <a:pt x="5" y="40"/>
                    <a:pt x="8" y="35"/>
                    <a:pt x="14" y="31"/>
                  </a:cubicBezTo>
                  <a:cubicBezTo>
                    <a:pt x="14" y="31"/>
                    <a:pt x="14" y="33"/>
                    <a:pt x="15" y="35"/>
                  </a:cubicBezTo>
                  <a:cubicBezTo>
                    <a:pt x="16" y="37"/>
                    <a:pt x="17" y="38"/>
                    <a:pt x="17" y="40"/>
                  </a:cubicBezTo>
                  <a:cubicBezTo>
                    <a:pt x="18" y="41"/>
                    <a:pt x="19" y="43"/>
                    <a:pt x="20" y="44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30" y="63"/>
                    <a:pt x="36" y="71"/>
                    <a:pt x="42" y="79"/>
                  </a:cubicBezTo>
                  <a:cubicBezTo>
                    <a:pt x="48" y="87"/>
                    <a:pt x="55" y="94"/>
                    <a:pt x="62" y="101"/>
                  </a:cubicBezTo>
                  <a:cubicBezTo>
                    <a:pt x="69" y="108"/>
                    <a:pt x="76" y="115"/>
                    <a:pt x="84" y="121"/>
                  </a:cubicBezTo>
                  <a:cubicBezTo>
                    <a:pt x="92" y="127"/>
                    <a:pt x="100" y="132"/>
                    <a:pt x="108" y="137"/>
                  </a:cubicBezTo>
                  <a:cubicBezTo>
                    <a:pt x="110" y="139"/>
                    <a:pt x="112" y="140"/>
                    <a:pt x="115" y="141"/>
                  </a:cubicBezTo>
                  <a:cubicBezTo>
                    <a:pt x="118" y="143"/>
                    <a:pt x="118" y="143"/>
                    <a:pt x="118" y="143"/>
                  </a:cubicBezTo>
                  <a:cubicBezTo>
                    <a:pt x="119" y="143"/>
                    <a:pt x="120" y="144"/>
                    <a:pt x="121" y="144"/>
                  </a:cubicBezTo>
                  <a:cubicBezTo>
                    <a:pt x="123" y="145"/>
                    <a:pt x="125" y="147"/>
                    <a:pt x="127" y="148"/>
                  </a:cubicBezTo>
                  <a:cubicBezTo>
                    <a:pt x="129" y="149"/>
                    <a:pt x="132" y="150"/>
                    <a:pt x="134" y="151"/>
                  </a:cubicBezTo>
                  <a:cubicBezTo>
                    <a:pt x="135" y="151"/>
                    <a:pt x="136" y="152"/>
                    <a:pt x="137" y="152"/>
                  </a:cubicBezTo>
                  <a:cubicBezTo>
                    <a:pt x="140" y="154"/>
                    <a:pt x="140" y="154"/>
                    <a:pt x="140" y="154"/>
                  </a:cubicBezTo>
                  <a:cubicBezTo>
                    <a:pt x="142" y="154"/>
                    <a:pt x="144" y="155"/>
                    <a:pt x="147" y="156"/>
                  </a:cubicBezTo>
                  <a:cubicBezTo>
                    <a:pt x="151" y="158"/>
                    <a:pt x="155" y="160"/>
                    <a:pt x="160" y="161"/>
                  </a:cubicBezTo>
                  <a:cubicBezTo>
                    <a:pt x="169" y="164"/>
                    <a:pt x="178" y="166"/>
                    <a:pt x="186" y="169"/>
                  </a:cubicBezTo>
                  <a:cubicBezTo>
                    <a:pt x="204" y="173"/>
                    <a:pt x="222" y="175"/>
                    <a:pt x="239" y="176"/>
                  </a:cubicBezTo>
                  <a:cubicBezTo>
                    <a:pt x="244" y="176"/>
                    <a:pt x="248" y="176"/>
                    <a:pt x="252" y="176"/>
                  </a:cubicBezTo>
                  <a:cubicBezTo>
                    <a:pt x="254" y="176"/>
                    <a:pt x="256" y="176"/>
                    <a:pt x="259" y="176"/>
                  </a:cubicBezTo>
                  <a:cubicBezTo>
                    <a:pt x="260" y="176"/>
                    <a:pt x="261" y="176"/>
                    <a:pt x="262" y="176"/>
                  </a:cubicBezTo>
                  <a:cubicBezTo>
                    <a:pt x="263" y="176"/>
                    <a:pt x="264" y="176"/>
                    <a:pt x="265" y="176"/>
                  </a:cubicBezTo>
                  <a:cubicBezTo>
                    <a:pt x="267" y="176"/>
                    <a:pt x="269" y="176"/>
                    <a:pt x="271" y="175"/>
                  </a:cubicBezTo>
                  <a:cubicBezTo>
                    <a:pt x="273" y="175"/>
                    <a:pt x="275" y="175"/>
                    <a:pt x="277" y="175"/>
                  </a:cubicBezTo>
                  <a:cubicBezTo>
                    <a:pt x="282" y="175"/>
                    <a:pt x="286" y="174"/>
                    <a:pt x="290" y="174"/>
                  </a:cubicBezTo>
                  <a:cubicBezTo>
                    <a:pt x="306" y="172"/>
                    <a:pt x="321" y="168"/>
                    <a:pt x="336" y="164"/>
                  </a:cubicBezTo>
                  <a:cubicBezTo>
                    <a:pt x="365" y="155"/>
                    <a:pt x="390" y="142"/>
                    <a:pt x="410" y="128"/>
                  </a:cubicBezTo>
                  <a:cubicBezTo>
                    <a:pt x="420" y="121"/>
                    <a:pt x="429" y="113"/>
                    <a:pt x="437" y="106"/>
                  </a:cubicBezTo>
                  <a:cubicBezTo>
                    <a:pt x="445" y="99"/>
                    <a:pt x="452" y="91"/>
                    <a:pt x="457" y="85"/>
                  </a:cubicBezTo>
                  <a:cubicBezTo>
                    <a:pt x="469" y="71"/>
                    <a:pt x="476" y="59"/>
                    <a:pt x="481" y="50"/>
                  </a:cubicBezTo>
                  <a:cubicBezTo>
                    <a:pt x="482" y="48"/>
                    <a:pt x="483" y="46"/>
                    <a:pt x="484" y="45"/>
                  </a:cubicBezTo>
                  <a:cubicBezTo>
                    <a:pt x="485" y="43"/>
                    <a:pt x="485" y="42"/>
                    <a:pt x="486" y="41"/>
                  </a:cubicBezTo>
                  <a:cubicBezTo>
                    <a:pt x="487" y="38"/>
                    <a:pt x="487" y="37"/>
                    <a:pt x="487" y="37"/>
                  </a:cubicBezTo>
                  <a:cubicBezTo>
                    <a:pt x="471" y="30"/>
                    <a:pt x="471" y="30"/>
                    <a:pt x="471" y="30"/>
                  </a:cubicBezTo>
                  <a:cubicBezTo>
                    <a:pt x="471" y="30"/>
                    <a:pt x="471" y="31"/>
                    <a:pt x="470" y="33"/>
                  </a:cubicBezTo>
                  <a:cubicBezTo>
                    <a:pt x="469" y="34"/>
                    <a:pt x="468" y="35"/>
                    <a:pt x="468" y="37"/>
                  </a:cubicBezTo>
                  <a:cubicBezTo>
                    <a:pt x="467" y="38"/>
                    <a:pt x="466" y="40"/>
                    <a:pt x="465" y="42"/>
                  </a:cubicBezTo>
                  <a:cubicBezTo>
                    <a:pt x="461" y="50"/>
                    <a:pt x="454" y="61"/>
                    <a:pt x="443" y="73"/>
                  </a:cubicBezTo>
                  <a:cubicBezTo>
                    <a:pt x="433" y="86"/>
                    <a:pt x="418" y="100"/>
                    <a:pt x="399" y="114"/>
                  </a:cubicBezTo>
                  <a:cubicBezTo>
                    <a:pt x="389" y="120"/>
                    <a:pt x="379" y="126"/>
                    <a:pt x="367" y="132"/>
                  </a:cubicBezTo>
                  <a:cubicBezTo>
                    <a:pt x="361" y="135"/>
                    <a:pt x="355" y="138"/>
                    <a:pt x="349" y="140"/>
                  </a:cubicBezTo>
                  <a:cubicBezTo>
                    <a:pt x="347" y="141"/>
                    <a:pt x="345" y="141"/>
                    <a:pt x="344" y="142"/>
                  </a:cubicBezTo>
                  <a:cubicBezTo>
                    <a:pt x="342" y="143"/>
                    <a:pt x="340" y="143"/>
                    <a:pt x="339" y="144"/>
                  </a:cubicBezTo>
                  <a:cubicBezTo>
                    <a:pt x="335" y="145"/>
                    <a:pt x="332" y="146"/>
                    <a:pt x="329" y="147"/>
                  </a:cubicBezTo>
                  <a:cubicBezTo>
                    <a:pt x="315" y="151"/>
                    <a:pt x="300" y="154"/>
                    <a:pt x="285" y="156"/>
                  </a:cubicBezTo>
                  <a:cubicBezTo>
                    <a:pt x="283" y="156"/>
                    <a:pt x="281" y="156"/>
                    <a:pt x="279" y="157"/>
                  </a:cubicBezTo>
                  <a:cubicBezTo>
                    <a:pt x="277" y="157"/>
                    <a:pt x="275" y="157"/>
                    <a:pt x="273" y="157"/>
                  </a:cubicBezTo>
                  <a:cubicBezTo>
                    <a:pt x="272" y="157"/>
                    <a:pt x="271" y="157"/>
                    <a:pt x="270" y="157"/>
                  </a:cubicBezTo>
                  <a:cubicBezTo>
                    <a:pt x="269" y="157"/>
                    <a:pt x="268" y="158"/>
                    <a:pt x="267" y="158"/>
                  </a:cubicBezTo>
                  <a:cubicBezTo>
                    <a:pt x="265" y="158"/>
                    <a:pt x="263" y="158"/>
                    <a:pt x="261" y="158"/>
                  </a:cubicBezTo>
                  <a:cubicBezTo>
                    <a:pt x="253" y="158"/>
                    <a:pt x="245" y="158"/>
                    <a:pt x="237" y="158"/>
                  </a:cubicBezTo>
                  <a:cubicBezTo>
                    <a:pt x="221" y="157"/>
                    <a:pt x="204" y="154"/>
                    <a:pt x="187" y="150"/>
                  </a:cubicBezTo>
                  <a:cubicBezTo>
                    <a:pt x="185" y="150"/>
                    <a:pt x="183" y="149"/>
                    <a:pt x="181" y="149"/>
                  </a:cubicBezTo>
                  <a:cubicBezTo>
                    <a:pt x="179" y="148"/>
                    <a:pt x="176" y="147"/>
                    <a:pt x="174" y="147"/>
                  </a:cubicBezTo>
                  <a:cubicBezTo>
                    <a:pt x="171" y="146"/>
                    <a:pt x="171" y="146"/>
                    <a:pt x="171" y="146"/>
                  </a:cubicBezTo>
                  <a:cubicBezTo>
                    <a:pt x="168" y="145"/>
                    <a:pt x="168" y="145"/>
                    <a:pt x="168" y="145"/>
                  </a:cubicBezTo>
                  <a:cubicBezTo>
                    <a:pt x="166" y="144"/>
                    <a:pt x="164" y="143"/>
                    <a:pt x="162" y="143"/>
                  </a:cubicBezTo>
                  <a:cubicBezTo>
                    <a:pt x="160" y="142"/>
                    <a:pt x="158" y="141"/>
                    <a:pt x="156" y="140"/>
                  </a:cubicBezTo>
                  <a:cubicBezTo>
                    <a:pt x="153" y="139"/>
                    <a:pt x="153" y="139"/>
                    <a:pt x="153" y="139"/>
                  </a:cubicBezTo>
                  <a:cubicBezTo>
                    <a:pt x="150" y="138"/>
                    <a:pt x="150" y="138"/>
                    <a:pt x="150" y="138"/>
                  </a:cubicBezTo>
                  <a:cubicBezTo>
                    <a:pt x="148" y="137"/>
                    <a:pt x="145" y="136"/>
                    <a:pt x="143" y="135"/>
                  </a:cubicBezTo>
                  <a:cubicBezTo>
                    <a:pt x="141" y="134"/>
                    <a:pt x="139" y="133"/>
                    <a:pt x="137" y="132"/>
                  </a:cubicBezTo>
                  <a:cubicBezTo>
                    <a:pt x="129" y="128"/>
                    <a:pt x="121" y="124"/>
                    <a:pt x="114" y="119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7"/>
                    <a:pt x="109" y="116"/>
                    <a:pt x="108" y="116"/>
                  </a:cubicBezTo>
                  <a:cubicBezTo>
                    <a:pt x="106" y="114"/>
                    <a:pt x="104" y="113"/>
                    <a:pt x="102" y="112"/>
                  </a:cubicBezTo>
                  <a:cubicBezTo>
                    <a:pt x="99" y="109"/>
                    <a:pt x="95" y="106"/>
                    <a:pt x="91" y="104"/>
                  </a:cubicBezTo>
                  <a:cubicBezTo>
                    <a:pt x="88" y="101"/>
                    <a:pt x="84" y="98"/>
                    <a:pt x="81" y="95"/>
                  </a:cubicBezTo>
                  <a:cubicBezTo>
                    <a:pt x="79" y="93"/>
                    <a:pt x="77" y="91"/>
                    <a:pt x="76" y="90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1" y="85"/>
                    <a:pt x="71" y="85"/>
                    <a:pt x="71" y="85"/>
                  </a:cubicBezTo>
                  <a:cubicBezTo>
                    <a:pt x="64" y="78"/>
                    <a:pt x="58" y="71"/>
                    <a:pt x="53" y="64"/>
                  </a:cubicBezTo>
                  <a:cubicBezTo>
                    <a:pt x="47" y="56"/>
                    <a:pt x="42" y="48"/>
                    <a:pt x="38" y="40"/>
                  </a:cubicBezTo>
                  <a:cubicBezTo>
                    <a:pt x="38" y="40"/>
                    <a:pt x="37" y="39"/>
                    <a:pt x="37" y="39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8"/>
                    <a:pt x="37" y="38"/>
                    <a:pt x="37" y="38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5" y="35"/>
                    <a:pt x="34" y="33"/>
                    <a:pt x="34" y="32"/>
                  </a:cubicBezTo>
                  <a:cubicBezTo>
                    <a:pt x="33" y="30"/>
                    <a:pt x="32" y="29"/>
                    <a:pt x="32" y="28"/>
                  </a:cubicBezTo>
                  <a:cubicBezTo>
                    <a:pt x="31" y="26"/>
                    <a:pt x="30" y="24"/>
                    <a:pt x="30" y="24"/>
                  </a:cubicBezTo>
                  <a:cubicBezTo>
                    <a:pt x="34" y="23"/>
                    <a:pt x="37" y="23"/>
                    <a:pt x="41" y="23"/>
                  </a:cubicBezTo>
                  <a:cubicBezTo>
                    <a:pt x="43" y="23"/>
                    <a:pt x="45" y="24"/>
                    <a:pt x="48" y="24"/>
                  </a:cubicBezTo>
                  <a:cubicBezTo>
                    <a:pt x="50" y="24"/>
                    <a:pt x="52" y="24"/>
                    <a:pt x="54" y="25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6" name="图形"/>
            <p:cNvSpPr/>
            <p:nvPr/>
          </p:nvSpPr>
          <p:spPr>
            <a:xfrm>
              <a:off x="13055" y="3814"/>
              <a:ext cx="2895" cy="683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KEYWORD</a:t>
              </a:r>
              <a:endParaRPr lang="zh-CN" altLang="en-US" sz="2000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7" name="图形"/>
            <p:cNvSpPr txBox="1"/>
            <p:nvPr/>
          </p:nvSpPr>
          <p:spPr>
            <a:xfrm>
              <a:off x="2439" y="8295"/>
              <a:ext cx="4409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8" name="图形"/>
            <p:cNvSpPr txBox="1"/>
            <p:nvPr/>
          </p:nvSpPr>
          <p:spPr>
            <a:xfrm>
              <a:off x="5747" y="2219"/>
              <a:ext cx="4409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19" name="图形"/>
            <p:cNvSpPr txBox="1"/>
            <p:nvPr/>
          </p:nvSpPr>
          <p:spPr>
            <a:xfrm>
              <a:off x="9054" y="8295"/>
              <a:ext cx="4409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0" name="图形"/>
            <p:cNvSpPr txBox="1"/>
            <p:nvPr/>
          </p:nvSpPr>
          <p:spPr>
            <a:xfrm>
              <a:off x="12361" y="2219"/>
              <a:ext cx="4409" cy="146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pic>
          <p:nvPicPr>
            <p:cNvPr id="22" name="图形" descr="D:/包图网/包图网素材/商务办公/简约/5c90e925bc819.jpg5c90e925bc8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>
              <a:fillRect/>
            </a:stretch>
          </p:blipFill>
          <p:spPr>
            <a:xfrm>
              <a:off x="2009" y="4912"/>
              <a:ext cx="2370" cy="2370"/>
            </a:xfrm>
            <a:prstGeom prst="ellipse">
              <a:avLst/>
            </a:prstGeom>
          </p:spPr>
        </p:pic>
        <p:pic>
          <p:nvPicPr>
            <p:cNvPr id="27" name="图形" descr="D:/包图网/包图网素材/商务办公/简约/5c90e925bc819.jpg5c90e925bc8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>
              <a:fillRect/>
            </a:stretch>
          </p:blipFill>
          <p:spPr>
            <a:xfrm>
              <a:off x="5202" y="4702"/>
              <a:ext cx="2370" cy="2370"/>
            </a:xfrm>
            <a:prstGeom prst="ellipse">
              <a:avLst/>
            </a:prstGeom>
          </p:spPr>
        </p:pic>
        <p:pic>
          <p:nvPicPr>
            <p:cNvPr id="28" name="图形" descr="D:/包图网/包图网素材/商务办公/简约/5c90e925bc819.jpg5c90e925bc8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>
              <a:fillRect/>
            </a:stretch>
          </p:blipFill>
          <p:spPr>
            <a:xfrm>
              <a:off x="8395" y="4912"/>
              <a:ext cx="2370" cy="2370"/>
            </a:xfrm>
            <a:prstGeom prst="ellipse">
              <a:avLst/>
            </a:prstGeom>
          </p:spPr>
        </p:pic>
        <p:pic>
          <p:nvPicPr>
            <p:cNvPr id="29" name="图形" descr="D:/包图网/包图网素材/商务办公/简约/5c90e925bc819.jpg5c90e925bc8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>
              <a:fillRect/>
            </a:stretch>
          </p:blipFill>
          <p:spPr>
            <a:xfrm>
              <a:off x="11588" y="4702"/>
              <a:ext cx="2370" cy="2370"/>
            </a:xfrm>
            <a:prstGeom prst="ellipse">
              <a:avLst/>
            </a:prstGeom>
          </p:spPr>
        </p:pic>
        <p:pic>
          <p:nvPicPr>
            <p:cNvPr id="30" name="图形" descr="D:/包图网/包图网素材/商务办公/简约/5c90e925bc819.jpg5c90e925bc8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1"/>
            <a:stretch>
              <a:fillRect/>
            </a:stretch>
          </p:blipFill>
          <p:spPr>
            <a:xfrm>
              <a:off x="14781" y="4912"/>
              <a:ext cx="2370" cy="2370"/>
            </a:xfrm>
            <a:prstGeom prst="ellipse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>
            <a:off x="699135" y="788035"/>
            <a:ext cx="10764520" cy="5312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EE7127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24" name="图形"/>
          <p:cNvSpPr/>
          <p:nvPr/>
        </p:nvSpPr>
        <p:spPr>
          <a:xfrm>
            <a:off x="994409" y="1102045"/>
            <a:ext cx="10173971" cy="4684395"/>
          </a:xfrm>
          <a:prstGeom prst="rect">
            <a:avLst/>
          </a:prstGeom>
          <a:noFill/>
          <a:ln w="25400">
            <a:solidFill>
              <a:srgbClr val="FF9166">
                <a:alpha val="50000"/>
              </a:srgb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grpSp>
        <p:nvGrpSpPr>
          <p:cNvPr id="25" name="图形"/>
          <p:cNvGrpSpPr/>
          <p:nvPr/>
        </p:nvGrpSpPr>
        <p:grpSpPr>
          <a:xfrm>
            <a:off x="699136" y="3964940"/>
            <a:ext cx="10763885" cy="2150110"/>
            <a:chOff x="1101" y="6244"/>
            <a:chExt cx="16951" cy="3386"/>
          </a:xfrm>
        </p:grpSpPr>
        <p:pic>
          <p:nvPicPr>
            <p:cNvPr id="18" name="图形" descr="47395584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1" y="6244"/>
              <a:ext cx="10851" cy="3386"/>
            </a:xfrm>
            <a:prstGeom prst="rect">
              <a:avLst/>
            </a:prstGeom>
          </p:spPr>
        </p:pic>
        <p:pic>
          <p:nvPicPr>
            <p:cNvPr id="16" name="图形" descr="47395584 [转换]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2" y="6244"/>
              <a:ext cx="11031" cy="3386"/>
            </a:xfrm>
            <a:prstGeom prst="rect">
              <a:avLst/>
            </a:prstGeom>
          </p:spPr>
        </p:pic>
      </p:grpSp>
      <p:sp>
        <p:nvSpPr>
          <p:cNvPr id="22" name="图形"/>
          <p:cNvSpPr txBox="1"/>
          <p:nvPr/>
        </p:nvSpPr>
        <p:spPr>
          <a:xfrm>
            <a:off x="4506595" y="1764032"/>
            <a:ext cx="5881371" cy="103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7200">
                <a:solidFill>
                  <a:srgbClr val="EE7127"/>
                </a:solidFill>
                <a:latin typeface="优设标题黑" pitchFamily="2" charset="-122"/>
                <a:ea typeface="优设标题黑" pitchFamily="2" charset="-122"/>
                <a:cs typeface="阿里巴巴普惠体 Heavy" pitchFamily="18" charset="-122"/>
              </a:defRPr>
            </a:lvl1pPr>
          </a:lstStyle>
          <a:p>
            <a:r>
              <a:rPr lang="en-US" altLang="zh-CN" dirty="0">
                <a:solidFill>
                  <a:srgbClr val="FF9166"/>
                </a:solidFill>
                <a:sym typeface="+mn-ea"/>
              </a:rPr>
              <a:t>Add title text</a:t>
            </a:r>
          </a:p>
        </p:txBody>
      </p:sp>
      <p:sp>
        <p:nvSpPr>
          <p:cNvPr id="95" name="图形"/>
          <p:cNvSpPr txBox="1"/>
          <p:nvPr/>
        </p:nvSpPr>
        <p:spPr>
          <a:xfrm>
            <a:off x="4506595" y="2821306"/>
            <a:ext cx="58813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1419225" y="1132207"/>
            <a:ext cx="2827021" cy="23348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6600">
                <a:solidFill>
                  <a:srgbClr val="EE7127"/>
                </a:solidFill>
                <a:latin typeface="钉钉进步体" pitchFamily="18" charset="-122"/>
                <a:ea typeface="钉钉进步体" pitchFamily="18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olidFill>
                  <a:srgbClr val="FF9166"/>
                </a:solidFill>
              </a:rPr>
              <a:t>04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4" grpId="0" bldLvl="0" animBg="1"/>
      <p:bldP spid="24" grpId="1" animBg="1"/>
      <p:bldP spid="22" grpId="0"/>
      <p:bldP spid="22" grpId="1"/>
      <p:bldP spid="95" grpId="0"/>
      <p:bldP spid="95" grpId="1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图形"/>
          <p:cNvSpPr/>
          <p:nvPr/>
        </p:nvSpPr>
        <p:spPr>
          <a:xfrm>
            <a:off x="781686" y="828675"/>
            <a:ext cx="10628631" cy="52006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rgbClr val="EE7127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pic>
        <p:nvPicPr>
          <p:cNvPr id="3" name="图形" descr="47389738 [转换]-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7025" y="1935480"/>
            <a:ext cx="3463291" cy="4093845"/>
          </a:xfrm>
          <a:prstGeom prst="rect">
            <a:avLst/>
          </a:prstGeom>
        </p:spPr>
      </p:pic>
      <p:sp>
        <p:nvSpPr>
          <p:cNvPr id="4" name="图形"/>
          <p:cNvSpPr txBox="1"/>
          <p:nvPr/>
        </p:nvSpPr>
        <p:spPr>
          <a:xfrm>
            <a:off x="6951766" y="1280160"/>
            <a:ext cx="923330" cy="34672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4800" dirty="0">
                <a:solidFill>
                  <a:srgbClr val="FF9166"/>
                </a:solidFill>
                <a:latin typeface="优设标题黑" pitchFamily="2" charset="-122"/>
                <a:ea typeface="优设标题黑" pitchFamily="2" charset="-122"/>
                <a:cs typeface="阿里巴巴普惠体" panose="00020600040101010101" charset="-122"/>
              </a:rPr>
              <a:t>CONTENTS</a:t>
            </a:r>
          </a:p>
        </p:txBody>
      </p:sp>
      <p:sp>
        <p:nvSpPr>
          <p:cNvPr id="6" name="图形"/>
          <p:cNvSpPr/>
          <p:nvPr/>
        </p:nvSpPr>
        <p:spPr>
          <a:xfrm>
            <a:off x="1350646" y="1280160"/>
            <a:ext cx="824231" cy="824230"/>
          </a:xfrm>
          <a:prstGeom prst="ellipse">
            <a:avLst/>
          </a:prstGeom>
          <a:solidFill>
            <a:srgbClr val="FF916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演示斜黑体" panose="00000A08000000000000" charset="-122"/>
                <a:ea typeface="演示斜黑体" panose="00000A08000000000000" charset="-122"/>
                <a:cs typeface="阿里巴巴普惠体" panose="00020600040101010101" charset="-122"/>
              </a:rPr>
              <a:t>01</a:t>
            </a:r>
          </a:p>
        </p:txBody>
      </p:sp>
      <p:sp>
        <p:nvSpPr>
          <p:cNvPr id="7" name="图形"/>
          <p:cNvSpPr/>
          <p:nvPr/>
        </p:nvSpPr>
        <p:spPr>
          <a:xfrm>
            <a:off x="1350646" y="2475865"/>
            <a:ext cx="824231" cy="824230"/>
          </a:xfrm>
          <a:prstGeom prst="ellipse">
            <a:avLst/>
          </a:prstGeom>
          <a:solidFill>
            <a:srgbClr val="FF916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演示斜黑体" panose="00000A08000000000000" charset="-122"/>
                <a:ea typeface="演示斜黑体" panose="00000A08000000000000" charset="-122"/>
                <a:cs typeface="阿里巴巴普惠体" panose="00020600040101010101" charset="-122"/>
              </a:rPr>
              <a:t>02</a:t>
            </a:r>
          </a:p>
        </p:txBody>
      </p:sp>
      <p:sp>
        <p:nvSpPr>
          <p:cNvPr id="8" name="图形"/>
          <p:cNvSpPr/>
          <p:nvPr/>
        </p:nvSpPr>
        <p:spPr>
          <a:xfrm>
            <a:off x="1350646" y="3671570"/>
            <a:ext cx="824231" cy="824230"/>
          </a:xfrm>
          <a:prstGeom prst="ellipse">
            <a:avLst/>
          </a:prstGeom>
          <a:solidFill>
            <a:srgbClr val="FF916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演示斜黑体" panose="00000A08000000000000" charset="-122"/>
                <a:ea typeface="演示斜黑体" panose="00000A08000000000000" charset="-122"/>
                <a:cs typeface="阿里巴巴普惠体" panose="00020600040101010101" charset="-122"/>
              </a:rPr>
              <a:t>03</a:t>
            </a:r>
          </a:p>
        </p:txBody>
      </p:sp>
      <p:sp>
        <p:nvSpPr>
          <p:cNvPr id="9" name="图形"/>
          <p:cNvSpPr/>
          <p:nvPr/>
        </p:nvSpPr>
        <p:spPr>
          <a:xfrm>
            <a:off x="1350646" y="4867275"/>
            <a:ext cx="824231" cy="824230"/>
          </a:xfrm>
          <a:prstGeom prst="ellipse">
            <a:avLst/>
          </a:prstGeom>
          <a:solidFill>
            <a:srgbClr val="FF9166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>
                <a:latin typeface="演示斜黑体" panose="00000A08000000000000" charset="-122"/>
                <a:ea typeface="演示斜黑体" panose="00000A08000000000000" charset="-122"/>
                <a:cs typeface="阿里巴巴普惠体" panose="00020600040101010101" charset="-122"/>
              </a:rPr>
              <a:t>04</a:t>
            </a:r>
          </a:p>
        </p:txBody>
      </p:sp>
      <p:grpSp>
        <p:nvGrpSpPr>
          <p:cNvPr id="19" name="图形"/>
          <p:cNvGrpSpPr/>
          <p:nvPr/>
        </p:nvGrpSpPr>
        <p:grpSpPr>
          <a:xfrm>
            <a:off x="2465705" y="1280160"/>
            <a:ext cx="3733165" cy="836295"/>
            <a:chOff x="3883" y="2016"/>
            <a:chExt cx="5879" cy="1317"/>
          </a:xfrm>
        </p:grpSpPr>
        <p:sp>
          <p:nvSpPr>
            <p:cNvPr id="10" name="图形"/>
            <p:cNvSpPr txBox="1"/>
            <p:nvPr/>
          </p:nvSpPr>
          <p:spPr>
            <a:xfrm>
              <a:off x="3883" y="2016"/>
              <a:ext cx="5879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4000" dirty="0">
                  <a:solidFill>
                    <a:srgbClr val="FF9166"/>
                  </a:solidFill>
                  <a:latin typeface="优设标题黑" pitchFamily="2" charset="-122"/>
                  <a:ea typeface="优设标题黑" pitchFamily="2" charset="-122"/>
                  <a:cs typeface="阿里巴巴普惠体 Heavy" pitchFamily="18" charset="-122"/>
                  <a:sym typeface="+mn-ea"/>
                </a:rPr>
                <a:t>Add title text</a:t>
              </a:r>
              <a:endParaRPr lang="zh-CN" altLang="en-US" sz="4000" dirty="0">
                <a:solidFill>
                  <a:srgbClr val="FF9166"/>
                </a:solidFill>
                <a:latin typeface="优设标题黑" pitchFamily="2" charset="-122"/>
                <a:ea typeface="优设标题黑" pitchFamily="2" charset="-122"/>
                <a:cs typeface="阿里巴巴普惠体 Heavy" pitchFamily="18" charset="-122"/>
                <a:sym typeface="+mn-ea"/>
              </a:endParaRPr>
            </a:p>
          </p:txBody>
        </p:sp>
        <p:sp>
          <p:nvSpPr>
            <p:cNvPr id="14" name="图形"/>
            <p:cNvSpPr txBox="1"/>
            <p:nvPr/>
          </p:nvSpPr>
          <p:spPr>
            <a:xfrm>
              <a:off x="3883" y="2994"/>
              <a:ext cx="490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Overview of work</a:t>
              </a:r>
            </a:p>
          </p:txBody>
        </p:sp>
      </p:grpSp>
      <p:grpSp>
        <p:nvGrpSpPr>
          <p:cNvPr id="20" name="图形"/>
          <p:cNvGrpSpPr/>
          <p:nvPr/>
        </p:nvGrpSpPr>
        <p:grpSpPr>
          <a:xfrm>
            <a:off x="2465705" y="2475866"/>
            <a:ext cx="3630295" cy="832485"/>
            <a:chOff x="3883" y="3899"/>
            <a:chExt cx="5717" cy="1311"/>
          </a:xfrm>
        </p:grpSpPr>
        <p:sp>
          <p:nvSpPr>
            <p:cNvPr id="11" name="图形"/>
            <p:cNvSpPr txBox="1"/>
            <p:nvPr/>
          </p:nvSpPr>
          <p:spPr>
            <a:xfrm>
              <a:off x="3883" y="3899"/>
              <a:ext cx="5717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优设标题黑" pitchFamily="2" charset="-122"/>
                  <a:ea typeface="优设标题黑" pitchFamily="2" charset="-122"/>
                  <a:cs typeface="阿里巴巴普惠体 Heavy" pitchFamily="18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  <p:sp>
          <p:nvSpPr>
            <p:cNvPr id="15" name="图形"/>
            <p:cNvSpPr txBox="1"/>
            <p:nvPr/>
          </p:nvSpPr>
          <p:spPr>
            <a:xfrm>
              <a:off x="3883" y="4871"/>
              <a:ext cx="490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Job completion</a:t>
              </a:r>
            </a:p>
          </p:txBody>
        </p:sp>
      </p:grpSp>
      <p:grpSp>
        <p:nvGrpSpPr>
          <p:cNvPr id="21" name="图形"/>
          <p:cNvGrpSpPr/>
          <p:nvPr/>
        </p:nvGrpSpPr>
        <p:grpSpPr>
          <a:xfrm>
            <a:off x="2465705" y="3671571"/>
            <a:ext cx="3630295" cy="828675"/>
            <a:chOff x="3883" y="5782"/>
            <a:chExt cx="5717" cy="1305"/>
          </a:xfrm>
        </p:grpSpPr>
        <p:sp>
          <p:nvSpPr>
            <p:cNvPr id="12" name="图形"/>
            <p:cNvSpPr txBox="1"/>
            <p:nvPr/>
          </p:nvSpPr>
          <p:spPr>
            <a:xfrm>
              <a:off x="3883" y="5782"/>
              <a:ext cx="5717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优设标题黑" pitchFamily="2" charset="-122"/>
                  <a:ea typeface="优设标题黑" pitchFamily="2" charset="-122"/>
                  <a:cs typeface="阿里巴巴普惠体 Heavy" pitchFamily="18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  <p:sp>
          <p:nvSpPr>
            <p:cNvPr id="16" name="图形"/>
            <p:cNvSpPr txBox="1"/>
            <p:nvPr/>
          </p:nvSpPr>
          <p:spPr>
            <a:xfrm>
              <a:off x="3883" y="6748"/>
              <a:ext cx="490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Summary of work experience</a:t>
              </a:r>
            </a:p>
          </p:txBody>
        </p:sp>
      </p:grpSp>
      <p:grpSp>
        <p:nvGrpSpPr>
          <p:cNvPr id="22" name="图形"/>
          <p:cNvGrpSpPr/>
          <p:nvPr/>
        </p:nvGrpSpPr>
        <p:grpSpPr>
          <a:xfrm>
            <a:off x="2465705" y="4867276"/>
            <a:ext cx="3630295" cy="824865"/>
            <a:chOff x="3883" y="7665"/>
            <a:chExt cx="5717" cy="1299"/>
          </a:xfrm>
        </p:grpSpPr>
        <p:sp>
          <p:nvSpPr>
            <p:cNvPr id="13" name="图形"/>
            <p:cNvSpPr txBox="1"/>
            <p:nvPr/>
          </p:nvSpPr>
          <p:spPr>
            <a:xfrm>
              <a:off x="3883" y="7665"/>
              <a:ext cx="5717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优设标题黑" pitchFamily="2" charset="-122"/>
                  <a:ea typeface="优设标题黑" pitchFamily="2" charset="-122"/>
                  <a:cs typeface="阿里巴巴普惠体 Heavy" pitchFamily="18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  <p:sp>
          <p:nvSpPr>
            <p:cNvPr id="17" name="图形"/>
            <p:cNvSpPr txBox="1"/>
            <p:nvPr/>
          </p:nvSpPr>
          <p:spPr>
            <a:xfrm>
              <a:off x="3883" y="8625"/>
              <a:ext cx="4904" cy="3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Future work plan</a:t>
              </a:r>
            </a:p>
          </p:txBody>
        </p:sp>
      </p:grpSp>
      <p:sp>
        <p:nvSpPr>
          <p:cNvPr id="23" name="TextBox 9">
            <a:extLst>
              <a:ext uri="{FF2B5EF4-FFF2-40B4-BE49-F238E27FC236}">
                <a16:creationId xmlns:a16="http://schemas.microsoft.com/office/drawing/2014/main" id="{FF11A90E-4E60-197F-DCE6-A43776017FDA}"/>
              </a:ext>
            </a:extLst>
          </p:cNvPr>
          <p:cNvSpPr txBox="1"/>
          <p:nvPr/>
        </p:nvSpPr>
        <p:spPr>
          <a:xfrm>
            <a:off x="0" y="-14088"/>
            <a:ext cx="453651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http://www.freeppt7.com/xiazai/</a:t>
            </a:r>
          </a:p>
        </p:txBody>
      </p:sp>
    </p:spTree>
    <p:custDataLst>
      <p:tags r:id="rId1"/>
    </p:custDataLst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647565" cy="981710"/>
            <a:chOff x="425" y="414"/>
            <a:chExt cx="7319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6119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15" name="图形"/>
          <p:cNvGrpSpPr/>
          <p:nvPr/>
        </p:nvGrpSpPr>
        <p:grpSpPr>
          <a:xfrm>
            <a:off x="1031875" y="1907541"/>
            <a:ext cx="10089516" cy="3503295"/>
            <a:chOff x="1625" y="3004"/>
            <a:chExt cx="15889" cy="5517"/>
          </a:xfrm>
        </p:grpSpPr>
        <p:grpSp>
          <p:nvGrpSpPr>
            <p:cNvPr id="14" name="图形"/>
            <p:cNvGrpSpPr/>
            <p:nvPr/>
          </p:nvGrpSpPr>
          <p:grpSpPr>
            <a:xfrm>
              <a:off x="1625" y="3004"/>
              <a:ext cx="7975" cy="4305"/>
              <a:chOff x="1625" y="2898"/>
              <a:chExt cx="7975" cy="4305"/>
            </a:xfrm>
          </p:grpSpPr>
          <p:sp>
            <p:nvSpPr>
              <p:cNvPr id="9" name="图形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625" y="2898"/>
                <a:ext cx="5891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8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 text</a:t>
                </a:r>
                <a:endParaRPr lang="zh-CN" altLang="en-US" sz="28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cxnSp>
            <p:nvCxnSpPr>
              <p:cNvPr id="2" name="图形"/>
              <p:cNvCxnSpPr/>
              <p:nvPr>
                <p:custDataLst>
                  <p:tags r:id="rId3"/>
                </p:custDataLst>
              </p:nvPr>
            </p:nvCxnSpPr>
            <p:spPr>
              <a:xfrm>
                <a:off x="1810" y="4044"/>
                <a:ext cx="2471" cy="0"/>
              </a:xfrm>
              <a:prstGeom prst="line">
                <a:avLst/>
              </a:prstGeom>
              <a:ln w="635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图形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636" y="4573"/>
                <a:ext cx="7964" cy="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</a:t>
                </a:r>
                <a:r>
                  <a:rPr lang="en-US" altLang="zh-CN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etc.Click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 here to add text content, such as keywords, some brief introductions, </a:t>
                </a:r>
                <a:r>
                  <a:rPr lang="en-US" altLang="zh-CN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etc.Click</a:t>
                </a: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sp>
          <p:nvSpPr>
            <p:cNvPr id="13" name="图形"/>
            <p:cNvSpPr/>
            <p:nvPr/>
          </p:nvSpPr>
          <p:spPr>
            <a:xfrm>
              <a:off x="10337" y="7554"/>
              <a:ext cx="7177" cy="9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12" name="图形" descr="D:/包图网/包图网素材/商务办公/简约/5c90e930d06a5.jpg5c90e930d06a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37" y="3004"/>
              <a:ext cx="7176" cy="487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658360" cy="981710"/>
            <a:chOff x="425" y="414"/>
            <a:chExt cx="7336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6136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25" name="图形"/>
          <p:cNvGrpSpPr/>
          <p:nvPr/>
        </p:nvGrpSpPr>
        <p:grpSpPr>
          <a:xfrm>
            <a:off x="1137285" y="1587502"/>
            <a:ext cx="9875520" cy="4189730"/>
            <a:chOff x="1791" y="2500"/>
            <a:chExt cx="15552" cy="6598"/>
          </a:xfrm>
        </p:grpSpPr>
        <p:pic>
          <p:nvPicPr>
            <p:cNvPr id="4" name="图形" descr="D:/包图网/包图网素材/商务办公/简约/5d14cd3619432.jpg5d14cd36194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552" y="2500"/>
              <a:ext cx="4030" cy="4030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5" name="图形" descr="D:/包图网/包图网素材/商务办公/简约/5e75cd19a7d5d.jpg5e75cd19a7d5d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060" y="2500"/>
              <a:ext cx="4030" cy="4030"/>
            </a:xfrm>
            <a:prstGeom prst="ellipse">
              <a:avLst/>
            </a:prstGeom>
            <a:ln w="38100">
              <a:solidFill>
                <a:schemeClr val="accent2"/>
              </a:solidFill>
            </a:ln>
          </p:spPr>
        </p:pic>
        <p:pic>
          <p:nvPicPr>
            <p:cNvPr id="7" name="图形" descr="D:/包图网/包图网素材/商务办公/简约/5c90eb26d52e9.jpg5c90eb26d52e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44" y="2500"/>
              <a:ext cx="4030" cy="4030"/>
            </a:xfrm>
            <a:prstGeom prst="ellipse">
              <a:avLst/>
            </a:prstGeom>
            <a:ln w="38100">
              <a:solidFill>
                <a:schemeClr val="accent2"/>
              </a:solidFill>
            </a:ln>
          </p:spPr>
        </p:pic>
        <p:grpSp>
          <p:nvGrpSpPr>
            <p:cNvPr id="9" name="组合 8"/>
            <p:cNvGrpSpPr/>
            <p:nvPr/>
          </p:nvGrpSpPr>
          <p:grpSpPr>
            <a:xfrm>
              <a:off x="1791" y="7050"/>
              <a:ext cx="4537" cy="2048"/>
              <a:chOff x="2363" y="7050"/>
              <a:chExt cx="4537" cy="2048"/>
            </a:xfrm>
          </p:grpSpPr>
          <p:sp>
            <p:nvSpPr>
              <p:cNvPr id="62" name="图形"/>
              <p:cNvSpPr txBox="1"/>
              <p:nvPr/>
            </p:nvSpPr>
            <p:spPr>
              <a:xfrm>
                <a:off x="2617" y="7050"/>
                <a:ext cx="3723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63" name="图形"/>
              <p:cNvSpPr txBox="1"/>
              <p:nvPr/>
            </p:nvSpPr>
            <p:spPr>
              <a:xfrm>
                <a:off x="2363" y="7631"/>
                <a:ext cx="4537" cy="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295" y="7050"/>
              <a:ext cx="4537" cy="2048"/>
              <a:chOff x="2363" y="7050"/>
              <a:chExt cx="4537" cy="2048"/>
            </a:xfrm>
          </p:grpSpPr>
          <p:sp>
            <p:nvSpPr>
              <p:cNvPr id="13" name="图形"/>
              <p:cNvSpPr txBox="1"/>
              <p:nvPr/>
            </p:nvSpPr>
            <p:spPr>
              <a:xfrm>
                <a:off x="2617" y="7050"/>
                <a:ext cx="3723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15" name="图形"/>
              <p:cNvSpPr txBox="1"/>
              <p:nvPr/>
            </p:nvSpPr>
            <p:spPr>
              <a:xfrm>
                <a:off x="2363" y="7631"/>
                <a:ext cx="4537" cy="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12806" y="7050"/>
              <a:ext cx="4537" cy="2048"/>
              <a:chOff x="2363" y="7050"/>
              <a:chExt cx="4537" cy="2048"/>
            </a:xfrm>
          </p:grpSpPr>
          <p:sp>
            <p:nvSpPr>
              <p:cNvPr id="21" name="图形"/>
              <p:cNvSpPr txBox="1"/>
              <p:nvPr/>
            </p:nvSpPr>
            <p:spPr>
              <a:xfrm>
                <a:off x="2617" y="7050"/>
                <a:ext cx="3723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3" name="图形"/>
              <p:cNvSpPr txBox="1"/>
              <p:nvPr/>
            </p:nvSpPr>
            <p:spPr>
              <a:xfrm>
                <a:off x="2363" y="7631"/>
                <a:ext cx="4537" cy="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483100" cy="981710"/>
            <a:chOff x="425" y="414"/>
            <a:chExt cx="7060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860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4" name="图形"/>
          <p:cNvGrpSpPr/>
          <p:nvPr/>
        </p:nvGrpSpPr>
        <p:grpSpPr>
          <a:xfrm>
            <a:off x="1023620" y="1537972"/>
            <a:ext cx="10139680" cy="4345940"/>
            <a:chOff x="1612" y="2422"/>
            <a:chExt cx="15968" cy="6844"/>
          </a:xfrm>
        </p:grpSpPr>
        <p:sp>
          <p:nvSpPr>
            <p:cNvPr id="8" name="图形"/>
            <p:cNvSpPr/>
            <p:nvPr>
              <p:custDataLst>
                <p:tags r:id="rId2"/>
              </p:custDataLst>
            </p:nvPr>
          </p:nvSpPr>
          <p:spPr>
            <a:xfrm rot="16377237">
              <a:off x="1611" y="4458"/>
              <a:ext cx="2828" cy="282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400" kern="0">
                <a:solidFill>
                  <a:srgbClr val="FFFFF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 Medium" panose="00020600040101010101" charset="-122"/>
              </a:endParaRPr>
            </a:p>
          </p:txBody>
        </p:sp>
        <p:sp>
          <p:nvSpPr>
            <p:cNvPr id="9" name="图形"/>
            <p:cNvSpPr/>
            <p:nvPr>
              <p:custDataLst>
                <p:tags r:id="rId3"/>
              </p:custDataLst>
            </p:nvPr>
          </p:nvSpPr>
          <p:spPr bwMode="auto">
            <a:xfrm>
              <a:off x="1988" y="4835"/>
              <a:ext cx="2073" cy="207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600" kern="0" dirty="0">
                <a:solidFill>
                  <a:srgbClr val="FFFFFF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 Medium" panose="00020600040101010101" charset="-122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254" y="4138"/>
              <a:ext cx="3064" cy="3467"/>
              <a:chOff x="4178" y="4478"/>
              <a:chExt cx="3064" cy="3474"/>
            </a:xfrm>
          </p:grpSpPr>
          <p:cxnSp>
            <p:nvCxnSpPr>
              <p:cNvPr id="42" name="图形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4178" y="4478"/>
                <a:ext cx="2614" cy="750"/>
              </a:xfrm>
              <a:prstGeom prst="straightConnector1">
                <a:avLst/>
              </a:prstGeom>
              <a:ln>
                <a:solidFill>
                  <a:srgbClr val="EE7127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图形"/>
              <p:cNvCxnSpPr/>
              <p:nvPr>
                <p:custDataLst>
                  <p:tags r:id="rId21"/>
                </p:custDataLst>
              </p:nvPr>
            </p:nvCxnSpPr>
            <p:spPr>
              <a:xfrm>
                <a:off x="4178" y="6249"/>
                <a:ext cx="3065" cy="0"/>
              </a:xfrm>
              <a:prstGeom prst="straightConnector1">
                <a:avLst/>
              </a:prstGeom>
              <a:ln>
                <a:solidFill>
                  <a:srgbClr val="EE7127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图形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4178" y="7202"/>
                <a:ext cx="2614" cy="750"/>
              </a:xfrm>
              <a:prstGeom prst="straightConnector1">
                <a:avLst/>
              </a:prstGeom>
              <a:ln>
                <a:solidFill>
                  <a:srgbClr val="EE7127"/>
                </a:solidFill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图形"/>
            <p:cNvSpPr txBox="1"/>
            <p:nvPr>
              <p:custDataLst>
                <p:tags r:id="rId4"/>
              </p:custDataLst>
            </p:nvPr>
          </p:nvSpPr>
          <p:spPr>
            <a:xfrm>
              <a:off x="2004" y="5461"/>
              <a:ext cx="2057" cy="6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Keyword</a:t>
              </a:r>
              <a:endParaRPr lang="zh-CN" altLang="en-US" sz="2000" dirty="0">
                <a:solidFill>
                  <a:schemeClr val="bg1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 Medium" panose="00020600040101010101" charset="-122"/>
              </a:endParaRPr>
            </a:p>
          </p:txBody>
        </p:sp>
        <p:grpSp>
          <p:nvGrpSpPr>
            <p:cNvPr id="21" name="图形"/>
            <p:cNvGrpSpPr/>
            <p:nvPr/>
          </p:nvGrpSpPr>
          <p:grpSpPr>
            <a:xfrm>
              <a:off x="7217" y="2514"/>
              <a:ext cx="1902" cy="1904"/>
              <a:chOff x="3744946" y="1727598"/>
              <a:chExt cx="2749170" cy="2756730"/>
            </a:xfrm>
          </p:grpSpPr>
          <p:sp>
            <p:nvSpPr>
              <p:cNvPr id="24" name="图形"/>
              <p:cNvSpPr/>
              <p:nvPr>
                <p:custDataLst>
                  <p:tags r:id="rId18"/>
                </p:custDataLst>
              </p:nvPr>
            </p:nvSpPr>
            <p:spPr>
              <a:xfrm rot="16377237">
                <a:off x="3741166" y="1731378"/>
                <a:ext cx="2756730" cy="274917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Medium" panose="00020600040101010101" charset="-122"/>
                </a:endParaRPr>
              </a:p>
            </p:txBody>
          </p:sp>
          <p:sp>
            <p:nvSpPr>
              <p:cNvPr id="25" name="图形"/>
              <p:cNvSpPr/>
              <p:nvPr>
                <p:custDataLst>
                  <p:tags r:id="rId19"/>
                </p:custDataLst>
              </p:nvPr>
            </p:nvSpPr>
            <p:spPr bwMode="auto">
              <a:xfrm>
                <a:off x="4111296" y="2095683"/>
                <a:ext cx="2016471" cy="2020559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kern="0" dirty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Medium" panose="00020600040101010101" charset="-122"/>
                </a:endParaRPr>
              </a:p>
            </p:txBody>
          </p:sp>
        </p:grpSp>
        <p:sp>
          <p:nvSpPr>
            <p:cNvPr id="50" name="图形"/>
            <p:cNvSpPr txBox="1"/>
            <p:nvPr>
              <p:custDataLst>
                <p:tags r:id="rId5"/>
              </p:custDataLst>
            </p:nvPr>
          </p:nvSpPr>
          <p:spPr>
            <a:xfrm>
              <a:off x="7492" y="2984"/>
              <a:ext cx="135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01</a:t>
              </a:r>
            </a:p>
          </p:txBody>
        </p:sp>
        <p:grpSp>
          <p:nvGrpSpPr>
            <p:cNvPr id="12" name="图形"/>
            <p:cNvGrpSpPr/>
            <p:nvPr/>
          </p:nvGrpSpPr>
          <p:grpSpPr>
            <a:xfrm>
              <a:off x="8215" y="4929"/>
              <a:ext cx="1976" cy="1977"/>
              <a:chOff x="3357080" y="1787615"/>
              <a:chExt cx="2749759" cy="2756140"/>
            </a:xfrm>
          </p:grpSpPr>
          <p:sp>
            <p:nvSpPr>
              <p:cNvPr id="16" name="图形"/>
              <p:cNvSpPr/>
              <p:nvPr>
                <p:custDataLst>
                  <p:tags r:id="rId16"/>
                </p:custDataLst>
              </p:nvPr>
            </p:nvSpPr>
            <p:spPr>
              <a:xfrm rot="16377237">
                <a:off x="3353889" y="1790805"/>
                <a:ext cx="2756140" cy="2749759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Medium" panose="00020600040101010101" charset="-122"/>
                </a:endParaRPr>
              </a:p>
            </p:txBody>
          </p:sp>
          <p:sp>
            <p:nvSpPr>
              <p:cNvPr id="17" name="图形"/>
              <p:cNvSpPr/>
              <p:nvPr>
                <p:custDataLst>
                  <p:tags r:id="rId17"/>
                </p:custDataLst>
              </p:nvPr>
            </p:nvSpPr>
            <p:spPr bwMode="auto">
              <a:xfrm>
                <a:off x="3723723" y="2155405"/>
                <a:ext cx="2016471" cy="2020559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kern="0" dirty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Medium" panose="00020600040101010101" charset="-122"/>
                </a:endParaRPr>
              </a:p>
            </p:txBody>
          </p:sp>
        </p:grpSp>
        <p:sp>
          <p:nvSpPr>
            <p:cNvPr id="51" name="图形"/>
            <p:cNvSpPr txBox="1"/>
            <p:nvPr>
              <p:custDataLst>
                <p:tags r:id="rId6"/>
              </p:custDataLst>
            </p:nvPr>
          </p:nvSpPr>
          <p:spPr>
            <a:xfrm>
              <a:off x="8527" y="5429"/>
              <a:ext cx="135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02</a:t>
              </a:r>
            </a:p>
          </p:txBody>
        </p:sp>
        <p:grpSp>
          <p:nvGrpSpPr>
            <p:cNvPr id="2" name="图形"/>
            <p:cNvGrpSpPr/>
            <p:nvPr/>
          </p:nvGrpSpPr>
          <p:grpSpPr>
            <a:xfrm>
              <a:off x="7209" y="7364"/>
              <a:ext cx="1903" cy="1902"/>
              <a:chOff x="3734244" y="1793225"/>
              <a:chExt cx="2750336" cy="2755561"/>
            </a:xfrm>
          </p:grpSpPr>
          <p:sp>
            <p:nvSpPr>
              <p:cNvPr id="11" name="图形"/>
              <p:cNvSpPr/>
              <p:nvPr>
                <p:custDataLst>
                  <p:tags r:id="rId14"/>
                </p:custDataLst>
              </p:nvPr>
            </p:nvSpPr>
            <p:spPr>
              <a:xfrm rot="16377237">
                <a:off x="3731631" y="1795837"/>
                <a:ext cx="2755561" cy="275033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400" kern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Medium" panose="00020600040101010101" charset="-122"/>
                </a:endParaRPr>
              </a:p>
            </p:txBody>
          </p:sp>
          <p:sp>
            <p:nvSpPr>
              <p:cNvPr id="14" name="图形"/>
              <p:cNvSpPr/>
              <p:nvPr>
                <p:custDataLst>
                  <p:tags r:id="rId15"/>
                </p:custDataLst>
              </p:nvPr>
            </p:nvSpPr>
            <p:spPr bwMode="auto">
              <a:xfrm>
                <a:off x="4101176" y="2160726"/>
                <a:ext cx="2016471" cy="2020559"/>
              </a:xfrm>
              <a:prstGeom prst="ellipse">
                <a:avLst/>
              </a:pr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1600" kern="0" dirty="0">
                  <a:solidFill>
                    <a:srgbClr val="FFFFFF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 Medium" panose="00020600040101010101" charset="-122"/>
                </a:endParaRPr>
              </a:p>
            </p:txBody>
          </p:sp>
        </p:grpSp>
        <p:sp>
          <p:nvSpPr>
            <p:cNvPr id="52" name="图形"/>
            <p:cNvSpPr txBox="1"/>
            <p:nvPr>
              <p:custDataLst>
                <p:tags r:id="rId7"/>
              </p:custDataLst>
            </p:nvPr>
          </p:nvSpPr>
          <p:spPr>
            <a:xfrm>
              <a:off x="7485" y="7834"/>
              <a:ext cx="1350" cy="1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>
                  <a:solidFill>
                    <a:schemeClr val="bg1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03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9716" y="2422"/>
              <a:ext cx="7864" cy="2285"/>
              <a:chOff x="9640" y="2718"/>
              <a:chExt cx="7864" cy="2290"/>
            </a:xfrm>
          </p:grpSpPr>
          <p:sp>
            <p:nvSpPr>
              <p:cNvPr id="53" name="图形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9640" y="2718"/>
                <a:ext cx="3540" cy="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4" name="图形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9640" y="3338"/>
                <a:ext cx="7864" cy="167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0520" y="4873"/>
              <a:ext cx="7059" cy="1722"/>
              <a:chOff x="9640" y="2718"/>
              <a:chExt cx="7059" cy="1726"/>
            </a:xfrm>
          </p:grpSpPr>
          <p:sp>
            <p:nvSpPr>
              <p:cNvPr id="57" name="图形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9640" y="2718"/>
                <a:ext cx="3540" cy="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8" name="图形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9640" y="3338"/>
                <a:ext cx="7059" cy="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9716" y="7271"/>
              <a:ext cx="7864" cy="1722"/>
              <a:chOff x="9640" y="2718"/>
              <a:chExt cx="7864" cy="1726"/>
            </a:xfrm>
          </p:grpSpPr>
          <p:sp>
            <p:nvSpPr>
              <p:cNvPr id="60" name="图形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9640" y="2718"/>
                <a:ext cx="3540" cy="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1" name="图形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9640" y="3338"/>
                <a:ext cx="7864" cy="1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599940" cy="981710"/>
            <a:chOff x="425" y="414"/>
            <a:chExt cx="7244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6044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zh-CN" sz="4000" dirty="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Add title text</a:t>
              </a:r>
              <a:endParaRPr lang="zh-CN" altLang="en-US" sz="4000" dirty="0">
                <a:solidFill>
                  <a:srgbClr val="FF9166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  <p:grpSp>
        <p:nvGrpSpPr>
          <p:cNvPr id="42" name="图形"/>
          <p:cNvGrpSpPr/>
          <p:nvPr/>
        </p:nvGrpSpPr>
        <p:grpSpPr>
          <a:xfrm>
            <a:off x="984251" y="2105661"/>
            <a:ext cx="10203815" cy="3593465"/>
            <a:chOff x="1430" y="2936"/>
            <a:chExt cx="16069" cy="5659"/>
          </a:xfrm>
        </p:grpSpPr>
        <p:sp>
          <p:nvSpPr>
            <p:cNvPr id="6" name="图形"/>
            <p:cNvSpPr/>
            <p:nvPr/>
          </p:nvSpPr>
          <p:spPr>
            <a:xfrm flipH="1">
              <a:off x="6608" y="3693"/>
              <a:ext cx="1296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  <a:miter/>
              <a:headEnd type="oval"/>
              <a:tailEnd type="oval"/>
            </a:ln>
          </p:spPr>
          <p:txBody>
            <a:bodyPr lIns="22859" rIns="22859"/>
            <a:lstStyle/>
            <a:p>
              <a:pPr algn="l" defTabSz="914400">
                <a:defRPr sz="1800" b="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9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7" name="图形"/>
            <p:cNvSpPr/>
            <p:nvPr/>
          </p:nvSpPr>
          <p:spPr>
            <a:xfrm flipH="1">
              <a:off x="11211" y="4484"/>
              <a:ext cx="1293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miter/>
              <a:headEnd type="oval"/>
              <a:tailEnd type="oval"/>
            </a:ln>
          </p:spPr>
          <p:txBody>
            <a:bodyPr lIns="22859" rIns="22859"/>
            <a:lstStyle/>
            <a:p>
              <a:pPr algn="l" defTabSz="914400">
                <a:defRPr sz="1800" b="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9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8" name="图形"/>
            <p:cNvSpPr/>
            <p:nvPr/>
          </p:nvSpPr>
          <p:spPr>
            <a:xfrm flipH="1">
              <a:off x="6608" y="5359"/>
              <a:ext cx="1296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  <a:miter/>
              <a:headEnd type="oval"/>
              <a:tailEnd type="oval"/>
            </a:ln>
          </p:spPr>
          <p:txBody>
            <a:bodyPr lIns="22859" rIns="22859"/>
            <a:lstStyle/>
            <a:p>
              <a:pPr algn="l" defTabSz="914400">
                <a:defRPr sz="1800" b="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9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9" name="图形"/>
            <p:cNvSpPr/>
            <p:nvPr/>
          </p:nvSpPr>
          <p:spPr>
            <a:xfrm flipH="1">
              <a:off x="11211" y="6225"/>
              <a:ext cx="1293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miter/>
              <a:headEnd type="oval"/>
              <a:tailEnd type="oval"/>
            </a:ln>
          </p:spPr>
          <p:txBody>
            <a:bodyPr lIns="22859" rIns="22859"/>
            <a:lstStyle/>
            <a:p>
              <a:pPr algn="l" defTabSz="914400">
                <a:defRPr sz="1800" b="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9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2" name="图形"/>
            <p:cNvSpPr/>
            <p:nvPr/>
          </p:nvSpPr>
          <p:spPr>
            <a:xfrm flipH="1">
              <a:off x="6608" y="7025"/>
              <a:ext cx="1296" cy="0"/>
            </a:xfrm>
            <a:prstGeom prst="line">
              <a:avLst/>
            </a:prstGeom>
            <a:ln w="25400">
              <a:solidFill>
                <a:schemeClr val="accent1"/>
              </a:solidFill>
              <a:prstDash val="dash"/>
              <a:miter/>
              <a:headEnd type="oval"/>
              <a:tailEnd type="oval"/>
            </a:ln>
          </p:spPr>
          <p:txBody>
            <a:bodyPr lIns="22859" rIns="22859"/>
            <a:lstStyle/>
            <a:p>
              <a:pPr algn="l" defTabSz="914400">
                <a:defRPr sz="1800" b="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9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11" name="图形"/>
            <p:cNvSpPr/>
            <p:nvPr/>
          </p:nvSpPr>
          <p:spPr>
            <a:xfrm flipH="1">
              <a:off x="11211" y="7849"/>
              <a:ext cx="1293" cy="0"/>
            </a:xfrm>
            <a:prstGeom prst="line">
              <a:avLst/>
            </a:prstGeom>
            <a:ln w="25400">
              <a:solidFill>
                <a:schemeClr val="accent2"/>
              </a:solidFill>
              <a:prstDash val="dash"/>
              <a:miter/>
              <a:headEnd type="oval"/>
              <a:tailEnd type="oval"/>
            </a:ln>
          </p:spPr>
          <p:txBody>
            <a:bodyPr lIns="22859" rIns="22859"/>
            <a:lstStyle/>
            <a:p>
              <a:pPr algn="l" defTabSz="914400">
                <a:defRPr sz="1800" b="0"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9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grpSp>
          <p:nvGrpSpPr>
            <p:cNvPr id="12" name="图形"/>
            <p:cNvGrpSpPr/>
            <p:nvPr/>
          </p:nvGrpSpPr>
          <p:grpSpPr>
            <a:xfrm>
              <a:off x="7682" y="6946"/>
              <a:ext cx="3838" cy="1649"/>
              <a:chOff x="0" y="25400"/>
              <a:chExt cx="4873904" cy="2093807"/>
            </a:xfrm>
            <a:solidFill>
              <a:schemeClr val="accent2"/>
            </a:solidFill>
          </p:grpSpPr>
          <p:sp>
            <p:nvSpPr>
              <p:cNvPr id="13" name="图形"/>
              <p:cNvSpPr/>
              <p:nvPr/>
            </p:nvSpPr>
            <p:spPr>
              <a:xfrm>
                <a:off x="0" y="889139"/>
                <a:ext cx="4873904" cy="123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53"/>
                    </a:moveTo>
                    <a:cubicBezTo>
                      <a:pt x="21600" y="6803"/>
                      <a:pt x="21366" y="7654"/>
                      <a:pt x="20899" y="8334"/>
                    </a:cubicBezTo>
                    <a:cubicBezTo>
                      <a:pt x="12435" y="20580"/>
                      <a:pt x="12435" y="20580"/>
                      <a:pt x="12435" y="20580"/>
                    </a:cubicBezTo>
                    <a:cubicBezTo>
                      <a:pt x="12026" y="21260"/>
                      <a:pt x="11384" y="21600"/>
                      <a:pt x="10800" y="21600"/>
                    </a:cubicBezTo>
                    <a:cubicBezTo>
                      <a:pt x="10216" y="21600"/>
                      <a:pt x="9574" y="21260"/>
                      <a:pt x="9165" y="20580"/>
                    </a:cubicBezTo>
                    <a:cubicBezTo>
                      <a:pt x="701" y="8334"/>
                      <a:pt x="701" y="8334"/>
                      <a:pt x="701" y="8334"/>
                    </a:cubicBezTo>
                    <a:cubicBezTo>
                      <a:pt x="234" y="7654"/>
                      <a:pt x="0" y="6803"/>
                      <a:pt x="0" y="595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850"/>
                      <a:pt x="234" y="1701"/>
                      <a:pt x="701" y="2381"/>
                    </a:cubicBezTo>
                    <a:cubicBezTo>
                      <a:pt x="9165" y="14797"/>
                      <a:pt x="9165" y="14797"/>
                      <a:pt x="9165" y="14797"/>
                    </a:cubicBezTo>
                    <a:cubicBezTo>
                      <a:pt x="9574" y="15307"/>
                      <a:pt x="10216" y="15647"/>
                      <a:pt x="10800" y="15647"/>
                    </a:cubicBezTo>
                    <a:cubicBezTo>
                      <a:pt x="11384" y="15647"/>
                      <a:pt x="12026" y="15307"/>
                      <a:pt x="12435" y="14797"/>
                    </a:cubicBezTo>
                    <a:cubicBezTo>
                      <a:pt x="20899" y="2381"/>
                      <a:pt x="20899" y="2381"/>
                      <a:pt x="20899" y="2381"/>
                    </a:cubicBezTo>
                    <a:cubicBezTo>
                      <a:pt x="21366" y="1701"/>
                      <a:pt x="21600" y="850"/>
                      <a:pt x="21600" y="0"/>
                    </a:cubicBezTo>
                    <a:lnTo>
                      <a:pt x="21600" y="5953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14" name="图形"/>
              <p:cNvSpPr/>
              <p:nvPr/>
            </p:nvSpPr>
            <p:spPr>
              <a:xfrm>
                <a:off x="874" y="25400"/>
                <a:ext cx="4864537" cy="17810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10600" y="0"/>
                    </a:moveTo>
                    <a:cubicBezTo>
                      <a:pt x="11173" y="0"/>
                      <a:pt x="11803" y="235"/>
                      <a:pt x="12204" y="704"/>
                    </a:cubicBezTo>
                    <a:cubicBezTo>
                      <a:pt x="20512" y="9157"/>
                      <a:pt x="20512" y="9157"/>
                      <a:pt x="20512" y="9157"/>
                    </a:cubicBezTo>
                    <a:cubicBezTo>
                      <a:pt x="21371" y="10096"/>
                      <a:pt x="21371" y="11504"/>
                      <a:pt x="20512" y="12443"/>
                    </a:cubicBezTo>
                    <a:cubicBezTo>
                      <a:pt x="12204" y="21013"/>
                      <a:pt x="12204" y="21013"/>
                      <a:pt x="12204" y="21013"/>
                    </a:cubicBezTo>
                    <a:cubicBezTo>
                      <a:pt x="11803" y="21365"/>
                      <a:pt x="11173" y="21600"/>
                      <a:pt x="10600" y="21600"/>
                    </a:cubicBezTo>
                    <a:cubicBezTo>
                      <a:pt x="10027" y="21600"/>
                      <a:pt x="9396" y="21365"/>
                      <a:pt x="8995" y="21013"/>
                    </a:cubicBezTo>
                    <a:cubicBezTo>
                      <a:pt x="688" y="12443"/>
                      <a:pt x="688" y="12443"/>
                      <a:pt x="688" y="12443"/>
                    </a:cubicBezTo>
                    <a:cubicBezTo>
                      <a:pt x="-229" y="11504"/>
                      <a:pt x="-229" y="10096"/>
                      <a:pt x="688" y="9157"/>
                    </a:cubicBezTo>
                    <a:cubicBezTo>
                      <a:pt x="8995" y="704"/>
                      <a:pt x="8995" y="704"/>
                      <a:pt x="8995" y="704"/>
                    </a:cubicBezTo>
                    <a:cubicBezTo>
                      <a:pt x="9396" y="235"/>
                      <a:pt x="10027" y="0"/>
                      <a:pt x="1060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15" name="图形"/>
            <p:cNvGrpSpPr/>
            <p:nvPr/>
          </p:nvGrpSpPr>
          <p:grpSpPr>
            <a:xfrm>
              <a:off x="7682" y="6358"/>
              <a:ext cx="3838" cy="1232"/>
              <a:chOff x="0" y="25400"/>
              <a:chExt cx="4873904" cy="1564687"/>
            </a:xfrm>
            <a:solidFill>
              <a:schemeClr val="accent1"/>
            </a:solidFill>
          </p:grpSpPr>
          <p:sp>
            <p:nvSpPr>
              <p:cNvPr id="16" name="图形"/>
              <p:cNvSpPr/>
              <p:nvPr/>
            </p:nvSpPr>
            <p:spPr>
              <a:xfrm>
                <a:off x="0" y="621851"/>
                <a:ext cx="4873904" cy="9682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7992"/>
                    </a:moveTo>
                    <a:cubicBezTo>
                      <a:pt x="0" y="8856"/>
                      <a:pt x="234" y="9504"/>
                      <a:pt x="701" y="10152"/>
                    </a:cubicBezTo>
                    <a:cubicBezTo>
                      <a:pt x="9165" y="20736"/>
                      <a:pt x="9165" y="20736"/>
                      <a:pt x="9165" y="20736"/>
                    </a:cubicBezTo>
                    <a:cubicBezTo>
                      <a:pt x="9574" y="21384"/>
                      <a:pt x="10216" y="21600"/>
                      <a:pt x="10800" y="21600"/>
                    </a:cubicBezTo>
                    <a:cubicBezTo>
                      <a:pt x="11384" y="21600"/>
                      <a:pt x="12026" y="21384"/>
                      <a:pt x="12435" y="20736"/>
                    </a:cubicBezTo>
                    <a:cubicBezTo>
                      <a:pt x="20899" y="10152"/>
                      <a:pt x="20899" y="10152"/>
                      <a:pt x="20899" y="10152"/>
                    </a:cubicBezTo>
                    <a:cubicBezTo>
                      <a:pt x="21366" y="9504"/>
                      <a:pt x="21600" y="8856"/>
                      <a:pt x="21600" y="7992"/>
                    </a:cubicBezTo>
                    <a:cubicBezTo>
                      <a:pt x="21600" y="0"/>
                      <a:pt x="21600" y="0"/>
                      <a:pt x="21600" y="0"/>
                    </a:cubicBezTo>
                    <a:cubicBezTo>
                      <a:pt x="21600" y="648"/>
                      <a:pt x="21366" y="1512"/>
                      <a:pt x="20899" y="1944"/>
                    </a:cubicBezTo>
                    <a:cubicBezTo>
                      <a:pt x="12435" y="12744"/>
                      <a:pt x="12435" y="12744"/>
                      <a:pt x="12435" y="12744"/>
                    </a:cubicBezTo>
                    <a:cubicBezTo>
                      <a:pt x="12026" y="13176"/>
                      <a:pt x="11384" y="13608"/>
                      <a:pt x="10800" y="13608"/>
                    </a:cubicBezTo>
                    <a:cubicBezTo>
                      <a:pt x="10216" y="13608"/>
                      <a:pt x="9574" y="13176"/>
                      <a:pt x="9165" y="12744"/>
                    </a:cubicBezTo>
                    <a:cubicBezTo>
                      <a:pt x="701" y="1944"/>
                      <a:pt x="701" y="1944"/>
                      <a:pt x="701" y="1944"/>
                    </a:cubicBezTo>
                    <a:cubicBezTo>
                      <a:pt x="234" y="1512"/>
                      <a:pt x="0" y="648"/>
                      <a:pt x="0" y="0"/>
                    </a:cubicBezTo>
                    <a:lnTo>
                      <a:pt x="0" y="7992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17" name="图形"/>
              <p:cNvSpPr/>
              <p:nvPr/>
            </p:nvSpPr>
            <p:spPr>
              <a:xfrm>
                <a:off x="874" y="25400"/>
                <a:ext cx="4864537" cy="123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10600" y="0"/>
                    </a:moveTo>
                    <a:cubicBezTo>
                      <a:pt x="11173" y="0"/>
                      <a:pt x="11803" y="340"/>
                      <a:pt x="12204" y="680"/>
                    </a:cubicBezTo>
                    <a:cubicBezTo>
                      <a:pt x="20512" y="9184"/>
                      <a:pt x="20512" y="9184"/>
                      <a:pt x="20512" y="9184"/>
                    </a:cubicBezTo>
                    <a:cubicBezTo>
                      <a:pt x="21371" y="10035"/>
                      <a:pt x="21371" y="11565"/>
                      <a:pt x="20512" y="12416"/>
                    </a:cubicBezTo>
                    <a:cubicBezTo>
                      <a:pt x="12204" y="20920"/>
                      <a:pt x="12204" y="20920"/>
                      <a:pt x="12204" y="20920"/>
                    </a:cubicBezTo>
                    <a:cubicBezTo>
                      <a:pt x="11803" y="21260"/>
                      <a:pt x="11173" y="21600"/>
                      <a:pt x="10600" y="21600"/>
                    </a:cubicBezTo>
                    <a:cubicBezTo>
                      <a:pt x="10027" y="21600"/>
                      <a:pt x="9396" y="21260"/>
                      <a:pt x="8995" y="20920"/>
                    </a:cubicBezTo>
                    <a:cubicBezTo>
                      <a:pt x="688" y="12416"/>
                      <a:pt x="688" y="12416"/>
                      <a:pt x="688" y="12416"/>
                    </a:cubicBezTo>
                    <a:cubicBezTo>
                      <a:pt x="-229" y="11565"/>
                      <a:pt x="-229" y="10035"/>
                      <a:pt x="688" y="9184"/>
                    </a:cubicBezTo>
                    <a:cubicBezTo>
                      <a:pt x="8995" y="680"/>
                      <a:pt x="8995" y="680"/>
                      <a:pt x="8995" y="680"/>
                    </a:cubicBezTo>
                    <a:cubicBezTo>
                      <a:pt x="9396" y="340"/>
                      <a:pt x="10027" y="0"/>
                      <a:pt x="1060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18" name="图形"/>
            <p:cNvGrpSpPr/>
            <p:nvPr/>
          </p:nvGrpSpPr>
          <p:grpSpPr>
            <a:xfrm>
              <a:off x="7682" y="5793"/>
              <a:ext cx="3838" cy="775"/>
              <a:chOff x="0" y="25400"/>
              <a:chExt cx="4873904" cy="983746"/>
            </a:xfrm>
            <a:solidFill>
              <a:schemeClr val="accent2"/>
            </a:solidFill>
          </p:grpSpPr>
          <p:sp>
            <p:nvSpPr>
              <p:cNvPr id="19" name="图形"/>
              <p:cNvSpPr/>
              <p:nvPr/>
            </p:nvSpPr>
            <p:spPr>
              <a:xfrm>
                <a:off x="0" y="321835"/>
                <a:ext cx="4873904" cy="6873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304"/>
                      <a:pt x="21366" y="913"/>
                      <a:pt x="20899" y="1217"/>
                    </a:cubicBezTo>
                    <a:cubicBezTo>
                      <a:pt x="12435" y="9127"/>
                      <a:pt x="12435" y="9127"/>
                      <a:pt x="12435" y="9127"/>
                    </a:cubicBezTo>
                    <a:cubicBezTo>
                      <a:pt x="12026" y="9431"/>
                      <a:pt x="11384" y="9735"/>
                      <a:pt x="10800" y="9735"/>
                    </a:cubicBezTo>
                    <a:cubicBezTo>
                      <a:pt x="10216" y="9735"/>
                      <a:pt x="9574" y="9431"/>
                      <a:pt x="9165" y="9127"/>
                    </a:cubicBezTo>
                    <a:cubicBezTo>
                      <a:pt x="701" y="1217"/>
                      <a:pt x="701" y="1217"/>
                      <a:pt x="701" y="1217"/>
                    </a:cubicBezTo>
                    <a:cubicBezTo>
                      <a:pt x="234" y="913"/>
                      <a:pt x="0" y="304"/>
                      <a:pt x="0" y="0"/>
                    </a:cubicBezTo>
                    <a:cubicBezTo>
                      <a:pt x="0" y="11865"/>
                      <a:pt x="0" y="11865"/>
                      <a:pt x="0" y="11865"/>
                    </a:cubicBezTo>
                    <a:cubicBezTo>
                      <a:pt x="0" y="12473"/>
                      <a:pt x="234" y="13082"/>
                      <a:pt x="701" y="13386"/>
                    </a:cubicBezTo>
                    <a:cubicBezTo>
                      <a:pt x="9165" y="20992"/>
                      <a:pt x="9165" y="20992"/>
                      <a:pt x="9165" y="20992"/>
                    </a:cubicBezTo>
                    <a:cubicBezTo>
                      <a:pt x="9574" y="21296"/>
                      <a:pt x="10216" y="21600"/>
                      <a:pt x="10800" y="21600"/>
                    </a:cubicBezTo>
                    <a:cubicBezTo>
                      <a:pt x="11384" y="21600"/>
                      <a:pt x="12026" y="21296"/>
                      <a:pt x="12435" y="20992"/>
                    </a:cubicBezTo>
                    <a:cubicBezTo>
                      <a:pt x="20899" y="13386"/>
                      <a:pt x="20899" y="13386"/>
                      <a:pt x="20899" y="13386"/>
                    </a:cubicBezTo>
                    <a:cubicBezTo>
                      <a:pt x="21366" y="13082"/>
                      <a:pt x="21600" y="12473"/>
                      <a:pt x="21600" y="11865"/>
                    </a:cubicBezTo>
                    <a:lnTo>
                      <a:pt x="21600" y="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20" name="图形"/>
              <p:cNvSpPr/>
              <p:nvPr/>
            </p:nvSpPr>
            <p:spPr>
              <a:xfrm>
                <a:off x="874" y="25400"/>
                <a:ext cx="4864537" cy="6300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10600" y="0"/>
                    </a:moveTo>
                    <a:cubicBezTo>
                      <a:pt x="11173" y="0"/>
                      <a:pt x="11803" y="332"/>
                      <a:pt x="12204" y="997"/>
                    </a:cubicBezTo>
                    <a:cubicBezTo>
                      <a:pt x="20512" y="9305"/>
                      <a:pt x="20512" y="9305"/>
                      <a:pt x="20512" y="9305"/>
                    </a:cubicBezTo>
                    <a:cubicBezTo>
                      <a:pt x="21371" y="9969"/>
                      <a:pt x="21371" y="11631"/>
                      <a:pt x="20512" y="12295"/>
                    </a:cubicBezTo>
                    <a:cubicBezTo>
                      <a:pt x="12204" y="20935"/>
                      <a:pt x="12204" y="20935"/>
                      <a:pt x="12204" y="20935"/>
                    </a:cubicBezTo>
                    <a:cubicBezTo>
                      <a:pt x="11803" y="21268"/>
                      <a:pt x="11173" y="21600"/>
                      <a:pt x="10600" y="21600"/>
                    </a:cubicBezTo>
                    <a:cubicBezTo>
                      <a:pt x="10027" y="21600"/>
                      <a:pt x="9396" y="21268"/>
                      <a:pt x="8995" y="20935"/>
                    </a:cubicBezTo>
                    <a:cubicBezTo>
                      <a:pt x="688" y="12295"/>
                      <a:pt x="688" y="12295"/>
                      <a:pt x="688" y="12295"/>
                    </a:cubicBezTo>
                    <a:cubicBezTo>
                      <a:pt x="-229" y="11631"/>
                      <a:pt x="-229" y="9969"/>
                      <a:pt x="688" y="9305"/>
                    </a:cubicBezTo>
                    <a:cubicBezTo>
                      <a:pt x="8995" y="997"/>
                      <a:pt x="8995" y="997"/>
                      <a:pt x="8995" y="997"/>
                    </a:cubicBezTo>
                    <a:cubicBezTo>
                      <a:pt x="9396" y="332"/>
                      <a:pt x="10027" y="0"/>
                      <a:pt x="10600" y="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21" name="图形"/>
            <p:cNvGrpSpPr/>
            <p:nvPr/>
          </p:nvGrpSpPr>
          <p:grpSpPr>
            <a:xfrm>
              <a:off x="7682" y="2936"/>
              <a:ext cx="3838" cy="1651"/>
              <a:chOff x="0" y="0"/>
              <a:chExt cx="4873904" cy="2096534"/>
            </a:xfrm>
            <a:solidFill>
              <a:schemeClr val="accent1"/>
            </a:solidFill>
          </p:grpSpPr>
          <p:sp>
            <p:nvSpPr>
              <p:cNvPr id="22" name="图形"/>
              <p:cNvSpPr/>
              <p:nvPr/>
            </p:nvSpPr>
            <p:spPr>
              <a:xfrm>
                <a:off x="0" y="0"/>
                <a:ext cx="4873904" cy="12300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647"/>
                    </a:moveTo>
                    <a:cubicBezTo>
                      <a:pt x="21600" y="14797"/>
                      <a:pt x="21366" y="13946"/>
                      <a:pt x="20899" y="13266"/>
                    </a:cubicBezTo>
                    <a:cubicBezTo>
                      <a:pt x="12435" y="1020"/>
                      <a:pt x="12435" y="1020"/>
                      <a:pt x="12435" y="1020"/>
                    </a:cubicBezTo>
                    <a:cubicBezTo>
                      <a:pt x="12026" y="340"/>
                      <a:pt x="11384" y="0"/>
                      <a:pt x="10800" y="0"/>
                    </a:cubicBezTo>
                    <a:cubicBezTo>
                      <a:pt x="10216" y="0"/>
                      <a:pt x="9574" y="340"/>
                      <a:pt x="9165" y="1020"/>
                    </a:cubicBezTo>
                    <a:cubicBezTo>
                      <a:pt x="701" y="13266"/>
                      <a:pt x="701" y="13266"/>
                      <a:pt x="701" y="13266"/>
                    </a:cubicBezTo>
                    <a:cubicBezTo>
                      <a:pt x="234" y="13946"/>
                      <a:pt x="0" y="14797"/>
                      <a:pt x="0" y="15647"/>
                    </a:cubicBezTo>
                    <a:cubicBezTo>
                      <a:pt x="0" y="21600"/>
                      <a:pt x="0" y="21600"/>
                      <a:pt x="0" y="21600"/>
                    </a:cubicBezTo>
                    <a:cubicBezTo>
                      <a:pt x="0" y="20750"/>
                      <a:pt x="234" y="19729"/>
                      <a:pt x="701" y="19219"/>
                    </a:cubicBezTo>
                    <a:cubicBezTo>
                      <a:pt x="9165" y="6803"/>
                      <a:pt x="9165" y="6803"/>
                      <a:pt x="9165" y="6803"/>
                    </a:cubicBezTo>
                    <a:cubicBezTo>
                      <a:pt x="9574" y="6123"/>
                      <a:pt x="10216" y="5783"/>
                      <a:pt x="10800" y="5783"/>
                    </a:cubicBezTo>
                    <a:cubicBezTo>
                      <a:pt x="11384" y="5783"/>
                      <a:pt x="12026" y="6123"/>
                      <a:pt x="12435" y="6803"/>
                    </a:cubicBezTo>
                    <a:cubicBezTo>
                      <a:pt x="20899" y="19219"/>
                      <a:pt x="20899" y="19219"/>
                      <a:pt x="20899" y="19219"/>
                    </a:cubicBezTo>
                    <a:cubicBezTo>
                      <a:pt x="21366" y="19729"/>
                      <a:pt x="21600" y="20750"/>
                      <a:pt x="21600" y="21600"/>
                    </a:cubicBezTo>
                    <a:lnTo>
                      <a:pt x="21600" y="15647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23" name="图形"/>
              <p:cNvSpPr/>
              <p:nvPr/>
            </p:nvSpPr>
            <p:spPr>
              <a:xfrm>
                <a:off x="874" y="304617"/>
                <a:ext cx="4864537" cy="17919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10600" y="21600"/>
                    </a:moveTo>
                    <a:cubicBezTo>
                      <a:pt x="11173" y="21600"/>
                      <a:pt x="11803" y="21366"/>
                      <a:pt x="12204" y="20899"/>
                    </a:cubicBezTo>
                    <a:cubicBezTo>
                      <a:pt x="20512" y="12493"/>
                      <a:pt x="20512" y="12493"/>
                      <a:pt x="20512" y="12493"/>
                    </a:cubicBezTo>
                    <a:cubicBezTo>
                      <a:pt x="21371" y="11559"/>
                      <a:pt x="21371" y="10041"/>
                      <a:pt x="20512" y="9224"/>
                    </a:cubicBezTo>
                    <a:cubicBezTo>
                      <a:pt x="12204" y="701"/>
                      <a:pt x="12204" y="701"/>
                      <a:pt x="12204" y="701"/>
                    </a:cubicBezTo>
                    <a:cubicBezTo>
                      <a:pt x="11803" y="234"/>
                      <a:pt x="11173" y="0"/>
                      <a:pt x="10600" y="0"/>
                    </a:cubicBezTo>
                    <a:cubicBezTo>
                      <a:pt x="10027" y="0"/>
                      <a:pt x="9396" y="234"/>
                      <a:pt x="8995" y="701"/>
                    </a:cubicBezTo>
                    <a:cubicBezTo>
                      <a:pt x="688" y="9224"/>
                      <a:pt x="688" y="9224"/>
                      <a:pt x="688" y="9224"/>
                    </a:cubicBezTo>
                    <a:cubicBezTo>
                      <a:pt x="-229" y="10041"/>
                      <a:pt x="-229" y="11559"/>
                      <a:pt x="688" y="12493"/>
                    </a:cubicBezTo>
                    <a:cubicBezTo>
                      <a:pt x="8995" y="20899"/>
                      <a:pt x="8995" y="20899"/>
                      <a:pt x="8995" y="20899"/>
                    </a:cubicBezTo>
                    <a:cubicBezTo>
                      <a:pt x="9396" y="21366"/>
                      <a:pt x="10027" y="21600"/>
                      <a:pt x="10600" y="2160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24" name="图形"/>
            <p:cNvGrpSpPr/>
            <p:nvPr/>
          </p:nvGrpSpPr>
          <p:grpSpPr>
            <a:xfrm>
              <a:off x="7682" y="3943"/>
              <a:ext cx="3838" cy="1223"/>
              <a:chOff x="0" y="0"/>
              <a:chExt cx="4873904" cy="1553778"/>
            </a:xfrm>
            <a:solidFill>
              <a:schemeClr val="accent2"/>
            </a:solidFill>
          </p:grpSpPr>
          <p:sp>
            <p:nvSpPr>
              <p:cNvPr id="25" name="图形"/>
              <p:cNvSpPr/>
              <p:nvPr/>
            </p:nvSpPr>
            <p:spPr>
              <a:xfrm>
                <a:off x="0" y="0"/>
                <a:ext cx="4873904" cy="9682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608"/>
                    </a:moveTo>
                    <a:cubicBezTo>
                      <a:pt x="0" y="12744"/>
                      <a:pt x="234" y="12096"/>
                      <a:pt x="701" y="11448"/>
                    </a:cubicBezTo>
                    <a:cubicBezTo>
                      <a:pt x="9165" y="864"/>
                      <a:pt x="9165" y="864"/>
                      <a:pt x="9165" y="864"/>
                    </a:cubicBezTo>
                    <a:cubicBezTo>
                      <a:pt x="9574" y="216"/>
                      <a:pt x="10216" y="0"/>
                      <a:pt x="10800" y="0"/>
                    </a:cubicBezTo>
                    <a:cubicBezTo>
                      <a:pt x="11384" y="0"/>
                      <a:pt x="12026" y="216"/>
                      <a:pt x="12435" y="864"/>
                    </a:cubicBezTo>
                    <a:cubicBezTo>
                      <a:pt x="20899" y="11448"/>
                      <a:pt x="20899" y="11448"/>
                      <a:pt x="20899" y="11448"/>
                    </a:cubicBezTo>
                    <a:cubicBezTo>
                      <a:pt x="21366" y="12096"/>
                      <a:pt x="21600" y="12744"/>
                      <a:pt x="21600" y="13608"/>
                    </a:cubicBezTo>
                    <a:cubicBezTo>
                      <a:pt x="21600" y="21600"/>
                      <a:pt x="21600" y="21600"/>
                      <a:pt x="21600" y="21600"/>
                    </a:cubicBezTo>
                    <a:cubicBezTo>
                      <a:pt x="21600" y="20952"/>
                      <a:pt x="21366" y="20088"/>
                      <a:pt x="20899" y="19656"/>
                    </a:cubicBezTo>
                    <a:cubicBezTo>
                      <a:pt x="12435" y="8856"/>
                      <a:pt x="12435" y="8856"/>
                      <a:pt x="12435" y="8856"/>
                    </a:cubicBezTo>
                    <a:cubicBezTo>
                      <a:pt x="12026" y="8208"/>
                      <a:pt x="11384" y="7992"/>
                      <a:pt x="10800" y="7992"/>
                    </a:cubicBezTo>
                    <a:cubicBezTo>
                      <a:pt x="10216" y="7992"/>
                      <a:pt x="9574" y="8208"/>
                      <a:pt x="9165" y="8856"/>
                    </a:cubicBezTo>
                    <a:cubicBezTo>
                      <a:pt x="701" y="19656"/>
                      <a:pt x="701" y="19656"/>
                      <a:pt x="701" y="19656"/>
                    </a:cubicBezTo>
                    <a:cubicBezTo>
                      <a:pt x="234" y="20088"/>
                      <a:pt x="0" y="20952"/>
                      <a:pt x="0" y="21600"/>
                    </a:cubicBezTo>
                    <a:lnTo>
                      <a:pt x="0" y="13608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26" name="图形"/>
              <p:cNvSpPr/>
              <p:nvPr/>
            </p:nvSpPr>
            <p:spPr>
              <a:xfrm>
                <a:off x="874" y="334619"/>
                <a:ext cx="4864537" cy="1219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10600" y="21600"/>
                    </a:moveTo>
                    <a:cubicBezTo>
                      <a:pt x="11173" y="21600"/>
                      <a:pt x="11803" y="21429"/>
                      <a:pt x="12204" y="20914"/>
                    </a:cubicBezTo>
                    <a:cubicBezTo>
                      <a:pt x="20512" y="12514"/>
                      <a:pt x="20512" y="12514"/>
                      <a:pt x="20512" y="12514"/>
                    </a:cubicBezTo>
                    <a:cubicBezTo>
                      <a:pt x="21371" y="11657"/>
                      <a:pt x="21371" y="10114"/>
                      <a:pt x="20512" y="9257"/>
                    </a:cubicBezTo>
                    <a:cubicBezTo>
                      <a:pt x="12204" y="686"/>
                      <a:pt x="12204" y="686"/>
                      <a:pt x="12204" y="686"/>
                    </a:cubicBezTo>
                    <a:cubicBezTo>
                      <a:pt x="11803" y="171"/>
                      <a:pt x="11173" y="0"/>
                      <a:pt x="10600" y="0"/>
                    </a:cubicBezTo>
                    <a:cubicBezTo>
                      <a:pt x="10027" y="0"/>
                      <a:pt x="9396" y="171"/>
                      <a:pt x="8995" y="686"/>
                    </a:cubicBezTo>
                    <a:cubicBezTo>
                      <a:pt x="688" y="9257"/>
                      <a:pt x="688" y="9257"/>
                      <a:pt x="688" y="9257"/>
                    </a:cubicBezTo>
                    <a:cubicBezTo>
                      <a:pt x="-229" y="10114"/>
                      <a:pt x="-229" y="11657"/>
                      <a:pt x="688" y="12514"/>
                    </a:cubicBezTo>
                    <a:cubicBezTo>
                      <a:pt x="8995" y="20914"/>
                      <a:pt x="8995" y="20914"/>
                      <a:pt x="8995" y="20914"/>
                    </a:cubicBezTo>
                    <a:cubicBezTo>
                      <a:pt x="9396" y="21429"/>
                      <a:pt x="10027" y="21600"/>
                      <a:pt x="10600" y="2160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grpSp>
          <p:nvGrpSpPr>
            <p:cNvPr id="27" name="图形"/>
            <p:cNvGrpSpPr/>
            <p:nvPr/>
          </p:nvGrpSpPr>
          <p:grpSpPr>
            <a:xfrm>
              <a:off x="7682" y="4966"/>
              <a:ext cx="3838" cy="766"/>
              <a:chOff x="0" y="0"/>
              <a:chExt cx="4873904" cy="972840"/>
            </a:xfrm>
            <a:solidFill>
              <a:schemeClr val="accent1"/>
            </a:solidFill>
          </p:grpSpPr>
          <p:sp>
            <p:nvSpPr>
              <p:cNvPr id="28" name="图形"/>
              <p:cNvSpPr/>
              <p:nvPr/>
            </p:nvSpPr>
            <p:spPr>
              <a:xfrm>
                <a:off x="0" y="0"/>
                <a:ext cx="4873904" cy="6873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21600" y="20992"/>
                      <a:pt x="21366" y="20687"/>
                      <a:pt x="20899" y="20079"/>
                    </a:cubicBezTo>
                    <a:cubicBezTo>
                      <a:pt x="12435" y="12473"/>
                      <a:pt x="12435" y="12473"/>
                      <a:pt x="12435" y="12473"/>
                    </a:cubicBezTo>
                    <a:cubicBezTo>
                      <a:pt x="12026" y="12169"/>
                      <a:pt x="11384" y="11865"/>
                      <a:pt x="10800" y="11865"/>
                    </a:cubicBezTo>
                    <a:cubicBezTo>
                      <a:pt x="10216" y="11865"/>
                      <a:pt x="9574" y="12169"/>
                      <a:pt x="9165" y="12473"/>
                    </a:cubicBezTo>
                    <a:cubicBezTo>
                      <a:pt x="701" y="20079"/>
                      <a:pt x="701" y="20079"/>
                      <a:pt x="701" y="20079"/>
                    </a:cubicBezTo>
                    <a:cubicBezTo>
                      <a:pt x="234" y="20687"/>
                      <a:pt x="0" y="20992"/>
                      <a:pt x="0" y="21600"/>
                    </a:cubicBezTo>
                    <a:cubicBezTo>
                      <a:pt x="0" y="9735"/>
                      <a:pt x="0" y="9735"/>
                      <a:pt x="0" y="9735"/>
                    </a:cubicBezTo>
                    <a:cubicBezTo>
                      <a:pt x="0" y="9127"/>
                      <a:pt x="234" y="8518"/>
                      <a:pt x="701" y="8214"/>
                    </a:cubicBezTo>
                    <a:cubicBezTo>
                      <a:pt x="9165" y="608"/>
                      <a:pt x="9165" y="608"/>
                      <a:pt x="9165" y="608"/>
                    </a:cubicBezTo>
                    <a:cubicBezTo>
                      <a:pt x="9574" y="0"/>
                      <a:pt x="10216" y="0"/>
                      <a:pt x="10800" y="0"/>
                    </a:cubicBezTo>
                    <a:cubicBezTo>
                      <a:pt x="11384" y="0"/>
                      <a:pt x="12026" y="0"/>
                      <a:pt x="12435" y="608"/>
                    </a:cubicBezTo>
                    <a:cubicBezTo>
                      <a:pt x="20899" y="8214"/>
                      <a:pt x="20899" y="8214"/>
                      <a:pt x="20899" y="8214"/>
                    </a:cubicBezTo>
                    <a:cubicBezTo>
                      <a:pt x="21366" y="8518"/>
                      <a:pt x="21600" y="9127"/>
                      <a:pt x="21600" y="9735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  <p:sp>
            <p:nvSpPr>
              <p:cNvPr id="29" name="图形"/>
              <p:cNvSpPr/>
              <p:nvPr/>
            </p:nvSpPr>
            <p:spPr>
              <a:xfrm>
                <a:off x="874" y="353713"/>
                <a:ext cx="4864537" cy="6191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600" extrusionOk="0">
                    <a:moveTo>
                      <a:pt x="10600" y="21600"/>
                    </a:moveTo>
                    <a:cubicBezTo>
                      <a:pt x="11173" y="21600"/>
                      <a:pt x="11803" y="21600"/>
                      <a:pt x="12204" y="20925"/>
                    </a:cubicBezTo>
                    <a:cubicBezTo>
                      <a:pt x="20512" y="12487"/>
                      <a:pt x="20512" y="12487"/>
                      <a:pt x="20512" y="12487"/>
                    </a:cubicBezTo>
                    <a:cubicBezTo>
                      <a:pt x="21371" y="11475"/>
                      <a:pt x="21371" y="10125"/>
                      <a:pt x="20512" y="9112"/>
                    </a:cubicBezTo>
                    <a:cubicBezTo>
                      <a:pt x="12204" y="675"/>
                      <a:pt x="12204" y="675"/>
                      <a:pt x="12204" y="675"/>
                    </a:cubicBezTo>
                    <a:cubicBezTo>
                      <a:pt x="11803" y="337"/>
                      <a:pt x="11173" y="0"/>
                      <a:pt x="10600" y="0"/>
                    </a:cubicBezTo>
                    <a:cubicBezTo>
                      <a:pt x="10027" y="0"/>
                      <a:pt x="9396" y="337"/>
                      <a:pt x="8995" y="675"/>
                    </a:cubicBezTo>
                    <a:cubicBezTo>
                      <a:pt x="688" y="9112"/>
                      <a:pt x="688" y="9112"/>
                      <a:pt x="688" y="9112"/>
                    </a:cubicBezTo>
                    <a:cubicBezTo>
                      <a:pt x="-229" y="10125"/>
                      <a:pt x="-229" y="11475"/>
                      <a:pt x="688" y="12487"/>
                    </a:cubicBezTo>
                    <a:cubicBezTo>
                      <a:pt x="8995" y="20925"/>
                      <a:pt x="8995" y="20925"/>
                      <a:pt x="8995" y="20925"/>
                    </a:cubicBezTo>
                    <a:cubicBezTo>
                      <a:pt x="9396" y="21600"/>
                      <a:pt x="10027" y="21600"/>
                      <a:pt x="10600" y="21600"/>
                    </a:cubicBezTo>
                    <a:close/>
                  </a:path>
                </a:pathLst>
              </a:custGeom>
              <a:grpFill/>
              <a:ln w="12700" cap="flat">
                <a:solidFill>
                  <a:schemeClr val="bg1"/>
                </a:solidFill>
                <a:miter lim="400000"/>
              </a:ln>
              <a:effectLst/>
            </p:spPr>
            <p:txBody>
              <a:bodyPr wrap="square" lIns="22859" tIns="22859" rIns="22859" bIns="22859" numCol="1" anchor="t">
                <a:noAutofit/>
              </a:bodyPr>
              <a:lstStyle/>
              <a:p>
                <a:pPr algn="l" defTabSz="914400">
                  <a:defRPr sz="1800" b="0">
                    <a:latin typeface="等线" panose="02010600030101010101" charset="-122"/>
                    <a:ea typeface="等线" panose="02010600030101010101" charset="-122"/>
                    <a:cs typeface="等线" panose="02010600030101010101" charset="-122"/>
                    <a:sym typeface="等线" panose="02010600030101010101" charset="-122"/>
                  </a:defRPr>
                </a:pPr>
                <a:endParaRPr sz="900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endParaRPr>
              </a:p>
            </p:txBody>
          </p:sp>
        </p:grpSp>
        <p:sp>
          <p:nvSpPr>
            <p:cNvPr id="30" name="图形"/>
            <p:cNvSpPr/>
            <p:nvPr/>
          </p:nvSpPr>
          <p:spPr>
            <a:xfrm>
              <a:off x="5442" y="3334"/>
              <a:ext cx="724" cy="717"/>
            </a:xfrm>
            <a:prstGeom prst="ellipse">
              <a:avLst/>
            </a:prstGeom>
            <a:solidFill>
              <a:schemeClr val="accent1"/>
            </a:solidFill>
            <a:ln w="76200" cap="rnd">
              <a:noFill/>
            </a:ln>
          </p:spPr>
          <p:txBody>
            <a:bodyPr lIns="22859" rIns="22859" anchor="ctr"/>
            <a:lstStyle/>
            <a:p>
              <a:pPr defTabSz="914400">
                <a:defRPr sz="2400">
                  <a:solidFill>
                    <a:srgbClr val="FFFFFF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5463" y="3422"/>
              <a:ext cx="681" cy="542"/>
            </a:xfrm>
            <a:prstGeom prst="rect">
              <a:avLst/>
            </a:prstGeom>
            <a:ln w="12700">
              <a:miter lim="400000"/>
            </a:ln>
          </p:spPr>
          <p:txBody>
            <a:bodyPr lIns="22859" rIns="22859" anchor="ctr"/>
            <a:lstStyle>
              <a:lvl1pPr defTabSz="914400">
                <a:defRPr sz="3600" b="0">
                  <a:solidFill>
                    <a:srgbClr val="FFFFFF"/>
                  </a:solidFill>
                  <a:latin typeface="DIN Alternate" panose="020B0500000000000000"/>
                  <a:ea typeface="DIN Alternate" panose="020B0500000000000000"/>
                  <a:cs typeface="DIN Alternate" panose="020B0500000000000000"/>
                  <a:sym typeface="DIN Alternate" panose="020B0500000000000000"/>
                </a:defRPr>
              </a:lvl1pPr>
            </a:lstStyle>
            <a:p>
              <a:pPr algn="ctr"/>
              <a:r>
                <a:rPr sz="16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01</a:t>
              </a:r>
            </a:p>
          </p:txBody>
        </p:sp>
        <p:sp>
          <p:nvSpPr>
            <p:cNvPr id="32" name="图形"/>
            <p:cNvSpPr/>
            <p:nvPr/>
          </p:nvSpPr>
          <p:spPr>
            <a:xfrm>
              <a:off x="5442" y="5000"/>
              <a:ext cx="724" cy="717"/>
            </a:xfrm>
            <a:prstGeom prst="ellipse">
              <a:avLst/>
            </a:prstGeom>
            <a:solidFill>
              <a:schemeClr val="accent1"/>
            </a:solidFill>
            <a:ln w="76200" cap="rnd">
              <a:noFill/>
            </a:ln>
          </p:spPr>
          <p:txBody>
            <a:bodyPr lIns="22859" rIns="22859" anchor="ctr"/>
            <a:lstStyle/>
            <a:p>
              <a:pPr defTabSz="914400">
                <a:defRPr sz="2400">
                  <a:solidFill>
                    <a:srgbClr val="FFFFFF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33" name="图形"/>
            <p:cNvSpPr txBox="1"/>
            <p:nvPr/>
          </p:nvSpPr>
          <p:spPr>
            <a:xfrm>
              <a:off x="5463" y="5088"/>
              <a:ext cx="681" cy="542"/>
            </a:xfrm>
            <a:prstGeom prst="rect">
              <a:avLst/>
            </a:prstGeom>
            <a:ln w="12700">
              <a:miter lim="400000"/>
            </a:ln>
          </p:spPr>
          <p:txBody>
            <a:bodyPr lIns="22859" rIns="22859" anchor="ctr"/>
            <a:lstStyle>
              <a:lvl1pPr defTabSz="914400">
                <a:defRPr sz="3600" b="0">
                  <a:solidFill>
                    <a:srgbClr val="FFFFFF"/>
                  </a:solidFill>
                  <a:latin typeface="DIN Alternate" panose="020B0500000000000000"/>
                  <a:ea typeface="DIN Alternate" panose="020B0500000000000000"/>
                  <a:cs typeface="DIN Alternate" panose="020B0500000000000000"/>
                  <a:sym typeface="DIN Alternate" panose="020B0500000000000000"/>
                </a:defRPr>
              </a:lvl1pPr>
            </a:lstStyle>
            <a:p>
              <a:pPr algn="ctr"/>
              <a:r>
                <a:rPr sz="16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03</a:t>
              </a:r>
            </a:p>
          </p:txBody>
        </p:sp>
        <p:sp>
          <p:nvSpPr>
            <p:cNvPr id="4" name="图形"/>
            <p:cNvSpPr/>
            <p:nvPr/>
          </p:nvSpPr>
          <p:spPr>
            <a:xfrm>
              <a:off x="12756" y="7490"/>
              <a:ext cx="724" cy="717"/>
            </a:xfrm>
            <a:prstGeom prst="ellipse">
              <a:avLst/>
            </a:prstGeom>
            <a:solidFill>
              <a:schemeClr val="accent2"/>
            </a:solidFill>
            <a:ln w="76200" cap="rnd">
              <a:noFill/>
            </a:ln>
          </p:spPr>
          <p:txBody>
            <a:bodyPr lIns="22859" rIns="22859" anchor="ctr"/>
            <a:lstStyle/>
            <a:p>
              <a:pPr defTabSz="914400">
                <a:defRPr sz="2400">
                  <a:solidFill>
                    <a:srgbClr val="FFFFFF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5" name="图形"/>
            <p:cNvSpPr txBox="1"/>
            <p:nvPr/>
          </p:nvSpPr>
          <p:spPr>
            <a:xfrm>
              <a:off x="12777" y="7578"/>
              <a:ext cx="681" cy="542"/>
            </a:xfrm>
            <a:prstGeom prst="rect">
              <a:avLst/>
            </a:prstGeom>
            <a:ln w="12700">
              <a:miter lim="400000"/>
            </a:ln>
          </p:spPr>
          <p:txBody>
            <a:bodyPr lIns="22859" rIns="22859" anchor="ctr"/>
            <a:lstStyle>
              <a:lvl1pPr defTabSz="914400">
                <a:defRPr sz="3600" b="0">
                  <a:solidFill>
                    <a:srgbClr val="FFFFFF"/>
                  </a:solidFill>
                  <a:latin typeface="DIN Alternate" panose="020B0500000000000000"/>
                  <a:ea typeface="DIN Alternate" panose="020B0500000000000000"/>
                  <a:cs typeface="DIN Alternate" panose="020B0500000000000000"/>
                  <a:sym typeface="DIN Alternate" panose="020B0500000000000000"/>
                </a:defRPr>
              </a:lvl1pPr>
            </a:lstStyle>
            <a:p>
              <a:pPr algn="ctr"/>
              <a:r>
                <a:rPr sz="16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06</a:t>
              </a:r>
            </a:p>
          </p:txBody>
        </p:sp>
        <p:sp>
          <p:nvSpPr>
            <p:cNvPr id="34" name="图形"/>
            <p:cNvSpPr/>
            <p:nvPr/>
          </p:nvSpPr>
          <p:spPr>
            <a:xfrm>
              <a:off x="12756" y="5866"/>
              <a:ext cx="724" cy="717"/>
            </a:xfrm>
            <a:prstGeom prst="ellipse">
              <a:avLst/>
            </a:prstGeom>
            <a:solidFill>
              <a:schemeClr val="accent2"/>
            </a:solidFill>
            <a:ln w="76200" cap="rnd">
              <a:noFill/>
            </a:ln>
          </p:spPr>
          <p:txBody>
            <a:bodyPr lIns="22859" rIns="22859" anchor="ctr"/>
            <a:lstStyle/>
            <a:p>
              <a:pPr defTabSz="914400">
                <a:defRPr sz="2400">
                  <a:solidFill>
                    <a:srgbClr val="FFFFFF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37" name="图形"/>
            <p:cNvSpPr txBox="1"/>
            <p:nvPr/>
          </p:nvSpPr>
          <p:spPr>
            <a:xfrm>
              <a:off x="12777" y="5954"/>
              <a:ext cx="681" cy="542"/>
            </a:xfrm>
            <a:prstGeom prst="rect">
              <a:avLst/>
            </a:prstGeom>
            <a:ln w="12700">
              <a:miter lim="400000"/>
            </a:ln>
          </p:spPr>
          <p:txBody>
            <a:bodyPr lIns="22859" rIns="22859" anchor="ctr"/>
            <a:lstStyle>
              <a:lvl1pPr defTabSz="914400">
                <a:defRPr sz="3600" b="0">
                  <a:solidFill>
                    <a:srgbClr val="FFFFFF"/>
                  </a:solidFill>
                  <a:latin typeface="DIN Alternate" panose="020B0500000000000000"/>
                  <a:ea typeface="DIN Alternate" panose="020B0500000000000000"/>
                  <a:cs typeface="DIN Alternate" panose="020B0500000000000000"/>
                  <a:sym typeface="DIN Alternate" panose="020B0500000000000000"/>
                </a:defRPr>
              </a:lvl1pPr>
            </a:lstStyle>
            <a:p>
              <a:pPr algn="ctr"/>
              <a:r>
                <a:rPr sz="16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04</a:t>
              </a:r>
            </a:p>
          </p:txBody>
        </p:sp>
        <p:sp>
          <p:nvSpPr>
            <p:cNvPr id="38" name="图形"/>
            <p:cNvSpPr/>
            <p:nvPr/>
          </p:nvSpPr>
          <p:spPr>
            <a:xfrm>
              <a:off x="12756" y="4125"/>
              <a:ext cx="724" cy="717"/>
            </a:xfrm>
            <a:prstGeom prst="ellipse">
              <a:avLst/>
            </a:prstGeom>
            <a:solidFill>
              <a:schemeClr val="accent2"/>
            </a:solidFill>
            <a:ln w="76200" cap="rnd">
              <a:noFill/>
            </a:ln>
          </p:spPr>
          <p:txBody>
            <a:bodyPr lIns="22859" rIns="22859" anchor="ctr"/>
            <a:lstStyle/>
            <a:p>
              <a:pPr defTabSz="914400">
                <a:defRPr sz="2400">
                  <a:solidFill>
                    <a:srgbClr val="FFFFFF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39" name="图形"/>
            <p:cNvSpPr txBox="1"/>
            <p:nvPr/>
          </p:nvSpPr>
          <p:spPr>
            <a:xfrm>
              <a:off x="12777" y="4213"/>
              <a:ext cx="681" cy="542"/>
            </a:xfrm>
            <a:prstGeom prst="rect">
              <a:avLst/>
            </a:prstGeom>
            <a:ln w="12700">
              <a:miter lim="400000"/>
            </a:ln>
          </p:spPr>
          <p:txBody>
            <a:bodyPr lIns="22859" rIns="22859" anchor="ctr"/>
            <a:lstStyle>
              <a:lvl1pPr defTabSz="914400">
                <a:defRPr sz="3600" b="0">
                  <a:solidFill>
                    <a:srgbClr val="FFFFFF"/>
                  </a:solidFill>
                  <a:latin typeface="DIN Alternate" panose="020B0500000000000000"/>
                  <a:ea typeface="DIN Alternate" panose="020B0500000000000000"/>
                  <a:cs typeface="DIN Alternate" panose="020B0500000000000000"/>
                  <a:sym typeface="DIN Alternate" panose="020B0500000000000000"/>
                </a:defRPr>
              </a:lvl1pPr>
            </a:lstStyle>
            <a:p>
              <a:pPr algn="ctr"/>
              <a:r>
                <a:rPr sz="16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02</a:t>
              </a:r>
            </a:p>
          </p:txBody>
        </p:sp>
        <p:sp>
          <p:nvSpPr>
            <p:cNvPr id="40" name="图形"/>
            <p:cNvSpPr/>
            <p:nvPr/>
          </p:nvSpPr>
          <p:spPr>
            <a:xfrm>
              <a:off x="5442" y="6666"/>
              <a:ext cx="724" cy="717"/>
            </a:xfrm>
            <a:prstGeom prst="ellipse">
              <a:avLst/>
            </a:prstGeom>
            <a:solidFill>
              <a:schemeClr val="accent1"/>
            </a:solidFill>
            <a:ln w="76200" cap="rnd">
              <a:noFill/>
            </a:ln>
          </p:spPr>
          <p:txBody>
            <a:bodyPr lIns="22859" rIns="22859" anchor="ctr"/>
            <a:lstStyle/>
            <a:p>
              <a:pPr defTabSz="914400">
                <a:defRPr sz="2400">
                  <a:solidFill>
                    <a:srgbClr val="FFFFFF"/>
                  </a:solidFill>
                  <a:latin typeface="等线" panose="02010600030101010101" charset="-122"/>
                  <a:ea typeface="等线" panose="02010600030101010101" charset="-122"/>
                  <a:cs typeface="等线" panose="02010600030101010101" charset="-122"/>
                  <a:sym typeface="等线" panose="02010600030101010101" charset="-122"/>
                </a:defRPr>
              </a:pPr>
              <a:endParaRPr sz="1200"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阿里巴巴普惠体" panose="00020600040101010101" charset="-122"/>
              </a:endParaRPr>
            </a:p>
          </p:txBody>
        </p:sp>
        <p:sp>
          <p:nvSpPr>
            <p:cNvPr id="41" name="图形"/>
            <p:cNvSpPr txBox="1"/>
            <p:nvPr/>
          </p:nvSpPr>
          <p:spPr>
            <a:xfrm>
              <a:off x="5463" y="6754"/>
              <a:ext cx="681" cy="542"/>
            </a:xfrm>
            <a:prstGeom prst="rect">
              <a:avLst/>
            </a:prstGeom>
            <a:ln w="12700">
              <a:miter lim="400000"/>
            </a:ln>
          </p:spPr>
          <p:txBody>
            <a:bodyPr lIns="22859" rIns="22859" anchor="ctr"/>
            <a:lstStyle>
              <a:lvl1pPr defTabSz="914400">
                <a:defRPr sz="3600" b="0">
                  <a:solidFill>
                    <a:srgbClr val="FFFFFF"/>
                  </a:solidFill>
                  <a:latin typeface="DIN Alternate" panose="020B0500000000000000"/>
                  <a:ea typeface="DIN Alternate" panose="020B0500000000000000"/>
                  <a:cs typeface="DIN Alternate" panose="020B0500000000000000"/>
                  <a:sym typeface="DIN Alternate" panose="020B0500000000000000"/>
                </a:defRPr>
              </a:lvl1pPr>
            </a:lstStyle>
            <a:p>
              <a:pPr algn="ctr"/>
              <a:r>
                <a:rPr sz="1600" b="1"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阿里巴巴普惠体" panose="00020600040101010101" charset="-122"/>
                </a:rPr>
                <a:t>05</a:t>
              </a: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3731" y="3826"/>
              <a:ext cx="3768" cy="1302"/>
              <a:chOff x="13732" y="3686"/>
              <a:chExt cx="3768" cy="1302"/>
            </a:xfrm>
          </p:grpSpPr>
          <p:sp>
            <p:nvSpPr>
              <p:cNvPr id="35" name="图形"/>
              <p:cNvSpPr txBox="1"/>
              <p:nvPr/>
            </p:nvSpPr>
            <p:spPr>
              <a:xfrm>
                <a:off x="13732" y="3686"/>
                <a:ext cx="31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54" name="图形"/>
              <p:cNvSpPr txBox="1"/>
              <p:nvPr/>
            </p:nvSpPr>
            <p:spPr>
              <a:xfrm>
                <a:off x="13732" y="4167"/>
                <a:ext cx="3768" cy="8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13731" y="5519"/>
              <a:ext cx="3768" cy="1302"/>
              <a:chOff x="13732" y="3686"/>
              <a:chExt cx="3768" cy="1302"/>
            </a:xfrm>
          </p:grpSpPr>
          <p:sp>
            <p:nvSpPr>
              <p:cNvPr id="57" name="图形"/>
              <p:cNvSpPr txBox="1"/>
              <p:nvPr/>
            </p:nvSpPr>
            <p:spPr>
              <a:xfrm>
                <a:off x="13732" y="3686"/>
                <a:ext cx="31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58" name="图形"/>
              <p:cNvSpPr txBox="1"/>
              <p:nvPr/>
            </p:nvSpPr>
            <p:spPr>
              <a:xfrm>
                <a:off x="13732" y="4167"/>
                <a:ext cx="3768" cy="8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13731" y="7212"/>
              <a:ext cx="3768" cy="1302"/>
              <a:chOff x="13732" y="3686"/>
              <a:chExt cx="3768" cy="1302"/>
            </a:xfrm>
          </p:grpSpPr>
          <p:sp>
            <p:nvSpPr>
              <p:cNvPr id="60" name="图形"/>
              <p:cNvSpPr txBox="1"/>
              <p:nvPr/>
            </p:nvSpPr>
            <p:spPr>
              <a:xfrm>
                <a:off x="13732" y="3686"/>
                <a:ext cx="31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61" name="图形"/>
              <p:cNvSpPr txBox="1"/>
              <p:nvPr/>
            </p:nvSpPr>
            <p:spPr>
              <a:xfrm>
                <a:off x="13732" y="4167"/>
                <a:ext cx="3768" cy="8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3" name="组合 62"/>
            <p:cNvGrpSpPr/>
            <p:nvPr/>
          </p:nvGrpSpPr>
          <p:grpSpPr>
            <a:xfrm>
              <a:off x="1554" y="2990"/>
              <a:ext cx="3644" cy="1302"/>
              <a:chOff x="13856" y="3686"/>
              <a:chExt cx="3644" cy="1302"/>
            </a:xfrm>
          </p:grpSpPr>
          <p:sp>
            <p:nvSpPr>
              <p:cNvPr id="64" name="图形"/>
              <p:cNvSpPr txBox="1"/>
              <p:nvPr/>
            </p:nvSpPr>
            <p:spPr>
              <a:xfrm>
                <a:off x="14496" y="3686"/>
                <a:ext cx="3004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65" name="图形"/>
              <p:cNvSpPr txBox="1"/>
              <p:nvPr/>
            </p:nvSpPr>
            <p:spPr>
              <a:xfrm>
                <a:off x="13856" y="4167"/>
                <a:ext cx="3644" cy="8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1430" y="4683"/>
              <a:ext cx="3768" cy="1302"/>
              <a:chOff x="13732" y="3686"/>
              <a:chExt cx="3768" cy="1302"/>
            </a:xfrm>
          </p:grpSpPr>
          <p:sp>
            <p:nvSpPr>
              <p:cNvPr id="67" name="图形"/>
              <p:cNvSpPr txBox="1"/>
              <p:nvPr/>
            </p:nvSpPr>
            <p:spPr>
              <a:xfrm>
                <a:off x="14393" y="3686"/>
                <a:ext cx="31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68" name="图形"/>
              <p:cNvSpPr txBox="1"/>
              <p:nvPr/>
            </p:nvSpPr>
            <p:spPr>
              <a:xfrm>
                <a:off x="13732" y="4167"/>
                <a:ext cx="3768" cy="8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1430" y="6376"/>
              <a:ext cx="3768" cy="1302"/>
              <a:chOff x="13732" y="3686"/>
              <a:chExt cx="3768" cy="1302"/>
            </a:xfrm>
          </p:grpSpPr>
          <p:sp>
            <p:nvSpPr>
              <p:cNvPr id="70" name="图形"/>
              <p:cNvSpPr txBox="1"/>
              <p:nvPr/>
            </p:nvSpPr>
            <p:spPr>
              <a:xfrm>
                <a:off x="14393" y="3686"/>
                <a:ext cx="31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71" name="图形"/>
              <p:cNvSpPr txBox="1"/>
              <p:nvPr/>
            </p:nvSpPr>
            <p:spPr>
              <a:xfrm>
                <a:off x="13732" y="4167"/>
                <a:ext cx="3768" cy="82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content, content to match the title. 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图形"/>
          <p:cNvGrpSpPr/>
          <p:nvPr/>
        </p:nvGrpSpPr>
        <p:grpSpPr>
          <a:xfrm>
            <a:off x="381636" y="725170"/>
            <a:ext cx="11414125" cy="5433060"/>
            <a:chOff x="601" y="1142"/>
            <a:chExt cx="17975" cy="8556"/>
          </a:xfrm>
        </p:grpSpPr>
        <p:sp>
          <p:nvSpPr>
            <p:cNvPr id="89" name="图形"/>
            <p:cNvSpPr/>
            <p:nvPr/>
          </p:nvSpPr>
          <p:spPr>
            <a:xfrm>
              <a:off x="624" y="1142"/>
              <a:ext cx="17952" cy="85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90500" sx="101000" sy="101000" algn="ctr" rotWithShape="0">
                <a:srgbClr val="EE7127">
                  <a:alpha val="40000"/>
                </a:srgb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1" y="1142"/>
              <a:ext cx="3973" cy="5114"/>
            </a:xfrm>
            <a:prstGeom prst="rect">
              <a:avLst/>
            </a:prstGeom>
          </p:spPr>
        </p:pic>
        <p:pic>
          <p:nvPicPr>
            <p:cNvPr id="91" name="图形" descr="47389738 [转换]-1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585" y="3320"/>
              <a:ext cx="4991" cy="6379"/>
            </a:xfrm>
            <a:prstGeom prst="rect">
              <a:avLst/>
            </a:prstGeom>
          </p:spPr>
        </p:pic>
      </p:grpSp>
      <p:cxnSp>
        <p:nvCxnSpPr>
          <p:cNvPr id="159" name="图形"/>
          <p:cNvCxnSpPr/>
          <p:nvPr/>
        </p:nvCxnSpPr>
        <p:spPr>
          <a:xfrm>
            <a:off x="5355591" y="5570855"/>
            <a:ext cx="4330700" cy="0"/>
          </a:xfrm>
          <a:prstGeom prst="line">
            <a:avLst/>
          </a:prstGeom>
          <a:ln w="25400">
            <a:solidFill>
              <a:srgbClr val="F5AF84">
                <a:alpha val="5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58" name="图形"/>
          <p:cNvCxnSpPr/>
          <p:nvPr/>
        </p:nvCxnSpPr>
        <p:spPr>
          <a:xfrm>
            <a:off x="1742441" y="1280160"/>
            <a:ext cx="4338955" cy="0"/>
          </a:xfrm>
          <a:prstGeom prst="line">
            <a:avLst/>
          </a:prstGeom>
          <a:ln w="25400">
            <a:solidFill>
              <a:srgbClr val="F5AF84">
                <a:alpha val="50000"/>
              </a:srgbClr>
            </a:solidFill>
            <a:prstDash val="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9" name="图形"/>
          <p:cNvSpPr txBox="1"/>
          <p:nvPr/>
        </p:nvSpPr>
        <p:spPr>
          <a:xfrm>
            <a:off x="3336447" y="1887696"/>
            <a:ext cx="523202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FF9166"/>
                </a:solidFill>
                <a:latin typeface="优设标题黑" pitchFamily="2" charset="-122"/>
                <a:ea typeface="优设标题黑" pitchFamily="2" charset="-122"/>
                <a:cs typeface="阿里巴巴普惠体" panose="00020600040101010101" charset="-122"/>
              </a:rPr>
              <a:t>THANKS </a:t>
            </a:r>
            <a:endParaRPr lang="zh-CN" altLang="en-US" sz="9600" dirty="0">
              <a:solidFill>
                <a:srgbClr val="FF9166"/>
              </a:solidFill>
              <a:latin typeface="优设标题黑" pitchFamily="2" charset="-122"/>
              <a:ea typeface="优设标题黑" pitchFamily="2" charset="-122"/>
              <a:cs typeface="阿里巴巴普惠体" panose="00020600040101010101" charset="-122"/>
            </a:endParaRPr>
          </a:p>
        </p:txBody>
      </p:sp>
      <p:grpSp>
        <p:nvGrpSpPr>
          <p:cNvPr id="100" name="图形"/>
          <p:cNvGrpSpPr/>
          <p:nvPr/>
        </p:nvGrpSpPr>
        <p:grpSpPr>
          <a:xfrm>
            <a:off x="9312276" y="1000760"/>
            <a:ext cx="2483485" cy="287020"/>
            <a:chOff x="14642" y="1208"/>
            <a:chExt cx="3911" cy="452"/>
          </a:xfrm>
        </p:grpSpPr>
        <p:sp>
          <p:nvSpPr>
            <p:cNvPr id="101" name="图形"/>
            <p:cNvSpPr txBox="1"/>
            <p:nvPr/>
          </p:nvSpPr>
          <p:spPr>
            <a:xfrm>
              <a:off x="14642" y="1240"/>
              <a:ext cx="3026" cy="3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dist"/>
              <a:r>
                <a:rPr lang="zh-CN" altLang="en-US" sz="1600">
                  <a:solidFill>
                    <a:schemeClr val="bg1">
                      <a:lumMod val="5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rPr>
                <a:t>COMPANY LOGO</a:t>
              </a:r>
            </a:p>
          </p:txBody>
        </p:sp>
        <p:sp>
          <p:nvSpPr>
            <p:cNvPr id="102" name="图形"/>
            <p:cNvSpPr/>
            <p:nvPr/>
          </p:nvSpPr>
          <p:spPr>
            <a:xfrm rot="16200000">
              <a:off x="18041" y="1147"/>
              <a:ext cx="452" cy="57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16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</p:grpSp>
      <p:grpSp>
        <p:nvGrpSpPr>
          <p:cNvPr id="103" name="图形"/>
          <p:cNvGrpSpPr/>
          <p:nvPr/>
        </p:nvGrpSpPr>
        <p:grpSpPr>
          <a:xfrm>
            <a:off x="672465" y="4989197"/>
            <a:ext cx="2056131" cy="733425"/>
            <a:chOff x="1595" y="1487"/>
            <a:chExt cx="4594" cy="1639"/>
          </a:xfrm>
          <a:solidFill>
            <a:srgbClr val="F5AF84">
              <a:alpha val="70000"/>
            </a:srgbClr>
          </a:solidFill>
        </p:grpSpPr>
        <p:grpSp>
          <p:nvGrpSpPr>
            <p:cNvPr id="104" name="组合 103"/>
            <p:cNvGrpSpPr/>
            <p:nvPr/>
          </p:nvGrpSpPr>
          <p:grpSpPr>
            <a:xfrm>
              <a:off x="1595" y="1487"/>
              <a:ext cx="4594" cy="226"/>
              <a:chOff x="1595" y="1487"/>
              <a:chExt cx="4594" cy="226"/>
            </a:xfrm>
            <a:grpFill/>
          </p:grpSpPr>
          <p:sp>
            <p:nvSpPr>
              <p:cNvPr id="105" name="图形"/>
              <p:cNvSpPr/>
              <p:nvPr/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6" name="图形"/>
              <p:cNvSpPr/>
              <p:nvPr/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7" name="图形"/>
              <p:cNvSpPr/>
              <p:nvPr/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8" name="图形"/>
              <p:cNvSpPr/>
              <p:nvPr/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09" name="图形"/>
              <p:cNvSpPr/>
              <p:nvPr/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1" name="图形"/>
              <p:cNvSpPr/>
              <p:nvPr/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5" name="图形"/>
              <p:cNvSpPr/>
              <p:nvPr/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  <p:grpSp>
          <p:nvGrpSpPr>
            <p:cNvPr id="116" name="组合 115"/>
            <p:cNvGrpSpPr/>
            <p:nvPr/>
          </p:nvGrpSpPr>
          <p:grpSpPr>
            <a:xfrm>
              <a:off x="1595" y="1958"/>
              <a:ext cx="4594" cy="226"/>
              <a:chOff x="1595" y="1487"/>
              <a:chExt cx="4594" cy="226"/>
            </a:xfrm>
            <a:grpFill/>
          </p:grpSpPr>
          <p:sp>
            <p:nvSpPr>
              <p:cNvPr id="117" name="图形"/>
              <p:cNvSpPr/>
              <p:nvPr>
                <p:custDataLst>
                  <p:tags r:id="rId16"/>
                </p:custDataLst>
              </p:nvPr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8" name="图形"/>
              <p:cNvSpPr/>
              <p:nvPr>
                <p:custDataLst>
                  <p:tags r:id="rId17"/>
                </p:custDataLst>
              </p:nvPr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19" name="图形"/>
              <p:cNvSpPr/>
              <p:nvPr>
                <p:custDataLst>
                  <p:tags r:id="rId18"/>
                </p:custDataLst>
              </p:nvPr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36" name="图形"/>
              <p:cNvSpPr/>
              <p:nvPr>
                <p:custDataLst>
                  <p:tags r:id="rId19"/>
                </p:custDataLst>
              </p:nvPr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38" name="图形"/>
              <p:cNvSpPr/>
              <p:nvPr>
                <p:custDataLst>
                  <p:tags r:id="rId20"/>
                </p:custDataLst>
              </p:nvPr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0" name="图形"/>
              <p:cNvSpPr/>
              <p:nvPr>
                <p:custDataLst>
                  <p:tags r:id="rId21"/>
                </p:custDataLst>
              </p:nvPr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1" name="图形"/>
              <p:cNvSpPr/>
              <p:nvPr>
                <p:custDataLst>
                  <p:tags r:id="rId22"/>
                </p:custDataLst>
              </p:nvPr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  <p:grpSp>
          <p:nvGrpSpPr>
            <p:cNvPr id="142" name="组合 141"/>
            <p:cNvGrpSpPr/>
            <p:nvPr/>
          </p:nvGrpSpPr>
          <p:grpSpPr>
            <a:xfrm>
              <a:off x="1595" y="2429"/>
              <a:ext cx="4594" cy="226"/>
              <a:chOff x="1595" y="1487"/>
              <a:chExt cx="4594" cy="226"/>
            </a:xfrm>
            <a:grpFill/>
          </p:grpSpPr>
          <p:sp>
            <p:nvSpPr>
              <p:cNvPr id="143" name="图形"/>
              <p:cNvSpPr/>
              <p:nvPr>
                <p:custDataLst>
                  <p:tags r:id="rId9"/>
                </p:custDataLst>
              </p:nvPr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4" name="图形"/>
              <p:cNvSpPr/>
              <p:nvPr>
                <p:custDataLst>
                  <p:tags r:id="rId10"/>
                </p:custDataLst>
              </p:nvPr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5" name="图形"/>
              <p:cNvSpPr/>
              <p:nvPr>
                <p:custDataLst>
                  <p:tags r:id="rId11"/>
                </p:custDataLst>
              </p:nvPr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6" name="图形"/>
              <p:cNvSpPr/>
              <p:nvPr>
                <p:custDataLst>
                  <p:tags r:id="rId12"/>
                </p:custDataLst>
              </p:nvPr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7" name="图形"/>
              <p:cNvSpPr/>
              <p:nvPr>
                <p:custDataLst>
                  <p:tags r:id="rId13"/>
                </p:custDataLst>
              </p:nvPr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8" name="图形"/>
              <p:cNvSpPr/>
              <p:nvPr>
                <p:custDataLst>
                  <p:tags r:id="rId14"/>
                </p:custDataLst>
              </p:nvPr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49" name="图形"/>
              <p:cNvSpPr/>
              <p:nvPr>
                <p:custDataLst>
                  <p:tags r:id="rId15"/>
                </p:custDataLst>
              </p:nvPr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  <p:grpSp>
          <p:nvGrpSpPr>
            <p:cNvPr id="150" name="组合 149"/>
            <p:cNvGrpSpPr/>
            <p:nvPr/>
          </p:nvGrpSpPr>
          <p:grpSpPr>
            <a:xfrm>
              <a:off x="1595" y="2900"/>
              <a:ext cx="4594" cy="226"/>
              <a:chOff x="1595" y="1487"/>
              <a:chExt cx="4594" cy="226"/>
            </a:xfrm>
            <a:grpFill/>
          </p:grpSpPr>
          <p:sp>
            <p:nvSpPr>
              <p:cNvPr id="151" name="图形"/>
              <p:cNvSpPr/>
              <p:nvPr>
                <p:custDataLst>
                  <p:tags r:id="rId2"/>
                </p:custDataLst>
              </p:nvPr>
            </p:nvSpPr>
            <p:spPr>
              <a:xfrm>
                <a:off x="159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2" name="图形"/>
              <p:cNvSpPr/>
              <p:nvPr>
                <p:custDataLst>
                  <p:tags r:id="rId3"/>
                </p:custDataLst>
              </p:nvPr>
            </p:nvSpPr>
            <p:spPr>
              <a:xfrm>
                <a:off x="232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3" name="图形"/>
              <p:cNvSpPr/>
              <p:nvPr>
                <p:custDataLst>
                  <p:tags r:id="rId4"/>
                </p:custDataLst>
              </p:nvPr>
            </p:nvSpPr>
            <p:spPr>
              <a:xfrm>
                <a:off x="3051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4" name="图形"/>
              <p:cNvSpPr/>
              <p:nvPr>
                <p:custDataLst>
                  <p:tags r:id="rId5"/>
                </p:custDataLst>
              </p:nvPr>
            </p:nvSpPr>
            <p:spPr>
              <a:xfrm>
                <a:off x="3779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5" name="图形"/>
              <p:cNvSpPr/>
              <p:nvPr>
                <p:custDataLst>
                  <p:tags r:id="rId6"/>
                </p:custDataLst>
              </p:nvPr>
            </p:nvSpPr>
            <p:spPr>
              <a:xfrm>
                <a:off x="4507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6" name="图形"/>
              <p:cNvSpPr/>
              <p:nvPr>
                <p:custDataLst>
                  <p:tags r:id="rId7"/>
                </p:custDataLst>
              </p:nvPr>
            </p:nvSpPr>
            <p:spPr>
              <a:xfrm>
                <a:off x="5235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  <p:sp>
            <p:nvSpPr>
              <p:cNvPr id="157" name="图形"/>
              <p:cNvSpPr/>
              <p:nvPr>
                <p:custDataLst>
                  <p:tags r:id="rId8"/>
                </p:custDataLst>
              </p:nvPr>
            </p:nvSpPr>
            <p:spPr>
              <a:xfrm>
                <a:off x="5963" y="1487"/>
                <a:ext cx="226" cy="22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阿里巴巴普惠体 Medium" panose="00020600040101010101" charset="-122"/>
                </a:endParaRPr>
              </a:p>
            </p:txBody>
          </p:sp>
        </p:grpSp>
      </p:grpSp>
      <p:grpSp>
        <p:nvGrpSpPr>
          <p:cNvPr id="2" name="图形">
            <a:extLst>
              <a:ext uri="{FF2B5EF4-FFF2-40B4-BE49-F238E27FC236}">
                <a16:creationId xmlns:a16="http://schemas.microsoft.com/office/drawing/2014/main" id="{2971D0A1-1DCF-C5FA-E858-CD150D35B49D}"/>
              </a:ext>
            </a:extLst>
          </p:cNvPr>
          <p:cNvGrpSpPr/>
          <p:nvPr/>
        </p:nvGrpSpPr>
        <p:grpSpPr>
          <a:xfrm>
            <a:off x="3406083" y="3914774"/>
            <a:ext cx="5335973" cy="437515"/>
            <a:chOff x="5267" y="7667"/>
            <a:chExt cx="7842" cy="689"/>
          </a:xfrm>
        </p:grpSpPr>
        <p:sp>
          <p:nvSpPr>
            <p:cNvPr id="3" name="图形">
              <a:extLst>
                <a:ext uri="{FF2B5EF4-FFF2-40B4-BE49-F238E27FC236}">
                  <a16:creationId xmlns:a16="http://schemas.microsoft.com/office/drawing/2014/main" id="{397F09D2-612E-ECB3-1946-36D1B7D54D53}"/>
                </a:ext>
              </a:extLst>
            </p:cNvPr>
            <p:cNvSpPr/>
            <p:nvPr/>
          </p:nvSpPr>
          <p:spPr>
            <a:xfrm>
              <a:off x="5267" y="7667"/>
              <a:ext cx="3911" cy="689"/>
            </a:xfrm>
            <a:prstGeom prst="roundRect">
              <a:avLst>
                <a:gd name="adj" fmla="val 50000"/>
              </a:avLst>
            </a:prstGeom>
            <a:solidFill>
              <a:srgbClr val="FF916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REPORT </a:t>
              </a:r>
              <a:r>
                <a:rPr lang="zh-CN" altLang="en-US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：</a:t>
              </a:r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FREEPPT7</a:t>
              </a:r>
              <a:endParaRPr lang="zh-CN" altLang="en-US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</a:endParaRPr>
            </a:p>
          </p:txBody>
        </p:sp>
        <p:sp>
          <p:nvSpPr>
            <p:cNvPr id="4" name="图形">
              <a:extLst>
                <a:ext uri="{FF2B5EF4-FFF2-40B4-BE49-F238E27FC236}">
                  <a16:creationId xmlns:a16="http://schemas.microsoft.com/office/drawing/2014/main" id="{B40EB7C4-94C2-ABFF-5129-602DA5236B7D}"/>
                </a:ext>
              </a:extLst>
            </p:cNvPr>
            <p:cNvSpPr/>
            <p:nvPr/>
          </p:nvSpPr>
          <p:spPr>
            <a:xfrm>
              <a:off x="9657" y="7667"/>
              <a:ext cx="3452" cy="689"/>
            </a:xfrm>
            <a:prstGeom prst="roundRect">
              <a:avLst>
                <a:gd name="adj" fmla="val 50000"/>
              </a:avLst>
            </a:prstGeom>
            <a:solidFill>
              <a:srgbClr val="FF9166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TIME</a:t>
              </a:r>
              <a:r>
                <a:rPr lang="zh-CN" altLang="en-US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：</a:t>
              </a:r>
              <a:r>
                <a:rPr lang="en-US" altLang="zh-CN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 Medium" panose="00020600040101010101" charset="-122"/>
                </a:rPr>
                <a:t>202X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99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advTm="2000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>
            <a:off x="699135" y="788035"/>
            <a:ext cx="10764520" cy="5312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EE7127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24" name="图形"/>
          <p:cNvSpPr/>
          <p:nvPr/>
        </p:nvSpPr>
        <p:spPr>
          <a:xfrm>
            <a:off x="994409" y="1102045"/>
            <a:ext cx="10173971" cy="4684395"/>
          </a:xfrm>
          <a:prstGeom prst="rect">
            <a:avLst/>
          </a:prstGeom>
          <a:noFill/>
          <a:ln w="25400">
            <a:solidFill>
              <a:srgbClr val="FF9166">
                <a:alpha val="50000"/>
              </a:srgb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grpSp>
        <p:nvGrpSpPr>
          <p:cNvPr id="25" name="图形"/>
          <p:cNvGrpSpPr/>
          <p:nvPr/>
        </p:nvGrpSpPr>
        <p:grpSpPr>
          <a:xfrm>
            <a:off x="699136" y="3964940"/>
            <a:ext cx="10763885" cy="2150110"/>
            <a:chOff x="1101" y="6244"/>
            <a:chExt cx="16951" cy="3386"/>
          </a:xfrm>
        </p:grpSpPr>
        <p:pic>
          <p:nvPicPr>
            <p:cNvPr id="18" name="图形" descr="47395584 [转换]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1" y="6244"/>
              <a:ext cx="10851" cy="3386"/>
            </a:xfrm>
            <a:prstGeom prst="rect">
              <a:avLst/>
            </a:prstGeom>
          </p:spPr>
        </p:pic>
        <p:pic>
          <p:nvPicPr>
            <p:cNvPr id="16" name="图形" descr="47395584 [转换]-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2" y="6244"/>
              <a:ext cx="11031" cy="3386"/>
            </a:xfrm>
            <a:prstGeom prst="rect">
              <a:avLst/>
            </a:prstGeom>
          </p:spPr>
        </p:pic>
      </p:grpSp>
      <p:sp>
        <p:nvSpPr>
          <p:cNvPr id="22" name="图形"/>
          <p:cNvSpPr txBox="1"/>
          <p:nvPr/>
        </p:nvSpPr>
        <p:spPr>
          <a:xfrm>
            <a:off x="4506595" y="1764032"/>
            <a:ext cx="5881371" cy="103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dist"/>
            <a:r>
              <a:rPr lang="en-US" altLang="zh-CN" sz="7200" dirty="0">
                <a:solidFill>
                  <a:srgbClr val="FF9166"/>
                </a:solidFill>
                <a:latin typeface="优设标题黑" pitchFamily="2" charset="-122"/>
                <a:ea typeface="优设标题黑" pitchFamily="2" charset="-122"/>
                <a:cs typeface="阿里巴巴普惠体 Heavy" pitchFamily="18" charset="-122"/>
                <a:sym typeface="+mn-ea"/>
              </a:rPr>
              <a:t>Add title text</a:t>
            </a:r>
            <a:endParaRPr lang="zh-CN" altLang="en-US" sz="7200" dirty="0">
              <a:solidFill>
                <a:srgbClr val="FF9166"/>
              </a:solidFill>
              <a:latin typeface="优设标题黑" pitchFamily="2" charset="-122"/>
              <a:ea typeface="优设标题黑" pitchFamily="2" charset="-122"/>
              <a:cs typeface="阿里巴巴普惠体 Heavy" pitchFamily="18" charset="-122"/>
              <a:sym typeface="+mn-ea"/>
            </a:endParaRPr>
          </a:p>
        </p:txBody>
      </p:sp>
      <p:sp>
        <p:nvSpPr>
          <p:cNvPr id="95" name="图形"/>
          <p:cNvSpPr txBox="1"/>
          <p:nvPr/>
        </p:nvSpPr>
        <p:spPr>
          <a:xfrm>
            <a:off x="4506595" y="2821306"/>
            <a:ext cx="58813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1600835" y="1132207"/>
            <a:ext cx="2645411" cy="23348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ctr">
              <a:defRPr sz="16600">
                <a:solidFill>
                  <a:srgbClr val="EE7127"/>
                </a:solidFill>
                <a:latin typeface="钉钉进步体" pitchFamily="18" charset="-122"/>
                <a:ea typeface="钉钉进步体" pitchFamily="18" charset="-122"/>
                <a:cs typeface="阿里巴巴普惠体" panose="00020600040101010101" charset="-122"/>
              </a:defRPr>
            </a:lvl1pPr>
          </a:lstStyle>
          <a:p>
            <a:r>
              <a:rPr lang="en-US" altLang="zh-CN" dirty="0">
                <a:solidFill>
                  <a:srgbClr val="FF9166"/>
                </a:solidFill>
              </a:rPr>
              <a:t>01</a:t>
            </a:r>
          </a:p>
        </p:txBody>
      </p:sp>
    </p:spTree>
    <p:custDataLst>
      <p:tags r:id="rId1"/>
    </p:custDataLst>
  </p:cSld>
  <p:clrMapOvr>
    <a:masterClrMapping/>
  </p:clrMapOvr>
  <p:transition advTm="2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4" grpId="0" animBg="1"/>
      <p:bldP spid="24" grpId="1" animBg="1"/>
      <p:bldP spid="22" grpId="0"/>
      <p:bldP spid="22" grpId="1"/>
      <p:bldP spid="95" grpId="0"/>
      <p:bldP spid="95" grpId="1"/>
      <p:bldP spid="23" grpId="0"/>
      <p:bldP spid="2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339590" cy="981710"/>
            <a:chOff x="425" y="414"/>
            <a:chExt cx="6834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634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12" name="图形"/>
          <p:cNvGrpSpPr/>
          <p:nvPr/>
        </p:nvGrpSpPr>
        <p:grpSpPr>
          <a:xfrm>
            <a:off x="1045846" y="1685926"/>
            <a:ext cx="10088245" cy="4264660"/>
            <a:chOff x="1647" y="2655"/>
            <a:chExt cx="15887" cy="6716"/>
          </a:xfrm>
        </p:grpSpPr>
        <p:grpSp>
          <p:nvGrpSpPr>
            <p:cNvPr id="9" name="组合 8"/>
            <p:cNvGrpSpPr/>
            <p:nvPr/>
          </p:nvGrpSpPr>
          <p:grpSpPr>
            <a:xfrm>
              <a:off x="9590" y="2655"/>
              <a:ext cx="7944" cy="6716"/>
              <a:chOff x="9590" y="2655"/>
              <a:chExt cx="7944" cy="6716"/>
            </a:xfrm>
          </p:grpSpPr>
          <p:pic>
            <p:nvPicPr>
              <p:cNvPr id="2" name="图形" descr="D:/包图网/包图网素材/商务办公/简约/5c90ea2a8beb4.jpg5c90ea2a8beb4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6"/>
              <a:stretch>
                <a:fillRect/>
              </a:stretch>
            </p:blipFill>
            <p:spPr>
              <a:xfrm>
                <a:off x="9590" y="5184"/>
                <a:ext cx="7943" cy="4187"/>
              </a:xfrm>
              <a:prstGeom prst="rect">
                <a:avLst/>
              </a:prstGeom>
            </p:spPr>
          </p:pic>
          <p:sp>
            <p:nvSpPr>
              <p:cNvPr id="4" name="图形"/>
              <p:cNvSpPr/>
              <p:nvPr/>
            </p:nvSpPr>
            <p:spPr>
              <a:xfrm>
                <a:off x="9590" y="2655"/>
                <a:ext cx="7944" cy="22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noFill/>
                  <a:cs typeface="阿里巴巴普惠体" panose="00020600040101010101" charset="-122"/>
                </a:endParaRPr>
              </a:p>
            </p:txBody>
          </p:sp>
          <p:grpSp>
            <p:nvGrpSpPr>
              <p:cNvPr id="5" name="组合 4"/>
              <p:cNvGrpSpPr/>
              <p:nvPr/>
            </p:nvGrpSpPr>
            <p:grpSpPr>
              <a:xfrm>
                <a:off x="9801" y="3020"/>
                <a:ext cx="7523" cy="1497"/>
                <a:chOff x="9801" y="2855"/>
                <a:chExt cx="7523" cy="1497"/>
              </a:xfrm>
            </p:grpSpPr>
            <p:sp>
              <p:nvSpPr>
                <p:cNvPr id="6" name="图形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9801" y="2855"/>
                  <a:ext cx="2886" cy="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000" dirty="0">
                      <a:solidFill>
                        <a:schemeClr val="bg1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000" dirty="0">
                    <a:solidFill>
                      <a:schemeClr val="bg1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7" name="图形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9801" y="3386"/>
                  <a:ext cx="7523" cy="9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1200" dirty="0">
                      <a:solidFill>
                        <a:schemeClr val="bg1"/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2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</p:grpSp>
        <p:grpSp>
          <p:nvGrpSpPr>
            <p:cNvPr id="11" name="组合 10"/>
            <p:cNvGrpSpPr/>
            <p:nvPr/>
          </p:nvGrpSpPr>
          <p:grpSpPr>
            <a:xfrm>
              <a:off x="1647" y="2945"/>
              <a:ext cx="7523" cy="6135"/>
              <a:chOff x="1647" y="2692"/>
              <a:chExt cx="7523" cy="6135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647" y="2692"/>
                <a:ext cx="7523" cy="4043"/>
                <a:chOff x="1647" y="2655"/>
                <a:chExt cx="7523" cy="4043"/>
              </a:xfrm>
            </p:grpSpPr>
            <p:sp>
              <p:nvSpPr>
                <p:cNvPr id="36" name="图形"/>
                <p:cNvSpPr txBox="1"/>
                <p:nvPr>
                  <p:custDataLst>
                    <p:tags r:id="rId2"/>
                  </p:custDataLst>
                </p:nvPr>
              </p:nvSpPr>
              <p:spPr>
                <a:xfrm>
                  <a:off x="1647" y="2655"/>
                  <a:ext cx="3313" cy="7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r>
                    <a:rPr lang="en-US" altLang="zh-CN" sz="2400" dirty="0">
                      <a:solidFill>
                        <a:srgbClr val="EE7127"/>
                      </a:solidFill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title text</a:t>
                  </a:r>
                  <a:endParaRPr lang="zh-CN" altLang="en-US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37" name="图形"/>
                <p:cNvSpPr txBox="1"/>
                <p:nvPr>
                  <p:custDataLst>
                    <p:tags r:id="rId3"/>
                  </p:custDataLst>
                </p:nvPr>
              </p:nvSpPr>
              <p:spPr>
                <a:xfrm>
                  <a:off x="1647" y="3262"/>
                  <a:ext cx="7523" cy="34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20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</a:t>
                  </a:r>
                  <a:r>
                    <a:rPr lang="en-US" altLang="zh-CN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etc.Click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 here to add text content, such as keywords, some brief introductions, </a:t>
                  </a:r>
                  <a:r>
                    <a:rPr lang="en-US" altLang="zh-CN" sz="1400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etc.Click</a:t>
                  </a: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cxnSp>
            <p:nvCxnSpPr>
              <p:cNvPr id="13" name="图形"/>
              <p:cNvCxnSpPr/>
              <p:nvPr/>
            </p:nvCxnSpPr>
            <p:spPr>
              <a:xfrm>
                <a:off x="1828" y="8827"/>
                <a:ext cx="3896" cy="0"/>
              </a:xfrm>
              <a:prstGeom prst="line">
                <a:avLst/>
              </a:prstGeom>
              <a:ln w="635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>
        <p:wipe/>
      </p:transition>
    </mc:Choice>
    <mc:Fallback xmlns="">
      <p:transition spd="slow" advTm="2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AF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711700" cy="981710"/>
            <a:chOff x="425" y="414"/>
            <a:chExt cx="7420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6220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19" name="图形"/>
          <p:cNvGrpSpPr/>
          <p:nvPr/>
        </p:nvGrpSpPr>
        <p:grpSpPr>
          <a:xfrm>
            <a:off x="1043305" y="1843405"/>
            <a:ext cx="10078720" cy="4017645"/>
            <a:chOff x="1623" y="2483"/>
            <a:chExt cx="15872" cy="6327"/>
          </a:xfrm>
        </p:grpSpPr>
        <p:pic>
          <p:nvPicPr>
            <p:cNvPr id="33" name="图形" descr="D:/包图网/包图网素材/商务办公/简约/5e86bb0c1091d.jpg5e86bb0c1091d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1623" y="2483"/>
              <a:ext cx="4258" cy="6327"/>
            </a:xfrm>
            <a:prstGeom prst="rect">
              <a:avLst/>
            </a:prstGeom>
            <a:effectLst>
              <a:outerShdw blurRad="762000" algn="ctr" rotWithShape="0">
                <a:schemeClr val="bg1">
                  <a:lumMod val="50000"/>
                  <a:alpha val="15000"/>
                </a:schemeClr>
              </a:outerShdw>
            </a:effectLst>
          </p:spPr>
        </p:pic>
        <p:sp>
          <p:nvSpPr>
            <p:cNvPr id="48" name="图形"/>
            <p:cNvSpPr/>
            <p:nvPr/>
          </p:nvSpPr>
          <p:spPr>
            <a:xfrm>
              <a:off x="6057" y="2483"/>
              <a:ext cx="4093" cy="6327"/>
            </a:xfrm>
            <a:custGeom>
              <a:avLst/>
              <a:gdLst>
                <a:gd name="connsiteX0" fmla="*/ 18893 w 2598821"/>
                <a:gd name="connsiteY0" fmla="*/ 0 h 3794687"/>
                <a:gd name="connsiteX1" fmla="*/ 2579928 w 2598821"/>
                <a:gd name="connsiteY1" fmla="*/ 0 h 3794687"/>
                <a:gd name="connsiteX2" fmla="*/ 2598821 w 2598821"/>
                <a:gd name="connsiteY2" fmla="*/ 18893 h 3794687"/>
                <a:gd name="connsiteX3" fmla="*/ 2598821 w 2598821"/>
                <a:gd name="connsiteY3" fmla="*/ 3775794 h 3794687"/>
                <a:gd name="connsiteX4" fmla="*/ 2579928 w 2598821"/>
                <a:gd name="connsiteY4" fmla="*/ 3794687 h 3794687"/>
                <a:gd name="connsiteX5" fmla="*/ 18893 w 2598821"/>
                <a:gd name="connsiteY5" fmla="*/ 3794687 h 3794687"/>
                <a:gd name="connsiteX6" fmla="*/ 0 w 2598821"/>
                <a:gd name="connsiteY6" fmla="*/ 3775794 h 3794687"/>
                <a:gd name="connsiteX7" fmla="*/ 0 w 2598821"/>
                <a:gd name="connsiteY7" fmla="*/ 18893 h 3794687"/>
                <a:gd name="connsiteX8" fmla="*/ 18893 w 2598821"/>
                <a:gd name="connsiteY8" fmla="*/ 0 h 379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8821" h="3794687">
                  <a:moveTo>
                    <a:pt x="18893" y="0"/>
                  </a:moveTo>
                  <a:lnTo>
                    <a:pt x="2579928" y="0"/>
                  </a:lnTo>
                  <a:cubicBezTo>
                    <a:pt x="2590362" y="0"/>
                    <a:pt x="2598821" y="8459"/>
                    <a:pt x="2598821" y="18893"/>
                  </a:cubicBezTo>
                  <a:lnTo>
                    <a:pt x="2598821" y="3775794"/>
                  </a:lnTo>
                  <a:cubicBezTo>
                    <a:pt x="2598821" y="3786228"/>
                    <a:pt x="2590362" y="3794687"/>
                    <a:pt x="2579928" y="3794687"/>
                  </a:cubicBezTo>
                  <a:lnTo>
                    <a:pt x="18893" y="3794687"/>
                  </a:lnTo>
                  <a:cubicBezTo>
                    <a:pt x="8459" y="3794687"/>
                    <a:pt x="0" y="3786228"/>
                    <a:pt x="0" y="3775794"/>
                  </a:cubicBezTo>
                  <a:lnTo>
                    <a:pt x="0" y="18893"/>
                  </a:lnTo>
                  <a:cubicBezTo>
                    <a:pt x="0" y="8459"/>
                    <a:pt x="8459" y="0"/>
                    <a:pt x="18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阿里巴巴普惠体 Medium" panose="00020600040101010101" charset="-122"/>
                <a:ea typeface="阿里巴巴普惠体 Medium" panose="00020600040101010101" charset="-122"/>
                <a:cs typeface="阿里巴巴普惠体 Medium" panose="00020600040101010101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6276" y="3417"/>
              <a:ext cx="3583" cy="3680"/>
              <a:chOff x="6267" y="3218"/>
              <a:chExt cx="3583" cy="3680"/>
            </a:xfrm>
          </p:grpSpPr>
          <p:sp>
            <p:nvSpPr>
              <p:cNvPr id="5" name="图形"/>
              <p:cNvSpPr/>
              <p:nvPr/>
            </p:nvSpPr>
            <p:spPr>
              <a:xfrm>
                <a:off x="6267" y="3218"/>
                <a:ext cx="3441" cy="65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6" name="图形"/>
              <p:cNvSpPr txBox="1"/>
              <p:nvPr/>
            </p:nvSpPr>
            <p:spPr>
              <a:xfrm>
                <a:off x="6340" y="4286"/>
                <a:ext cx="3510" cy="26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en-US" altLang="zh-CN" sz="1400" dirty="0">
                    <a:solidFill>
                      <a:schemeClr val="bg1"/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0689" y="2668"/>
              <a:ext cx="6806" cy="5900"/>
              <a:chOff x="10689" y="2758"/>
              <a:chExt cx="6806" cy="590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10689" y="2758"/>
                <a:ext cx="6806" cy="1684"/>
                <a:chOff x="10689" y="2758"/>
                <a:chExt cx="6806" cy="1684"/>
              </a:xfrm>
            </p:grpSpPr>
            <p:sp>
              <p:nvSpPr>
                <p:cNvPr id="9" name="图形"/>
                <p:cNvSpPr/>
                <p:nvPr/>
              </p:nvSpPr>
              <p:spPr>
                <a:xfrm>
                  <a:off x="10689" y="2758"/>
                  <a:ext cx="3498" cy="65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Subtitle</a:t>
                  </a:r>
                  <a:endParaRPr lang="zh-CN" altLang="en-US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4" name="图形"/>
                <p:cNvSpPr txBox="1"/>
                <p:nvPr/>
              </p:nvSpPr>
              <p:spPr>
                <a:xfrm>
                  <a:off x="10689" y="3484"/>
                  <a:ext cx="6806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>
                <a:off x="10689" y="4866"/>
                <a:ext cx="6806" cy="1684"/>
                <a:chOff x="10689" y="2758"/>
                <a:chExt cx="6806" cy="1684"/>
              </a:xfrm>
            </p:grpSpPr>
            <p:sp>
              <p:nvSpPr>
                <p:cNvPr id="13" name="图形"/>
                <p:cNvSpPr/>
                <p:nvPr/>
              </p:nvSpPr>
              <p:spPr>
                <a:xfrm>
                  <a:off x="10689" y="2758"/>
                  <a:ext cx="3498" cy="65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Subtitle</a:t>
                  </a:r>
                  <a:endParaRPr lang="zh-CN" altLang="en-US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4" name="图形"/>
                <p:cNvSpPr txBox="1"/>
                <p:nvPr/>
              </p:nvSpPr>
              <p:spPr>
                <a:xfrm>
                  <a:off x="10689" y="3484"/>
                  <a:ext cx="6806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  <p:grpSp>
            <p:nvGrpSpPr>
              <p:cNvPr id="15" name="组合 14"/>
              <p:cNvGrpSpPr/>
              <p:nvPr/>
            </p:nvGrpSpPr>
            <p:grpSpPr>
              <a:xfrm>
                <a:off x="10689" y="6974"/>
                <a:ext cx="6806" cy="1684"/>
                <a:chOff x="10689" y="2758"/>
                <a:chExt cx="6806" cy="1684"/>
              </a:xfrm>
            </p:grpSpPr>
            <p:sp>
              <p:nvSpPr>
                <p:cNvPr id="16" name="图形"/>
                <p:cNvSpPr/>
                <p:nvPr/>
              </p:nvSpPr>
              <p:spPr>
                <a:xfrm>
                  <a:off x="10689" y="2758"/>
                  <a:ext cx="3557" cy="65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lumMod val="75000"/>
                  </a:schemeClr>
                </a:lnRef>
                <a:fillRef idx="1">
                  <a:schemeClr val="accent1"/>
                </a:fillRef>
                <a:effectRef idx="0">
                  <a:srgbClr val="FFFFFF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2400" dirty="0">
                      <a:latin typeface="阿里巴巴普惠体 Medium" panose="00020600040101010101" charset="-122"/>
                      <a:ea typeface="阿里巴巴普惠体 Medium" panose="00020600040101010101" charset="-122"/>
                      <a:cs typeface="阿里巴巴普惠体" panose="00020600040101010101" charset="-122"/>
                    </a:rPr>
                    <a:t>Add Subtitle</a:t>
                  </a:r>
                  <a:endParaRPr lang="zh-CN" altLang="en-US" sz="2400" dirty="0"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endParaRPr>
                </a:p>
              </p:txBody>
            </p:sp>
            <p:sp>
              <p:nvSpPr>
                <p:cNvPr id="17" name="图形"/>
                <p:cNvSpPr txBox="1"/>
                <p:nvPr/>
              </p:nvSpPr>
              <p:spPr>
                <a:xfrm>
                  <a:off x="10689" y="3484"/>
                  <a:ext cx="6806" cy="95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l">
                    <a:lnSpc>
                      <a:spcPct val="150000"/>
                    </a:lnSpc>
                  </a:pPr>
                  <a:r>
                    <a:rPr lang="en-US" altLang="zh-CN" sz="14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阿里巴巴普惠体" panose="00020600040101010101" charset="-122"/>
                      <a:ea typeface="阿里巴巴普惠体" panose="00020600040101010101" charset="-122"/>
                      <a:cs typeface="阿里巴巴普惠体" panose="00020600040101010101" charset="-122"/>
                      <a:sym typeface="+mn-ea"/>
                    </a:rPr>
                    <a:t>Click here to add text content, such as keywords, some brief introductions, etc.</a:t>
                  </a:r>
                  <a:endPara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endParaRP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2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530725" cy="981710"/>
            <a:chOff x="425" y="414"/>
            <a:chExt cx="7135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935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22" name="图形"/>
          <p:cNvGrpSpPr/>
          <p:nvPr/>
        </p:nvGrpSpPr>
        <p:grpSpPr>
          <a:xfrm>
            <a:off x="866776" y="1741805"/>
            <a:ext cx="10387964" cy="4217035"/>
            <a:chOff x="1365" y="2743"/>
            <a:chExt cx="16359" cy="6641"/>
          </a:xfrm>
        </p:grpSpPr>
        <p:sp>
          <p:nvSpPr>
            <p:cNvPr id="5" name="图形"/>
            <p:cNvSpPr/>
            <p:nvPr/>
          </p:nvSpPr>
          <p:spPr bwMode="auto">
            <a:xfrm rot="5400000">
              <a:off x="5153" y="3759"/>
              <a:ext cx="1897" cy="1635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6" name="图形"/>
            <p:cNvSpPr/>
            <p:nvPr/>
          </p:nvSpPr>
          <p:spPr bwMode="auto">
            <a:xfrm rot="5400000">
              <a:off x="4269" y="5390"/>
              <a:ext cx="1897" cy="1635"/>
            </a:xfrm>
            <a:prstGeom prst="hexagon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>
                  <a:solidFill>
                    <a:schemeClr val="bg1">
                      <a:lumMod val="10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rPr>
                <a:t>01</a:t>
              </a:r>
            </a:p>
          </p:txBody>
        </p:sp>
        <p:sp>
          <p:nvSpPr>
            <p:cNvPr id="7" name="图形"/>
            <p:cNvSpPr/>
            <p:nvPr/>
          </p:nvSpPr>
          <p:spPr bwMode="auto">
            <a:xfrm rot="5400000">
              <a:off x="6036" y="5390"/>
              <a:ext cx="1897" cy="1635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8" name="图形"/>
            <p:cNvSpPr/>
            <p:nvPr/>
          </p:nvSpPr>
          <p:spPr bwMode="auto">
            <a:xfrm rot="5400000">
              <a:off x="7804" y="5390"/>
              <a:ext cx="1897" cy="1635"/>
            </a:xfrm>
            <a:prstGeom prst="hexagon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>
                  <a:solidFill>
                    <a:schemeClr val="bg1">
                      <a:lumMod val="10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rPr>
                <a:t>02</a:t>
              </a:r>
            </a:p>
          </p:txBody>
        </p:sp>
        <p:sp>
          <p:nvSpPr>
            <p:cNvPr id="9" name="图形"/>
            <p:cNvSpPr/>
            <p:nvPr/>
          </p:nvSpPr>
          <p:spPr bwMode="auto">
            <a:xfrm rot="5400000">
              <a:off x="8666" y="7022"/>
              <a:ext cx="1897" cy="1635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2" name="图形"/>
            <p:cNvSpPr/>
            <p:nvPr/>
          </p:nvSpPr>
          <p:spPr bwMode="auto">
            <a:xfrm rot="5400000">
              <a:off x="8666" y="3759"/>
              <a:ext cx="1897" cy="1635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11" name="图形"/>
            <p:cNvSpPr/>
            <p:nvPr/>
          </p:nvSpPr>
          <p:spPr bwMode="auto">
            <a:xfrm rot="5400000">
              <a:off x="10433" y="7022"/>
              <a:ext cx="1897" cy="1635"/>
            </a:xfrm>
            <a:prstGeom prst="hexagon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>
                  <a:solidFill>
                    <a:schemeClr val="bg1">
                      <a:lumMod val="10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rPr>
                <a:t>03</a:t>
              </a:r>
            </a:p>
          </p:txBody>
        </p:sp>
        <p:sp>
          <p:nvSpPr>
            <p:cNvPr id="12" name="图形"/>
            <p:cNvSpPr/>
            <p:nvPr/>
          </p:nvSpPr>
          <p:spPr bwMode="auto">
            <a:xfrm rot="5400000">
              <a:off x="11267" y="5390"/>
              <a:ext cx="1897" cy="1635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13" name="图形"/>
            <p:cNvSpPr/>
            <p:nvPr/>
          </p:nvSpPr>
          <p:spPr bwMode="auto">
            <a:xfrm rot="5400000">
              <a:off x="13034" y="5390"/>
              <a:ext cx="1897" cy="1635"/>
            </a:xfrm>
            <a:prstGeom prst="hexagon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vert270" wrap="none" lIns="91440" tIns="45720" rIns="91440" bIns="45720" anchor="ctr" anchorCtr="1" forceAA="0" compatLnSpc="1">
              <a:norm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>
                  <a:solidFill>
                    <a:schemeClr val="bg1">
                      <a:lumMod val="100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+mn-ea"/>
                  <a:sym typeface="阿里巴巴普惠体" panose="00020600040101010101" charset="-122"/>
                </a:rPr>
                <a:t>04</a:t>
              </a:r>
            </a:p>
          </p:txBody>
        </p:sp>
        <p:sp>
          <p:nvSpPr>
            <p:cNvPr id="14" name="图形"/>
            <p:cNvSpPr/>
            <p:nvPr/>
          </p:nvSpPr>
          <p:spPr bwMode="auto">
            <a:xfrm rot="5400000">
              <a:off x="12168" y="3759"/>
              <a:ext cx="1897" cy="1635"/>
            </a:xfrm>
            <a:prstGeom prst="hexagon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15" name="图形"/>
            <p:cNvSpPr>
              <a:spLocks noChangeAspect="1"/>
            </p:cNvSpPr>
            <p:nvPr/>
          </p:nvSpPr>
          <p:spPr bwMode="auto">
            <a:xfrm>
              <a:off x="9353" y="4325"/>
              <a:ext cx="523" cy="502"/>
            </a:xfrm>
            <a:custGeom>
              <a:avLst/>
              <a:gdLst>
                <a:gd name="T0" fmla="*/ 1759 w 1781"/>
                <a:gd name="T1" fmla="*/ 494 h 1708"/>
                <a:gd name="T2" fmla="*/ 1777 w 1781"/>
                <a:gd name="T3" fmla="*/ 565 h 1708"/>
                <a:gd name="T4" fmla="*/ 1703 w 1781"/>
                <a:gd name="T5" fmla="*/ 992 h 1708"/>
                <a:gd name="T6" fmla="*/ 1672 w 1781"/>
                <a:gd name="T7" fmla="*/ 1047 h 1708"/>
                <a:gd name="T8" fmla="*/ 1613 w 1781"/>
                <a:gd name="T9" fmla="*/ 1068 h 1708"/>
                <a:gd name="T10" fmla="*/ 528 w 1781"/>
                <a:gd name="T11" fmla="*/ 1068 h 1708"/>
                <a:gd name="T12" fmla="*/ 506 w 1781"/>
                <a:gd name="T13" fmla="*/ 1189 h 1708"/>
                <a:gd name="T14" fmla="*/ 1540 w 1781"/>
                <a:gd name="T15" fmla="*/ 1189 h 1708"/>
                <a:gd name="T16" fmla="*/ 1605 w 1781"/>
                <a:gd name="T17" fmla="*/ 1216 h 1708"/>
                <a:gd name="T18" fmla="*/ 1632 w 1781"/>
                <a:gd name="T19" fmla="*/ 1282 h 1708"/>
                <a:gd name="T20" fmla="*/ 1605 w 1781"/>
                <a:gd name="T21" fmla="*/ 1347 h 1708"/>
                <a:gd name="T22" fmla="*/ 1540 w 1781"/>
                <a:gd name="T23" fmla="*/ 1374 h 1708"/>
                <a:gd name="T24" fmla="*/ 396 w 1781"/>
                <a:gd name="T25" fmla="*/ 1374 h 1708"/>
                <a:gd name="T26" fmla="*/ 326 w 1781"/>
                <a:gd name="T27" fmla="*/ 1340 h 1708"/>
                <a:gd name="T28" fmla="*/ 304 w 1781"/>
                <a:gd name="T29" fmla="*/ 1264 h 1708"/>
                <a:gd name="T30" fmla="*/ 353 w 1781"/>
                <a:gd name="T31" fmla="*/ 998 h 1708"/>
                <a:gd name="T32" fmla="*/ 279 w 1781"/>
                <a:gd name="T33" fmla="*/ 249 h 1708"/>
                <a:gd name="T34" fmla="*/ 67 w 1781"/>
                <a:gd name="T35" fmla="*/ 183 h 1708"/>
                <a:gd name="T36" fmla="*/ 13 w 1781"/>
                <a:gd name="T37" fmla="*/ 138 h 1708"/>
                <a:gd name="T38" fmla="*/ 7 w 1781"/>
                <a:gd name="T39" fmla="*/ 67 h 1708"/>
                <a:gd name="T40" fmla="*/ 53 w 1781"/>
                <a:gd name="T41" fmla="*/ 13 h 1708"/>
                <a:gd name="T42" fmla="*/ 122 w 1781"/>
                <a:gd name="T43" fmla="*/ 7 h 1708"/>
                <a:gd name="T44" fmla="*/ 392 w 1781"/>
                <a:gd name="T45" fmla="*/ 93 h 1708"/>
                <a:gd name="T46" fmla="*/ 435 w 1781"/>
                <a:gd name="T47" fmla="*/ 122 h 1708"/>
                <a:gd name="T48" fmla="*/ 455 w 1781"/>
                <a:gd name="T49" fmla="*/ 171 h 1708"/>
                <a:gd name="T50" fmla="*/ 471 w 1781"/>
                <a:gd name="T51" fmla="*/ 320 h 1708"/>
                <a:gd name="T52" fmla="*/ 1697 w 1781"/>
                <a:gd name="T53" fmla="*/ 457 h 1708"/>
                <a:gd name="T54" fmla="*/ 1759 w 1781"/>
                <a:gd name="T55" fmla="*/ 494 h 1708"/>
                <a:gd name="T56" fmla="*/ 535 w 1781"/>
                <a:gd name="T57" fmla="*/ 1425 h 1708"/>
                <a:gd name="T58" fmla="*/ 635 w 1781"/>
                <a:gd name="T59" fmla="*/ 1466 h 1708"/>
                <a:gd name="T60" fmla="*/ 676 w 1781"/>
                <a:gd name="T61" fmla="*/ 1566 h 1708"/>
                <a:gd name="T62" fmla="*/ 635 w 1781"/>
                <a:gd name="T63" fmla="*/ 1666 h 1708"/>
                <a:gd name="T64" fmla="*/ 535 w 1781"/>
                <a:gd name="T65" fmla="*/ 1708 h 1708"/>
                <a:gd name="T66" fmla="*/ 436 w 1781"/>
                <a:gd name="T67" fmla="*/ 1666 h 1708"/>
                <a:gd name="T68" fmla="*/ 394 w 1781"/>
                <a:gd name="T69" fmla="*/ 1566 h 1708"/>
                <a:gd name="T70" fmla="*/ 436 w 1781"/>
                <a:gd name="T71" fmla="*/ 1466 h 1708"/>
                <a:gd name="T72" fmla="*/ 535 w 1781"/>
                <a:gd name="T73" fmla="*/ 1425 h 1708"/>
                <a:gd name="T74" fmla="*/ 1372 w 1781"/>
                <a:gd name="T75" fmla="*/ 1425 h 1708"/>
                <a:gd name="T76" fmla="*/ 1472 w 1781"/>
                <a:gd name="T77" fmla="*/ 1466 h 1708"/>
                <a:gd name="T78" fmla="*/ 1513 w 1781"/>
                <a:gd name="T79" fmla="*/ 1566 h 1708"/>
                <a:gd name="T80" fmla="*/ 1472 w 1781"/>
                <a:gd name="T81" fmla="*/ 1666 h 1708"/>
                <a:gd name="T82" fmla="*/ 1372 w 1781"/>
                <a:gd name="T83" fmla="*/ 1708 h 1708"/>
                <a:gd name="T84" fmla="*/ 1272 w 1781"/>
                <a:gd name="T85" fmla="*/ 1666 h 1708"/>
                <a:gd name="T86" fmla="*/ 1231 w 1781"/>
                <a:gd name="T87" fmla="*/ 1566 h 1708"/>
                <a:gd name="T88" fmla="*/ 1272 w 1781"/>
                <a:gd name="T89" fmla="*/ 1466 h 1708"/>
                <a:gd name="T90" fmla="*/ 1372 w 1781"/>
                <a:gd name="T91" fmla="*/ 1425 h 1708"/>
                <a:gd name="T92" fmla="*/ 1372 w 1781"/>
                <a:gd name="T93" fmla="*/ 1425 h 1708"/>
                <a:gd name="T94" fmla="*/ 1372 w 1781"/>
                <a:gd name="T95" fmla="*/ 1425 h 1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81" h="1708">
                  <a:moveTo>
                    <a:pt x="1759" y="494"/>
                  </a:moveTo>
                  <a:cubicBezTo>
                    <a:pt x="1775" y="514"/>
                    <a:pt x="1781" y="537"/>
                    <a:pt x="1777" y="565"/>
                  </a:cubicBezTo>
                  <a:cubicBezTo>
                    <a:pt x="1703" y="992"/>
                    <a:pt x="1703" y="992"/>
                    <a:pt x="1703" y="992"/>
                  </a:cubicBezTo>
                  <a:cubicBezTo>
                    <a:pt x="1700" y="1014"/>
                    <a:pt x="1690" y="1032"/>
                    <a:pt x="1672" y="1047"/>
                  </a:cubicBezTo>
                  <a:cubicBezTo>
                    <a:pt x="1655" y="1061"/>
                    <a:pt x="1635" y="1068"/>
                    <a:pt x="1613" y="1068"/>
                  </a:cubicBezTo>
                  <a:cubicBezTo>
                    <a:pt x="528" y="1068"/>
                    <a:pt x="528" y="1068"/>
                    <a:pt x="528" y="1068"/>
                  </a:cubicBezTo>
                  <a:cubicBezTo>
                    <a:pt x="506" y="1189"/>
                    <a:pt x="506" y="1189"/>
                    <a:pt x="506" y="1189"/>
                  </a:cubicBezTo>
                  <a:cubicBezTo>
                    <a:pt x="1540" y="1189"/>
                    <a:pt x="1540" y="1189"/>
                    <a:pt x="1540" y="1189"/>
                  </a:cubicBezTo>
                  <a:cubicBezTo>
                    <a:pt x="1565" y="1189"/>
                    <a:pt x="1586" y="1198"/>
                    <a:pt x="1605" y="1216"/>
                  </a:cubicBezTo>
                  <a:cubicBezTo>
                    <a:pt x="1623" y="1234"/>
                    <a:pt x="1632" y="1255"/>
                    <a:pt x="1632" y="1282"/>
                  </a:cubicBezTo>
                  <a:cubicBezTo>
                    <a:pt x="1632" y="1308"/>
                    <a:pt x="1623" y="1330"/>
                    <a:pt x="1605" y="1347"/>
                  </a:cubicBezTo>
                  <a:cubicBezTo>
                    <a:pt x="1586" y="1365"/>
                    <a:pt x="1565" y="1374"/>
                    <a:pt x="1540" y="1374"/>
                  </a:cubicBezTo>
                  <a:cubicBezTo>
                    <a:pt x="396" y="1374"/>
                    <a:pt x="396" y="1374"/>
                    <a:pt x="396" y="1374"/>
                  </a:cubicBezTo>
                  <a:cubicBezTo>
                    <a:pt x="369" y="1374"/>
                    <a:pt x="345" y="1362"/>
                    <a:pt x="326" y="1340"/>
                  </a:cubicBezTo>
                  <a:cubicBezTo>
                    <a:pt x="308" y="1318"/>
                    <a:pt x="300" y="1293"/>
                    <a:pt x="304" y="1264"/>
                  </a:cubicBezTo>
                  <a:cubicBezTo>
                    <a:pt x="353" y="998"/>
                    <a:pt x="353" y="998"/>
                    <a:pt x="353" y="998"/>
                  </a:cubicBezTo>
                  <a:cubicBezTo>
                    <a:pt x="279" y="249"/>
                    <a:pt x="279" y="249"/>
                    <a:pt x="279" y="249"/>
                  </a:cubicBezTo>
                  <a:cubicBezTo>
                    <a:pt x="67" y="183"/>
                    <a:pt x="67" y="183"/>
                    <a:pt x="67" y="183"/>
                  </a:cubicBezTo>
                  <a:cubicBezTo>
                    <a:pt x="43" y="175"/>
                    <a:pt x="25" y="160"/>
                    <a:pt x="13" y="138"/>
                  </a:cubicBezTo>
                  <a:cubicBezTo>
                    <a:pt x="2" y="116"/>
                    <a:pt x="0" y="92"/>
                    <a:pt x="7" y="67"/>
                  </a:cubicBezTo>
                  <a:cubicBezTo>
                    <a:pt x="14" y="43"/>
                    <a:pt x="30" y="25"/>
                    <a:pt x="53" y="13"/>
                  </a:cubicBezTo>
                  <a:cubicBezTo>
                    <a:pt x="76" y="2"/>
                    <a:pt x="99" y="0"/>
                    <a:pt x="122" y="7"/>
                  </a:cubicBezTo>
                  <a:cubicBezTo>
                    <a:pt x="392" y="93"/>
                    <a:pt x="392" y="93"/>
                    <a:pt x="392" y="93"/>
                  </a:cubicBezTo>
                  <a:cubicBezTo>
                    <a:pt x="409" y="98"/>
                    <a:pt x="423" y="108"/>
                    <a:pt x="435" y="122"/>
                  </a:cubicBezTo>
                  <a:cubicBezTo>
                    <a:pt x="446" y="137"/>
                    <a:pt x="452" y="153"/>
                    <a:pt x="455" y="171"/>
                  </a:cubicBezTo>
                  <a:cubicBezTo>
                    <a:pt x="471" y="320"/>
                    <a:pt x="471" y="320"/>
                    <a:pt x="471" y="320"/>
                  </a:cubicBezTo>
                  <a:cubicBezTo>
                    <a:pt x="1697" y="457"/>
                    <a:pt x="1697" y="457"/>
                    <a:pt x="1697" y="457"/>
                  </a:cubicBezTo>
                  <a:cubicBezTo>
                    <a:pt x="1724" y="461"/>
                    <a:pt x="1745" y="473"/>
                    <a:pt x="1759" y="494"/>
                  </a:cubicBezTo>
                  <a:close/>
                  <a:moveTo>
                    <a:pt x="535" y="1425"/>
                  </a:moveTo>
                  <a:cubicBezTo>
                    <a:pt x="575" y="1425"/>
                    <a:pt x="608" y="1438"/>
                    <a:pt x="635" y="1466"/>
                  </a:cubicBezTo>
                  <a:cubicBezTo>
                    <a:pt x="663" y="1493"/>
                    <a:pt x="676" y="1526"/>
                    <a:pt x="676" y="1566"/>
                  </a:cubicBezTo>
                  <a:cubicBezTo>
                    <a:pt x="676" y="1605"/>
                    <a:pt x="663" y="1638"/>
                    <a:pt x="635" y="1666"/>
                  </a:cubicBezTo>
                  <a:cubicBezTo>
                    <a:pt x="608" y="1694"/>
                    <a:pt x="575" y="1708"/>
                    <a:pt x="535" y="1708"/>
                  </a:cubicBezTo>
                  <a:cubicBezTo>
                    <a:pt x="496" y="1708"/>
                    <a:pt x="463" y="1694"/>
                    <a:pt x="436" y="1666"/>
                  </a:cubicBezTo>
                  <a:cubicBezTo>
                    <a:pt x="408" y="1638"/>
                    <a:pt x="394" y="1605"/>
                    <a:pt x="394" y="1566"/>
                  </a:cubicBezTo>
                  <a:cubicBezTo>
                    <a:pt x="394" y="1526"/>
                    <a:pt x="408" y="1493"/>
                    <a:pt x="436" y="1466"/>
                  </a:cubicBezTo>
                  <a:cubicBezTo>
                    <a:pt x="463" y="1438"/>
                    <a:pt x="496" y="1425"/>
                    <a:pt x="535" y="1425"/>
                  </a:cubicBezTo>
                  <a:close/>
                  <a:moveTo>
                    <a:pt x="1372" y="1425"/>
                  </a:moveTo>
                  <a:cubicBezTo>
                    <a:pt x="1411" y="1425"/>
                    <a:pt x="1444" y="1438"/>
                    <a:pt x="1472" y="1466"/>
                  </a:cubicBezTo>
                  <a:cubicBezTo>
                    <a:pt x="1499" y="1493"/>
                    <a:pt x="1513" y="1526"/>
                    <a:pt x="1513" y="1566"/>
                  </a:cubicBezTo>
                  <a:cubicBezTo>
                    <a:pt x="1513" y="1605"/>
                    <a:pt x="1499" y="1638"/>
                    <a:pt x="1472" y="1666"/>
                  </a:cubicBezTo>
                  <a:cubicBezTo>
                    <a:pt x="1444" y="1694"/>
                    <a:pt x="1411" y="1708"/>
                    <a:pt x="1372" y="1708"/>
                  </a:cubicBezTo>
                  <a:cubicBezTo>
                    <a:pt x="1332" y="1708"/>
                    <a:pt x="1299" y="1694"/>
                    <a:pt x="1272" y="1666"/>
                  </a:cubicBezTo>
                  <a:cubicBezTo>
                    <a:pt x="1244" y="1638"/>
                    <a:pt x="1231" y="1605"/>
                    <a:pt x="1231" y="1566"/>
                  </a:cubicBezTo>
                  <a:cubicBezTo>
                    <a:pt x="1231" y="1526"/>
                    <a:pt x="1244" y="1493"/>
                    <a:pt x="1272" y="1466"/>
                  </a:cubicBezTo>
                  <a:cubicBezTo>
                    <a:pt x="1299" y="1438"/>
                    <a:pt x="1332" y="1425"/>
                    <a:pt x="1372" y="1425"/>
                  </a:cubicBezTo>
                  <a:close/>
                  <a:moveTo>
                    <a:pt x="1372" y="1425"/>
                  </a:moveTo>
                  <a:cubicBezTo>
                    <a:pt x="1372" y="1425"/>
                    <a:pt x="1372" y="1425"/>
                    <a:pt x="1372" y="142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16" name="图形"/>
            <p:cNvSpPr>
              <a:spLocks noChangeAspect="1"/>
            </p:cNvSpPr>
            <p:nvPr/>
          </p:nvSpPr>
          <p:spPr bwMode="auto">
            <a:xfrm>
              <a:off x="12855" y="4315"/>
              <a:ext cx="523" cy="523"/>
            </a:xfrm>
            <a:custGeom>
              <a:avLst/>
              <a:gdLst>
                <a:gd name="T0" fmla="*/ 329 w 358"/>
                <a:gd name="T1" fmla="*/ 30 h 358"/>
                <a:gd name="T2" fmla="*/ 15 w 358"/>
                <a:gd name="T3" fmla="*/ 30 h 358"/>
                <a:gd name="T4" fmla="*/ 15 w 358"/>
                <a:gd name="T5" fmla="*/ 0 h 358"/>
                <a:gd name="T6" fmla="*/ 329 w 358"/>
                <a:gd name="T7" fmla="*/ 0 h 358"/>
                <a:gd name="T8" fmla="*/ 329 w 358"/>
                <a:gd name="T9" fmla="*/ 30 h 358"/>
                <a:gd name="T10" fmla="*/ 336 w 358"/>
                <a:gd name="T11" fmla="*/ 180 h 358"/>
                <a:gd name="T12" fmla="*/ 343 w 358"/>
                <a:gd name="T13" fmla="*/ 179 h 358"/>
                <a:gd name="T14" fmla="*/ 343 w 358"/>
                <a:gd name="T15" fmla="*/ 358 h 358"/>
                <a:gd name="T16" fmla="*/ 299 w 358"/>
                <a:gd name="T17" fmla="*/ 358 h 358"/>
                <a:gd name="T18" fmla="*/ 299 w 358"/>
                <a:gd name="T19" fmla="*/ 209 h 358"/>
                <a:gd name="T20" fmla="*/ 209 w 358"/>
                <a:gd name="T21" fmla="*/ 209 h 358"/>
                <a:gd name="T22" fmla="*/ 209 w 358"/>
                <a:gd name="T23" fmla="*/ 358 h 358"/>
                <a:gd name="T24" fmla="*/ 15 w 358"/>
                <a:gd name="T25" fmla="*/ 358 h 358"/>
                <a:gd name="T26" fmla="*/ 15 w 358"/>
                <a:gd name="T27" fmla="*/ 179 h 358"/>
                <a:gd name="T28" fmla="*/ 22 w 358"/>
                <a:gd name="T29" fmla="*/ 180 h 358"/>
                <a:gd name="T30" fmla="*/ 62 w 358"/>
                <a:gd name="T31" fmla="*/ 157 h 358"/>
                <a:gd name="T32" fmla="*/ 101 w 358"/>
                <a:gd name="T33" fmla="*/ 180 h 358"/>
                <a:gd name="T34" fmla="*/ 140 w 358"/>
                <a:gd name="T35" fmla="*/ 157 h 358"/>
                <a:gd name="T36" fmla="*/ 179 w 358"/>
                <a:gd name="T37" fmla="*/ 180 h 358"/>
                <a:gd name="T38" fmla="*/ 218 w 358"/>
                <a:gd name="T39" fmla="*/ 157 h 358"/>
                <a:gd name="T40" fmla="*/ 258 w 358"/>
                <a:gd name="T41" fmla="*/ 180 h 358"/>
                <a:gd name="T42" fmla="*/ 297 w 358"/>
                <a:gd name="T43" fmla="*/ 157 h 358"/>
                <a:gd name="T44" fmla="*/ 336 w 358"/>
                <a:gd name="T45" fmla="*/ 180 h 358"/>
                <a:gd name="T46" fmla="*/ 164 w 358"/>
                <a:gd name="T47" fmla="*/ 209 h 358"/>
                <a:gd name="T48" fmla="*/ 60 w 358"/>
                <a:gd name="T49" fmla="*/ 209 h 358"/>
                <a:gd name="T50" fmla="*/ 60 w 358"/>
                <a:gd name="T51" fmla="*/ 299 h 358"/>
                <a:gd name="T52" fmla="*/ 164 w 358"/>
                <a:gd name="T53" fmla="*/ 299 h 358"/>
                <a:gd name="T54" fmla="*/ 164 w 358"/>
                <a:gd name="T55" fmla="*/ 209 h 358"/>
                <a:gd name="T56" fmla="*/ 329 w 358"/>
                <a:gd name="T57" fmla="*/ 45 h 358"/>
                <a:gd name="T58" fmla="*/ 15 w 358"/>
                <a:gd name="T59" fmla="*/ 45 h 358"/>
                <a:gd name="T60" fmla="*/ 0 w 358"/>
                <a:gd name="T61" fmla="*/ 142 h 358"/>
                <a:gd name="T62" fmla="*/ 22 w 358"/>
                <a:gd name="T63" fmla="*/ 164 h 358"/>
                <a:gd name="T64" fmla="*/ 45 w 358"/>
                <a:gd name="T65" fmla="*/ 142 h 358"/>
                <a:gd name="T66" fmla="*/ 45 w 358"/>
                <a:gd name="T67" fmla="*/ 75 h 358"/>
                <a:gd name="T68" fmla="*/ 78 w 358"/>
                <a:gd name="T69" fmla="*/ 75 h 358"/>
                <a:gd name="T70" fmla="*/ 78 w 358"/>
                <a:gd name="T71" fmla="*/ 142 h 358"/>
                <a:gd name="T72" fmla="*/ 101 w 358"/>
                <a:gd name="T73" fmla="*/ 164 h 358"/>
                <a:gd name="T74" fmla="*/ 123 w 358"/>
                <a:gd name="T75" fmla="*/ 142 h 358"/>
                <a:gd name="T76" fmla="*/ 123 w 358"/>
                <a:gd name="T77" fmla="*/ 75 h 358"/>
                <a:gd name="T78" fmla="*/ 157 w 358"/>
                <a:gd name="T79" fmla="*/ 75 h 358"/>
                <a:gd name="T80" fmla="*/ 157 w 358"/>
                <a:gd name="T81" fmla="*/ 142 h 358"/>
                <a:gd name="T82" fmla="*/ 179 w 358"/>
                <a:gd name="T83" fmla="*/ 164 h 358"/>
                <a:gd name="T84" fmla="*/ 202 w 358"/>
                <a:gd name="T85" fmla="*/ 142 h 358"/>
                <a:gd name="T86" fmla="*/ 202 w 358"/>
                <a:gd name="T87" fmla="*/ 75 h 358"/>
                <a:gd name="T88" fmla="*/ 235 w 358"/>
                <a:gd name="T89" fmla="*/ 75 h 358"/>
                <a:gd name="T90" fmla="*/ 235 w 358"/>
                <a:gd name="T91" fmla="*/ 142 h 358"/>
                <a:gd name="T92" fmla="*/ 258 w 358"/>
                <a:gd name="T93" fmla="*/ 164 h 358"/>
                <a:gd name="T94" fmla="*/ 280 w 358"/>
                <a:gd name="T95" fmla="*/ 142 h 358"/>
                <a:gd name="T96" fmla="*/ 280 w 358"/>
                <a:gd name="T97" fmla="*/ 75 h 358"/>
                <a:gd name="T98" fmla="*/ 314 w 358"/>
                <a:gd name="T99" fmla="*/ 75 h 358"/>
                <a:gd name="T100" fmla="*/ 314 w 358"/>
                <a:gd name="T101" fmla="*/ 142 h 358"/>
                <a:gd name="T102" fmla="*/ 336 w 358"/>
                <a:gd name="T103" fmla="*/ 164 h 358"/>
                <a:gd name="T104" fmla="*/ 358 w 358"/>
                <a:gd name="T105" fmla="*/ 142 h 358"/>
                <a:gd name="T106" fmla="*/ 329 w 358"/>
                <a:gd name="T107" fmla="*/ 45 h 358"/>
                <a:gd name="T108" fmla="*/ 329 w 358"/>
                <a:gd name="T109" fmla="*/ 45 h 358"/>
                <a:gd name="T110" fmla="*/ 329 w 358"/>
                <a:gd name="T111" fmla="*/ 4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8" h="358">
                  <a:moveTo>
                    <a:pt x="329" y="30"/>
                  </a:moveTo>
                  <a:cubicBezTo>
                    <a:pt x="15" y="30"/>
                    <a:pt x="15" y="30"/>
                    <a:pt x="15" y="3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329" y="0"/>
                    <a:pt x="329" y="0"/>
                    <a:pt x="329" y="0"/>
                  </a:cubicBezTo>
                  <a:lnTo>
                    <a:pt x="329" y="30"/>
                  </a:lnTo>
                  <a:close/>
                  <a:moveTo>
                    <a:pt x="336" y="180"/>
                  </a:moveTo>
                  <a:cubicBezTo>
                    <a:pt x="339" y="180"/>
                    <a:pt x="341" y="180"/>
                    <a:pt x="343" y="179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299" y="358"/>
                    <a:pt x="299" y="358"/>
                    <a:pt x="299" y="358"/>
                  </a:cubicBezTo>
                  <a:cubicBezTo>
                    <a:pt x="299" y="209"/>
                    <a:pt x="299" y="209"/>
                    <a:pt x="299" y="209"/>
                  </a:cubicBezTo>
                  <a:cubicBezTo>
                    <a:pt x="209" y="209"/>
                    <a:pt x="209" y="209"/>
                    <a:pt x="209" y="209"/>
                  </a:cubicBezTo>
                  <a:cubicBezTo>
                    <a:pt x="209" y="358"/>
                    <a:pt x="209" y="358"/>
                    <a:pt x="209" y="358"/>
                  </a:cubicBezTo>
                  <a:cubicBezTo>
                    <a:pt x="15" y="358"/>
                    <a:pt x="15" y="358"/>
                    <a:pt x="15" y="358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7" y="180"/>
                    <a:pt x="20" y="180"/>
                    <a:pt x="22" y="180"/>
                  </a:cubicBezTo>
                  <a:cubicBezTo>
                    <a:pt x="39" y="180"/>
                    <a:pt x="54" y="171"/>
                    <a:pt x="62" y="157"/>
                  </a:cubicBezTo>
                  <a:cubicBezTo>
                    <a:pt x="69" y="171"/>
                    <a:pt x="84" y="180"/>
                    <a:pt x="101" y="180"/>
                  </a:cubicBezTo>
                  <a:cubicBezTo>
                    <a:pt x="118" y="180"/>
                    <a:pt x="132" y="171"/>
                    <a:pt x="140" y="157"/>
                  </a:cubicBezTo>
                  <a:cubicBezTo>
                    <a:pt x="148" y="171"/>
                    <a:pt x="162" y="180"/>
                    <a:pt x="179" y="180"/>
                  </a:cubicBezTo>
                  <a:cubicBezTo>
                    <a:pt x="196" y="180"/>
                    <a:pt x="211" y="171"/>
                    <a:pt x="218" y="157"/>
                  </a:cubicBezTo>
                  <a:cubicBezTo>
                    <a:pt x="226" y="171"/>
                    <a:pt x="241" y="180"/>
                    <a:pt x="258" y="180"/>
                  </a:cubicBezTo>
                  <a:cubicBezTo>
                    <a:pt x="274" y="180"/>
                    <a:pt x="289" y="171"/>
                    <a:pt x="297" y="157"/>
                  </a:cubicBezTo>
                  <a:cubicBezTo>
                    <a:pt x="304" y="171"/>
                    <a:pt x="319" y="180"/>
                    <a:pt x="336" y="180"/>
                  </a:cubicBezTo>
                  <a:close/>
                  <a:moveTo>
                    <a:pt x="164" y="209"/>
                  </a:moveTo>
                  <a:cubicBezTo>
                    <a:pt x="60" y="209"/>
                    <a:pt x="60" y="209"/>
                    <a:pt x="60" y="209"/>
                  </a:cubicBezTo>
                  <a:cubicBezTo>
                    <a:pt x="60" y="299"/>
                    <a:pt x="60" y="299"/>
                    <a:pt x="60" y="299"/>
                  </a:cubicBezTo>
                  <a:cubicBezTo>
                    <a:pt x="164" y="299"/>
                    <a:pt x="164" y="299"/>
                    <a:pt x="164" y="299"/>
                  </a:cubicBezTo>
                  <a:lnTo>
                    <a:pt x="164" y="209"/>
                  </a:lnTo>
                  <a:close/>
                  <a:moveTo>
                    <a:pt x="329" y="45"/>
                  </a:moveTo>
                  <a:cubicBezTo>
                    <a:pt x="15" y="45"/>
                    <a:pt x="15" y="45"/>
                    <a:pt x="15" y="45"/>
                  </a:cubicBezTo>
                  <a:cubicBezTo>
                    <a:pt x="15" y="45"/>
                    <a:pt x="0" y="139"/>
                    <a:pt x="0" y="142"/>
                  </a:cubicBezTo>
                  <a:cubicBezTo>
                    <a:pt x="0" y="154"/>
                    <a:pt x="10" y="164"/>
                    <a:pt x="22" y="164"/>
                  </a:cubicBezTo>
                  <a:cubicBezTo>
                    <a:pt x="35" y="164"/>
                    <a:pt x="45" y="154"/>
                    <a:pt x="45" y="142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54"/>
                    <a:pt x="88" y="164"/>
                    <a:pt x="101" y="164"/>
                  </a:cubicBezTo>
                  <a:cubicBezTo>
                    <a:pt x="113" y="164"/>
                    <a:pt x="123" y="154"/>
                    <a:pt x="123" y="142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57" y="75"/>
                    <a:pt x="157" y="75"/>
                    <a:pt x="157" y="75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7" y="154"/>
                    <a:pt x="167" y="164"/>
                    <a:pt x="179" y="164"/>
                  </a:cubicBezTo>
                  <a:cubicBezTo>
                    <a:pt x="192" y="164"/>
                    <a:pt x="202" y="154"/>
                    <a:pt x="202" y="142"/>
                  </a:cubicBezTo>
                  <a:cubicBezTo>
                    <a:pt x="202" y="75"/>
                    <a:pt x="202" y="75"/>
                    <a:pt x="202" y="75"/>
                  </a:cubicBezTo>
                  <a:cubicBezTo>
                    <a:pt x="235" y="75"/>
                    <a:pt x="235" y="75"/>
                    <a:pt x="235" y="75"/>
                  </a:cubicBezTo>
                  <a:cubicBezTo>
                    <a:pt x="235" y="142"/>
                    <a:pt x="235" y="142"/>
                    <a:pt x="235" y="142"/>
                  </a:cubicBezTo>
                  <a:cubicBezTo>
                    <a:pt x="235" y="154"/>
                    <a:pt x="245" y="164"/>
                    <a:pt x="258" y="164"/>
                  </a:cubicBezTo>
                  <a:cubicBezTo>
                    <a:pt x="270" y="164"/>
                    <a:pt x="280" y="154"/>
                    <a:pt x="280" y="142"/>
                  </a:cubicBezTo>
                  <a:cubicBezTo>
                    <a:pt x="280" y="75"/>
                    <a:pt x="280" y="75"/>
                    <a:pt x="280" y="75"/>
                  </a:cubicBezTo>
                  <a:cubicBezTo>
                    <a:pt x="314" y="75"/>
                    <a:pt x="314" y="75"/>
                    <a:pt x="314" y="75"/>
                  </a:cubicBezTo>
                  <a:cubicBezTo>
                    <a:pt x="314" y="142"/>
                    <a:pt x="314" y="142"/>
                    <a:pt x="314" y="142"/>
                  </a:cubicBezTo>
                  <a:cubicBezTo>
                    <a:pt x="314" y="154"/>
                    <a:pt x="324" y="164"/>
                    <a:pt x="336" y="164"/>
                  </a:cubicBezTo>
                  <a:cubicBezTo>
                    <a:pt x="348" y="164"/>
                    <a:pt x="358" y="154"/>
                    <a:pt x="358" y="142"/>
                  </a:cubicBezTo>
                  <a:cubicBezTo>
                    <a:pt x="358" y="139"/>
                    <a:pt x="329" y="45"/>
                    <a:pt x="329" y="45"/>
                  </a:cubicBezTo>
                  <a:close/>
                  <a:moveTo>
                    <a:pt x="329" y="45"/>
                  </a:moveTo>
                  <a:cubicBezTo>
                    <a:pt x="329" y="45"/>
                    <a:pt x="329" y="45"/>
                    <a:pt x="329" y="4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18" name="图形"/>
            <p:cNvSpPr>
              <a:spLocks noChangeAspect="1"/>
            </p:cNvSpPr>
            <p:nvPr/>
          </p:nvSpPr>
          <p:spPr bwMode="auto">
            <a:xfrm>
              <a:off x="11957" y="5946"/>
              <a:ext cx="516" cy="523"/>
            </a:xfrm>
            <a:custGeom>
              <a:avLst/>
              <a:gdLst>
                <a:gd name="T0" fmla="*/ 269 w 311"/>
                <a:gd name="T1" fmla="*/ 85 h 316"/>
                <a:gd name="T2" fmla="*/ 263 w 311"/>
                <a:gd name="T3" fmla="*/ 78 h 316"/>
                <a:gd name="T4" fmla="*/ 211 w 311"/>
                <a:gd name="T5" fmla="*/ 78 h 316"/>
                <a:gd name="T6" fmla="*/ 211 w 311"/>
                <a:gd name="T7" fmla="*/ 61 h 316"/>
                <a:gd name="T8" fmla="*/ 150 w 311"/>
                <a:gd name="T9" fmla="*/ 0 h 316"/>
                <a:gd name="T10" fmla="*/ 89 w 311"/>
                <a:gd name="T11" fmla="*/ 61 h 316"/>
                <a:gd name="T12" fmla="*/ 89 w 311"/>
                <a:gd name="T13" fmla="*/ 78 h 316"/>
                <a:gd name="T14" fmla="*/ 45 w 311"/>
                <a:gd name="T15" fmla="*/ 78 h 316"/>
                <a:gd name="T16" fmla="*/ 38 w 311"/>
                <a:gd name="T17" fmla="*/ 85 h 316"/>
                <a:gd name="T18" fmla="*/ 0 w 311"/>
                <a:gd name="T19" fmla="*/ 310 h 316"/>
                <a:gd name="T20" fmla="*/ 7 w 311"/>
                <a:gd name="T21" fmla="*/ 316 h 316"/>
                <a:gd name="T22" fmla="*/ 304 w 311"/>
                <a:gd name="T23" fmla="*/ 316 h 316"/>
                <a:gd name="T24" fmla="*/ 311 w 311"/>
                <a:gd name="T25" fmla="*/ 310 h 316"/>
                <a:gd name="T26" fmla="*/ 269 w 311"/>
                <a:gd name="T27" fmla="*/ 85 h 316"/>
                <a:gd name="T28" fmla="*/ 102 w 311"/>
                <a:gd name="T29" fmla="*/ 61 h 316"/>
                <a:gd name="T30" fmla="*/ 150 w 311"/>
                <a:gd name="T31" fmla="*/ 13 h 316"/>
                <a:gd name="T32" fmla="*/ 198 w 311"/>
                <a:gd name="T33" fmla="*/ 61 h 316"/>
                <a:gd name="T34" fmla="*/ 198 w 311"/>
                <a:gd name="T35" fmla="*/ 78 h 316"/>
                <a:gd name="T36" fmla="*/ 102 w 311"/>
                <a:gd name="T37" fmla="*/ 78 h 316"/>
                <a:gd name="T38" fmla="*/ 102 w 311"/>
                <a:gd name="T39" fmla="*/ 61 h 316"/>
                <a:gd name="T40" fmla="*/ 95 w 311"/>
                <a:gd name="T41" fmla="*/ 144 h 316"/>
                <a:gd name="T42" fmla="*/ 83 w 311"/>
                <a:gd name="T43" fmla="*/ 132 h 316"/>
                <a:gd name="T44" fmla="*/ 90 w 311"/>
                <a:gd name="T45" fmla="*/ 121 h 316"/>
                <a:gd name="T46" fmla="*/ 90 w 311"/>
                <a:gd name="T47" fmla="*/ 133 h 316"/>
                <a:gd name="T48" fmla="*/ 100 w 311"/>
                <a:gd name="T49" fmla="*/ 133 h 316"/>
                <a:gd name="T50" fmla="*/ 100 w 311"/>
                <a:gd name="T51" fmla="*/ 121 h 316"/>
                <a:gd name="T52" fmla="*/ 107 w 311"/>
                <a:gd name="T53" fmla="*/ 132 h 316"/>
                <a:gd name="T54" fmla="*/ 95 w 311"/>
                <a:gd name="T55" fmla="*/ 144 h 316"/>
                <a:gd name="T56" fmla="*/ 205 w 311"/>
                <a:gd name="T57" fmla="*/ 144 h 316"/>
                <a:gd name="T58" fmla="*/ 193 w 311"/>
                <a:gd name="T59" fmla="*/ 132 h 316"/>
                <a:gd name="T60" fmla="*/ 200 w 311"/>
                <a:gd name="T61" fmla="*/ 121 h 316"/>
                <a:gd name="T62" fmla="*/ 200 w 311"/>
                <a:gd name="T63" fmla="*/ 133 h 316"/>
                <a:gd name="T64" fmla="*/ 210 w 311"/>
                <a:gd name="T65" fmla="*/ 133 h 316"/>
                <a:gd name="T66" fmla="*/ 210 w 311"/>
                <a:gd name="T67" fmla="*/ 121 h 316"/>
                <a:gd name="T68" fmla="*/ 217 w 311"/>
                <a:gd name="T69" fmla="*/ 132 h 316"/>
                <a:gd name="T70" fmla="*/ 205 w 311"/>
                <a:gd name="T71" fmla="*/ 144 h 316"/>
                <a:gd name="T72" fmla="*/ 205 w 311"/>
                <a:gd name="T73" fmla="*/ 144 h 316"/>
                <a:gd name="T74" fmla="*/ 205 w 311"/>
                <a:gd name="T75" fmla="*/ 14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1" h="316">
                  <a:moveTo>
                    <a:pt x="269" y="85"/>
                  </a:moveTo>
                  <a:cubicBezTo>
                    <a:pt x="269" y="81"/>
                    <a:pt x="266" y="78"/>
                    <a:pt x="263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11" y="61"/>
                    <a:pt x="211" y="61"/>
                    <a:pt x="211" y="61"/>
                  </a:cubicBezTo>
                  <a:cubicBezTo>
                    <a:pt x="211" y="28"/>
                    <a:pt x="184" y="0"/>
                    <a:pt x="150" y="0"/>
                  </a:cubicBezTo>
                  <a:cubicBezTo>
                    <a:pt x="116" y="0"/>
                    <a:pt x="89" y="28"/>
                    <a:pt x="89" y="61"/>
                  </a:cubicBezTo>
                  <a:cubicBezTo>
                    <a:pt x="89" y="78"/>
                    <a:pt x="89" y="78"/>
                    <a:pt x="89" y="78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1" y="78"/>
                    <a:pt x="38" y="81"/>
                    <a:pt x="38" y="85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13"/>
                    <a:pt x="3" y="316"/>
                    <a:pt x="7" y="316"/>
                  </a:cubicBezTo>
                  <a:cubicBezTo>
                    <a:pt x="304" y="316"/>
                    <a:pt x="304" y="316"/>
                    <a:pt x="304" y="316"/>
                  </a:cubicBezTo>
                  <a:cubicBezTo>
                    <a:pt x="308" y="316"/>
                    <a:pt x="311" y="313"/>
                    <a:pt x="311" y="310"/>
                  </a:cubicBezTo>
                  <a:lnTo>
                    <a:pt x="269" y="85"/>
                  </a:lnTo>
                  <a:close/>
                  <a:moveTo>
                    <a:pt x="102" y="61"/>
                  </a:moveTo>
                  <a:cubicBezTo>
                    <a:pt x="102" y="35"/>
                    <a:pt x="124" y="13"/>
                    <a:pt x="150" y="13"/>
                  </a:cubicBezTo>
                  <a:cubicBezTo>
                    <a:pt x="176" y="13"/>
                    <a:pt x="198" y="35"/>
                    <a:pt x="198" y="61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02" y="78"/>
                    <a:pt x="102" y="78"/>
                    <a:pt x="102" y="78"/>
                  </a:cubicBezTo>
                  <a:lnTo>
                    <a:pt x="102" y="61"/>
                  </a:lnTo>
                  <a:close/>
                  <a:moveTo>
                    <a:pt x="95" y="144"/>
                  </a:moveTo>
                  <a:cubicBezTo>
                    <a:pt x="89" y="144"/>
                    <a:pt x="83" y="138"/>
                    <a:pt x="83" y="132"/>
                  </a:cubicBezTo>
                  <a:cubicBezTo>
                    <a:pt x="83" y="127"/>
                    <a:pt x="86" y="123"/>
                    <a:pt x="90" y="121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21"/>
                    <a:pt x="100" y="121"/>
                    <a:pt x="100" y="121"/>
                  </a:cubicBezTo>
                  <a:cubicBezTo>
                    <a:pt x="104" y="122"/>
                    <a:pt x="107" y="127"/>
                    <a:pt x="107" y="132"/>
                  </a:cubicBezTo>
                  <a:cubicBezTo>
                    <a:pt x="107" y="138"/>
                    <a:pt x="102" y="144"/>
                    <a:pt x="95" y="144"/>
                  </a:cubicBezTo>
                  <a:close/>
                  <a:moveTo>
                    <a:pt x="205" y="144"/>
                  </a:moveTo>
                  <a:cubicBezTo>
                    <a:pt x="199" y="144"/>
                    <a:pt x="193" y="138"/>
                    <a:pt x="193" y="132"/>
                  </a:cubicBezTo>
                  <a:cubicBezTo>
                    <a:pt x="193" y="127"/>
                    <a:pt x="196" y="123"/>
                    <a:pt x="200" y="121"/>
                  </a:cubicBezTo>
                  <a:cubicBezTo>
                    <a:pt x="200" y="133"/>
                    <a:pt x="200" y="133"/>
                    <a:pt x="200" y="133"/>
                  </a:cubicBezTo>
                  <a:cubicBezTo>
                    <a:pt x="210" y="133"/>
                    <a:pt x="210" y="133"/>
                    <a:pt x="210" y="133"/>
                  </a:cubicBezTo>
                  <a:cubicBezTo>
                    <a:pt x="210" y="121"/>
                    <a:pt x="210" y="121"/>
                    <a:pt x="210" y="121"/>
                  </a:cubicBezTo>
                  <a:cubicBezTo>
                    <a:pt x="214" y="122"/>
                    <a:pt x="217" y="127"/>
                    <a:pt x="217" y="132"/>
                  </a:cubicBezTo>
                  <a:cubicBezTo>
                    <a:pt x="217" y="138"/>
                    <a:pt x="212" y="144"/>
                    <a:pt x="205" y="144"/>
                  </a:cubicBezTo>
                  <a:close/>
                  <a:moveTo>
                    <a:pt x="205" y="144"/>
                  </a:moveTo>
                  <a:cubicBezTo>
                    <a:pt x="205" y="144"/>
                    <a:pt x="205" y="144"/>
                    <a:pt x="205" y="14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19" name="图形"/>
            <p:cNvSpPr>
              <a:spLocks noChangeAspect="1"/>
            </p:cNvSpPr>
            <p:nvPr/>
          </p:nvSpPr>
          <p:spPr bwMode="auto">
            <a:xfrm>
              <a:off x="9353" y="7625"/>
              <a:ext cx="523" cy="429"/>
            </a:xfrm>
            <a:custGeom>
              <a:avLst/>
              <a:gdLst>
                <a:gd name="connsiteX0" fmla="*/ 374823 w 605522"/>
                <a:gd name="connsiteY0" fmla="*/ 232327 h 495934"/>
                <a:gd name="connsiteX1" fmla="*/ 328351 w 605522"/>
                <a:gd name="connsiteY1" fmla="*/ 278712 h 495934"/>
                <a:gd name="connsiteX2" fmla="*/ 374823 w 605522"/>
                <a:gd name="connsiteY2" fmla="*/ 325282 h 495934"/>
                <a:gd name="connsiteX3" fmla="*/ 421479 w 605522"/>
                <a:gd name="connsiteY3" fmla="*/ 278712 h 495934"/>
                <a:gd name="connsiteX4" fmla="*/ 374823 w 605522"/>
                <a:gd name="connsiteY4" fmla="*/ 232327 h 495934"/>
                <a:gd name="connsiteX5" fmla="*/ 374823 w 605522"/>
                <a:gd name="connsiteY5" fmla="*/ 202876 h 495934"/>
                <a:gd name="connsiteX6" fmla="*/ 450984 w 605522"/>
                <a:gd name="connsiteY6" fmla="*/ 278712 h 495934"/>
                <a:gd name="connsiteX7" fmla="*/ 374823 w 605522"/>
                <a:gd name="connsiteY7" fmla="*/ 354733 h 495934"/>
                <a:gd name="connsiteX8" fmla="*/ 298845 w 605522"/>
                <a:gd name="connsiteY8" fmla="*/ 278712 h 495934"/>
                <a:gd name="connsiteX9" fmla="*/ 374823 w 605522"/>
                <a:gd name="connsiteY9" fmla="*/ 202876 h 495934"/>
                <a:gd name="connsiteX10" fmla="*/ 374858 w 605522"/>
                <a:gd name="connsiteY10" fmla="*/ 175958 h 495934"/>
                <a:gd name="connsiteX11" fmla="*/ 271966 w 605522"/>
                <a:gd name="connsiteY11" fmla="*/ 278712 h 495934"/>
                <a:gd name="connsiteX12" fmla="*/ 374858 w 605522"/>
                <a:gd name="connsiteY12" fmla="*/ 381650 h 495934"/>
                <a:gd name="connsiteX13" fmla="*/ 477933 w 605522"/>
                <a:gd name="connsiteY13" fmla="*/ 278712 h 495934"/>
                <a:gd name="connsiteX14" fmla="*/ 374858 w 605522"/>
                <a:gd name="connsiteY14" fmla="*/ 175958 h 495934"/>
                <a:gd name="connsiteX15" fmla="*/ 91625 w 605522"/>
                <a:gd name="connsiteY15" fmla="*/ 169355 h 495934"/>
                <a:gd name="connsiteX16" fmla="*/ 91625 w 605522"/>
                <a:gd name="connsiteY16" fmla="*/ 203964 h 495934"/>
                <a:gd name="connsiteX17" fmla="*/ 165728 w 605522"/>
                <a:gd name="connsiteY17" fmla="*/ 203964 h 495934"/>
                <a:gd name="connsiteX18" fmla="*/ 165728 w 605522"/>
                <a:gd name="connsiteY18" fmla="*/ 169355 h 495934"/>
                <a:gd name="connsiteX19" fmla="*/ 374858 w 605522"/>
                <a:gd name="connsiteY19" fmla="*/ 146494 h 495934"/>
                <a:gd name="connsiteX20" fmla="*/ 507436 w 605522"/>
                <a:gd name="connsiteY20" fmla="*/ 278712 h 495934"/>
                <a:gd name="connsiteX21" fmla="*/ 374858 w 605522"/>
                <a:gd name="connsiteY21" fmla="*/ 411114 h 495934"/>
                <a:gd name="connsiteX22" fmla="*/ 242463 w 605522"/>
                <a:gd name="connsiteY22" fmla="*/ 278712 h 495934"/>
                <a:gd name="connsiteX23" fmla="*/ 374858 w 605522"/>
                <a:gd name="connsiteY23" fmla="*/ 146494 h 495934"/>
                <a:gd name="connsiteX24" fmla="*/ 91625 w 605522"/>
                <a:gd name="connsiteY24" fmla="*/ 144871 h 495934"/>
                <a:gd name="connsiteX25" fmla="*/ 165728 w 605522"/>
                <a:gd name="connsiteY25" fmla="*/ 144871 h 495934"/>
                <a:gd name="connsiteX26" fmla="*/ 190245 w 605522"/>
                <a:gd name="connsiteY26" fmla="*/ 169355 h 495934"/>
                <a:gd name="connsiteX27" fmla="*/ 190245 w 605522"/>
                <a:gd name="connsiteY27" fmla="*/ 203964 h 495934"/>
                <a:gd name="connsiteX28" fmla="*/ 165728 w 605522"/>
                <a:gd name="connsiteY28" fmla="*/ 228632 h 495934"/>
                <a:gd name="connsiteX29" fmla="*/ 91625 w 605522"/>
                <a:gd name="connsiteY29" fmla="*/ 228632 h 495934"/>
                <a:gd name="connsiteX30" fmla="*/ 67108 w 605522"/>
                <a:gd name="connsiteY30" fmla="*/ 203964 h 495934"/>
                <a:gd name="connsiteX31" fmla="*/ 67108 w 605522"/>
                <a:gd name="connsiteY31" fmla="*/ 169355 h 495934"/>
                <a:gd name="connsiteX32" fmla="*/ 91625 w 605522"/>
                <a:gd name="connsiteY32" fmla="*/ 144871 h 495934"/>
                <a:gd name="connsiteX33" fmla="*/ 55315 w 605522"/>
                <a:gd name="connsiteY33" fmla="*/ 98487 h 495934"/>
                <a:gd name="connsiteX34" fmla="*/ 36877 w 605522"/>
                <a:gd name="connsiteY34" fmla="*/ 116896 h 495934"/>
                <a:gd name="connsiteX35" fmla="*/ 36877 w 605522"/>
                <a:gd name="connsiteY35" fmla="*/ 440708 h 495934"/>
                <a:gd name="connsiteX36" fmla="*/ 55315 w 605522"/>
                <a:gd name="connsiteY36" fmla="*/ 459116 h 495934"/>
                <a:gd name="connsiteX37" fmla="*/ 550207 w 605522"/>
                <a:gd name="connsiteY37" fmla="*/ 459116 h 495934"/>
                <a:gd name="connsiteX38" fmla="*/ 568645 w 605522"/>
                <a:gd name="connsiteY38" fmla="*/ 440708 h 495934"/>
                <a:gd name="connsiteX39" fmla="*/ 568645 w 605522"/>
                <a:gd name="connsiteY39" fmla="*/ 116896 h 495934"/>
                <a:gd name="connsiteX40" fmla="*/ 550207 w 605522"/>
                <a:gd name="connsiteY40" fmla="*/ 98487 h 495934"/>
                <a:gd name="connsiteX41" fmla="*/ 406755 w 605522"/>
                <a:gd name="connsiteY41" fmla="*/ 36818 h 495934"/>
                <a:gd name="connsiteX42" fmla="*/ 406755 w 605522"/>
                <a:gd name="connsiteY42" fmla="*/ 59092 h 495934"/>
                <a:gd name="connsiteX43" fmla="*/ 488253 w 605522"/>
                <a:gd name="connsiteY43" fmla="*/ 59092 h 495934"/>
                <a:gd name="connsiteX44" fmla="*/ 488253 w 605522"/>
                <a:gd name="connsiteY44" fmla="*/ 36818 h 495934"/>
                <a:gd name="connsiteX45" fmla="*/ 400486 w 605522"/>
                <a:gd name="connsiteY45" fmla="*/ 0 h 495934"/>
                <a:gd name="connsiteX46" fmla="*/ 494338 w 605522"/>
                <a:gd name="connsiteY46" fmla="*/ 0 h 495934"/>
                <a:gd name="connsiteX47" fmla="*/ 525130 w 605522"/>
                <a:gd name="connsiteY47" fmla="*/ 30559 h 495934"/>
                <a:gd name="connsiteX48" fmla="*/ 525130 w 605522"/>
                <a:gd name="connsiteY48" fmla="*/ 61670 h 495934"/>
                <a:gd name="connsiteX49" fmla="*/ 550207 w 605522"/>
                <a:gd name="connsiteY49" fmla="*/ 61670 h 495934"/>
                <a:gd name="connsiteX50" fmla="*/ 605522 w 605522"/>
                <a:gd name="connsiteY50" fmla="*/ 116896 h 495934"/>
                <a:gd name="connsiteX51" fmla="*/ 605522 w 605522"/>
                <a:gd name="connsiteY51" fmla="*/ 440708 h 495934"/>
                <a:gd name="connsiteX52" fmla="*/ 550207 w 605522"/>
                <a:gd name="connsiteY52" fmla="*/ 495934 h 495934"/>
                <a:gd name="connsiteX53" fmla="*/ 55315 w 605522"/>
                <a:gd name="connsiteY53" fmla="*/ 495934 h 495934"/>
                <a:gd name="connsiteX54" fmla="*/ 0 w 605522"/>
                <a:gd name="connsiteY54" fmla="*/ 440708 h 495934"/>
                <a:gd name="connsiteX55" fmla="*/ 0 w 605522"/>
                <a:gd name="connsiteY55" fmla="*/ 116896 h 495934"/>
                <a:gd name="connsiteX56" fmla="*/ 55315 w 605522"/>
                <a:gd name="connsiteY56" fmla="*/ 61670 h 495934"/>
                <a:gd name="connsiteX57" fmla="*/ 369878 w 605522"/>
                <a:gd name="connsiteY57" fmla="*/ 61670 h 495934"/>
                <a:gd name="connsiteX58" fmla="*/ 369878 w 605522"/>
                <a:gd name="connsiteY58" fmla="*/ 30559 h 495934"/>
                <a:gd name="connsiteX59" fmla="*/ 400486 w 605522"/>
                <a:gd name="connsiteY59" fmla="*/ 0 h 495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05522" h="495934">
                  <a:moveTo>
                    <a:pt x="374823" y="232327"/>
                  </a:moveTo>
                  <a:cubicBezTo>
                    <a:pt x="349189" y="232327"/>
                    <a:pt x="328351" y="253127"/>
                    <a:pt x="328351" y="278712"/>
                  </a:cubicBezTo>
                  <a:cubicBezTo>
                    <a:pt x="328351" y="304482"/>
                    <a:pt x="349189" y="325282"/>
                    <a:pt x="374823" y="325282"/>
                  </a:cubicBezTo>
                  <a:cubicBezTo>
                    <a:pt x="400640" y="325282"/>
                    <a:pt x="421479" y="304482"/>
                    <a:pt x="421479" y="278712"/>
                  </a:cubicBezTo>
                  <a:cubicBezTo>
                    <a:pt x="421479" y="253127"/>
                    <a:pt x="400640" y="232327"/>
                    <a:pt x="374823" y="232327"/>
                  </a:cubicBezTo>
                  <a:close/>
                  <a:moveTo>
                    <a:pt x="374823" y="202876"/>
                  </a:moveTo>
                  <a:cubicBezTo>
                    <a:pt x="416868" y="202876"/>
                    <a:pt x="450984" y="236929"/>
                    <a:pt x="450984" y="278712"/>
                  </a:cubicBezTo>
                  <a:cubicBezTo>
                    <a:pt x="450984" y="320680"/>
                    <a:pt x="416868" y="354733"/>
                    <a:pt x="374823" y="354733"/>
                  </a:cubicBezTo>
                  <a:cubicBezTo>
                    <a:pt x="332961" y="354733"/>
                    <a:pt x="298845" y="320680"/>
                    <a:pt x="298845" y="278712"/>
                  </a:cubicBezTo>
                  <a:cubicBezTo>
                    <a:pt x="298845" y="236929"/>
                    <a:pt x="332961" y="202876"/>
                    <a:pt x="374823" y="202876"/>
                  </a:cubicBezTo>
                  <a:close/>
                  <a:moveTo>
                    <a:pt x="374858" y="175958"/>
                  </a:moveTo>
                  <a:cubicBezTo>
                    <a:pt x="318064" y="175958"/>
                    <a:pt x="271966" y="221995"/>
                    <a:pt x="271966" y="278712"/>
                  </a:cubicBezTo>
                  <a:cubicBezTo>
                    <a:pt x="271966" y="335614"/>
                    <a:pt x="318064" y="381650"/>
                    <a:pt x="374858" y="381650"/>
                  </a:cubicBezTo>
                  <a:cubicBezTo>
                    <a:pt x="431651" y="381650"/>
                    <a:pt x="477933" y="335614"/>
                    <a:pt x="477933" y="278712"/>
                  </a:cubicBezTo>
                  <a:cubicBezTo>
                    <a:pt x="477933" y="221995"/>
                    <a:pt x="431651" y="175958"/>
                    <a:pt x="374858" y="175958"/>
                  </a:cubicBezTo>
                  <a:close/>
                  <a:moveTo>
                    <a:pt x="91625" y="169355"/>
                  </a:moveTo>
                  <a:lnTo>
                    <a:pt x="91625" y="203964"/>
                  </a:lnTo>
                  <a:lnTo>
                    <a:pt x="165728" y="203964"/>
                  </a:lnTo>
                  <a:lnTo>
                    <a:pt x="165728" y="169355"/>
                  </a:lnTo>
                  <a:close/>
                  <a:moveTo>
                    <a:pt x="374858" y="146494"/>
                  </a:moveTo>
                  <a:cubicBezTo>
                    <a:pt x="448062" y="146494"/>
                    <a:pt x="507436" y="205790"/>
                    <a:pt x="507436" y="278712"/>
                  </a:cubicBezTo>
                  <a:cubicBezTo>
                    <a:pt x="507436" y="351819"/>
                    <a:pt x="448062" y="411114"/>
                    <a:pt x="374858" y="411114"/>
                  </a:cubicBezTo>
                  <a:cubicBezTo>
                    <a:pt x="301838" y="411114"/>
                    <a:pt x="242463" y="351819"/>
                    <a:pt x="242463" y="278712"/>
                  </a:cubicBezTo>
                  <a:cubicBezTo>
                    <a:pt x="242463" y="205790"/>
                    <a:pt x="301838" y="146494"/>
                    <a:pt x="374858" y="146494"/>
                  </a:cubicBezTo>
                  <a:close/>
                  <a:moveTo>
                    <a:pt x="91625" y="144871"/>
                  </a:moveTo>
                  <a:lnTo>
                    <a:pt x="165728" y="144871"/>
                  </a:lnTo>
                  <a:cubicBezTo>
                    <a:pt x="179369" y="144871"/>
                    <a:pt x="190245" y="155916"/>
                    <a:pt x="190245" y="169355"/>
                  </a:cubicBezTo>
                  <a:lnTo>
                    <a:pt x="190245" y="203964"/>
                  </a:lnTo>
                  <a:cubicBezTo>
                    <a:pt x="190245" y="217587"/>
                    <a:pt x="179369" y="228632"/>
                    <a:pt x="165728" y="228632"/>
                  </a:cubicBezTo>
                  <a:lnTo>
                    <a:pt x="91625" y="228632"/>
                  </a:lnTo>
                  <a:cubicBezTo>
                    <a:pt x="77984" y="228632"/>
                    <a:pt x="67108" y="217587"/>
                    <a:pt x="67108" y="203964"/>
                  </a:cubicBezTo>
                  <a:lnTo>
                    <a:pt x="67108" y="169355"/>
                  </a:lnTo>
                  <a:cubicBezTo>
                    <a:pt x="67108" y="155916"/>
                    <a:pt x="77984" y="144871"/>
                    <a:pt x="91625" y="144871"/>
                  </a:cubicBezTo>
                  <a:close/>
                  <a:moveTo>
                    <a:pt x="55315" y="98487"/>
                  </a:moveTo>
                  <a:cubicBezTo>
                    <a:pt x="45174" y="98487"/>
                    <a:pt x="36877" y="106771"/>
                    <a:pt x="36877" y="116896"/>
                  </a:cubicBezTo>
                  <a:lnTo>
                    <a:pt x="36877" y="440708"/>
                  </a:lnTo>
                  <a:cubicBezTo>
                    <a:pt x="36877" y="450832"/>
                    <a:pt x="45174" y="459116"/>
                    <a:pt x="55315" y="459116"/>
                  </a:cubicBezTo>
                  <a:lnTo>
                    <a:pt x="550207" y="459116"/>
                  </a:lnTo>
                  <a:cubicBezTo>
                    <a:pt x="560348" y="459116"/>
                    <a:pt x="568645" y="450832"/>
                    <a:pt x="568645" y="440708"/>
                  </a:cubicBezTo>
                  <a:lnTo>
                    <a:pt x="568645" y="116896"/>
                  </a:lnTo>
                  <a:cubicBezTo>
                    <a:pt x="568645" y="106771"/>
                    <a:pt x="560348" y="98487"/>
                    <a:pt x="550207" y="98487"/>
                  </a:cubicBezTo>
                  <a:close/>
                  <a:moveTo>
                    <a:pt x="406755" y="36818"/>
                  </a:moveTo>
                  <a:lnTo>
                    <a:pt x="406755" y="59092"/>
                  </a:lnTo>
                  <a:lnTo>
                    <a:pt x="488253" y="59092"/>
                  </a:lnTo>
                  <a:lnTo>
                    <a:pt x="488253" y="36818"/>
                  </a:lnTo>
                  <a:close/>
                  <a:moveTo>
                    <a:pt x="400486" y="0"/>
                  </a:moveTo>
                  <a:lnTo>
                    <a:pt x="494338" y="0"/>
                  </a:lnTo>
                  <a:cubicBezTo>
                    <a:pt x="511301" y="0"/>
                    <a:pt x="525130" y="13623"/>
                    <a:pt x="525130" y="30559"/>
                  </a:cubicBezTo>
                  <a:lnTo>
                    <a:pt x="525130" y="61670"/>
                  </a:lnTo>
                  <a:lnTo>
                    <a:pt x="550207" y="61670"/>
                  </a:lnTo>
                  <a:cubicBezTo>
                    <a:pt x="580630" y="61670"/>
                    <a:pt x="605522" y="86337"/>
                    <a:pt x="605522" y="116896"/>
                  </a:cubicBezTo>
                  <a:lnTo>
                    <a:pt x="605522" y="440708"/>
                  </a:lnTo>
                  <a:cubicBezTo>
                    <a:pt x="605522" y="471082"/>
                    <a:pt x="580630" y="495934"/>
                    <a:pt x="550207" y="495934"/>
                  </a:cubicBezTo>
                  <a:lnTo>
                    <a:pt x="55315" y="495934"/>
                  </a:lnTo>
                  <a:cubicBezTo>
                    <a:pt x="24892" y="495934"/>
                    <a:pt x="0" y="471082"/>
                    <a:pt x="0" y="440708"/>
                  </a:cubicBezTo>
                  <a:lnTo>
                    <a:pt x="0" y="116896"/>
                  </a:lnTo>
                  <a:cubicBezTo>
                    <a:pt x="0" y="86337"/>
                    <a:pt x="24892" y="61670"/>
                    <a:pt x="55315" y="61670"/>
                  </a:cubicBezTo>
                  <a:lnTo>
                    <a:pt x="369878" y="61670"/>
                  </a:lnTo>
                  <a:lnTo>
                    <a:pt x="369878" y="30559"/>
                  </a:lnTo>
                  <a:cubicBezTo>
                    <a:pt x="369878" y="13623"/>
                    <a:pt x="383522" y="0"/>
                    <a:pt x="40048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20" name="图形"/>
            <p:cNvSpPr>
              <a:spLocks noChangeAspect="1"/>
            </p:cNvSpPr>
            <p:nvPr/>
          </p:nvSpPr>
          <p:spPr bwMode="auto">
            <a:xfrm>
              <a:off x="6723" y="5956"/>
              <a:ext cx="523" cy="503"/>
            </a:xfrm>
            <a:custGeom>
              <a:avLst/>
              <a:gdLst>
                <a:gd name="connsiteX0" fmla="*/ 43811 w 508000"/>
                <a:gd name="connsiteY0" fmla="*/ 394045 h 488408"/>
                <a:gd name="connsiteX1" fmla="*/ 33701 w 508000"/>
                <a:gd name="connsiteY1" fmla="*/ 404156 h 488408"/>
                <a:gd name="connsiteX2" fmla="*/ 43811 w 508000"/>
                <a:gd name="connsiteY2" fmla="*/ 414266 h 488408"/>
                <a:gd name="connsiteX3" fmla="*/ 117954 w 508000"/>
                <a:gd name="connsiteY3" fmla="*/ 414266 h 488408"/>
                <a:gd name="connsiteX4" fmla="*/ 128064 w 508000"/>
                <a:gd name="connsiteY4" fmla="*/ 404156 h 488408"/>
                <a:gd name="connsiteX5" fmla="*/ 117954 w 508000"/>
                <a:gd name="connsiteY5" fmla="*/ 394045 h 488408"/>
                <a:gd name="connsiteX6" fmla="*/ 43811 w 508000"/>
                <a:gd name="connsiteY6" fmla="*/ 394045 h 488408"/>
                <a:gd name="connsiteX7" fmla="*/ 84253 w 508000"/>
                <a:gd name="connsiteY7" fmla="*/ 323273 h 488408"/>
                <a:gd name="connsiteX8" fmla="*/ 165135 w 508000"/>
                <a:gd name="connsiteY8" fmla="*/ 404156 h 488408"/>
                <a:gd name="connsiteX9" fmla="*/ 84253 w 508000"/>
                <a:gd name="connsiteY9" fmla="*/ 488408 h 488408"/>
                <a:gd name="connsiteX10" fmla="*/ 0 w 508000"/>
                <a:gd name="connsiteY10" fmla="*/ 404156 h 488408"/>
                <a:gd name="connsiteX11" fmla="*/ 84253 w 508000"/>
                <a:gd name="connsiteY11" fmla="*/ 323273 h 488408"/>
                <a:gd name="connsiteX12" fmla="*/ 342952 w 508000"/>
                <a:gd name="connsiteY12" fmla="*/ 198822 h 488408"/>
                <a:gd name="connsiteX13" fmla="*/ 322742 w 508000"/>
                <a:gd name="connsiteY13" fmla="*/ 219042 h 488408"/>
                <a:gd name="connsiteX14" fmla="*/ 322742 w 508000"/>
                <a:gd name="connsiteY14" fmla="*/ 323508 h 488408"/>
                <a:gd name="connsiteX15" fmla="*/ 342952 w 508000"/>
                <a:gd name="connsiteY15" fmla="*/ 343727 h 488408"/>
                <a:gd name="connsiteX16" fmla="*/ 363162 w 508000"/>
                <a:gd name="connsiteY16" fmla="*/ 323508 h 488408"/>
                <a:gd name="connsiteX17" fmla="*/ 363162 w 508000"/>
                <a:gd name="connsiteY17" fmla="*/ 219042 h 488408"/>
                <a:gd name="connsiteX18" fmla="*/ 342952 w 508000"/>
                <a:gd name="connsiteY18" fmla="*/ 198822 h 488408"/>
                <a:gd name="connsiteX19" fmla="*/ 265480 w 508000"/>
                <a:gd name="connsiteY19" fmla="*/ 198822 h 488408"/>
                <a:gd name="connsiteX20" fmla="*/ 245270 w 508000"/>
                <a:gd name="connsiteY20" fmla="*/ 219042 h 488408"/>
                <a:gd name="connsiteX21" fmla="*/ 245270 w 508000"/>
                <a:gd name="connsiteY21" fmla="*/ 323508 h 488408"/>
                <a:gd name="connsiteX22" fmla="*/ 265480 w 508000"/>
                <a:gd name="connsiteY22" fmla="*/ 343727 h 488408"/>
                <a:gd name="connsiteX23" fmla="*/ 282322 w 508000"/>
                <a:gd name="connsiteY23" fmla="*/ 323508 h 488408"/>
                <a:gd name="connsiteX24" fmla="*/ 282322 w 508000"/>
                <a:gd name="connsiteY24" fmla="*/ 219042 h 488408"/>
                <a:gd name="connsiteX25" fmla="*/ 265480 w 508000"/>
                <a:gd name="connsiteY25" fmla="*/ 198822 h 488408"/>
                <a:gd name="connsiteX26" fmla="*/ 184640 w 508000"/>
                <a:gd name="connsiteY26" fmla="*/ 198822 h 488408"/>
                <a:gd name="connsiteX27" fmla="*/ 164430 w 508000"/>
                <a:gd name="connsiteY27" fmla="*/ 219042 h 488408"/>
                <a:gd name="connsiteX28" fmla="*/ 164430 w 508000"/>
                <a:gd name="connsiteY28" fmla="*/ 323508 h 488408"/>
                <a:gd name="connsiteX29" fmla="*/ 184640 w 508000"/>
                <a:gd name="connsiteY29" fmla="*/ 343727 h 488408"/>
                <a:gd name="connsiteX30" fmla="*/ 204850 w 508000"/>
                <a:gd name="connsiteY30" fmla="*/ 323508 h 488408"/>
                <a:gd name="connsiteX31" fmla="*/ 204850 w 508000"/>
                <a:gd name="connsiteY31" fmla="*/ 219042 h 488408"/>
                <a:gd name="connsiteX32" fmla="*/ 184640 w 508000"/>
                <a:gd name="connsiteY32" fmla="*/ 198822 h 488408"/>
                <a:gd name="connsiteX33" fmla="*/ 177904 w 508000"/>
                <a:gd name="connsiteY33" fmla="*/ 50548 h 488408"/>
                <a:gd name="connsiteX34" fmla="*/ 164430 w 508000"/>
                <a:gd name="connsiteY34" fmla="*/ 64028 h 488408"/>
                <a:gd name="connsiteX35" fmla="*/ 164430 w 508000"/>
                <a:gd name="connsiteY35" fmla="*/ 117945 h 488408"/>
                <a:gd name="connsiteX36" fmla="*/ 363162 w 508000"/>
                <a:gd name="connsiteY36" fmla="*/ 117945 h 488408"/>
                <a:gd name="connsiteX37" fmla="*/ 363162 w 508000"/>
                <a:gd name="connsiteY37" fmla="*/ 64028 h 488408"/>
                <a:gd name="connsiteX38" fmla="*/ 349688 w 508000"/>
                <a:gd name="connsiteY38" fmla="*/ 50548 h 488408"/>
                <a:gd name="connsiteX39" fmla="*/ 177904 w 508000"/>
                <a:gd name="connsiteY39" fmla="*/ 50548 h 488408"/>
                <a:gd name="connsiteX40" fmla="*/ 177904 w 508000"/>
                <a:gd name="connsiteY40" fmla="*/ 0 h 488408"/>
                <a:gd name="connsiteX41" fmla="*/ 349688 w 508000"/>
                <a:gd name="connsiteY41" fmla="*/ 0 h 488408"/>
                <a:gd name="connsiteX42" fmla="*/ 413687 w 508000"/>
                <a:gd name="connsiteY42" fmla="*/ 64028 h 488408"/>
                <a:gd name="connsiteX43" fmla="*/ 413687 w 508000"/>
                <a:gd name="connsiteY43" fmla="*/ 117945 h 488408"/>
                <a:gd name="connsiteX44" fmla="*/ 477685 w 508000"/>
                <a:gd name="connsiteY44" fmla="*/ 117945 h 488408"/>
                <a:gd name="connsiteX45" fmla="*/ 508000 w 508000"/>
                <a:gd name="connsiteY45" fmla="*/ 144904 h 488408"/>
                <a:gd name="connsiteX46" fmla="*/ 508000 w 508000"/>
                <a:gd name="connsiteY46" fmla="*/ 205562 h 488408"/>
                <a:gd name="connsiteX47" fmla="*/ 477685 w 508000"/>
                <a:gd name="connsiteY47" fmla="*/ 232521 h 488408"/>
                <a:gd name="connsiteX48" fmla="*/ 470948 w 508000"/>
                <a:gd name="connsiteY48" fmla="*/ 232521 h 488408"/>
                <a:gd name="connsiteX49" fmla="*/ 440633 w 508000"/>
                <a:gd name="connsiteY49" fmla="*/ 397645 h 488408"/>
                <a:gd name="connsiteX50" fmla="*/ 413687 w 508000"/>
                <a:gd name="connsiteY50" fmla="*/ 421234 h 488408"/>
                <a:gd name="connsiteX51" fmla="*/ 177904 w 508000"/>
                <a:gd name="connsiteY51" fmla="*/ 421234 h 488408"/>
                <a:gd name="connsiteX52" fmla="*/ 177904 w 508000"/>
                <a:gd name="connsiteY52" fmla="*/ 404385 h 488408"/>
                <a:gd name="connsiteX53" fmla="*/ 83590 w 508000"/>
                <a:gd name="connsiteY53" fmla="*/ 306658 h 488408"/>
                <a:gd name="connsiteX54" fmla="*/ 70117 w 508000"/>
                <a:gd name="connsiteY54" fmla="*/ 310028 h 488408"/>
                <a:gd name="connsiteX55" fmla="*/ 56644 w 508000"/>
                <a:gd name="connsiteY55" fmla="*/ 232521 h 488408"/>
                <a:gd name="connsiteX56" fmla="*/ 46539 w 508000"/>
                <a:gd name="connsiteY56" fmla="*/ 232521 h 488408"/>
                <a:gd name="connsiteX57" fmla="*/ 19592 w 508000"/>
                <a:gd name="connsiteY57" fmla="*/ 205562 h 488408"/>
                <a:gd name="connsiteX58" fmla="*/ 19592 w 508000"/>
                <a:gd name="connsiteY58" fmla="*/ 144904 h 488408"/>
                <a:gd name="connsiteX59" fmla="*/ 46539 w 508000"/>
                <a:gd name="connsiteY59" fmla="*/ 117945 h 488408"/>
                <a:gd name="connsiteX60" fmla="*/ 113905 w 508000"/>
                <a:gd name="connsiteY60" fmla="*/ 117945 h 488408"/>
                <a:gd name="connsiteX61" fmla="*/ 113905 w 508000"/>
                <a:gd name="connsiteY61" fmla="*/ 64028 h 488408"/>
                <a:gd name="connsiteX62" fmla="*/ 177904 w 508000"/>
                <a:gd name="connsiteY62" fmla="*/ 0 h 48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08000" h="488408">
                  <a:moveTo>
                    <a:pt x="43811" y="394045"/>
                  </a:moveTo>
                  <a:cubicBezTo>
                    <a:pt x="40441" y="394045"/>
                    <a:pt x="33701" y="397415"/>
                    <a:pt x="33701" y="404156"/>
                  </a:cubicBezTo>
                  <a:cubicBezTo>
                    <a:pt x="33701" y="410896"/>
                    <a:pt x="40441" y="414266"/>
                    <a:pt x="43811" y="414266"/>
                  </a:cubicBezTo>
                  <a:cubicBezTo>
                    <a:pt x="43811" y="414266"/>
                    <a:pt x="43811" y="414266"/>
                    <a:pt x="117954" y="414266"/>
                  </a:cubicBezTo>
                  <a:cubicBezTo>
                    <a:pt x="124694" y="414266"/>
                    <a:pt x="128064" y="410896"/>
                    <a:pt x="128064" y="404156"/>
                  </a:cubicBezTo>
                  <a:cubicBezTo>
                    <a:pt x="128064" y="397415"/>
                    <a:pt x="124694" y="394045"/>
                    <a:pt x="117954" y="394045"/>
                  </a:cubicBezTo>
                  <a:cubicBezTo>
                    <a:pt x="117954" y="394045"/>
                    <a:pt x="117954" y="394045"/>
                    <a:pt x="43811" y="394045"/>
                  </a:cubicBezTo>
                  <a:close/>
                  <a:moveTo>
                    <a:pt x="84253" y="323273"/>
                  </a:moveTo>
                  <a:cubicBezTo>
                    <a:pt x="128064" y="323273"/>
                    <a:pt x="165135" y="360344"/>
                    <a:pt x="165135" y="404156"/>
                  </a:cubicBezTo>
                  <a:cubicBezTo>
                    <a:pt x="165135" y="451337"/>
                    <a:pt x="128064" y="488408"/>
                    <a:pt x="84253" y="488408"/>
                  </a:cubicBezTo>
                  <a:cubicBezTo>
                    <a:pt x="37071" y="488408"/>
                    <a:pt x="0" y="451337"/>
                    <a:pt x="0" y="404156"/>
                  </a:cubicBezTo>
                  <a:cubicBezTo>
                    <a:pt x="0" y="360344"/>
                    <a:pt x="37071" y="323273"/>
                    <a:pt x="84253" y="323273"/>
                  </a:cubicBezTo>
                  <a:close/>
                  <a:moveTo>
                    <a:pt x="342952" y="198822"/>
                  </a:moveTo>
                  <a:cubicBezTo>
                    <a:pt x="332847" y="198822"/>
                    <a:pt x="322742" y="205562"/>
                    <a:pt x="322742" y="219042"/>
                  </a:cubicBezTo>
                  <a:cubicBezTo>
                    <a:pt x="322742" y="219042"/>
                    <a:pt x="322742" y="219042"/>
                    <a:pt x="322742" y="323508"/>
                  </a:cubicBezTo>
                  <a:cubicBezTo>
                    <a:pt x="322742" y="333617"/>
                    <a:pt x="332847" y="343727"/>
                    <a:pt x="342952" y="343727"/>
                  </a:cubicBezTo>
                  <a:cubicBezTo>
                    <a:pt x="353057" y="343727"/>
                    <a:pt x="363162" y="333617"/>
                    <a:pt x="363162" y="323508"/>
                  </a:cubicBezTo>
                  <a:lnTo>
                    <a:pt x="363162" y="219042"/>
                  </a:lnTo>
                  <a:cubicBezTo>
                    <a:pt x="363162" y="205562"/>
                    <a:pt x="353057" y="198822"/>
                    <a:pt x="342952" y="198822"/>
                  </a:cubicBezTo>
                  <a:close/>
                  <a:moveTo>
                    <a:pt x="265480" y="198822"/>
                  </a:moveTo>
                  <a:cubicBezTo>
                    <a:pt x="252007" y="198822"/>
                    <a:pt x="245270" y="205562"/>
                    <a:pt x="245270" y="219042"/>
                  </a:cubicBezTo>
                  <a:cubicBezTo>
                    <a:pt x="245270" y="219042"/>
                    <a:pt x="245270" y="219042"/>
                    <a:pt x="245270" y="323508"/>
                  </a:cubicBezTo>
                  <a:cubicBezTo>
                    <a:pt x="245270" y="333617"/>
                    <a:pt x="252007" y="343727"/>
                    <a:pt x="265480" y="343727"/>
                  </a:cubicBezTo>
                  <a:cubicBezTo>
                    <a:pt x="275585" y="343727"/>
                    <a:pt x="282322" y="333617"/>
                    <a:pt x="282322" y="323508"/>
                  </a:cubicBezTo>
                  <a:lnTo>
                    <a:pt x="282322" y="219042"/>
                  </a:lnTo>
                  <a:cubicBezTo>
                    <a:pt x="282322" y="205562"/>
                    <a:pt x="275585" y="198822"/>
                    <a:pt x="265480" y="198822"/>
                  </a:cubicBezTo>
                  <a:close/>
                  <a:moveTo>
                    <a:pt x="184640" y="198822"/>
                  </a:moveTo>
                  <a:cubicBezTo>
                    <a:pt x="174535" y="198822"/>
                    <a:pt x="164430" y="205562"/>
                    <a:pt x="164430" y="219042"/>
                  </a:cubicBezTo>
                  <a:cubicBezTo>
                    <a:pt x="164430" y="219042"/>
                    <a:pt x="164430" y="219042"/>
                    <a:pt x="164430" y="323508"/>
                  </a:cubicBezTo>
                  <a:cubicBezTo>
                    <a:pt x="164430" y="333617"/>
                    <a:pt x="174535" y="343727"/>
                    <a:pt x="184640" y="343727"/>
                  </a:cubicBezTo>
                  <a:cubicBezTo>
                    <a:pt x="194745" y="343727"/>
                    <a:pt x="204850" y="333617"/>
                    <a:pt x="204850" y="323508"/>
                  </a:cubicBezTo>
                  <a:lnTo>
                    <a:pt x="204850" y="219042"/>
                  </a:lnTo>
                  <a:cubicBezTo>
                    <a:pt x="204850" y="205562"/>
                    <a:pt x="194745" y="198822"/>
                    <a:pt x="184640" y="198822"/>
                  </a:cubicBezTo>
                  <a:close/>
                  <a:moveTo>
                    <a:pt x="177904" y="50548"/>
                  </a:moveTo>
                  <a:cubicBezTo>
                    <a:pt x="171167" y="50548"/>
                    <a:pt x="164430" y="57288"/>
                    <a:pt x="164430" y="64028"/>
                  </a:cubicBezTo>
                  <a:lnTo>
                    <a:pt x="164430" y="117945"/>
                  </a:lnTo>
                  <a:cubicBezTo>
                    <a:pt x="164430" y="117945"/>
                    <a:pt x="164430" y="117945"/>
                    <a:pt x="363162" y="117945"/>
                  </a:cubicBezTo>
                  <a:cubicBezTo>
                    <a:pt x="363162" y="117945"/>
                    <a:pt x="363162" y="117945"/>
                    <a:pt x="363162" y="64028"/>
                  </a:cubicBezTo>
                  <a:cubicBezTo>
                    <a:pt x="363162" y="57288"/>
                    <a:pt x="356425" y="50548"/>
                    <a:pt x="349688" y="50548"/>
                  </a:cubicBezTo>
                  <a:cubicBezTo>
                    <a:pt x="349688" y="50548"/>
                    <a:pt x="349688" y="50548"/>
                    <a:pt x="177904" y="50548"/>
                  </a:cubicBezTo>
                  <a:close/>
                  <a:moveTo>
                    <a:pt x="177904" y="0"/>
                  </a:moveTo>
                  <a:cubicBezTo>
                    <a:pt x="177904" y="0"/>
                    <a:pt x="177904" y="0"/>
                    <a:pt x="349688" y="0"/>
                  </a:cubicBezTo>
                  <a:cubicBezTo>
                    <a:pt x="383372" y="0"/>
                    <a:pt x="413687" y="26959"/>
                    <a:pt x="413687" y="64028"/>
                  </a:cubicBezTo>
                  <a:cubicBezTo>
                    <a:pt x="413687" y="64028"/>
                    <a:pt x="413687" y="64028"/>
                    <a:pt x="413687" y="117945"/>
                  </a:cubicBezTo>
                  <a:cubicBezTo>
                    <a:pt x="413687" y="117945"/>
                    <a:pt x="413687" y="117945"/>
                    <a:pt x="477685" y="117945"/>
                  </a:cubicBezTo>
                  <a:cubicBezTo>
                    <a:pt x="494527" y="117945"/>
                    <a:pt x="508000" y="131425"/>
                    <a:pt x="508000" y="144904"/>
                  </a:cubicBezTo>
                  <a:cubicBezTo>
                    <a:pt x="508000" y="144904"/>
                    <a:pt x="508000" y="144904"/>
                    <a:pt x="508000" y="205562"/>
                  </a:cubicBezTo>
                  <a:cubicBezTo>
                    <a:pt x="508000" y="222411"/>
                    <a:pt x="494527" y="232521"/>
                    <a:pt x="477685" y="232521"/>
                  </a:cubicBezTo>
                  <a:cubicBezTo>
                    <a:pt x="477685" y="232521"/>
                    <a:pt x="477685" y="232521"/>
                    <a:pt x="470948" y="232521"/>
                  </a:cubicBezTo>
                  <a:cubicBezTo>
                    <a:pt x="470948" y="232521"/>
                    <a:pt x="470948" y="232521"/>
                    <a:pt x="440633" y="397645"/>
                  </a:cubicBezTo>
                  <a:cubicBezTo>
                    <a:pt x="437265" y="411125"/>
                    <a:pt x="427160" y="421234"/>
                    <a:pt x="413687" y="421234"/>
                  </a:cubicBezTo>
                  <a:cubicBezTo>
                    <a:pt x="413687" y="421234"/>
                    <a:pt x="413687" y="421234"/>
                    <a:pt x="177904" y="421234"/>
                  </a:cubicBezTo>
                  <a:cubicBezTo>
                    <a:pt x="177904" y="417864"/>
                    <a:pt x="177904" y="411125"/>
                    <a:pt x="177904" y="404385"/>
                  </a:cubicBezTo>
                  <a:cubicBezTo>
                    <a:pt x="177904" y="350467"/>
                    <a:pt x="134115" y="306658"/>
                    <a:pt x="83590" y="306658"/>
                  </a:cubicBezTo>
                  <a:cubicBezTo>
                    <a:pt x="76854" y="306658"/>
                    <a:pt x="73485" y="306658"/>
                    <a:pt x="70117" y="310028"/>
                  </a:cubicBezTo>
                  <a:cubicBezTo>
                    <a:pt x="70117" y="310028"/>
                    <a:pt x="70117" y="310028"/>
                    <a:pt x="56644" y="232521"/>
                  </a:cubicBezTo>
                  <a:cubicBezTo>
                    <a:pt x="56644" y="232521"/>
                    <a:pt x="56644" y="232521"/>
                    <a:pt x="46539" y="232521"/>
                  </a:cubicBezTo>
                  <a:cubicBezTo>
                    <a:pt x="33065" y="232521"/>
                    <a:pt x="19592" y="222411"/>
                    <a:pt x="19592" y="205562"/>
                  </a:cubicBezTo>
                  <a:cubicBezTo>
                    <a:pt x="19592" y="205562"/>
                    <a:pt x="19592" y="205562"/>
                    <a:pt x="19592" y="144904"/>
                  </a:cubicBezTo>
                  <a:cubicBezTo>
                    <a:pt x="19592" y="131425"/>
                    <a:pt x="33065" y="117945"/>
                    <a:pt x="46539" y="117945"/>
                  </a:cubicBezTo>
                  <a:cubicBezTo>
                    <a:pt x="46539" y="117945"/>
                    <a:pt x="46539" y="117945"/>
                    <a:pt x="113905" y="117945"/>
                  </a:cubicBezTo>
                  <a:cubicBezTo>
                    <a:pt x="113905" y="117945"/>
                    <a:pt x="113905" y="117945"/>
                    <a:pt x="113905" y="64028"/>
                  </a:cubicBezTo>
                  <a:cubicBezTo>
                    <a:pt x="113905" y="26959"/>
                    <a:pt x="144220" y="0"/>
                    <a:pt x="17790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21" name="图形"/>
            <p:cNvSpPr>
              <a:spLocks noChangeAspect="1"/>
            </p:cNvSpPr>
            <p:nvPr/>
          </p:nvSpPr>
          <p:spPr bwMode="auto">
            <a:xfrm>
              <a:off x="5840" y="4311"/>
              <a:ext cx="523" cy="523"/>
            </a:xfrm>
            <a:custGeom>
              <a:avLst/>
              <a:gdLst>
                <a:gd name="connsiteX0" fmla="*/ 300018 w 504946"/>
                <a:gd name="connsiteY0" fmla="*/ 247245 h 505116"/>
                <a:gd name="connsiteX1" fmla="*/ 308103 w 504946"/>
                <a:gd name="connsiteY1" fmla="*/ 250073 h 505116"/>
                <a:gd name="connsiteX2" fmla="*/ 317401 w 504946"/>
                <a:gd name="connsiteY2" fmla="*/ 262195 h 505116"/>
                <a:gd name="connsiteX3" fmla="*/ 308103 w 504946"/>
                <a:gd name="connsiteY3" fmla="*/ 292094 h 505116"/>
                <a:gd name="connsiteX4" fmla="*/ 273336 w 504946"/>
                <a:gd name="connsiteY4" fmla="*/ 257346 h 505116"/>
                <a:gd name="connsiteX5" fmla="*/ 291124 w 504946"/>
                <a:gd name="connsiteY5" fmla="*/ 248861 h 505116"/>
                <a:gd name="connsiteX6" fmla="*/ 300018 w 504946"/>
                <a:gd name="connsiteY6" fmla="*/ 247245 h 505116"/>
                <a:gd name="connsiteX7" fmla="*/ 198704 w 504946"/>
                <a:gd name="connsiteY7" fmla="*/ 220472 h 505116"/>
                <a:gd name="connsiteX8" fmla="*/ 230192 w 504946"/>
                <a:gd name="connsiteY8" fmla="*/ 252011 h 505116"/>
                <a:gd name="connsiteX9" fmla="*/ 221715 w 504946"/>
                <a:gd name="connsiteY9" fmla="*/ 256054 h 505116"/>
                <a:gd name="connsiteX10" fmla="*/ 212430 w 504946"/>
                <a:gd name="connsiteY10" fmla="*/ 258884 h 505116"/>
                <a:gd name="connsiteX11" fmla="*/ 203548 w 504946"/>
                <a:gd name="connsiteY11" fmla="*/ 258480 h 505116"/>
                <a:gd name="connsiteX12" fmla="*/ 195878 w 504946"/>
                <a:gd name="connsiteY12" fmla="*/ 252819 h 505116"/>
                <a:gd name="connsiteX13" fmla="*/ 192245 w 504946"/>
                <a:gd name="connsiteY13" fmla="*/ 244328 h 505116"/>
                <a:gd name="connsiteX14" fmla="*/ 198704 w 504946"/>
                <a:gd name="connsiteY14" fmla="*/ 220472 h 505116"/>
                <a:gd name="connsiteX15" fmla="*/ 239426 w 504946"/>
                <a:gd name="connsiteY15" fmla="*/ 166012 h 505116"/>
                <a:gd name="connsiteX16" fmla="*/ 202691 w 504946"/>
                <a:gd name="connsiteY16" fmla="*/ 178934 h 505116"/>
                <a:gd name="connsiteX17" fmla="*/ 198251 w 504946"/>
                <a:gd name="connsiteY17" fmla="*/ 182165 h 505116"/>
                <a:gd name="connsiteX18" fmla="*/ 197443 w 504946"/>
                <a:gd name="connsiteY18" fmla="*/ 181357 h 505116"/>
                <a:gd name="connsiteX19" fmla="*/ 187755 w 504946"/>
                <a:gd name="connsiteY19" fmla="*/ 171665 h 505116"/>
                <a:gd name="connsiteX20" fmla="*/ 173626 w 504946"/>
                <a:gd name="connsiteY20" fmla="*/ 168435 h 505116"/>
                <a:gd name="connsiteX21" fmla="*/ 164745 w 504946"/>
                <a:gd name="connsiteY21" fmla="*/ 180146 h 505116"/>
                <a:gd name="connsiteX22" fmla="*/ 168782 w 504946"/>
                <a:gd name="connsiteY22" fmla="*/ 190645 h 505116"/>
                <a:gd name="connsiteX23" fmla="*/ 178470 w 504946"/>
                <a:gd name="connsiteY23" fmla="*/ 200336 h 505116"/>
                <a:gd name="connsiteX24" fmla="*/ 179278 w 504946"/>
                <a:gd name="connsiteY24" fmla="*/ 201144 h 505116"/>
                <a:gd name="connsiteX25" fmla="*/ 164745 w 504946"/>
                <a:gd name="connsiteY25" fmla="*/ 238295 h 505116"/>
                <a:gd name="connsiteX26" fmla="*/ 167975 w 504946"/>
                <a:gd name="connsiteY26" fmla="*/ 256871 h 505116"/>
                <a:gd name="connsiteX27" fmla="*/ 178874 w 504946"/>
                <a:gd name="connsiteY27" fmla="*/ 273831 h 505116"/>
                <a:gd name="connsiteX28" fmla="*/ 195425 w 504946"/>
                <a:gd name="connsiteY28" fmla="*/ 284330 h 505116"/>
                <a:gd name="connsiteX29" fmla="*/ 213994 w 504946"/>
                <a:gd name="connsiteY29" fmla="*/ 285945 h 505116"/>
                <a:gd name="connsiteX30" fmla="*/ 249922 w 504946"/>
                <a:gd name="connsiteY30" fmla="*/ 271812 h 505116"/>
                <a:gd name="connsiteX31" fmla="*/ 287464 w 504946"/>
                <a:gd name="connsiteY31" fmla="*/ 309770 h 505116"/>
                <a:gd name="connsiteX32" fmla="*/ 268895 w 504946"/>
                <a:gd name="connsiteY32" fmla="*/ 315424 h 505116"/>
                <a:gd name="connsiteX33" fmla="*/ 259206 w 504946"/>
                <a:gd name="connsiteY33" fmla="*/ 314212 h 505116"/>
                <a:gd name="connsiteX34" fmla="*/ 254766 w 504946"/>
                <a:gd name="connsiteY34" fmla="*/ 312597 h 505116"/>
                <a:gd name="connsiteX35" fmla="*/ 250325 w 504946"/>
                <a:gd name="connsiteY35" fmla="*/ 310174 h 505116"/>
                <a:gd name="connsiteX36" fmla="*/ 235793 w 504946"/>
                <a:gd name="connsiteY36" fmla="*/ 311789 h 505116"/>
                <a:gd name="connsiteX37" fmla="*/ 231352 w 504946"/>
                <a:gd name="connsiteY37" fmla="*/ 326327 h 505116"/>
                <a:gd name="connsiteX38" fmla="*/ 235793 w 504946"/>
                <a:gd name="connsiteY38" fmla="*/ 332788 h 505116"/>
                <a:gd name="connsiteX39" fmla="*/ 239830 w 504946"/>
                <a:gd name="connsiteY39" fmla="*/ 335211 h 505116"/>
                <a:gd name="connsiteX40" fmla="*/ 244270 w 504946"/>
                <a:gd name="connsiteY40" fmla="*/ 337230 h 505116"/>
                <a:gd name="connsiteX41" fmla="*/ 263647 w 504946"/>
                <a:gd name="connsiteY41" fmla="*/ 342076 h 505116"/>
                <a:gd name="connsiteX42" fmla="*/ 301189 w 504946"/>
                <a:gd name="connsiteY42" fmla="*/ 333192 h 505116"/>
                <a:gd name="connsiteX43" fmla="*/ 307244 w 504946"/>
                <a:gd name="connsiteY43" fmla="*/ 329154 h 505116"/>
                <a:gd name="connsiteX44" fmla="*/ 318547 w 504946"/>
                <a:gd name="connsiteY44" fmla="*/ 340460 h 505116"/>
                <a:gd name="connsiteX45" fmla="*/ 332676 w 504946"/>
                <a:gd name="connsiteY45" fmla="*/ 343691 h 505116"/>
                <a:gd name="connsiteX46" fmla="*/ 341557 w 504946"/>
                <a:gd name="connsiteY46" fmla="*/ 331576 h 505116"/>
                <a:gd name="connsiteX47" fmla="*/ 337520 w 504946"/>
                <a:gd name="connsiteY47" fmla="*/ 321481 h 505116"/>
                <a:gd name="connsiteX48" fmla="*/ 327428 w 504946"/>
                <a:gd name="connsiteY48" fmla="*/ 310982 h 505116"/>
                <a:gd name="connsiteX49" fmla="*/ 344786 w 504946"/>
                <a:gd name="connsiteY49" fmla="*/ 274638 h 505116"/>
                <a:gd name="connsiteX50" fmla="*/ 334694 w 504946"/>
                <a:gd name="connsiteY50" fmla="*/ 238295 h 505116"/>
                <a:gd name="connsiteX51" fmla="*/ 310474 w 504946"/>
                <a:gd name="connsiteY51" fmla="*/ 221739 h 505116"/>
                <a:gd name="connsiteX52" fmla="*/ 274950 w 504946"/>
                <a:gd name="connsiteY52" fmla="*/ 226181 h 505116"/>
                <a:gd name="connsiteX53" fmla="*/ 253555 w 504946"/>
                <a:gd name="connsiteY53" fmla="*/ 237487 h 505116"/>
                <a:gd name="connsiteX54" fmla="*/ 217627 w 504946"/>
                <a:gd name="connsiteY54" fmla="*/ 201548 h 505116"/>
                <a:gd name="connsiteX55" fmla="*/ 235793 w 504946"/>
                <a:gd name="connsiteY55" fmla="*/ 193472 h 505116"/>
                <a:gd name="connsiteX56" fmla="*/ 245077 w 504946"/>
                <a:gd name="connsiteY56" fmla="*/ 193472 h 505116"/>
                <a:gd name="connsiteX57" fmla="*/ 249518 w 504946"/>
                <a:gd name="connsiteY57" fmla="*/ 195087 h 505116"/>
                <a:gd name="connsiteX58" fmla="*/ 253958 w 504946"/>
                <a:gd name="connsiteY58" fmla="*/ 197106 h 505116"/>
                <a:gd name="connsiteX59" fmla="*/ 268491 w 504946"/>
                <a:gd name="connsiteY59" fmla="*/ 195087 h 505116"/>
                <a:gd name="connsiteX60" fmla="*/ 272124 w 504946"/>
                <a:gd name="connsiteY60" fmla="*/ 180146 h 505116"/>
                <a:gd name="connsiteX61" fmla="*/ 267280 w 504946"/>
                <a:gd name="connsiteY61" fmla="*/ 174088 h 505116"/>
                <a:gd name="connsiteX62" fmla="*/ 262839 w 504946"/>
                <a:gd name="connsiteY62" fmla="*/ 171665 h 505116"/>
                <a:gd name="connsiteX63" fmla="*/ 257995 w 504946"/>
                <a:gd name="connsiteY63" fmla="*/ 169243 h 505116"/>
                <a:gd name="connsiteX64" fmla="*/ 239426 w 504946"/>
                <a:gd name="connsiteY64" fmla="*/ 166012 h 505116"/>
                <a:gd name="connsiteX65" fmla="*/ 73110 w 504946"/>
                <a:gd name="connsiteY65" fmla="*/ 54357 h 505116"/>
                <a:gd name="connsiteX66" fmla="*/ 59789 w 504946"/>
                <a:gd name="connsiteY66" fmla="*/ 59809 h 505116"/>
                <a:gd name="connsiteX67" fmla="*/ 59789 w 504946"/>
                <a:gd name="connsiteY67" fmla="*/ 86460 h 505116"/>
                <a:gd name="connsiteX68" fmla="*/ 79569 w 504946"/>
                <a:gd name="connsiteY68" fmla="*/ 106247 h 505116"/>
                <a:gd name="connsiteX69" fmla="*/ 106212 w 504946"/>
                <a:gd name="connsiteY69" fmla="*/ 106247 h 505116"/>
                <a:gd name="connsiteX70" fmla="*/ 106212 w 504946"/>
                <a:gd name="connsiteY70" fmla="*/ 79596 h 505116"/>
                <a:gd name="connsiteX71" fmla="*/ 86431 w 504946"/>
                <a:gd name="connsiteY71" fmla="*/ 59809 h 505116"/>
                <a:gd name="connsiteX72" fmla="*/ 73110 w 504946"/>
                <a:gd name="connsiteY72" fmla="*/ 54357 h 505116"/>
                <a:gd name="connsiteX73" fmla="*/ 27898 w 504946"/>
                <a:gd name="connsiteY73" fmla="*/ 44 h 505116"/>
                <a:gd name="connsiteX74" fmla="*/ 200269 w 504946"/>
                <a:gd name="connsiteY74" fmla="*/ 14581 h 505116"/>
                <a:gd name="connsiteX75" fmla="*/ 216416 w 504946"/>
                <a:gd name="connsiteY75" fmla="*/ 22254 h 505116"/>
                <a:gd name="connsiteX76" fmla="*/ 497377 w 504946"/>
                <a:gd name="connsiteY76" fmla="*/ 303309 h 505116"/>
                <a:gd name="connsiteX77" fmla="*/ 497377 w 504946"/>
                <a:gd name="connsiteY77" fmla="*/ 339653 h 505116"/>
                <a:gd name="connsiteX78" fmla="*/ 339538 w 504946"/>
                <a:gd name="connsiteY78" fmla="*/ 497545 h 505116"/>
                <a:gd name="connsiteX79" fmla="*/ 303207 w 504946"/>
                <a:gd name="connsiteY79" fmla="*/ 497545 h 505116"/>
                <a:gd name="connsiteX80" fmla="*/ 22246 w 504946"/>
                <a:gd name="connsiteY80" fmla="*/ 216489 h 505116"/>
                <a:gd name="connsiteX81" fmla="*/ 14576 w 504946"/>
                <a:gd name="connsiteY81" fmla="*/ 200336 h 505116"/>
                <a:gd name="connsiteX82" fmla="*/ 44 w 504946"/>
                <a:gd name="connsiteY82" fmla="*/ 27907 h 505116"/>
                <a:gd name="connsiteX83" fmla="*/ 7714 w 504946"/>
                <a:gd name="connsiteY83" fmla="*/ 7716 h 505116"/>
                <a:gd name="connsiteX84" fmla="*/ 27898 w 504946"/>
                <a:gd name="connsiteY84" fmla="*/ 44 h 50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04946" h="505116">
                  <a:moveTo>
                    <a:pt x="300018" y="247245"/>
                  </a:moveTo>
                  <a:cubicBezTo>
                    <a:pt x="302848" y="247649"/>
                    <a:pt x="305678" y="248457"/>
                    <a:pt x="308103" y="250073"/>
                  </a:cubicBezTo>
                  <a:cubicBezTo>
                    <a:pt x="312146" y="252902"/>
                    <a:pt x="315784" y="257346"/>
                    <a:pt x="317401" y="262195"/>
                  </a:cubicBezTo>
                  <a:cubicBezTo>
                    <a:pt x="320231" y="273104"/>
                    <a:pt x="314572" y="284013"/>
                    <a:pt x="308103" y="292094"/>
                  </a:cubicBezTo>
                  <a:cubicBezTo>
                    <a:pt x="308103" y="292094"/>
                    <a:pt x="308103" y="292094"/>
                    <a:pt x="273336" y="257346"/>
                  </a:cubicBezTo>
                  <a:cubicBezTo>
                    <a:pt x="278996" y="254114"/>
                    <a:pt x="285060" y="250881"/>
                    <a:pt x="291124" y="248861"/>
                  </a:cubicBezTo>
                  <a:cubicBezTo>
                    <a:pt x="293954" y="248053"/>
                    <a:pt x="297188" y="247245"/>
                    <a:pt x="300018" y="247245"/>
                  </a:cubicBezTo>
                  <a:close/>
                  <a:moveTo>
                    <a:pt x="198704" y="220472"/>
                  </a:moveTo>
                  <a:cubicBezTo>
                    <a:pt x="198704" y="220472"/>
                    <a:pt x="198704" y="220472"/>
                    <a:pt x="230192" y="252011"/>
                  </a:cubicBezTo>
                  <a:cubicBezTo>
                    <a:pt x="227366" y="253628"/>
                    <a:pt x="224541" y="254841"/>
                    <a:pt x="221715" y="256054"/>
                  </a:cubicBezTo>
                  <a:cubicBezTo>
                    <a:pt x="218889" y="257267"/>
                    <a:pt x="215659" y="258480"/>
                    <a:pt x="212430" y="258884"/>
                  </a:cubicBezTo>
                  <a:cubicBezTo>
                    <a:pt x="209604" y="259693"/>
                    <a:pt x="206374" y="259693"/>
                    <a:pt x="203548" y="258480"/>
                  </a:cubicBezTo>
                  <a:cubicBezTo>
                    <a:pt x="200723" y="257267"/>
                    <a:pt x="197897" y="255245"/>
                    <a:pt x="195878" y="252819"/>
                  </a:cubicBezTo>
                  <a:cubicBezTo>
                    <a:pt x="194263" y="250393"/>
                    <a:pt x="192649" y="247158"/>
                    <a:pt x="192245" y="244328"/>
                  </a:cubicBezTo>
                  <a:cubicBezTo>
                    <a:pt x="190630" y="235837"/>
                    <a:pt x="194263" y="227346"/>
                    <a:pt x="198704" y="220472"/>
                  </a:cubicBezTo>
                  <a:close/>
                  <a:moveTo>
                    <a:pt x="239426" y="166012"/>
                  </a:moveTo>
                  <a:cubicBezTo>
                    <a:pt x="226105" y="166012"/>
                    <a:pt x="213590" y="171262"/>
                    <a:pt x="202691" y="178934"/>
                  </a:cubicBezTo>
                  <a:cubicBezTo>
                    <a:pt x="201076" y="179742"/>
                    <a:pt x="199462" y="180953"/>
                    <a:pt x="198251" y="182165"/>
                  </a:cubicBezTo>
                  <a:cubicBezTo>
                    <a:pt x="198251" y="182165"/>
                    <a:pt x="198251" y="182165"/>
                    <a:pt x="197443" y="181357"/>
                  </a:cubicBezTo>
                  <a:cubicBezTo>
                    <a:pt x="197443" y="181357"/>
                    <a:pt x="197443" y="181357"/>
                    <a:pt x="187755" y="171665"/>
                  </a:cubicBezTo>
                  <a:cubicBezTo>
                    <a:pt x="184122" y="168031"/>
                    <a:pt x="178470" y="166820"/>
                    <a:pt x="173626" y="168435"/>
                  </a:cubicBezTo>
                  <a:cubicBezTo>
                    <a:pt x="168378" y="170454"/>
                    <a:pt x="165149" y="174896"/>
                    <a:pt x="164745" y="180146"/>
                  </a:cubicBezTo>
                  <a:cubicBezTo>
                    <a:pt x="164342" y="184184"/>
                    <a:pt x="165956" y="187818"/>
                    <a:pt x="168782" y="190645"/>
                  </a:cubicBezTo>
                  <a:cubicBezTo>
                    <a:pt x="168782" y="190645"/>
                    <a:pt x="168782" y="190645"/>
                    <a:pt x="178470" y="200336"/>
                  </a:cubicBezTo>
                  <a:cubicBezTo>
                    <a:pt x="178470" y="200336"/>
                    <a:pt x="178470" y="200336"/>
                    <a:pt x="179278" y="201144"/>
                  </a:cubicBezTo>
                  <a:cubicBezTo>
                    <a:pt x="171204" y="212047"/>
                    <a:pt x="165553" y="224969"/>
                    <a:pt x="164745" y="238295"/>
                  </a:cubicBezTo>
                  <a:cubicBezTo>
                    <a:pt x="164745" y="244756"/>
                    <a:pt x="165553" y="251217"/>
                    <a:pt x="167975" y="256871"/>
                  </a:cubicBezTo>
                  <a:cubicBezTo>
                    <a:pt x="169993" y="263332"/>
                    <a:pt x="174030" y="268985"/>
                    <a:pt x="178874" y="273831"/>
                  </a:cubicBezTo>
                  <a:cubicBezTo>
                    <a:pt x="183314" y="278273"/>
                    <a:pt x="188966" y="282311"/>
                    <a:pt x="195425" y="284330"/>
                  </a:cubicBezTo>
                  <a:cubicBezTo>
                    <a:pt x="201480" y="286349"/>
                    <a:pt x="207939" y="286753"/>
                    <a:pt x="213994" y="285945"/>
                  </a:cubicBezTo>
                  <a:cubicBezTo>
                    <a:pt x="226912" y="284734"/>
                    <a:pt x="238619" y="278273"/>
                    <a:pt x="249922" y="271812"/>
                  </a:cubicBezTo>
                  <a:cubicBezTo>
                    <a:pt x="249922" y="271812"/>
                    <a:pt x="249922" y="271812"/>
                    <a:pt x="287464" y="309770"/>
                  </a:cubicBezTo>
                  <a:cubicBezTo>
                    <a:pt x="281812" y="313001"/>
                    <a:pt x="275353" y="315020"/>
                    <a:pt x="268895" y="315424"/>
                  </a:cubicBezTo>
                  <a:cubicBezTo>
                    <a:pt x="265665" y="315424"/>
                    <a:pt x="262436" y="315020"/>
                    <a:pt x="259206" y="314212"/>
                  </a:cubicBezTo>
                  <a:cubicBezTo>
                    <a:pt x="257592" y="313809"/>
                    <a:pt x="256380" y="313001"/>
                    <a:pt x="254766" y="312597"/>
                  </a:cubicBezTo>
                  <a:cubicBezTo>
                    <a:pt x="253151" y="311789"/>
                    <a:pt x="251940" y="310982"/>
                    <a:pt x="250325" y="310174"/>
                  </a:cubicBezTo>
                  <a:cubicBezTo>
                    <a:pt x="245481" y="307751"/>
                    <a:pt x="239830" y="308559"/>
                    <a:pt x="235793" y="311789"/>
                  </a:cubicBezTo>
                  <a:cubicBezTo>
                    <a:pt x="231352" y="315424"/>
                    <a:pt x="229738" y="321077"/>
                    <a:pt x="231352" y="326327"/>
                  </a:cubicBezTo>
                  <a:cubicBezTo>
                    <a:pt x="232160" y="328750"/>
                    <a:pt x="233774" y="331173"/>
                    <a:pt x="235793" y="332788"/>
                  </a:cubicBezTo>
                  <a:cubicBezTo>
                    <a:pt x="237004" y="333596"/>
                    <a:pt x="238215" y="334403"/>
                    <a:pt x="239830" y="335211"/>
                  </a:cubicBezTo>
                  <a:cubicBezTo>
                    <a:pt x="241444" y="336018"/>
                    <a:pt x="242655" y="336826"/>
                    <a:pt x="244270" y="337230"/>
                  </a:cubicBezTo>
                  <a:cubicBezTo>
                    <a:pt x="250325" y="340057"/>
                    <a:pt x="256784" y="341672"/>
                    <a:pt x="263647" y="342076"/>
                  </a:cubicBezTo>
                  <a:cubicBezTo>
                    <a:pt x="276564" y="343287"/>
                    <a:pt x="289886" y="339653"/>
                    <a:pt x="301189" y="333192"/>
                  </a:cubicBezTo>
                  <a:cubicBezTo>
                    <a:pt x="303207" y="331980"/>
                    <a:pt x="305226" y="330769"/>
                    <a:pt x="307244" y="329154"/>
                  </a:cubicBezTo>
                  <a:cubicBezTo>
                    <a:pt x="307244" y="329154"/>
                    <a:pt x="307244" y="329154"/>
                    <a:pt x="318547" y="340460"/>
                  </a:cubicBezTo>
                  <a:cubicBezTo>
                    <a:pt x="322180" y="344095"/>
                    <a:pt x="327832" y="345306"/>
                    <a:pt x="332676" y="343691"/>
                  </a:cubicBezTo>
                  <a:cubicBezTo>
                    <a:pt x="337520" y="341672"/>
                    <a:pt x="341153" y="336826"/>
                    <a:pt x="341557" y="331576"/>
                  </a:cubicBezTo>
                  <a:cubicBezTo>
                    <a:pt x="341557" y="327942"/>
                    <a:pt x="340346" y="323904"/>
                    <a:pt x="337520" y="321481"/>
                  </a:cubicBezTo>
                  <a:cubicBezTo>
                    <a:pt x="337520" y="321481"/>
                    <a:pt x="337520" y="321481"/>
                    <a:pt x="327428" y="310982"/>
                  </a:cubicBezTo>
                  <a:cubicBezTo>
                    <a:pt x="335905" y="300886"/>
                    <a:pt x="343172" y="288368"/>
                    <a:pt x="344786" y="274638"/>
                  </a:cubicBezTo>
                  <a:cubicBezTo>
                    <a:pt x="346401" y="261716"/>
                    <a:pt x="342768" y="248390"/>
                    <a:pt x="334694" y="238295"/>
                  </a:cubicBezTo>
                  <a:cubicBezTo>
                    <a:pt x="328639" y="230623"/>
                    <a:pt x="320162" y="224565"/>
                    <a:pt x="310474" y="221739"/>
                  </a:cubicBezTo>
                  <a:cubicBezTo>
                    <a:pt x="298363" y="218508"/>
                    <a:pt x="285849" y="221335"/>
                    <a:pt x="274950" y="226181"/>
                  </a:cubicBezTo>
                  <a:cubicBezTo>
                    <a:pt x="267684" y="229411"/>
                    <a:pt x="260417" y="233449"/>
                    <a:pt x="253555" y="237487"/>
                  </a:cubicBezTo>
                  <a:cubicBezTo>
                    <a:pt x="253555" y="237487"/>
                    <a:pt x="253555" y="237487"/>
                    <a:pt x="217627" y="201548"/>
                  </a:cubicBezTo>
                  <a:cubicBezTo>
                    <a:pt x="222875" y="197510"/>
                    <a:pt x="228930" y="194279"/>
                    <a:pt x="235793" y="193472"/>
                  </a:cubicBezTo>
                  <a:cubicBezTo>
                    <a:pt x="239022" y="193068"/>
                    <a:pt x="241848" y="193068"/>
                    <a:pt x="245077" y="193472"/>
                  </a:cubicBezTo>
                  <a:cubicBezTo>
                    <a:pt x="246692" y="193875"/>
                    <a:pt x="248307" y="194279"/>
                    <a:pt x="249518" y="195087"/>
                  </a:cubicBezTo>
                  <a:cubicBezTo>
                    <a:pt x="251133" y="195894"/>
                    <a:pt x="252344" y="196702"/>
                    <a:pt x="253958" y="197106"/>
                  </a:cubicBezTo>
                  <a:cubicBezTo>
                    <a:pt x="258803" y="199529"/>
                    <a:pt x="264454" y="198317"/>
                    <a:pt x="268491" y="195087"/>
                  </a:cubicBezTo>
                  <a:cubicBezTo>
                    <a:pt x="272528" y="191049"/>
                    <a:pt x="273739" y="185395"/>
                    <a:pt x="272124" y="180146"/>
                  </a:cubicBezTo>
                  <a:cubicBezTo>
                    <a:pt x="270913" y="177723"/>
                    <a:pt x="269298" y="175704"/>
                    <a:pt x="267280" y="174088"/>
                  </a:cubicBezTo>
                  <a:cubicBezTo>
                    <a:pt x="266069" y="173281"/>
                    <a:pt x="264454" y="172473"/>
                    <a:pt x="262839" y="171665"/>
                  </a:cubicBezTo>
                  <a:cubicBezTo>
                    <a:pt x="261628" y="170858"/>
                    <a:pt x="260014" y="170050"/>
                    <a:pt x="257995" y="169243"/>
                  </a:cubicBezTo>
                  <a:cubicBezTo>
                    <a:pt x="252344" y="167224"/>
                    <a:pt x="245885" y="166012"/>
                    <a:pt x="239426" y="166012"/>
                  </a:cubicBezTo>
                  <a:close/>
                  <a:moveTo>
                    <a:pt x="73110" y="54357"/>
                  </a:moveTo>
                  <a:cubicBezTo>
                    <a:pt x="68266" y="54357"/>
                    <a:pt x="63422" y="56174"/>
                    <a:pt x="59789" y="59809"/>
                  </a:cubicBezTo>
                  <a:cubicBezTo>
                    <a:pt x="52522" y="67077"/>
                    <a:pt x="52522" y="79192"/>
                    <a:pt x="59789" y="86460"/>
                  </a:cubicBezTo>
                  <a:cubicBezTo>
                    <a:pt x="59789" y="86460"/>
                    <a:pt x="59789" y="86460"/>
                    <a:pt x="79569" y="106247"/>
                  </a:cubicBezTo>
                  <a:cubicBezTo>
                    <a:pt x="87239" y="113920"/>
                    <a:pt x="98945" y="113920"/>
                    <a:pt x="106212" y="106247"/>
                  </a:cubicBezTo>
                  <a:cubicBezTo>
                    <a:pt x="113882" y="98979"/>
                    <a:pt x="113882" y="87268"/>
                    <a:pt x="106212" y="79596"/>
                  </a:cubicBezTo>
                  <a:cubicBezTo>
                    <a:pt x="106212" y="79596"/>
                    <a:pt x="106212" y="79596"/>
                    <a:pt x="86431" y="59809"/>
                  </a:cubicBezTo>
                  <a:cubicBezTo>
                    <a:pt x="82798" y="56174"/>
                    <a:pt x="77954" y="54357"/>
                    <a:pt x="73110" y="54357"/>
                  </a:cubicBezTo>
                  <a:close/>
                  <a:moveTo>
                    <a:pt x="27898" y="44"/>
                  </a:moveTo>
                  <a:cubicBezTo>
                    <a:pt x="27898" y="44"/>
                    <a:pt x="27898" y="44"/>
                    <a:pt x="200269" y="14581"/>
                  </a:cubicBezTo>
                  <a:cubicBezTo>
                    <a:pt x="206324" y="15389"/>
                    <a:pt x="211976" y="17812"/>
                    <a:pt x="216416" y="22254"/>
                  </a:cubicBezTo>
                  <a:cubicBezTo>
                    <a:pt x="216416" y="22254"/>
                    <a:pt x="216416" y="22254"/>
                    <a:pt x="497377" y="303309"/>
                  </a:cubicBezTo>
                  <a:cubicBezTo>
                    <a:pt x="507469" y="313405"/>
                    <a:pt x="507469" y="329557"/>
                    <a:pt x="497377" y="339653"/>
                  </a:cubicBezTo>
                  <a:cubicBezTo>
                    <a:pt x="497377" y="339653"/>
                    <a:pt x="497377" y="339653"/>
                    <a:pt x="339538" y="497545"/>
                  </a:cubicBezTo>
                  <a:cubicBezTo>
                    <a:pt x="329447" y="507640"/>
                    <a:pt x="313299" y="507640"/>
                    <a:pt x="303207" y="497545"/>
                  </a:cubicBezTo>
                  <a:cubicBezTo>
                    <a:pt x="303207" y="497545"/>
                    <a:pt x="303207" y="497545"/>
                    <a:pt x="22246" y="216489"/>
                  </a:cubicBezTo>
                  <a:cubicBezTo>
                    <a:pt x="17806" y="212047"/>
                    <a:pt x="15384" y="206394"/>
                    <a:pt x="14576" y="200336"/>
                  </a:cubicBezTo>
                  <a:cubicBezTo>
                    <a:pt x="14576" y="200336"/>
                    <a:pt x="14576" y="200336"/>
                    <a:pt x="44" y="27907"/>
                  </a:cubicBezTo>
                  <a:cubicBezTo>
                    <a:pt x="-360" y="20638"/>
                    <a:pt x="2062" y="12966"/>
                    <a:pt x="7714" y="7716"/>
                  </a:cubicBezTo>
                  <a:cubicBezTo>
                    <a:pt x="12962" y="2063"/>
                    <a:pt x="20632" y="-360"/>
                    <a:pt x="27898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sz="1200" dirty="0"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阿里巴巴普惠体" panose="00020600040101010101" charset="-122"/>
              </a:endParaRPr>
            </a:p>
          </p:txBody>
        </p:sp>
        <p:sp>
          <p:nvSpPr>
            <p:cNvPr id="62" name="图形"/>
            <p:cNvSpPr txBox="1"/>
            <p:nvPr/>
          </p:nvSpPr>
          <p:spPr>
            <a:xfrm>
              <a:off x="1365" y="2964"/>
              <a:ext cx="3403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zh-CN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Add title text</a:t>
              </a:r>
              <a:endParaRPr lang="zh-CN" altLang="en-US" sz="2400" dirty="0">
                <a:solidFill>
                  <a:srgbClr val="EE7127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63" name="图形"/>
            <p:cNvSpPr txBox="1"/>
            <p:nvPr/>
          </p:nvSpPr>
          <p:spPr>
            <a:xfrm>
              <a:off x="1646" y="3485"/>
              <a:ext cx="3122" cy="203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28" name="图形"/>
            <p:cNvSpPr txBox="1"/>
            <p:nvPr/>
          </p:nvSpPr>
          <p:spPr>
            <a:xfrm>
              <a:off x="14381" y="2743"/>
              <a:ext cx="3343" cy="5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zh-CN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rPr>
                <a:t>Add title text</a:t>
              </a:r>
              <a:endParaRPr lang="zh-CN" altLang="en-US" sz="2400" dirty="0">
                <a:solidFill>
                  <a:srgbClr val="EE7127"/>
                </a:solidFill>
                <a:latin typeface="阿里巴巴普惠体 Medium" panose="00020600040101010101" charset="-122"/>
                <a:ea typeface="阿里巴巴普惠体 Medium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>
              <a:off x="14381" y="3264"/>
              <a:ext cx="3122" cy="2036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12733" y="7338"/>
              <a:ext cx="4771" cy="1988"/>
              <a:chOff x="12733" y="7338"/>
              <a:chExt cx="4771" cy="1988"/>
            </a:xfrm>
          </p:grpSpPr>
          <p:sp>
            <p:nvSpPr>
              <p:cNvPr id="32" name="图形"/>
              <p:cNvSpPr txBox="1"/>
              <p:nvPr/>
            </p:nvSpPr>
            <p:spPr>
              <a:xfrm>
                <a:off x="12733" y="7338"/>
                <a:ext cx="3710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3" name="图形"/>
              <p:cNvSpPr txBox="1"/>
              <p:nvPr/>
            </p:nvSpPr>
            <p:spPr>
              <a:xfrm>
                <a:off x="12733" y="7859"/>
                <a:ext cx="4771" cy="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3498" y="7396"/>
              <a:ext cx="4771" cy="1988"/>
              <a:chOff x="12733" y="7338"/>
              <a:chExt cx="4771" cy="1988"/>
            </a:xfrm>
          </p:grpSpPr>
          <p:sp>
            <p:nvSpPr>
              <p:cNvPr id="36" name="图形"/>
              <p:cNvSpPr txBox="1"/>
              <p:nvPr/>
            </p:nvSpPr>
            <p:spPr>
              <a:xfrm>
                <a:off x="13388" y="7338"/>
                <a:ext cx="4116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37" name="图形"/>
              <p:cNvSpPr txBox="1"/>
              <p:nvPr/>
            </p:nvSpPr>
            <p:spPr>
              <a:xfrm>
                <a:off x="12733" y="7859"/>
                <a:ext cx="4771" cy="146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charset="0"/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</p:grpSp>
    </p:spTree>
    <p:custDataLst>
      <p:tags r:id="rId1"/>
    </p:custDataLst>
  </p:cSld>
  <p:clrMapOvr>
    <a:masterClrMapping/>
  </p:clrMapOvr>
  <p:transition advTm="2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631690" cy="981710"/>
            <a:chOff x="425" y="414"/>
            <a:chExt cx="7294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6094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26" name="图形"/>
          <p:cNvGrpSpPr/>
          <p:nvPr/>
        </p:nvGrpSpPr>
        <p:grpSpPr>
          <a:xfrm>
            <a:off x="1020446" y="2125345"/>
            <a:ext cx="10107295" cy="3481070"/>
            <a:chOff x="1607" y="3347"/>
            <a:chExt cx="15917" cy="5482"/>
          </a:xfrm>
        </p:grpSpPr>
        <p:grpSp>
          <p:nvGrpSpPr>
            <p:cNvPr id="2" name="组合 1"/>
            <p:cNvGrpSpPr/>
            <p:nvPr/>
          </p:nvGrpSpPr>
          <p:grpSpPr>
            <a:xfrm>
              <a:off x="5464" y="3347"/>
              <a:ext cx="8204" cy="5482"/>
              <a:chOff x="5441" y="2979"/>
              <a:chExt cx="8204" cy="5482"/>
            </a:xfrm>
          </p:grpSpPr>
          <p:sp>
            <p:nvSpPr>
              <p:cNvPr id="4" name="图形"/>
              <p:cNvSpPr/>
              <p:nvPr/>
            </p:nvSpPr>
            <p:spPr>
              <a:xfrm>
                <a:off x="5601" y="7409"/>
                <a:ext cx="7792" cy="105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lt1"/>
                  </a:solidFill>
                  <a:cs typeface="阿里巴巴普惠体 Medium" panose="00020600040101010101" charset="-122"/>
                </a:endParaRPr>
              </a:p>
            </p:txBody>
          </p:sp>
          <p:sp>
            <p:nvSpPr>
              <p:cNvPr id="7" name="图形"/>
              <p:cNvSpPr/>
              <p:nvPr/>
            </p:nvSpPr>
            <p:spPr>
              <a:xfrm>
                <a:off x="5441" y="2979"/>
                <a:ext cx="8204" cy="5482"/>
              </a:xfrm>
              <a:custGeom>
                <a:avLst/>
                <a:gdLst>
                  <a:gd name="connsiteX0" fmla="*/ 0 w 5486398"/>
                  <a:gd name="connsiteY0" fmla="*/ 0 h 3666245"/>
                  <a:gd name="connsiteX1" fmla="*/ 5486398 w 5486398"/>
                  <a:gd name="connsiteY1" fmla="*/ 0 h 3666245"/>
                  <a:gd name="connsiteX2" fmla="*/ 4603660 w 5486398"/>
                  <a:gd name="connsiteY2" fmla="*/ 2947800 h 3666245"/>
                  <a:gd name="connsiteX3" fmla="*/ 4491793 w 5486398"/>
                  <a:gd name="connsiteY3" fmla="*/ 3321368 h 3666245"/>
                  <a:gd name="connsiteX4" fmla="*/ 4413224 w 5486398"/>
                  <a:gd name="connsiteY4" fmla="*/ 3583739 h 3666245"/>
                  <a:gd name="connsiteX5" fmla="*/ 4392915 w 5486398"/>
                  <a:gd name="connsiteY5" fmla="*/ 3586522 h 3666245"/>
                  <a:gd name="connsiteX6" fmla="*/ 2743197 w 5486398"/>
                  <a:gd name="connsiteY6" fmla="*/ 3666245 h 3666245"/>
                  <a:gd name="connsiteX7" fmla="*/ 1093479 w 5486398"/>
                  <a:gd name="connsiteY7" fmla="*/ 3586522 h 3666245"/>
                  <a:gd name="connsiteX8" fmla="*/ 1073177 w 5486398"/>
                  <a:gd name="connsiteY8" fmla="*/ 3583740 h 3666245"/>
                  <a:gd name="connsiteX9" fmla="*/ 994607 w 5486398"/>
                  <a:gd name="connsiteY9" fmla="*/ 3321367 h 3666245"/>
                  <a:gd name="connsiteX10" fmla="*/ 882739 w 5486398"/>
                  <a:gd name="connsiteY10" fmla="*/ 2947800 h 366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86398" h="3666245">
                    <a:moveTo>
                      <a:pt x="0" y="0"/>
                    </a:moveTo>
                    <a:lnTo>
                      <a:pt x="5486398" y="0"/>
                    </a:lnTo>
                    <a:lnTo>
                      <a:pt x="4603660" y="2947800"/>
                    </a:lnTo>
                    <a:lnTo>
                      <a:pt x="4491793" y="3321368"/>
                    </a:lnTo>
                    <a:lnTo>
                      <a:pt x="4413224" y="3583739"/>
                    </a:lnTo>
                    <a:lnTo>
                      <a:pt x="4392915" y="3586522"/>
                    </a:lnTo>
                    <a:cubicBezTo>
                      <a:pt x="4000791" y="3635211"/>
                      <a:pt x="3407362" y="3666245"/>
                      <a:pt x="2743197" y="3666245"/>
                    </a:cubicBezTo>
                    <a:cubicBezTo>
                      <a:pt x="2079033" y="3666245"/>
                      <a:pt x="1485604" y="3635211"/>
                      <a:pt x="1093479" y="3586522"/>
                    </a:cubicBezTo>
                    <a:lnTo>
                      <a:pt x="1073177" y="3583740"/>
                    </a:lnTo>
                    <a:lnTo>
                      <a:pt x="994607" y="3321367"/>
                    </a:lnTo>
                    <a:lnTo>
                      <a:pt x="882739" y="2947800"/>
                    </a:lnTo>
                    <a:close/>
                  </a:path>
                </a:pathLst>
              </a:custGeom>
              <a:gradFill flip="none" rotWithShape="1">
                <a:gsLst>
                  <a:gs pos="60000">
                    <a:schemeClr val="accent2">
                      <a:alpha val="50000"/>
                    </a:schemeClr>
                  </a:gs>
                  <a:gs pos="0">
                    <a:sysClr val="window" lastClr="FFFFFF">
                      <a:alpha val="0"/>
                    </a:sysClr>
                  </a:gs>
                  <a:gs pos="100000">
                    <a:sysClr val="window" lastClr="FFFFFF">
                      <a:alpha val="0"/>
                    </a:sysClr>
                  </a:gs>
                </a:gsLst>
                <a:lin ang="5400000" scaled="0"/>
                <a:tileRect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8" name="图形"/>
              <p:cNvSpPr/>
              <p:nvPr/>
            </p:nvSpPr>
            <p:spPr>
              <a:xfrm>
                <a:off x="8394" y="5755"/>
                <a:ext cx="2207" cy="220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254000" dist="127000" dir="5400000" algn="ctr" rotWithShape="0">
                        <a:srgbClr val="0070C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kern="0" noProof="0" dirty="0">
                    <a:ln>
                      <a:noFill/>
                    </a:ln>
                    <a:solidFill>
                      <a:srgbClr val="EE7127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Keyword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E7127"/>
                  </a:solidFill>
                  <a:effectLst/>
                  <a:uLnTx/>
                  <a:uFillTx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9" name="图形"/>
              <p:cNvSpPr/>
              <p:nvPr/>
            </p:nvSpPr>
            <p:spPr>
              <a:xfrm>
                <a:off x="6489" y="3376"/>
                <a:ext cx="1963" cy="1963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254000" dist="127000" dir="5400000" algn="ctr" rotWithShape="0">
                        <a:srgbClr val="0070C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1200" i="0" u="none" strike="noStrike" kern="0" cap="none" spc="0" normalizeH="0" baseline="0" noProof="0" dirty="0">
                    <a:ln>
                      <a:noFill/>
                    </a:ln>
                    <a:solidFill>
                      <a:srgbClr val="EE7127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Keyword</a:t>
                </a:r>
                <a:endParaRPr kumimoji="0" lang="zh-CN" altLang="en-US" sz="1200" i="0" u="none" strike="noStrike" kern="0" cap="none" spc="0" normalizeH="0" baseline="0" noProof="0" dirty="0">
                  <a:ln>
                    <a:noFill/>
                  </a:ln>
                  <a:solidFill>
                    <a:srgbClr val="EE7127"/>
                  </a:solidFill>
                  <a:effectLst/>
                  <a:uLnTx/>
                  <a:uFillTx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5" name="图形"/>
              <p:cNvSpPr/>
              <p:nvPr/>
            </p:nvSpPr>
            <p:spPr>
              <a:xfrm>
                <a:off x="10026" y="3046"/>
                <a:ext cx="2312" cy="2311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254000" dist="127000" dir="5400000" algn="ctr" rotWithShape="0">
                        <a:srgbClr val="0070C0">
                          <a:alpha val="20000"/>
                        </a:srgbClr>
                      </a:outerShdw>
                    </a:effectLst>
                  </a14:hiddenEffects>
                </a:ext>
              </a:ex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altLang="zh-CN" sz="1200" kern="0" noProof="0" dirty="0">
                    <a:ln>
                      <a:noFill/>
                    </a:ln>
                    <a:solidFill>
                      <a:srgbClr val="EE7127"/>
                    </a:solidFill>
                    <a:effectLst/>
                    <a:uLnTx/>
                    <a:uFillTx/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Keyword</a:t>
                </a:r>
                <a:endParaRPr kumimoji="0" lang="zh-CN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EE7127"/>
                  </a:solidFill>
                  <a:effectLst/>
                  <a:uLnTx/>
                  <a:uFillTx/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1631" y="4812"/>
              <a:ext cx="4203" cy="2665"/>
              <a:chOff x="7383" y="2493"/>
              <a:chExt cx="4203" cy="2665"/>
            </a:xfrm>
          </p:grpSpPr>
          <p:sp>
            <p:nvSpPr>
              <p:cNvPr id="18" name="图形"/>
              <p:cNvSpPr txBox="1"/>
              <p:nvPr/>
            </p:nvSpPr>
            <p:spPr>
              <a:xfrm>
                <a:off x="7383" y="3066"/>
                <a:ext cx="4203" cy="2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19" name="图形"/>
              <p:cNvSpPr txBox="1"/>
              <p:nvPr/>
            </p:nvSpPr>
            <p:spPr>
              <a:xfrm>
                <a:off x="7383" y="2493"/>
                <a:ext cx="32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13298" y="4812"/>
              <a:ext cx="4203" cy="2665"/>
              <a:chOff x="7475" y="2493"/>
              <a:chExt cx="4203" cy="2665"/>
            </a:xfrm>
          </p:grpSpPr>
          <p:sp>
            <p:nvSpPr>
              <p:cNvPr id="21" name="图形"/>
              <p:cNvSpPr txBox="1"/>
              <p:nvPr/>
            </p:nvSpPr>
            <p:spPr>
              <a:xfrm>
                <a:off x="7475" y="3066"/>
                <a:ext cx="4203" cy="20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altLang="zh-CN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  <p:sp>
            <p:nvSpPr>
              <p:cNvPr id="22" name="图形"/>
              <p:cNvSpPr txBox="1"/>
              <p:nvPr/>
            </p:nvSpPr>
            <p:spPr>
              <a:xfrm>
                <a:off x="8471" y="2493"/>
                <a:ext cx="3207" cy="5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>
                  <a:lnSpc>
                    <a:spcPct val="100000"/>
                  </a:lnSpc>
                </a:pPr>
                <a:r>
                  <a:rPr lang="en-US" altLang="zh-CN" sz="24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  <a:sym typeface="+mn-ea"/>
                  </a:rPr>
                  <a:t>Add title text</a:t>
                </a:r>
                <a:endParaRPr lang="zh-CN" altLang="en-US" sz="24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cxnSp>
          <p:nvCxnSpPr>
            <p:cNvPr id="24" name="图形"/>
            <p:cNvCxnSpPr/>
            <p:nvPr/>
          </p:nvCxnSpPr>
          <p:spPr>
            <a:xfrm>
              <a:off x="1607" y="8001"/>
              <a:ext cx="283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25" name="图形"/>
            <p:cNvCxnSpPr/>
            <p:nvPr/>
          </p:nvCxnSpPr>
          <p:spPr>
            <a:xfrm>
              <a:off x="14688" y="8001"/>
              <a:ext cx="2836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 advTm="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形"/>
          <p:cNvSpPr/>
          <p:nvPr/>
        </p:nvSpPr>
        <p:spPr>
          <a:xfrm>
            <a:off x="699135" y="788035"/>
            <a:ext cx="10764520" cy="53124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sx="101000" sy="101000" algn="ctr" rotWithShape="0">
              <a:srgbClr val="EE7127">
                <a:alpha val="40000"/>
              </a:srgb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sp>
        <p:nvSpPr>
          <p:cNvPr id="24" name="图形"/>
          <p:cNvSpPr/>
          <p:nvPr/>
        </p:nvSpPr>
        <p:spPr>
          <a:xfrm>
            <a:off x="994409" y="1102045"/>
            <a:ext cx="10173971" cy="4684395"/>
          </a:xfrm>
          <a:prstGeom prst="rect">
            <a:avLst/>
          </a:prstGeom>
          <a:noFill/>
          <a:ln w="25400">
            <a:solidFill>
              <a:srgbClr val="FF9166">
                <a:alpha val="50000"/>
              </a:srgb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阿里巴巴普惠体" panose="00020600040101010101" charset="-122"/>
            </a:endParaRPr>
          </a:p>
        </p:txBody>
      </p:sp>
      <p:grpSp>
        <p:nvGrpSpPr>
          <p:cNvPr id="25" name="图形"/>
          <p:cNvGrpSpPr/>
          <p:nvPr/>
        </p:nvGrpSpPr>
        <p:grpSpPr>
          <a:xfrm>
            <a:off x="699136" y="3964940"/>
            <a:ext cx="10763885" cy="2150110"/>
            <a:chOff x="1101" y="6244"/>
            <a:chExt cx="16951" cy="3386"/>
          </a:xfrm>
        </p:grpSpPr>
        <p:pic>
          <p:nvPicPr>
            <p:cNvPr id="18" name="图形" descr="47395584 [转换]-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01" y="6244"/>
              <a:ext cx="10851" cy="3386"/>
            </a:xfrm>
            <a:prstGeom prst="rect">
              <a:avLst/>
            </a:prstGeom>
          </p:spPr>
        </p:pic>
        <p:pic>
          <p:nvPicPr>
            <p:cNvPr id="16" name="图形" descr="47395584 [转换]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22" y="6244"/>
              <a:ext cx="11031" cy="3386"/>
            </a:xfrm>
            <a:prstGeom prst="rect">
              <a:avLst/>
            </a:prstGeom>
          </p:spPr>
        </p:pic>
      </p:grpSp>
      <p:sp>
        <p:nvSpPr>
          <p:cNvPr id="22" name="图形"/>
          <p:cNvSpPr txBox="1"/>
          <p:nvPr/>
        </p:nvSpPr>
        <p:spPr>
          <a:xfrm>
            <a:off x="4506595" y="1764032"/>
            <a:ext cx="5881371" cy="10344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>
            <a:defPPr>
              <a:defRPr lang="zh-CN"/>
            </a:defPPr>
            <a:lvl1pPr algn="dist">
              <a:defRPr sz="7200">
                <a:solidFill>
                  <a:srgbClr val="EE7127"/>
                </a:solidFill>
                <a:latin typeface="优设标题黑" pitchFamily="2" charset="-122"/>
                <a:ea typeface="优设标题黑" pitchFamily="2" charset="-122"/>
                <a:cs typeface="阿里巴巴普惠体 Heavy" pitchFamily="18" charset="-122"/>
              </a:defRPr>
            </a:lvl1pPr>
          </a:lstStyle>
          <a:p>
            <a:r>
              <a:rPr lang="en-US" altLang="zh-CN" dirty="0">
                <a:solidFill>
                  <a:srgbClr val="FF9166"/>
                </a:solidFill>
                <a:sym typeface="+mn-ea"/>
              </a:rPr>
              <a:t>Add title text</a:t>
            </a:r>
          </a:p>
        </p:txBody>
      </p:sp>
      <p:sp>
        <p:nvSpPr>
          <p:cNvPr id="95" name="图形"/>
          <p:cNvSpPr txBox="1"/>
          <p:nvPr/>
        </p:nvSpPr>
        <p:spPr>
          <a:xfrm>
            <a:off x="4506595" y="2821306"/>
            <a:ext cx="5881371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40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阿里巴巴普惠体" panose="00020600040101010101" charset="-122"/>
                <a:ea typeface="阿里巴巴普惠体" panose="00020600040101010101" charset="-122"/>
                <a:cs typeface="+mn-ea"/>
                <a:sym typeface="+mn-lt"/>
              </a:rPr>
              <a:t>Click here to enter your text,change the color or size of the text.Click here to enter your text,change the color or size of the text.</a:t>
            </a:r>
          </a:p>
        </p:txBody>
      </p:sp>
      <p:sp>
        <p:nvSpPr>
          <p:cNvPr id="23" name="图形"/>
          <p:cNvSpPr txBox="1"/>
          <p:nvPr/>
        </p:nvSpPr>
        <p:spPr>
          <a:xfrm>
            <a:off x="1600835" y="1132207"/>
            <a:ext cx="2645411" cy="23348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altLang="zh-CN" sz="16600" dirty="0">
                <a:solidFill>
                  <a:srgbClr val="FF9166"/>
                </a:solidFill>
                <a:latin typeface="钉钉进步体" pitchFamily="18" charset="-122"/>
                <a:ea typeface="钉钉进步体" pitchFamily="18" charset="-122"/>
                <a:cs typeface="阿里巴巴普惠体" panose="00020600040101010101" charset="-122"/>
              </a:rPr>
              <a:t>02</a:t>
            </a:r>
          </a:p>
        </p:txBody>
      </p:sp>
    </p:spTree>
    <p:custDataLst>
      <p:tags r:id="rId1"/>
    </p:custDataLst>
  </p:cSld>
  <p:clrMapOvr>
    <a:masterClrMapping/>
  </p:clrMapOvr>
  <p:transition advTm="200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24" grpId="0" bldLvl="0" animBg="1"/>
      <p:bldP spid="24" grpId="1" animBg="1"/>
      <p:bldP spid="22" grpId="0"/>
      <p:bldP spid="22" grpId="1"/>
      <p:bldP spid="95" grpId="0"/>
      <p:bldP spid="95" grpId="1"/>
      <p:bldP spid="23" grpId="0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图形"/>
          <p:cNvGrpSpPr/>
          <p:nvPr/>
        </p:nvGrpSpPr>
        <p:grpSpPr>
          <a:xfrm>
            <a:off x="269875" y="262890"/>
            <a:ext cx="4488180" cy="981710"/>
            <a:chOff x="425" y="414"/>
            <a:chExt cx="7068" cy="1546"/>
          </a:xfrm>
        </p:grpSpPr>
        <p:pic>
          <p:nvPicPr>
            <p:cNvPr id="90" name="图形" descr="47389738 [转换]-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25" y="414"/>
              <a:ext cx="1200" cy="1546"/>
            </a:xfrm>
            <a:prstGeom prst="rect">
              <a:avLst/>
            </a:prstGeom>
          </p:spPr>
        </p:pic>
        <p:sp>
          <p:nvSpPr>
            <p:cNvPr id="10" name="图形"/>
            <p:cNvSpPr txBox="1"/>
            <p:nvPr/>
          </p:nvSpPr>
          <p:spPr>
            <a:xfrm>
              <a:off x="1625" y="703"/>
              <a:ext cx="5868" cy="9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4000">
                  <a:solidFill>
                    <a:srgbClr val="FF9166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defRPr>
              </a:lvl1pPr>
            </a:lstStyle>
            <a:p>
              <a:r>
                <a:rPr lang="en-US" altLang="zh-CN" dirty="0">
                  <a:sym typeface="+mn-ea"/>
                </a:rPr>
                <a:t>Add title text</a:t>
              </a:r>
              <a:endParaRPr lang="zh-CN" altLang="en-US" dirty="0">
                <a:sym typeface="+mn-ea"/>
              </a:endParaRPr>
            </a:p>
          </p:txBody>
        </p:sp>
      </p:grpSp>
      <p:grpSp>
        <p:nvGrpSpPr>
          <p:cNvPr id="36" name="图形"/>
          <p:cNvGrpSpPr/>
          <p:nvPr/>
        </p:nvGrpSpPr>
        <p:grpSpPr>
          <a:xfrm>
            <a:off x="972185" y="1673860"/>
            <a:ext cx="10226040" cy="4178300"/>
            <a:chOff x="1631" y="2636"/>
            <a:chExt cx="16104" cy="6580"/>
          </a:xfrm>
        </p:grpSpPr>
        <p:sp>
          <p:nvSpPr>
            <p:cNvPr id="35" name="图形"/>
            <p:cNvSpPr/>
            <p:nvPr/>
          </p:nvSpPr>
          <p:spPr>
            <a:xfrm>
              <a:off x="5672" y="7296"/>
              <a:ext cx="12063" cy="176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阿里巴巴普惠体" panose="00020600040101010101" charset="-122"/>
              </a:endParaRPr>
            </a:p>
          </p:txBody>
        </p:sp>
        <p:sp>
          <p:nvSpPr>
            <p:cNvPr id="22" name="图形"/>
            <p:cNvSpPr/>
            <p:nvPr/>
          </p:nvSpPr>
          <p:spPr>
            <a:xfrm>
              <a:off x="9416" y="2945"/>
              <a:ext cx="1430" cy="143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1</a:t>
              </a:r>
            </a:p>
          </p:txBody>
        </p:sp>
        <p:sp>
          <p:nvSpPr>
            <p:cNvPr id="23" name="图形"/>
            <p:cNvSpPr/>
            <p:nvPr/>
          </p:nvSpPr>
          <p:spPr>
            <a:xfrm>
              <a:off x="12440" y="2945"/>
              <a:ext cx="1430" cy="143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2</a:t>
              </a:r>
            </a:p>
          </p:txBody>
        </p:sp>
        <p:sp>
          <p:nvSpPr>
            <p:cNvPr id="24" name="图形"/>
            <p:cNvSpPr/>
            <p:nvPr/>
          </p:nvSpPr>
          <p:spPr>
            <a:xfrm>
              <a:off x="15464" y="2945"/>
              <a:ext cx="1430" cy="143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rPr>
                <a:t>3</a:t>
              </a:r>
            </a:p>
          </p:txBody>
        </p:sp>
        <p:pic>
          <p:nvPicPr>
            <p:cNvPr id="27" name="图形" descr="D:/包图网/包图网素材/商务办公/简约/5d14cd3619432.jpg5d14cd361943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631" y="2636"/>
              <a:ext cx="6638" cy="658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8614" y="4690"/>
              <a:ext cx="2930" cy="2212"/>
              <a:chOff x="12672" y="3157"/>
              <a:chExt cx="2930" cy="2212"/>
            </a:xfrm>
          </p:grpSpPr>
          <p:sp>
            <p:nvSpPr>
              <p:cNvPr id="2" name="图形"/>
              <p:cNvSpPr txBox="1"/>
              <p:nvPr/>
            </p:nvSpPr>
            <p:spPr>
              <a:xfrm>
                <a:off x="12672" y="3157"/>
                <a:ext cx="2827" cy="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0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11" name="图形"/>
              <p:cNvSpPr txBox="1"/>
              <p:nvPr/>
            </p:nvSpPr>
            <p:spPr>
              <a:xfrm>
                <a:off x="12775" y="3624"/>
                <a:ext cx="2827" cy="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1638" y="4690"/>
              <a:ext cx="2930" cy="2212"/>
              <a:chOff x="12672" y="3157"/>
              <a:chExt cx="2930" cy="2212"/>
            </a:xfrm>
          </p:grpSpPr>
          <p:sp>
            <p:nvSpPr>
              <p:cNvPr id="30" name="图形"/>
              <p:cNvSpPr txBox="1"/>
              <p:nvPr/>
            </p:nvSpPr>
            <p:spPr>
              <a:xfrm>
                <a:off x="12672" y="3157"/>
                <a:ext cx="2827" cy="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0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1" name="图形"/>
              <p:cNvSpPr txBox="1"/>
              <p:nvPr/>
            </p:nvSpPr>
            <p:spPr>
              <a:xfrm>
                <a:off x="12775" y="3624"/>
                <a:ext cx="2827" cy="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14662" y="4690"/>
              <a:ext cx="2930" cy="2212"/>
              <a:chOff x="12672" y="3157"/>
              <a:chExt cx="2930" cy="2212"/>
            </a:xfrm>
          </p:grpSpPr>
          <p:sp>
            <p:nvSpPr>
              <p:cNvPr id="33" name="图形"/>
              <p:cNvSpPr txBox="1"/>
              <p:nvPr/>
            </p:nvSpPr>
            <p:spPr>
              <a:xfrm>
                <a:off x="12672" y="3157"/>
                <a:ext cx="2827" cy="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EE7127"/>
                    </a:solidFill>
                    <a:latin typeface="阿里巴巴普惠体 Medium" panose="00020600040101010101" charset="-122"/>
                    <a:ea typeface="阿里巴巴普惠体 Medium" panose="00020600040101010101" charset="-122"/>
                    <a:cs typeface="阿里巴巴普惠体" panose="00020600040101010101" charset="-122"/>
                  </a:rPr>
                  <a:t>Add Subtitle</a:t>
                </a:r>
                <a:endParaRPr lang="zh-CN" altLang="en-US" sz="2000" dirty="0">
                  <a:solidFill>
                    <a:srgbClr val="EE7127"/>
                  </a:solidFill>
                  <a:latin typeface="阿里巴巴普惠体 Medium" panose="00020600040101010101" charset="-122"/>
                  <a:ea typeface="阿里巴巴普惠体 Medium" panose="00020600040101010101" charset="-122"/>
                  <a:cs typeface="阿里巴巴普惠体" panose="00020600040101010101" charset="-122"/>
                </a:endParaRPr>
              </a:p>
            </p:txBody>
          </p:sp>
          <p:sp>
            <p:nvSpPr>
              <p:cNvPr id="34" name="图形"/>
              <p:cNvSpPr txBox="1"/>
              <p:nvPr/>
            </p:nvSpPr>
            <p:spPr>
              <a:xfrm>
                <a:off x="12775" y="3624"/>
                <a:ext cx="2827" cy="17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阿里巴巴普惠体" panose="00020600040101010101" charset="-122"/>
                    <a:ea typeface="阿里巴巴普惠体" panose="00020600040101010101" charset="-122"/>
                    <a:cs typeface="阿里巴巴普惠体" panose="00020600040101010101" charset="-122"/>
                    <a:sym typeface="+mn-ea"/>
                  </a:rPr>
                  <a:t>Click here to add text content, such as keywords, some brief introductions, etc.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endParaRPr>
              </a:p>
            </p:txBody>
          </p:sp>
        </p:grpSp>
        <p:sp>
          <p:nvSpPr>
            <p:cNvPr id="41" name="图形"/>
            <p:cNvSpPr txBox="1"/>
            <p:nvPr/>
          </p:nvSpPr>
          <p:spPr>
            <a:xfrm>
              <a:off x="8717" y="7671"/>
              <a:ext cx="8775" cy="9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阿里巴巴普惠体" panose="00020600040101010101" charset="-122"/>
                  <a:ea typeface="阿里巴巴普惠体" panose="00020600040101010101" charset="-122"/>
                  <a:cs typeface="阿里巴巴普惠体" panose="00020600040101010101" charset="-122"/>
                  <a:sym typeface="+mn-ea"/>
                </a:rPr>
                <a:t>Click here to add text content, such as keywords, some brief introductions, etc.</a:t>
              </a:r>
              <a:endParaRPr lang="zh-CN" altLang="en-US" sz="1400" dirty="0">
                <a:solidFill>
                  <a:schemeClr val="bg1"/>
                </a:solidFill>
                <a:latin typeface="阿里巴巴普惠体" panose="00020600040101010101" charset="-122"/>
                <a:ea typeface="阿里巴巴普惠体" panose="00020600040101010101" charset="-122"/>
                <a:cs typeface="阿里巴巴普惠体" panose="00020600040101010101" charset="-122"/>
                <a:sym typeface="+mn-ea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2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dda39068-c3c3-4b03-a80f-d80b6c488227"/>
  <p:tag name="COMMONDATA" val="eyJoZGlkIjoiMmU2MTYxZjg3NjVlZTM2ZThmYTFjYTFlYjE4OTY4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ww.freeppt7.com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FF9166"/>
      </a:accent1>
      <a:accent2>
        <a:srgbClr val="F5AF84"/>
      </a:accent2>
      <a:accent3>
        <a:srgbClr val="FF9166"/>
      </a:accent3>
      <a:accent4>
        <a:srgbClr val="F5AF84"/>
      </a:accent4>
      <a:accent5>
        <a:srgbClr val="FF9166"/>
      </a:accent5>
      <a:accent6>
        <a:srgbClr val="F5AF84"/>
      </a:accent6>
      <a:hlink>
        <a:srgbClr val="FF9166"/>
      </a:hlink>
      <a:folHlink>
        <a:srgbClr val="F5AF84"/>
      </a:folHlink>
    </a:clrScheme>
    <a:fontScheme name="自定义 9">
      <a:majorFont>
        <a:latin typeface="阿里巴巴普惠体"/>
        <a:ea typeface="阿里巴巴普惠体"/>
        <a:cs typeface=""/>
      </a:majorFont>
      <a:minorFont>
        <a:latin typeface="阿里巴巴普惠体"/>
        <a:ea typeface="阿里巴巴普惠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1566</Words>
  <Application>Microsoft Office PowerPoint</Application>
  <PresentationFormat>宽屏</PresentationFormat>
  <Paragraphs>213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阿里巴巴普惠体</vt:lpstr>
      <vt:lpstr>阿里巴巴普惠体 Medium</vt:lpstr>
      <vt:lpstr>钉钉进步体</vt:lpstr>
      <vt:lpstr>微软雅黑</vt:lpstr>
      <vt:lpstr>演示斜黑体</vt:lpstr>
      <vt:lpstr>优设标题黑</vt:lpstr>
      <vt:lpstr>Arial</vt:lpstr>
      <vt:lpstr>MS Reference Sans Serif</vt:lpstr>
      <vt:lpstr>Wingdings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Huawei</dc:creator>
  <cp:lastModifiedBy>kaiweiliu9209@outlook.com</cp:lastModifiedBy>
  <cp:revision>277</cp:revision>
  <dcterms:created xsi:type="dcterms:W3CDTF">2019-06-19T02:08:00Z</dcterms:created>
  <dcterms:modified xsi:type="dcterms:W3CDTF">2024-11-30T13:00:29Z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KSOSaveFontToCloudKey">
    <vt:lpwstr>212913176_cloud</vt:lpwstr>
  </property>
  <property fmtid="{D5CDD505-2E9C-101B-9397-08002B2CF9AE}" pid="4" name="ICV">
    <vt:lpwstr>34A87A8623BA4D7C8FEEAA3B5DA9FDE1</vt:lpwstr>
  </property>
</Properties>
</file>