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5" r:id="rId2"/>
  </p:sldMasterIdLst>
  <p:notesMasterIdLst>
    <p:notesMasterId r:id="rId29"/>
  </p:notesMasterIdLst>
  <p:sldIdLst>
    <p:sldId id="258" r:id="rId3"/>
    <p:sldId id="259" r:id="rId4"/>
    <p:sldId id="262" r:id="rId5"/>
    <p:sldId id="264" r:id="rId6"/>
    <p:sldId id="268" r:id="rId7"/>
    <p:sldId id="269" r:id="rId8"/>
    <p:sldId id="270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6" r:id="rId18"/>
    <p:sldId id="278" r:id="rId19"/>
    <p:sldId id="279" r:id="rId20"/>
    <p:sldId id="280" r:id="rId21"/>
    <p:sldId id="281" r:id="rId22"/>
    <p:sldId id="267" r:id="rId23"/>
    <p:sldId id="282" r:id="rId24"/>
    <p:sldId id="284" r:id="rId25"/>
    <p:sldId id="285" r:id="rId26"/>
    <p:sldId id="261" r:id="rId27"/>
    <p:sldId id="32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F4F"/>
    <a:srgbClr val="E47763"/>
    <a:srgbClr val="D74C3F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2" autoAdjust="0"/>
    <p:restoredTop sz="94354" autoAdjust="0"/>
  </p:normalViewPr>
  <p:slideViewPr>
    <p:cSldViewPr snapToGrid="0" showGuides="1">
      <p:cViewPr varScale="1">
        <p:scale>
          <a:sx n="89" d="100"/>
          <a:sy n="89" d="100"/>
        </p:scale>
        <p:origin x="48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219076562322274E-2"/>
          <c:y val="6.5785583029046232E-2"/>
          <c:w val="0.92956184687535548"/>
          <c:h val="0.83817998400253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B-4F74-88C7-4D208EDEF9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D5F4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CB-4F74-88C7-4D208EDEF9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CB-4F74-88C7-4D208EDEF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0"/>
        <c:axId val="317492224"/>
        <c:axId val="491225856"/>
      </c:barChart>
      <c:catAx>
        <c:axId val="31749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pPr>
            <a:endParaRPr lang="zh-CN"/>
          </a:p>
        </c:txPr>
        <c:crossAx val="491225856"/>
        <c:crosses val="autoZero"/>
        <c:auto val="1"/>
        <c:lblAlgn val="ctr"/>
        <c:lblOffset val="100"/>
        <c:noMultiLvlLbl val="0"/>
      </c:catAx>
      <c:valAx>
        <c:axId val="49122585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pPr>
            <a:endParaRPr lang="zh-CN"/>
          </a:p>
        </c:txPr>
        <c:crossAx val="31749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27F5-39D4-41B0-85E7-69376004805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40B10-2594-42A1-B015-DEE08A9F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0B10-2594-42A1-B015-DEE08A9F42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48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DE35719-78AC-6CE5-A252-9783D39AD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31DF24-A3B7-94DF-84C3-0D008C2C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C688-EDAD-4C2E-BE02-2A374C22730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0D8FB7-94CE-4380-33FB-47076F5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D9813F-7352-5B6C-3473-5CF122F4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E63-2989-4C88-B60C-3139E6BB2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759951" y="682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32369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0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6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0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54706B-EA7C-FAAC-EDE7-22C93AB6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A82202-63CC-1084-5F30-CA2D3C3B7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356F51-C967-9367-31F6-B73B9B838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8701C688-EDAD-4C2E-BE02-2A374C227303}" type="datetimeFigureOut">
              <a:rPr lang="zh-CN" altLang="en-US" smtClean="0"/>
              <a:pPr/>
              <a:t>2024/12/4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7EE418-CEE0-7B7D-0DEC-FB5578539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0A2092-8FAC-C89D-FB4D-DFACD9D10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3F70E63-2989-4C88-B60C-3139E6BB2A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69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8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29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4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711835" y="1089000"/>
            <a:ext cx="4680000" cy="4680000"/>
          </a:xfrm>
          <a:prstGeom prst="donut">
            <a:avLst/>
          </a:prstGeom>
          <a:blipFill rotWithShape="1"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" y="-635"/>
            <a:ext cx="3211831" cy="3376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60" h="5322">
                <a:moveTo>
                  <a:pt x="0" y="0"/>
                </a:moveTo>
                <a:lnTo>
                  <a:pt x="5001" y="0"/>
                </a:lnTo>
                <a:cubicBezTo>
                  <a:pt x="2194" y="-148"/>
                  <a:pt x="-71" y="2793"/>
                  <a:pt x="0" y="5317"/>
                </a:cubicBezTo>
                <a:lnTo>
                  <a:pt x="0" y="0"/>
                </a:lnTo>
                <a:close/>
                <a:moveTo>
                  <a:pt x="5001" y="0"/>
                </a:moveTo>
                <a:lnTo>
                  <a:pt x="5058" y="0"/>
                </a:lnTo>
                <a:lnTo>
                  <a:pt x="5058" y="1"/>
                </a:lnTo>
                <a:lnTo>
                  <a:pt x="500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" y="3482340"/>
            <a:ext cx="3129915" cy="33756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4" h="5321">
                <a:moveTo>
                  <a:pt x="4929" y="5316"/>
                </a:moveTo>
                <a:lnTo>
                  <a:pt x="0" y="5316"/>
                </a:lnTo>
                <a:lnTo>
                  <a:pt x="0" y="0"/>
                </a:lnTo>
                <a:cubicBezTo>
                  <a:pt x="-136" y="2835"/>
                  <a:pt x="2579" y="5448"/>
                  <a:pt x="4929" y="53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098D37-9E9E-6CBB-D784-7EED8822F9E7}"/>
              </a:ext>
            </a:extLst>
          </p:cNvPr>
          <p:cNvGrpSpPr/>
          <p:nvPr/>
        </p:nvGrpSpPr>
        <p:grpSpPr>
          <a:xfrm>
            <a:off x="10813799" y="6267452"/>
            <a:ext cx="1091123" cy="319405"/>
            <a:chOff x="384897" y="6324600"/>
            <a:chExt cx="1091123" cy="319405"/>
          </a:xfrm>
          <a:solidFill>
            <a:srgbClr val="C00000"/>
          </a:solidFill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CF04382-9E3E-3AC1-BE4B-F6F6BD826C5F}"/>
                </a:ext>
              </a:extLst>
            </p:cNvPr>
            <p:cNvGrpSpPr/>
            <p:nvPr/>
          </p:nvGrpSpPr>
          <p:grpSpPr>
            <a:xfrm>
              <a:off x="384897" y="6324600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33A9181E-735F-721C-AFE8-99C4867EADDA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1C85455-4072-028B-634D-8F16382DEAA5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559CA647-F19A-3D6D-7ED5-77A7AD6A1FAF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033005D-BDCE-6DBF-2F1E-DF3D54B7CC30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07763B1D-7072-B45F-BC4F-44AEC64386FD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14EE696-5B98-FF20-6D9E-EDA82E8432F9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05B079E-3F54-D9F6-C053-71FEFFE0BEA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28B89F2A-F87F-88DC-EC6F-31B1B2491B3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DF038652-6789-CBC2-93FA-DF87E622C399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CD0F2744-9037-2306-B747-9BAC30DA52C7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0E27B5C-9C36-3862-B60B-1F63D3FEF7EA}"/>
                </a:ext>
              </a:extLst>
            </p:cNvPr>
            <p:cNvGrpSpPr/>
            <p:nvPr/>
          </p:nvGrpSpPr>
          <p:grpSpPr>
            <a:xfrm>
              <a:off x="384897" y="6461443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40D0188-4529-2025-77EF-D3F6754BC437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174685D-326E-96F5-E324-C3016B31B984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849EA382-26F1-735E-F6EF-17511680516A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036BABE-8561-6E31-EF07-BB15379CAA08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31CF85CF-9EF2-1048-5D06-5CDD971EF224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3CD3223F-BBE4-3FC8-F2F4-3AB30C832726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E85442C-4AC6-8625-ECA9-0F0335CE663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0430A6B-D956-B22B-1DEA-C848973C6CE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EEFF046-0DDA-B4FE-6FCF-A12205539010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C90D6DD1-E15B-CBE0-D391-1BB51ECDFE8B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83BC92-5628-6657-84F5-7CB8FFE13E4C}"/>
                </a:ext>
              </a:extLst>
            </p:cNvPr>
            <p:cNvGrpSpPr/>
            <p:nvPr/>
          </p:nvGrpSpPr>
          <p:grpSpPr>
            <a:xfrm>
              <a:off x="384897" y="6598286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67E2511-5631-DF20-4132-0D86C015CB63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8A2ECB7-AE75-C36A-977D-CF86B7FA1E48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09194D7-3D85-D682-CC8C-507658697B92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EB59CB5-722F-4627-D423-5C331A905954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27368AB-056F-3E6A-4202-02B943D5C1BA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BD67867-7740-7FA0-549B-C3818C88B1E2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697B44E-3287-8F9B-1D5D-406610FBA87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BC21043-73A2-51C5-DA1A-7E3A23230FAE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F899CD-7C14-0FBC-C609-2A7600F82068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582CA21F-6943-CCD1-E776-D3FDBF94386A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EB96353D-3315-89E8-27C2-8E6B82923578}"/>
              </a:ext>
            </a:extLst>
          </p:cNvPr>
          <p:cNvSpPr txBox="1"/>
          <p:nvPr/>
        </p:nvSpPr>
        <p:spPr>
          <a:xfrm>
            <a:off x="5382732" y="1466860"/>
            <a:ext cx="6360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5600" dirty="0">
                <a:solidFill>
                  <a:srgbClr val="C00000"/>
                </a:solidFill>
                <a:latin typeface="思源宋体 CN Heavy"/>
                <a:ea typeface="思源宋体 CN Heavy" panose="02020900000000000000" pitchFamily="18" charset="-122"/>
                <a:cs typeface="思源宋体 CN Heavy" panose="02020900000000000000" pitchFamily="18" charset="-122"/>
              </a:rPr>
              <a:t>FREE </a:t>
            </a:r>
          </a:p>
          <a:p>
            <a:pPr algn="r">
              <a:defRPr/>
            </a:pPr>
            <a:r>
              <a:rPr lang="en-US" altLang="zh-CN" sz="5600" dirty="0">
                <a:solidFill>
                  <a:srgbClr val="C00000"/>
                </a:solidFill>
                <a:latin typeface="思源宋体 CN Heavy"/>
                <a:ea typeface="思源宋体 CN Heavy" panose="02020900000000000000" pitchFamily="18" charset="-122"/>
                <a:cs typeface="思源宋体 CN Heavy" panose="02020900000000000000" pitchFamily="18" charset="-122"/>
              </a:rPr>
              <a:t>PPT TEMPLATES</a:t>
            </a:r>
            <a:endParaRPr lang="zh-CN" altLang="en-US" sz="5600" dirty="0">
              <a:solidFill>
                <a:srgbClr val="C00000"/>
              </a:solidFill>
              <a:latin typeface="思源宋体 CN Heavy"/>
              <a:ea typeface="思源宋体 CN Heavy" panose="020209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581611A-92AA-ABC1-F6DE-B5F4A1549A8B}"/>
              </a:ext>
            </a:extLst>
          </p:cNvPr>
          <p:cNvSpPr txBox="1"/>
          <p:nvPr/>
        </p:nvSpPr>
        <p:spPr>
          <a:xfrm>
            <a:off x="6298602" y="3496976"/>
            <a:ext cx="537400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  <a:defRPr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rPr>
              <a:t>Insert the Subtitle of Your Presentation</a:t>
            </a: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AEA305F-6A0B-F2F1-8DE4-486AF481DAE4}"/>
              </a:ext>
            </a:extLst>
          </p:cNvPr>
          <p:cNvGrpSpPr/>
          <p:nvPr/>
        </p:nvGrpSpPr>
        <p:grpSpPr>
          <a:xfrm>
            <a:off x="6800167" y="4960894"/>
            <a:ext cx="4872443" cy="468000"/>
            <a:chOff x="3595199" y="4578533"/>
            <a:chExt cx="4350011" cy="432000"/>
          </a:xfrm>
        </p:grpSpPr>
        <p:sp>
          <p:nvSpPr>
            <p:cNvPr id="93" name="矩形: 圆角 92">
              <a:extLst>
                <a:ext uri="{FF2B5EF4-FFF2-40B4-BE49-F238E27FC236}">
                  <a16:creationId xmlns:a16="http://schemas.microsoft.com/office/drawing/2014/main" id="{D71F546A-BED6-ABFA-8C6F-39E0633632C4}"/>
                </a:ext>
              </a:extLst>
            </p:cNvPr>
            <p:cNvSpPr/>
            <p:nvPr/>
          </p:nvSpPr>
          <p:spPr>
            <a:xfrm>
              <a:off x="3595199" y="4578533"/>
              <a:ext cx="2372292" cy="432000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rgbClr val="E98871"/>
                </a:gs>
                <a:gs pos="65000">
                  <a:srgbClr val="C00000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Report</a:t>
              </a:r>
              <a:r>
                <a:rPr lang="zh-CN" altLang="en-US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：</a:t>
              </a:r>
              <a:r>
                <a:rPr lang="en-US" altLang="zh-CN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freeppt7.com</a:t>
              </a:r>
              <a:endParaRPr lang="zh-CN" altLang="en-US" sz="16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endParaRPr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9843C184-1C28-BC06-FCDD-6409B6B4B295}"/>
                </a:ext>
              </a:extLst>
            </p:cNvPr>
            <p:cNvSpPr/>
            <p:nvPr/>
          </p:nvSpPr>
          <p:spPr>
            <a:xfrm>
              <a:off x="6217210" y="4578533"/>
              <a:ext cx="1728000" cy="432000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rgbClr val="E98871"/>
                </a:gs>
                <a:gs pos="65000">
                  <a:srgbClr val="C00000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Time </a:t>
              </a:r>
              <a:r>
                <a:rPr lang="zh-CN" altLang="en-US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：</a:t>
              </a:r>
              <a:r>
                <a:rPr lang="en-US" altLang="zh-CN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202X</a:t>
              </a:r>
              <a:endParaRPr lang="zh-CN" altLang="en-US" sz="16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10CF3EF1-6774-5C0F-F2F9-4444436FD0B6}"/>
              </a:ext>
            </a:extLst>
          </p:cNvPr>
          <p:cNvGrpSpPr/>
          <p:nvPr/>
        </p:nvGrpSpPr>
        <p:grpSpPr>
          <a:xfrm>
            <a:off x="2178281" y="2555448"/>
            <a:ext cx="1747107" cy="1747106"/>
            <a:chOff x="2178282" y="2555447"/>
            <a:chExt cx="1747106" cy="1747106"/>
          </a:xfrm>
        </p:grpSpPr>
        <p:sp>
          <p:nvSpPr>
            <p:cNvPr id="16" name="椭圆 15"/>
            <p:cNvSpPr/>
            <p:nvPr/>
          </p:nvSpPr>
          <p:spPr>
            <a:xfrm>
              <a:off x="2178282" y="2555447"/>
              <a:ext cx="1747106" cy="1747106"/>
            </a:xfrm>
            <a:prstGeom prst="ellipse">
              <a:avLst/>
            </a:prstGeom>
            <a:gradFill>
              <a:gsLst>
                <a:gs pos="15000">
                  <a:srgbClr val="E98871"/>
                </a:gs>
                <a:gs pos="89000">
                  <a:srgbClr val="C00000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6600" kern="0" dirty="0">
                <a:solidFill>
                  <a:prstClr val="white"/>
                </a:solidFill>
                <a:latin typeface="Arial Black" panose="020B0A04020102020204" pitchFamily="34" charset="0"/>
                <a:ea typeface="思源宋体 CN" panose="02020400000000000000" pitchFamily="18" charset="-122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ADC8E16-C3A0-3381-68F1-1EF215B24272}"/>
                </a:ext>
              </a:extLst>
            </p:cNvPr>
            <p:cNvSpPr txBox="1"/>
            <p:nvPr/>
          </p:nvSpPr>
          <p:spPr>
            <a:xfrm>
              <a:off x="2212722" y="3105834"/>
              <a:ext cx="17032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" panose="02020400000000000000" pitchFamily="18" charset="-122"/>
                  <a:cs typeface="+mn-cs"/>
                </a:rPr>
                <a:t>LOGO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思源宋体 CN" panose="02020400000000000000" pitchFamily="18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6130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Performance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" name="Rectangle 20">
            <a:extLst>
              <a:ext uri="{FF2B5EF4-FFF2-40B4-BE49-F238E27FC236}">
                <a16:creationId xmlns:a16="http://schemas.microsoft.com/office/drawing/2014/main" id="{16BE04CE-CC20-0CFA-7006-EFAF7F949CAC}"/>
              </a:ext>
            </a:extLst>
          </p:cNvPr>
          <p:cNvSpPr/>
          <p:nvPr/>
        </p:nvSpPr>
        <p:spPr>
          <a:xfrm>
            <a:off x="1319311" y="3909467"/>
            <a:ext cx="2442639" cy="116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思源宋体 CN Heavy" panose="02020900000000000000" pitchFamily="18" charset="-122"/>
              </a:rPr>
              <a:t>Add Title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+mn-ea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+mn-ea"/>
            </a:endParaRP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8B0DADC1-A7CE-DC4A-C3DB-46B4279D8A86}"/>
              </a:ext>
            </a:extLst>
          </p:cNvPr>
          <p:cNvSpPr/>
          <p:nvPr/>
        </p:nvSpPr>
        <p:spPr>
          <a:xfrm>
            <a:off x="4874682" y="3909467"/>
            <a:ext cx="2442639" cy="116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思源宋体 CN Heavy" panose="02020900000000000000" pitchFamily="18" charset="-122"/>
              </a:rPr>
              <a:t>Add Title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+mn-ea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+mn-ea"/>
            </a:endParaRP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4A50DCE7-910C-4F73-5BCC-34C0FA6E0FC5}"/>
              </a:ext>
            </a:extLst>
          </p:cNvPr>
          <p:cNvSpPr/>
          <p:nvPr/>
        </p:nvSpPr>
        <p:spPr>
          <a:xfrm>
            <a:off x="8430050" y="3909467"/>
            <a:ext cx="2442639" cy="116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思源宋体 CN Heavy" panose="02020900000000000000" pitchFamily="18" charset="-122"/>
              </a:rPr>
              <a:t>Add Title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+mn-ea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D83AC9-263D-8F26-EC11-D7DC22C27346}"/>
              </a:ext>
            </a:extLst>
          </p:cNvPr>
          <p:cNvGrpSpPr/>
          <p:nvPr/>
        </p:nvGrpSpPr>
        <p:grpSpPr>
          <a:xfrm>
            <a:off x="1319312" y="1522275"/>
            <a:ext cx="2439317" cy="2280652"/>
            <a:chOff x="1319312" y="1522275"/>
            <a:chExt cx="2439317" cy="228065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0ABABF9-A16B-A773-1EA7-E4FE227A8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312" y="1522275"/>
              <a:ext cx="2331907" cy="2149812"/>
            </a:xfrm>
            <a:custGeom>
              <a:avLst/>
              <a:gdLst>
                <a:gd name="T0" fmla="*/ 3804 w 3939"/>
                <a:gd name="T1" fmla="*/ 2181 h 3631"/>
                <a:gd name="T2" fmla="*/ 2822 w 3939"/>
                <a:gd name="T3" fmla="*/ 480 h 3631"/>
                <a:gd name="T4" fmla="*/ 1991 w 3939"/>
                <a:gd name="T5" fmla="*/ 0 h 3631"/>
                <a:gd name="T6" fmla="*/ 1159 w 3939"/>
                <a:gd name="T7" fmla="*/ 480 h 3631"/>
                <a:gd name="T8" fmla="*/ 172 w 3939"/>
                <a:gd name="T9" fmla="*/ 2191 h 3631"/>
                <a:gd name="T10" fmla="*/ 172 w 3939"/>
                <a:gd name="T11" fmla="*/ 3151 h 3631"/>
                <a:gd name="T12" fmla="*/ 1003 w 3939"/>
                <a:gd name="T13" fmla="*/ 3631 h 3631"/>
                <a:gd name="T14" fmla="*/ 2979 w 3939"/>
                <a:gd name="T15" fmla="*/ 3631 h 3631"/>
                <a:gd name="T16" fmla="*/ 2979 w 3939"/>
                <a:gd name="T17" fmla="*/ 3631 h 3631"/>
                <a:gd name="T18" fmla="*/ 2980 w 3939"/>
                <a:gd name="T19" fmla="*/ 3631 h 3631"/>
                <a:gd name="T20" fmla="*/ 2981 w 3939"/>
                <a:gd name="T21" fmla="*/ 3631 h 3631"/>
                <a:gd name="T22" fmla="*/ 3057 w 3939"/>
                <a:gd name="T23" fmla="*/ 3628 h 3631"/>
                <a:gd name="T24" fmla="*/ 3057 w 3939"/>
                <a:gd name="T25" fmla="*/ 3628 h 3631"/>
                <a:gd name="T26" fmla="*/ 3058 w 3939"/>
                <a:gd name="T27" fmla="*/ 3627 h 3631"/>
                <a:gd name="T28" fmla="*/ 3059 w 3939"/>
                <a:gd name="T29" fmla="*/ 3627 h 3631"/>
                <a:gd name="T30" fmla="*/ 3059 w 3939"/>
                <a:gd name="T31" fmla="*/ 3627 h 3631"/>
                <a:gd name="T32" fmla="*/ 3060 w 3939"/>
                <a:gd name="T33" fmla="*/ 3627 h 3631"/>
                <a:gd name="T34" fmla="*/ 3061 w 3939"/>
                <a:gd name="T35" fmla="*/ 3627 h 3631"/>
                <a:gd name="T36" fmla="*/ 3062 w 3939"/>
                <a:gd name="T37" fmla="*/ 3627 h 3631"/>
                <a:gd name="T38" fmla="*/ 3062 w 3939"/>
                <a:gd name="T39" fmla="*/ 3627 h 3631"/>
                <a:gd name="T40" fmla="*/ 3063 w 3939"/>
                <a:gd name="T41" fmla="*/ 3627 h 3631"/>
                <a:gd name="T42" fmla="*/ 3063 w 3939"/>
                <a:gd name="T43" fmla="*/ 3627 h 3631"/>
                <a:gd name="T44" fmla="*/ 3210 w 3939"/>
                <a:gd name="T45" fmla="*/ 3603 h 3631"/>
                <a:gd name="T46" fmla="*/ 3210 w 3939"/>
                <a:gd name="T47" fmla="*/ 3602 h 3631"/>
                <a:gd name="T48" fmla="*/ 3211 w 3939"/>
                <a:gd name="T49" fmla="*/ 3602 h 3631"/>
                <a:gd name="T50" fmla="*/ 3212 w 3939"/>
                <a:gd name="T51" fmla="*/ 3602 h 3631"/>
                <a:gd name="T52" fmla="*/ 3212 w 3939"/>
                <a:gd name="T53" fmla="*/ 3602 h 3631"/>
                <a:gd name="T54" fmla="*/ 3658 w 3939"/>
                <a:gd name="T55" fmla="*/ 3350 h 3631"/>
                <a:gd name="T56" fmla="*/ 3939 w 3939"/>
                <a:gd name="T57" fmla="*/ 2671 h 3631"/>
                <a:gd name="T58" fmla="*/ 3804 w 3939"/>
                <a:gd name="T59" fmla="*/ 2181 h 3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39" h="3631">
                  <a:moveTo>
                    <a:pt x="3804" y="2181"/>
                  </a:moveTo>
                  <a:cubicBezTo>
                    <a:pt x="2822" y="480"/>
                    <a:pt x="2822" y="480"/>
                    <a:pt x="2822" y="480"/>
                  </a:cubicBezTo>
                  <a:cubicBezTo>
                    <a:pt x="2651" y="183"/>
                    <a:pt x="2334" y="0"/>
                    <a:pt x="1991" y="0"/>
                  </a:cubicBezTo>
                  <a:cubicBezTo>
                    <a:pt x="1648" y="0"/>
                    <a:pt x="1331" y="183"/>
                    <a:pt x="1159" y="480"/>
                  </a:cubicBezTo>
                  <a:cubicBezTo>
                    <a:pt x="172" y="2191"/>
                    <a:pt x="172" y="2191"/>
                    <a:pt x="172" y="2191"/>
                  </a:cubicBezTo>
                  <a:cubicBezTo>
                    <a:pt x="0" y="2488"/>
                    <a:pt x="0" y="2854"/>
                    <a:pt x="172" y="3151"/>
                  </a:cubicBezTo>
                  <a:cubicBezTo>
                    <a:pt x="343" y="3448"/>
                    <a:pt x="660" y="3631"/>
                    <a:pt x="1003" y="3631"/>
                  </a:cubicBezTo>
                  <a:cubicBezTo>
                    <a:pt x="2979" y="3631"/>
                    <a:pt x="2979" y="3631"/>
                    <a:pt x="2979" y="3631"/>
                  </a:cubicBezTo>
                  <a:cubicBezTo>
                    <a:pt x="2979" y="3631"/>
                    <a:pt x="2979" y="3631"/>
                    <a:pt x="2979" y="3631"/>
                  </a:cubicBezTo>
                  <a:cubicBezTo>
                    <a:pt x="2979" y="3631"/>
                    <a:pt x="2980" y="3631"/>
                    <a:pt x="2980" y="3631"/>
                  </a:cubicBezTo>
                  <a:cubicBezTo>
                    <a:pt x="2980" y="3631"/>
                    <a:pt x="2981" y="3631"/>
                    <a:pt x="2981" y="3631"/>
                  </a:cubicBezTo>
                  <a:cubicBezTo>
                    <a:pt x="3006" y="3631"/>
                    <a:pt x="3032" y="3630"/>
                    <a:pt x="3057" y="3628"/>
                  </a:cubicBezTo>
                  <a:cubicBezTo>
                    <a:pt x="3057" y="3628"/>
                    <a:pt x="3057" y="3628"/>
                    <a:pt x="3057" y="3628"/>
                  </a:cubicBezTo>
                  <a:cubicBezTo>
                    <a:pt x="3057" y="3628"/>
                    <a:pt x="3058" y="3628"/>
                    <a:pt x="3058" y="3627"/>
                  </a:cubicBezTo>
                  <a:cubicBezTo>
                    <a:pt x="3058" y="3627"/>
                    <a:pt x="3059" y="3627"/>
                    <a:pt x="3059" y="3627"/>
                  </a:cubicBezTo>
                  <a:cubicBezTo>
                    <a:pt x="3059" y="3627"/>
                    <a:pt x="3059" y="3627"/>
                    <a:pt x="3059" y="3627"/>
                  </a:cubicBezTo>
                  <a:cubicBezTo>
                    <a:pt x="3060" y="3627"/>
                    <a:pt x="3060" y="3627"/>
                    <a:pt x="3060" y="3627"/>
                  </a:cubicBezTo>
                  <a:cubicBezTo>
                    <a:pt x="3060" y="3627"/>
                    <a:pt x="3060" y="3627"/>
                    <a:pt x="3061" y="3627"/>
                  </a:cubicBezTo>
                  <a:cubicBezTo>
                    <a:pt x="3061" y="3627"/>
                    <a:pt x="3061" y="3627"/>
                    <a:pt x="3062" y="3627"/>
                  </a:cubicBezTo>
                  <a:cubicBezTo>
                    <a:pt x="3062" y="3627"/>
                    <a:pt x="3062" y="3627"/>
                    <a:pt x="3062" y="3627"/>
                  </a:cubicBezTo>
                  <a:cubicBezTo>
                    <a:pt x="3063" y="3627"/>
                    <a:pt x="3063" y="3627"/>
                    <a:pt x="3063" y="3627"/>
                  </a:cubicBezTo>
                  <a:cubicBezTo>
                    <a:pt x="3063" y="3627"/>
                    <a:pt x="3063" y="3627"/>
                    <a:pt x="3063" y="3627"/>
                  </a:cubicBezTo>
                  <a:cubicBezTo>
                    <a:pt x="3113" y="3623"/>
                    <a:pt x="3162" y="3614"/>
                    <a:pt x="3210" y="3603"/>
                  </a:cubicBezTo>
                  <a:cubicBezTo>
                    <a:pt x="3210" y="3603"/>
                    <a:pt x="3210" y="3602"/>
                    <a:pt x="3210" y="3602"/>
                  </a:cubicBezTo>
                  <a:cubicBezTo>
                    <a:pt x="3211" y="3602"/>
                    <a:pt x="3211" y="3602"/>
                    <a:pt x="3211" y="3602"/>
                  </a:cubicBezTo>
                  <a:cubicBezTo>
                    <a:pt x="3212" y="3602"/>
                    <a:pt x="3212" y="3602"/>
                    <a:pt x="3212" y="3602"/>
                  </a:cubicBezTo>
                  <a:cubicBezTo>
                    <a:pt x="3212" y="3602"/>
                    <a:pt x="3212" y="3602"/>
                    <a:pt x="3212" y="3602"/>
                  </a:cubicBezTo>
                  <a:cubicBezTo>
                    <a:pt x="3380" y="3560"/>
                    <a:pt x="3534" y="3473"/>
                    <a:pt x="3658" y="3350"/>
                  </a:cubicBezTo>
                  <a:cubicBezTo>
                    <a:pt x="3838" y="3170"/>
                    <a:pt x="3939" y="2925"/>
                    <a:pt x="3939" y="2671"/>
                  </a:cubicBezTo>
                  <a:cubicBezTo>
                    <a:pt x="3939" y="2497"/>
                    <a:pt x="3892" y="2328"/>
                    <a:pt x="3804" y="2181"/>
                  </a:cubicBezTo>
                  <a:close/>
                </a:path>
              </a:pathLst>
            </a:custGeom>
            <a:solidFill>
              <a:srgbClr val="C00000"/>
            </a:solidFill>
            <a:ln w="22225"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defTabSz="285750">
                <a:defRPr/>
              </a:pPr>
              <a:endParaRPr lang="en-US" sz="1125" kern="0" dirty="0">
                <a:solidFill>
                  <a:prstClr val="black"/>
                </a:solidFill>
                <a:latin typeface="思源宋体 CN" panose="02020400000000000000" pitchFamily="18" charset="-122"/>
                <a:ea typeface="思源黑体 CN Normal"/>
              </a:endParaRPr>
            </a:p>
          </p:txBody>
        </p:sp>
        <p:pic>
          <p:nvPicPr>
            <p:cNvPr id="7" name="图片占位符 5">
              <a:extLst>
                <a:ext uri="{FF2B5EF4-FFF2-40B4-BE49-F238E27FC236}">
                  <a16:creationId xmlns:a16="http://schemas.microsoft.com/office/drawing/2014/main" id="{6B024BE0-ACB7-0EE2-4BE4-51A75E2AC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" b="74"/>
            <a:stretch/>
          </p:blipFill>
          <p:spPr>
            <a:xfrm>
              <a:off x="1488572" y="1536231"/>
              <a:ext cx="2270057" cy="2266696"/>
            </a:xfrm>
            <a:custGeom>
              <a:avLst/>
              <a:gdLst>
                <a:gd name="connsiteX0" fmla="*/ 1395667 w 3626476"/>
                <a:gd name="connsiteY0" fmla="*/ 3 h 3626714"/>
                <a:gd name="connsiteX1" fmla="*/ 2036325 w 3626476"/>
                <a:gd name="connsiteY1" fmla="*/ 266497 h 3626714"/>
                <a:gd name="connsiteX2" fmla="*/ 3351845 w 3626476"/>
                <a:gd name="connsiteY2" fmla="*/ 1582230 h 3626714"/>
                <a:gd name="connsiteX3" fmla="*/ 3595500 w 3626476"/>
                <a:gd name="connsiteY3" fmla="*/ 1997501 h 3626714"/>
                <a:gd name="connsiteX4" fmla="*/ 3504884 w 3626476"/>
                <a:gd name="connsiteY4" fmla="*/ 2687699 h 3626714"/>
                <a:gd name="connsiteX5" fmla="*/ 3158610 w 3626476"/>
                <a:gd name="connsiteY5" fmla="*/ 3027628 h 3626714"/>
                <a:gd name="connsiteX6" fmla="*/ 3157695 w 3626476"/>
                <a:gd name="connsiteY6" fmla="*/ 3027873 h 3626714"/>
                <a:gd name="connsiteX7" fmla="*/ 3156780 w 3626476"/>
                <a:gd name="connsiteY7" fmla="*/ 3028117 h 3626714"/>
                <a:gd name="connsiteX8" fmla="*/ 3157025 w 3626476"/>
                <a:gd name="connsiteY8" fmla="*/ 3029032 h 3626714"/>
                <a:gd name="connsiteX9" fmla="*/ 3028415 w 3626476"/>
                <a:gd name="connsiteY9" fmla="*/ 3087031 h 3626714"/>
                <a:gd name="connsiteX10" fmla="*/ 3027500 w 3626476"/>
                <a:gd name="connsiteY10" fmla="*/ 3087276 h 3626714"/>
                <a:gd name="connsiteX11" fmla="*/ 3026586 w 3626476"/>
                <a:gd name="connsiteY11" fmla="*/ 3087522 h 3626714"/>
                <a:gd name="connsiteX12" fmla="*/ 3025669 w 3626476"/>
                <a:gd name="connsiteY12" fmla="*/ 3087767 h 3626714"/>
                <a:gd name="connsiteX13" fmla="*/ 3024755 w 3626476"/>
                <a:gd name="connsiteY13" fmla="*/ 3088012 h 3626714"/>
                <a:gd name="connsiteX14" fmla="*/ 3023840 w 3626476"/>
                <a:gd name="connsiteY14" fmla="*/ 3088256 h 3626714"/>
                <a:gd name="connsiteX15" fmla="*/ 3023170 w 3626476"/>
                <a:gd name="connsiteY15" fmla="*/ 3089417 h 3626714"/>
                <a:gd name="connsiteX16" fmla="*/ 2954372 w 3626476"/>
                <a:gd name="connsiteY16" fmla="*/ 3110794 h 3626714"/>
                <a:gd name="connsiteX17" fmla="*/ 2953456 w 3626476"/>
                <a:gd name="connsiteY17" fmla="*/ 3111039 h 3626714"/>
                <a:gd name="connsiteX18" fmla="*/ 2952541 w 3626476"/>
                <a:gd name="connsiteY18" fmla="*/ 3111285 h 3626714"/>
                <a:gd name="connsiteX19" fmla="*/ 1144635 w 3626476"/>
                <a:gd name="connsiteY19" fmla="*/ 3595711 h 3626714"/>
                <a:gd name="connsiteX20" fmla="*/ 266638 w 3626476"/>
                <a:gd name="connsiteY20" fmla="*/ 3360219 h 3626714"/>
                <a:gd name="connsiteX21" fmla="*/ 31263 w 3626476"/>
                <a:gd name="connsiteY21" fmla="*/ 2481785 h 3626714"/>
                <a:gd name="connsiteX22" fmla="*/ 514793 w 3626476"/>
                <a:gd name="connsiteY22" fmla="*/ 674191 h 3626714"/>
                <a:gd name="connsiteX23" fmla="*/ 1158328 w 3626476"/>
                <a:gd name="connsiteY23" fmla="*/ 31003 h 3626714"/>
                <a:gd name="connsiteX24" fmla="*/ 1395667 w 3626476"/>
                <a:gd name="connsiteY24" fmla="*/ 3 h 362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26476" h="3626714">
                  <a:moveTo>
                    <a:pt x="1395667" y="3"/>
                  </a:moveTo>
                  <a:cubicBezTo>
                    <a:pt x="1632999" y="540"/>
                    <a:pt x="1864371" y="94114"/>
                    <a:pt x="2036325" y="266497"/>
                  </a:cubicBezTo>
                  <a:cubicBezTo>
                    <a:pt x="2036325" y="266497"/>
                    <a:pt x="2036325" y="266497"/>
                    <a:pt x="3351845" y="1582230"/>
                  </a:cubicBezTo>
                  <a:cubicBezTo>
                    <a:pt x="3468401" y="1695167"/>
                    <a:pt x="3552838" y="1838285"/>
                    <a:pt x="3595500" y="1997501"/>
                  </a:cubicBezTo>
                  <a:cubicBezTo>
                    <a:pt x="3657778" y="2229920"/>
                    <a:pt x="3625439" y="2478865"/>
                    <a:pt x="3504884" y="2687699"/>
                  </a:cubicBezTo>
                  <a:cubicBezTo>
                    <a:pt x="3421590" y="2830647"/>
                    <a:pt x="3302022" y="2948010"/>
                    <a:pt x="3158610" y="3027628"/>
                  </a:cubicBezTo>
                  <a:cubicBezTo>
                    <a:pt x="3158610" y="3027628"/>
                    <a:pt x="3158610" y="3027628"/>
                    <a:pt x="3157695" y="3027873"/>
                  </a:cubicBezTo>
                  <a:cubicBezTo>
                    <a:pt x="3157695" y="3027873"/>
                    <a:pt x="3157695" y="3027873"/>
                    <a:pt x="3156780" y="3028117"/>
                  </a:cubicBezTo>
                  <a:cubicBezTo>
                    <a:pt x="3156780" y="3028117"/>
                    <a:pt x="3157025" y="3029032"/>
                    <a:pt x="3157025" y="3029032"/>
                  </a:cubicBezTo>
                  <a:cubicBezTo>
                    <a:pt x="3115805" y="3050866"/>
                    <a:pt x="3073181" y="3071113"/>
                    <a:pt x="3028415" y="3087031"/>
                  </a:cubicBezTo>
                  <a:cubicBezTo>
                    <a:pt x="3028415" y="3087031"/>
                    <a:pt x="3028415" y="3087031"/>
                    <a:pt x="3027500" y="3087276"/>
                  </a:cubicBezTo>
                  <a:cubicBezTo>
                    <a:pt x="3026586" y="3087522"/>
                    <a:pt x="3026586" y="3087522"/>
                    <a:pt x="3026586" y="3087522"/>
                  </a:cubicBezTo>
                  <a:cubicBezTo>
                    <a:pt x="3025669" y="3087767"/>
                    <a:pt x="3025669" y="3087767"/>
                    <a:pt x="3025669" y="3087767"/>
                  </a:cubicBezTo>
                  <a:cubicBezTo>
                    <a:pt x="3025669" y="3087767"/>
                    <a:pt x="3025669" y="3087767"/>
                    <a:pt x="3024755" y="3088012"/>
                  </a:cubicBezTo>
                  <a:cubicBezTo>
                    <a:pt x="3024755" y="3088012"/>
                    <a:pt x="3023840" y="3088256"/>
                    <a:pt x="3023840" y="3088256"/>
                  </a:cubicBezTo>
                  <a:cubicBezTo>
                    <a:pt x="3024085" y="3089173"/>
                    <a:pt x="3023170" y="3089417"/>
                    <a:pt x="3023170" y="3089417"/>
                  </a:cubicBezTo>
                  <a:cubicBezTo>
                    <a:pt x="3000787" y="3097376"/>
                    <a:pt x="2977244" y="3104666"/>
                    <a:pt x="2954372" y="3110794"/>
                  </a:cubicBezTo>
                  <a:cubicBezTo>
                    <a:pt x="2954372" y="3110794"/>
                    <a:pt x="2953456" y="3111039"/>
                    <a:pt x="2953456" y="3111039"/>
                  </a:cubicBezTo>
                  <a:cubicBezTo>
                    <a:pt x="2953456" y="3111039"/>
                    <a:pt x="2952541" y="3111285"/>
                    <a:pt x="2952541" y="3111285"/>
                  </a:cubicBezTo>
                  <a:cubicBezTo>
                    <a:pt x="2952541" y="3111285"/>
                    <a:pt x="2952541" y="3111285"/>
                    <a:pt x="1144635" y="3595711"/>
                  </a:cubicBezTo>
                  <a:cubicBezTo>
                    <a:pt x="830813" y="3679799"/>
                    <a:pt x="495911" y="3590063"/>
                    <a:pt x="266638" y="3360219"/>
                  </a:cubicBezTo>
                  <a:cubicBezTo>
                    <a:pt x="36450" y="3130620"/>
                    <a:pt x="-53286" y="2795717"/>
                    <a:pt x="31263" y="2481785"/>
                  </a:cubicBezTo>
                  <a:cubicBezTo>
                    <a:pt x="31263" y="2481785"/>
                    <a:pt x="31263" y="2481785"/>
                    <a:pt x="514793" y="674191"/>
                  </a:cubicBezTo>
                  <a:cubicBezTo>
                    <a:pt x="599342" y="360257"/>
                    <a:pt x="844506" y="115092"/>
                    <a:pt x="1158328" y="31003"/>
                  </a:cubicBezTo>
                  <a:cubicBezTo>
                    <a:pt x="1236783" y="9981"/>
                    <a:pt x="1316557" y="-176"/>
                    <a:pt x="1395667" y="3"/>
                  </a:cubicBezTo>
                  <a:close/>
                </a:path>
              </a:pathLst>
            </a:custGeom>
            <a:noFill/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2B4420B-F5C7-B6FB-8248-B14A1D3479E7}"/>
              </a:ext>
            </a:extLst>
          </p:cNvPr>
          <p:cNvGrpSpPr/>
          <p:nvPr/>
        </p:nvGrpSpPr>
        <p:grpSpPr>
          <a:xfrm>
            <a:off x="4874685" y="1522275"/>
            <a:ext cx="2444527" cy="2280652"/>
            <a:chOff x="4874683" y="1522275"/>
            <a:chExt cx="2444527" cy="228065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57E13E4-7470-5E6D-F3A8-493A6198E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683" y="1522275"/>
              <a:ext cx="2331907" cy="2149812"/>
            </a:xfrm>
            <a:custGeom>
              <a:avLst/>
              <a:gdLst>
                <a:gd name="T0" fmla="*/ 3804 w 3939"/>
                <a:gd name="T1" fmla="*/ 2181 h 3631"/>
                <a:gd name="T2" fmla="*/ 2822 w 3939"/>
                <a:gd name="T3" fmla="*/ 480 h 3631"/>
                <a:gd name="T4" fmla="*/ 1991 w 3939"/>
                <a:gd name="T5" fmla="*/ 0 h 3631"/>
                <a:gd name="T6" fmla="*/ 1159 w 3939"/>
                <a:gd name="T7" fmla="*/ 480 h 3631"/>
                <a:gd name="T8" fmla="*/ 172 w 3939"/>
                <a:gd name="T9" fmla="*/ 2191 h 3631"/>
                <a:gd name="T10" fmla="*/ 172 w 3939"/>
                <a:gd name="T11" fmla="*/ 3151 h 3631"/>
                <a:gd name="T12" fmla="*/ 1003 w 3939"/>
                <a:gd name="T13" fmla="*/ 3631 h 3631"/>
                <a:gd name="T14" fmla="*/ 2979 w 3939"/>
                <a:gd name="T15" fmla="*/ 3631 h 3631"/>
                <a:gd name="T16" fmla="*/ 2979 w 3939"/>
                <a:gd name="T17" fmla="*/ 3631 h 3631"/>
                <a:gd name="T18" fmla="*/ 2980 w 3939"/>
                <a:gd name="T19" fmla="*/ 3631 h 3631"/>
                <a:gd name="T20" fmla="*/ 2981 w 3939"/>
                <a:gd name="T21" fmla="*/ 3631 h 3631"/>
                <a:gd name="T22" fmla="*/ 3057 w 3939"/>
                <a:gd name="T23" fmla="*/ 3628 h 3631"/>
                <a:gd name="T24" fmla="*/ 3057 w 3939"/>
                <a:gd name="T25" fmla="*/ 3628 h 3631"/>
                <a:gd name="T26" fmla="*/ 3058 w 3939"/>
                <a:gd name="T27" fmla="*/ 3627 h 3631"/>
                <a:gd name="T28" fmla="*/ 3059 w 3939"/>
                <a:gd name="T29" fmla="*/ 3627 h 3631"/>
                <a:gd name="T30" fmla="*/ 3059 w 3939"/>
                <a:gd name="T31" fmla="*/ 3627 h 3631"/>
                <a:gd name="T32" fmla="*/ 3060 w 3939"/>
                <a:gd name="T33" fmla="*/ 3627 h 3631"/>
                <a:gd name="T34" fmla="*/ 3061 w 3939"/>
                <a:gd name="T35" fmla="*/ 3627 h 3631"/>
                <a:gd name="T36" fmla="*/ 3062 w 3939"/>
                <a:gd name="T37" fmla="*/ 3627 h 3631"/>
                <a:gd name="T38" fmla="*/ 3062 w 3939"/>
                <a:gd name="T39" fmla="*/ 3627 h 3631"/>
                <a:gd name="T40" fmla="*/ 3063 w 3939"/>
                <a:gd name="T41" fmla="*/ 3627 h 3631"/>
                <a:gd name="T42" fmla="*/ 3063 w 3939"/>
                <a:gd name="T43" fmla="*/ 3627 h 3631"/>
                <a:gd name="T44" fmla="*/ 3210 w 3939"/>
                <a:gd name="T45" fmla="*/ 3603 h 3631"/>
                <a:gd name="T46" fmla="*/ 3210 w 3939"/>
                <a:gd name="T47" fmla="*/ 3602 h 3631"/>
                <a:gd name="T48" fmla="*/ 3211 w 3939"/>
                <a:gd name="T49" fmla="*/ 3602 h 3631"/>
                <a:gd name="T50" fmla="*/ 3212 w 3939"/>
                <a:gd name="T51" fmla="*/ 3602 h 3631"/>
                <a:gd name="T52" fmla="*/ 3212 w 3939"/>
                <a:gd name="T53" fmla="*/ 3602 h 3631"/>
                <a:gd name="T54" fmla="*/ 3658 w 3939"/>
                <a:gd name="T55" fmla="*/ 3350 h 3631"/>
                <a:gd name="T56" fmla="*/ 3939 w 3939"/>
                <a:gd name="T57" fmla="*/ 2671 h 3631"/>
                <a:gd name="T58" fmla="*/ 3804 w 3939"/>
                <a:gd name="T59" fmla="*/ 2181 h 3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39" h="3631">
                  <a:moveTo>
                    <a:pt x="3804" y="2181"/>
                  </a:moveTo>
                  <a:cubicBezTo>
                    <a:pt x="2822" y="480"/>
                    <a:pt x="2822" y="480"/>
                    <a:pt x="2822" y="480"/>
                  </a:cubicBezTo>
                  <a:cubicBezTo>
                    <a:pt x="2651" y="183"/>
                    <a:pt x="2334" y="0"/>
                    <a:pt x="1991" y="0"/>
                  </a:cubicBezTo>
                  <a:cubicBezTo>
                    <a:pt x="1648" y="0"/>
                    <a:pt x="1331" y="183"/>
                    <a:pt x="1159" y="480"/>
                  </a:cubicBezTo>
                  <a:cubicBezTo>
                    <a:pt x="172" y="2191"/>
                    <a:pt x="172" y="2191"/>
                    <a:pt x="172" y="2191"/>
                  </a:cubicBezTo>
                  <a:cubicBezTo>
                    <a:pt x="0" y="2488"/>
                    <a:pt x="0" y="2854"/>
                    <a:pt x="172" y="3151"/>
                  </a:cubicBezTo>
                  <a:cubicBezTo>
                    <a:pt x="343" y="3448"/>
                    <a:pt x="660" y="3631"/>
                    <a:pt x="1003" y="3631"/>
                  </a:cubicBezTo>
                  <a:cubicBezTo>
                    <a:pt x="2979" y="3631"/>
                    <a:pt x="2979" y="3631"/>
                    <a:pt x="2979" y="3631"/>
                  </a:cubicBezTo>
                  <a:cubicBezTo>
                    <a:pt x="2979" y="3631"/>
                    <a:pt x="2979" y="3631"/>
                    <a:pt x="2979" y="3631"/>
                  </a:cubicBezTo>
                  <a:cubicBezTo>
                    <a:pt x="2979" y="3631"/>
                    <a:pt x="2980" y="3631"/>
                    <a:pt x="2980" y="3631"/>
                  </a:cubicBezTo>
                  <a:cubicBezTo>
                    <a:pt x="2980" y="3631"/>
                    <a:pt x="2981" y="3631"/>
                    <a:pt x="2981" y="3631"/>
                  </a:cubicBezTo>
                  <a:cubicBezTo>
                    <a:pt x="3006" y="3631"/>
                    <a:pt x="3032" y="3630"/>
                    <a:pt x="3057" y="3628"/>
                  </a:cubicBezTo>
                  <a:cubicBezTo>
                    <a:pt x="3057" y="3628"/>
                    <a:pt x="3057" y="3628"/>
                    <a:pt x="3057" y="3628"/>
                  </a:cubicBezTo>
                  <a:cubicBezTo>
                    <a:pt x="3057" y="3628"/>
                    <a:pt x="3058" y="3628"/>
                    <a:pt x="3058" y="3627"/>
                  </a:cubicBezTo>
                  <a:cubicBezTo>
                    <a:pt x="3058" y="3627"/>
                    <a:pt x="3059" y="3627"/>
                    <a:pt x="3059" y="3627"/>
                  </a:cubicBezTo>
                  <a:cubicBezTo>
                    <a:pt x="3059" y="3627"/>
                    <a:pt x="3059" y="3627"/>
                    <a:pt x="3059" y="3627"/>
                  </a:cubicBezTo>
                  <a:cubicBezTo>
                    <a:pt x="3060" y="3627"/>
                    <a:pt x="3060" y="3627"/>
                    <a:pt x="3060" y="3627"/>
                  </a:cubicBezTo>
                  <a:cubicBezTo>
                    <a:pt x="3060" y="3627"/>
                    <a:pt x="3060" y="3627"/>
                    <a:pt x="3061" y="3627"/>
                  </a:cubicBezTo>
                  <a:cubicBezTo>
                    <a:pt x="3061" y="3627"/>
                    <a:pt x="3061" y="3627"/>
                    <a:pt x="3062" y="3627"/>
                  </a:cubicBezTo>
                  <a:cubicBezTo>
                    <a:pt x="3062" y="3627"/>
                    <a:pt x="3062" y="3627"/>
                    <a:pt x="3062" y="3627"/>
                  </a:cubicBezTo>
                  <a:cubicBezTo>
                    <a:pt x="3063" y="3627"/>
                    <a:pt x="3063" y="3627"/>
                    <a:pt x="3063" y="3627"/>
                  </a:cubicBezTo>
                  <a:cubicBezTo>
                    <a:pt x="3063" y="3627"/>
                    <a:pt x="3063" y="3627"/>
                    <a:pt x="3063" y="3627"/>
                  </a:cubicBezTo>
                  <a:cubicBezTo>
                    <a:pt x="3113" y="3623"/>
                    <a:pt x="3162" y="3614"/>
                    <a:pt x="3210" y="3603"/>
                  </a:cubicBezTo>
                  <a:cubicBezTo>
                    <a:pt x="3210" y="3603"/>
                    <a:pt x="3210" y="3602"/>
                    <a:pt x="3210" y="3602"/>
                  </a:cubicBezTo>
                  <a:cubicBezTo>
                    <a:pt x="3211" y="3602"/>
                    <a:pt x="3211" y="3602"/>
                    <a:pt x="3211" y="3602"/>
                  </a:cubicBezTo>
                  <a:cubicBezTo>
                    <a:pt x="3212" y="3602"/>
                    <a:pt x="3212" y="3602"/>
                    <a:pt x="3212" y="3602"/>
                  </a:cubicBezTo>
                  <a:cubicBezTo>
                    <a:pt x="3212" y="3602"/>
                    <a:pt x="3212" y="3602"/>
                    <a:pt x="3212" y="3602"/>
                  </a:cubicBezTo>
                  <a:cubicBezTo>
                    <a:pt x="3380" y="3560"/>
                    <a:pt x="3534" y="3473"/>
                    <a:pt x="3658" y="3350"/>
                  </a:cubicBezTo>
                  <a:cubicBezTo>
                    <a:pt x="3838" y="3170"/>
                    <a:pt x="3939" y="2925"/>
                    <a:pt x="3939" y="2671"/>
                  </a:cubicBezTo>
                  <a:cubicBezTo>
                    <a:pt x="3939" y="2497"/>
                    <a:pt x="3892" y="2328"/>
                    <a:pt x="3804" y="2181"/>
                  </a:cubicBezTo>
                  <a:close/>
                </a:path>
              </a:pathLst>
            </a:custGeom>
            <a:solidFill>
              <a:srgbClr val="DD5F4F"/>
            </a:solidFill>
            <a:ln w="22225"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defTabSz="285750">
                <a:defRPr/>
              </a:pPr>
              <a:endParaRPr lang="en-US" sz="1125" kern="0" dirty="0">
                <a:solidFill>
                  <a:prstClr val="black"/>
                </a:solidFill>
                <a:latin typeface="思源宋体 CN" panose="02020400000000000000" pitchFamily="18" charset="-122"/>
                <a:ea typeface="思源黑体 CN Normal"/>
              </a:endParaRPr>
            </a:p>
          </p:txBody>
        </p:sp>
        <p:pic>
          <p:nvPicPr>
            <p:cNvPr id="10" name="图片占位符 14">
              <a:extLst>
                <a:ext uri="{FF2B5EF4-FFF2-40B4-BE49-F238E27FC236}">
                  <a16:creationId xmlns:a16="http://schemas.microsoft.com/office/drawing/2014/main" id="{C32F9D96-CE6E-604A-C2DC-462212448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" b="74"/>
            <a:stretch/>
          </p:blipFill>
          <p:spPr>
            <a:xfrm>
              <a:off x="5049152" y="1536231"/>
              <a:ext cx="2270058" cy="2266696"/>
            </a:xfrm>
            <a:custGeom>
              <a:avLst/>
              <a:gdLst>
                <a:gd name="connsiteX0" fmla="*/ 1395668 w 3626477"/>
                <a:gd name="connsiteY0" fmla="*/ 3 h 3626714"/>
                <a:gd name="connsiteX1" fmla="*/ 2036326 w 3626477"/>
                <a:gd name="connsiteY1" fmla="*/ 266497 h 3626714"/>
                <a:gd name="connsiteX2" fmla="*/ 3351845 w 3626477"/>
                <a:gd name="connsiteY2" fmla="*/ 1582230 h 3626714"/>
                <a:gd name="connsiteX3" fmla="*/ 3595501 w 3626477"/>
                <a:gd name="connsiteY3" fmla="*/ 1997501 h 3626714"/>
                <a:gd name="connsiteX4" fmla="*/ 3504885 w 3626477"/>
                <a:gd name="connsiteY4" fmla="*/ 2687699 h 3626714"/>
                <a:gd name="connsiteX5" fmla="*/ 3158611 w 3626477"/>
                <a:gd name="connsiteY5" fmla="*/ 3027628 h 3626714"/>
                <a:gd name="connsiteX6" fmla="*/ 3157696 w 3626477"/>
                <a:gd name="connsiteY6" fmla="*/ 3027873 h 3626714"/>
                <a:gd name="connsiteX7" fmla="*/ 3156781 w 3626477"/>
                <a:gd name="connsiteY7" fmla="*/ 3028117 h 3626714"/>
                <a:gd name="connsiteX8" fmla="*/ 3157026 w 3626477"/>
                <a:gd name="connsiteY8" fmla="*/ 3029032 h 3626714"/>
                <a:gd name="connsiteX9" fmla="*/ 3028416 w 3626477"/>
                <a:gd name="connsiteY9" fmla="*/ 3087031 h 3626714"/>
                <a:gd name="connsiteX10" fmla="*/ 3027501 w 3626477"/>
                <a:gd name="connsiteY10" fmla="*/ 3087276 h 3626714"/>
                <a:gd name="connsiteX11" fmla="*/ 3026587 w 3626477"/>
                <a:gd name="connsiteY11" fmla="*/ 3087522 h 3626714"/>
                <a:gd name="connsiteX12" fmla="*/ 3025670 w 3626477"/>
                <a:gd name="connsiteY12" fmla="*/ 3087767 h 3626714"/>
                <a:gd name="connsiteX13" fmla="*/ 3024756 w 3626477"/>
                <a:gd name="connsiteY13" fmla="*/ 3088012 h 3626714"/>
                <a:gd name="connsiteX14" fmla="*/ 3023841 w 3626477"/>
                <a:gd name="connsiteY14" fmla="*/ 3088256 h 3626714"/>
                <a:gd name="connsiteX15" fmla="*/ 3023171 w 3626477"/>
                <a:gd name="connsiteY15" fmla="*/ 3089417 h 3626714"/>
                <a:gd name="connsiteX16" fmla="*/ 2954373 w 3626477"/>
                <a:gd name="connsiteY16" fmla="*/ 3110794 h 3626714"/>
                <a:gd name="connsiteX17" fmla="*/ 2953457 w 3626477"/>
                <a:gd name="connsiteY17" fmla="*/ 3111039 h 3626714"/>
                <a:gd name="connsiteX18" fmla="*/ 2952542 w 3626477"/>
                <a:gd name="connsiteY18" fmla="*/ 3111285 h 3626714"/>
                <a:gd name="connsiteX19" fmla="*/ 1144636 w 3626477"/>
                <a:gd name="connsiteY19" fmla="*/ 3595711 h 3626714"/>
                <a:gd name="connsiteX20" fmla="*/ 266639 w 3626477"/>
                <a:gd name="connsiteY20" fmla="*/ 3360219 h 3626714"/>
                <a:gd name="connsiteX21" fmla="*/ 31263 w 3626477"/>
                <a:gd name="connsiteY21" fmla="*/ 2481785 h 3626714"/>
                <a:gd name="connsiteX22" fmla="*/ 514794 w 3626477"/>
                <a:gd name="connsiteY22" fmla="*/ 674191 h 3626714"/>
                <a:gd name="connsiteX23" fmla="*/ 1158329 w 3626477"/>
                <a:gd name="connsiteY23" fmla="*/ 31003 h 3626714"/>
                <a:gd name="connsiteX24" fmla="*/ 1395668 w 3626477"/>
                <a:gd name="connsiteY24" fmla="*/ 3 h 362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26477" h="3626714">
                  <a:moveTo>
                    <a:pt x="1395668" y="3"/>
                  </a:moveTo>
                  <a:cubicBezTo>
                    <a:pt x="1633000" y="540"/>
                    <a:pt x="1864371" y="94114"/>
                    <a:pt x="2036326" y="266497"/>
                  </a:cubicBezTo>
                  <a:cubicBezTo>
                    <a:pt x="2036326" y="266497"/>
                    <a:pt x="2036326" y="266497"/>
                    <a:pt x="3351845" y="1582230"/>
                  </a:cubicBezTo>
                  <a:cubicBezTo>
                    <a:pt x="3468402" y="1695167"/>
                    <a:pt x="3552839" y="1838285"/>
                    <a:pt x="3595501" y="1997501"/>
                  </a:cubicBezTo>
                  <a:cubicBezTo>
                    <a:pt x="3657779" y="2229920"/>
                    <a:pt x="3625440" y="2478865"/>
                    <a:pt x="3504885" y="2687699"/>
                  </a:cubicBezTo>
                  <a:cubicBezTo>
                    <a:pt x="3421591" y="2830647"/>
                    <a:pt x="3302023" y="2948010"/>
                    <a:pt x="3158611" y="3027628"/>
                  </a:cubicBezTo>
                  <a:cubicBezTo>
                    <a:pt x="3158611" y="3027628"/>
                    <a:pt x="3158611" y="3027628"/>
                    <a:pt x="3157696" y="3027873"/>
                  </a:cubicBezTo>
                  <a:cubicBezTo>
                    <a:pt x="3157696" y="3027873"/>
                    <a:pt x="3157696" y="3027873"/>
                    <a:pt x="3156781" y="3028117"/>
                  </a:cubicBezTo>
                  <a:cubicBezTo>
                    <a:pt x="3156781" y="3028117"/>
                    <a:pt x="3157026" y="3029032"/>
                    <a:pt x="3157026" y="3029032"/>
                  </a:cubicBezTo>
                  <a:cubicBezTo>
                    <a:pt x="3115806" y="3050866"/>
                    <a:pt x="3073182" y="3071113"/>
                    <a:pt x="3028416" y="3087031"/>
                  </a:cubicBezTo>
                  <a:cubicBezTo>
                    <a:pt x="3028416" y="3087031"/>
                    <a:pt x="3028416" y="3087031"/>
                    <a:pt x="3027501" y="3087276"/>
                  </a:cubicBezTo>
                  <a:cubicBezTo>
                    <a:pt x="3026587" y="3087522"/>
                    <a:pt x="3026587" y="3087522"/>
                    <a:pt x="3026587" y="3087522"/>
                  </a:cubicBezTo>
                  <a:cubicBezTo>
                    <a:pt x="3025670" y="3087767"/>
                    <a:pt x="3025670" y="3087767"/>
                    <a:pt x="3025670" y="3087767"/>
                  </a:cubicBezTo>
                  <a:cubicBezTo>
                    <a:pt x="3025670" y="3087767"/>
                    <a:pt x="3025670" y="3087767"/>
                    <a:pt x="3024756" y="3088012"/>
                  </a:cubicBezTo>
                  <a:cubicBezTo>
                    <a:pt x="3024756" y="3088012"/>
                    <a:pt x="3023841" y="3088256"/>
                    <a:pt x="3023841" y="3088256"/>
                  </a:cubicBezTo>
                  <a:cubicBezTo>
                    <a:pt x="3024086" y="3089173"/>
                    <a:pt x="3023171" y="3089417"/>
                    <a:pt x="3023171" y="3089417"/>
                  </a:cubicBezTo>
                  <a:cubicBezTo>
                    <a:pt x="3000788" y="3097376"/>
                    <a:pt x="2977245" y="3104666"/>
                    <a:pt x="2954373" y="3110794"/>
                  </a:cubicBezTo>
                  <a:cubicBezTo>
                    <a:pt x="2954373" y="3110794"/>
                    <a:pt x="2953457" y="3111039"/>
                    <a:pt x="2953457" y="3111039"/>
                  </a:cubicBezTo>
                  <a:cubicBezTo>
                    <a:pt x="2953457" y="3111039"/>
                    <a:pt x="2952542" y="3111285"/>
                    <a:pt x="2952542" y="3111285"/>
                  </a:cubicBezTo>
                  <a:cubicBezTo>
                    <a:pt x="2952542" y="3111285"/>
                    <a:pt x="2952542" y="3111285"/>
                    <a:pt x="1144636" y="3595711"/>
                  </a:cubicBezTo>
                  <a:cubicBezTo>
                    <a:pt x="830814" y="3679799"/>
                    <a:pt x="495912" y="3590063"/>
                    <a:pt x="266639" y="3360219"/>
                  </a:cubicBezTo>
                  <a:cubicBezTo>
                    <a:pt x="36451" y="3130620"/>
                    <a:pt x="-53285" y="2795717"/>
                    <a:pt x="31263" y="2481785"/>
                  </a:cubicBezTo>
                  <a:cubicBezTo>
                    <a:pt x="31263" y="2481785"/>
                    <a:pt x="31263" y="2481785"/>
                    <a:pt x="514794" y="674191"/>
                  </a:cubicBezTo>
                  <a:cubicBezTo>
                    <a:pt x="599343" y="360257"/>
                    <a:pt x="844507" y="115092"/>
                    <a:pt x="1158329" y="31003"/>
                  </a:cubicBezTo>
                  <a:cubicBezTo>
                    <a:pt x="1236784" y="9981"/>
                    <a:pt x="1316558" y="-176"/>
                    <a:pt x="1395668" y="3"/>
                  </a:cubicBezTo>
                  <a:close/>
                </a:path>
              </a:pathLst>
            </a:custGeom>
            <a:noFill/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47F98DB-C1C7-A70B-9BCB-CA0A41463D53}"/>
              </a:ext>
            </a:extLst>
          </p:cNvPr>
          <p:cNvGrpSpPr/>
          <p:nvPr/>
        </p:nvGrpSpPr>
        <p:grpSpPr>
          <a:xfrm>
            <a:off x="8430053" y="1522275"/>
            <a:ext cx="2449739" cy="2280652"/>
            <a:chOff x="8430053" y="1522275"/>
            <a:chExt cx="2449738" cy="228065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825B98A-F8A8-8CD7-6D25-651F8318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053" y="1522275"/>
              <a:ext cx="2331907" cy="2149812"/>
            </a:xfrm>
            <a:custGeom>
              <a:avLst/>
              <a:gdLst>
                <a:gd name="T0" fmla="*/ 3804 w 3939"/>
                <a:gd name="T1" fmla="*/ 2181 h 3631"/>
                <a:gd name="T2" fmla="*/ 2822 w 3939"/>
                <a:gd name="T3" fmla="*/ 480 h 3631"/>
                <a:gd name="T4" fmla="*/ 1991 w 3939"/>
                <a:gd name="T5" fmla="*/ 0 h 3631"/>
                <a:gd name="T6" fmla="*/ 1159 w 3939"/>
                <a:gd name="T7" fmla="*/ 480 h 3631"/>
                <a:gd name="T8" fmla="*/ 172 w 3939"/>
                <a:gd name="T9" fmla="*/ 2191 h 3631"/>
                <a:gd name="T10" fmla="*/ 172 w 3939"/>
                <a:gd name="T11" fmla="*/ 3151 h 3631"/>
                <a:gd name="T12" fmla="*/ 1003 w 3939"/>
                <a:gd name="T13" fmla="*/ 3631 h 3631"/>
                <a:gd name="T14" fmla="*/ 2979 w 3939"/>
                <a:gd name="T15" fmla="*/ 3631 h 3631"/>
                <a:gd name="T16" fmla="*/ 2979 w 3939"/>
                <a:gd name="T17" fmla="*/ 3631 h 3631"/>
                <a:gd name="T18" fmla="*/ 2980 w 3939"/>
                <a:gd name="T19" fmla="*/ 3631 h 3631"/>
                <a:gd name="T20" fmla="*/ 2981 w 3939"/>
                <a:gd name="T21" fmla="*/ 3631 h 3631"/>
                <a:gd name="T22" fmla="*/ 3057 w 3939"/>
                <a:gd name="T23" fmla="*/ 3628 h 3631"/>
                <a:gd name="T24" fmla="*/ 3057 w 3939"/>
                <a:gd name="T25" fmla="*/ 3628 h 3631"/>
                <a:gd name="T26" fmla="*/ 3058 w 3939"/>
                <a:gd name="T27" fmla="*/ 3627 h 3631"/>
                <a:gd name="T28" fmla="*/ 3059 w 3939"/>
                <a:gd name="T29" fmla="*/ 3627 h 3631"/>
                <a:gd name="T30" fmla="*/ 3059 w 3939"/>
                <a:gd name="T31" fmla="*/ 3627 h 3631"/>
                <a:gd name="T32" fmla="*/ 3060 w 3939"/>
                <a:gd name="T33" fmla="*/ 3627 h 3631"/>
                <a:gd name="T34" fmla="*/ 3061 w 3939"/>
                <a:gd name="T35" fmla="*/ 3627 h 3631"/>
                <a:gd name="T36" fmla="*/ 3062 w 3939"/>
                <a:gd name="T37" fmla="*/ 3627 h 3631"/>
                <a:gd name="T38" fmla="*/ 3062 w 3939"/>
                <a:gd name="T39" fmla="*/ 3627 h 3631"/>
                <a:gd name="T40" fmla="*/ 3063 w 3939"/>
                <a:gd name="T41" fmla="*/ 3627 h 3631"/>
                <a:gd name="T42" fmla="*/ 3063 w 3939"/>
                <a:gd name="T43" fmla="*/ 3627 h 3631"/>
                <a:gd name="T44" fmla="*/ 3210 w 3939"/>
                <a:gd name="T45" fmla="*/ 3603 h 3631"/>
                <a:gd name="T46" fmla="*/ 3210 w 3939"/>
                <a:gd name="T47" fmla="*/ 3602 h 3631"/>
                <a:gd name="T48" fmla="*/ 3211 w 3939"/>
                <a:gd name="T49" fmla="*/ 3602 h 3631"/>
                <a:gd name="T50" fmla="*/ 3212 w 3939"/>
                <a:gd name="T51" fmla="*/ 3602 h 3631"/>
                <a:gd name="T52" fmla="*/ 3212 w 3939"/>
                <a:gd name="T53" fmla="*/ 3602 h 3631"/>
                <a:gd name="T54" fmla="*/ 3658 w 3939"/>
                <a:gd name="T55" fmla="*/ 3350 h 3631"/>
                <a:gd name="T56" fmla="*/ 3939 w 3939"/>
                <a:gd name="T57" fmla="*/ 2671 h 3631"/>
                <a:gd name="T58" fmla="*/ 3804 w 3939"/>
                <a:gd name="T59" fmla="*/ 2181 h 3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39" h="3631">
                  <a:moveTo>
                    <a:pt x="3804" y="2181"/>
                  </a:moveTo>
                  <a:cubicBezTo>
                    <a:pt x="2822" y="480"/>
                    <a:pt x="2822" y="480"/>
                    <a:pt x="2822" y="480"/>
                  </a:cubicBezTo>
                  <a:cubicBezTo>
                    <a:pt x="2651" y="183"/>
                    <a:pt x="2334" y="0"/>
                    <a:pt x="1991" y="0"/>
                  </a:cubicBezTo>
                  <a:cubicBezTo>
                    <a:pt x="1648" y="0"/>
                    <a:pt x="1331" y="183"/>
                    <a:pt x="1159" y="480"/>
                  </a:cubicBezTo>
                  <a:cubicBezTo>
                    <a:pt x="172" y="2191"/>
                    <a:pt x="172" y="2191"/>
                    <a:pt x="172" y="2191"/>
                  </a:cubicBezTo>
                  <a:cubicBezTo>
                    <a:pt x="0" y="2488"/>
                    <a:pt x="0" y="2854"/>
                    <a:pt x="172" y="3151"/>
                  </a:cubicBezTo>
                  <a:cubicBezTo>
                    <a:pt x="343" y="3448"/>
                    <a:pt x="660" y="3631"/>
                    <a:pt x="1003" y="3631"/>
                  </a:cubicBezTo>
                  <a:cubicBezTo>
                    <a:pt x="2979" y="3631"/>
                    <a:pt x="2979" y="3631"/>
                    <a:pt x="2979" y="3631"/>
                  </a:cubicBezTo>
                  <a:cubicBezTo>
                    <a:pt x="2979" y="3631"/>
                    <a:pt x="2979" y="3631"/>
                    <a:pt x="2979" y="3631"/>
                  </a:cubicBezTo>
                  <a:cubicBezTo>
                    <a:pt x="2979" y="3631"/>
                    <a:pt x="2980" y="3631"/>
                    <a:pt x="2980" y="3631"/>
                  </a:cubicBezTo>
                  <a:cubicBezTo>
                    <a:pt x="2980" y="3631"/>
                    <a:pt x="2981" y="3631"/>
                    <a:pt x="2981" y="3631"/>
                  </a:cubicBezTo>
                  <a:cubicBezTo>
                    <a:pt x="3006" y="3631"/>
                    <a:pt x="3032" y="3630"/>
                    <a:pt x="3057" y="3628"/>
                  </a:cubicBezTo>
                  <a:cubicBezTo>
                    <a:pt x="3057" y="3628"/>
                    <a:pt x="3057" y="3628"/>
                    <a:pt x="3057" y="3628"/>
                  </a:cubicBezTo>
                  <a:cubicBezTo>
                    <a:pt x="3057" y="3628"/>
                    <a:pt x="3058" y="3628"/>
                    <a:pt x="3058" y="3627"/>
                  </a:cubicBezTo>
                  <a:cubicBezTo>
                    <a:pt x="3058" y="3627"/>
                    <a:pt x="3059" y="3627"/>
                    <a:pt x="3059" y="3627"/>
                  </a:cubicBezTo>
                  <a:cubicBezTo>
                    <a:pt x="3059" y="3627"/>
                    <a:pt x="3059" y="3627"/>
                    <a:pt x="3059" y="3627"/>
                  </a:cubicBezTo>
                  <a:cubicBezTo>
                    <a:pt x="3060" y="3627"/>
                    <a:pt x="3060" y="3627"/>
                    <a:pt x="3060" y="3627"/>
                  </a:cubicBezTo>
                  <a:cubicBezTo>
                    <a:pt x="3060" y="3627"/>
                    <a:pt x="3060" y="3627"/>
                    <a:pt x="3061" y="3627"/>
                  </a:cubicBezTo>
                  <a:cubicBezTo>
                    <a:pt x="3061" y="3627"/>
                    <a:pt x="3061" y="3627"/>
                    <a:pt x="3062" y="3627"/>
                  </a:cubicBezTo>
                  <a:cubicBezTo>
                    <a:pt x="3062" y="3627"/>
                    <a:pt x="3062" y="3627"/>
                    <a:pt x="3062" y="3627"/>
                  </a:cubicBezTo>
                  <a:cubicBezTo>
                    <a:pt x="3063" y="3627"/>
                    <a:pt x="3063" y="3627"/>
                    <a:pt x="3063" y="3627"/>
                  </a:cubicBezTo>
                  <a:cubicBezTo>
                    <a:pt x="3063" y="3627"/>
                    <a:pt x="3063" y="3627"/>
                    <a:pt x="3063" y="3627"/>
                  </a:cubicBezTo>
                  <a:cubicBezTo>
                    <a:pt x="3113" y="3623"/>
                    <a:pt x="3162" y="3614"/>
                    <a:pt x="3210" y="3603"/>
                  </a:cubicBezTo>
                  <a:cubicBezTo>
                    <a:pt x="3210" y="3603"/>
                    <a:pt x="3210" y="3602"/>
                    <a:pt x="3210" y="3602"/>
                  </a:cubicBezTo>
                  <a:cubicBezTo>
                    <a:pt x="3211" y="3602"/>
                    <a:pt x="3211" y="3602"/>
                    <a:pt x="3211" y="3602"/>
                  </a:cubicBezTo>
                  <a:cubicBezTo>
                    <a:pt x="3212" y="3602"/>
                    <a:pt x="3212" y="3602"/>
                    <a:pt x="3212" y="3602"/>
                  </a:cubicBezTo>
                  <a:cubicBezTo>
                    <a:pt x="3212" y="3602"/>
                    <a:pt x="3212" y="3602"/>
                    <a:pt x="3212" y="3602"/>
                  </a:cubicBezTo>
                  <a:cubicBezTo>
                    <a:pt x="3380" y="3560"/>
                    <a:pt x="3534" y="3473"/>
                    <a:pt x="3658" y="3350"/>
                  </a:cubicBezTo>
                  <a:cubicBezTo>
                    <a:pt x="3838" y="3170"/>
                    <a:pt x="3939" y="2925"/>
                    <a:pt x="3939" y="2671"/>
                  </a:cubicBezTo>
                  <a:cubicBezTo>
                    <a:pt x="3939" y="2497"/>
                    <a:pt x="3892" y="2328"/>
                    <a:pt x="3804" y="2181"/>
                  </a:cubicBezTo>
                  <a:close/>
                </a:path>
              </a:pathLst>
            </a:custGeom>
            <a:solidFill>
              <a:srgbClr val="C00000"/>
            </a:solidFill>
            <a:ln w="22225"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defTabSz="285750">
                <a:defRPr/>
              </a:pPr>
              <a:endParaRPr lang="en-US" sz="1125" kern="0" dirty="0">
                <a:solidFill>
                  <a:prstClr val="black"/>
                </a:solidFill>
                <a:latin typeface="思源宋体 CN" panose="02020400000000000000" pitchFamily="18" charset="-122"/>
                <a:ea typeface="思源黑体 CN Normal"/>
              </a:endParaRPr>
            </a:p>
          </p:txBody>
        </p:sp>
        <p:pic>
          <p:nvPicPr>
            <p:cNvPr id="13" name="图片占位符 38">
              <a:extLst>
                <a:ext uri="{FF2B5EF4-FFF2-40B4-BE49-F238E27FC236}">
                  <a16:creationId xmlns:a16="http://schemas.microsoft.com/office/drawing/2014/main" id="{52467C2B-5A2E-9A7D-36EE-56EBD392E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" b="74"/>
            <a:stretch/>
          </p:blipFill>
          <p:spPr>
            <a:xfrm>
              <a:off x="8609733" y="1536231"/>
              <a:ext cx="2270058" cy="2266696"/>
            </a:xfrm>
            <a:custGeom>
              <a:avLst/>
              <a:gdLst>
                <a:gd name="connsiteX0" fmla="*/ 1395668 w 3626477"/>
                <a:gd name="connsiteY0" fmla="*/ 3 h 3626714"/>
                <a:gd name="connsiteX1" fmla="*/ 2036326 w 3626477"/>
                <a:gd name="connsiteY1" fmla="*/ 266497 h 3626714"/>
                <a:gd name="connsiteX2" fmla="*/ 3351845 w 3626477"/>
                <a:gd name="connsiteY2" fmla="*/ 1582230 h 3626714"/>
                <a:gd name="connsiteX3" fmla="*/ 3595501 w 3626477"/>
                <a:gd name="connsiteY3" fmla="*/ 1997501 h 3626714"/>
                <a:gd name="connsiteX4" fmla="*/ 3504885 w 3626477"/>
                <a:gd name="connsiteY4" fmla="*/ 2687699 h 3626714"/>
                <a:gd name="connsiteX5" fmla="*/ 3158611 w 3626477"/>
                <a:gd name="connsiteY5" fmla="*/ 3027628 h 3626714"/>
                <a:gd name="connsiteX6" fmla="*/ 3157696 w 3626477"/>
                <a:gd name="connsiteY6" fmla="*/ 3027873 h 3626714"/>
                <a:gd name="connsiteX7" fmla="*/ 3156781 w 3626477"/>
                <a:gd name="connsiteY7" fmla="*/ 3028117 h 3626714"/>
                <a:gd name="connsiteX8" fmla="*/ 3157026 w 3626477"/>
                <a:gd name="connsiteY8" fmla="*/ 3029032 h 3626714"/>
                <a:gd name="connsiteX9" fmla="*/ 3028416 w 3626477"/>
                <a:gd name="connsiteY9" fmla="*/ 3087031 h 3626714"/>
                <a:gd name="connsiteX10" fmla="*/ 3027501 w 3626477"/>
                <a:gd name="connsiteY10" fmla="*/ 3087276 h 3626714"/>
                <a:gd name="connsiteX11" fmla="*/ 3026587 w 3626477"/>
                <a:gd name="connsiteY11" fmla="*/ 3087522 h 3626714"/>
                <a:gd name="connsiteX12" fmla="*/ 3025670 w 3626477"/>
                <a:gd name="connsiteY12" fmla="*/ 3087767 h 3626714"/>
                <a:gd name="connsiteX13" fmla="*/ 3024756 w 3626477"/>
                <a:gd name="connsiteY13" fmla="*/ 3088012 h 3626714"/>
                <a:gd name="connsiteX14" fmla="*/ 3023841 w 3626477"/>
                <a:gd name="connsiteY14" fmla="*/ 3088256 h 3626714"/>
                <a:gd name="connsiteX15" fmla="*/ 3023171 w 3626477"/>
                <a:gd name="connsiteY15" fmla="*/ 3089417 h 3626714"/>
                <a:gd name="connsiteX16" fmla="*/ 2954373 w 3626477"/>
                <a:gd name="connsiteY16" fmla="*/ 3110794 h 3626714"/>
                <a:gd name="connsiteX17" fmla="*/ 2953457 w 3626477"/>
                <a:gd name="connsiteY17" fmla="*/ 3111039 h 3626714"/>
                <a:gd name="connsiteX18" fmla="*/ 2952542 w 3626477"/>
                <a:gd name="connsiteY18" fmla="*/ 3111285 h 3626714"/>
                <a:gd name="connsiteX19" fmla="*/ 1144636 w 3626477"/>
                <a:gd name="connsiteY19" fmla="*/ 3595711 h 3626714"/>
                <a:gd name="connsiteX20" fmla="*/ 266639 w 3626477"/>
                <a:gd name="connsiteY20" fmla="*/ 3360219 h 3626714"/>
                <a:gd name="connsiteX21" fmla="*/ 31263 w 3626477"/>
                <a:gd name="connsiteY21" fmla="*/ 2481785 h 3626714"/>
                <a:gd name="connsiteX22" fmla="*/ 514794 w 3626477"/>
                <a:gd name="connsiteY22" fmla="*/ 674191 h 3626714"/>
                <a:gd name="connsiteX23" fmla="*/ 1158329 w 3626477"/>
                <a:gd name="connsiteY23" fmla="*/ 31003 h 3626714"/>
                <a:gd name="connsiteX24" fmla="*/ 1395668 w 3626477"/>
                <a:gd name="connsiteY24" fmla="*/ 3 h 362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26477" h="3626714">
                  <a:moveTo>
                    <a:pt x="1395668" y="3"/>
                  </a:moveTo>
                  <a:cubicBezTo>
                    <a:pt x="1633000" y="540"/>
                    <a:pt x="1864371" y="94114"/>
                    <a:pt x="2036326" y="266497"/>
                  </a:cubicBezTo>
                  <a:cubicBezTo>
                    <a:pt x="2036326" y="266497"/>
                    <a:pt x="2036326" y="266497"/>
                    <a:pt x="3351845" y="1582230"/>
                  </a:cubicBezTo>
                  <a:cubicBezTo>
                    <a:pt x="3468403" y="1695167"/>
                    <a:pt x="3552839" y="1838285"/>
                    <a:pt x="3595501" y="1997501"/>
                  </a:cubicBezTo>
                  <a:cubicBezTo>
                    <a:pt x="3657779" y="2229920"/>
                    <a:pt x="3625441" y="2478865"/>
                    <a:pt x="3504885" y="2687699"/>
                  </a:cubicBezTo>
                  <a:cubicBezTo>
                    <a:pt x="3421591" y="2830647"/>
                    <a:pt x="3302023" y="2948010"/>
                    <a:pt x="3158611" y="3027628"/>
                  </a:cubicBezTo>
                  <a:cubicBezTo>
                    <a:pt x="3158611" y="3027628"/>
                    <a:pt x="3158611" y="3027628"/>
                    <a:pt x="3157696" y="3027873"/>
                  </a:cubicBezTo>
                  <a:cubicBezTo>
                    <a:pt x="3157696" y="3027873"/>
                    <a:pt x="3157696" y="3027873"/>
                    <a:pt x="3156781" y="3028117"/>
                  </a:cubicBezTo>
                  <a:cubicBezTo>
                    <a:pt x="3156781" y="3028117"/>
                    <a:pt x="3157026" y="3029032"/>
                    <a:pt x="3157026" y="3029032"/>
                  </a:cubicBezTo>
                  <a:cubicBezTo>
                    <a:pt x="3115806" y="3050866"/>
                    <a:pt x="3073182" y="3071113"/>
                    <a:pt x="3028416" y="3087031"/>
                  </a:cubicBezTo>
                  <a:cubicBezTo>
                    <a:pt x="3028416" y="3087031"/>
                    <a:pt x="3028416" y="3087031"/>
                    <a:pt x="3027501" y="3087276"/>
                  </a:cubicBezTo>
                  <a:cubicBezTo>
                    <a:pt x="3026587" y="3087522"/>
                    <a:pt x="3026587" y="3087522"/>
                    <a:pt x="3026587" y="3087522"/>
                  </a:cubicBezTo>
                  <a:cubicBezTo>
                    <a:pt x="3025670" y="3087767"/>
                    <a:pt x="3025670" y="3087767"/>
                    <a:pt x="3025670" y="3087767"/>
                  </a:cubicBezTo>
                  <a:cubicBezTo>
                    <a:pt x="3025670" y="3087767"/>
                    <a:pt x="3025670" y="3087767"/>
                    <a:pt x="3024756" y="3088012"/>
                  </a:cubicBezTo>
                  <a:cubicBezTo>
                    <a:pt x="3024756" y="3088012"/>
                    <a:pt x="3023841" y="3088256"/>
                    <a:pt x="3023841" y="3088256"/>
                  </a:cubicBezTo>
                  <a:cubicBezTo>
                    <a:pt x="3024086" y="3089173"/>
                    <a:pt x="3023171" y="3089417"/>
                    <a:pt x="3023171" y="3089417"/>
                  </a:cubicBezTo>
                  <a:cubicBezTo>
                    <a:pt x="3000788" y="3097376"/>
                    <a:pt x="2977245" y="3104666"/>
                    <a:pt x="2954373" y="3110794"/>
                  </a:cubicBezTo>
                  <a:cubicBezTo>
                    <a:pt x="2954373" y="3110794"/>
                    <a:pt x="2953457" y="3111039"/>
                    <a:pt x="2953457" y="3111039"/>
                  </a:cubicBezTo>
                  <a:cubicBezTo>
                    <a:pt x="2953457" y="3111039"/>
                    <a:pt x="2952542" y="3111285"/>
                    <a:pt x="2952542" y="3111285"/>
                  </a:cubicBezTo>
                  <a:cubicBezTo>
                    <a:pt x="2952542" y="3111285"/>
                    <a:pt x="2952542" y="3111285"/>
                    <a:pt x="1144636" y="3595711"/>
                  </a:cubicBezTo>
                  <a:cubicBezTo>
                    <a:pt x="830814" y="3679799"/>
                    <a:pt x="495912" y="3590063"/>
                    <a:pt x="266639" y="3360219"/>
                  </a:cubicBezTo>
                  <a:cubicBezTo>
                    <a:pt x="36451" y="3130620"/>
                    <a:pt x="-53286" y="2795717"/>
                    <a:pt x="31263" y="2481785"/>
                  </a:cubicBezTo>
                  <a:cubicBezTo>
                    <a:pt x="31263" y="2481785"/>
                    <a:pt x="31263" y="2481785"/>
                    <a:pt x="514794" y="674191"/>
                  </a:cubicBezTo>
                  <a:cubicBezTo>
                    <a:pt x="599343" y="360257"/>
                    <a:pt x="844507" y="115092"/>
                    <a:pt x="1158329" y="31003"/>
                  </a:cubicBezTo>
                  <a:cubicBezTo>
                    <a:pt x="1236784" y="9981"/>
                    <a:pt x="1316558" y="-176"/>
                    <a:pt x="1395668" y="3"/>
                  </a:cubicBezTo>
                  <a:close/>
                </a:path>
              </a:pathLst>
            </a:custGeom>
            <a:noFill/>
          </p:spPr>
        </p:pic>
      </p:grpSp>
    </p:spTree>
    <p:extLst>
      <p:ext uri="{BB962C8B-B14F-4D97-AF65-F5344CB8AC3E}">
        <p14:creationId xmlns:p14="http://schemas.microsoft.com/office/powerpoint/2010/main" val="10055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5699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Performance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53416E2-6440-F348-D06B-46EA41A38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71" y="1554511"/>
            <a:ext cx="3023831" cy="403177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  <a:miter lim="800000"/>
          </a:ln>
          <a:effectLst>
            <a:outerShdw blurRad="762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E68CFDC-131A-8259-300E-381C1063162E}"/>
              </a:ext>
            </a:extLst>
          </p:cNvPr>
          <p:cNvGrpSpPr/>
          <p:nvPr/>
        </p:nvGrpSpPr>
        <p:grpSpPr>
          <a:xfrm>
            <a:off x="3740818" y="1551132"/>
            <a:ext cx="2967791" cy="4038540"/>
            <a:chOff x="3721768" y="1588169"/>
            <a:chExt cx="2967790" cy="405865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FE6465D-B622-8C32-EE12-7CC4F12BD0EB}"/>
                </a:ext>
              </a:extLst>
            </p:cNvPr>
            <p:cNvSpPr/>
            <p:nvPr/>
          </p:nvSpPr>
          <p:spPr>
            <a:xfrm>
              <a:off x="3721768" y="1588169"/>
              <a:ext cx="2967790" cy="4058652"/>
            </a:xfrm>
            <a:prstGeom prst="rect">
              <a:avLst/>
            </a:prstGeom>
            <a:gradFill>
              <a:gsLst>
                <a:gs pos="15000">
                  <a:srgbClr val="E98871"/>
                </a:gs>
                <a:gs pos="89000">
                  <a:srgbClr val="C00000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58089">
                <a:defRPr/>
              </a:pPr>
              <a:endParaRPr lang="zh-CN" altLang="en-US" sz="1016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346E436-2696-7C20-DA15-BA6B0E8B2DF6}"/>
                </a:ext>
              </a:extLst>
            </p:cNvPr>
            <p:cNvGrpSpPr/>
            <p:nvPr/>
          </p:nvGrpSpPr>
          <p:grpSpPr>
            <a:xfrm>
              <a:off x="3957267" y="2182034"/>
              <a:ext cx="2506704" cy="1569730"/>
              <a:chOff x="7941663" y="2242344"/>
              <a:chExt cx="4440912" cy="1345399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FFB0F8B-59D2-8818-A5F1-74CB20FCA23B}"/>
                  </a:ext>
                </a:extLst>
              </p:cNvPr>
              <p:cNvSpPr txBox="1"/>
              <p:nvPr/>
            </p:nvSpPr>
            <p:spPr>
              <a:xfrm>
                <a:off x="7941663" y="2785467"/>
                <a:ext cx="4440912" cy="80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400" kern="0" dirty="0">
                    <a:solidFill>
                      <a:prstClr val="white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049E4C2-11EC-EB52-6D15-AD3C47C9D631}"/>
                  </a:ext>
                </a:extLst>
              </p:cNvPr>
              <p:cNvSpPr/>
              <p:nvPr/>
            </p:nvSpPr>
            <p:spPr>
              <a:xfrm>
                <a:off x="8948939" y="2242344"/>
                <a:ext cx="2408806" cy="344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5160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kern="0" dirty="0">
                    <a:solidFill>
                      <a:prstClr val="white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EC9768E9-D5C7-3DCB-EFDE-7982680B0EE8}"/>
              </a:ext>
            </a:extLst>
          </p:cNvPr>
          <p:cNvSpPr/>
          <p:nvPr/>
        </p:nvSpPr>
        <p:spPr>
          <a:xfrm>
            <a:off x="6708609" y="1551133"/>
            <a:ext cx="4797457" cy="403853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0" algn="t" rotWithShape="0">
              <a:sysClr val="window" lastClr="FFFFFF">
                <a:lumMod val="50000"/>
                <a:alpha val="10000"/>
              </a:sys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+mn-lt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F2E85A1-1AD5-89F0-963D-71C3C505E6A4}"/>
              </a:ext>
            </a:extLst>
          </p:cNvPr>
          <p:cNvSpPr txBox="1"/>
          <p:nvPr/>
        </p:nvSpPr>
        <p:spPr>
          <a:xfrm>
            <a:off x="6837660" y="1673963"/>
            <a:ext cx="448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" panose="020B0500000000000000" pitchFamily="34" charset="-122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546AAE-9864-25D3-2CAF-8835A31D116D}"/>
              </a:ext>
            </a:extLst>
          </p:cNvPr>
          <p:cNvGrpSpPr/>
          <p:nvPr/>
        </p:nvGrpSpPr>
        <p:grpSpPr>
          <a:xfrm>
            <a:off x="6901828" y="3238301"/>
            <a:ext cx="4209357" cy="2117663"/>
            <a:chOff x="6882778" y="3324024"/>
            <a:chExt cx="4209357" cy="2117663"/>
          </a:xfrm>
        </p:grpSpPr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B6745B87-BE6C-2D6E-C931-36FA7E4EED7F}"/>
                </a:ext>
              </a:extLst>
            </p:cNvPr>
            <p:cNvSpPr txBox="1"/>
            <p:nvPr/>
          </p:nvSpPr>
          <p:spPr>
            <a:xfrm>
              <a:off x="10323090" y="3324024"/>
              <a:ext cx="769045" cy="31032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r">
                <a:lnSpc>
                  <a:spcPts val="1700"/>
                </a:lnSpc>
                <a:defRPr/>
              </a:pPr>
              <a:r>
                <a:rPr lang="en-US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Montserrat Ultra Light" charset="0"/>
                </a:rPr>
                <a:t>80%</a:t>
              </a:r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496B2B5E-95DF-360B-73EB-0423803AA2B1}"/>
                </a:ext>
              </a:extLst>
            </p:cNvPr>
            <p:cNvSpPr/>
            <p:nvPr/>
          </p:nvSpPr>
          <p:spPr>
            <a:xfrm>
              <a:off x="6972115" y="3439233"/>
              <a:ext cx="3428358" cy="90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22" tIns="45711" rIns="91422" bIns="45711" rtlCol="0" anchor="ctr"/>
            <a:lstStyle/>
            <a:p>
              <a:pPr algn="ctr">
                <a:defRPr/>
              </a:pPr>
              <a:endParaRPr lang="en-US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Montserrat Semi" charset="0"/>
                <a:cs typeface="Montserrat Semi" charset="0"/>
              </a:endParaRPr>
            </a:p>
          </p:txBody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F6FD229C-55B6-3200-A96D-F036FA0FD39F}"/>
                </a:ext>
              </a:extLst>
            </p:cNvPr>
            <p:cNvSpPr/>
            <p:nvPr/>
          </p:nvSpPr>
          <p:spPr>
            <a:xfrm>
              <a:off x="6972115" y="3435633"/>
              <a:ext cx="2796738" cy="9720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黑体 CN Light"/>
              </a:endParaRPr>
            </a:p>
          </p:txBody>
        </p:sp>
        <p:sp>
          <p:nvSpPr>
            <p:cNvPr id="14" name="Rectangle 34">
              <a:extLst>
                <a:ext uri="{FF2B5EF4-FFF2-40B4-BE49-F238E27FC236}">
                  <a16:creationId xmlns:a16="http://schemas.microsoft.com/office/drawing/2014/main" id="{15DC1563-B79C-4C9E-077A-DE76F1DD0E1F}"/>
                </a:ext>
              </a:extLst>
            </p:cNvPr>
            <p:cNvSpPr/>
            <p:nvPr/>
          </p:nvSpPr>
          <p:spPr>
            <a:xfrm>
              <a:off x="6882778" y="3619322"/>
              <a:ext cx="10679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Montserrat" charset="0"/>
                </a:rPr>
                <a:t>Add Text</a:t>
              </a:r>
              <a:endParaRPr 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Montserrat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08EED18E-3629-E8F2-670F-C70212BD774C}"/>
                </a:ext>
              </a:extLst>
            </p:cNvPr>
            <p:cNvSpPr txBox="1"/>
            <p:nvPr/>
          </p:nvSpPr>
          <p:spPr>
            <a:xfrm>
              <a:off x="10323090" y="4077797"/>
              <a:ext cx="769045" cy="31032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r">
                <a:lnSpc>
                  <a:spcPts val="1700"/>
                </a:lnSpc>
                <a:defRPr/>
              </a:pPr>
              <a:r>
                <a:rPr lang="en-US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Montserrat Ultra Light" charset="0"/>
                </a:rPr>
                <a:t>75%</a:t>
              </a:r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B52CFF6D-F250-B578-7A4B-FF4ECB42D8CD}"/>
                </a:ext>
              </a:extLst>
            </p:cNvPr>
            <p:cNvSpPr/>
            <p:nvPr/>
          </p:nvSpPr>
          <p:spPr>
            <a:xfrm>
              <a:off x="6972115" y="4193006"/>
              <a:ext cx="3428358" cy="90000"/>
            </a:xfrm>
            <a:prstGeom prst="rect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22" tIns="45711" rIns="91422" bIns="45711" rtlCol="0" anchor="ctr"/>
            <a:lstStyle/>
            <a:p>
              <a:pPr algn="ctr">
                <a:defRPr/>
              </a:pPr>
              <a:endParaRPr lang="en-US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Montserrat Semi" charset="0"/>
                <a:cs typeface="Montserrat Semi" charset="0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EC7FD7E7-46C3-AC2B-AF59-108ECEC331E0}"/>
                </a:ext>
              </a:extLst>
            </p:cNvPr>
            <p:cNvSpPr/>
            <p:nvPr/>
          </p:nvSpPr>
          <p:spPr>
            <a:xfrm>
              <a:off x="6972115" y="4193274"/>
              <a:ext cx="2493833" cy="97200"/>
            </a:xfrm>
            <a:prstGeom prst="rect">
              <a:avLst/>
            </a:prstGeom>
            <a:solidFill>
              <a:srgbClr val="FC79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黑体 CN Light"/>
              </a:endParaRPr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82453DF6-E7F1-4D07-42EB-A25EAD03B5C8}"/>
                </a:ext>
              </a:extLst>
            </p:cNvPr>
            <p:cNvSpPr>
              <a:spLocks/>
            </p:cNvSpPr>
            <p:nvPr/>
          </p:nvSpPr>
          <p:spPr>
            <a:xfrm>
              <a:off x="9424257" y="4163359"/>
              <a:ext cx="159321" cy="157497"/>
            </a:xfrm>
            <a:prstGeom prst="ellipse">
              <a:avLst/>
            </a:prstGeom>
            <a:solidFill>
              <a:srgbClr val="FC79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黑体 CN Light"/>
              </a:endParaRPr>
            </a:p>
          </p:txBody>
        </p:sp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id="{B306B489-C423-A498-4023-A74B5DFE4325}"/>
                </a:ext>
              </a:extLst>
            </p:cNvPr>
            <p:cNvSpPr/>
            <p:nvPr/>
          </p:nvSpPr>
          <p:spPr>
            <a:xfrm>
              <a:off x="6882778" y="4373095"/>
              <a:ext cx="10679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Montserrat" charset="0"/>
                </a:rPr>
                <a:t>Add Text</a:t>
              </a: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E6FE921F-2BAD-1E28-0C67-F08F6A689FCA}"/>
                </a:ext>
              </a:extLst>
            </p:cNvPr>
            <p:cNvSpPr txBox="1"/>
            <p:nvPr/>
          </p:nvSpPr>
          <p:spPr>
            <a:xfrm>
              <a:off x="10323090" y="4807835"/>
              <a:ext cx="769045" cy="31032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r">
                <a:lnSpc>
                  <a:spcPts val="1700"/>
                </a:lnSpc>
                <a:defRPr/>
              </a:pPr>
              <a:r>
                <a:rPr lang="en-US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Montserrat Ultra Light" charset="0"/>
                </a:rPr>
                <a:t>95%</a:t>
              </a:r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12BA69F2-97B3-D95B-2847-56BE95BC93A1}"/>
                </a:ext>
              </a:extLst>
            </p:cNvPr>
            <p:cNvSpPr/>
            <p:nvPr/>
          </p:nvSpPr>
          <p:spPr>
            <a:xfrm>
              <a:off x="6972115" y="4923044"/>
              <a:ext cx="3428358" cy="90000"/>
            </a:xfrm>
            <a:prstGeom prst="rect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22" tIns="45711" rIns="91422" bIns="45711" rtlCol="0" anchor="ctr"/>
            <a:lstStyle/>
            <a:p>
              <a:pPr algn="ctr">
                <a:defRPr/>
              </a:pPr>
              <a:endParaRPr lang="en-US" sz="9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Montserrat Semi" charset="0"/>
                <a:cs typeface="Montserrat Semi" charset="0"/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D98B34F1-2E69-DC6F-4E6D-6FD33387826F}"/>
                </a:ext>
              </a:extLst>
            </p:cNvPr>
            <p:cNvSpPr/>
            <p:nvPr/>
          </p:nvSpPr>
          <p:spPr>
            <a:xfrm>
              <a:off x="6972115" y="4919444"/>
              <a:ext cx="3188700" cy="9720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黑体 CN Light"/>
              </a:endParaRPr>
            </a:p>
          </p:txBody>
        </p: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37F1BA10-359D-E86C-17F4-DB515A5FDE5D}"/>
                </a:ext>
              </a:extLst>
            </p:cNvPr>
            <p:cNvSpPr>
              <a:spLocks/>
            </p:cNvSpPr>
            <p:nvPr/>
          </p:nvSpPr>
          <p:spPr>
            <a:xfrm>
              <a:off x="10081154" y="4893397"/>
              <a:ext cx="159321" cy="157497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黑体 CN Light"/>
              </a:endParaRPr>
            </a:p>
          </p:txBody>
        </p:sp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37E8970E-828F-FC5F-C34D-21CAA62641FA}"/>
                </a:ext>
              </a:extLst>
            </p:cNvPr>
            <p:cNvSpPr/>
            <p:nvPr/>
          </p:nvSpPr>
          <p:spPr>
            <a:xfrm>
              <a:off x="6882778" y="5103133"/>
              <a:ext cx="10679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Montserrat" charset="0"/>
                </a:rPr>
                <a:t>Add Text</a:t>
              </a:r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13B0EC3F-5B61-7107-A8A2-518A2FE2BD3E}"/>
                </a:ext>
              </a:extLst>
            </p:cNvPr>
            <p:cNvSpPr>
              <a:spLocks/>
            </p:cNvSpPr>
            <p:nvPr/>
          </p:nvSpPr>
          <p:spPr>
            <a:xfrm>
              <a:off x="9704735" y="3409586"/>
              <a:ext cx="159321" cy="157497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黑体 CN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1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accel="27000" decel="7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5753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Performance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1CBE7D9-4B58-4908-6DC8-C591668C5D38}"/>
              </a:ext>
            </a:extLst>
          </p:cNvPr>
          <p:cNvGrpSpPr/>
          <p:nvPr/>
        </p:nvGrpSpPr>
        <p:grpSpPr>
          <a:xfrm>
            <a:off x="914400" y="1994950"/>
            <a:ext cx="2213811" cy="3835022"/>
            <a:chOff x="914399" y="1994950"/>
            <a:chExt cx="2213811" cy="383502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7AA8546E-F47B-E318-7179-BAFAA4CF804C}"/>
                </a:ext>
              </a:extLst>
            </p:cNvPr>
            <p:cNvSpPr/>
            <p:nvPr/>
          </p:nvSpPr>
          <p:spPr>
            <a:xfrm>
              <a:off x="922659" y="2807372"/>
              <a:ext cx="2197290" cy="30226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4" name="TextBox 57">
              <a:extLst>
                <a:ext uri="{FF2B5EF4-FFF2-40B4-BE49-F238E27FC236}">
                  <a16:creationId xmlns:a16="http://schemas.microsoft.com/office/drawing/2014/main" id="{AFF3D338-2B2F-67F6-3B80-F24752D9A67A}"/>
                </a:ext>
              </a:extLst>
            </p:cNvPr>
            <p:cNvSpPr txBox="1"/>
            <p:nvPr/>
          </p:nvSpPr>
          <p:spPr>
            <a:xfrm>
              <a:off x="914399" y="3963346"/>
              <a:ext cx="2213811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FF0D773-BF58-14BB-CEF4-AE95B46F7FFB}"/>
                </a:ext>
              </a:extLst>
            </p:cNvPr>
            <p:cNvGrpSpPr/>
            <p:nvPr/>
          </p:nvGrpSpPr>
          <p:grpSpPr>
            <a:xfrm>
              <a:off x="1287627" y="1994950"/>
              <a:ext cx="1467354" cy="1467354"/>
              <a:chOff x="1176507" y="1994950"/>
              <a:chExt cx="1467354" cy="1467354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7038FB97-4365-4296-9AB5-4136A4D26873}"/>
                  </a:ext>
                </a:extLst>
              </p:cNvPr>
              <p:cNvSpPr/>
              <p:nvPr/>
            </p:nvSpPr>
            <p:spPr>
              <a:xfrm rot="18900000">
                <a:off x="1176507" y="1994950"/>
                <a:ext cx="1467354" cy="1467354"/>
              </a:xfrm>
              <a:prstGeom prst="roundRect">
                <a:avLst>
                  <a:gd name="adj" fmla="val 22267"/>
                </a:avLst>
              </a:prstGeom>
              <a:solidFill>
                <a:sysClr val="window" lastClr="FFFFFF"/>
              </a:solidFill>
              <a:ln w="1270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A77B9C33-9E27-54C5-FB27-3DFCD1525CDB}"/>
                  </a:ext>
                </a:extLst>
              </p:cNvPr>
              <p:cNvGrpSpPr/>
              <p:nvPr/>
            </p:nvGrpSpPr>
            <p:grpSpPr>
              <a:xfrm>
                <a:off x="1711640" y="2384243"/>
                <a:ext cx="397087" cy="464285"/>
                <a:chOff x="1798662" y="3297776"/>
                <a:chExt cx="461660" cy="539785"/>
              </a:xfrm>
              <a:solidFill>
                <a:srgbClr val="3447A8"/>
              </a:solidFill>
            </p:grpSpPr>
            <p:sp>
              <p:nvSpPr>
                <p:cNvPr id="9" name="Freeform 68">
                  <a:extLst>
                    <a:ext uri="{FF2B5EF4-FFF2-40B4-BE49-F238E27FC236}">
                      <a16:creationId xmlns:a16="http://schemas.microsoft.com/office/drawing/2014/main" id="{0BEAC1E9-BD1A-3AA7-025C-2892877F1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419" y="3297776"/>
                  <a:ext cx="443903" cy="422596"/>
                </a:xfrm>
                <a:custGeom>
                  <a:avLst/>
                  <a:gdLst>
                    <a:gd name="T0" fmla="*/ 49 w 53"/>
                    <a:gd name="T1" fmla="*/ 8 h 50"/>
                    <a:gd name="T2" fmla="*/ 53 w 53"/>
                    <a:gd name="T3" fmla="*/ 4 h 50"/>
                    <a:gd name="T4" fmla="*/ 49 w 53"/>
                    <a:gd name="T5" fmla="*/ 0 h 50"/>
                    <a:gd name="T6" fmla="*/ 45 w 53"/>
                    <a:gd name="T7" fmla="*/ 4 h 50"/>
                    <a:gd name="T8" fmla="*/ 45 w 53"/>
                    <a:gd name="T9" fmla="*/ 6 h 50"/>
                    <a:gd name="T10" fmla="*/ 25 w 53"/>
                    <a:gd name="T11" fmla="*/ 20 h 50"/>
                    <a:gd name="T12" fmla="*/ 7 w 53"/>
                    <a:gd name="T13" fmla="*/ 2 h 50"/>
                    <a:gd name="T14" fmla="*/ 3 w 53"/>
                    <a:gd name="T15" fmla="*/ 1 h 50"/>
                    <a:gd name="T16" fmla="*/ 0 w 53"/>
                    <a:gd name="T17" fmla="*/ 4 h 50"/>
                    <a:gd name="T18" fmla="*/ 14 w 53"/>
                    <a:gd name="T19" fmla="*/ 37 h 50"/>
                    <a:gd name="T20" fmla="*/ 46 w 53"/>
                    <a:gd name="T21" fmla="*/ 50 h 50"/>
                    <a:gd name="T22" fmla="*/ 50 w 53"/>
                    <a:gd name="T23" fmla="*/ 48 h 50"/>
                    <a:gd name="T24" fmla="*/ 49 w 53"/>
                    <a:gd name="T25" fmla="*/ 43 h 50"/>
                    <a:gd name="T26" fmla="*/ 33 w 53"/>
                    <a:gd name="T27" fmla="*/ 27 h 50"/>
                    <a:gd name="T28" fmla="*/ 46 w 53"/>
                    <a:gd name="T29" fmla="*/ 7 h 50"/>
                    <a:gd name="T30" fmla="*/ 49 w 53"/>
                    <a:gd name="T31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50">
                      <a:moveTo>
                        <a:pt x="49" y="8"/>
                      </a:moveTo>
                      <a:cubicBezTo>
                        <a:pt x="51" y="8"/>
                        <a:pt x="53" y="6"/>
                        <a:pt x="53" y="4"/>
                      </a:cubicBezTo>
                      <a:cubicBezTo>
                        <a:pt x="53" y="2"/>
                        <a:pt x="51" y="0"/>
                        <a:pt x="49" y="0"/>
                      </a:cubicBezTo>
                      <a:cubicBezTo>
                        <a:pt x="46" y="0"/>
                        <a:pt x="45" y="2"/>
                        <a:pt x="45" y="4"/>
                      </a:cubicBezTo>
                      <a:cubicBezTo>
                        <a:pt x="45" y="5"/>
                        <a:pt x="45" y="6"/>
                        <a:pt x="45" y="6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6"/>
                        <a:pt x="5" y="28"/>
                        <a:pt x="14" y="37"/>
                      </a:cubicBezTo>
                      <a:cubicBezTo>
                        <a:pt x="22" y="46"/>
                        <a:pt x="34" y="50"/>
                        <a:pt x="46" y="50"/>
                      </a:cubicBezTo>
                      <a:cubicBezTo>
                        <a:pt x="48" y="50"/>
                        <a:pt x="49" y="49"/>
                        <a:pt x="50" y="48"/>
                      </a:cubicBezTo>
                      <a:cubicBezTo>
                        <a:pt x="51" y="46"/>
                        <a:pt x="50" y="44"/>
                        <a:pt x="49" y="43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8"/>
                        <a:pt x="48" y="8"/>
                        <a:pt x="49" y="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</a:endParaRPr>
                </a:p>
              </p:txBody>
            </p:sp>
            <p:sp>
              <p:nvSpPr>
                <p:cNvPr id="10" name="Freeform 69">
                  <a:extLst>
                    <a:ext uri="{FF2B5EF4-FFF2-40B4-BE49-F238E27FC236}">
                      <a16:creationId xmlns:a16="http://schemas.microsoft.com/office/drawing/2014/main" id="{9C634BAC-19CF-BF56-1BBC-A42CEDE29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662" y="3642243"/>
                  <a:ext cx="216625" cy="195318"/>
                </a:xfrm>
                <a:custGeom>
                  <a:avLst/>
                  <a:gdLst>
                    <a:gd name="T0" fmla="*/ 23 w 26"/>
                    <a:gd name="T1" fmla="*/ 9 h 23"/>
                    <a:gd name="T2" fmla="*/ 22 w 26"/>
                    <a:gd name="T3" fmla="*/ 8 h 23"/>
                    <a:gd name="T4" fmla="*/ 12 w 26"/>
                    <a:gd name="T5" fmla="*/ 0 h 23"/>
                    <a:gd name="T6" fmla="*/ 11 w 26"/>
                    <a:gd name="T7" fmla="*/ 0 h 23"/>
                    <a:gd name="T8" fmla="*/ 11 w 26"/>
                    <a:gd name="T9" fmla="*/ 0 h 23"/>
                    <a:gd name="T10" fmla="*/ 0 w 26"/>
                    <a:gd name="T11" fmla="*/ 20 h 23"/>
                    <a:gd name="T12" fmla="*/ 0 w 26"/>
                    <a:gd name="T13" fmla="*/ 22 h 23"/>
                    <a:gd name="T14" fmla="*/ 2 w 26"/>
                    <a:gd name="T15" fmla="*/ 23 h 23"/>
                    <a:gd name="T16" fmla="*/ 24 w 26"/>
                    <a:gd name="T17" fmla="*/ 23 h 23"/>
                    <a:gd name="T18" fmla="*/ 26 w 26"/>
                    <a:gd name="T19" fmla="*/ 22 h 23"/>
                    <a:gd name="T20" fmla="*/ 26 w 26"/>
                    <a:gd name="T21" fmla="*/ 20 h 23"/>
                    <a:gd name="T22" fmla="*/ 23 w 26"/>
                    <a:gd name="T2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23" y="9"/>
                      </a:move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18" y="6"/>
                        <a:pt x="15" y="3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2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5" y="23"/>
                        <a:pt x="25" y="23"/>
                        <a:pt x="26" y="22"/>
                      </a:cubicBezTo>
                      <a:cubicBezTo>
                        <a:pt x="26" y="22"/>
                        <a:pt x="26" y="21"/>
                        <a:pt x="26" y="20"/>
                      </a:cubicBez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</a:endParaRPr>
                </a:p>
              </p:txBody>
            </p:sp>
          </p:grpSp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43607489-CE27-41B7-D255-5F1FFBAEAD33}"/>
                  </a:ext>
                </a:extLst>
              </p:cNvPr>
              <p:cNvSpPr txBox="1"/>
              <p:nvPr/>
            </p:nvSpPr>
            <p:spPr>
              <a:xfrm>
                <a:off x="1475048" y="2959476"/>
                <a:ext cx="8855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</a:rPr>
                  <a:t>50%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657D0AA-C7F5-D7DC-2795-9914723621D8}"/>
              </a:ext>
            </a:extLst>
          </p:cNvPr>
          <p:cNvGrpSpPr/>
          <p:nvPr/>
        </p:nvGrpSpPr>
        <p:grpSpPr>
          <a:xfrm>
            <a:off x="3636393" y="1994950"/>
            <a:ext cx="2197291" cy="3835022"/>
            <a:chOff x="3641853" y="1994950"/>
            <a:chExt cx="2197290" cy="3835022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68887CDF-3C9B-6F7A-42B5-C1687B18CDB9}"/>
                </a:ext>
              </a:extLst>
            </p:cNvPr>
            <p:cNvSpPr/>
            <p:nvPr/>
          </p:nvSpPr>
          <p:spPr>
            <a:xfrm>
              <a:off x="3641853" y="2807372"/>
              <a:ext cx="2197290" cy="30226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40E55E3D-4B38-42C4-C079-6A677CAC58BD}"/>
                </a:ext>
              </a:extLst>
            </p:cNvPr>
            <p:cNvSpPr txBox="1"/>
            <p:nvPr/>
          </p:nvSpPr>
          <p:spPr>
            <a:xfrm>
              <a:off x="3657656" y="3963346"/>
              <a:ext cx="216568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611BA53-AD84-0690-900A-9E3BB175A755}"/>
                </a:ext>
              </a:extLst>
            </p:cNvPr>
            <p:cNvGrpSpPr/>
            <p:nvPr/>
          </p:nvGrpSpPr>
          <p:grpSpPr>
            <a:xfrm>
              <a:off x="4006821" y="1994950"/>
              <a:ext cx="1467354" cy="1467354"/>
              <a:chOff x="3508320" y="1994950"/>
              <a:chExt cx="1467354" cy="1467354"/>
            </a:xfrm>
          </p:grpSpPr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15E17EBC-7034-0F91-0C63-03D7FCFE579F}"/>
                  </a:ext>
                </a:extLst>
              </p:cNvPr>
              <p:cNvSpPr/>
              <p:nvPr/>
            </p:nvSpPr>
            <p:spPr>
              <a:xfrm rot="18900000">
                <a:off x="3508320" y="1994950"/>
                <a:ext cx="1467354" cy="1467354"/>
              </a:xfrm>
              <a:prstGeom prst="roundRect">
                <a:avLst>
                  <a:gd name="adj" fmla="val 22267"/>
                </a:avLst>
              </a:prstGeom>
              <a:solidFill>
                <a:sysClr val="window" lastClr="FFFFFF"/>
              </a:solidFill>
              <a:ln w="127000" cap="flat" cmpd="sng" algn="ctr">
                <a:solidFill>
                  <a:srgbClr val="DD5F4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379ACBA3-BCF5-8549-4159-4ACC833B999D}"/>
                  </a:ext>
                </a:extLst>
              </p:cNvPr>
              <p:cNvGrpSpPr/>
              <p:nvPr/>
            </p:nvGrpSpPr>
            <p:grpSpPr>
              <a:xfrm>
                <a:off x="4014753" y="2408078"/>
                <a:ext cx="454489" cy="416615"/>
                <a:chOff x="4476299" y="3325487"/>
                <a:chExt cx="528396" cy="484363"/>
              </a:xfrm>
              <a:solidFill>
                <a:srgbClr val="FFC000"/>
              </a:solidFill>
            </p:grpSpPr>
            <p:sp>
              <p:nvSpPr>
                <p:cNvPr id="23" name="Freeform 29">
                  <a:extLst>
                    <a:ext uri="{FF2B5EF4-FFF2-40B4-BE49-F238E27FC236}">
                      <a16:creationId xmlns:a16="http://schemas.microsoft.com/office/drawing/2014/main" id="{F51C52D8-5757-DD88-2C64-1888834D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974" y="3585938"/>
                  <a:ext cx="489047" cy="223912"/>
                </a:xfrm>
                <a:custGeom>
                  <a:avLst/>
                  <a:gdLst>
                    <a:gd name="T0" fmla="*/ 119 w 218"/>
                    <a:gd name="T1" fmla="*/ 26 h 100"/>
                    <a:gd name="T2" fmla="*/ 99 w 218"/>
                    <a:gd name="T3" fmla="*/ 26 h 100"/>
                    <a:gd name="T4" fmla="*/ 73 w 218"/>
                    <a:gd name="T5" fmla="*/ 0 h 100"/>
                    <a:gd name="T6" fmla="*/ 0 w 218"/>
                    <a:gd name="T7" fmla="*/ 0 h 100"/>
                    <a:gd name="T8" fmla="*/ 0 w 218"/>
                    <a:gd name="T9" fmla="*/ 70 h 100"/>
                    <a:gd name="T10" fmla="*/ 29 w 218"/>
                    <a:gd name="T11" fmla="*/ 100 h 100"/>
                    <a:gd name="T12" fmla="*/ 189 w 218"/>
                    <a:gd name="T13" fmla="*/ 100 h 100"/>
                    <a:gd name="T14" fmla="*/ 218 w 218"/>
                    <a:gd name="T15" fmla="*/ 70 h 100"/>
                    <a:gd name="T16" fmla="*/ 218 w 218"/>
                    <a:gd name="T17" fmla="*/ 0 h 100"/>
                    <a:gd name="T18" fmla="*/ 145 w 218"/>
                    <a:gd name="T19" fmla="*/ 0 h 100"/>
                    <a:gd name="T20" fmla="*/ 119 w 218"/>
                    <a:gd name="T21" fmla="*/ 2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8" h="100">
                      <a:moveTo>
                        <a:pt x="119" y="26"/>
                      </a:move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85" y="26"/>
                        <a:pt x="73" y="14"/>
                        <a:pt x="7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86"/>
                        <a:pt x="13" y="100"/>
                        <a:pt x="29" y="100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205" y="100"/>
                        <a:pt x="218" y="86"/>
                        <a:pt x="218" y="7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14"/>
                        <a:pt x="133" y="26"/>
                        <a:pt x="119" y="26"/>
                      </a:cubicBezTo>
                      <a:close/>
                    </a:path>
                  </a:pathLst>
                </a:custGeom>
                <a:solidFill>
                  <a:srgbClr val="DD5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</a:endParaRPr>
                </a:p>
              </p:txBody>
            </p:sp>
            <p:sp>
              <p:nvSpPr>
                <p:cNvPr id="24" name="Freeform 30">
                  <a:extLst>
                    <a:ext uri="{FF2B5EF4-FFF2-40B4-BE49-F238E27FC236}">
                      <a16:creationId xmlns:a16="http://schemas.microsoft.com/office/drawing/2014/main" id="{5DA85E88-D912-5267-BA9E-EF546E00B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6299" y="3325487"/>
                  <a:ext cx="528396" cy="294178"/>
                </a:xfrm>
                <a:custGeom>
                  <a:avLst/>
                  <a:gdLst>
                    <a:gd name="T0" fmla="*/ 204 w 236"/>
                    <a:gd name="T1" fmla="*/ 44 h 131"/>
                    <a:gd name="T2" fmla="*/ 163 w 236"/>
                    <a:gd name="T3" fmla="*/ 44 h 131"/>
                    <a:gd name="T4" fmla="*/ 163 w 236"/>
                    <a:gd name="T5" fmla="*/ 30 h 131"/>
                    <a:gd name="T6" fmla="*/ 133 w 236"/>
                    <a:gd name="T7" fmla="*/ 0 h 131"/>
                    <a:gd name="T8" fmla="*/ 103 w 236"/>
                    <a:gd name="T9" fmla="*/ 0 h 131"/>
                    <a:gd name="T10" fmla="*/ 73 w 236"/>
                    <a:gd name="T11" fmla="*/ 30 h 131"/>
                    <a:gd name="T12" fmla="*/ 73 w 236"/>
                    <a:gd name="T13" fmla="*/ 44 h 131"/>
                    <a:gd name="T14" fmla="*/ 32 w 236"/>
                    <a:gd name="T15" fmla="*/ 44 h 131"/>
                    <a:gd name="T16" fmla="*/ 0 w 236"/>
                    <a:gd name="T17" fmla="*/ 75 h 131"/>
                    <a:gd name="T18" fmla="*/ 0 w 236"/>
                    <a:gd name="T19" fmla="*/ 106 h 131"/>
                    <a:gd name="T20" fmla="*/ 92 w 236"/>
                    <a:gd name="T21" fmla="*/ 106 h 131"/>
                    <a:gd name="T22" fmla="*/ 92 w 236"/>
                    <a:gd name="T23" fmla="*/ 115 h 131"/>
                    <a:gd name="T24" fmla="*/ 108 w 236"/>
                    <a:gd name="T25" fmla="*/ 131 h 131"/>
                    <a:gd name="T26" fmla="*/ 128 w 236"/>
                    <a:gd name="T27" fmla="*/ 131 h 131"/>
                    <a:gd name="T28" fmla="*/ 144 w 236"/>
                    <a:gd name="T29" fmla="*/ 115 h 131"/>
                    <a:gd name="T30" fmla="*/ 144 w 236"/>
                    <a:gd name="T31" fmla="*/ 106 h 131"/>
                    <a:gd name="T32" fmla="*/ 236 w 236"/>
                    <a:gd name="T33" fmla="*/ 106 h 131"/>
                    <a:gd name="T34" fmla="*/ 236 w 236"/>
                    <a:gd name="T35" fmla="*/ 75 h 131"/>
                    <a:gd name="T36" fmla="*/ 204 w 236"/>
                    <a:gd name="T37" fmla="*/ 44 h 131"/>
                    <a:gd name="T38" fmla="*/ 92 w 236"/>
                    <a:gd name="T39" fmla="*/ 30 h 131"/>
                    <a:gd name="T40" fmla="*/ 103 w 236"/>
                    <a:gd name="T41" fmla="*/ 19 h 131"/>
                    <a:gd name="T42" fmla="*/ 133 w 236"/>
                    <a:gd name="T43" fmla="*/ 19 h 131"/>
                    <a:gd name="T44" fmla="*/ 144 w 236"/>
                    <a:gd name="T45" fmla="*/ 30 h 131"/>
                    <a:gd name="T46" fmla="*/ 144 w 236"/>
                    <a:gd name="T47" fmla="*/ 44 h 131"/>
                    <a:gd name="T48" fmla="*/ 92 w 236"/>
                    <a:gd name="T49" fmla="*/ 44 h 131"/>
                    <a:gd name="T50" fmla="*/ 92 w 236"/>
                    <a:gd name="T51" fmla="*/ 3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36" h="131">
                      <a:moveTo>
                        <a:pt x="204" y="44"/>
                      </a:moveTo>
                      <a:cubicBezTo>
                        <a:pt x="163" y="44"/>
                        <a:pt x="163" y="44"/>
                        <a:pt x="163" y="44"/>
                      </a:cubicBezTo>
                      <a:cubicBezTo>
                        <a:pt x="163" y="30"/>
                        <a:pt x="163" y="30"/>
                        <a:pt x="163" y="30"/>
                      </a:cubicBezTo>
                      <a:cubicBezTo>
                        <a:pt x="163" y="14"/>
                        <a:pt x="150" y="0"/>
                        <a:pt x="13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86" y="0"/>
                        <a:pt x="73" y="14"/>
                        <a:pt x="73" y="30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15" y="44"/>
                        <a:pt x="0" y="58"/>
                        <a:pt x="0" y="75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92" y="106"/>
                        <a:pt x="92" y="106"/>
                        <a:pt x="92" y="106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92" y="124"/>
                        <a:pt x="99" y="131"/>
                        <a:pt x="108" y="131"/>
                      </a:cubicBezTo>
                      <a:cubicBezTo>
                        <a:pt x="128" y="131"/>
                        <a:pt x="128" y="131"/>
                        <a:pt x="128" y="131"/>
                      </a:cubicBezTo>
                      <a:cubicBezTo>
                        <a:pt x="137" y="131"/>
                        <a:pt x="144" y="124"/>
                        <a:pt x="144" y="115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236" y="106"/>
                        <a:pt x="236" y="106"/>
                        <a:pt x="236" y="106"/>
                      </a:cubicBezTo>
                      <a:cubicBezTo>
                        <a:pt x="236" y="75"/>
                        <a:pt x="236" y="75"/>
                        <a:pt x="236" y="75"/>
                      </a:cubicBezTo>
                      <a:cubicBezTo>
                        <a:pt x="236" y="58"/>
                        <a:pt x="221" y="44"/>
                        <a:pt x="204" y="44"/>
                      </a:cubicBezTo>
                      <a:close/>
                      <a:moveTo>
                        <a:pt x="92" y="30"/>
                      </a:moveTo>
                      <a:cubicBezTo>
                        <a:pt x="92" y="24"/>
                        <a:pt x="97" y="19"/>
                        <a:pt x="103" y="19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39" y="19"/>
                        <a:pt x="144" y="24"/>
                        <a:pt x="144" y="30"/>
                      </a:cubicBezTo>
                      <a:cubicBezTo>
                        <a:pt x="144" y="44"/>
                        <a:pt x="144" y="44"/>
                        <a:pt x="144" y="44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lnTo>
                        <a:pt x="92" y="30"/>
                      </a:lnTo>
                      <a:close/>
                    </a:path>
                  </a:pathLst>
                </a:custGeom>
                <a:solidFill>
                  <a:srgbClr val="DD5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</a:endParaRPr>
                </a:p>
              </p:txBody>
            </p:sp>
          </p:grpSp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B85A9250-932F-BB33-EB2D-FCE581B918E1}"/>
                  </a:ext>
                </a:extLst>
              </p:cNvPr>
              <p:cNvSpPr txBox="1"/>
              <p:nvPr/>
            </p:nvSpPr>
            <p:spPr>
              <a:xfrm>
                <a:off x="3799225" y="2959476"/>
                <a:ext cx="8855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</a:rPr>
                  <a:t>50%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EF56129-D12E-10B5-BD94-BBE5E085AD19}"/>
              </a:ext>
            </a:extLst>
          </p:cNvPr>
          <p:cNvGrpSpPr/>
          <p:nvPr/>
        </p:nvGrpSpPr>
        <p:grpSpPr>
          <a:xfrm>
            <a:off x="6341868" y="1994950"/>
            <a:ext cx="2213811" cy="3835022"/>
            <a:chOff x="6336632" y="1994950"/>
            <a:chExt cx="2213810" cy="3835022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69D39EB6-87B1-070C-B4BD-6844B485A6A7}"/>
                </a:ext>
              </a:extLst>
            </p:cNvPr>
            <p:cNvSpPr/>
            <p:nvPr/>
          </p:nvSpPr>
          <p:spPr>
            <a:xfrm>
              <a:off x="6344892" y="2807372"/>
              <a:ext cx="2197290" cy="30226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7" name="TextBox 57">
              <a:extLst>
                <a:ext uri="{FF2B5EF4-FFF2-40B4-BE49-F238E27FC236}">
                  <a16:creationId xmlns:a16="http://schemas.microsoft.com/office/drawing/2014/main" id="{F03B0A7A-3BFB-71E2-32EA-C4504DAEEF6C}"/>
                </a:ext>
              </a:extLst>
            </p:cNvPr>
            <p:cNvSpPr txBox="1"/>
            <p:nvPr/>
          </p:nvSpPr>
          <p:spPr>
            <a:xfrm>
              <a:off x="6336632" y="3947304"/>
              <a:ext cx="221381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5AC2537-7A07-D118-61E4-0BD4AD227965}"/>
                </a:ext>
              </a:extLst>
            </p:cNvPr>
            <p:cNvGrpSpPr/>
            <p:nvPr/>
          </p:nvGrpSpPr>
          <p:grpSpPr>
            <a:xfrm>
              <a:off x="6709860" y="1994950"/>
              <a:ext cx="1467354" cy="1467354"/>
              <a:chOff x="5840134" y="1994950"/>
              <a:chExt cx="1467354" cy="1467354"/>
            </a:xfrm>
          </p:grpSpPr>
          <p:sp>
            <p:nvSpPr>
              <p:cNvPr id="29" name="Rounded Rectangle 11">
                <a:extLst>
                  <a:ext uri="{FF2B5EF4-FFF2-40B4-BE49-F238E27FC236}">
                    <a16:creationId xmlns:a16="http://schemas.microsoft.com/office/drawing/2014/main" id="{780EAACB-D4E6-1D68-3482-BB21EF143E9A}"/>
                  </a:ext>
                </a:extLst>
              </p:cNvPr>
              <p:cNvSpPr/>
              <p:nvPr/>
            </p:nvSpPr>
            <p:spPr>
              <a:xfrm rot="18900000">
                <a:off x="5840134" y="1994950"/>
                <a:ext cx="1467354" cy="1467354"/>
              </a:xfrm>
              <a:prstGeom prst="roundRect">
                <a:avLst>
                  <a:gd name="adj" fmla="val 22267"/>
                </a:avLst>
              </a:prstGeom>
              <a:solidFill>
                <a:sysClr val="window" lastClr="FFFFFF"/>
              </a:solidFill>
              <a:ln w="1270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0" name="Freeform 322">
                <a:extLst>
                  <a:ext uri="{FF2B5EF4-FFF2-40B4-BE49-F238E27FC236}">
                    <a16:creationId xmlns:a16="http://schemas.microsoft.com/office/drawing/2014/main" id="{6FBA1CC0-4DEC-D7D3-1689-B3FE942D5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6189" y="2374335"/>
                <a:ext cx="455244" cy="484099"/>
              </a:xfrm>
              <a:custGeom>
                <a:avLst/>
                <a:gdLst>
                  <a:gd name="T0" fmla="*/ 32 w 60"/>
                  <a:gd name="T1" fmla="*/ 4 h 64"/>
                  <a:gd name="T2" fmla="*/ 32 w 60"/>
                  <a:gd name="T3" fmla="*/ 2 h 64"/>
                  <a:gd name="T4" fmla="*/ 30 w 60"/>
                  <a:gd name="T5" fmla="*/ 0 h 64"/>
                  <a:gd name="T6" fmla="*/ 28 w 60"/>
                  <a:gd name="T7" fmla="*/ 2 h 64"/>
                  <a:gd name="T8" fmla="*/ 28 w 60"/>
                  <a:gd name="T9" fmla="*/ 4 h 64"/>
                  <a:gd name="T10" fmla="*/ 0 w 60"/>
                  <a:gd name="T11" fmla="*/ 34 h 64"/>
                  <a:gd name="T12" fmla="*/ 0 w 60"/>
                  <a:gd name="T13" fmla="*/ 36 h 64"/>
                  <a:gd name="T14" fmla="*/ 0 w 60"/>
                  <a:gd name="T15" fmla="*/ 36 h 64"/>
                  <a:gd name="T16" fmla="*/ 10 w 60"/>
                  <a:gd name="T17" fmla="*/ 28 h 64"/>
                  <a:gd name="T18" fmla="*/ 20 w 60"/>
                  <a:gd name="T19" fmla="*/ 36 h 64"/>
                  <a:gd name="T20" fmla="*/ 20 w 60"/>
                  <a:gd name="T21" fmla="*/ 36 h 64"/>
                  <a:gd name="T22" fmla="*/ 28 w 60"/>
                  <a:gd name="T23" fmla="*/ 28 h 64"/>
                  <a:gd name="T24" fmla="*/ 28 w 60"/>
                  <a:gd name="T25" fmla="*/ 50 h 64"/>
                  <a:gd name="T26" fmla="*/ 22 w 60"/>
                  <a:gd name="T27" fmla="*/ 60 h 64"/>
                  <a:gd name="T28" fmla="*/ 16 w 60"/>
                  <a:gd name="T29" fmla="*/ 54 h 64"/>
                  <a:gd name="T30" fmla="*/ 14 w 60"/>
                  <a:gd name="T31" fmla="*/ 52 h 64"/>
                  <a:gd name="T32" fmla="*/ 12 w 60"/>
                  <a:gd name="T33" fmla="*/ 54 h 64"/>
                  <a:gd name="T34" fmla="*/ 22 w 60"/>
                  <a:gd name="T35" fmla="*/ 64 h 64"/>
                  <a:gd name="T36" fmla="*/ 32 w 60"/>
                  <a:gd name="T37" fmla="*/ 50 h 64"/>
                  <a:gd name="T38" fmla="*/ 32 w 60"/>
                  <a:gd name="T39" fmla="*/ 28 h 64"/>
                  <a:gd name="T40" fmla="*/ 40 w 60"/>
                  <a:gd name="T41" fmla="*/ 36 h 64"/>
                  <a:gd name="T42" fmla="*/ 40 w 60"/>
                  <a:gd name="T43" fmla="*/ 36 h 64"/>
                  <a:gd name="T44" fmla="*/ 50 w 60"/>
                  <a:gd name="T45" fmla="*/ 28 h 64"/>
                  <a:gd name="T46" fmla="*/ 60 w 60"/>
                  <a:gd name="T47" fmla="*/ 36 h 64"/>
                  <a:gd name="T48" fmla="*/ 60 w 60"/>
                  <a:gd name="T49" fmla="*/ 36 h 64"/>
                  <a:gd name="T50" fmla="*/ 60 w 60"/>
                  <a:gd name="T51" fmla="*/ 34 h 64"/>
                  <a:gd name="T52" fmla="*/ 32 w 60"/>
                  <a:gd name="T5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4">
                    <a:moveTo>
                      <a:pt x="32" y="4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12" y="5"/>
                      <a:pt x="0" y="18"/>
                      <a:pt x="0" y="34"/>
                    </a:cubicBezTo>
                    <a:cubicBezTo>
                      <a:pt x="0" y="35"/>
                      <a:pt x="0" y="35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1"/>
                      <a:pt x="5" y="28"/>
                      <a:pt x="10" y="28"/>
                    </a:cubicBezTo>
                    <a:cubicBezTo>
                      <a:pt x="15" y="28"/>
                      <a:pt x="19" y="31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2"/>
                      <a:pt x="24" y="29"/>
                      <a:pt x="28" y="28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60"/>
                      <a:pt x="26" y="60"/>
                      <a:pt x="22" y="60"/>
                    </a:cubicBezTo>
                    <a:cubicBezTo>
                      <a:pt x="16" y="60"/>
                      <a:pt x="16" y="58"/>
                      <a:pt x="16" y="54"/>
                    </a:cubicBezTo>
                    <a:cubicBezTo>
                      <a:pt x="16" y="53"/>
                      <a:pt x="15" y="52"/>
                      <a:pt x="14" y="52"/>
                    </a:cubicBezTo>
                    <a:cubicBezTo>
                      <a:pt x="13" y="52"/>
                      <a:pt x="12" y="53"/>
                      <a:pt x="12" y="54"/>
                    </a:cubicBezTo>
                    <a:cubicBezTo>
                      <a:pt x="12" y="58"/>
                      <a:pt x="12" y="64"/>
                      <a:pt x="22" y="64"/>
                    </a:cubicBezTo>
                    <a:cubicBezTo>
                      <a:pt x="27" y="64"/>
                      <a:pt x="32" y="63"/>
                      <a:pt x="32" y="50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6" y="29"/>
                      <a:pt x="39" y="32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1"/>
                      <a:pt x="45" y="28"/>
                      <a:pt x="50" y="28"/>
                    </a:cubicBezTo>
                    <a:cubicBezTo>
                      <a:pt x="55" y="28"/>
                      <a:pt x="59" y="31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5"/>
                      <a:pt x="60" y="35"/>
                      <a:pt x="60" y="34"/>
                    </a:cubicBezTo>
                    <a:cubicBezTo>
                      <a:pt x="60" y="18"/>
                      <a:pt x="48" y="5"/>
                      <a:pt x="32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1" name="TextBox 26">
                <a:extLst>
                  <a:ext uri="{FF2B5EF4-FFF2-40B4-BE49-F238E27FC236}">
                    <a16:creationId xmlns:a16="http://schemas.microsoft.com/office/drawing/2014/main" id="{4F460CFA-1686-B6C6-DB77-CC3312F9A9F2}"/>
                  </a:ext>
                </a:extLst>
              </p:cNvPr>
              <p:cNvSpPr txBox="1"/>
              <p:nvPr/>
            </p:nvSpPr>
            <p:spPr>
              <a:xfrm>
                <a:off x="6131041" y="2959476"/>
                <a:ext cx="8855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</a:rPr>
                  <a:t>50%</a:t>
                </a: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35F1442-95B9-9FDD-A19B-25F2C64B2F1E}"/>
              </a:ext>
            </a:extLst>
          </p:cNvPr>
          <p:cNvGrpSpPr/>
          <p:nvPr/>
        </p:nvGrpSpPr>
        <p:grpSpPr>
          <a:xfrm>
            <a:off x="9063861" y="1994950"/>
            <a:ext cx="2197291" cy="3835022"/>
            <a:chOff x="9063862" y="1994950"/>
            <a:chExt cx="2197290" cy="3835022"/>
          </a:xfrm>
        </p:grpSpPr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00B7F159-A5C1-FB42-FB4F-B38461AC4E55}"/>
                </a:ext>
              </a:extLst>
            </p:cNvPr>
            <p:cNvSpPr/>
            <p:nvPr/>
          </p:nvSpPr>
          <p:spPr>
            <a:xfrm>
              <a:off x="9063862" y="2807372"/>
              <a:ext cx="2197290" cy="30226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D95C904-8B8F-8098-06EF-6F0A606B3EDD}"/>
                </a:ext>
              </a:extLst>
            </p:cNvPr>
            <p:cNvGrpSpPr/>
            <p:nvPr/>
          </p:nvGrpSpPr>
          <p:grpSpPr>
            <a:xfrm>
              <a:off x="9428830" y="1994950"/>
              <a:ext cx="1467354" cy="1467354"/>
              <a:chOff x="8171946" y="1994950"/>
              <a:chExt cx="1467354" cy="1467354"/>
            </a:xfrm>
          </p:grpSpPr>
          <p:sp>
            <p:nvSpPr>
              <p:cNvPr id="36" name="Rounded Rectangle 14">
                <a:extLst>
                  <a:ext uri="{FF2B5EF4-FFF2-40B4-BE49-F238E27FC236}">
                    <a16:creationId xmlns:a16="http://schemas.microsoft.com/office/drawing/2014/main" id="{C6A4C9DD-C819-7DB6-B442-5A8D4B49073F}"/>
                  </a:ext>
                </a:extLst>
              </p:cNvPr>
              <p:cNvSpPr/>
              <p:nvPr/>
            </p:nvSpPr>
            <p:spPr>
              <a:xfrm rot="18900000">
                <a:off x="8171946" y="1994950"/>
                <a:ext cx="1467354" cy="1467354"/>
              </a:xfrm>
              <a:prstGeom prst="roundRect">
                <a:avLst>
                  <a:gd name="adj" fmla="val 22267"/>
                </a:avLst>
              </a:prstGeom>
              <a:solidFill>
                <a:sysClr val="window" lastClr="FFFFFF"/>
              </a:solidFill>
              <a:ln w="127000" cap="flat" cmpd="sng" algn="ctr">
                <a:solidFill>
                  <a:srgbClr val="DD5F4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7" name="Freeform 153">
                <a:extLst>
                  <a:ext uri="{FF2B5EF4-FFF2-40B4-BE49-F238E27FC236}">
                    <a16:creationId xmlns:a16="http://schemas.microsoft.com/office/drawing/2014/main" id="{85D7C226-BA17-D928-8098-9E7373D83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9985" y="2380747"/>
                <a:ext cx="471276" cy="471276"/>
              </a:xfrm>
              <a:custGeom>
                <a:avLst/>
                <a:gdLst>
                  <a:gd name="T0" fmla="*/ 50 w 62"/>
                  <a:gd name="T1" fmla="*/ 49 h 62"/>
                  <a:gd name="T2" fmla="*/ 44 w 62"/>
                  <a:gd name="T3" fmla="*/ 54 h 62"/>
                  <a:gd name="T4" fmla="*/ 24 w 62"/>
                  <a:gd name="T5" fmla="*/ 54 h 62"/>
                  <a:gd name="T6" fmla="*/ 21 w 62"/>
                  <a:gd name="T7" fmla="*/ 50 h 62"/>
                  <a:gd name="T8" fmla="*/ 24 w 62"/>
                  <a:gd name="T9" fmla="*/ 42 h 62"/>
                  <a:gd name="T10" fmla="*/ 56 w 62"/>
                  <a:gd name="T11" fmla="*/ 42 h 62"/>
                  <a:gd name="T12" fmla="*/ 62 w 62"/>
                  <a:gd name="T13" fmla="*/ 14 h 62"/>
                  <a:gd name="T14" fmla="*/ 11 w 62"/>
                  <a:gd name="T15" fmla="*/ 7 h 62"/>
                  <a:gd name="T16" fmla="*/ 7 w 62"/>
                  <a:gd name="T17" fmla="*/ 5 h 62"/>
                  <a:gd name="T18" fmla="*/ 7 w 62"/>
                  <a:gd name="T19" fmla="*/ 4 h 62"/>
                  <a:gd name="T20" fmla="*/ 4 w 62"/>
                  <a:gd name="T21" fmla="*/ 0 h 62"/>
                  <a:gd name="T22" fmla="*/ 0 w 62"/>
                  <a:gd name="T23" fmla="*/ 4 h 62"/>
                  <a:gd name="T24" fmla="*/ 4 w 62"/>
                  <a:gd name="T25" fmla="*/ 8 h 62"/>
                  <a:gd name="T26" fmla="*/ 4 w 62"/>
                  <a:gd name="T27" fmla="*/ 8 h 62"/>
                  <a:gd name="T28" fmla="*/ 9 w 62"/>
                  <a:gd name="T29" fmla="*/ 11 h 62"/>
                  <a:gd name="T30" fmla="*/ 17 w 62"/>
                  <a:gd name="T31" fmla="*/ 42 h 62"/>
                  <a:gd name="T32" fmla="*/ 19 w 62"/>
                  <a:gd name="T33" fmla="*/ 42 h 62"/>
                  <a:gd name="T34" fmla="*/ 17 w 62"/>
                  <a:gd name="T35" fmla="*/ 49 h 62"/>
                  <a:gd name="T36" fmla="*/ 17 w 62"/>
                  <a:gd name="T37" fmla="*/ 49 h 62"/>
                  <a:gd name="T38" fmla="*/ 10 w 62"/>
                  <a:gd name="T39" fmla="*/ 55 h 62"/>
                  <a:gd name="T40" fmla="*/ 17 w 62"/>
                  <a:gd name="T41" fmla="*/ 62 h 62"/>
                  <a:gd name="T42" fmla="*/ 23 w 62"/>
                  <a:gd name="T43" fmla="*/ 58 h 62"/>
                  <a:gd name="T44" fmla="*/ 44 w 62"/>
                  <a:gd name="T45" fmla="*/ 58 h 62"/>
                  <a:gd name="T46" fmla="*/ 50 w 62"/>
                  <a:gd name="T47" fmla="*/ 62 h 62"/>
                  <a:gd name="T48" fmla="*/ 57 w 62"/>
                  <a:gd name="T49" fmla="*/ 55 h 62"/>
                  <a:gd name="T50" fmla="*/ 50 w 62"/>
                  <a:gd name="T51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62">
                    <a:moveTo>
                      <a:pt x="50" y="49"/>
                    </a:moveTo>
                    <a:cubicBezTo>
                      <a:pt x="47" y="49"/>
                      <a:pt x="45" y="51"/>
                      <a:pt x="44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3" y="52"/>
                      <a:pt x="22" y="51"/>
                      <a:pt x="21" y="5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3" y="49"/>
                      <a:pt x="10" y="52"/>
                      <a:pt x="10" y="55"/>
                    </a:cubicBezTo>
                    <a:cubicBezTo>
                      <a:pt x="10" y="59"/>
                      <a:pt x="13" y="62"/>
                      <a:pt x="17" y="62"/>
                    </a:cubicBezTo>
                    <a:cubicBezTo>
                      <a:pt x="20" y="62"/>
                      <a:pt x="22" y="60"/>
                      <a:pt x="23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60"/>
                      <a:pt x="47" y="62"/>
                      <a:pt x="50" y="62"/>
                    </a:cubicBezTo>
                    <a:cubicBezTo>
                      <a:pt x="54" y="62"/>
                      <a:pt x="57" y="59"/>
                      <a:pt x="57" y="55"/>
                    </a:cubicBezTo>
                    <a:cubicBezTo>
                      <a:pt x="57" y="52"/>
                      <a:pt x="54" y="49"/>
                      <a:pt x="50" y="49"/>
                    </a:cubicBezTo>
                    <a:close/>
                  </a:path>
                </a:pathLst>
              </a:custGeom>
              <a:solidFill>
                <a:srgbClr val="DD5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8" name="TextBox 27">
                <a:extLst>
                  <a:ext uri="{FF2B5EF4-FFF2-40B4-BE49-F238E27FC236}">
                    <a16:creationId xmlns:a16="http://schemas.microsoft.com/office/drawing/2014/main" id="{B41808DC-79B2-1269-39C7-9F0F1B404F2C}"/>
                  </a:ext>
                </a:extLst>
              </p:cNvPr>
              <p:cNvSpPr txBox="1"/>
              <p:nvPr/>
            </p:nvSpPr>
            <p:spPr>
              <a:xfrm>
                <a:off x="8462850" y="2959476"/>
                <a:ext cx="8855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</a:rPr>
                  <a:t>50%</a:t>
                </a:r>
              </a:p>
            </p:txBody>
          </p:sp>
        </p:grpSp>
        <p:sp>
          <p:nvSpPr>
            <p:cNvPr id="35" name="TextBox 57">
              <a:extLst>
                <a:ext uri="{FF2B5EF4-FFF2-40B4-BE49-F238E27FC236}">
                  <a16:creationId xmlns:a16="http://schemas.microsoft.com/office/drawing/2014/main" id="{236C3A8D-9C18-80AB-1B23-CC452B4A28D7}"/>
                </a:ext>
              </a:extLst>
            </p:cNvPr>
            <p:cNvSpPr txBox="1"/>
            <p:nvPr/>
          </p:nvSpPr>
          <p:spPr>
            <a:xfrm>
              <a:off x="9079665" y="3931262"/>
              <a:ext cx="2165685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Add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1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6883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Performance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FFA43541-6413-ED14-4134-86BEF2A4A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148311"/>
              </p:ext>
            </p:extLst>
          </p:nvPr>
        </p:nvGraphicFramePr>
        <p:xfrm>
          <a:off x="904653" y="1471080"/>
          <a:ext cx="5379536" cy="437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组合 22">
            <a:extLst>
              <a:ext uri="{FF2B5EF4-FFF2-40B4-BE49-F238E27FC236}">
                <a16:creationId xmlns:a16="http://schemas.microsoft.com/office/drawing/2014/main" id="{8ADAA9A4-5A95-1E3C-9241-2D04837F22E4}"/>
              </a:ext>
            </a:extLst>
          </p:cNvPr>
          <p:cNvGrpSpPr/>
          <p:nvPr/>
        </p:nvGrpSpPr>
        <p:grpSpPr>
          <a:xfrm>
            <a:off x="6889205" y="1625889"/>
            <a:ext cx="4681884" cy="1200329"/>
            <a:chOff x="6889204" y="2016414"/>
            <a:chExt cx="4681884" cy="1200329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E46450A-3E7D-CF89-A2C8-9B2777190131}"/>
                </a:ext>
              </a:extLst>
            </p:cNvPr>
            <p:cNvGrpSpPr/>
            <p:nvPr/>
          </p:nvGrpSpPr>
          <p:grpSpPr>
            <a:xfrm>
              <a:off x="6889204" y="2237631"/>
              <a:ext cx="720000" cy="720000"/>
              <a:chOff x="7298779" y="1817923"/>
              <a:chExt cx="720000" cy="72000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68B9231-F98B-4B2B-7098-C7C1627A74C8}"/>
                  </a:ext>
                </a:extLst>
              </p:cNvPr>
              <p:cNvSpPr/>
              <p:nvPr/>
            </p:nvSpPr>
            <p:spPr>
              <a:xfrm>
                <a:off x="7298779" y="1817923"/>
                <a:ext cx="720000" cy="720000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39700" dir="5400000" algn="t" rotWithShape="0">
                  <a:srgbClr val="48B3C7">
                    <a:alpha val="10000"/>
                  </a:srgb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pic>
            <p:nvPicPr>
              <p:cNvPr id="27" name="图片 21" descr="hourglass">
                <a:extLst>
                  <a:ext uri="{FF2B5EF4-FFF2-40B4-BE49-F238E27FC236}">
                    <a16:creationId xmlns:a16="http://schemas.microsoft.com/office/drawing/2014/main" id="{99F524B6-C9B8-B017-8230-61F3D2C00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19459" y="1946930"/>
                <a:ext cx="478640" cy="478640"/>
              </a:xfrm>
              <a:prstGeom prst="rect">
                <a:avLst/>
              </a:prstGeom>
            </p:spPr>
          </p:pic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1624C60-D242-2DFB-C636-F14BA358392D}"/>
                </a:ext>
              </a:extLst>
            </p:cNvPr>
            <p:cNvSpPr txBox="1"/>
            <p:nvPr/>
          </p:nvSpPr>
          <p:spPr>
            <a:xfrm>
              <a:off x="7729884" y="2016414"/>
              <a:ext cx="384120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288442E-9519-D2C8-8E74-D2D04AA2ED15}"/>
              </a:ext>
            </a:extLst>
          </p:cNvPr>
          <p:cNvGrpSpPr/>
          <p:nvPr/>
        </p:nvGrpSpPr>
        <p:grpSpPr>
          <a:xfrm>
            <a:off x="6889205" y="3149889"/>
            <a:ext cx="4681884" cy="1200329"/>
            <a:chOff x="6889204" y="3149889"/>
            <a:chExt cx="4681884" cy="120032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D034359-1FC7-658B-F097-7C33D25604EE}"/>
                </a:ext>
              </a:extLst>
            </p:cNvPr>
            <p:cNvSpPr txBox="1"/>
            <p:nvPr/>
          </p:nvSpPr>
          <p:spPr>
            <a:xfrm>
              <a:off x="7729884" y="3149889"/>
              <a:ext cx="384120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9CDE0EA-EFA8-BECF-8192-10BE4BD18BB9}"/>
                </a:ext>
              </a:extLst>
            </p:cNvPr>
            <p:cNvGrpSpPr/>
            <p:nvPr/>
          </p:nvGrpSpPr>
          <p:grpSpPr>
            <a:xfrm>
              <a:off x="6889204" y="3371106"/>
              <a:ext cx="720000" cy="720000"/>
              <a:chOff x="6889204" y="3371106"/>
              <a:chExt cx="720000" cy="720000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E65969F3-6966-AAE7-3D21-CD8FDA2E5729}"/>
                  </a:ext>
                </a:extLst>
              </p:cNvPr>
              <p:cNvSpPr/>
              <p:nvPr/>
            </p:nvSpPr>
            <p:spPr>
              <a:xfrm>
                <a:off x="6889204" y="3371106"/>
                <a:ext cx="720000" cy="720000"/>
              </a:xfrm>
              <a:prstGeom prst="ellipse">
                <a:avLst/>
              </a:prstGeom>
              <a:solidFill>
                <a:srgbClr val="DD5F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39700" dir="5400000" algn="t" rotWithShape="0">
                  <a:srgbClr val="48B3C7">
                    <a:alpha val="10000"/>
                  </a:srgb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pic>
            <p:nvPicPr>
              <p:cNvPr id="32" name="图形 31">
                <a:extLst>
                  <a:ext uri="{FF2B5EF4-FFF2-40B4-BE49-F238E27FC236}">
                    <a16:creationId xmlns:a16="http://schemas.microsoft.com/office/drawing/2014/main" id="{E939713F-76BE-AA52-3C02-82EFE9C23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38897" y="3520799"/>
                <a:ext cx="420614" cy="420614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2229487-6B0D-0CD0-AEF0-CE1E13E9F427}"/>
              </a:ext>
            </a:extLst>
          </p:cNvPr>
          <p:cNvGrpSpPr/>
          <p:nvPr/>
        </p:nvGrpSpPr>
        <p:grpSpPr>
          <a:xfrm>
            <a:off x="6889205" y="4673889"/>
            <a:ext cx="4681884" cy="1200329"/>
            <a:chOff x="6889204" y="4330989"/>
            <a:chExt cx="4681884" cy="1200329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4D15155-99FD-B6CD-4476-B2A35F547F83}"/>
                </a:ext>
              </a:extLst>
            </p:cNvPr>
            <p:cNvGrpSpPr/>
            <p:nvPr/>
          </p:nvGrpSpPr>
          <p:grpSpPr>
            <a:xfrm>
              <a:off x="6889204" y="4552206"/>
              <a:ext cx="720000" cy="720000"/>
              <a:chOff x="7298779" y="4030576"/>
              <a:chExt cx="720000" cy="720000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64473ED7-4545-2F5A-A6DC-AD61990F63AB}"/>
                  </a:ext>
                </a:extLst>
              </p:cNvPr>
              <p:cNvSpPr/>
              <p:nvPr/>
            </p:nvSpPr>
            <p:spPr>
              <a:xfrm>
                <a:off x="7298779" y="4030576"/>
                <a:ext cx="720000" cy="720000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39700" dir="5400000" algn="t" rotWithShape="0">
                  <a:srgbClr val="48B3C7">
                    <a:alpha val="10000"/>
                  </a:srgb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pic>
            <p:nvPicPr>
              <p:cNvPr id="37" name="图片 23" descr="mic">
                <a:extLst>
                  <a:ext uri="{FF2B5EF4-FFF2-40B4-BE49-F238E27FC236}">
                    <a16:creationId xmlns:a16="http://schemas.microsoft.com/office/drawing/2014/main" id="{47323BD0-8A19-A300-4688-A63C29774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19459" y="4146019"/>
                <a:ext cx="478640" cy="478640"/>
              </a:xfrm>
              <a:prstGeom prst="rect">
                <a:avLst/>
              </a:prstGeom>
            </p:spPr>
          </p:pic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1CF3CF4-6B61-DC81-B4D0-4E47D66105F2}"/>
                </a:ext>
              </a:extLst>
            </p:cNvPr>
            <p:cNvSpPr txBox="1"/>
            <p:nvPr/>
          </p:nvSpPr>
          <p:spPr>
            <a:xfrm>
              <a:off x="7729884" y="4330989"/>
              <a:ext cx="384120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6667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Performance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73BB2163-749F-E292-E067-493A7F386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0286" y="1635828"/>
            <a:ext cx="2617991" cy="3926985"/>
          </a:xfrm>
          <a:prstGeom prst="round1Rect">
            <a:avLst/>
          </a:prstGeom>
          <a:solidFill>
            <a:sysClr val="window" lastClr="FFFFFF"/>
          </a:solidFill>
          <a:ln>
            <a:noFill/>
          </a:ln>
          <a:effectLst>
            <a:outerShdw blurRad="762000" algn="ctr" rotWithShape="0">
              <a:sysClr val="window" lastClr="FFFFFF">
                <a:lumMod val="50000"/>
                <a:alpha val="10000"/>
              </a:sys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8CC8354-C0BB-B422-1AE6-F7F57A5A2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998" y="1639137"/>
            <a:ext cx="2613575" cy="392036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762000" algn="ctr" rotWithShape="0">
              <a:sysClr val="window" lastClr="FFFFFF">
                <a:lumMod val="50000"/>
                <a:alpha val="10000"/>
              </a:sys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6B27455-6E92-08F9-9621-E8980D149344}"/>
              </a:ext>
            </a:extLst>
          </p:cNvPr>
          <p:cNvGrpSpPr/>
          <p:nvPr/>
        </p:nvGrpSpPr>
        <p:grpSpPr>
          <a:xfrm>
            <a:off x="483726" y="1636668"/>
            <a:ext cx="2773028" cy="3925303"/>
            <a:chOff x="1434849" y="1730995"/>
            <a:chExt cx="2773028" cy="392530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56AC830-CF2C-A86E-411A-4603474413BC}"/>
                </a:ext>
              </a:extLst>
            </p:cNvPr>
            <p:cNvGrpSpPr/>
            <p:nvPr/>
          </p:nvGrpSpPr>
          <p:grpSpPr>
            <a:xfrm>
              <a:off x="1434849" y="1730995"/>
              <a:ext cx="2773028" cy="3925303"/>
              <a:chOff x="1434849" y="1731836"/>
              <a:chExt cx="2773028" cy="3925303"/>
            </a:xfrm>
          </p:grpSpPr>
          <p:sp>
            <p:nvSpPr>
              <p:cNvPr id="9" name="Rectangle: Rounded Corners 9">
                <a:extLst>
                  <a:ext uri="{FF2B5EF4-FFF2-40B4-BE49-F238E27FC236}">
                    <a16:creationId xmlns:a16="http://schemas.microsoft.com/office/drawing/2014/main" id="{92F24318-C614-F9C5-0647-4F0CDC8C29D1}"/>
                  </a:ext>
                </a:extLst>
              </p:cNvPr>
              <p:cNvSpPr/>
              <p:nvPr/>
            </p:nvSpPr>
            <p:spPr>
              <a:xfrm>
                <a:off x="1434849" y="1731836"/>
                <a:ext cx="2773028" cy="392530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t" rotWithShape="0">
                  <a:sysClr val="window" lastClr="FFFFFF">
                    <a:lumMod val="50000"/>
                    <a:alpha val="10000"/>
                  </a:sys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285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125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" name="Rectangle 24">
                <a:extLst>
                  <a:ext uri="{FF2B5EF4-FFF2-40B4-BE49-F238E27FC236}">
                    <a16:creationId xmlns:a16="http://schemas.microsoft.com/office/drawing/2014/main" id="{1F218E22-1E6B-6CDE-D207-24577F44D33A}"/>
                  </a:ext>
                </a:extLst>
              </p:cNvPr>
              <p:cNvSpPr/>
              <p:nvPr/>
            </p:nvSpPr>
            <p:spPr>
              <a:xfrm>
                <a:off x="1565756" y="3581071"/>
                <a:ext cx="2511215" cy="1162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3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ea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9803F3D-5D1A-BFCA-9E7F-45C5B2127820}"/>
                </a:ext>
              </a:extLst>
            </p:cNvPr>
            <p:cNvGrpSpPr/>
            <p:nvPr/>
          </p:nvGrpSpPr>
          <p:grpSpPr>
            <a:xfrm>
              <a:off x="2273271" y="2056933"/>
              <a:ext cx="1096185" cy="1096185"/>
              <a:chOff x="6503744" y="2827732"/>
              <a:chExt cx="1417557" cy="1417557"/>
            </a:xfrm>
          </p:grpSpPr>
          <p:sp>
            <p:nvSpPr>
              <p:cNvPr id="7" name="íṡľíḍè-Oval 26">
                <a:extLst>
                  <a:ext uri="{FF2B5EF4-FFF2-40B4-BE49-F238E27FC236}">
                    <a16:creationId xmlns:a16="http://schemas.microsoft.com/office/drawing/2014/main" id="{4E6122F7-2247-A710-5D62-CC7EE86A3122}"/>
                  </a:ext>
                </a:extLst>
              </p:cNvPr>
              <p:cNvSpPr/>
              <p:nvPr/>
            </p:nvSpPr>
            <p:spPr>
              <a:xfrm>
                <a:off x="6503744" y="2827732"/>
                <a:ext cx="1417557" cy="1417557"/>
              </a:xfrm>
              <a:prstGeom prst="ellipse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sym typeface="+mn-lt"/>
                </a:endParaRPr>
              </a:p>
            </p:txBody>
          </p:sp>
          <p:sp>
            <p:nvSpPr>
              <p:cNvPr id="8" name="Shape 2583">
                <a:extLst>
                  <a:ext uri="{FF2B5EF4-FFF2-40B4-BE49-F238E27FC236}">
                    <a16:creationId xmlns:a16="http://schemas.microsoft.com/office/drawing/2014/main" id="{ABC736C0-AC27-CF8D-B31D-C900365BADFA}"/>
                  </a:ext>
                </a:extLst>
              </p:cNvPr>
              <p:cNvSpPr/>
              <p:nvPr/>
            </p:nvSpPr>
            <p:spPr>
              <a:xfrm>
                <a:off x="6929692" y="3329892"/>
                <a:ext cx="565660" cy="565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427" y="17673"/>
                      <a:pt x="11549" y="17618"/>
                      <a:pt x="11638" y="17529"/>
                    </a:cubicBezTo>
                    <a:lnTo>
                      <a:pt x="14583" y="14583"/>
                    </a:lnTo>
                    <a:cubicBezTo>
                      <a:pt x="14673" y="14495"/>
                      <a:pt x="14727" y="14372"/>
                      <a:pt x="14727" y="14236"/>
                    </a:cubicBezTo>
                    <a:cubicBezTo>
                      <a:pt x="14727" y="13966"/>
                      <a:pt x="14508" y="13745"/>
                      <a:pt x="14236" y="13745"/>
                    </a:cubicBezTo>
                    <a:cubicBezTo>
                      <a:pt x="14101" y="13745"/>
                      <a:pt x="13978" y="13801"/>
                      <a:pt x="13889" y="13890"/>
                    </a:cubicBezTo>
                    <a:lnTo>
                      <a:pt x="10944" y="16835"/>
                    </a:lnTo>
                    <a:cubicBezTo>
                      <a:pt x="10855" y="16924"/>
                      <a:pt x="10800" y="17047"/>
                      <a:pt x="10800" y="17183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8980" y="14871"/>
                    </a:moveTo>
                    <a:cubicBezTo>
                      <a:pt x="8891" y="14961"/>
                      <a:pt x="8836" y="15083"/>
                      <a:pt x="8836" y="15218"/>
                    </a:cubicBezTo>
                    <a:cubicBezTo>
                      <a:pt x="8836" y="15490"/>
                      <a:pt x="9056" y="15709"/>
                      <a:pt x="9327" y="15709"/>
                    </a:cubicBezTo>
                    <a:cubicBezTo>
                      <a:pt x="9463" y="15709"/>
                      <a:pt x="9586" y="15655"/>
                      <a:pt x="9674" y="15565"/>
                    </a:cubicBezTo>
                    <a:lnTo>
                      <a:pt x="10656" y="14583"/>
                    </a:lnTo>
                    <a:cubicBezTo>
                      <a:pt x="10745" y="14495"/>
                      <a:pt x="10800" y="14372"/>
                      <a:pt x="10800" y="14236"/>
                    </a:cubicBezTo>
                    <a:cubicBezTo>
                      <a:pt x="10800" y="13966"/>
                      <a:pt x="10580" y="13745"/>
                      <a:pt x="10309" y="13745"/>
                    </a:cubicBezTo>
                    <a:cubicBezTo>
                      <a:pt x="10174" y="13745"/>
                      <a:pt x="10051" y="13801"/>
                      <a:pt x="9962" y="13890"/>
                    </a:cubicBezTo>
                    <a:cubicBezTo>
                      <a:pt x="9962" y="13890"/>
                      <a:pt x="8980" y="14871"/>
                      <a:pt x="8980" y="14871"/>
                    </a:cubicBezTo>
                    <a:close/>
                    <a:moveTo>
                      <a:pt x="11291" y="20415"/>
                    </a:moveTo>
                    <a:lnTo>
                      <a:pt x="982" y="10106"/>
                    </a:lnTo>
                    <a:lnTo>
                      <a:pt x="982" y="1473"/>
                    </a:lnTo>
                    <a:cubicBezTo>
                      <a:pt x="982" y="1202"/>
                      <a:pt x="1201" y="982"/>
                      <a:pt x="1473" y="982"/>
                    </a:cubicBezTo>
                    <a:lnTo>
                      <a:pt x="10106" y="982"/>
                    </a:lnTo>
                    <a:lnTo>
                      <a:pt x="20415" y="11291"/>
                    </a:lnTo>
                    <a:cubicBezTo>
                      <a:pt x="20415" y="11291"/>
                      <a:pt x="11291" y="20415"/>
                      <a:pt x="11291" y="20415"/>
                    </a:cubicBezTo>
                    <a:close/>
                    <a:moveTo>
                      <a:pt x="21456" y="10944"/>
                    </a:moveTo>
                    <a:lnTo>
                      <a:pt x="10656" y="144"/>
                    </a:lnTo>
                    <a:cubicBezTo>
                      <a:pt x="10567" y="55"/>
                      <a:pt x="10445" y="0"/>
                      <a:pt x="10309" y="0"/>
                    </a:cubicBezTo>
                    <a:lnTo>
                      <a:pt x="1473" y="0"/>
                    </a:lnTo>
                    <a:cubicBezTo>
                      <a:pt x="660" y="0"/>
                      <a:pt x="0" y="660"/>
                      <a:pt x="0" y="1473"/>
                    </a:cubicBezTo>
                    <a:lnTo>
                      <a:pt x="0" y="10310"/>
                    </a:lnTo>
                    <a:cubicBezTo>
                      <a:pt x="0" y="10445"/>
                      <a:pt x="55" y="10567"/>
                      <a:pt x="144" y="10656"/>
                    </a:cubicBezTo>
                    <a:lnTo>
                      <a:pt x="10944" y="21456"/>
                    </a:lnTo>
                    <a:cubicBezTo>
                      <a:pt x="11033" y="21546"/>
                      <a:pt x="11155" y="21600"/>
                      <a:pt x="11291" y="21600"/>
                    </a:cubicBezTo>
                    <a:cubicBezTo>
                      <a:pt x="11427" y="21600"/>
                      <a:pt x="11549" y="21546"/>
                      <a:pt x="11638" y="21456"/>
                    </a:cubicBezTo>
                    <a:lnTo>
                      <a:pt x="21456" y="11638"/>
                    </a:lnTo>
                    <a:cubicBezTo>
                      <a:pt x="21545" y="11549"/>
                      <a:pt x="21600" y="11427"/>
                      <a:pt x="21600" y="11291"/>
                    </a:cubicBezTo>
                    <a:cubicBezTo>
                      <a:pt x="21600" y="11156"/>
                      <a:pt x="21545" y="11033"/>
                      <a:pt x="21456" y="10944"/>
                    </a:cubicBezTo>
                    <a:moveTo>
                      <a:pt x="11782" y="13255"/>
                    </a:moveTo>
                    <a:cubicBezTo>
                      <a:pt x="11917" y="13255"/>
                      <a:pt x="12040" y="13200"/>
                      <a:pt x="12129" y="13111"/>
                    </a:cubicBezTo>
                    <a:lnTo>
                      <a:pt x="14093" y="11147"/>
                    </a:lnTo>
                    <a:cubicBezTo>
                      <a:pt x="14182" y="11058"/>
                      <a:pt x="14236" y="10936"/>
                      <a:pt x="14236" y="10800"/>
                    </a:cubicBezTo>
                    <a:cubicBezTo>
                      <a:pt x="14236" y="10529"/>
                      <a:pt x="14017" y="10310"/>
                      <a:pt x="13745" y="10310"/>
                    </a:cubicBezTo>
                    <a:cubicBezTo>
                      <a:pt x="13610" y="10310"/>
                      <a:pt x="13487" y="10364"/>
                      <a:pt x="13398" y="10453"/>
                    </a:cubicBezTo>
                    <a:lnTo>
                      <a:pt x="11435" y="12417"/>
                    </a:lnTo>
                    <a:cubicBezTo>
                      <a:pt x="11346" y="12506"/>
                      <a:pt x="11291" y="12629"/>
                      <a:pt x="11291" y="12764"/>
                    </a:cubicBezTo>
                    <a:cubicBezTo>
                      <a:pt x="11291" y="13035"/>
                      <a:pt x="11510" y="13255"/>
                      <a:pt x="11782" y="13255"/>
                    </a:cubicBezTo>
                    <a:moveTo>
                      <a:pt x="4418" y="4909"/>
                    </a:moveTo>
                    <a:cubicBezTo>
                      <a:pt x="4147" y="4909"/>
                      <a:pt x="3927" y="4690"/>
                      <a:pt x="3927" y="4418"/>
                    </a:cubicBezTo>
                    <a:cubicBezTo>
                      <a:pt x="3927" y="4147"/>
                      <a:pt x="4147" y="3927"/>
                      <a:pt x="4418" y="3927"/>
                    </a:cubicBezTo>
                    <a:cubicBezTo>
                      <a:pt x="4690" y="3927"/>
                      <a:pt x="4909" y="4147"/>
                      <a:pt x="4909" y="4418"/>
                    </a:cubicBezTo>
                    <a:cubicBezTo>
                      <a:pt x="4909" y="4690"/>
                      <a:pt x="4690" y="4909"/>
                      <a:pt x="4418" y="4909"/>
                    </a:cubicBezTo>
                    <a:moveTo>
                      <a:pt x="4418" y="2945"/>
                    </a:moveTo>
                    <a:cubicBezTo>
                      <a:pt x="3605" y="2945"/>
                      <a:pt x="2945" y="3605"/>
                      <a:pt x="2945" y="4418"/>
                    </a:cubicBezTo>
                    <a:cubicBezTo>
                      <a:pt x="2945" y="5232"/>
                      <a:pt x="3605" y="5891"/>
                      <a:pt x="4418" y="5891"/>
                    </a:cubicBezTo>
                    <a:cubicBezTo>
                      <a:pt x="5231" y="5891"/>
                      <a:pt x="5891" y="5232"/>
                      <a:pt x="5891" y="4418"/>
                    </a:cubicBezTo>
                    <a:cubicBezTo>
                      <a:pt x="5891" y="3605"/>
                      <a:pt x="5231" y="2945"/>
                      <a:pt x="4418" y="2945"/>
                    </a:cubicBezTo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defTabSz="2285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057B192-E7B1-FED3-CAB0-415AEEBCF641}"/>
              </a:ext>
            </a:extLst>
          </p:cNvPr>
          <p:cNvGrpSpPr/>
          <p:nvPr/>
        </p:nvGrpSpPr>
        <p:grpSpPr>
          <a:xfrm>
            <a:off x="3404259" y="1636668"/>
            <a:ext cx="2773028" cy="3925303"/>
            <a:chOff x="4236504" y="1730995"/>
            <a:chExt cx="2773028" cy="392530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6FA47A6-9EEF-D1A2-CB10-6389B55FD3DE}"/>
                </a:ext>
              </a:extLst>
            </p:cNvPr>
            <p:cNvGrpSpPr/>
            <p:nvPr/>
          </p:nvGrpSpPr>
          <p:grpSpPr>
            <a:xfrm>
              <a:off x="4236504" y="1730995"/>
              <a:ext cx="2773028" cy="3925303"/>
              <a:chOff x="1434849" y="1731836"/>
              <a:chExt cx="2773028" cy="3925303"/>
            </a:xfrm>
          </p:grpSpPr>
          <p:sp>
            <p:nvSpPr>
              <p:cNvPr id="16" name="Rectangle: Rounded Corners 9">
                <a:extLst>
                  <a:ext uri="{FF2B5EF4-FFF2-40B4-BE49-F238E27FC236}">
                    <a16:creationId xmlns:a16="http://schemas.microsoft.com/office/drawing/2014/main" id="{30EE0772-35CB-255F-7D02-CEEA7042D034}"/>
                  </a:ext>
                </a:extLst>
              </p:cNvPr>
              <p:cNvSpPr/>
              <p:nvPr/>
            </p:nvSpPr>
            <p:spPr>
              <a:xfrm>
                <a:off x="1434849" y="1731836"/>
                <a:ext cx="2773028" cy="392530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t" rotWithShape="0">
                  <a:sysClr val="window" lastClr="FFFFFF">
                    <a:lumMod val="50000"/>
                    <a:alpha val="10000"/>
                  </a:sys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2857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125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2" name="Rectangle 24">
                <a:extLst>
                  <a:ext uri="{FF2B5EF4-FFF2-40B4-BE49-F238E27FC236}">
                    <a16:creationId xmlns:a16="http://schemas.microsoft.com/office/drawing/2014/main" id="{75FB1CF0-DB28-AF24-4015-4638751B1FAE}"/>
                  </a:ext>
                </a:extLst>
              </p:cNvPr>
              <p:cNvSpPr/>
              <p:nvPr/>
            </p:nvSpPr>
            <p:spPr>
              <a:xfrm>
                <a:off x="1565756" y="3581071"/>
                <a:ext cx="2511215" cy="1162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3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ea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43F8F1B-453D-432E-7517-F4B7BAF7AAE1}"/>
                </a:ext>
              </a:extLst>
            </p:cNvPr>
            <p:cNvGrpSpPr/>
            <p:nvPr/>
          </p:nvGrpSpPr>
          <p:grpSpPr>
            <a:xfrm>
              <a:off x="5074926" y="2056933"/>
              <a:ext cx="1096185" cy="1096185"/>
              <a:chOff x="2036625" y="2827732"/>
              <a:chExt cx="1417557" cy="1417557"/>
            </a:xfrm>
          </p:grpSpPr>
          <p:sp>
            <p:nvSpPr>
              <p:cNvPr id="14" name="íṡľíḍè-Oval 29">
                <a:extLst>
                  <a:ext uri="{FF2B5EF4-FFF2-40B4-BE49-F238E27FC236}">
                    <a16:creationId xmlns:a16="http://schemas.microsoft.com/office/drawing/2014/main" id="{4960573A-61E1-BB24-82C7-4668494C09FC}"/>
                  </a:ext>
                </a:extLst>
              </p:cNvPr>
              <p:cNvSpPr/>
              <p:nvPr/>
            </p:nvSpPr>
            <p:spPr>
              <a:xfrm>
                <a:off x="2036625" y="2827732"/>
                <a:ext cx="1417557" cy="1417557"/>
              </a:xfrm>
              <a:prstGeom prst="ellipse">
                <a:avLst/>
              </a:prstGeom>
              <a:solidFill>
                <a:srgbClr val="DD5F4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sym typeface="+mn-lt"/>
                </a:endParaRPr>
              </a:p>
            </p:txBody>
          </p:sp>
          <p:sp>
            <p:nvSpPr>
              <p:cNvPr id="15" name="Shape 2537">
                <a:extLst>
                  <a:ext uri="{FF2B5EF4-FFF2-40B4-BE49-F238E27FC236}">
                    <a16:creationId xmlns:a16="http://schemas.microsoft.com/office/drawing/2014/main" id="{280601FE-6FC2-0DFE-5981-4367DB67B9F7}"/>
                  </a:ext>
                </a:extLst>
              </p:cNvPr>
              <p:cNvSpPr/>
              <p:nvPr/>
            </p:nvSpPr>
            <p:spPr>
              <a:xfrm>
                <a:off x="2513996" y="3253679"/>
                <a:ext cx="462813" cy="565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13745"/>
                    </a:moveTo>
                    <a:lnTo>
                      <a:pt x="3600" y="13745"/>
                    </a:lnTo>
                    <a:cubicBezTo>
                      <a:pt x="3269" y="13745"/>
                      <a:pt x="3000" y="13966"/>
                      <a:pt x="3000" y="14236"/>
                    </a:cubicBezTo>
                    <a:cubicBezTo>
                      <a:pt x="3000" y="14508"/>
                      <a:pt x="3269" y="14727"/>
                      <a:pt x="3600" y="14727"/>
                    </a:cubicBezTo>
                    <a:lnTo>
                      <a:pt x="14400" y="14727"/>
                    </a:lnTo>
                    <a:cubicBezTo>
                      <a:pt x="14731" y="14727"/>
                      <a:pt x="15000" y="14508"/>
                      <a:pt x="15000" y="14236"/>
                    </a:cubicBezTo>
                    <a:cubicBezTo>
                      <a:pt x="15000" y="13966"/>
                      <a:pt x="14731" y="13745"/>
                      <a:pt x="14400" y="13745"/>
                    </a:cubicBezTo>
                    <a:moveTo>
                      <a:pt x="3000" y="11291"/>
                    </a:moveTo>
                    <a:cubicBezTo>
                      <a:pt x="3000" y="11562"/>
                      <a:pt x="3269" y="11782"/>
                      <a:pt x="3600" y="11782"/>
                    </a:cubicBezTo>
                    <a:lnTo>
                      <a:pt x="18000" y="11782"/>
                    </a:lnTo>
                    <a:cubicBezTo>
                      <a:pt x="18331" y="11782"/>
                      <a:pt x="18600" y="11562"/>
                      <a:pt x="18600" y="11291"/>
                    </a:cubicBezTo>
                    <a:cubicBezTo>
                      <a:pt x="18600" y="11020"/>
                      <a:pt x="18331" y="10800"/>
                      <a:pt x="18000" y="10800"/>
                    </a:cubicBezTo>
                    <a:lnTo>
                      <a:pt x="3600" y="10800"/>
                    </a:lnTo>
                    <a:cubicBezTo>
                      <a:pt x="3269" y="10800"/>
                      <a:pt x="3000" y="11020"/>
                      <a:pt x="3000" y="11291"/>
                    </a:cubicBezTo>
                    <a:moveTo>
                      <a:pt x="20400" y="20618"/>
                    </a:moveTo>
                    <a:lnTo>
                      <a:pt x="6600" y="20618"/>
                    </a:lnTo>
                    <a:lnTo>
                      <a:pt x="1200" y="16200"/>
                    </a:lnTo>
                    <a:lnTo>
                      <a:pt x="1200" y="2945"/>
                    </a:lnTo>
                    <a:lnTo>
                      <a:pt x="4200" y="2945"/>
                    </a:lnTo>
                    <a:lnTo>
                      <a:pt x="4200" y="4418"/>
                    </a:lnTo>
                    <a:cubicBezTo>
                      <a:pt x="4200" y="4690"/>
                      <a:pt x="4469" y="4909"/>
                      <a:pt x="4800" y="4909"/>
                    </a:cubicBezTo>
                    <a:cubicBezTo>
                      <a:pt x="5131" y="4909"/>
                      <a:pt x="5400" y="4690"/>
                      <a:pt x="5400" y="4418"/>
                    </a:cubicBezTo>
                    <a:lnTo>
                      <a:pt x="5400" y="2945"/>
                    </a:lnTo>
                    <a:lnTo>
                      <a:pt x="6600" y="2945"/>
                    </a:lnTo>
                    <a:lnTo>
                      <a:pt x="6600" y="4418"/>
                    </a:lnTo>
                    <a:cubicBezTo>
                      <a:pt x="6600" y="4690"/>
                      <a:pt x="6869" y="4909"/>
                      <a:pt x="7200" y="4909"/>
                    </a:cubicBezTo>
                    <a:cubicBezTo>
                      <a:pt x="7531" y="4909"/>
                      <a:pt x="7800" y="4690"/>
                      <a:pt x="7800" y="4418"/>
                    </a:cubicBezTo>
                    <a:lnTo>
                      <a:pt x="7800" y="2945"/>
                    </a:lnTo>
                    <a:lnTo>
                      <a:pt x="9000" y="2945"/>
                    </a:lnTo>
                    <a:lnTo>
                      <a:pt x="9000" y="4418"/>
                    </a:lnTo>
                    <a:cubicBezTo>
                      <a:pt x="9000" y="4690"/>
                      <a:pt x="9269" y="4909"/>
                      <a:pt x="9600" y="4909"/>
                    </a:cubicBezTo>
                    <a:cubicBezTo>
                      <a:pt x="9931" y="4909"/>
                      <a:pt x="10200" y="4690"/>
                      <a:pt x="10200" y="4418"/>
                    </a:cubicBezTo>
                    <a:lnTo>
                      <a:pt x="10200" y="2945"/>
                    </a:lnTo>
                    <a:lnTo>
                      <a:pt x="11400" y="2945"/>
                    </a:lnTo>
                    <a:lnTo>
                      <a:pt x="11400" y="4418"/>
                    </a:lnTo>
                    <a:cubicBezTo>
                      <a:pt x="11400" y="4690"/>
                      <a:pt x="11669" y="4909"/>
                      <a:pt x="12000" y="4909"/>
                    </a:cubicBezTo>
                    <a:cubicBezTo>
                      <a:pt x="12331" y="4909"/>
                      <a:pt x="12600" y="4690"/>
                      <a:pt x="12600" y="4418"/>
                    </a:cubicBezTo>
                    <a:lnTo>
                      <a:pt x="12600" y="2945"/>
                    </a:lnTo>
                    <a:lnTo>
                      <a:pt x="13800" y="2945"/>
                    </a:lnTo>
                    <a:lnTo>
                      <a:pt x="13800" y="4418"/>
                    </a:lnTo>
                    <a:cubicBezTo>
                      <a:pt x="13800" y="4690"/>
                      <a:pt x="14069" y="4909"/>
                      <a:pt x="14400" y="4909"/>
                    </a:cubicBezTo>
                    <a:cubicBezTo>
                      <a:pt x="14731" y="4909"/>
                      <a:pt x="15000" y="4690"/>
                      <a:pt x="15000" y="4418"/>
                    </a:cubicBezTo>
                    <a:lnTo>
                      <a:pt x="15000" y="2945"/>
                    </a:lnTo>
                    <a:lnTo>
                      <a:pt x="16200" y="2945"/>
                    </a:lnTo>
                    <a:lnTo>
                      <a:pt x="16200" y="4418"/>
                    </a:lnTo>
                    <a:cubicBezTo>
                      <a:pt x="16200" y="4690"/>
                      <a:pt x="16469" y="4909"/>
                      <a:pt x="16800" y="4909"/>
                    </a:cubicBezTo>
                    <a:cubicBezTo>
                      <a:pt x="17131" y="4909"/>
                      <a:pt x="17400" y="4690"/>
                      <a:pt x="17400" y="4418"/>
                    </a:cubicBezTo>
                    <a:lnTo>
                      <a:pt x="17400" y="2945"/>
                    </a:lnTo>
                    <a:lnTo>
                      <a:pt x="20400" y="2945"/>
                    </a:lnTo>
                    <a:cubicBezTo>
                      <a:pt x="20400" y="2945"/>
                      <a:pt x="20400" y="20618"/>
                      <a:pt x="20400" y="20618"/>
                    </a:cubicBezTo>
                    <a:close/>
                    <a:moveTo>
                      <a:pt x="1200" y="20618"/>
                    </a:moveTo>
                    <a:lnTo>
                      <a:pt x="1200" y="17673"/>
                    </a:lnTo>
                    <a:lnTo>
                      <a:pt x="4800" y="20618"/>
                    </a:lnTo>
                    <a:cubicBezTo>
                      <a:pt x="4800" y="20618"/>
                      <a:pt x="1200" y="20618"/>
                      <a:pt x="1200" y="20618"/>
                    </a:cubicBezTo>
                    <a:close/>
                    <a:moveTo>
                      <a:pt x="20400" y="1964"/>
                    </a:moveTo>
                    <a:lnTo>
                      <a:pt x="17400" y="1964"/>
                    </a:lnTo>
                    <a:lnTo>
                      <a:pt x="17400" y="491"/>
                    </a:lnTo>
                    <a:cubicBezTo>
                      <a:pt x="17400" y="220"/>
                      <a:pt x="17131" y="0"/>
                      <a:pt x="16800" y="0"/>
                    </a:cubicBezTo>
                    <a:cubicBezTo>
                      <a:pt x="16469" y="0"/>
                      <a:pt x="16200" y="220"/>
                      <a:pt x="16200" y="491"/>
                    </a:cubicBezTo>
                    <a:lnTo>
                      <a:pt x="16200" y="1964"/>
                    </a:lnTo>
                    <a:lnTo>
                      <a:pt x="15000" y="1964"/>
                    </a:lnTo>
                    <a:lnTo>
                      <a:pt x="15000" y="491"/>
                    </a:lnTo>
                    <a:cubicBezTo>
                      <a:pt x="15000" y="220"/>
                      <a:pt x="14731" y="0"/>
                      <a:pt x="14400" y="0"/>
                    </a:cubicBezTo>
                    <a:cubicBezTo>
                      <a:pt x="14069" y="0"/>
                      <a:pt x="13800" y="220"/>
                      <a:pt x="13800" y="491"/>
                    </a:cubicBezTo>
                    <a:lnTo>
                      <a:pt x="13800" y="1964"/>
                    </a:lnTo>
                    <a:lnTo>
                      <a:pt x="12600" y="1964"/>
                    </a:lnTo>
                    <a:lnTo>
                      <a:pt x="12600" y="491"/>
                    </a:lnTo>
                    <a:cubicBezTo>
                      <a:pt x="12600" y="220"/>
                      <a:pt x="12331" y="0"/>
                      <a:pt x="12000" y="0"/>
                    </a:cubicBezTo>
                    <a:cubicBezTo>
                      <a:pt x="11669" y="0"/>
                      <a:pt x="11400" y="220"/>
                      <a:pt x="11400" y="491"/>
                    </a:cubicBezTo>
                    <a:lnTo>
                      <a:pt x="11400" y="1964"/>
                    </a:lnTo>
                    <a:lnTo>
                      <a:pt x="10200" y="1964"/>
                    </a:lnTo>
                    <a:lnTo>
                      <a:pt x="10200" y="491"/>
                    </a:lnTo>
                    <a:cubicBezTo>
                      <a:pt x="10200" y="220"/>
                      <a:pt x="9931" y="0"/>
                      <a:pt x="9600" y="0"/>
                    </a:cubicBezTo>
                    <a:cubicBezTo>
                      <a:pt x="9269" y="0"/>
                      <a:pt x="9000" y="220"/>
                      <a:pt x="9000" y="491"/>
                    </a:cubicBezTo>
                    <a:lnTo>
                      <a:pt x="9000" y="1964"/>
                    </a:lnTo>
                    <a:lnTo>
                      <a:pt x="7800" y="1964"/>
                    </a:lnTo>
                    <a:lnTo>
                      <a:pt x="7800" y="491"/>
                    </a:lnTo>
                    <a:cubicBezTo>
                      <a:pt x="7800" y="220"/>
                      <a:pt x="7531" y="0"/>
                      <a:pt x="7200" y="0"/>
                    </a:cubicBezTo>
                    <a:cubicBezTo>
                      <a:pt x="6869" y="0"/>
                      <a:pt x="6600" y="220"/>
                      <a:pt x="6600" y="491"/>
                    </a:cubicBezTo>
                    <a:lnTo>
                      <a:pt x="6600" y="1964"/>
                    </a:lnTo>
                    <a:lnTo>
                      <a:pt x="5400" y="1964"/>
                    </a:lnTo>
                    <a:lnTo>
                      <a:pt x="5400" y="491"/>
                    </a:lnTo>
                    <a:cubicBezTo>
                      <a:pt x="5400" y="220"/>
                      <a:pt x="5131" y="0"/>
                      <a:pt x="4800" y="0"/>
                    </a:cubicBezTo>
                    <a:cubicBezTo>
                      <a:pt x="4469" y="0"/>
                      <a:pt x="4200" y="220"/>
                      <a:pt x="4200" y="491"/>
                    </a:cubicBezTo>
                    <a:lnTo>
                      <a:pt x="4200" y="1964"/>
                    </a:lnTo>
                    <a:lnTo>
                      <a:pt x="1200" y="1964"/>
                    </a:lnTo>
                    <a:cubicBezTo>
                      <a:pt x="538" y="1964"/>
                      <a:pt x="0" y="2404"/>
                      <a:pt x="0" y="2945"/>
                    </a:cubicBezTo>
                    <a:lnTo>
                      <a:pt x="0" y="20618"/>
                    </a:lnTo>
                    <a:cubicBezTo>
                      <a:pt x="0" y="21161"/>
                      <a:pt x="538" y="21600"/>
                      <a:pt x="1200" y="21600"/>
                    </a:cubicBezTo>
                    <a:lnTo>
                      <a:pt x="20400" y="21600"/>
                    </a:lnTo>
                    <a:cubicBezTo>
                      <a:pt x="21062" y="21600"/>
                      <a:pt x="21600" y="21161"/>
                      <a:pt x="21600" y="20618"/>
                    </a:cubicBezTo>
                    <a:lnTo>
                      <a:pt x="21600" y="2945"/>
                    </a:lnTo>
                    <a:cubicBezTo>
                      <a:pt x="21600" y="2404"/>
                      <a:pt x="21062" y="1964"/>
                      <a:pt x="20400" y="1964"/>
                    </a:cubicBezTo>
                    <a:moveTo>
                      <a:pt x="3600" y="8836"/>
                    </a:moveTo>
                    <a:lnTo>
                      <a:pt x="10800" y="8836"/>
                    </a:lnTo>
                    <a:cubicBezTo>
                      <a:pt x="11131" y="8836"/>
                      <a:pt x="11400" y="8617"/>
                      <a:pt x="11400" y="8345"/>
                    </a:cubicBezTo>
                    <a:cubicBezTo>
                      <a:pt x="11400" y="8075"/>
                      <a:pt x="11131" y="7855"/>
                      <a:pt x="10800" y="7855"/>
                    </a:cubicBezTo>
                    <a:lnTo>
                      <a:pt x="3600" y="7855"/>
                    </a:lnTo>
                    <a:cubicBezTo>
                      <a:pt x="3269" y="7855"/>
                      <a:pt x="3000" y="8075"/>
                      <a:pt x="3000" y="8345"/>
                    </a:cubicBezTo>
                    <a:cubicBezTo>
                      <a:pt x="3000" y="8617"/>
                      <a:pt x="3269" y="8836"/>
                      <a:pt x="3600" y="8836"/>
                    </a:cubicBezTo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defTabSz="22853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9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9249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Performance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BEB9E5F-BB57-C2E4-672E-334FAFDC84AC}"/>
              </a:ext>
            </a:extLst>
          </p:cNvPr>
          <p:cNvGrpSpPr/>
          <p:nvPr/>
        </p:nvGrpSpPr>
        <p:grpSpPr>
          <a:xfrm>
            <a:off x="4493178" y="1925155"/>
            <a:ext cx="3205647" cy="3198189"/>
            <a:chOff x="4493177" y="1829905"/>
            <a:chExt cx="3205646" cy="3198189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4580DF04-4F0A-63D7-E5CA-F821EB706A3A}"/>
                </a:ext>
              </a:extLst>
            </p:cNvPr>
            <p:cNvGrpSpPr/>
            <p:nvPr/>
          </p:nvGrpSpPr>
          <p:grpSpPr>
            <a:xfrm>
              <a:off x="4493177" y="1829905"/>
              <a:ext cx="3205646" cy="3198189"/>
              <a:chOff x="3981217" y="1815365"/>
              <a:chExt cx="4229566" cy="4219727"/>
            </a:xfrm>
          </p:grpSpPr>
          <p:sp>
            <p:nvSpPr>
              <p:cNvPr id="8" name="Freeform 26">
                <a:extLst>
                  <a:ext uri="{FF2B5EF4-FFF2-40B4-BE49-F238E27FC236}">
                    <a16:creationId xmlns:a16="http://schemas.microsoft.com/office/drawing/2014/main" id="{13DCB75A-DD45-49BB-C902-53CC1CF44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138" y="3834209"/>
                <a:ext cx="1864684" cy="2197603"/>
              </a:xfrm>
              <a:custGeom>
                <a:avLst/>
                <a:gdLst>
                  <a:gd name="T0" fmla="*/ 458 w 480"/>
                  <a:gd name="T1" fmla="*/ 492 h 566"/>
                  <a:gd name="T2" fmla="*/ 404 w 480"/>
                  <a:gd name="T3" fmla="*/ 456 h 566"/>
                  <a:gd name="T4" fmla="*/ 404 w 480"/>
                  <a:gd name="T5" fmla="*/ 456 h 566"/>
                  <a:gd name="T6" fmla="*/ 409 w 480"/>
                  <a:gd name="T7" fmla="*/ 380 h 566"/>
                  <a:gd name="T8" fmla="*/ 429 w 480"/>
                  <a:gd name="T9" fmla="*/ 140 h 566"/>
                  <a:gd name="T10" fmla="*/ 134 w 480"/>
                  <a:gd name="T11" fmla="*/ 61 h 566"/>
                  <a:gd name="T12" fmla="*/ 52 w 480"/>
                  <a:gd name="T13" fmla="*/ 344 h 566"/>
                  <a:gd name="T14" fmla="*/ 271 w 480"/>
                  <a:gd name="T15" fmla="*/ 458 h 566"/>
                  <a:gd name="T16" fmla="*/ 339 w 480"/>
                  <a:gd name="T17" fmla="*/ 491 h 566"/>
                  <a:gd name="T18" fmla="*/ 452 w 480"/>
                  <a:gd name="T19" fmla="*/ 566 h 566"/>
                  <a:gd name="T20" fmla="*/ 480 w 480"/>
                  <a:gd name="T21" fmla="*/ 534 h 566"/>
                  <a:gd name="T22" fmla="*/ 458 w 480"/>
                  <a:gd name="T23" fmla="*/ 492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566">
                    <a:moveTo>
                      <a:pt x="458" y="492"/>
                    </a:moveTo>
                    <a:cubicBezTo>
                      <a:pt x="436" y="489"/>
                      <a:pt x="416" y="476"/>
                      <a:pt x="404" y="456"/>
                    </a:cubicBezTo>
                    <a:cubicBezTo>
                      <a:pt x="404" y="456"/>
                      <a:pt x="404" y="456"/>
                      <a:pt x="404" y="456"/>
                    </a:cubicBezTo>
                    <a:cubicBezTo>
                      <a:pt x="390" y="432"/>
                      <a:pt x="392" y="401"/>
                      <a:pt x="409" y="380"/>
                    </a:cubicBezTo>
                    <a:cubicBezTo>
                      <a:pt x="463" y="313"/>
                      <a:pt x="473" y="219"/>
                      <a:pt x="429" y="140"/>
                    </a:cubicBezTo>
                    <a:cubicBezTo>
                      <a:pt x="370" y="36"/>
                      <a:pt x="237" y="0"/>
                      <a:pt x="134" y="61"/>
                    </a:cubicBezTo>
                    <a:cubicBezTo>
                      <a:pt x="36" y="118"/>
                      <a:pt x="0" y="243"/>
                      <a:pt x="52" y="344"/>
                    </a:cubicBezTo>
                    <a:cubicBezTo>
                      <a:pt x="95" y="427"/>
                      <a:pt x="184" y="470"/>
                      <a:pt x="271" y="458"/>
                    </a:cubicBezTo>
                    <a:cubicBezTo>
                      <a:pt x="298" y="454"/>
                      <a:pt x="325" y="468"/>
                      <a:pt x="339" y="491"/>
                    </a:cubicBezTo>
                    <a:cubicBezTo>
                      <a:pt x="363" y="533"/>
                      <a:pt x="405" y="561"/>
                      <a:pt x="452" y="566"/>
                    </a:cubicBezTo>
                    <a:cubicBezTo>
                      <a:pt x="480" y="534"/>
                      <a:pt x="480" y="534"/>
                      <a:pt x="480" y="534"/>
                    </a:cubicBezTo>
                    <a:lnTo>
                      <a:pt x="458" y="49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9" name="Freeform 30">
                <a:extLst>
                  <a:ext uri="{FF2B5EF4-FFF2-40B4-BE49-F238E27FC236}">
                    <a16:creationId xmlns:a16="http://schemas.microsoft.com/office/drawing/2014/main" id="{304A86E8-43AF-7F2B-64FF-8AF497B45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217" y="2102366"/>
                <a:ext cx="2202524" cy="3532565"/>
              </a:xfrm>
              <a:custGeom>
                <a:avLst/>
                <a:gdLst>
                  <a:gd name="T0" fmla="*/ 418 w 567"/>
                  <a:gd name="T1" fmla="*/ 528 h 910"/>
                  <a:gd name="T2" fmla="*/ 201 w 567"/>
                  <a:gd name="T3" fmla="*/ 538 h 910"/>
                  <a:gd name="T4" fmla="*/ 127 w 567"/>
                  <a:gd name="T5" fmla="*/ 542 h 910"/>
                  <a:gd name="T6" fmla="*/ 113 w 567"/>
                  <a:gd name="T7" fmla="*/ 534 h 910"/>
                  <a:gd name="T8" fmla="*/ 74 w 567"/>
                  <a:gd name="T9" fmla="*/ 467 h 910"/>
                  <a:gd name="T10" fmla="*/ 75 w 567"/>
                  <a:gd name="T11" fmla="*/ 459 h 910"/>
                  <a:gd name="T12" fmla="*/ 111 w 567"/>
                  <a:gd name="T13" fmla="*/ 405 h 910"/>
                  <a:gd name="T14" fmla="*/ 112 w 567"/>
                  <a:gd name="T15" fmla="*/ 405 h 910"/>
                  <a:gd name="T16" fmla="*/ 188 w 567"/>
                  <a:gd name="T17" fmla="*/ 410 h 910"/>
                  <a:gd name="T18" fmla="*/ 427 w 567"/>
                  <a:gd name="T19" fmla="*/ 429 h 910"/>
                  <a:gd name="T20" fmla="*/ 507 w 567"/>
                  <a:gd name="T21" fmla="*/ 135 h 910"/>
                  <a:gd name="T22" fmla="*/ 223 w 567"/>
                  <a:gd name="T23" fmla="*/ 53 h 910"/>
                  <a:gd name="T24" fmla="*/ 109 w 567"/>
                  <a:gd name="T25" fmla="*/ 272 h 910"/>
                  <a:gd name="T26" fmla="*/ 76 w 567"/>
                  <a:gd name="T27" fmla="*/ 339 h 910"/>
                  <a:gd name="T28" fmla="*/ 1 w 567"/>
                  <a:gd name="T29" fmla="*/ 453 h 910"/>
                  <a:gd name="T30" fmla="*/ 0 w 567"/>
                  <a:gd name="T31" fmla="*/ 469 h 910"/>
                  <a:gd name="T32" fmla="*/ 74 w 567"/>
                  <a:gd name="T33" fmla="*/ 597 h 910"/>
                  <a:gd name="T34" fmla="*/ 91 w 567"/>
                  <a:gd name="T35" fmla="*/ 607 h 910"/>
                  <a:gd name="T36" fmla="*/ 125 w 567"/>
                  <a:gd name="T37" fmla="*/ 672 h 910"/>
                  <a:gd name="T38" fmla="*/ 222 w 567"/>
                  <a:gd name="T39" fmla="*/ 861 h 910"/>
                  <a:gd name="T40" fmla="*/ 476 w 567"/>
                  <a:gd name="T41" fmla="*/ 802 h 910"/>
                  <a:gd name="T42" fmla="*/ 418 w 567"/>
                  <a:gd name="T43" fmla="*/ 528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7" h="910">
                    <a:moveTo>
                      <a:pt x="418" y="528"/>
                    </a:moveTo>
                    <a:cubicBezTo>
                      <a:pt x="348" y="485"/>
                      <a:pt x="262" y="492"/>
                      <a:pt x="201" y="538"/>
                    </a:cubicBezTo>
                    <a:cubicBezTo>
                      <a:pt x="179" y="554"/>
                      <a:pt x="150" y="555"/>
                      <a:pt x="127" y="542"/>
                    </a:cubicBezTo>
                    <a:cubicBezTo>
                      <a:pt x="113" y="534"/>
                      <a:pt x="113" y="534"/>
                      <a:pt x="113" y="534"/>
                    </a:cubicBezTo>
                    <a:cubicBezTo>
                      <a:pt x="89" y="520"/>
                      <a:pt x="74" y="495"/>
                      <a:pt x="74" y="467"/>
                    </a:cubicBezTo>
                    <a:cubicBezTo>
                      <a:pt x="74" y="464"/>
                      <a:pt x="75" y="462"/>
                      <a:pt x="75" y="459"/>
                    </a:cubicBezTo>
                    <a:cubicBezTo>
                      <a:pt x="78" y="436"/>
                      <a:pt x="91" y="417"/>
                      <a:pt x="111" y="405"/>
                    </a:cubicBezTo>
                    <a:cubicBezTo>
                      <a:pt x="112" y="405"/>
                      <a:pt x="112" y="405"/>
                      <a:pt x="112" y="405"/>
                    </a:cubicBezTo>
                    <a:cubicBezTo>
                      <a:pt x="136" y="391"/>
                      <a:pt x="166" y="393"/>
                      <a:pt x="188" y="410"/>
                    </a:cubicBezTo>
                    <a:cubicBezTo>
                      <a:pt x="254" y="463"/>
                      <a:pt x="348" y="474"/>
                      <a:pt x="427" y="429"/>
                    </a:cubicBezTo>
                    <a:cubicBezTo>
                      <a:pt x="531" y="371"/>
                      <a:pt x="567" y="238"/>
                      <a:pt x="507" y="135"/>
                    </a:cubicBezTo>
                    <a:cubicBezTo>
                      <a:pt x="449" y="37"/>
                      <a:pt x="324" y="0"/>
                      <a:pt x="223" y="53"/>
                    </a:cubicBezTo>
                    <a:cubicBezTo>
                      <a:pt x="140" y="96"/>
                      <a:pt x="98" y="185"/>
                      <a:pt x="109" y="272"/>
                    </a:cubicBezTo>
                    <a:cubicBezTo>
                      <a:pt x="113" y="299"/>
                      <a:pt x="100" y="326"/>
                      <a:pt x="76" y="339"/>
                    </a:cubicBezTo>
                    <a:cubicBezTo>
                      <a:pt x="34" y="363"/>
                      <a:pt x="6" y="406"/>
                      <a:pt x="1" y="453"/>
                    </a:cubicBezTo>
                    <a:cubicBezTo>
                      <a:pt x="0" y="458"/>
                      <a:pt x="0" y="464"/>
                      <a:pt x="0" y="469"/>
                    </a:cubicBezTo>
                    <a:cubicBezTo>
                      <a:pt x="0" y="523"/>
                      <a:pt x="28" y="570"/>
                      <a:pt x="74" y="597"/>
                    </a:cubicBezTo>
                    <a:cubicBezTo>
                      <a:pt x="91" y="607"/>
                      <a:pt x="91" y="607"/>
                      <a:pt x="91" y="607"/>
                    </a:cubicBezTo>
                    <a:cubicBezTo>
                      <a:pt x="114" y="620"/>
                      <a:pt x="127" y="646"/>
                      <a:pt x="125" y="672"/>
                    </a:cubicBezTo>
                    <a:cubicBezTo>
                      <a:pt x="117" y="746"/>
                      <a:pt x="152" y="821"/>
                      <a:pt x="222" y="861"/>
                    </a:cubicBezTo>
                    <a:cubicBezTo>
                      <a:pt x="308" y="910"/>
                      <a:pt x="420" y="884"/>
                      <a:pt x="476" y="802"/>
                    </a:cubicBezTo>
                    <a:cubicBezTo>
                      <a:pt x="538" y="710"/>
                      <a:pt x="511" y="586"/>
                      <a:pt x="418" y="528"/>
                    </a:cubicBezTo>
                    <a:close/>
                  </a:path>
                </a:pathLst>
              </a:custGeom>
              <a:solidFill>
                <a:srgbClr val="DD5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B403DFA8-149B-6AF9-508A-0EDD39B52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298" y="1815365"/>
                <a:ext cx="3534206" cy="2204164"/>
              </a:xfrm>
              <a:custGeom>
                <a:avLst/>
                <a:gdLst>
                  <a:gd name="T0" fmla="*/ 858 w 910"/>
                  <a:gd name="T1" fmla="*/ 224 h 568"/>
                  <a:gd name="T2" fmla="*/ 638 w 910"/>
                  <a:gd name="T3" fmla="*/ 110 h 568"/>
                  <a:gd name="T4" fmla="*/ 571 w 910"/>
                  <a:gd name="T5" fmla="*/ 76 h 568"/>
                  <a:gd name="T6" fmla="*/ 458 w 910"/>
                  <a:gd name="T7" fmla="*/ 1 h 568"/>
                  <a:gd name="T8" fmla="*/ 441 w 910"/>
                  <a:gd name="T9" fmla="*/ 0 h 568"/>
                  <a:gd name="T10" fmla="*/ 313 w 910"/>
                  <a:gd name="T11" fmla="*/ 74 h 568"/>
                  <a:gd name="T12" fmla="*/ 303 w 910"/>
                  <a:gd name="T13" fmla="*/ 91 h 568"/>
                  <a:gd name="T14" fmla="*/ 238 w 910"/>
                  <a:gd name="T15" fmla="*/ 125 h 568"/>
                  <a:gd name="T16" fmla="*/ 50 w 910"/>
                  <a:gd name="T17" fmla="*/ 222 h 568"/>
                  <a:gd name="T18" fmla="*/ 109 w 910"/>
                  <a:gd name="T19" fmla="*/ 476 h 568"/>
                  <a:gd name="T20" fmla="*/ 382 w 910"/>
                  <a:gd name="T21" fmla="*/ 418 h 568"/>
                  <a:gd name="T22" fmla="*/ 372 w 910"/>
                  <a:gd name="T23" fmla="*/ 201 h 568"/>
                  <a:gd name="T24" fmla="*/ 368 w 910"/>
                  <a:gd name="T25" fmla="*/ 127 h 568"/>
                  <a:gd name="T26" fmla="*/ 377 w 910"/>
                  <a:gd name="T27" fmla="*/ 113 h 568"/>
                  <a:gd name="T28" fmla="*/ 443 w 910"/>
                  <a:gd name="T29" fmla="*/ 75 h 568"/>
                  <a:gd name="T30" fmla="*/ 452 w 910"/>
                  <a:gd name="T31" fmla="*/ 75 h 568"/>
                  <a:gd name="T32" fmla="*/ 505 w 910"/>
                  <a:gd name="T33" fmla="*/ 112 h 568"/>
                  <a:gd name="T34" fmla="*/ 506 w 910"/>
                  <a:gd name="T35" fmla="*/ 112 h 568"/>
                  <a:gd name="T36" fmla="*/ 500 w 910"/>
                  <a:gd name="T37" fmla="*/ 188 h 568"/>
                  <a:gd name="T38" fmla="*/ 481 w 910"/>
                  <a:gd name="T39" fmla="*/ 427 h 568"/>
                  <a:gd name="T40" fmla="*/ 776 w 910"/>
                  <a:gd name="T41" fmla="*/ 507 h 568"/>
                  <a:gd name="T42" fmla="*/ 858 w 910"/>
                  <a:gd name="T43" fmla="*/ 224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0" h="568">
                    <a:moveTo>
                      <a:pt x="858" y="224"/>
                    </a:moveTo>
                    <a:cubicBezTo>
                      <a:pt x="815" y="140"/>
                      <a:pt x="725" y="98"/>
                      <a:pt x="638" y="110"/>
                    </a:cubicBezTo>
                    <a:cubicBezTo>
                      <a:pt x="611" y="114"/>
                      <a:pt x="585" y="100"/>
                      <a:pt x="571" y="76"/>
                    </a:cubicBezTo>
                    <a:cubicBezTo>
                      <a:pt x="547" y="35"/>
                      <a:pt x="505" y="7"/>
                      <a:pt x="458" y="1"/>
                    </a:cubicBezTo>
                    <a:cubicBezTo>
                      <a:pt x="452" y="1"/>
                      <a:pt x="447" y="0"/>
                      <a:pt x="441" y="0"/>
                    </a:cubicBezTo>
                    <a:cubicBezTo>
                      <a:pt x="388" y="0"/>
                      <a:pt x="340" y="28"/>
                      <a:pt x="313" y="74"/>
                    </a:cubicBezTo>
                    <a:cubicBezTo>
                      <a:pt x="303" y="91"/>
                      <a:pt x="303" y="91"/>
                      <a:pt x="303" y="91"/>
                    </a:cubicBezTo>
                    <a:cubicBezTo>
                      <a:pt x="290" y="114"/>
                      <a:pt x="265" y="128"/>
                      <a:pt x="238" y="125"/>
                    </a:cubicBezTo>
                    <a:cubicBezTo>
                      <a:pt x="164" y="117"/>
                      <a:pt x="89" y="152"/>
                      <a:pt x="50" y="222"/>
                    </a:cubicBezTo>
                    <a:cubicBezTo>
                      <a:pt x="0" y="309"/>
                      <a:pt x="26" y="420"/>
                      <a:pt x="109" y="476"/>
                    </a:cubicBezTo>
                    <a:cubicBezTo>
                      <a:pt x="200" y="539"/>
                      <a:pt x="324" y="512"/>
                      <a:pt x="382" y="418"/>
                    </a:cubicBezTo>
                    <a:cubicBezTo>
                      <a:pt x="425" y="349"/>
                      <a:pt x="418" y="263"/>
                      <a:pt x="372" y="201"/>
                    </a:cubicBezTo>
                    <a:cubicBezTo>
                      <a:pt x="356" y="180"/>
                      <a:pt x="355" y="151"/>
                      <a:pt x="368" y="127"/>
                    </a:cubicBezTo>
                    <a:cubicBezTo>
                      <a:pt x="377" y="113"/>
                      <a:pt x="377" y="113"/>
                      <a:pt x="377" y="113"/>
                    </a:cubicBezTo>
                    <a:cubicBezTo>
                      <a:pt x="390" y="89"/>
                      <a:pt x="415" y="74"/>
                      <a:pt x="443" y="75"/>
                    </a:cubicBezTo>
                    <a:cubicBezTo>
                      <a:pt x="446" y="75"/>
                      <a:pt x="449" y="75"/>
                      <a:pt x="452" y="75"/>
                    </a:cubicBezTo>
                    <a:cubicBezTo>
                      <a:pt x="474" y="78"/>
                      <a:pt x="494" y="91"/>
                      <a:pt x="505" y="112"/>
                    </a:cubicBezTo>
                    <a:cubicBezTo>
                      <a:pt x="506" y="112"/>
                      <a:pt x="506" y="112"/>
                      <a:pt x="506" y="112"/>
                    </a:cubicBezTo>
                    <a:cubicBezTo>
                      <a:pt x="519" y="136"/>
                      <a:pt x="518" y="166"/>
                      <a:pt x="500" y="188"/>
                    </a:cubicBezTo>
                    <a:cubicBezTo>
                      <a:pt x="447" y="254"/>
                      <a:pt x="436" y="349"/>
                      <a:pt x="481" y="427"/>
                    </a:cubicBezTo>
                    <a:cubicBezTo>
                      <a:pt x="539" y="532"/>
                      <a:pt x="672" y="568"/>
                      <a:pt x="776" y="507"/>
                    </a:cubicBezTo>
                    <a:cubicBezTo>
                      <a:pt x="874" y="450"/>
                      <a:pt x="910" y="324"/>
                      <a:pt x="858" y="22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31A8BDD6-4F2B-48E6-EDF9-507F669B8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4979" y="2218805"/>
                <a:ext cx="2205804" cy="3529286"/>
              </a:xfrm>
              <a:custGeom>
                <a:avLst/>
                <a:gdLst>
                  <a:gd name="T0" fmla="*/ 494 w 568"/>
                  <a:gd name="T1" fmla="*/ 312 h 909"/>
                  <a:gd name="T2" fmla="*/ 477 w 568"/>
                  <a:gd name="T3" fmla="*/ 303 h 909"/>
                  <a:gd name="T4" fmla="*/ 443 w 568"/>
                  <a:gd name="T5" fmla="*/ 238 h 909"/>
                  <a:gd name="T6" fmla="*/ 346 w 568"/>
                  <a:gd name="T7" fmla="*/ 49 h 909"/>
                  <a:gd name="T8" fmla="*/ 92 w 568"/>
                  <a:gd name="T9" fmla="*/ 108 h 909"/>
                  <a:gd name="T10" fmla="*/ 150 w 568"/>
                  <a:gd name="T11" fmla="*/ 381 h 909"/>
                  <a:gd name="T12" fmla="*/ 367 w 568"/>
                  <a:gd name="T13" fmla="*/ 372 h 909"/>
                  <a:gd name="T14" fmla="*/ 441 w 568"/>
                  <a:gd name="T15" fmla="*/ 368 h 909"/>
                  <a:gd name="T16" fmla="*/ 455 w 568"/>
                  <a:gd name="T17" fmla="*/ 376 h 909"/>
                  <a:gd name="T18" fmla="*/ 493 w 568"/>
                  <a:gd name="T19" fmla="*/ 442 h 909"/>
                  <a:gd name="T20" fmla="*/ 493 w 568"/>
                  <a:gd name="T21" fmla="*/ 451 h 909"/>
                  <a:gd name="T22" fmla="*/ 456 w 568"/>
                  <a:gd name="T23" fmla="*/ 505 h 909"/>
                  <a:gd name="T24" fmla="*/ 456 w 568"/>
                  <a:gd name="T25" fmla="*/ 505 h 909"/>
                  <a:gd name="T26" fmla="*/ 380 w 568"/>
                  <a:gd name="T27" fmla="*/ 500 h 909"/>
                  <a:gd name="T28" fmla="*/ 141 w 568"/>
                  <a:gd name="T29" fmla="*/ 480 h 909"/>
                  <a:gd name="T30" fmla="*/ 61 w 568"/>
                  <a:gd name="T31" fmla="*/ 775 h 909"/>
                  <a:gd name="T32" fmla="*/ 344 w 568"/>
                  <a:gd name="T33" fmla="*/ 857 h 909"/>
                  <a:gd name="T34" fmla="*/ 458 w 568"/>
                  <a:gd name="T35" fmla="*/ 638 h 909"/>
                  <a:gd name="T36" fmla="*/ 492 w 568"/>
                  <a:gd name="T37" fmla="*/ 570 h 909"/>
                  <a:gd name="T38" fmla="*/ 567 w 568"/>
                  <a:gd name="T39" fmla="*/ 457 h 909"/>
                  <a:gd name="T40" fmla="*/ 568 w 568"/>
                  <a:gd name="T41" fmla="*/ 441 h 909"/>
                  <a:gd name="T42" fmla="*/ 494 w 568"/>
                  <a:gd name="T43" fmla="*/ 312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8" h="909">
                    <a:moveTo>
                      <a:pt x="494" y="312"/>
                    </a:moveTo>
                    <a:cubicBezTo>
                      <a:pt x="477" y="303"/>
                      <a:pt x="477" y="303"/>
                      <a:pt x="477" y="303"/>
                    </a:cubicBezTo>
                    <a:cubicBezTo>
                      <a:pt x="454" y="290"/>
                      <a:pt x="440" y="264"/>
                      <a:pt x="443" y="238"/>
                    </a:cubicBezTo>
                    <a:cubicBezTo>
                      <a:pt x="451" y="164"/>
                      <a:pt x="416" y="88"/>
                      <a:pt x="346" y="49"/>
                    </a:cubicBezTo>
                    <a:cubicBezTo>
                      <a:pt x="259" y="0"/>
                      <a:pt x="148" y="26"/>
                      <a:pt x="92" y="108"/>
                    </a:cubicBezTo>
                    <a:cubicBezTo>
                      <a:pt x="29" y="200"/>
                      <a:pt x="56" y="324"/>
                      <a:pt x="150" y="381"/>
                    </a:cubicBezTo>
                    <a:cubicBezTo>
                      <a:pt x="219" y="424"/>
                      <a:pt x="305" y="418"/>
                      <a:pt x="367" y="372"/>
                    </a:cubicBezTo>
                    <a:cubicBezTo>
                      <a:pt x="388" y="356"/>
                      <a:pt x="417" y="354"/>
                      <a:pt x="441" y="368"/>
                    </a:cubicBezTo>
                    <a:cubicBezTo>
                      <a:pt x="455" y="376"/>
                      <a:pt x="455" y="376"/>
                      <a:pt x="455" y="376"/>
                    </a:cubicBezTo>
                    <a:cubicBezTo>
                      <a:pt x="478" y="390"/>
                      <a:pt x="494" y="415"/>
                      <a:pt x="493" y="442"/>
                    </a:cubicBezTo>
                    <a:cubicBezTo>
                      <a:pt x="493" y="445"/>
                      <a:pt x="493" y="448"/>
                      <a:pt x="493" y="451"/>
                    </a:cubicBezTo>
                    <a:cubicBezTo>
                      <a:pt x="490" y="473"/>
                      <a:pt x="477" y="493"/>
                      <a:pt x="456" y="505"/>
                    </a:cubicBezTo>
                    <a:cubicBezTo>
                      <a:pt x="456" y="505"/>
                      <a:pt x="456" y="505"/>
                      <a:pt x="456" y="505"/>
                    </a:cubicBezTo>
                    <a:cubicBezTo>
                      <a:pt x="432" y="519"/>
                      <a:pt x="402" y="517"/>
                      <a:pt x="380" y="500"/>
                    </a:cubicBezTo>
                    <a:cubicBezTo>
                      <a:pt x="314" y="447"/>
                      <a:pt x="219" y="436"/>
                      <a:pt x="141" y="480"/>
                    </a:cubicBezTo>
                    <a:cubicBezTo>
                      <a:pt x="36" y="539"/>
                      <a:pt x="0" y="672"/>
                      <a:pt x="61" y="775"/>
                    </a:cubicBezTo>
                    <a:cubicBezTo>
                      <a:pt x="118" y="873"/>
                      <a:pt x="244" y="909"/>
                      <a:pt x="344" y="857"/>
                    </a:cubicBezTo>
                    <a:cubicBezTo>
                      <a:pt x="428" y="814"/>
                      <a:pt x="470" y="725"/>
                      <a:pt x="458" y="638"/>
                    </a:cubicBezTo>
                    <a:cubicBezTo>
                      <a:pt x="454" y="611"/>
                      <a:pt x="468" y="584"/>
                      <a:pt x="492" y="570"/>
                    </a:cubicBezTo>
                    <a:cubicBezTo>
                      <a:pt x="533" y="546"/>
                      <a:pt x="561" y="504"/>
                      <a:pt x="567" y="457"/>
                    </a:cubicBezTo>
                    <a:cubicBezTo>
                      <a:pt x="567" y="452"/>
                      <a:pt x="568" y="446"/>
                      <a:pt x="568" y="441"/>
                    </a:cubicBezTo>
                    <a:cubicBezTo>
                      <a:pt x="568" y="387"/>
                      <a:pt x="540" y="339"/>
                      <a:pt x="494" y="312"/>
                    </a:cubicBezTo>
                    <a:close/>
                  </a:path>
                </a:pathLst>
              </a:custGeom>
              <a:solidFill>
                <a:srgbClr val="DD5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85752F69-D3EC-6E40-08C0-9DD1793D9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7940" y="3945728"/>
                <a:ext cx="1776123" cy="2089364"/>
              </a:xfrm>
              <a:custGeom>
                <a:avLst/>
                <a:gdLst>
                  <a:gd name="T0" fmla="*/ 76 w 457"/>
                  <a:gd name="T1" fmla="*/ 120 h 538"/>
                  <a:gd name="T2" fmla="*/ 85 w 457"/>
                  <a:gd name="T3" fmla="*/ 337 h 538"/>
                  <a:gd name="T4" fmla="*/ 89 w 457"/>
                  <a:gd name="T5" fmla="*/ 411 h 538"/>
                  <a:gd name="T6" fmla="*/ 81 w 457"/>
                  <a:gd name="T7" fmla="*/ 425 h 538"/>
                  <a:gd name="T8" fmla="*/ 15 w 457"/>
                  <a:gd name="T9" fmla="*/ 464 h 538"/>
                  <a:gd name="T10" fmla="*/ 6 w 457"/>
                  <a:gd name="T11" fmla="*/ 463 h 538"/>
                  <a:gd name="T12" fmla="*/ 0 w 457"/>
                  <a:gd name="T13" fmla="*/ 537 h 538"/>
                  <a:gd name="T14" fmla="*/ 16 w 457"/>
                  <a:gd name="T15" fmla="*/ 538 h 538"/>
                  <a:gd name="T16" fmla="*/ 145 w 457"/>
                  <a:gd name="T17" fmla="*/ 464 h 538"/>
                  <a:gd name="T18" fmla="*/ 154 w 457"/>
                  <a:gd name="T19" fmla="*/ 448 h 538"/>
                  <a:gd name="T20" fmla="*/ 219 w 457"/>
                  <a:gd name="T21" fmla="*/ 414 h 538"/>
                  <a:gd name="T22" fmla="*/ 408 w 457"/>
                  <a:gd name="T23" fmla="*/ 317 h 538"/>
                  <a:gd name="T24" fmla="*/ 349 w 457"/>
                  <a:gd name="T25" fmla="*/ 63 h 538"/>
                  <a:gd name="T26" fmla="*/ 76 w 457"/>
                  <a:gd name="T27" fmla="*/ 1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7" h="538">
                    <a:moveTo>
                      <a:pt x="76" y="120"/>
                    </a:moveTo>
                    <a:cubicBezTo>
                      <a:pt x="33" y="190"/>
                      <a:pt x="39" y="276"/>
                      <a:pt x="85" y="337"/>
                    </a:cubicBezTo>
                    <a:cubicBezTo>
                      <a:pt x="101" y="359"/>
                      <a:pt x="103" y="388"/>
                      <a:pt x="89" y="411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67" y="449"/>
                      <a:pt x="42" y="465"/>
                      <a:pt x="15" y="464"/>
                    </a:cubicBezTo>
                    <a:cubicBezTo>
                      <a:pt x="12" y="464"/>
                      <a:pt x="9" y="464"/>
                      <a:pt x="6" y="463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5" y="538"/>
                      <a:pt x="11" y="538"/>
                      <a:pt x="16" y="538"/>
                    </a:cubicBezTo>
                    <a:cubicBezTo>
                      <a:pt x="70" y="538"/>
                      <a:pt x="118" y="511"/>
                      <a:pt x="145" y="464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68" y="425"/>
                      <a:pt x="193" y="411"/>
                      <a:pt x="219" y="414"/>
                    </a:cubicBezTo>
                    <a:cubicBezTo>
                      <a:pt x="293" y="422"/>
                      <a:pt x="369" y="386"/>
                      <a:pt x="408" y="317"/>
                    </a:cubicBezTo>
                    <a:cubicBezTo>
                      <a:pt x="457" y="230"/>
                      <a:pt x="431" y="119"/>
                      <a:pt x="349" y="63"/>
                    </a:cubicBezTo>
                    <a:cubicBezTo>
                      <a:pt x="258" y="0"/>
                      <a:pt x="133" y="27"/>
                      <a:pt x="76" y="12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B6F131-7448-2700-7F5C-2665FD3D620C}"/>
                </a:ext>
              </a:extLst>
            </p:cNvPr>
            <p:cNvSpPr txBox="1"/>
            <p:nvPr/>
          </p:nvSpPr>
          <p:spPr>
            <a:xfrm>
              <a:off x="6360695" y="2529716"/>
              <a:ext cx="866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Roboto Black" panose="02000000000000000000" pitchFamily="2" charset="0"/>
                  <a:ea typeface="思源宋体 CN Heavy" panose="02020900000000000000" pitchFamily="18" charset="-122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latin typeface="Roboto Black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276A584-1A40-F104-201C-80935117BB30}"/>
                </a:ext>
              </a:extLst>
            </p:cNvPr>
            <p:cNvSpPr txBox="1"/>
            <p:nvPr/>
          </p:nvSpPr>
          <p:spPr>
            <a:xfrm>
              <a:off x="6360695" y="3781001"/>
              <a:ext cx="866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Roboto Black" panose="02000000000000000000" pitchFamily="2" charset="0"/>
                  <a:ea typeface="思源宋体 CN Heavy" panose="02020900000000000000" pitchFamily="18" charset="-122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latin typeface="Roboto Black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631FA79-109E-FEF7-2D7B-8EF88CA11358}"/>
                </a:ext>
              </a:extLst>
            </p:cNvPr>
            <p:cNvSpPr txBox="1"/>
            <p:nvPr/>
          </p:nvSpPr>
          <p:spPr>
            <a:xfrm>
              <a:off x="4997116" y="2529716"/>
              <a:ext cx="866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Roboto Black" panose="02000000000000000000" pitchFamily="2" charset="0"/>
                  <a:ea typeface="思源宋体 CN Heavy" panose="02020900000000000000" pitchFamily="18" charset="-122"/>
                </a:rPr>
                <a:t>04</a:t>
              </a:r>
              <a:endParaRPr lang="zh-CN" altLang="en-US" sz="2800" dirty="0">
                <a:solidFill>
                  <a:prstClr val="white"/>
                </a:solidFill>
                <a:latin typeface="Roboto Black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8CA22D0-BB7B-929E-6817-275140D6B81C}"/>
                </a:ext>
              </a:extLst>
            </p:cNvPr>
            <p:cNvSpPr txBox="1"/>
            <p:nvPr/>
          </p:nvSpPr>
          <p:spPr>
            <a:xfrm>
              <a:off x="4997116" y="3781001"/>
              <a:ext cx="866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Roboto Black" panose="02000000000000000000" pitchFamily="2" charset="0"/>
                  <a:ea typeface="思源宋体 CN Heavy" panose="02020900000000000000" pitchFamily="18" charset="-122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latin typeface="Roboto Black" panose="02000000000000000000" pitchFamily="2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E3A5F58-B96A-87B6-8847-99B3BBDC0EFD}"/>
              </a:ext>
            </a:extLst>
          </p:cNvPr>
          <p:cNvSpPr txBox="1"/>
          <p:nvPr/>
        </p:nvSpPr>
        <p:spPr>
          <a:xfrm>
            <a:off x="7785367" y="1774288"/>
            <a:ext cx="3809624" cy="106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rPr>
              <a:t>Add Title</a:t>
            </a:r>
          </a:p>
          <a:p>
            <a:pPr defTabSz="914332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黑体 CN Bold" panose="020B0800000000000000" pitchFamily="34" charset="-122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9E5228-46D7-7783-97E3-BE40BEC1F306}"/>
              </a:ext>
            </a:extLst>
          </p:cNvPr>
          <p:cNvSpPr txBox="1"/>
          <p:nvPr/>
        </p:nvSpPr>
        <p:spPr>
          <a:xfrm>
            <a:off x="7785367" y="4028265"/>
            <a:ext cx="3809624" cy="106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rPr>
              <a:t>Add Title</a:t>
            </a:r>
          </a:p>
          <a:p>
            <a:pPr defTabSz="914332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黑体 CN Bold" panose="020B0800000000000000" pitchFamily="34" charset="-122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C8D289-74B6-AA8C-C0EE-23E5D61A9584}"/>
              </a:ext>
            </a:extLst>
          </p:cNvPr>
          <p:cNvSpPr txBox="1"/>
          <p:nvPr/>
        </p:nvSpPr>
        <p:spPr>
          <a:xfrm>
            <a:off x="646629" y="1774288"/>
            <a:ext cx="3809624" cy="106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rPr>
              <a:t>Add Title</a:t>
            </a:r>
          </a:p>
          <a:p>
            <a:pPr algn="r" defTabSz="914332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黑体 CN Bold" panose="020B0800000000000000" pitchFamily="34" charset="-122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A0DDC87-C8BE-8499-7652-A892C999B946}"/>
              </a:ext>
            </a:extLst>
          </p:cNvPr>
          <p:cNvSpPr txBox="1"/>
          <p:nvPr/>
        </p:nvSpPr>
        <p:spPr>
          <a:xfrm>
            <a:off x="646629" y="4028265"/>
            <a:ext cx="3809624" cy="106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rPr>
              <a:t>Add Title</a:t>
            </a:r>
          </a:p>
          <a:p>
            <a:pPr algn="r" defTabSz="914332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7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" y="-635"/>
            <a:ext cx="3211831" cy="3376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60" h="5322">
                <a:moveTo>
                  <a:pt x="0" y="0"/>
                </a:moveTo>
                <a:lnTo>
                  <a:pt x="5001" y="0"/>
                </a:lnTo>
                <a:cubicBezTo>
                  <a:pt x="2194" y="-148"/>
                  <a:pt x="-71" y="2793"/>
                  <a:pt x="0" y="5317"/>
                </a:cubicBezTo>
                <a:lnTo>
                  <a:pt x="0" y="0"/>
                </a:lnTo>
                <a:close/>
                <a:moveTo>
                  <a:pt x="5001" y="0"/>
                </a:moveTo>
                <a:lnTo>
                  <a:pt x="5058" y="0"/>
                </a:lnTo>
                <a:lnTo>
                  <a:pt x="5058" y="1"/>
                </a:lnTo>
                <a:lnTo>
                  <a:pt x="500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" y="3482340"/>
            <a:ext cx="3129915" cy="33756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4" h="5321">
                <a:moveTo>
                  <a:pt x="4929" y="5316"/>
                </a:moveTo>
                <a:lnTo>
                  <a:pt x="0" y="5316"/>
                </a:lnTo>
                <a:lnTo>
                  <a:pt x="0" y="0"/>
                </a:lnTo>
                <a:cubicBezTo>
                  <a:pt x="-136" y="2835"/>
                  <a:pt x="2579" y="5448"/>
                  <a:pt x="4929" y="53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098D37-9E9E-6CBB-D784-7EED8822F9E7}"/>
              </a:ext>
            </a:extLst>
          </p:cNvPr>
          <p:cNvGrpSpPr/>
          <p:nvPr/>
        </p:nvGrpSpPr>
        <p:grpSpPr>
          <a:xfrm>
            <a:off x="10518524" y="533402"/>
            <a:ext cx="1091123" cy="319405"/>
            <a:chOff x="384897" y="6324600"/>
            <a:chExt cx="1091123" cy="319405"/>
          </a:xfrm>
          <a:solidFill>
            <a:srgbClr val="C00000"/>
          </a:solidFill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CF04382-9E3E-3AC1-BE4B-F6F6BD826C5F}"/>
                </a:ext>
              </a:extLst>
            </p:cNvPr>
            <p:cNvGrpSpPr/>
            <p:nvPr/>
          </p:nvGrpSpPr>
          <p:grpSpPr>
            <a:xfrm>
              <a:off x="384897" y="6324600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33A9181E-735F-721C-AFE8-99C4867EADDA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1C85455-4072-028B-634D-8F16382DEAA5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559CA647-F19A-3D6D-7ED5-77A7AD6A1FAF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033005D-BDCE-6DBF-2F1E-DF3D54B7CC30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07763B1D-7072-B45F-BC4F-44AEC64386FD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14EE696-5B98-FF20-6D9E-EDA82E8432F9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05B079E-3F54-D9F6-C053-71FEFFE0BEA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28B89F2A-F87F-88DC-EC6F-31B1B2491B3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DF038652-6789-CBC2-93FA-DF87E622C399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CD0F2744-9037-2306-B747-9BAC30DA52C7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0E27B5C-9C36-3862-B60B-1F63D3FEF7EA}"/>
                </a:ext>
              </a:extLst>
            </p:cNvPr>
            <p:cNvGrpSpPr/>
            <p:nvPr/>
          </p:nvGrpSpPr>
          <p:grpSpPr>
            <a:xfrm>
              <a:off x="384897" y="6461443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40D0188-4529-2025-77EF-D3F6754BC437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174685D-326E-96F5-E324-C3016B31B984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849EA382-26F1-735E-F6EF-17511680516A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036BABE-8561-6E31-EF07-BB15379CAA08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31CF85CF-9EF2-1048-5D06-5CDD971EF224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3CD3223F-BBE4-3FC8-F2F4-3AB30C832726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E85442C-4AC6-8625-ECA9-0F0335CE663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0430A6B-D956-B22B-1DEA-C848973C6CE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EEFF046-0DDA-B4FE-6FCF-A12205539010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C90D6DD1-E15B-CBE0-D391-1BB51ECDFE8B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83BC92-5628-6657-84F5-7CB8FFE13E4C}"/>
                </a:ext>
              </a:extLst>
            </p:cNvPr>
            <p:cNvGrpSpPr/>
            <p:nvPr/>
          </p:nvGrpSpPr>
          <p:grpSpPr>
            <a:xfrm>
              <a:off x="384897" y="6598286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67E2511-5631-DF20-4132-0D86C015CB63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8A2ECB7-AE75-C36A-977D-CF86B7FA1E48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09194D7-3D85-D682-CC8C-507658697B92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EB59CB5-722F-4627-D423-5C331A905954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27368AB-056F-3E6A-4202-02B943D5C1BA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BD67867-7740-7FA0-549B-C3818C88B1E2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697B44E-3287-8F9B-1D5D-406610FBA87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BC21043-73A2-51C5-DA1A-7E3A23230FAE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F899CD-7C14-0FBC-C609-2A7600F82068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582CA21F-6943-CCD1-E776-D3FDBF94386A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E5EE0C5-FAC5-24EC-F9CA-FE0861EECFF9}"/>
              </a:ext>
            </a:extLst>
          </p:cNvPr>
          <p:cNvGrpSpPr/>
          <p:nvPr/>
        </p:nvGrpSpPr>
        <p:grpSpPr>
          <a:xfrm>
            <a:off x="1362710" y="1637030"/>
            <a:ext cx="3583940" cy="3583940"/>
            <a:chOff x="1362710" y="1637030"/>
            <a:chExt cx="3583940" cy="3583940"/>
          </a:xfrm>
        </p:grpSpPr>
        <p:sp>
          <p:nvSpPr>
            <p:cNvPr id="2" name="同心圆 1"/>
            <p:cNvSpPr/>
            <p:nvPr/>
          </p:nvSpPr>
          <p:spPr>
            <a:xfrm>
              <a:off x="1362710" y="1637030"/>
              <a:ext cx="3583940" cy="3583940"/>
            </a:xfrm>
            <a:prstGeom prst="donut">
              <a:avLst/>
            </a:prstGeom>
            <a:blipFill rotWithShape="1">
              <a:blip r:embed="rId3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汉仪正圆-45W" panose="00020600040101010101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0CF3EF1-6774-5C0F-F2F9-4444436FD0B6}"/>
                </a:ext>
              </a:extLst>
            </p:cNvPr>
            <p:cNvGrpSpPr/>
            <p:nvPr/>
          </p:nvGrpSpPr>
          <p:grpSpPr>
            <a:xfrm>
              <a:off x="1968818" y="2243138"/>
              <a:ext cx="2371724" cy="2371724"/>
              <a:chOff x="2178282" y="2555447"/>
              <a:chExt cx="1747106" cy="174710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178282" y="2555447"/>
                <a:ext cx="1747106" cy="1747106"/>
              </a:xfrm>
              <a:prstGeom prst="ellipse">
                <a:avLst/>
              </a:prstGeom>
              <a:gradFill>
                <a:gsLst>
                  <a:gs pos="15000">
                    <a:srgbClr val="E98871"/>
                  </a:gs>
                  <a:gs pos="89000">
                    <a:srgbClr val="C00000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DC8E16-C3A0-3381-68F1-1EF215B24272}"/>
                  </a:ext>
                </a:extLst>
              </p:cNvPr>
              <p:cNvSpPr txBox="1"/>
              <p:nvPr/>
            </p:nvSpPr>
            <p:spPr>
              <a:xfrm>
                <a:off x="2302651" y="2986895"/>
                <a:ext cx="1498368" cy="88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思源宋体 CN" panose="02020400000000000000" pitchFamily="18" charset="-122"/>
                    <a:cs typeface="+mn-cs"/>
                  </a:rPr>
                  <a:t>03</a:t>
                </a: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B41F2F0-361E-9036-1483-F9699E200AB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38974" y="2675096"/>
            <a:ext cx="6022205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庞门正道标题体" panose="02010600030101010101" pitchFamily="2" charset="-122"/>
              </a:rPr>
              <a:t>Existing Problems</a:t>
            </a:r>
            <a:endParaRPr lang="zh-CN" altLang="en-US" sz="4800" dirty="0">
              <a:solidFill>
                <a:prstClr val="black">
                  <a:lumMod val="75000"/>
                  <a:lumOff val="25000"/>
                </a:prst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庞门正道标题体" panose="0201060003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C9DDA1E-E307-DBD5-D99B-88EE7577ABBB}"/>
              </a:ext>
            </a:extLst>
          </p:cNvPr>
          <p:cNvSpPr/>
          <p:nvPr/>
        </p:nvSpPr>
        <p:spPr>
          <a:xfrm>
            <a:off x="5606463" y="3576021"/>
            <a:ext cx="5260529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664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5968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Existing Problems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09AEE74-FB23-4C2C-E729-B09569077189}"/>
              </a:ext>
            </a:extLst>
          </p:cNvPr>
          <p:cNvGrpSpPr/>
          <p:nvPr/>
        </p:nvGrpSpPr>
        <p:grpSpPr>
          <a:xfrm>
            <a:off x="3393098" y="1932481"/>
            <a:ext cx="2701095" cy="3539583"/>
            <a:chOff x="3055128" y="2008682"/>
            <a:chExt cx="2701095" cy="3539583"/>
          </a:xfrm>
        </p:grpSpPr>
        <p:sp>
          <p:nvSpPr>
            <p:cNvPr id="3" name="Rectangle 22" descr="psb">
              <a:extLst>
                <a:ext uri="{FF2B5EF4-FFF2-40B4-BE49-F238E27FC236}">
                  <a16:creationId xmlns:a16="http://schemas.microsoft.com/office/drawing/2014/main" id="{D8BEEC69-DE51-CA89-DD2B-99646A1C3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128" y="2008682"/>
              <a:ext cx="2701095" cy="3539583"/>
            </a:xfrm>
            <a:prstGeom prst="rect">
              <a:avLst/>
            </a:prstGeom>
            <a:solidFill>
              <a:srgbClr val="DD5F4F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3199" dirty="0">
                <a:solidFill>
                  <a:srgbClr val="595959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" name="Rectangle 26">
              <a:extLst>
                <a:ext uri="{FF2B5EF4-FFF2-40B4-BE49-F238E27FC236}">
                  <a16:creationId xmlns:a16="http://schemas.microsoft.com/office/drawing/2014/main" id="{20C82AF8-249D-6966-AE2A-597889090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167" y="2712508"/>
              <a:ext cx="2497016" cy="180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D45224-B2D0-BFF8-0966-0D4157775335}"/>
              </a:ext>
            </a:extLst>
          </p:cNvPr>
          <p:cNvGrpSpPr/>
          <p:nvPr/>
        </p:nvGrpSpPr>
        <p:grpSpPr>
          <a:xfrm>
            <a:off x="8906815" y="1932481"/>
            <a:ext cx="2701095" cy="3539583"/>
            <a:chOff x="3055128" y="2008682"/>
            <a:chExt cx="2701095" cy="3539583"/>
          </a:xfrm>
        </p:grpSpPr>
        <p:sp>
          <p:nvSpPr>
            <p:cNvPr id="6" name="Rectangle 22" descr="psb">
              <a:extLst>
                <a:ext uri="{FF2B5EF4-FFF2-40B4-BE49-F238E27FC236}">
                  <a16:creationId xmlns:a16="http://schemas.microsoft.com/office/drawing/2014/main" id="{9C117E23-12E6-CE77-8CF8-62F6B7B1C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128" y="2008682"/>
              <a:ext cx="2701095" cy="3539583"/>
            </a:xfrm>
            <a:prstGeom prst="round1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3199" dirty="0">
                <a:solidFill>
                  <a:srgbClr val="595959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8221E815-E42B-7BC6-4CF7-F3BBDCC3D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167" y="2712508"/>
              <a:ext cx="2497016" cy="180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A7B0F2BC-41E5-96CD-6EC5-745171D50E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443" y="1932481"/>
            <a:ext cx="2654687" cy="3539581"/>
          </a:xfrm>
          <a:prstGeom prst="rect">
            <a:avLst/>
          </a:prstGeom>
          <a:effectLst>
            <a:outerShdw blurRad="762000" algn="ctr" rotWithShape="0">
              <a:srgbClr val="0070C2">
                <a:alpha val="1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B2A5B4-42C7-92F7-03CF-5ED8FA985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723" y="1934566"/>
            <a:ext cx="2651559" cy="3535412"/>
          </a:xfrm>
          <a:prstGeom prst="rect">
            <a:avLst/>
          </a:prstGeom>
          <a:effectLst>
            <a:outerShdw blurRad="762000" algn="ctr" rotWithShape="0">
              <a:srgbClr val="0070C2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7000" decel="7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7000" decel="7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7000" decel="7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4450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Existing Problems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0CC972-684D-6C03-8AF2-6EA3C388554A}"/>
              </a:ext>
            </a:extLst>
          </p:cNvPr>
          <p:cNvGrpSpPr/>
          <p:nvPr/>
        </p:nvGrpSpPr>
        <p:grpSpPr>
          <a:xfrm>
            <a:off x="4591264" y="2012554"/>
            <a:ext cx="3011579" cy="3023391"/>
            <a:chOff x="4451334" y="1864977"/>
            <a:chExt cx="3405448" cy="3418805"/>
          </a:xfrm>
        </p:grpSpPr>
        <p:sp>
          <p:nvSpPr>
            <p:cNvPr id="3" name="任意多边形 63">
              <a:extLst>
                <a:ext uri="{FF2B5EF4-FFF2-40B4-BE49-F238E27FC236}">
                  <a16:creationId xmlns:a16="http://schemas.microsoft.com/office/drawing/2014/main" id="{4BEB40F8-BBD3-2425-25D1-12EB28B027E7}"/>
                </a:ext>
              </a:extLst>
            </p:cNvPr>
            <p:cNvSpPr/>
            <p:nvPr/>
          </p:nvSpPr>
          <p:spPr>
            <a:xfrm>
              <a:off x="4455826" y="1864977"/>
              <a:ext cx="1630129" cy="1607020"/>
            </a:xfrm>
            <a:custGeom>
              <a:avLst/>
              <a:gdLst>
                <a:gd name="connsiteX0" fmla="*/ 615064 w 1870190"/>
                <a:gd name="connsiteY0" fmla="*/ 0 h 1843677"/>
                <a:gd name="connsiteX1" fmla="*/ 1049979 w 1870190"/>
                <a:gd name="connsiteY1" fmla="*/ 180148 h 1843677"/>
                <a:gd name="connsiteX2" fmla="*/ 1870190 w 1870190"/>
                <a:gd name="connsiteY2" fmla="*/ 1000359 h 1843677"/>
                <a:gd name="connsiteX3" fmla="*/ 1828048 w 1870190"/>
                <a:gd name="connsiteY3" fmla="*/ 1002487 h 1843677"/>
                <a:gd name="connsiteX4" fmla="*/ 986041 w 1870190"/>
                <a:gd name="connsiteY4" fmla="*/ 1763755 h 1843677"/>
                <a:gd name="connsiteX5" fmla="*/ 973843 w 1870190"/>
                <a:gd name="connsiteY5" fmla="*/ 1843677 h 1843677"/>
                <a:gd name="connsiteX6" fmla="*/ 180147 w 1870190"/>
                <a:gd name="connsiteY6" fmla="*/ 1049981 h 1843677"/>
                <a:gd name="connsiteX7" fmla="*/ 180147 w 1870190"/>
                <a:gd name="connsiteY7" fmla="*/ 180148 h 1843677"/>
                <a:gd name="connsiteX8" fmla="*/ 615064 w 1870190"/>
                <a:gd name="connsiteY8" fmla="*/ 0 h 18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190" h="1843677">
                  <a:moveTo>
                    <a:pt x="615064" y="0"/>
                  </a:moveTo>
                  <a:cubicBezTo>
                    <a:pt x="772472" y="1"/>
                    <a:pt x="929881" y="60049"/>
                    <a:pt x="1049979" y="180148"/>
                  </a:cubicBezTo>
                  <a:lnTo>
                    <a:pt x="1870190" y="1000359"/>
                  </a:lnTo>
                  <a:lnTo>
                    <a:pt x="1828048" y="1002487"/>
                  </a:lnTo>
                  <a:cubicBezTo>
                    <a:pt x="1408674" y="1045077"/>
                    <a:pt x="1069131" y="1357708"/>
                    <a:pt x="986041" y="1763755"/>
                  </a:cubicBezTo>
                  <a:lnTo>
                    <a:pt x="973843" y="1843677"/>
                  </a:lnTo>
                  <a:lnTo>
                    <a:pt x="180147" y="1049981"/>
                  </a:lnTo>
                  <a:cubicBezTo>
                    <a:pt x="-60050" y="809784"/>
                    <a:pt x="-60050" y="420345"/>
                    <a:pt x="180147" y="180148"/>
                  </a:cubicBezTo>
                  <a:cubicBezTo>
                    <a:pt x="300246" y="60049"/>
                    <a:pt x="457654" y="1"/>
                    <a:pt x="615064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913" tIns="60956" rIns="121913" bIns="60956" rtlCol="0" anchor="ctr"/>
            <a:lstStyle/>
            <a:p>
              <a:pPr algn="ctr" defTabSz="1219107">
                <a:defRPr/>
              </a:pPr>
              <a:endParaRPr lang="zh-CN" altLang="en-US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4" name="任意多边形 64">
              <a:extLst>
                <a:ext uri="{FF2B5EF4-FFF2-40B4-BE49-F238E27FC236}">
                  <a16:creationId xmlns:a16="http://schemas.microsoft.com/office/drawing/2014/main" id="{FD1C18B0-7005-5556-2AC9-4480ECCA085C}"/>
                </a:ext>
              </a:extLst>
            </p:cNvPr>
            <p:cNvSpPr/>
            <p:nvPr/>
          </p:nvSpPr>
          <p:spPr>
            <a:xfrm>
              <a:off x="6235785" y="1882823"/>
              <a:ext cx="1616505" cy="1641632"/>
            </a:xfrm>
            <a:custGeom>
              <a:avLst/>
              <a:gdLst>
                <a:gd name="connsiteX0" fmla="*/ 1239496 w 1854559"/>
                <a:gd name="connsiteY0" fmla="*/ 0 h 1883386"/>
                <a:gd name="connsiteX1" fmla="*/ 1674412 w 1854559"/>
                <a:gd name="connsiteY1" fmla="*/ 180147 h 1883386"/>
                <a:gd name="connsiteX2" fmla="*/ 1674413 w 1854559"/>
                <a:gd name="connsiteY2" fmla="*/ 1049980 h 1883386"/>
                <a:gd name="connsiteX3" fmla="*/ 841007 w 1854559"/>
                <a:gd name="connsiteY3" fmla="*/ 1883386 h 1883386"/>
                <a:gd name="connsiteX4" fmla="*/ 838743 w 1854559"/>
                <a:gd name="connsiteY4" fmla="*/ 1838559 h 1883386"/>
                <a:gd name="connsiteX5" fmla="*/ 77475 w 1854559"/>
                <a:gd name="connsiteY5" fmla="*/ 996552 h 1883386"/>
                <a:gd name="connsiteX6" fmla="*/ 0 w 1854559"/>
                <a:gd name="connsiteY6" fmla="*/ 984728 h 1883386"/>
                <a:gd name="connsiteX7" fmla="*/ 804580 w 1854559"/>
                <a:gd name="connsiteY7" fmla="*/ 180147 h 1883386"/>
                <a:gd name="connsiteX8" fmla="*/ 1239496 w 1854559"/>
                <a:gd name="connsiteY8" fmla="*/ 0 h 188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559" h="1883386">
                  <a:moveTo>
                    <a:pt x="1239496" y="0"/>
                  </a:moveTo>
                  <a:cubicBezTo>
                    <a:pt x="1396905" y="0"/>
                    <a:pt x="1554314" y="60049"/>
                    <a:pt x="1674412" y="180147"/>
                  </a:cubicBezTo>
                  <a:cubicBezTo>
                    <a:pt x="1914609" y="420344"/>
                    <a:pt x="1914609" y="809783"/>
                    <a:pt x="1674413" y="1049980"/>
                  </a:cubicBezTo>
                  <a:lnTo>
                    <a:pt x="841007" y="1883386"/>
                  </a:lnTo>
                  <a:lnTo>
                    <a:pt x="838743" y="1838559"/>
                  </a:lnTo>
                  <a:cubicBezTo>
                    <a:pt x="796153" y="1419185"/>
                    <a:pt x="483523" y="1079642"/>
                    <a:pt x="77475" y="996552"/>
                  </a:cubicBezTo>
                  <a:lnTo>
                    <a:pt x="0" y="984728"/>
                  </a:lnTo>
                  <a:lnTo>
                    <a:pt x="804580" y="180147"/>
                  </a:lnTo>
                  <a:cubicBezTo>
                    <a:pt x="924679" y="60049"/>
                    <a:pt x="1082088" y="0"/>
                    <a:pt x="1239496" y="0"/>
                  </a:cubicBezTo>
                  <a:close/>
                </a:path>
              </a:pathLst>
            </a:custGeom>
            <a:solidFill>
              <a:srgbClr val="DD5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913" tIns="60956" rIns="121913" bIns="60956" rtlCol="0" anchor="ctr"/>
            <a:lstStyle/>
            <a:p>
              <a:pPr algn="ctr" defTabSz="1219107">
                <a:defRPr/>
              </a:pPr>
              <a:endParaRPr lang="zh-CN" altLang="en-US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5" name="任意多边形 65">
              <a:extLst>
                <a:ext uri="{FF2B5EF4-FFF2-40B4-BE49-F238E27FC236}">
                  <a16:creationId xmlns:a16="http://schemas.microsoft.com/office/drawing/2014/main" id="{61C87374-6760-322F-725D-3B76F521AB99}"/>
                </a:ext>
              </a:extLst>
            </p:cNvPr>
            <p:cNvSpPr/>
            <p:nvPr/>
          </p:nvSpPr>
          <p:spPr>
            <a:xfrm>
              <a:off x="6233651" y="3619693"/>
              <a:ext cx="1623131" cy="1646241"/>
            </a:xfrm>
            <a:custGeom>
              <a:avLst/>
              <a:gdLst>
                <a:gd name="connsiteX0" fmla="*/ 843318 w 1862160"/>
                <a:gd name="connsiteY0" fmla="*/ 0 h 1888674"/>
                <a:gd name="connsiteX1" fmla="*/ 1682013 w 1862160"/>
                <a:gd name="connsiteY1" fmla="*/ 838695 h 1888674"/>
                <a:gd name="connsiteX2" fmla="*/ 1682013 w 1862160"/>
                <a:gd name="connsiteY2" fmla="*/ 1708527 h 1888674"/>
                <a:gd name="connsiteX3" fmla="*/ 812180 w 1862160"/>
                <a:gd name="connsiteY3" fmla="*/ 1708527 h 1888674"/>
                <a:gd name="connsiteX4" fmla="*/ 0 w 1862160"/>
                <a:gd name="connsiteY4" fmla="*/ 896347 h 1888674"/>
                <a:gd name="connsiteX5" fmla="*/ 79922 w 1862160"/>
                <a:gd name="connsiteY5" fmla="*/ 884149 h 1888674"/>
                <a:gd name="connsiteX6" fmla="*/ 841190 w 1862160"/>
                <a:gd name="connsiteY6" fmla="*/ 42142 h 1888674"/>
                <a:gd name="connsiteX7" fmla="*/ 843318 w 1862160"/>
                <a:gd name="connsiteY7" fmla="*/ 0 h 188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160" h="1888674">
                  <a:moveTo>
                    <a:pt x="843318" y="0"/>
                  </a:moveTo>
                  <a:lnTo>
                    <a:pt x="1682013" y="838695"/>
                  </a:lnTo>
                  <a:cubicBezTo>
                    <a:pt x="1922209" y="1078891"/>
                    <a:pt x="1922209" y="1468330"/>
                    <a:pt x="1682013" y="1708527"/>
                  </a:cubicBezTo>
                  <a:cubicBezTo>
                    <a:pt x="1441816" y="1948724"/>
                    <a:pt x="1052377" y="1948724"/>
                    <a:pt x="812180" y="1708527"/>
                  </a:cubicBezTo>
                  <a:lnTo>
                    <a:pt x="0" y="896347"/>
                  </a:lnTo>
                  <a:lnTo>
                    <a:pt x="79922" y="884149"/>
                  </a:lnTo>
                  <a:cubicBezTo>
                    <a:pt x="485970" y="801060"/>
                    <a:pt x="798600" y="461516"/>
                    <a:pt x="841190" y="42142"/>
                  </a:cubicBezTo>
                  <a:lnTo>
                    <a:pt x="843318" y="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913" tIns="60956" rIns="121913" bIns="60956" rtlCol="0" anchor="ctr"/>
            <a:lstStyle/>
            <a:p>
              <a:pPr algn="ctr" defTabSz="1219107">
                <a:defRPr/>
              </a:pPr>
              <a:endParaRPr lang="zh-CN" altLang="en-US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6" name="任意多边形 66">
              <a:extLst>
                <a:ext uri="{FF2B5EF4-FFF2-40B4-BE49-F238E27FC236}">
                  <a16:creationId xmlns:a16="http://schemas.microsoft.com/office/drawing/2014/main" id="{59976F46-A5D3-2E11-C083-CB686160BAFC}"/>
                </a:ext>
              </a:extLst>
            </p:cNvPr>
            <p:cNvSpPr/>
            <p:nvPr/>
          </p:nvSpPr>
          <p:spPr>
            <a:xfrm>
              <a:off x="4451334" y="3671946"/>
              <a:ext cx="1636964" cy="1611836"/>
            </a:xfrm>
            <a:custGeom>
              <a:avLst/>
              <a:gdLst>
                <a:gd name="connsiteX0" fmla="*/ 979371 w 1878030"/>
                <a:gd name="connsiteY0" fmla="*/ 0 h 1849202"/>
                <a:gd name="connsiteX1" fmla="*/ 991195 w 1878030"/>
                <a:gd name="connsiteY1" fmla="*/ 77475 h 1849202"/>
                <a:gd name="connsiteX2" fmla="*/ 1833202 w 1878030"/>
                <a:gd name="connsiteY2" fmla="*/ 838743 h 1849202"/>
                <a:gd name="connsiteX3" fmla="*/ 1878030 w 1878030"/>
                <a:gd name="connsiteY3" fmla="*/ 841007 h 1849202"/>
                <a:gd name="connsiteX4" fmla="*/ 1049980 w 1878030"/>
                <a:gd name="connsiteY4" fmla="*/ 1669055 h 1849202"/>
                <a:gd name="connsiteX5" fmla="*/ 180148 w 1878030"/>
                <a:gd name="connsiteY5" fmla="*/ 1669055 h 1849202"/>
                <a:gd name="connsiteX6" fmla="*/ 0 w 1878030"/>
                <a:gd name="connsiteY6" fmla="*/ 1234138 h 1849202"/>
                <a:gd name="connsiteX7" fmla="*/ 180148 w 1878030"/>
                <a:gd name="connsiteY7" fmla="*/ 799223 h 1849202"/>
                <a:gd name="connsiteX8" fmla="*/ 979371 w 1878030"/>
                <a:gd name="connsiteY8" fmla="*/ 0 h 184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030" h="1849202">
                  <a:moveTo>
                    <a:pt x="979371" y="0"/>
                  </a:moveTo>
                  <a:lnTo>
                    <a:pt x="991195" y="77475"/>
                  </a:lnTo>
                  <a:cubicBezTo>
                    <a:pt x="1074285" y="483523"/>
                    <a:pt x="1413828" y="796153"/>
                    <a:pt x="1833202" y="838743"/>
                  </a:cubicBezTo>
                  <a:lnTo>
                    <a:pt x="1878030" y="841007"/>
                  </a:lnTo>
                  <a:lnTo>
                    <a:pt x="1049980" y="1669055"/>
                  </a:lnTo>
                  <a:cubicBezTo>
                    <a:pt x="809784" y="1909252"/>
                    <a:pt x="420345" y="1909252"/>
                    <a:pt x="180148" y="1669055"/>
                  </a:cubicBezTo>
                  <a:cubicBezTo>
                    <a:pt x="60049" y="1548956"/>
                    <a:pt x="1" y="1391548"/>
                    <a:pt x="0" y="1234138"/>
                  </a:cubicBezTo>
                  <a:cubicBezTo>
                    <a:pt x="1" y="1076730"/>
                    <a:pt x="60049" y="919321"/>
                    <a:pt x="180148" y="799223"/>
                  </a:cubicBezTo>
                  <a:lnTo>
                    <a:pt x="979371" y="0"/>
                  </a:lnTo>
                  <a:close/>
                </a:path>
              </a:pathLst>
            </a:custGeom>
            <a:solidFill>
              <a:srgbClr val="DD5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913" tIns="60956" rIns="121913" bIns="60956" rtlCol="0" anchor="ctr"/>
            <a:lstStyle/>
            <a:p>
              <a:pPr algn="ctr" defTabSz="1219107">
                <a:defRPr/>
              </a:pPr>
              <a:endParaRPr lang="zh-CN" altLang="en-US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7" name="任意多边形 70">
              <a:extLst>
                <a:ext uri="{FF2B5EF4-FFF2-40B4-BE49-F238E27FC236}">
                  <a16:creationId xmlns:a16="http://schemas.microsoft.com/office/drawing/2014/main" id="{27CDA6F4-21C0-50B9-659A-4F5C931F3801}"/>
                </a:ext>
              </a:extLst>
            </p:cNvPr>
            <p:cNvSpPr/>
            <p:nvPr/>
          </p:nvSpPr>
          <p:spPr>
            <a:xfrm>
              <a:off x="5271556" y="3593073"/>
              <a:ext cx="863187" cy="842136"/>
            </a:xfrm>
            <a:custGeom>
              <a:avLst/>
              <a:gdLst>
                <a:gd name="connsiteX0" fmla="*/ 0 w 990303"/>
                <a:gd name="connsiteY0" fmla="*/ 0 h 966152"/>
                <a:gd name="connsiteX1" fmla="*/ 391212 w 990303"/>
                <a:gd name="connsiteY1" fmla="*/ 0 h 966152"/>
                <a:gd name="connsiteX2" fmla="*/ 400871 w 990303"/>
                <a:gd name="connsiteY2" fmla="*/ 95820 h 966152"/>
                <a:gd name="connsiteX3" fmla="*/ 990303 w 990303"/>
                <a:gd name="connsiteY3" fmla="*/ 576220 h 966152"/>
                <a:gd name="connsiteX4" fmla="*/ 990303 w 990303"/>
                <a:gd name="connsiteY4" fmla="*/ 966152 h 966152"/>
                <a:gd name="connsiteX5" fmla="*/ 3835 w 990303"/>
                <a:gd name="connsiteY5" fmla="*/ 75949 h 966152"/>
                <a:gd name="connsiteX6" fmla="*/ 0 w 990303"/>
                <a:gd name="connsiteY6" fmla="*/ 0 h 9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303" h="966152">
                  <a:moveTo>
                    <a:pt x="0" y="0"/>
                  </a:moveTo>
                  <a:lnTo>
                    <a:pt x="391212" y="0"/>
                  </a:lnTo>
                  <a:lnTo>
                    <a:pt x="400871" y="95820"/>
                  </a:lnTo>
                  <a:cubicBezTo>
                    <a:pt x="456974" y="369984"/>
                    <a:pt x="699554" y="576220"/>
                    <a:pt x="990303" y="576220"/>
                  </a:cubicBezTo>
                  <a:lnTo>
                    <a:pt x="990303" y="966152"/>
                  </a:lnTo>
                  <a:cubicBezTo>
                    <a:pt x="476893" y="966152"/>
                    <a:pt x="54615" y="575963"/>
                    <a:pt x="3835" y="759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5F4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/>
          </p:spPr>
          <p:txBody>
            <a:bodyPr lIns="121913" tIns="60956" rIns="121913" bIns="60956" rtlCol="0" anchor="ctr"/>
            <a:lstStyle/>
            <a:p>
              <a:pPr algn="ctr" defTabSz="1219107">
                <a:defRPr/>
              </a:pPr>
              <a:endParaRPr lang="zh-CN" altLang="en-US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8" name="任意多边形 71">
              <a:extLst>
                <a:ext uri="{FF2B5EF4-FFF2-40B4-BE49-F238E27FC236}">
                  <a16:creationId xmlns:a16="http://schemas.microsoft.com/office/drawing/2014/main" id="{9911798D-5B37-B3DE-3A17-10C31F9E8354}"/>
                </a:ext>
              </a:extLst>
            </p:cNvPr>
            <p:cNvSpPr/>
            <p:nvPr/>
          </p:nvSpPr>
          <p:spPr>
            <a:xfrm>
              <a:off x="5270438" y="2706598"/>
              <a:ext cx="864305" cy="886476"/>
            </a:xfrm>
            <a:custGeom>
              <a:avLst/>
              <a:gdLst>
                <a:gd name="connsiteX0" fmla="*/ 991587 w 991587"/>
                <a:gd name="connsiteY0" fmla="*/ 0 h 1017022"/>
                <a:gd name="connsiteX1" fmla="*/ 991587 w 991587"/>
                <a:gd name="connsiteY1" fmla="*/ 389932 h 1017022"/>
                <a:gd name="connsiteX2" fmla="*/ 389932 w 991587"/>
                <a:gd name="connsiteY2" fmla="*/ 991587 h 1017022"/>
                <a:gd name="connsiteX3" fmla="*/ 392496 w 991587"/>
                <a:gd name="connsiteY3" fmla="*/ 1017022 h 1017022"/>
                <a:gd name="connsiteX4" fmla="*/ 1284 w 991587"/>
                <a:gd name="connsiteY4" fmla="*/ 1017022 h 1017022"/>
                <a:gd name="connsiteX5" fmla="*/ 0 w 991587"/>
                <a:gd name="connsiteY5" fmla="*/ 991587 h 1017022"/>
                <a:gd name="connsiteX6" fmla="*/ 991587 w 991587"/>
                <a:gd name="connsiteY6" fmla="*/ 0 h 10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587" h="1017022">
                  <a:moveTo>
                    <a:pt x="991587" y="0"/>
                  </a:moveTo>
                  <a:lnTo>
                    <a:pt x="991587" y="389932"/>
                  </a:lnTo>
                  <a:cubicBezTo>
                    <a:pt x="659302" y="389932"/>
                    <a:pt x="389932" y="659302"/>
                    <a:pt x="389932" y="991587"/>
                  </a:cubicBezTo>
                  <a:lnTo>
                    <a:pt x="392496" y="1017022"/>
                  </a:lnTo>
                  <a:lnTo>
                    <a:pt x="1284" y="1017022"/>
                  </a:lnTo>
                  <a:lnTo>
                    <a:pt x="0" y="991587"/>
                  </a:lnTo>
                  <a:cubicBezTo>
                    <a:pt x="0" y="443949"/>
                    <a:pt x="443949" y="0"/>
                    <a:pt x="991587" y="0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/>
          </p:spPr>
          <p:txBody>
            <a:bodyPr lIns="121913" tIns="60956" rIns="121913" bIns="60956" rtlCol="0" anchor="ctr"/>
            <a:lstStyle/>
            <a:p>
              <a:pPr algn="ctr" defTabSz="1219107">
                <a:defRPr/>
              </a:pPr>
              <a:endParaRPr lang="zh-CN" altLang="en-US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9" name="任意多边形 72">
              <a:extLst>
                <a:ext uri="{FF2B5EF4-FFF2-40B4-BE49-F238E27FC236}">
                  <a16:creationId xmlns:a16="http://schemas.microsoft.com/office/drawing/2014/main" id="{077CA56A-A9FD-E122-93AB-D43647D9F488}"/>
                </a:ext>
              </a:extLst>
            </p:cNvPr>
            <p:cNvSpPr/>
            <p:nvPr/>
          </p:nvSpPr>
          <p:spPr>
            <a:xfrm>
              <a:off x="6134741" y="3593073"/>
              <a:ext cx="863187" cy="842136"/>
            </a:xfrm>
            <a:custGeom>
              <a:avLst/>
              <a:gdLst>
                <a:gd name="connsiteX0" fmla="*/ 599091 w 990303"/>
                <a:gd name="connsiteY0" fmla="*/ 0 h 966152"/>
                <a:gd name="connsiteX1" fmla="*/ 990303 w 990303"/>
                <a:gd name="connsiteY1" fmla="*/ 0 h 966152"/>
                <a:gd name="connsiteX2" fmla="*/ 986468 w 990303"/>
                <a:gd name="connsiteY2" fmla="*/ 75949 h 966152"/>
                <a:gd name="connsiteX3" fmla="*/ 0 w 990303"/>
                <a:gd name="connsiteY3" fmla="*/ 966152 h 966152"/>
                <a:gd name="connsiteX4" fmla="*/ 0 w 990303"/>
                <a:gd name="connsiteY4" fmla="*/ 576220 h 966152"/>
                <a:gd name="connsiteX5" fmla="*/ 589432 w 990303"/>
                <a:gd name="connsiteY5" fmla="*/ 95820 h 966152"/>
                <a:gd name="connsiteX6" fmla="*/ 599091 w 990303"/>
                <a:gd name="connsiteY6" fmla="*/ 0 h 9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303" h="966152">
                  <a:moveTo>
                    <a:pt x="599091" y="0"/>
                  </a:moveTo>
                  <a:lnTo>
                    <a:pt x="990303" y="0"/>
                  </a:lnTo>
                  <a:lnTo>
                    <a:pt x="986468" y="75949"/>
                  </a:lnTo>
                  <a:cubicBezTo>
                    <a:pt x="935689" y="575963"/>
                    <a:pt x="513411" y="966152"/>
                    <a:pt x="0" y="966152"/>
                  </a:cubicBezTo>
                  <a:lnTo>
                    <a:pt x="0" y="576220"/>
                  </a:lnTo>
                  <a:cubicBezTo>
                    <a:pt x="290750" y="576220"/>
                    <a:pt x="533330" y="369984"/>
                    <a:pt x="589432" y="95820"/>
                  </a:cubicBezTo>
                  <a:lnTo>
                    <a:pt x="599091" y="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/>
          </p:spPr>
          <p:txBody>
            <a:bodyPr lIns="121913" tIns="60956" rIns="121913" bIns="60956" rtlCol="0" anchor="ctr"/>
            <a:lstStyle/>
            <a:p>
              <a:pPr algn="ctr" defTabSz="1219107">
                <a:defRPr/>
              </a:pPr>
              <a:endParaRPr lang="zh-CN" altLang="en-US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任意多边形 73">
              <a:extLst>
                <a:ext uri="{FF2B5EF4-FFF2-40B4-BE49-F238E27FC236}">
                  <a16:creationId xmlns:a16="http://schemas.microsoft.com/office/drawing/2014/main" id="{8EC874F9-3F34-7F42-6760-632803B629D7}"/>
                </a:ext>
              </a:extLst>
            </p:cNvPr>
            <p:cNvSpPr/>
            <p:nvPr/>
          </p:nvSpPr>
          <p:spPr>
            <a:xfrm>
              <a:off x="6134744" y="2706598"/>
              <a:ext cx="864305" cy="886476"/>
            </a:xfrm>
            <a:custGeom>
              <a:avLst/>
              <a:gdLst>
                <a:gd name="connsiteX0" fmla="*/ 0 w 991587"/>
                <a:gd name="connsiteY0" fmla="*/ 0 h 1017022"/>
                <a:gd name="connsiteX1" fmla="*/ 991587 w 991587"/>
                <a:gd name="connsiteY1" fmla="*/ 991587 h 1017022"/>
                <a:gd name="connsiteX2" fmla="*/ 990303 w 991587"/>
                <a:gd name="connsiteY2" fmla="*/ 1017022 h 1017022"/>
                <a:gd name="connsiteX3" fmla="*/ 599091 w 991587"/>
                <a:gd name="connsiteY3" fmla="*/ 1017022 h 1017022"/>
                <a:gd name="connsiteX4" fmla="*/ 601655 w 991587"/>
                <a:gd name="connsiteY4" fmla="*/ 991587 h 1017022"/>
                <a:gd name="connsiteX5" fmla="*/ 0 w 991587"/>
                <a:gd name="connsiteY5" fmla="*/ 389932 h 1017022"/>
                <a:gd name="connsiteX6" fmla="*/ 0 w 991587"/>
                <a:gd name="connsiteY6" fmla="*/ 0 h 10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587" h="1017022">
                  <a:moveTo>
                    <a:pt x="0" y="0"/>
                  </a:moveTo>
                  <a:cubicBezTo>
                    <a:pt x="547638" y="0"/>
                    <a:pt x="991587" y="443949"/>
                    <a:pt x="991587" y="991587"/>
                  </a:cubicBezTo>
                  <a:lnTo>
                    <a:pt x="990303" y="1017022"/>
                  </a:lnTo>
                  <a:lnTo>
                    <a:pt x="599091" y="1017022"/>
                  </a:lnTo>
                  <a:lnTo>
                    <a:pt x="601655" y="991587"/>
                  </a:lnTo>
                  <a:cubicBezTo>
                    <a:pt x="601655" y="659302"/>
                    <a:pt x="332285" y="389932"/>
                    <a:pt x="0" y="3899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5F4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/>
          </p:spPr>
          <p:txBody>
            <a:bodyPr lIns="121913" tIns="60956" rIns="121913" bIns="60956" rtlCol="0" anchor="ctr"/>
            <a:lstStyle/>
            <a:p>
              <a:pPr algn="ctr" defTabSz="1219107">
                <a:defRPr/>
              </a:pPr>
              <a:endParaRPr lang="zh-CN" altLang="en-US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5CBA4E1D-F991-447F-3CC5-076DD3BF2D38}"/>
                </a:ext>
              </a:extLst>
            </p:cNvPr>
            <p:cNvSpPr/>
            <p:nvPr/>
          </p:nvSpPr>
          <p:spPr bwMode="auto">
            <a:xfrm>
              <a:off x="4737443" y="2113963"/>
              <a:ext cx="463551" cy="4656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399" tIns="25399" rIns="25399" bIns="25399" anchor="ctr"/>
            <a:lstStyle/>
            <a:p>
              <a:pPr algn="ctr" defTabSz="304776">
                <a:defRPr/>
              </a:pPr>
              <a:endParaRPr lang="en-US" sz="2000" kern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ea typeface="思源宋体 CN" panose="02020400000000000000" pitchFamily="18" charset="-122"/>
                <a:sym typeface="Gill Sans" charset="0"/>
              </a:endParaRPr>
            </a:p>
          </p:txBody>
        </p:sp>
        <p:grpSp>
          <p:nvGrpSpPr>
            <p:cNvPr id="12" name="Group 112">
              <a:extLst>
                <a:ext uri="{FF2B5EF4-FFF2-40B4-BE49-F238E27FC236}">
                  <a16:creationId xmlns:a16="http://schemas.microsoft.com/office/drawing/2014/main" id="{3F4A69A6-2A10-F451-9423-06792A4027C2}"/>
                </a:ext>
              </a:extLst>
            </p:cNvPr>
            <p:cNvGrpSpPr/>
            <p:nvPr/>
          </p:nvGrpSpPr>
          <p:grpSpPr>
            <a:xfrm>
              <a:off x="4821430" y="4392225"/>
              <a:ext cx="479705" cy="449417"/>
              <a:chOff x="5368132" y="3540125"/>
              <a:chExt cx="465138" cy="435769"/>
            </a:xfrm>
            <a:solidFill>
              <a:sysClr val="window" lastClr="FFFFFF"/>
            </a:solidFill>
          </p:grpSpPr>
          <p:sp>
            <p:nvSpPr>
              <p:cNvPr id="24" name="AutoShape 110">
                <a:extLst>
                  <a:ext uri="{FF2B5EF4-FFF2-40B4-BE49-F238E27FC236}">
                    <a16:creationId xmlns:a16="http://schemas.microsoft.com/office/drawing/2014/main" id="{2D0EBF19-822C-74B1-FC70-29481EA505AF}"/>
                  </a:ext>
                </a:extLst>
              </p:cNvPr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76">
                  <a:defRPr/>
                </a:pPr>
                <a:endParaRPr 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  <p:sp>
            <p:nvSpPr>
              <p:cNvPr id="25" name="AutoShape 111">
                <a:extLst>
                  <a:ext uri="{FF2B5EF4-FFF2-40B4-BE49-F238E27FC236}">
                    <a16:creationId xmlns:a16="http://schemas.microsoft.com/office/drawing/2014/main" id="{C5248285-4EFB-0F27-1F47-8E921684B348}"/>
                  </a:ext>
                </a:extLst>
              </p:cNvPr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76">
                  <a:defRPr/>
                </a:pPr>
                <a:endParaRPr 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</p:grpSp>
        <p:grpSp>
          <p:nvGrpSpPr>
            <p:cNvPr id="13" name="组合 29">
              <a:extLst>
                <a:ext uri="{FF2B5EF4-FFF2-40B4-BE49-F238E27FC236}">
                  <a16:creationId xmlns:a16="http://schemas.microsoft.com/office/drawing/2014/main" id="{A8E17D4C-C460-3E3E-02D8-B8C0F379D409}"/>
                </a:ext>
              </a:extLst>
            </p:cNvPr>
            <p:cNvGrpSpPr/>
            <p:nvPr/>
          </p:nvGrpSpPr>
          <p:grpSpPr>
            <a:xfrm>
              <a:off x="7130783" y="2163776"/>
              <a:ext cx="329080" cy="479705"/>
              <a:chOff x="2528974" y="2863357"/>
              <a:chExt cx="246811" cy="359779"/>
            </a:xfrm>
            <a:solidFill>
              <a:sysClr val="window" lastClr="FFFFFF"/>
            </a:solidFill>
          </p:grpSpPr>
          <p:sp>
            <p:nvSpPr>
              <p:cNvPr id="22" name="AutoShape 113">
                <a:extLst>
                  <a:ext uri="{FF2B5EF4-FFF2-40B4-BE49-F238E27FC236}">
                    <a16:creationId xmlns:a16="http://schemas.microsoft.com/office/drawing/2014/main" id="{9DAADEAC-74D8-0985-C6BA-321D0B16335E}"/>
                  </a:ext>
                </a:extLst>
              </p:cNvPr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8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76">
                  <a:defRPr/>
                </a:pPr>
                <a:endParaRPr 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  <p:sp>
            <p:nvSpPr>
              <p:cNvPr id="23" name="AutoShape 114">
                <a:extLst>
                  <a:ext uri="{FF2B5EF4-FFF2-40B4-BE49-F238E27FC236}">
                    <a16:creationId xmlns:a16="http://schemas.microsoft.com/office/drawing/2014/main" id="{73A9257E-5FDB-21CF-B955-E3193F54D767}"/>
                  </a:ext>
                </a:extLst>
              </p:cNvPr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76">
                  <a:defRPr/>
                </a:pPr>
                <a:endParaRPr 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</p:grpSp>
        <p:grpSp>
          <p:nvGrpSpPr>
            <p:cNvPr id="14" name="组合 32">
              <a:extLst>
                <a:ext uri="{FF2B5EF4-FFF2-40B4-BE49-F238E27FC236}">
                  <a16:creationId xmlns:a16="http://schemas.microsoft.com/office/drawing/2014/main" id="{13DA80FE-0BAC-4B47-7086-7F436BF9B628}"/>
                </a:ext>
              </a:extLst>
            </p:cNvPr>
            <p:cNvGrpSpPr/>
            <p:nvPr/>
          </p:nvGrpSpPr>
          <p:grpSpPr>
            <a:xfrm>
              <a:off x="7085774" y="4355302"/>
              <a:ext cx="359833" cy="478367"/>
              <a:chOff x="1798638" y="2859882"/>
              <a:chExt cx="269875" cy="358775"/>
            </a:xfrm>
          </p:grpSpPr>
          <p:sp>
            <p:nvSpPr>
              <p:cNvPr id="15" name="AutoShape 115">
                <a:extLst>
                  <a:ext uri="{FF2B5EF4-FFF2-40B4-BE49-F238E27FC236}">
                    <a16:creationId xmlns:a16="http://schemas.microsoft.com/office/drawing/2014/main" id="{E4786CCE-AA93-E8E7-6B97-393D1DF85B7A}"/>
                  </a:ext>
                </a:extLst>
              </p:cNvPr>
              <p:cNvSpPr/>
              <p:nvPr/>
            </p:nvSpPr>
            <p:spPr bwMode="auto">
              <a:xfrm>
                <a:off x="1798638" y="2859882"/>
                <a:ext cx="269875" cy="358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76">
                  <a:defRPr/>
                </a:pPr>
                <a:endParaRPr 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  <p:sp>
            <p:nvSpPr>
              <p:cNvPr id="16" name="AutoShape 116">
                <a:extLst>
                  <a:ext uri="{FF2B5EF4-FFF2-40B4-BE49-F238E27FC236}">
                    <a16:creationId xmlns:a16="http://schemas.microsoft.com/office/drawing/2014/main" id="{A50B0492-22EC-EEB1-FA7F-FD838D3A66C8}"/>
                  </a:ext>
                </a:extLst>
              </p:cNvPr>
              <p:cNvSpPr/>
              <p:nvPr/>
            </p:nvSpPr>
            <p:spPr bwMode="auto">
              <a:xfrm>
                <a:off x="1911350" y="3072730"/>
                <a:ext cx="44450" cy="68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76">
                  <a:defRPr/>
                </a:pPr>
                <a:endParaRPr 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思源宋体 CN" panose="02020400000000000000" pitchFamily="18" charset="-122"/>
                  <a:ea typeface="思源宋体 CN" panose="02020400000000000000" pitchFamily="18" charset="-122"/>
                  <a:sym typeface="Gill Sans" charset="0"/>
                </a:endParaRPr>
              </a:p>
            </p:txBody>
          </p:sp>
        </p:grp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EAAE276B-F76C-1F96-3B6D-4C649292156C}"/>
              </a:ext>
            </a:extLst>
          </p:cNvPr>
          <p:cNvSpPr txBox="1"/>
          <p:nvPr/>
        </p:nvSpPr>
        <p:spPr>
          <a:xfrm>
            <a:off x="7956365" y="1848733"/>
            <a:ext cx="3445063" cy="1162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908DAC-EE8C-5A03-14A6-40F6BE781B0A}"/>
              </a:ext>
            </a:extLst>
          </p:cNvPr>
          <p:cNvSpPr txBox="1"/>
          <p:nvPr/>
        </p:nvSpPr>
        <p:spPr>
          <a:xfrm>
            <a:off x="7956365" y="3993789"/>
            <a:ext cx="3445063" cy="1162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D05B47F-9C5C-159F-3618-CEF3C07B1B71}"/>
              </a:ext>
            </a:extLst>
          </p:cNvPr>
          <p:cNvSpPr txBox="1"/>
          <p:nvPr/>
        </p:nvSpPr>
        <p:spPr>
          <a:xfrm>
            <a:off x="613090" y="1848733"/>
            <a:ext cx="3445063" cy="1162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6005267-1800-4EAB-86ED-C9CFDFDA82E1}"/>
              </a:ext>
            </a:extLst>
          </p:cNvPr>
          <p:cNvSpPr txBox="1"/>
          <p:nvPr/>
        </p:nvSpPr>
        <p:spPr>
          <a:xfrm>
            <a:off x="613090" y="3993789"/>
            <a:ext cx="3445063" cy="1162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55289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Existing Problems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" name="Oval 14">
            <a:extLst>
              <a:ext uri="{FF2B5EF4-FFF2-40B4-BE49-F238E27FC236}">
                <a16:creationId xmlns:a16="http://schemas.microsoft.com/office/drawing/2014/main" id="{0529C83B-7991-5CAE-D169-4197ACE08547}"/>
              </a:ext>
            </a:extLst>
          </p:cNvPr>
          <p:cNvSpPr/>
          <p:nvPr/>
        </p:nvSpPr>
        <p:spPr>
          <a:xfrm>
            <a:off x="1869293" y="1676790"/>
            <a:ext cx="1427547" cy="1427546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" name="Oval 15">
            <a:extLst>
              <a:ext uri="{FF2B5EF4-FFF2-40B4-BE49-F238E27FC236}">
                <a16:creationId xmlns:a16="http://schemas.microsoft.com/office/drawing/2014/main" id="{970791AC-E7C5-2CF0-9B1D-EB17F653F44D}"/>
              </a:ext>
            </a:extLst>
          </p:cNvPr>
          <p:cNvSpPr/>
          <p:nvPr/>
        </p:nvSpPr>
        <p:spPr>
          <a:xfrm>
            <a:off x="5382227" y="1676790"/>
            <a:ext cx="1427547" cy="1427546"/>
          </a:xfrm>
          <a:prstGeom prst="ellipse">
            <a:avLst/>
          </a:prstGeom>
          <a:solidFill>
            <a:srgbClr val="DD5F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" name="Oval 16">
            <a:extLst>
              <a:ext uri="{FF2B5EF4-FFF2-40B4-BE49-F238E27FC236}">
                <a16:creationId xmlns:a16="http://schemas.microsoft.com/office/drawing/2014/main" id="{00125E8C-9275-1563-EFBE-1C3C24FB504D}"/>
              </a:ext>
            </a:extLst>
          </p:cNvPr>
          <p:cNvSpPr/>
          <p:nvPr/>
        </p:nvSpPr>
        <p:spPr>
          <a:xfrm>
            <a:off x="8895159" y="1676790"/>
            <a:ext cx="1427547" cy="1427546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5" name="Shape 2525">
            <a:extLst>
              <a:ext uri="{FF2B5EF4-FFF2-40B4-BE49-F238E27FC236}">
                <a16:creationId xmlns:a16="http://schemas.microsoft.com/office/drawing/2014/main" id="{92E75645-73FF-92EF-4AF7-2CE8B42D490E}"/>
              </a:ext>
            </a:extLst>
          </p:cNvPr>
          <p:cNvSpPr/>
          <p:nvPr/>
        </p:nvSpPr>
        <p:spPr>
          <a:xfrm>
            <a:off x="2279575" y="2087071"/>
            <a:ext cx="606984" cy="60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思源宋体 CN" panose="02020400000000000000" pitchFamily="18" charset="-122"/>
              <a:ea typeface="思源宋体 CN" panose="02020400000000000000" pitchFamily="18" charset="-122"/>
              <a:cs typeface="Gill Sans"/>
              <a:sym typeface="Gill Sans"/>
            </a:endParaRPr>
          </a:p>
        </p:txBody>
      </p:sp>
      <p:sp>
        <p:nvSpPr>
          <p:cNvPr id="6" name="Shape 2624">
            <a:extLst>
              <a:ext uri="{FF2B5EF4-FFF2-40B4-BE49-F238E27FC236}">
                <a16:creationId xmlns:a16="http://schemas.microsoft.com/office/drawing/2014/main" id="{C43299A3-0E49-0CDF-0295-78F78C87CA74}"/>
              </a:ext>
            </a:extLst>
          </p:cNvPr>
          <p:cNvSpPr/>
          <p:nvPr/>
        </p:nvSpPr>
        <p:spPr>
          <a:xfrm>
            <a:off x="9305440" y="2087071"/>
            <a:ext cx="606984" cy="60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思源宋体 CN" panose="02020400000000000000" pitchFamily="18" charset="-122"/>
              <a:ea typeface="思源宋体 CN" panose="02020400000000000000" pitchFamily="18" charset="-122"/>
              <a:cs typeface="Gill Sans"/>
              <a:sym typeface="Gill Sans"/>
            </a:endParaRPr>
          </a:p>
        </p:txBody>
      </p:sp>
      <p:sp>
        <p:nvSpPr>
          <p:cNvPr id="7" name="Shape 2871">
            <a:extLst>
              <a:ext uri="{FF2B5EF4-FFF2-40B4-BE49-F238E27FC236}">
                <a16:creationId xmlns:a16="http://schemas.microsoft.com/office/drawing/2014/main" id="{326B8CE5-CF92-3A93-CE3E-92DD553CA2A6}"/>
              </a:ext>
            </a:extLst>
          </p:cNvPr>
          <p:cNvSpPr/>
          <p:nvPr/>
        </p:nvSpPr>
        <p:spPr>
          <a:xfrm>
            <a:off x="5792508" y="2087071"/>
            <a:ext cx="606984" cy="60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思源宋体 CN" panose="02020400000000000000" pitchFamily="18" charset="-122"/>
              <a:ea typeface="思源宋体 CN" panose="02020400000000000000" pitchFamily="18" charset="-122"/>
              <a:cs typeface="Gill Sans"/>
              <a:sym typeface="Gill Sans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D2B2CE2A-9C88-82EC-D482-9729372340AA}"/>
              </a:ext>
            </a:extLst>
          </p:cNvPr>
          <p:cNvSpPr/>
          <p:nvPr/>
        </p:nvSpPr>
        <p:spPr>
          <a:xfrm>
            <a:off x="1267613" y="3300672"/>
            <a:ext cx="264723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" panose="020B05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AB877187-95ED-DAB1-E6BC-0D01F8576979}"/>
              </a:ext>
            </a:extLst>
          </p:cNvPr>
          <p:cNvSpPr/>
          <p:nvPr/>
        </p:nvSpPr>
        <p:spPr>
          <a:xfrm>
            <a:off x="4780545" y="3300672"/>
            <a:ext cx="264723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" panose="020B05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8A8AEF6F-D590-753A-ED3E-774BCCBDCAA3}"/>
              </a:ext>
            </a:extLst>
          </p:cNvPr>
          <p:cNvSpPr/>
          <p:nvPr/>
        </p:nvSpPr>
        <p:spPr>
          <a:xfrm>
            <a:off x="8293479" y="3300672"/>
            <a:ext cx="264723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" panose="020B05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93A6057-767E-54C5-95C2-5CD9B7D5DD22}"/>
              </a:ext>
            </a:extLst>
          </p:cNvPr>
          <p:cNvSpPr/>
          <p:nvPr/>
        </p:nvSpPr>
        <p:spPr>
          <a:xfrm>
            <a:off x="1853151" y="5043144"/>
            <a:ext cx="1491916" cy="44917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Add Title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61C0D90-3272-2C39-4808-DEE9B32C432A}"/>
              </a:ext>
            </a:extLst>
          </p:cNvPr>
          <p:cNvSpPr/>
          <p:nvPr/>
        </p:nvSpPr>
        <p:spPr>
          <a:xfrm>
            <a:off x="5366085" y="5043144"/>
            <a:ext cx="1491916" cy="449179"/>
          </a:xfrm>
          <a:prstGeom prst="roundRect">
            <a:avLst>
              <a:gd name="adj" fmla="val 50000"/>
            </a:avLst>
          </a:prstGeom>
          <a:solidFill>
            <a:srgbClr val="DD5F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Add Title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C13CF79-4545-C30E-5C8B-667B6C28A1E2}"/>
              </a:ext>
            </a:extLst>
          </p:cNvPr>
          <p:cNvSpPr/>
          <p:nvPr/>
        </p:nvSpPr>
        <p:spPr>
          <a:xfrm>
            <a:off x="8879018" y="5043144"/>
            <a:ext cx="1491916" cy="44917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Add Title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flipH="1">
            <a:off x="8980170" y="0"/>
            <a:ext cx="3211831" cy="6858635"/>
            <a:chOff x="0" y="0"/>
            <a:chExt cx="5058" cy="10801"/>
          </a:xfrm>
          <a:gradFill>
            <a:gsLst>
              <a:gs pos="0">
                <a:srgbClr val="D0DEE4">
                  <a:alpha val="86000"/>
                </a:srgbClr>
              </a:gs>
              <a:gs pos="100000">
                <a:srgbClr val="8FABB7"/>
              </a:gs>
            </a:gsLst>
            <a:lin ang="10800000" scaled="0"/>
          </a:gradFill>
        </p:grpSpPr>
        <p:sp>
          <p:nvSpPr>
            <p:cNvPr id="9" name="任意多边形 8"/>
            <p:cNvSpPr/>
            <p:nvPr/>
          </p:nvSpPr>
          <p:spPr>
            <a:xfrm>
              <a:off x="0" y="0"/>
              <a:ext cx="5058" cy="531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60" h="5322">
                  <a:moveTo>
                    <a:pt x="0" y="0"/>
                  </a:moveTo>
                  <a:lnTo>
                    <a:pt x="5001" y="0"/>
                  </a:lnTo>
                  <a:cubicBezTo>
                    <a:pt x="2194" y="-148"/>
                    <a:pt x="-71" y="2793"/>
                    <a:pt x="0" y="5317"/>
                  </a:cubicBezTo>
                  <a:lnTo>
                    <a:pt x="0" y="0"/>
                  </a:lnTo>
                  <a:close/>
                  <a:moveTo>
                    <a:pt x="5001" y="0"/>
                  </a:moveTo>
                  <a:lnTo>
                    <a:pt x="5058" y="0"/>
                  </a:lnTo>
                  <a:lnTo>
                    <a:pt x="5058" y="1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2000">
                      <a:srgbClr val="6F94A3"/>
                    </a:gs>
                    <a:gs pos="0">
                      <a:srgbClr val="D0DEE4"/>
                    </a:gs>
                    <a:gs pos="100000">
                      <a:srgbClr val="4A6A74"/>
                    </a:gs>
                  </a:gsLst>
                  <a:lin ang="16200000" scaled="0"/>
                </a:gra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汉仪正圆-45W" panose="00020600040101010101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0" y="5485"/>
              <a:ext cx="4929" cy="5316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4" h="5321">
                  <a:moveTo>
                    <a:pt x="4929" y="5316"/>
                  </a:moveTo>
                  <a:lnTo>
                    <a:pt x="0" y="5316"/>
                  </a:lnTo>
                  <a:lnTo>
                    <a:pt x="0" y="0"/>
                  </a:lnTo>
                  <a:cubicBezTo>
                    <a:pt x="-136" y="2835"/>
                    <a:pt x="2579" y="5448"/>
                    <a:pt x="4929" y="53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2000">
                      <a:srgbClr val="6F94A3"/>
                    </a:gs>
                    <a:gs pos="0">
                      <a:srgbClr val="D0DEE4"/>
                    </a:gs>
                    <a:gs pos="100000">
                      <a:srgbClr val="4A6A74"/>
                    </a:gs>
                  </a:gsLst>
                  <a:lin ang="16200000" scaled="0"/>
                </a:gra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汉仪正圆-45W" panose="00020600040101010101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6B22CD0-B5A7-1E98-4C5B-BD0254652CCC}"/>
              </a:ext>
            </a:extLst>
          </p:cNvPr>
          <p:cNvGrpSpPr/>
          <p:nvPr/>
        </p:nvGrpSpPr>
        <p:grpSpPr>
          <a:xfrm>
            <a:off x="1224151" y="531288"/>
            <a:ext cx="4197703" cy="3576098"/>
            <a:chOff x="1405476" y="697977"/>
            <a:chExt cx="4197701" cy="3576098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D735610-16FE-CEE8-3E23-6C34E9338652}"/>
                </a:ext>
              </a:extLst>
            </p:cNvPr>
            <p:cNvGrpSpPr/>
            <p:nvPr/>
          </p:nvGrpSpPr>
          <p:grpSpPr>
            <a:xfrm>
              <a:off x="1405476" y="697977"/>
              <a:ext cx="3038474" cy="3576098"/>
              <a:chOff x="1481676" y="1640951"/>
              <a:chExt cx="3038474" cy="3576098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3D76965C-C44B-2932-901C-9779C921821A}"/>
                  </a:ext>
                </a:extLst>
              </p:cNvPr>
              <p:cNvSpPr/>
              <p:nvPr/>
            </p:nvSpPr>
            <p:spPr>
              <a:xfrm>
                <a:off x="1686193" y="2178575"/>
                <a:ext cx="2833957" cy="2833957"/>
              </a:xfrm>
              <a:prstGeom prst="ellipse">
                <a:avLst/>
              </a:prstGeom>
              <a:gradFill>
                <a:gsLst>
                  <a:gs pos="0">
                    <a:srgbClr val="E72525"/>
                  </a:gs>
                  <a:gs pos="42000">
                    <a:sysClr val="window" lastClr="FFFFFF">
                      <a:alpha val="0"/>
                    </a:sys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009A936D-F719-47CC-7E55-BBE660F58DB1}"/>
                  </a:ext>
                </a:extLst>
              </p:cNvPr>
              <p:cNvSpPr/>
              <p:nvPr/>
            </p:nvSpPr>
            <p:spPr>
              <a:xfrm flipH="1">
                <a:off x="1481676" y="1640951"/>
                <a:ext cx="1796800" cy="3576098"/>
              </a:xfrm>
              <a:custGeom>
                <a:avLst/>
                <a:gdLst>
                  <a:gd name="connsiteX0" fmla="*/ 8751 w 1796800"/>
                  <a:gd name="connsiteY0" fmla="*/ 0 h 3576098"/>
                  <a:gd name="connsiteX1" fmla="*/ 1796800 w 1796800"/>
                  <a:gd name="connsiteY1" fmla="*/ 1788049 h 3576098"/>
                  <a:gd name="connsiteX2" fmla="*/ 8751 w 1796800"/>
                  <a:gd name="connsiteY2" fmla="*/ 3576098 h 3576098"/>
                  <a:gd name="connsiteX3" fmla="*/ 0 w 1796800"/>
                  <a:gd name="connsiteY3" fmla="*/ 3575656 h 3576098"/>
                  <a:gd name="connsiteX4" fmla="*/ 0 w 1796800"/>
                  <a:gd name="connsiteY4" fmla="*/ 442 h 357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800" h="3576098">
                    <a:moveTo>
                      <a:pt x="8751" y="0"/>
                    </a:moveTo>
                    <a:cubicBezTo>
                      <a:pt x="996263" y="0"/>
                      <a:pt x="1796800" y="800537"/>
                      <a:pt x="1796800" y="1788049"/>
                    </a:cubicBezTo>
                    <a:cubicBezTo>
                      <a:pt x="1796800" y="2775561"/>
                      <a:pt x="996263" y="3576098"/>
                      <a:pt x="8751" y="3576098"/>
                    </a:cubicBezTo>
                    <a:lnTo>
                      <a:pt x="0" y="3575656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ysClr val="window" lastClr="FFFFFF">
                  <a:alpha val="3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sz="105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25CF076-19E7-89DA-8134-48D04C93886A}"/>
                </a:ext>
              </a:extLst>
            </p:cNvPr>
            <p:cNvSpPr txBox="1"/>
            <p:nvPr/>
          </p:nvSpPr>
          <p:spPr>
            <a:xfrm>
              <a:off x="1774259" y="1978194"/>
              <a:ext cx="382891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CONTENTS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E219951A-5563-F2B1-5F69-E84B8CF71854}"/>
              </a:ext>
            </a:extLst>
          </p:cNvPr>
          <p:cNvSpPr txBox="1"/>
          <p:nvPr/>
        </p:nvSpPr>
        <p:spPr>
          <a:xfrm>
            <a:off x="233755" y="409576"/>
            <a:ext cx="430887" cy="34575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itchFamily="2" charset="-79"/>
                <a:ea typeface="思源宋体 CN" panose="02020400000000000000" pitchFamily="18" charset="-122"/>
                <a:cs typeface="Aharoni" pitchFamily="2" charset="-79"/>
              </a:rPr>
              <a:t>CONTENTS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haroni" pitchFamily="2" charset="-79"/>
              <a:ea typeface="思源宋体 CN" panose="02020400000000000000" pitchFamily="18" charset="-122"/>
              <a:cs typeface="Aharoni" pitchFamily="2" charset="-79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2F3D148-C5B0-D5E9-253A-D720764DE070}"/>
              </a:ext>
            </a:extLst>
          </p:cNvPr>
          <p:cNvGrpSpPr/>
          <p:nvPr/>
        </p:nvGrpSpPr>
        <p:grpSpPr>
          <a:xfrm>
            <a:off x="6096000" y="1269788"/>
            <a:ext cx="3896110" cy="837281"/>
            <a:chOff x="6486139" y="1152627"/>
            <a:chExt cx="3896111" cy="83728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84C9DA64-F2A8-E37F-BBD8-D9BB01D86FA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6486139" y="1152627"/>
              <a:ext cx="3896111" cy="83728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>
              <a:noFill/>
              <a:round/>
            </a:ln>
            <a:effectLst>
              <a:outerShdw blurRad="762000" sx="90000" sy="90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lIns="91404" tIns="45702" rIns="91404" bIns="45702">
              <a:noAutofit/>
            </a:bodyPr>
            <a:lstStyle/>
            <a:p>
              <a:pPr defTabSz="1219200">
                <a:defRPr/>
              </a:pPr>
              <a:endParaRPr lang="zh-CN" altLang="en-US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0345BB14-69D3-32B4-2EFE-B35DE83A326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6552813" y="1211479"/>
              <a:ext cx="1038999" cy="719576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rgbClr val="E98871"/>
                </a:gs>
                <a:gs pos="65000">
                  <a:srgbClr val="C00000"/>
                </a:gs>
              </a:gsLst>
              <a:lin ang="2700000" scaled="1"/>
            </a:gradFill>
            <a:ln w="10" cap="flat" cmpd="sng">
              <a:noFill/>
              <a:round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algn="ctr" defTabSz="1219200"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 Black" panose="020B0A04020102020204" pitchFamily="34" charset="0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lang="zh-CN" altLang="en-US" sz="3200" kern="0" dirty="0">
                <a:solidFill>
                  <a:prstClr val="white"/>
                </a:solidFill>
                <a:latin typeface="Arial Black" panose="020B0A04020102020204" pitchFamily="34" charset="0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1AEE29C-FCBE-508E-888D-281D8E078D1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93196" y="1201935"/>
              <a:ext cx="255550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Work Review</a:t>
              </a:r>
              <a:endParaRPr lang="zh-CN" altLang="en-US" sz="2800" b="1" kern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endParaRPr>
            </a:p>
            <a:p>
              <a:pPr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Please </a:t>
              </a:r>
              <a:r>
                <a:rPr lang="en-US" altLang="zh-CN" sz="1400" kern="0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  <a:sym typeface="Arial" panose="020B0604020202020204" pitchFamily="34" charset="0"/>
                </a:rPr>
                <a:t>add your title here.</a:t>
              </a:r>
              <a:endParaRPr lang="zh-CN" altLang="en-US" sz="1400" kern="0" noProof="1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70294BD-EF91-4513-6212-4EBA63505F94}"/>
              </a:ext>
            </a:extLst>
          </p:cNvPr>
          <p:cNvGrpSpPr/>
          <p:nvPr/>
        </p:nvGrpSpPr>
        <p:grpSpPr>
          <a:xfrm>
            <a:off x="6096002" y="2433958"/>
            <a:ext cx="4804517" cy="837281"/>
            <a:chOff x="6486139" y="2316797"/>
            <a:chExt cx="4804517" cy="837281"/>
          </a:xfrm>
        </p:grpSpPr>
        <p:sp>
          <p:nvSpPr>
            <p:cNvPr id="40" name="矩形: 圆角 11">
              <a:extLst>
                <a:ext uri="{FF2B5EF4-FFF2-40B4-BE49-F238E27FC236}">
                  <a16:creationId xmlns:a16="http://schemas.microsoft.com/office/drawing/2014/main" id="{EBC1846C-BD77-B426-2002-88B7D0035CC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6486139" y="2316797"/>
              <a:ext cx="3896111" cy="83728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>
              <a:noFill/>
              <a:round/>
            </a:ln>
            <a:effectLst>
              <a:outerShdw blurRad="762000" sx="90000" sy="90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lIns="91404" tIns="45702" rIns="91404" bIns="45702">
              <a:noAutofit/>
            </a:bodyPr>
            <a:lstStyle/>
            <a:p>
              <a:pPr defTabSz="1219200">
                <a:defRPr/>
              </a:pPr>
              <a:endParaRPr lang="zh-CN" altLang="en-US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B66CA312-F078-29A0-B294-6C35DF25C8A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6552813" y="2375649"/>
              <a:ext cx="1038999" cy="719576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rgbClr val="E98871"/>
                </a:gs>
                <a:gs pos="65000">
                  <a:srgbClr val="C00000"/>
                </a:gs>
              </a:gsLst>
              <a:lin ang="2700000" scaled="1"/>
            </a:gradFill>
            <a:ln w="10" cap="flat" cmpd="sng">
              <a:noFill/>
              <a:round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algn="ctr" defTabSz="1219200"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 Black" panose="020B0A04020102020204" pitchFamily="34" charset="0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lang="zh-CN" altLang="en-US" sz="3200" kern="0" dirty="0">
                <a:solidFill>
                  <a:prstClr val="white"/>
                </a:solidFill>
                <a:latin typeface="Arial Black" panose="020B0A04020102020204" pitchFamily="34" charset="0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529BB54-CC5C-446B-8AA6-C8A4D051DD2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693196" y="2366105"/>
              <a:ext cx="359746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Work Performance</a:t>
              </a:r>
            </a:p>
            <a:p>
              <a:pPr>
                <a:defRPr/>
              </a:pPr>
              <a:r>
                <a:rPr lang="zh-CN" altLang="en-US" sz="1400" b="1" kern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 </a:t>
              </a: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Please </a:t>
              </a:r>
              <a:r>
                <a:rPr lang="en-US" altLang="zh-CN" sz="1400" kern="0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  <a:sym typeface="Arial" panose="020B0604020202020204" pitchFamily="34" charset="0"/>
                </a:rPr>
                <a:t>add your title here.</a:t>
              </a:r>
              <a:endParaRPr lang="zh-CN" altLang="en-US" sz="1400" kern="0" noProof="1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C9AE725-1C74-BB91-BA42-777A7859B578}"/>
              </a:ext>
            </a:extLst>
          </p:cNvPr>
          <p:cNvGrpSpPr/>
          <p:nvPr/>
        </p:nvGrpSpPr>
        <p:grpSpPr>
          <a:xfrm>
            <a:off x="6096002" y="3598128"/>
            <a:ext cx="4631392" cy="837281"/>
            <a:chOff x="6486139" y="3480967"/>
            <a:chExt cx="4631392" cy="837281"/>
          </a:xfrm>
        </p:grpSpPr>
        <p:sp>
          <p:nvSpPr>
            <p:cNvPr id="44" name="矩形: 圆角 15">
              <a:extLst>
                <a:ext uri="{FF2B5EF4-FFF2-40B4-BE49-F238E27FC236}">
                  <a16:creationId xmlns:a16="http://schemas.microsoft.com/office/drawing/2014/main" id="{FE4D2FCA-E674-0278-A2A9-8CAE7254B75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6486139" y="3480967"/>
              <a:ext cx="3896111" cy="83728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>
              <a:noFill/>
              <a:round/>
            </a:ln>
            <a:effectLst>
              <a:outerShdw blurRad="762000" sx="90000" sy="90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lIns="91404" tIns="45702" rIns="91404" bIns="45702">
              <a:noAutofit/>
            </a:bodyPr>
            <a:lstStyle/>
            <a:p>
              <a:pPr defTabSz="1219200">
                <a:defRPr/>
              </a:pPr>
              <a:endParaRPr lang="zh-CN" altLang="en-US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5" name="矩形: 圆角 17">
              <a:extLst>
                <a:ext uri="{FF2B5EF4-FFF2-40B4-BE49-F238E27FC236}">
                  <a16:creationId xmlns:a16="http://schemas.microsoft.com/office/drawing/2014/main" id="{02D3059F-AD99-D771-90B3-A35831387E8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6552813" y="3539819"/>
              <a:ext cx="1038999" cy="719576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rgbClr val="E98871"/>
                </a:gs>
                <a:gs pos="65000">
                  <a:srgbClr val="C00000"/>
                </a:gs>
              </a:gsLst>
              <a:lin ang="2700000" scaled="1"/>
            </a:gradFill>
            <a:ln w="10" cap="flat" cmpd="sng">
              <a:noFill/>
              <a:round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algn="ctr" defTabSz="1219200"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 Black" panose="020B0A04020102020204" pitchFamily="34" charset="0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lang="zh-CN" altLang="en-US" sz="3200" kern="0" dirty="0">
                <a:solidFill>
                  <a:prstClr val="white"/>
                </a:solidFill>
                <a:latin typeface="Arial Black" panose="020B0A04020102020204" pitchFamily="34" charset="0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B9D2945-75CF-D8E1-1872-00980FD75DD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693196" y="3530275"/>
              <a:ext cx="342433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Existing Problems</a:t>
              </a:r>
            </a:p>
            <a:p>
              <a:pPr>
                <a:defRPr/>
              </a:pPr>
              <a:r>
                <a:rPr lang="zh-CN" altLang="en-US" sz="1400" b="1" kern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 </a:t>
              </a: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Please </a:t>
              </a:r>
              <a:r>
                <a:rPr lang="en-US" altLang="zh-CN" sz="1400" kern="0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  <a:sym typeface="Arial" panose="020B0604020202020204" pitchFamily="34" charset="0"/>
                </a:rPr>
                <a:t>add your title here.</a:t>
              </a:r>
              <a:endParaRPr lang="zh-CN" altLang="en-US" sz="1400" kern="0" noProof="1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C13DE820-A197-3F51-CD15-B562991EB36A}"/>
              </a:ext>
            </a:extLst>
          </p:cNvPr>
          <p:cNvGrpSpPr/>
          <p:nvPr/>
        </p:nvGrpSpPr>
        <p:grpSpPr>
          <a:xfrm>
            <a:off x="6096002" y="4762297"/>
            <a:ext cx="3896111" cy="837281"/>
            <a:chOff x="6486139" y="4645136"/>
            <a:chExt cx="3896111" cy="837281"/>
          </a:xfrm>
        </p:grpSpPr>
        <p:sp>
          <p:nvSpPr>
            <p:cNvPr id="48" name="矩形: 圆角 40">
              <a:extLst>
                <a:ext uri="{FF2B5EF4-FFF2-40B4-BE49-F238E27FC236}">
                  <a16:creationId xmlns:a16="http://schemas.microsoft.com/office/drawing/2014/main" id="{969C5D32-2612-1DBC-D95B-C042027496E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6486139" y="4645136"/>
              <a:ext cx="3896111" cy="83728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>
              <a:noFill/>
              <a:round/>
            </a:ln>
            <a:effectLst>
              <a:outerShdw blurRad="762000" sx="90000" sy="90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lIns="91404" tIns="45702" rIns="91404" bIns="45702">
              <a:noAutofit/>
            </a:bodyPr>
            <a:lstStyle/>
            <a:p>
              <a:pPr defTabSz="1219200">
                <a:defRPr/>
              </a:pPr>
              <a:endParaRPr lang="zh-CN" altLang="en-US" sz="2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9" name="矩形: 圆角 41">
              <a:extLst>
                <a:ext uri="{FF2B5EF4-FFF2-40B4-BE49-F238E27FC236}">
                  <a16:creationId xmlns:a16="http://schemas.microsoft.com/office/drawing/2014/main" id="{ED7FDA85-2F0B-A371-3104-E3301D3F841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6552813" y="4703988"/>
              <a:ext cx="1038999" cy="719576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rgbClr val="E98871"/>
                </a:gs>
                <a:gs pos="65000">
                  <a:srgbClr val="C00000"/>
                </a:gs>
              </a:gsLst>
              <a:lin ang="2700000" scaled="1"/>
            </a:gradFill>
            <a:ln w="10" cap="flat" cmpd="sng">
              <a:noFill/>
              <a:round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algn="ctr" defTabSz="1219200"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 Black" panose="020B0A04020102020204" pitchFamily="34" charset="0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lang="zh-CN" altLang="en-US" sz="3200" kern="0" dirty="0">
                <a:solidFill>
                  <a:prstClr val="white"/>
                </a:solidFill>
                <a:latin typeface="Arial Black" panose="020B0A04020102020204" pitchFamily="34" charset="0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420A49E8-F7A5-14F2-5C41-A07DE2845E6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93196" y="4694444"/>
              <a:ext cx="247535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Future Plans</a:t>
              </a:r>
            </a:p>
            <a:p>
              <a:pPr>
                <a:defRPr/>
              </a:pPr>
              <a:r>
                <a:rPr lang="zh-CN" altLang="en-US" sz="1400" b="1" kern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 </a:t>
              </a: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Please </a:t>
              </a:r>
              <a:r>
                <a:rPr lang="en-US" altLang="zh-CN" sz="1400" kern="0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  <a:sym typeface="Arial" panose="020B0604020202020204" pitchFamily="34" charset="0"/>
                </a:rPr>
                <a:t>add your title here.</a:t>
              </a:r>
              <a:endParaRPr lang="zh-CN" altLang="en-US" sz="1400" kern="0" noProof="1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7015C20-B417-BE95-D7FA-6E5A7BBD042B}"/>
              </a:ext>
            </a:extLst>
          </p:cNvPr>
          <p:cNvGrpSpPr/>
          <p:nvPr/>
        </p:nvGrpSpPr>
        <p:grpSpPr>
          <a:xfrm>
            <a:off x="883106" y="5789090"/>
            <a:ext cx="1091123" cy="319405"/>
            <a:chOff x="384897" y="6324600"/>
            <a:chExt cx="1091123" cy="319405"/>
          </a:xfrm>
          <a:solidFill>
            <a:srgbClr val="C00000"/>
          </a:solidFill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1B453796-E201-913B-C495-CCC575AB23EB}"/>
                </a:ext>
              </a:extLst>
            </p:cNvPr>
            <p:cNvGrpSpPr/>
            <p:nvPr/>
          </p:nvGrpSpPr>
          <p:grpSpPr>
            <a:xfrm>
              <a:off x="384897" y="6324600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1EA2133C-D323-65E8-9DBB-D3352485493C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40899AE4-45C9-35DD-D5DA-87E0D55D94F4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426CCE99-90E0-66CA-CC24-555BF7312358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E8F70DFA-4B85-2C13-2B6A-C2A4BF6E4DF5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0871B497-9C1A-12C8-C29A-8FD25121205E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B74F455C-2F03-3769-B83B-1CE9B6BCEFFB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1DDE260C-9AE8-1CBF-494A-050F143E335F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7582C365-D6A6-2FD7-C9EC-37CB0E463078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F7285C40-3981-1779-2701-576DFCEAB5C1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6E61B505-EC10-60E3-293E-4ACB6B853F4C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48039F9-3DE8-BFC7-F716-81984DB8D555}"/>
                </a:ext>
              </a:extLst>
            </p:cNvPr>
            <p:cNvGrpSpPr/>
            <p:nvPr/>
          </p:nvGrpSpPr>
          <p:grpSpPr>
            <a:xfrm>
              <a:off x="384897" y="6461443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BAC4B29C-FDAF-E65A-F19D-FBCC6187F82E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EEA992F-596B-8179-ACD1-9253273835FF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87F25E1D-1054-CA04-2645-72E186C86DB2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71266936-6491-872B-436D-5CCD5113B0A0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147F1DAD-01D1-92DE-D53F-F6842653C750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BD8BBEB2-83E6-CFB1-E79C-9445181A3929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177CD753-B5C0-F203-FF1B-84CA9A4C6DBC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5A78C0C-F2D9-9225-2521-3F69F2FF2D57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B342AC6A-E126-A6CD-611D-59058AA661E7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483F1433-DB0B-8306-A48E-238A9FFBEC80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07B24913-7423-0C53-38A0-3E6CC919342F}"/>
                </a:ext>
              </a:extLst>
            </p:cNvPr>
            <p:cNvGrpSpPr/>
            <p:nvPr/>
          </p:nvGrpSpPr>
          <p:grpSpPr>
            <a:xfrm>
              <a:off x="384897" y="6598286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FBA1D4AE-3CFB-41B5-73CC-0A272B05B335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E88AFB5A-D7FB-482A-2489-B676E9703446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EA066D33-DA72-38D5-AA95-8191B7B853EA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CCFF9CCC-7ABD-188C-50E6-371FDC1DE390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0E0F698A-B7B6-29B4-31E2-8666845F2C02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F95BE6AF-5DA5-5558-A184-0D469B7F9735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18C3DB4-FF5A-D5F3-6E7F-802BEB955069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3A214D4-B839-DE90-B29A-7FA2E35166A4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1A28C427-C287-4FF2-E4C4-9C4DE8606762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FFCC1744-0303-D01B-9EDD-9DA473C1BC10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85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6929" y="0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5968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Existing Problems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37F41E-354B-ECA7-061F-89B9212DA58E}"/>
              </a:ext>
            </a:extLst>
          </p:cNvPr>
          <p:cNvGrpSpPr/>
          <p:nvPr/>
        </p:nvGrpSpPr>
        <p:grpSpPr>
          <a:xfrm>
            <a:off x="696093" y="1454630"/>
            <a:ext cx="7457307" cy="4254372"/>
            <a:chOff x="4334643" y="1473680"/>
            <a:chExt cx="7457307" cy="4254372"/>
          </a:xfrm>
        </p:grpSpPr>
        <p:sp>
          <p:nvSpPr>
            <p:cNvPr id="3" name="矩形: 单圆角 2">
              <a:extLst>
                <a:ext uri="{FF2B5EF4-FFF2-40B4-BE49-F238E27FC236}">
                  <a16:creationId xmlns:a16="http://schemas.microsoft.com/office/drawing/2014/main" id="{ED34A569-56AE-EE5D-7CB0-0CA631854C2C}"/>
                </a:ext>
              </a:extLst>
            </p:cNvPr>
            <p:cNvSpPr/>
            <p:nvPr/>
          </p:nvSpPr>
          <p:spPr>
            <a:xfrm flipH="1">
              <a:off x="4334643" y="1473680"/>
              <a:ext cx="7457307" cy="4254372"/>
            </a:xfrm>
            <a:prstGeom prst="round1Rect">
              <a:avLst>
                <a:gd name="adj" fmla="val 1286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srgbClr val="C00000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0424AC0-B7B5-0462-1EDE-7928F8E6113D}"/>
                </a:ext>
              </a:extLst>
            </p:cNvPr>
            <p:cNvGrpSpPr/>
            <p:nvPr/>
          </p:nvGrpSpPr>
          <p:grpSpPr>
            <a:xfrm>
              <a:off x="4928884" y="1617224"/>
              <a:ext cx="6099002" cy="1101355"/>
              <a:chOff x="8158857" y="1829280"/>
              <a:chExt cx="4274593" cy="1101355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ED9377D-1382-3594-0127-C92A469CA732}"/>
                  </a:ext>
                </a:extLst>
              </p:cNvPr>
              <p:cNvSpPr txBox="1"/>
              <p:nvPr/>
            </p:nvSpPr>
            <p:spPr>
              <a:xfrm>
                <a:off x="8158857" y="2230059"/>
                <a:ext cx="4274593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C80409E-9051-FFAA-6961-C4636B81DC0E}"/>
                  </a:ext>
                </a:extLst>
              </p:cNvPr>
              <p:cNvSpPr txBox="1"/>
              <p:nvPr/>
            </p:nvSpPr>
            <p:spPr>
              <a:xfrm>
                <a:off x="8158858" y="1829280"/>
                <a:ext cx="265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Add Title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23A7511-42F4-B906-9EB3-CA889F1BAA9D}"/>
                </a:ext>
              </a:extLst>
            </p:cNvPr>
            <p:cNvGrpSpPr/>
            <p:nvPr/>
          </p:nvGrpSpPr>
          <p:grpSpPr>
            <a:xfrm>
              <a:off x="4813182" y="3127708"/>
              <a:ext cx="2105312" cy="1566514"/>
              <a:chOff x="4621678" y="3308683"/>
              <a:chExt cx="2105312" cy="1566514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D9E254B-4350-B28E-5B5D-B5E90AAF5095}"/>
                  </a:ext>
                </a:extLst>
              </p:cNvPr>
              <p:cNvSpPr/>
              <p:nvPr/>
            </p:nvSpPr>
            <p:spPr>
              <a:xfrm>
                <a:off x="4876628" y="3308683"/>
                <a:ext cx="1595412" cy="433137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Add Title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525CBA01-920A-1C1C-8754-A8CC4C5843BA}"/>
                  </a:ext>
                </a:extLst>
              </p:cNvPr>
              <p:cNvSpPr/>
              <p:nvPr/>
            </p:nvSpPr>
            <p:spPr>
              <a:xfrm>
                <a:off x="4621678" y="3851455"/>
                <a:ext cx="2105312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7BAF62C-0CE6-6B88-1652-3922302791DC}"/>
                </a:ext>
              </a:extLst>
            </p:cNvPr>
            <p:cNvGrpSpPr/>
            <p:nvPr/>
          </p:nvGrpSpPr>
          <p:grpSpPr>
            <a:xfrm>
              <a:off x="7059078" y="3127708"/>
              <a:ext cx="2105311" cy="1566514"/>
              <a:chOff x="4621677" y="3308683"/>
              <a:chExt cx="2105311" cy="1566514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FBE77EA2-88C2-B5AB-2476-036551134C28}"/>
                  </a:ext>
                </a:extLst>
              </p:cNvPr>
              <p:cNvSpPr/>
              <p:nvPr/>
            </p:nvSpPr>
            <p:spPr>
              <a:xfrm>
                <a:off x="4868605" y="3308683"/>
                <a:ext cx="1611454" cy="433137"/>
              </a:xfrm>
              <a:prstGeom prst="roundRect">
                <a:avLst>
                  <a:gd name="adj" fmla="val 50000"/>
                </a:avLst>
              </a:prstGeom>
              <a:solidFill>
                <a:srgbClr val="DD5F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Add Title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50837D89-07DF-60DB-6315-178C92203964}"/>
                  </a:ext>
                </a:extLst>
              </p:cNvPr>
              <p:cNvSpPr/>
              <p:nvPr/>
            </p:nvSpPr>
            <p:spPr>
              <a:xfrm>
                <a:off x="4621677" y="3851455"/>
                <a:ext cx="2105311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72866FE-82B2-D592-709B-C97E521F5C65}"/>
                </a:ext>
              </a:extLst>
            </p:cNvPr>
            <p:cNvGrpSpPr/>
            <p:nvPr/>
          </p:nvGrpSpPr>
          <p:grpSpPr>
            <a:xfrm>
              <a:off x="9304972" y="3127708"/>
              <a:ext cx="2105310" cy="1566514"/>
              <a:chOff x="4621678" y="3308683"/>
              <a:chExt cx="2105310" cy="1566514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CAF4D0CB-1793-D75F-4256-B61991537C34}"/>
                  </a:ext>
                </a:extLst>
              </p:cNvPr>
              <p:cNvSpPr/>
              <p:nvPr/>
            </p:nvSpPr>
            <p:spPr>
              <a:xfrm>
                <a:off x="4836522" y="3308683"/>
                <a:ext cx="1675622" cy="433137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Add Title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20C18A03-D6C9-54EE-4AF0-95B3B262CC9F}"/>
                  </a:ext>
                </a:extLst>
              </p:cNvPr>
              <p:cNvSpPr/>
              <p:nvPr/>
            </p:nvSpPr>
            <p:spPr>
              <a:xfrm>
                <a:off x="4621678" y="3851455"/>
                <a:ext cx="2105310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16" name="图片占位符 5">
            <a:extLst>
              <a:ext uri="{FF2B5EF4-FFF2-40B4-BE49-F238E27FC236}">
                <a16:creationId xmlns:a16="http://schemas.microsoft.com/office/drawing/2014/main" id="{A8ACC040-CF01-8FB4-33FC-DDB998E7B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7781" y="1454630"/>
            <a:ext cx="3190779" cy="4254372"/>
          </a:xfrm>
          <a:prstGeom prst="round1Rect">
            <a:avLst/>
          </a:prstGeom>
          <a:solidFill>
            <a:sysClr val="window" lastClr="FFFFFF">
              <a:lumMod val="95000"/>
            </a:sysClr>
          </a:solidFill>
          <a:effectLst>
            <a:outerShdw blurRad="762000" algn="t" rotWithShape="0">
              <a:srgbClr val="4343FF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4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" y="-635"/>
            <a:ext cx="3211831" cy="3376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60" h="5322">
                <a:moveTo>
                  <a:pt x="0" y="0"/>
                </a:moveTo>
                <a:lnTo>
                  <a:pt x="5001" y="0"/>
                </a:lnTo>
                <a:cubicBezTo>
                  <a:pt x="2194" y="-148"/>
                  <a:pt x="-71" y="2793"/>
                  <a:pt x="0" y="5317"/>
                </a:cubicBezTo>
                <a:lnTo>
                  <a:pt x="0" y="0"/>
                </a:lnTo>
                <a:close/>
                <a:moveTo>
                  <a:pt x="5001" y="0"/>
                </a:moveTo>
                <a:lnTo>
                  <a:pt x="5058" y="0"/>
                </a:lnTo>
                <a:lnTo>
                  <a:pt x="5058" y="1"/>
                </a:lnTo>
                <a:lnTo>
                  <a:pt x="500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" y="3482340"/>
            <a:ext cx="3129915" cy="33756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4" h="5321">
                <a:moveTo>
                  <a:pt x="4929" y="5316"/>
                </a:moveTo>
                <a:lnTo>
                  <a:pt x="0" y="5316"/>
                </a:lnTo>
                <a:lnTo>
                  <a:pt x="0" y="0"/>
                </a:lnTo>
                <a:cubicBezTo>
                  <a:pt x="-136" y="2835"/>
                  <a:pt x="2579" y="5448"/>
                  <a:pt x="4929" y="53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098D37-9E9E-6CBB-D784-7EED8822F9E7}"/>
              </a:ext>
            </a:extLst>
          </p:cNvPr>
          <p:cNvGrpSpPr/>
          <p:nvPr/>
        </p:nvGrpSpPr>
        <p:grpSpPr>
          <a:xfrm>
            <a:off x="10518524" y="533402"/>
            <a:ext cx="1091123" cy="319405"/>
            <a:chOff x="384897" y="6324600"/>
            <a:chExt cx="1091123" cy="319405"/>
          </a:xfrm>
          <a:solidFill>
            <a:srgbClr val="C00000"/>
          </a:solidFill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CF04382-9E3E-3AC1-BE4B-F6F6BD826C5F}"/>
                </a:ext>
              </a:extLst>
            </p:cNvPr>
            <p:cNvGrpSpPr/>
            <p:nvPr/>
          </p:nvGrpSpPr>
          <p:grpSpPr>
            <a:xfrm>
              <a:off x="384897" y="6324600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33A9181E-735F-721C-AFE8-99C4867EADDA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1C85455-4072-028B-634D-8F16382DEAA5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559CA647-F19A-3D6D-7ED5-77A7AD6A1FAF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033005D-BDCE-6DBF-2F1E-DF3D54B7CC30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07763B1D-7072-B45F-BC4F-44AEC64386FD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14EE696-5B98-FF20-6D9E-EDA82E8432F9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05B079E-3F54-D9F6-C053-71FEFFE0BEA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28B89F2A-F87F-88DC-EC6F-31B1B2491B3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DF038652-6789-CBC2-93FA-DF87E622C399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CD0F2744-9037-2306-B747-9BAC30DA52C7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0E27B5C-9C36-3862-B60B-1F63D3FEF7EA}"/>
                </a:ext>
              </a:extLst>
            </p:cNvPr>
            <p:cNvGrpSpPr/>
            <p:nvPr/>
          </p:nvGrpSpPr>
          <p:grpSpPr>
            <a:xfrm>
              <a:off x="384897" y="6461443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40D0188-4529-2025-77EF-D3F6754BC437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174685D-326E-96F5-E324-C3016B31B984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849EA382-26F1-735E-F6EF-17511680516A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036BABE-8561-6E31-EF07-BB15379CAA08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31CF85CF-9EF2-1048-5D06-5CDD971EF224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3CD3223F-BBE4-3FC8-F2F4-3AB30C832726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E85442C-4AC6-8625-ECA9-0F0335CE663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0430A6B-D956-B22B-1DEA-C848973C6CE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EEFF046-0DDA-B4FE-6FCF-A12205539010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C90D6DD1-E15B-CBE0-D391-1BB51ECDFE8B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83BC92-5628-6657-84F5-7CB8FFE13E4C}"/>
                </a:ext>
              </a:extLst>
            </p:cNvPr>
            <p:cNvGrpSpPr/>
            <p:nvPr/>
          </p:nvGrpSpPr>
          <p:grpSpPr>
            <a:xfrm>
              <a:off x="384897" y="6598286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67E2511-5631-DF20-4132-0D86C015CB63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8A2ECB7-AE75-C36A-977D-CF86B7FA1E48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09194D7-3D85-D682-CC8C-507658697B92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EB59CB5-722F-4627-D423-5C331A905954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27368AB-056F-3E6A-4202-02B943D5C1BA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BD67867-7740-7FA0-549B-C3818C88B1E2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697B44E-3287-8F9B-1D5D-406610FBA87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BC21043-73A2-51C5-DA1A-7E3A23230FAE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F899CD-7C14-0FBC-C609-2A7600F82068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582CA21F-6943-CCD1-E776-D3FDBF94386A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E5EE0C5-FAC5-24EC-F9CA-FE0861EECFF9}"/>
              </a:ext>
            </a:extLst>
          </p:cNvPr>
          <p:cNvGrpSpPr/>
          <p:nvPr/>
        </p:nvGrpSpPr>
        <p:grpSpPr>
          <a:xfrm>
            <a:off x="1362710" y="1637030"/>
            <a:ext cx="3583940" cy="3583940"/>
            <a:chOff x="1362710" y="1637030"/>
            <a:chExt cx="3583940" cy="3583940"/>
          </a:xfrm>
        </p:grpSpPr>
        <p:sp>
          <p:nvSpPr>
            <p:cNvPr id="2" name="同心圆 1"/>
            <p:cNvSpPr/>
            <p:nvPr/>
          </p:nvSpPr>
          <p:spPr>
            <a:xfrm>
              <a:off x="1362710" y="1637030"/>
              <a:ext cx="3583940" cy="3583940"/>
            </a:xfrm>
            <a:prstGeom prst="donut">
              <a:avLst/>
            </a:prstGeom>
            <a:blipFill rotWithShape="1">
              <a:blip r:embed="rId3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汉仪正圆-45W" panose="00020600040101010101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0CF3EF1-6774-5C0F-F2F9-4444436FD0B6}"/>
                </a:ext>
              </a:extLst>
            </p:cNvPr>
            <p:cNvGrpSpPr/>
            <p:nvPr/>
          </p:nvGrpSpPr>
          <p:grpSpPr>
            <a:xfrm>
              <a:off x="1968818" y="2243138"/>
              <a:ext cx="2371724" cy="2371724"/>
              <a:chOff x="2178282" y="2555447"/>
              <a:chExt cx="1747106" cy="174710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178282" y="2555447"/>
                <a:ext cx="1747106" cy="1747106"/>
              </a:xfrm>
              <a:prstGeom prst="ellipse">
                <a:avLst/>
              </a:prstGeom>
              <a:gradFill>
                <a:gsLst>
                  <a:gs pos="15000">
                    <a:srgbClr val="E98871"/>
                  </a:gs>
                  <a:gs pos="89000">
                    <a:srgbClr val="C00000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DC8E16-C3A0-3381-68F1-1EF215B24272}"/>
                  </a:ext>
                </a:extLst>
              </p:cNvPr>
              <p:cNvSpPr txBox="1"/>
              <p:nvPr/>
            </p:nvSpPr>
            <p:spPr>
              <a:xfrm>
                <a:off x="2302651" y="2986895"/>
                <a:ext cx="1498368" cy="88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思源宋体 CN" panose="02020400000000000000" pitchFamily="18" charset="-122"/>
                    <a:cs typeface="+mn-cs"/>
                  </a:rPr>
                  <a:t>04</a:t>
                </a: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B41F2F0-361E-9036-1483-F9699E200AB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54399" y="2690335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defTabSz="457200">
              <a:defRPr/>
            </a:pPr>
            <a:r>
              <a:rPr lang="en-US" altLang="zh-C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庞门正道标题体" panose="02010600030101010101" pitchFamily="2" charset="-122"/>
              </a:rPr>
              <a:t>Future Plans</a:t>
            </a:r>
            <a:endParaRPr lang="zh-CN" altLang="en-US" sz="4800" dirty="0">
              <a:solidFill>
                <a:prstClr val="black">
                  <a:lumMod val="75000"/>
                  <a:lumOff val="25000"/>
                </a:prst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庞门正道标题体" panose="0201060003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C9DDA1E-E307-DBD5-D99B-88EE7577ABBB}"/>
              </a:ext>
            </a:extLst>
          </p:cNvPr>
          <p:cNvSpPr/>
          <p:nvPr/>
        </p:nvSpPr>
        <p:spPr>
          <a:xfrm>
            <a:off x="5768338" y="3597537"/>
            <a:ext cx="5260529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0375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28670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Future Plans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3713386-D56A-D286-FBB7-906D2574B304}"/>
              </a:ext>
            </a:extLst>
          </p:cNvPr>
          <p:cNvGrpSpPr/>
          <p:nvPr/>
        </p:nvGrpSpPr>
        <p:grpSpPr>
          <a:xfrm>
            <a:off x="900542" y="1791463"/>
            <a:ext cx="10247571" cy="1358798"/>
            <a:chOff x="976743" y="2108719"/>
            <a:chExt cx="10247570" cy="1358798"/>
          </a:xfrm>
          <a:solidFill>
            <a:srgbClr val="C6B0A0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C0CED38-FFDC-1987-FF95-42624C5D0855}"/>
                </a:ext>
              </a:extLst>
            </p:cNvPr>
            <p:cNvSpPr/>
            <p:nvPr/>
          </p:nvSpPr>
          <p:spPr bwMode="auto">
            <a:xfrm flipV="1">
              <a:off x="9950601" y="2484714"/>
              <a:ext cx="1273712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DD5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81D0C92-02B1-DE71-1E76-FF75DA8A24E0}"/>
                </a:ext>
              </a:extLst>
            </p:cNvPr>
            <p:cNvSpPr/>
            <p:nvPr/>
          </p:nvSpPr>
          <p:spPr bwMode="auto">
            <a:xfrm flipV="1">
              <a:off x="8646270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DD5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CF46A25-E171-7E79-BB4F-83E2F947C1A5}"/>
                </a:ext>
              </a:extLst>
            </p:cNvPr>
            <p:cNvSpPr/>
            <p:nvPr/>
          </p:nvSpPr>
          <p:spPr bwMode="auto">
            <a:xfrm flipV="1">
              <a:off x="7397552" y="2484714"/>
              <a:ext cx="1273712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6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FABBA7C-5346-7F83-F8C3-362AC837213F}"/>
                </a:ext>
              </a:extLst>
            </p:cNvPr>
            <p:cNvSpPr/>
            <p:nvPr/>
          </p:nvSpPr>
          <p:spPr bwMode="auto">
            <a:xfrm flipV="1">
              <a:off x="6087319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9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798FCB7-4DCB-0C7D-B689-2B19B231DA5D}"/>
                </a:ext>
              </a:extLst>
            </p:cNvPr>
            <p:cNvSpPr/>
            <p:nvPr/>
          </p:nvSpPr>
          <p:spPr bwMode="auto">
            <a:xfrm flipV="1">
              <a:off x="4831950" y="2484714"/>
              <a:ext cx="1271093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DD5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4D03E5B-C0B5-DA1B-BB74-44A8D5D1B015}"/>
                </a:ext>
              </a:extLst>
            </p:cNvPr>
            <p:cNvSpPr/>
            <p:nvPr/>
          </p:nvSpPr>
          <p:spPr bwMode="auto">
            <a:xfrm flipV="1">
              <a:off x="3526788" y="2484714"/>
              <a:ext cx="1273712" cy="982803"/>
            </a:xfrm>
            <a:custGeom>
              <a:avLst/>
              <a:gdLst>
                <a:gd name="T0" fmla="*/ 5 w 324"/>
                <a:gd name="T1" fmla="*/ 248 h 248"/>
                <a:gd name="T2" fmla="*/ 77 w 324"/>
                <a:gd name="T3" fmla="*/ 248 h 248"/>
                <a:gd name="T4" fmla="*/ 149 w 324"/>
                <a:gd name="T5" fmla="*/ 248 h 248"/>
                <a:gd name="T6" fmla="*/ 172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9 w 324"/>
                <a:gd name="T13" fmla="*/ 146 h 248"/>
                <a:gd name="T14" fmla="*/ 5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5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5" y="248"/>
                  </a:moveTo>
                  <a:cubicBezTo>
                    <a:pt x="77" y="248"/>
                    <a:pt x="77" y="248"/>
                    <a:pt x="77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2" y="163"/>
                    <a:pt x="240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4" y="0"/>
                    <a:pt x="138" y="60"/>
                    <a:pt x="99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2" y="248"/>
                    <a:pt x="5" y="248"/>
                  </a:cubicBezTo>
                  <a:close/>
                </a:path>
              </a:pathLst>
            </a:custGeom>
            <a:solidFill>
              <a:srgbClr val="DD5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1A7BDA8-EF04-D69C-C2C5-DFB156ACFF4B}"/>
                </a:ext>
              </a:extLst>
            </p:cNvPr>
            <p:cNvSpPr/>
            <p:nvPr/>
          </p:nvSpPr>
          <p:spPr bwMode="auto">
            <a:xfrm flipV="1">
              <a:off x="2279284" y="2484714"/>
              <a:ext cx="1271093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31A5029-D70C-FE76-9EE4-4ACCB94B4F93}"/>
                </a:ext>
              </a:extLst>
            </p:cNvPr>
            <p:cNvSpPr/>
            <p:nvPr/>
          </p:nvSpPr>
          <p:spPr bwMode="auto">
            <a:xfrm flipV="1">
              <a:off x="976743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11" name="Shape 2309">
              <a:extLst>
                <a:ext uri="{FF2B5EF4-FFF2-40B4-BE49-F238E27FC236}">
                  <a16:creationId xmlns:a16="http://schemas.microsoft.com/office/drawing/2014/main" id="{695E82DA-3219-0BD3-A59A-8CB03B3E8603}"/>
                </a:ext>
              </a:extLst>
            </p:cNvPr>
            <p:cNvSpPr/>
            <p:nvPr/>
          </p:nvSpPr>
          <p:spPr>
            <a:xfrm>
              <a:off x="1869307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/>
              </a:pPr>
              <a:endParaRPr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12" name="Shape 2310">
              <a:extLst>
                <a:ext uri="{FF2B5EF4-FFF2-40B4-BE49-F238E27FC236}">
                  <a16:creationId xmlns:a16="http://schemas.microsoft.com/office/drawing/2014/main" id="{D377BB0A-3A0B-5CBD-2E8F-1B43FA0C59EB}"/>
                </a:ext>
              </a:extLst>
            </p:cNvPr>
            <p:cNvSpPr/>
            <p:nvPr/>
          </p:nvSpPr>
          <p:spPr>
            <a:xfrm>
              <a:off x="2100415" y="2383130"/>
              <a:ext cx="312033" cy="27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/>
              </a:pPr>
              <a:endParaRPr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13" name="Shape 2309">
              <a:extLst>
                <a:ext uri="{FF2B5EF4-FFF2-40B4-BE49-F238E27FC236}">
                  <a16:creationId xmlns:a16="http://schemas.microsoft.com/office/drawing/2014/main" id="{79476471-1023-C9F8-A90E-E167B21E3F33}"/>
                </a:ext>
              </a:extLst>
            </p:cNvPr>
            <p:cNvSpPr/>
            <p:nvPr/>
          </p:nvSpPr>
          <p:spPr>
            <a:xfrm>
              <a:off x="4432749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5F4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/>
              </a:pPr>
              <a:endParaRPr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14" name="Shape 2313">
              <a:extLst>
                <a:ext uri="{FF2B5EF4-FFF2-40B4-BE49-F238E27FC236}">
                  <a16:creationId xmlns:a16="http://schemas.microsoft.com/office/drawing/2014/main" id="{777533D6-7394-0400-082D-D44AD0E13E70}"/>
                </a:ext>
              </a:extLst>
            </p:cNvPr>
            <p:cNvSpPr/>
            <p:nvPr/>
          </p:nvSpPr>
          <p:spPr>
            <a:xfrm>
              <a:off x="4664734" y="2369163"/>
              <a:ext cx="362552" cy="24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/>
              </a:pPr>
              <a:endParaRPr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15" name="Shape 2309">
              <a:extLst>
                <a:ext uri="{FF2B5EF4-FFF2-40B4-BE49-F238E27FC236}">
                  <a16:creationId xmlns:a16="http://schemas.microsoft.com/office/drawing/2014/main" id="{C406CA5E-9D73-1E80-488B-578DFF518FD3}"/>
                </a:ext>
              </a:extLst>
            </p:cNvPr>
            <p:cNvSpPr/>
            <p:nvPr/>
          </p:nvSpPr>
          <p:spPr>
            <a:xfrm>
              <a:off x="6976828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/>
              </a:pPr>
              <a:endParaRPr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grpSp>
          <p:nvGrpSpPr>
            <p:cNvPr id="16" name="Group 2320">
              <a:extLst>
                <a:ext uri="{FF2B5EF4-FFF2-40B4-BE49-F238E27FC236}">
                  <a16:creationId xmlns:a16="http://schemas.microsoft.com/office/drawing/2014/main" id="{9120B567-D196-A1B3-AF33-F294BC46DDDF}"/>
                </a:ext>
              </a:extLst>
            </p:cNvPr>
            <p:cNvGrpSpPr/>
            <p:nvPr/>
          </p:nvGrpSpPr>
          <p:grpSpPr>
            <a:xfrm>
              <a:off x="7238052" y="2358518"/>
              <a:ext cx="261651" cy="223638"/>
              <a:chOff x="0" y="0"/>
              <a:chExt cx="961862" cy="822124"/>
            </a:xfrm>
            <a:grpFill/>
          </p:grpSpPr>
          <p:sp>
            <p:nvSpPr>
              <p:cNvPr id="24" name="Shape 2316">
                <a:extLst>
                  <a:ext uri="{FF2B5EF4-FFF2-40B4-BE49-F238E27FC236}">
                    <a16:creationId xmlns:a16="http://schemas.microsoft.com/office/drawing/2014/main" id="{C7D6297E-3C9F-5792-63C7-4C2953F601C0}"/>
                  </a:ext>
                </a:extLst>
              </p:cNvPr>
              <p:cNvSpPr/>
              <p:nvPr/>
            </p:nvSpPr>
            <p:spPr>
              <a:xfrm>
                <a:off x="0" y="411062"/>
                <a:ext cx="167725" cy="411063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/>
                </a:pPr>
                <a:endParaRPr kern="0" dirty="0">
                  <a:solidFill>
                    <a:srgbClr val="323232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25" name="Shape 2317">
                <a:extLst>
                  <a:ext uri="{FF2B5EF4-FFF2-40B4-BE49-F238E27FC236}">
                    <a16:creationId xmlns:a16="http://schemas.microsoft.com/office/drawing/2014/main" id="{FB2D00CF-A433-1D5B-07F2-41D6C4BAF4B7}"/>
                  </a:ext>
                </a:extLst>
              </p:cNvPr>
              <p:cNvSpPr/>
              <p:nvPr/>
            </p:nvSpPr>
            <p:spPr>
              <a:xfrm>
                <a:off x="264712" y="235390"/>
                <a:ext cx="167726" cy="586735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/>
                </a:pPr>
                <a:endParaRPr kern="0" dirty="0">
                  <a:solidFill>
                    <a:srgbClr val="323232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26" name="Shape 2318">
                <a:extLst>
                  <a:ext uri="{FF2B5EF4-FFF2-40B4-BE49-F238E27FC236}">
                    <a16:creationId xmlns:a16="http://schemas.microsoft.com/office/drawing/2014/main" id="{90903E3A-5EF9-02DC-1C5A-004BE8BE8DE7}"/>
                  </a:ext>
                </a:extLst>
              </p:cNvPr>
              <p:cNvSpPr/>
              <p:nvPr/>
            </p:nvSpPr>
            <p:spPr>
              <a:xfrm>
                <a:off x="529424" y="90476"/>
                <a:ext cx="167726" cy="731649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/>
                </a:pPr>
                <a:endParaRPr kern="0" dirty="0">
                  <a:solidFill>
                    <a:srgbClr val="323232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27" name="Shape 2319">
                <a:extLst>
                  <a:ext uri="{FF2B5EF4-FFF2-40B4-BE49-F238E27FC236}">
                    <a16:creationId xmlns:a16="http://schemas.microsoft.com/office/drawing/2014/main" id="{84AF1327-77EC-F02A-2166-AFFAD0C79DB3}"/>
                  </a:ext>
                </a:extLst>
              </p:cNvPr>
              <p:cNvSpPr/>
              <p:nvPr/>
            </p:nvSpPr>
            <p:spPr>
              <a:xfrm>
                <a:off x="794137" y="0"/>
                <a:ext cx="167726" cy="822125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/>
                </a:pPr>
                <a:endParaRPr kern="0" dirty="0">
                  <a:solidFill>
                    <a:srgbClr val="323232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Medium" panose="020B0600000000000000" pitchFamily="34" charset="-122"/>
                </a:endParaRPr>
              </a:p>
            </p:txBody>
          </p:sp>
        </p:grpSp>
        <p:sp>
          <p:nvSpPr>
            <p:cNvPr id="22" name="Shape 2309">
              <a:extLst>
                <a:ext uri="{FF2B5EF4-FFF2-40B4-BE49-F238E27FC236}">
                  <a16:creationId xmlns:a16="http://schemas.microsoft.com/office/drawing/2014/main" id="{76C3568A-AC5F-93E1-F24D-56A389B93E41}"/>
                </a:ext>
              </a:extLst>
            </p:cNvPr>
            <p:cNvSpPr/>
            <p:nvPr/>
          </p:nvSpPr>
          <p:spPr>
            <a:xfrm>
              <a:off x="9541726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5F4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/>
              </a:pPr>
              <a:endParaRPr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23" name="Shape 2323">
              <a:extLst>
                <a:ext uri="{FF2B5EF4-FFF2-40B4-BE49-F238E27FC236}">
                  <a16:creationId xmlns:a16="http://schemas.microsoft.com/office/drawing/2014/main" id="{7A1CF53B-1A64-DFB7-CBE3-1794BCE6CE19}"/>
                </a:ext>
              </a:extLst>
            </p:cNvPr>
            <p:cNvSpPr/>
            <p:nvPr/>
          </p:nvSpPr>
          <p:spPr>
            <a:xfrm rot="20460000" flipH="1">
              <a:off x="9784718" y="2380558"/>
              <a:ext cx="264214" cy="26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/>
              </a:pPr>
              <a:endParaRPr kern="0" dirty="0">
                <a:solidFill>
                  <a:srgbClr val="323232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Medium" panose="020B0600000000000000" pitchFamily="34" charset="-122"/>
              </a:endParaRPr>
            </a:p>
          </p:txBody>
        </p:sp>
      </p:grpSp>
      <p:sp>
        <p:nvSpPr>
          <p:cNvPr id="28" name="矩形 47">
            <a:extLst>
              <a:ext uri="{FF2B5EF4-FFF2-40B4-BE49-F238E27FC236}">
                <a16:creationId xmlns:a16="http://schemas.microsoft.com/office/drawing/2014/main" id="{C2127E3A-D787-D3D8-070F-CE4FC47A1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18" y="3460340"/>
            <a:ext cx="2404095" cy="11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思源宋体 CN Heavy" panose="02020900000000000000" pitchFamily="18" charset="-122"/>
              </a:rPr>
              <a:t>Add Title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+mn-ea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+mn-ea"/>
            </a:endParaRPr>
          </a:p>
        </p:txBody>
      </p:sp>
      <p:sp>
        <p:nvSpPr>
          <p:cNvPr id="29" name="矩形 47">
            <a:extLst>
              <a:ext uri="{FF2B5EF4-FFF2-40B4-BE49-F238E27FC236}">
                <a16:creationId xmlns:a16="http://schemas.microsoft.com/office/drawing/2014/main" id="{C865B4FC-36C9-81C2-59D1-44AE0B7E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131" y="3460340"/>
            <a:ext cx="2404095" cy="11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思源宋体 CN Heavy" panose="02020900000000000000" pitchFamily="18" charset="-122"/>
              </a:rPr>
              <a:t>Add Title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+mn-ea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+mn-ea"/>
            </a:endParaRPr>
          </a:p>
        </p:txBody>
      </p:sp>
      <p:sp>
        <p:nvSpPr>
          <p:cNvPr id="30" name="矩形 47">
            <a:extLst>
              <a:ext uri="{FF2B5EF4-FFF2-40B4-BE49-F238E27FC236}">
                <a16:creationId xmlns:a16="http://schemas.microsoft.com/office/drawing/2014/main" id="{3A0423FD-3668-9FD3-308A-72FC29FB6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569" y="3460340"/>
            <a:ext cx="2404095" cy="11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思源宋体 CN Heavy" panose="02020900000000000000" pitchFamily="18" charset="-122"/>
              </a:rPr>
              <a:t>Add Title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+mn-ea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+mn-ea"/>
            </a:endParaRPr>
          </a:p>
        </p:txBody>
      </p:sp>
      <p:sp>
        <p:nvSpPr>
          <p:cNvPr id="31" name="矩形 47">
            <a:extLst>
              <a:ext uri="{FF2B5EF4-FFF2-40B4-BE49-F238E27FC236}">
                <a16:creationId xmlns:a16="http://schemas.microsoft.com/office/drawing/2014/main" id="{8BB8BF89-CEA8-87F5-DE64-256A6AC8B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557" y="3460340"/>
            <a:ext cx="2404095" cy="11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思源宋体 CN Heavy" panose="02020900000000000000" pitchFamily="18" charset="-122"/>
              </a:rPr>
              <a:t>Add Title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  <a:sym typeface="+mn-ea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思源宋体 CN Heavy" panose="02020900000000000000" pitchFamily="18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0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28670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Future Plans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435097A-AE2E-44C9-C85F-CB104E76FB0C}"/>
              </a:ext>
            </a:extLst>
          </p:cNvPr>
          <p:cNvGrpSpPr/>
          <p:nvPr/>
        </p:nvGrpSpPr>
        <p:grpSpPr>
          <a:xfrm>
            <a:off x="665357" y="3837060"/>
            <a:ext cx="3710516" cy="1946555"/>
            <a:chOff x="5157515" y="1784090"/>
            <a:chExt cx="3384376" cy="1775690"/>
          </a:xfrm>
        </p:grpSpPr>
        <p:sp>
          <p:nvSpPr>
            <p:cNvPr id="3" name="矩形标注 188">
              <a:extLst>
                <a:ext uri="{FF2B5EF4-FFF2-40B4-BE49-F238E27FC236}">
                  <a16:creationId xmlns:a16="http://schemas.microsoft.com/office/drawing/2014/main" id="{D0A51D11-D873-741B-2216-17A1AD441823}"/>
                </a:ext>
              </a:extLst>
            </p:cNvPr>
            <p:cNvSpPr/>
            <p:nvPr/>
          </p:nvSpPr>
          <p:spPr>
            <a:xfrm>
              <a:off x="5157515" y="1784090"/>
              <a:ext cx="3384376" cy="1775690"/>
            </a:xfrm>
            <a:prstGeom prst="wedgeRectCallout">
              <a:avLst/>
            </a:prstGeom>
            <a:solidFill>
              <a:srgbClr val="DD5F4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195">
                <a:defRPr/>
              </a:pPr>
              <a:endParaRPr lang="zh-CN" altLang="en-US" sz="2098" kern="0" dirty="0">
                <a:solidFill>
                  <a:sysClr val="window" lastClr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" name="TextBox 186">
              <a:extLst>
                <a:ext uri="{FF2B5EF4-FFF2-40B4-BE49-F238E27FC236}">
                  <a16:creationId xmlns:a16="http://schemas.microsoft.com/office/drawing/2014/main" id="{2E0D09E7-B8A4-E4D7-F2BF-E5F3A8C92564}"/>
                </a:ext>
              </a:extLst>
            </p:cNvPr>
            <p:cNvSpPr txBox="1"/>
            <p:nvPr/>
          </p:nvSpPr>
          <p:spPr>
            <a:xfrm>
              <a:off x="6237634" y="2472143"/>
              <a:ext cx="2206620" cy="63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  <a:buSzPct val="25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5" name="TextBox 187">
              <a:extLst>
                <a:ext uri="{FF2B5EF4-FFF2-40B4-BE49-F238E27FC236}">
                  <a16:creationId xmlns:a16="http://schemas.microsoft.com/office/drawing/2014/main" id="{5CC8742D-2917-217D-7B3C-C7F2659AF98F}"/>
                </a:ext>
              </a:extLst>
            </p:cNvPr>
            <p:cNvSpPr txBox="1"/>
            <p:nvPr/>
          </p:nvSpPr>
          <p:spPr>
            <a:xfrm>
              <a:off x="6237634" y="2010477"/>
              <a:ext cx="1647734" cy="37136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defTabSz="1218195">
                <a:lnSpc>
                  <a:spcPct val="150000"/>
                </a:lnSpc>
                <a:defRPr/>
              </a:pPr>
              <a:r>
                <a:rPr lang="en-US" altLang="zh-CN" sz="1999" b="1" kern="0" dirty="0">
                  <a:solidFill>
                    <a:sysClr val="window" lastClr="FFFFFF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  <a:endParaRPr lang="zh-CN" altLang="en-US" sz="1999" b="1" kern="0" dirty="0">
                <a:solidFill>
                  <a:sysClr val="window" lastClr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522789-87C7-62F5-CD53-0BA1F1D61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2025" y="2383197"/>
              <a:ext cx="885610" cy="556344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57" tIns="60928" rIns="121857" bIns="60928" numCol="1" anchor="t" anchorCtr="0" compatLnSpc="1">
              <a:prstTxWarp prst="textNoShape">
                <a:avLst/>
              </a:prstTxWarp>
            </a:bodyPr>
            <a:lstStyle/>
            <a:p>
              <a:pPr defTabSz="1218195">
                <a:defRPr/>
              </a:pPr>
              <a:endParaRPr lang="zh-CN" altLang="en-US" sz="2098" kern="0" dirty="0">
                <a:solidFill>
                  <a:sysClr val="windowText" lastClr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4CC93AB-2AC3-A500-9BBD-FE470295DEAB}"/>
              </a:ext>
            </a:extLst>
          </p:cNvPr>
          <p:cNvGrpSpPr/>
          <p:nvPr/>
        </p:nvGrpSpPr>
        <p:grpSpPr>
          <a:xfrm>
            <a:off x="4486319" y="3837061"/>
            <a:ext cx="3710516" cy="1946555"/>
            <a:chOff x="7461771" y="4101582"/>
            <a:chExt cx="3384376" cy="1775690"/>
          </a:xfrm>
        </p:grpSpPr>
        <p:sp>
          <p:nvSpPr>
            <p:cNvPr id="8" name="矩形标注 193">
              <a:extLst>
                <a:ext uri="{FF2B5EF4-FFF2-40B4-BE49-F238E27FC236}">
                  <a16:creationId xmlns:a16="http://schemas.microsoft.com/office/drawing/2014/main" id="{755E122F-86E8-C790-119A-26559BF8D875}"/>
                </a:ext>
              </a:extLst>
            </p:cNvPr>
            <p:cNvSpPr/>
            <p:nvPr/>
          </p:nvSpPr>
          <p:spPr>
            <a:xfrm>
              <a:off x="7461771" y="4101582"/>
              <a:ext cx="3384376" cy="1775690"/>
            </a:xfrm>
            <a:prstGeom prst="wedgeRectCallou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195">
                <a:defRPr/>
              </a:pPr>
              <a:endParaRPr lang="zh-CN" altLang="en-US" sz="2098" kern="0" dirty="0">
                <a:solidFill>
                  <a:sysClr val="window" lastClr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9" name="TextBox 191">
              <a:extLst>
                <a:ext uri="{FF2B5EF4-FFF2-40B4-BE49-F238E27FC236}">
                  <a16:creationId xmlns:a16="http://schemas.microsoft.com/office/drawing/2014/main" id="{4D724DEE-DF75-63D1-B321-9B29F96EA389}"/>
                </a:ext>
              </a:extLst>
            </p:cNvPr>
            <p:cNvSpPr txBox="1"/>
            <p:nvPr/>
          </p:nvSpPr>
          <p:spPr>
            <a:xfrm>
              <a:off x="8541890" y="4825152"/>
              <a:ext cx="2206620" cy="63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  <a:buSzPct val="25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0" name="TextBox 192">
              <a:extLst>
                <a:ext uri="{FF2B5EF4-FFF2-40B4-BE49-F238E27FC236}">
                  <a16:creationId xmlns:a16="http://schemas.microsoft.com/office/drawing/2014/main" id="{13E62CFB-DA48-09D7-00D0-90A4EAD09BF0}"/>
                </a:ext>
              </a:extLst>
            </p:cNvPr>
            <p:cNvSpPr txBox="1"/>
            <p:nvPr/>
          </p:nvSpPr>
          <p:spPr>
            <a:xfrm>
              <a:off x="8541890" y="4363489"/>
              <a:ext cx="1470678" cy="37136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defTabSz="1218195">
                <a:lnSpc>
                  <a:spcPct val="150000"/>
                </a:lnSpc>
                <a:defRPr/>
              </a:pPr>
              <a:r>
                <a:rPr lang="en-US" altLang="zh-CN" sz="1999" b="1" kern="0" dirty="0">
                  <a:solidFill>
                    <a:sysClr val="window" lastClr="FFFFFF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  <a:endParaRPr lang="zh-CN" altLang="en-US" sz="1999" b="1" kern="0" dirty="0">
                <a:solidFill>
                  <a:sysClr val="window" lastClr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3389446-15AC-DB40-A58C-86F4DB3D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1324" y="4670910"/>
              <a:ext cx="807733" cy="652292"/>
            </a:xfrm>
            <a:custGeom>
              <a:avLst/>
              <a:gdLst>
                <a:gd name="T0" fmla="*/ 67 w 123"/>
                <a:gd name="T1" fmla="*/ 62 h 100"/>
                <a:gd name="T2" fmla="*/ 67 w 123"/>
                <a:gd name="T3" fmla="*/ 65 h 100"/>
                <a:gd name="T4" fmla="*/ 66 w 123"/>
                <a:gd name="T5" fmla="*/ 67 h 100"/>
                <a:gd name="T6" fmla="*/ 62 w 123"/>
                <a:gd name="T7" fmla="*/ 67 h 100"/>
                <a:gd name="T8" fmla="*/ 58 w 123"/>
                <a:gd name="T9" fmla="*/ 67 h 100"/>
                <a:gd name="T10" fmla="*/ 56 w 123"/>
                <a:gd name="T11" fmla="*/ 65 h 100"/>
                <a:gd name="T12" fmla="*/ 56 w 123"/>
                <a:gd name="T13" fmla="*/ 62 h 100"/>
                <a:gd name="T14" fmla="*/ 0 w 123"/>
                <a:gd name="T15" fmla="*/ 44 h 100"/>
                <a:gd name="T16" fmla="*/ 0 w 123"/>
                <a:gd name="T17" fmla="*/ 81 h 100"/>
                <a:gd name="T18" fmla="*/ 19 w 123"/>
                <a:gd name="T19" fmla="*/ 100 h 100"/>
                <a:gd name="T20" fmla="*/ 62 w 123"/>
                <a:gd name="T21" fmla="*/ 100 h 100"/>
                <a:gd name="T22" fmla="*/ 104 w 123"/>
                <a:gd name="T23" fmla="*/ 100 h 100"/>
                <a:gd name="T24" fmla="*/ 123 w 123"/>
                <a:gd name="T25" fmla="*/ 81 h 100"/>
                <a:gd name="T26" fmla="*/ 123 w 123"/>
                <a:gd name="T27" fmla="*/ 44 h 100"/>
                <a:gd name="T28" fmla="*/ 67 w 123"/>
                <a:gd name="T29" fmla="*/ 62 h 100"/>
                <a:gd name="T30" fmla="*/ 62 w 123"/>
                <a:gd name="T31" fmla="*/ 58 h 100"/>
                <a:gd name="T32" fmla="*/ 64 w 123"/>
                <a:gd name="T33" fmla="*/ 58 h 100"/>
                <a:gd name="T34" fmla="*/ 66 w 123"/>
                <a:gd name="T35" fmla="*/ 59 h 100"/>
                <a:gd name="T36" fmla="*/ 66 w 123"/>
                <a:gd name="T37" fmla="*/ 64 h 100"/>
                <a:gd name="T38" fmla="*/ 64 w 123"/>
                <a:gd name="T39" fmla="*/ 65 h 100"/>
                <a:gd name="T40" fmla="*/ 62 w 123"/>
                <a:gd name="T41" fmla="*/ 65 h 100"/>
                <a:gd name="T42" fmla="*/ 60 w 123"/>
                <a:gd name="T43" fmla="*/ 65 h 100"/>
                <a:gd name="T44" fmla="*/ 58 w 123"/>
                <a:gd name="T45" fmla="*/ 64 h 100"/>
                <a:gd name="T46" fmla="*/ 58 w 123"/>
                <a:gd name="T47" fmla="*/ 59 h 100"/>
                <a:gd name="T48" fmla="*/ 60 w 123"/>
                <a:gd name="T49" fmla="*/ 58 h 100"/>
                <a:gd name="T50" fmla="*/ 62 w 123"/>
                <a:gd name="T51" fmla="*/ 58 h 100"/>
                <a:gd name="T52" fmla="*/ 56 w 123"/>
                <a:gd name="T53" fmla="*/ 58 h 100"/>
                <a:gd name="T54" fmla="*/ 56 w 123"/>
                <a:gd name="T55" fmla="*/ 60 h 100"/>
                <a:gd name="T56" fmla="*/ 1 w 123"/>
                <a:gd name="T57" fmla="*/ 42 h 100"/>
                <a:gd name="T58" fmla="*/ 19 w 123"/>
                <a:gd name="T59" fmla="*/ 24 h 100"/>
                <a:gd name="T60" fmla="*/ 62 w 123"/>
                <a:gd name="T61" fmla="*/ 24 h 100"/>
                <a:gd name="T62" fmla="*/ 104 w 123"/>
                <a:gd name="T63" fmla="*/ 24 h 100"/>
                <a:gd name="T64" fmla="*/ 123 w 123"/>
                <a:gd name="T65" fmla="*/ 42 h 100"/>
                <a:gd name="T66" fmla="*/ 67 w 123"/>
                <a:gd name="T67" fmla="*/ 60 h 100"/>
                <a:gd name="T68" fmla="*/ 67 w 123"/>
                <a:gd name="T69" fmla="*/ 58 h 100"/>
                <a:gd name="T70" fmla="*/ 66 w 123"/>
                <a:gd name="T71" fmla="*/ 56 h 100"/>
                <a:gd name="T72" fmla="*/ 62 w 123"/>
                <a:gd name="T73" fmla="*/ 56 h 100"/>
                <a:gd name="T74" fmla="*/ 58 w 123"/>
                <a:gd name="T75" fmla="*/ 56 h 100"/>
                <a:gd name="T76" fmla="*/ 56 w 123"/>
                <a:gd name="T77" fmla="*/ 58 h 100"/>
                <a:gd name="T78" fmla="*/ 62 w 123"/>
                <a:gd name="T79" fmla="*/ 4 h 100"/>
                <a:gd name="T80" fmla="*/ 62 w 123"/>
                <a:gd name="T81" fmla="*/ 4 h 100"/>
                <a:gd name="T82" fmla="*/ 81 w 123"/>
                <a:gd name="T83" fmla="*/ 23 h 100"/>
                <a:gd name="T84" fmla="*/ 84 w 123"/>
                <a:gd name="T85" fmla="*/ 23 h 100"/>
                <a:gd name="T86" fmla="*/ 62 w 123"/>
                <a:gd name="T87" fmla="*/ 0 h 100"/>
                <a:gd name="T88" fmla="*/ 62 w 123"/>
                <a:gd name="T89" fmla="*/ 0 h 100"/>
                <a:gd name="T90" fmla="*/ 39 w 123"/>
                <a:gd name="T91" fmla="*/ 23 h 100"/>
                <a:gd name="T92" fmla="*/ 43 w 123"/>
                <a:gd name="T93" fmla="*/ 23 h 100"/>
                <a:gd name="T94" fmla="*/ 62 w 123"/>
                <a:gd name="T9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00">
                  <a:moveTo>
                    <a:pt x="67" y="62"/>
                  </a:move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7"/>
                    <a:pt x="66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7"/>
                    <a:pt x="56" y="66"/>
                    <a:pt x="56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9" y="100"/>
                    <a:pt x="19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14" y="100"/>
                    <a:pt x="123" y="92"/>
                    <a:pt x="123" y="81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67" y="62"/>
                    <a:pt x="67" y="62"/>
                    <a:pt x="67" y="62"/>
                  </a:cubicBezTo>
                  <a:close/>
                  <a:moveTo>
                    <a:pt x="62" y="58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5"/>
                    <a:pt x="65" y="65"/>
                    <a:pt x="64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9" y="65"/>
                    <a:pt x="58" y="65"/>
                    <a:pt x="58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8"/>
                    <a:pt x="59" y="58"/>
                    <a:pt x="60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56" y="58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2"/>
                    <a:pt x="9" y="24"/>
                    <a:pt x="19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4" y="24"/>
                    <a:pt x="122" y="32"/>
                    <a:pt x="123" y="42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6"/>
                    <a:pt x="56" y="56"/>
                    <a:pt x="56" y="58"/>
                  </a:cubicBezTo>
                  <a:close/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72" y="4"/>
                    <a:pt x="81" y="13"/>
                    <a:pt x="81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11"/>
                    <a:pt x="74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39" y="11"/>
                    <a:pt x="39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13"/>
                    <a:pt x="51" y="4"/>
                    <a:pt x="62" y="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57" tIns="60928" rIns="121857" bIns="60928" numCol="1" anchor="t" anchorCtr="0" compatLnSpc="1">
              <a:prstTxWarp prst="textNoShape">
                <a:avLst/>
              </a:prstTxWarp>
            </a:bodyPr>
            <a:lstStyle/>
            <a:p>
              <a:pPr defTabSz="1218195">
                <a:defRPr/>
              </a:pPr>
              <a:endParaRPr lang="zh-CN" altLang="en-US" sz="2098" kern="0" dirty="0">
                <a:solidFill>
                  <a:sysClr val="windowText" lastClr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AFB358C-9003-49AA-4A76-8BFB1079A96C}"/>
              </a:ext>
            </a:extLst>
          </p:cNvPr>
          <p:cNvGrpSpPr/>
          <p:nvPr/>
        </p:nvGrpSpPr>
        <p:grpSpPr>
          <a:xfrm>
            <a:off x="4486319" y="1444347"/>
            <a:ext cx="3710516" cy="1946555"/>
            <a:chOff x="3634221" y="4101582"/>
            <a:chExt cx="3384376" cy="1775690"/>
          </a:xfrm>
        </p:grpSpPr>
        <p:sp>
          <p:nvSpPr>
            <p:cNvPr id="13" name="矩形标注 198">
              <a:extLst>
                <a:ext uri="{FF2B5EF4-FFF2-40B4-BE49-F238E27FC236}">
                  <a16:creationId xmlns:a16="http://schemas.microsoft.com/office/drawing/2014/main" id="{F6CD3213-DA68-4926-1736-BB5FF9A0AA28}"/>
                </a:ext>
              </a:extLst>
            </p:cNvPr>
            <p:cNvSpPr/>
            <p:nvPr/>
          </p:nvSpPr>
          <p:spPr>
            <a:xfrm>
              <a:off x="3634221" y="4101582"/>
              <a:ext cx="3384376" cy="1775690"/>
            </a:xfrm>
            <a:prstGeom prst="wedgeRectCallout">
              <a:avLst/>
            </a:prstGeom>
            <a:solidFill>
              <a:srgbClr val="DD5F4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195">
                <a:defRPr/>
              </a:pPr>
              <a:endParaRPr lang="zh-CN" altLang="en-US" sz="2098" kern="0" dirty="0">
                <a:solidFill>
                  <a:sysClr val="window" lastClr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4" name="TextBox 196">
              <a:extLst>
                <a:ext uri="{FF2B5EF4-FFF2-40B4-BE49-F238E27FC236}">
                  <a16:creationId xmlns:a16="http://schemas.microsoft.com/office/drawing/2014/main" id="{253BFBDF-A170-D6CE-0087-7A45E746D977}"/>
                </a:ext>
              </a:extLst>
            </p:cNvPr>
            <p:cNvSpPr txBox="1"/>
            <p:nvPr/>
          </p:nvSpPr>
          <p:spPr>
            <a:xfrm>
              <a:off x="4746612" y="4825152"/>
              <a:ext cx="2206620" cy="63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  <a:buSzPct val="25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5" name="TextBox 197">
              <a:extLst>
                <a:ext uri="{FF2B5EF4-FFF2-40B4-BE49-F238E27FC236}">
                  <a16:creationId xmlns:a16="http://schemas.microsoft.com/office/drawing/2014/main" id="{CC29F68D-E84C-028D-25D8-C28EC8CD3F2F}"/>
                </a:ext>
              </a:extLst>
            </p:cNvPr>
            <p:cNvSpPr txBox="1"/>
            <p:nvPr/>
          </p:nvSpPr>
          <p:spPr>
            <a:xfrm>
              <a:off x="4746611" y="4363489"/>
              <a:ext cx="1247025" cy="37136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defTabSz="1218195">
                <a:lnSpc>
                  <a:spcPct val="150000"/>
                </a:lnSpc>
                <a:defRPr/>
              </a:pPr>
              <a:r>
                <a:rPr lang="en-US" altLang="zh-CN" sz="1999" b="1" kern="0" dirty="0">
                  <a:solidFill>
                    <a:sysClr val="window" lastClr="FFFFFF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  <a:endParaRPr lang="zh-CN" altLang="en-US" sz="1999" b="1" kern="0" dirty="0">
                <a:solidFill>
                  <a:sysClr val="window" lastClr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B40FAA5-A7CD-204E-D417-66C2A08B4C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6813" y="4670910"/>
              <a:ext cx="845520" cy="740810"/>
            </a:xfrm>
            <a:custGeom>
              <a:avLst/>
              <a:gdLst>
                <a:gd name="T0" fmla="*/ 92 w 137"/>
                <a:gd name="T1" fmla="*/ 69 h 120"/>
                <a:gd name="T2" fmla="*/ 76 w 137"/>
                <a:gd name="T3" fmla="*/ 52 h 120"/>
                <a:gd name="T4" fmla="*/ 75 w 137"/>
                <a:gd name="T5" fmla="*/ 38 h 120"/>
                <a:gd name="T6" fmla="*/ 69 w 137"/>
                <a:gd name="T7" fmla="*/ 44 h 120"/>
                <a:gd name="T8" fmla="*/ 52 w 137"/>
                <a:gd name="T9" fmla="*/ 28 h 120"/>
                <a:gd name="T10" fmla="*/ 41 w 137"/>
                <a:gd name="T11" fmla="*/ 37 h 120"/>
                <a:gd name="T12" fmla="*/ 18 w 137"/>
                <a:gd name="T13" fmla="*/ 38 h 120"/>
                <a:gd name="T14" fmla="*/ 16 w 137"/>
                <a:gd name="T15" fmla="*/ 52 h 120"/>
                <a:gd name="T16" fmla="*/ 0 w 137"/>
                <a:gd name="T17" fmla="*/ 69 h 120"/>
                <a:gd name="T18" fmla="*/ 9 w 137"/>
                <a:gd name="T19" fmla="*/ 80 h 120"/>
                <a:gd name="T20" fmla="*/ 10 w 137"/>
                <a:gd name="T21" fmla="*/ 103 h 120"/>
                <a:gd name="T22" fmla="*/ 24 w 137"/>
                <a:gd name="T23" fmla="*/ 104 h 120"/>
                <a:gd name="T24" fmla="*/ 41 w 137"/>
                <a:gd name="T25" fmla="*/ 120 h 120"/>
                <a:gd name="T26" fmla="*/ 52 w 137"/>
                <a:gd name="T27" fmla="*/ 111 h 120"/>
                <a:gd name="T28" fmla="*/ 72 w 137"/>
                <a:gd name="T29" fmla="*/ 107 h 120"/>
                <a:gd name="T30" fmla="*/ 83 w 137"/>
                <a:gd name="T31" fmla="*/ 103 h 120"/>
                <a:gd name="T32" fmla="*/ 83 w 137"/>
                <a:gd name="T33" fmla="*/ 80 h 120"/>
                <a:gd name="T34" fmla="*/ 72 w 137"/>
                <a:gd name="T35" fmla="*/ 84 h 120"/>
                <a:gd name="T36" fmla="*/ 46 w 137"/>
                <a:gd name="T37" fmla="*/ 101 h 120"/>
                <a:gd name="T38" fmla="*/ 46 w 137"/>
                <a:gd name="T39" fmla="*/ 47 h 120"/>
                <a:gd name="T40" fmla="*/ 73 w 137"/>
                <a:gd name="T41" fmla="*/ 74 h 120"/>
                <a:gd name="T42" fmla="*/ 129 w 137"/>
                <a:gd name="T43" fmla="*/ 77 h 120"/>
                <a:gd name="T44" fmla="*/ 137 w 137"/>
                <a:gd name="T45" fmla="*/ 85 h 120"/>
                <a:gd name="T46" fmla="*/ 133 w 137"/>
                <a:gd name="T47" fmla="*/ 91 h 120"/>
                <a:gd name="T48" fmla="*/ 132 w 137"/>
                <a:gd name="T49" fmla="*/ 102 h 120"/>
                <a:gd name="T50" fmla="*/ 125 w 137"/>
                <a:gd name="T51" fmla="*/ 103 h 120"/>
                <a:gd name="T52" fmla="*/ 117 w 137"/>
                <a:gd name="T53" fmla="*/ 111 h 120"/>
                <a:gd name="T54" fmla="*/ 111 w 137"/>
                <a:gd name="T55" fmla="*/ 107 h 120"/>
                <a:gd name="T56" fmla="*/ 100 w 137"/>
                <a:gd name="T57" fmla="*/ 106 h 120"/>
                <a:gd name="T58" fmla="*/ 99 w 137"/>
                <a:gd name="T59" fmla="*/ 99 h 120"/>
                <a:gd name="T60" fmla="*/ 91 w 137"/>
                <a:gd name="T61" fmla="*/ 91 h 120"/>
                <a:gd name="T62" fmla="*/ 96 w 137"/>
                <a:gd name="T63" fmla="*/ 85 h 120"/>
                <a:gd name="T64" fmla="*/ 96 w 137"/>
                <a:gd name="T65" fmla="*/ 74 h 120"/>
                <a:gd name="T66" fmla="*/ 103 w 137"/>
                <a:gd name="T67" fmla="*/ 73 h 120"/>
                <a:gd name="T68" fmla="*/ 111 w 137"/>
                <a:gd name="T69" fmla="*/ 65 h 120"/>
                <a:gd name="T70" fmla="*/ 117 w 137"/>
                <a:gd name="T71" fmla="*/ 70 h 120"/>
                <a:gd name="T72" fmla="*/ 128 w 137"/>
                <a:gd name="T73" fmla="*/ 70 h 120"/>
                <a:gd name="T74" fmla="*/ 129 w 137"/>
                <a:gd name="T75" fmla="*/ 77 h 120"/>
                <a:gd name="T76" fmla="*/ 128 w 137"/>
                <a:gd name="T77" fmla="*/ 88 h 120"/>
                <a:gd name="T78" fmla="*/ 101 w 137"/>
                <a:gd name="T79" fmla="*/ 88 h 120"/>
                <a:gd name="T80" fmla="*/ 114 w 137"/>
                <a:gd name="T81" fmla="*/ 102 h 120"/>
                <a:gd name="T82" fmla="*/ 137 w 137"/>
                <a:gd name="T83" fmla="*/ 27 h 120"/>
                <a:gd name="T84" fmla="*/ 131 w 137"/>
                <a:gd name="T85" fmla="*/ 34 h 120"/>
                <a:gd name="T86" fmla="*/ 131 w 137"/>
                <a:gd name="T87" fmla="*/ 50 h 120"/>
                <a:gd name="T88" fmla="*/ 122 w 137"/>
                <a:gd name="T89" fmla="*/ 51 h 120"/>
                <a:gd name="T90" fmla="*/ 111 w 137"/>
                <a:gd name="T91" fmla="*/ 61 h 120"/>
                <a:gd name="T92" fmla="*/ 103 w 137"/>
                <a:gd name="T93" fmla="*/ 55 h 120"/>
                <a:gd name="T94" fmla="*/ 88 w 137"/>
                <a:gd name="T95" fmla="*/ 55 h 120"/>
                <a:gd name="T96" fmla="*/ 87 w 137"/>
                <a:gd name="T97" fmla="*/ 46 h 120"/>
                <a:gd name="T98" fmla="*/ 76 w 137"/>
                <a:gd name="T99" fmla="*/ 34 h 120"/>
                <a:gd name="T100" fmla="*/ 82 w 137"/>
                <a:gd name="T101" fmla="*/ 27 h 120"/>
                <a:gd name="T102" fmla="*/ 83 w 137"/>
                <a:gd name="T103" fmla="*/ 12 h 120"/>
                <a:gd name="T104" fmla="*/ 92 w 137"/>
                <a:gd name="T105" fmla="*/ 11 h 120"/>
                <a:gd name="T106" fmla="*/ 103 w 137"/>
                <a:gd name="T107" fmla="*/ 0 h 120"/>
                <a:gd name="T108" fmla="*/ 110 w 137"/>
                <a:gd name="T109" fmla="*/ 6 h 120"/>
                <a:gd name="T110" fmla="*/ 126 w 137"/>
                <a:gd name="T111" fmla="*/ 7 h 120"/>
                <a:gd name="T112" fmla="*/ 127 w 137"/>
                <a:gd name="T113" fmla="*/ 16 h 120"/>
                <a:gd name="T114" fmla="*/ 107 w 137"/>
                <a:gd name="T115" fmla="*/ 49 h 120"/>
                <a:gd name="T116" fmla="*/ 89 w 137"/>
                <a:gd name="T117" fmla="*/ 31 h 120"/>
                <a:gd name="T118" fmla="*/ 125 w 137"/>
                <a:gd name="T119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20">
                  <a:moveTo>
                    <a:pt x="92" y="80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2" y="62"/>
                    <a:pt x="80" y="57"/>
                    <a:pt x="76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0"/>
                    <a:pt x="58" y="38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5" y="38"/>
                    <a:pt x="29" y="40"/>
                    <a:pt x="24" y="44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3" y="57"/>
                    <a:pt x="10" y="63"/>
                    <a:pt x="9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0" y="86"/>
                    <a:pt x="13" y="92"/>
                    <a:pt x="16" y="97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8"/>
                    <a:pt x="35" y="110"/>
                    <a:pt x="41" y="111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8" y="110"/>
                    <a:pt x="64" y="108"/>
                    <a:pt x="69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80" y="91"/>
                    <a:pt x="83" y="86"/>
                    <a:pt x="83" y="80"/>
                  </a:cubicBezTo>
                  <a:cubicBezTo>
                    <a:pt x="92" y="80"/>
                    <a:pt x="92" y="80"/>
                    <a:pt x="92" y="80"/>
                  </a:cubicBezTo>
                  <a:close/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68" y="94"/>
                    <a:pt x="58" y="101"/>
                    <a:pt x="46" y="101"/>
                  </a:cubicBezTo>
                  <a:cubicBezTo>
                    <a:pt x="31" y="101"/>
                    <a:pt x="19" y="89"/>
                    <a:pt x="19" y="74"/>
                  </a:cubicBezTo>
                  <a:cubicBezTo>
                    <a:pt x="19" y="59"/>
                    <a:pt x="31" y="47"/>
                    <a:pt x="46" y="47"/>
                  </a:cubicBezTo>
                  <a:cubicBezTo>
                    <a:pt x="58" y="47"/>
                    <a:pt x="68" y="54"/>
                    <a:pt x="72" y="64"/>
                  </a:cubicBezTo>
                  <a:cubicBezTo>
                    <a:pt x="73" y="67"/>
                    <a:pt x="73" y="71"/>
                    <a:pt x="73" y="74"/>
                  </a:cubicBezTo>
                  <a:cubicBezTo>
                    <a:pt x="73" y="78"/>
                    <a:pt x="73" y="81"/>
                    <a:pt x="72" y="84"/>
                  </a:cubicBezTo>
                  <a:close/>
                  <a:moveTo>
                    <a:pt x="129" y="77"/>
                  </a:moveTo>
                  <a:cubicBezTo>
                    <a:pt x="131" y="79"/>
                    <a:pt x="132" y="82"/>
                    <a:pt x="133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2" y="94"/>
                    <a:pt x="131" y="97"/>
                    <a:pt x="129" y="99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5"/>
                    <a:pt x="120" y="106"/>
                    <a:pt x="117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08" y="106"/>
                    <a:pt x="105" y="105"/>
                    <a:pt x="103" y="103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7" y="97"/>
                    <a:pt x="96" y="94"/>
                    <a:pt x="96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2"/>
                    <a:pt x="97" y="79"/>
                    <a:pt x="99" y="77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5" y="71"/>
                    <a:pt x="108" y="70"/>
                    <a:pt x="111" y="70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20" y="70"/>
                    <a:pt x="123" y="71"/>
                    <a:pt x="125" y="73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29" y="77"/>
                    <a:pt x="129" y="77"/>
                    <a:pt x="129" y="77"/>
                  </a:cubicBezTo>
                  <a:close/>
                  <a:moveTo>
                    <a:pt x="114" y="102"/>
                  </a:moveTo>
                  <a:cubicBezTo>
                    <a:pt x="122" y="102"/>
                    <a:pt x="128" y="96"/>
                    <a:pt x="128" y="88"/>
                  </a:cubicBezTo>
                  <a:cubicBezTo>
                    <a:pt x="128" y="81"/>
                    <a:pt x="122" y="75"/>
                    <a:pt x="114" y="75"/>
                  </a:cubicBezTo>
                  <a:cubicBezTo>
                    <a:pt x="107" y="75"/>
                    <a:pt x="101" y="81"/>
                    <a:pt x="101" y="88"/>
                  </a:cubicBezTo>
                  <a:cubicBezTo>
                    <a:pt x="101" y="96"/>
                    <a:pt x="107" y="102"/>
                    <a:pt x="114" y="102"/>
                  </a:cubicBezTo>
                  <a:cubicBezTo>
                    <a:pt x="114" y="102"/>
                    <a:pt x="114" y="102"/>
                    <a:pt x="114" y="102"/>
                  </a:cubicBezTo>
                  <a:close/>
                  <a:moveTo>
                    <a:pt x="131" y="27"/>
                  </a:moveTo>
                  <a:cubicBezTo>
                    <a:pt x="137" y="27"/>
                    <a:pt x="137" y="27"/>
                    <a:pt x="137" y="27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38"/>
                    <a:pt x="129" y="42"/>
                    <a:pt x="127" y="45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18" y="53"/>
                    <a:pt x="115" y="55"/>
                    <a:pt x="111" y="55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99" y="55"/>
                    <a:pt x="95" y="53"/>
                    <a:pt x="92" y="5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5" y="42"/>
                    <a:pt x="83" y="39"/>
                    <a:pt x="82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3"/>
                    <a:pt x="84" y="19"/>
                    <a:pt x="87" y="16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5" y="8"/>
                    <a:pt x="99" y="7"/>
                    <a:pt x="103" y="6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5" y="7"/>
                    <a:pt x="118" y="8"/>
                    <a:pt x="121" y="11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9" y="19"/>
                    <a:pt x="131" y="23"/>
                    <a:pt x="131" y="27"/>
                  </a:cubicBezTo>
                  <a:close/>
                  <a:moveTo>
                    <a:pt x="107" y="49"/>
                  </a:moveTo>
                  <a:cubicBezTo>
                    <a:pt x="107" y="49"/>
                    <a:pt x="107" y="49"/>
                    <a:pt x="107" y="49"/>
                  </a:cubicBezTo>
                  <a:cubicBezTo>
                    <a:pt x="97" y="49"/>
                    <a:pt x="89" y="41"/>
                    <a:pt x="89" y="31"/>
                  </a:cubicBezTo>
                  <a:cubicBezTo>
                    <a:pt x="89" y="21"/>
                    <a:pt x="97" y="13"/>
                    <a:pt x="107" y="13"/>
                  </a:cubicBezTo>
                  <a:cubicBezTo>
                    <a:pt x="117" y="13"/>
                    <a:pt x="125" y="21"/>
                    <a:pt x="125" y="31"/>
                  </a:cubicBezTo>
                  <a:cubicBezTo>
                    <a:pt x="125" y="41"/>
                    <a:pt x="117" y="49"/>
                    <a:pt x="107" y="4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57" tIns="60928" rIns="121857" bIns="60928" numCol="1" anchor="t" anchorCtr="0" compatLnSpc="1">
              <a:prstTxWarp prst="textNoShape">
                <a:avLst/>
              </a:prstTxWarp>
            </a:bodyPr>
            <a:lstStyle/>
            <a:p>
              <a:pPr defTabSz="1218195">
                <a:defRPr/>
              </a:pPr>
              <a:endParaRPr lang="zh-CN" altLang="en-US" sz="2098" kern="0" dirty="0">
                <a:solidFill>
                  <a:sysClr val="windowText" lastClr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27B86C7-FB53-34EF-621A-7C4564DA4B76}"/>
              </a:ext>
            </a:extLst>
          </p:cNvPr>
          <p:cNvGrpSpPr/>
          <p:nvPr/>
        </p:nvGrpSpPr>
        <p:grpSpPr>
          <a:xfrm>
            <a:off x="665357" y="1444346"/>
            <a:ext cx="3710516" cy="1946555"/>
            <a:chOff x="1329965" y="1784090"/>
            <a:chExt cx="3384376" cy="1775690"/>
          </a:xfrm>
        </p:grpSpPr>
        <p:sp>
          <p:nvSpPr>
            <p:cNvPr id="23" name="矩形标注 203">
              <a:extLst>
                <a:ext uri="{FF2B5EF4-FFF2-40B4-BE49-F238E27FC236}">
                  <a16:creationId xmlns:a16="http://schemas.microsoft.com/office/drawing/2014/main" id="{2EC786D0-20BE-6633-3B4A-C44417516689}"/>
                </a:ext>
              </a:extLst>
            </p:cNvPr>
            <p:cNvSpPr/>
            <p:nvPr/>
          </p:nvSpPr>
          <p:spPr>
            <a:xfrm>
              <a:off x="1329965" y="1784090"/>
              <a:ext cx="3384376" cy="1775690"/>
            </a:xfrm>
            <a:prstGeom prst="wedgeRectCallou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195">
                <a:defRPr/>
              </a:pPr>
              <a:endParaRPr lang="zh-CN" altLang="en-US" sz="2098" kern="0" dirty="0">
                <a:solidFill>
                  <a:sysClr val="window" lastClr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TextBox 201">
              <a:extLst>
                <a:ext uri="{FF2B5EF4-FFF2-40B4-BE49-F238E27FC236}">
                  <a16:creationId xmlns:a16="http://schemas.microsoft.com/office/drawing/2014/main" id="{BEA1B12A-BD1B-65AB-1070-5963A8D86B1D}"/>
                </a:ext>
              </a:extLst>
            </p:cNvPr>
            <p:cNvSpPr txBox="1"/>
            <p:nvPr/>
          </p:nvSpPr>
          <p:spPr>
            <a:xfrm>
              <a:off x="2435713" y="2472143"/>
              <a:ext cx="2206620" cy="63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  <a:buSzPct val="25000"/>
                <a:buFont typeface="Wingdings" panose="05000000000000000000" pitchFamily="2" charset="2"/>
                <a:buNone/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5" name="TextBox 202">
              <a:extLst>
                <a:ext uri="{FF2B5EF4-FFF2-40B4-BE49-F238E27FC236}">
                  <a16:creationId xmlns:a16="http://schemas.microsoft.com/office/drawing/2014/main" id="{BEFEF9E0-2BC6-A61C-3ED5-ED248D727FC4}"/>
                </a:ext>
              </a:extLst>
            </p:cNvPr>
            <p:cNvSpPr txBox="1"/>
            <p:nvPr/>
          </p:nvSpPr>
          <p:spPr>
            <a:xfrm>
              <a:off x="2435712" y="2010477"/>
              <a:ext cx="1691746" cy="37136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defTabSz="1218195">
                <a:lnSpc>
                  <a:spcPct val="150000"/>
                </a:lnSpc>
                <a:defRPr/>
              </a:pPr>
              <a:r>
                <a:rPr lang="en-US" altLang="zh-CN" sz="1999" b="1" kern="0" dirty="0">
                  <a:solidFill>
                    <a:sysClr val="window" lastClr="FFFFFF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  <a:endParaRPr lang="zh-CN" altLang="en-US" sz="1999" b="1" kern="0" dirty="0">
                <a:solidFill>
                  <a:sysClr val="window" lastClr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B55A6E3-6B27-8B6D-C3C7-9DA37C2C6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4836" y="2313391"/>
              <a:ext cx="778336" cy="77549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57" tIns="60928" rIns="121857" bIns="60928" numCol="1" anchor="t" anchorCtr="0" compatLnSpc="1">
              <a:prstTxWarp prst="textNoShape">
                <a:avLst/>
              </a:prstTxWarp>
            </a:bodyPr>
            <a:lstStyle/>
            <a:p>
              <a:pPr defTabSz="1218195">
                <a:defRPr/>
              </a:pPr>
              <a:endParaRPr lang="zh-CN" altLang="en-US" sz="2098" kern="0" dirty="0">
                <a:solidFill>
                  <a:sysClr val="windowText" lastClr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8E8A5D6C-CB20-073C-D9C0-F027E5FA1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7281" y="1446908"/>
            <a:ext cx="3257465" cy="4343288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28670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Future Plans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92C7A38-F8D2-4AAF-2746-DFBB103B2D1C}"/>
              </a:ext>
            </a:extLst>
          </p:cNvPr>
          <p:cNvGrpSpPr/>
          <p:nvPr/>
        </p:nvGrpSpPr>
        <p:grpSpPr>
          <a:xfrm>
            <a:off x="1203198" y="1269549"/>
            <a:ext cx="9785607" cy="4336749"/>
            <a:chOff x="1265390" y="1088574"/>
            <a:chExt cx="9785606" cy="4336749"/>
          </a:xfrm>
        </p:grpSpPr>
        <p:sp>
          <p:nvSpPr>
            <p:cNvPr id="3" name="Oval 38">
              <a:extLst>
                <a:ext uri="{FF2B5EF4-FFF2-40B4-BE49-F238E27FC236}">
                  <a16:creationId xmlns:a16="http://schemas.microsoft.com/office/drawing/2014/main" id="{92FD8CC5-9EA7-C6B4-D2C0-52B2CCB3EDF9}"/>
                </a:ext>
              </a:extLst>
            </p:cNvPr>
            <p:cNvSpPr/>
            <p:nvPr/>
          </p:nvSpPr>
          <p:spPr>
            <a:xfrm>
              <a:off x="1958477" y="2793880"/>
              <a:ext cx="1294329" cy="1294329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4" name="Oval 46">
              <a:extLst>
                <a:ext uri="{FF2B5EF4-FFF2-40B4-BE49-F238E27FC236}">
                  <a16:creationId xmlns:a16="http://schemas.microsoft.com/office/drawing/2014/main" id="{BDBD59C5-C7E3-1CB5-9226-6FA5EB33990D}"/>
                </a:ext>
              </a:extLst>
            </p:cNvPr>
            <p:cNvSpPr/>
            <p:nvPr/>
          </p:nvSpPr>
          <p:spPr>
            <a:xfrm>
              <a:off x="4290915" y="2793880"/>
              <a:ext cx="1294329" cy="1294329"/>
            </a:xfrm>
            <a:prstGeom prst="ellipse">
              <a:avLst/>
            </a:prstGeom>
            <a:solidFill>
              <a:srgbClr val="DD5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5" name="Oval 47">
              <a:extLst>
                <a:ext uri="{FF2B5EF4-FFF2-40B4-BE49-F238E27FC236}">
                  <a16:creationId xmlns:a16="http://schemas.microsoft.com/office/drawing/2014/main" id="{B4DFF8BD-3D34-64C9-46CD-2E8F620B52EE}"/>
                </a:ext>
              </a:extLst>
            </p:cNvPr>
            <p:cNvSpPr/>
            <p:nvPr/>
          </p:nvSpPr>
          <p:spPr>
            <a:xfrm>
              <a:off x="6625275" y="2793880"/>
              <a:ext cx="1294329" cy="1294329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6" name="Oval 49">
              <a:extLst>
                <a:ext uri="{FF2B5EF4-FFF2-40B4-BE49-F238E27FC236}">
                  <a16:creationId xmlns:a16="http://schemas.microsoft.com/office/drawing/2014/main" id="{8DDB2EB7-FA69-37CF-F0A3-0099DF1E308F}"/>
                </a:ext>
              </a:extLst>
            </p:cNvPr>
            <p:cNvSpPr/>
            <p:nvPr/>
          </p:nvSpPr>
          <p:spPr>
            <a:xfrm>
              <a:off x="8959633" y="2793880"/>
              <a:ext cx="1294329" cy="1294329"/>
            </a:xfrm>
            <a:prstGeom prst="ellipse">
              <a:avLst/>
            </a:prstGeom>
            <a:solidFill>
              <a:srgbClr val="DD5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7" name="Freeform 51">
              <a:extLst>
                <a:ext uri="{FF2B5EF4-FFF2-40B4-BE49-F238E27FC236}">
                  <a16:creationId xmlns:a16="http://schemas.microsoft.com/office/drawing/2014/main" id="{1330B29D-5988-0337-8719-2179C255D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909" y="2259955"/>
              <a:ext cx="2340780" cy="1172531"/>
            </a:xfrm>
            <a:custGeom>
              <a:avLst/>
              <a:gdLst>
                <a:gd name="T0" fmla="*/ 231 w 231"/>
                <a:gd name="T1" fmla="*/ 115 h 115"/>
                <a:gd name="T2" fmla="*/ 116 w 231"/>
                <a:gd name="T3" fmla="*/ 0 h 115"/>
                <a:gd name="T4" fmla="*/ 0 w 231"/>
                <a:gd name="T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" h="115">
                  <a:moveTo>
                    <a:pt x="231" y="115"/>
                  </a:moveTo>
                  <a:cubicBezTo>
                    <a:pt x="231" y="52"/>
                    <a:pt x="179" y="0"/>
                    <a:pt x="116" y="0"/>
                  </a:cubicBezTo>
                  <a:cubicBezTo>
                    <a:pt x="52" y="0"/>
                    <a:pt x="0" y="52"/>
                    <a:pt x="0" y="115"/>
                  </a:cubicBezTo>
                </a:path>
              </a:pathLst>
            </a:custGeom>
            <a:noFill/>
            <a:ln w="31750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8" name="Freeform 52">
              <a:extLst>
                <a:ext uri="{FF2B5EF4-FFF2-40B4-BE49-F238E27FC236}">
                  <a16:creationId xmlns:a16="http://schemas.microsoft.com/office/drawing/2014/main" id="{BB68DC9A-A6A1-98A6-28C9-A9479C08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690" y="3432486"/>
              <a:ext cx="2340780" cy="1189647"/>
            </a:xfrm>
            <a:custGeom>
              <a:avLst/>
              <a:gdLst>
                <a:gd name="T0" fmla="*/ 0 w 231"/>
                <a:gd name="T1" fmla="*/ 0 h 116"/>
                <a:gd name="T2" fmla="*/ 115 w 231"/>
                <a:gd name="T3" fmla="*/ 116 h 116"/>
                <a:gd name="T4" fmla="*/ 231 w 231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" h="116">
                  <a:moveTo>
                    <a:pt x="0" y="0"/>
                  </a:moveTo>
                  <a:cubicBezTo>
                    <a:pt x="0" y="64"/>
                    <a:pt x="52" y="116"/>
                    <a:pt x="115" y="116"/>
                  </a:cubicBezTo>
                  <a:cubicBezTo>
                    <a:pt x="179" y="116"/>
                    <a:pt x="231" y="64"/>
                    <a:pt x="231" y="0"/>
                  </a:cubicBezTo>
                </a:path>
              </a:pathLst>
            </a:custGeom>
            <a:noFill/>
            <a:ln w="317500" cap="flat">
              <a:solidFill>
                <a:srgbClr val="DD5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9" name="Freeform 53">
              <a:extLst>
                <a:ext uri="{FF2B5EF4-FFF2-40B4-BE49-F238E27FC236}">
                  <a16:creationId xmlns:a16="http://schemas.microsoft.com/office/drawing/2014/main" id="{E673A293-C25F-D657-9B1A-AE42E2D5F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469" y="2259955"/>
              <a:ext cx="2327942" cy="1172531"/>
            </a:xfrm>
            <a:custGeom>
              <a:avLst/>
              <a:gdLst>
                <a:gd name="T0" fmla="*/ 230 w 230"/>
                <a:gd name="T1" fmla="*/ 115 h 115"/>
                <a:gd name="T2" fmla="*/ 115 w 230"/>
                <a:gd name="T3" fmla="*/ 0 h 115"/>
                <a:gd name="T4" fmla="*/ 0 w 230"/>
                <a:gd name="T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15">
                  <a:moveTo>
                    <a:pt x="230" y="115"/>
                  </a:moveTo>
                  <a:cubicBezTo>
                    <a:pt x="230" y="52"/>
                    <a:pt x="179" y="0"/>
                    <a:pt x="115" y="0"/>
                  </a:cubicBezTo>
                  <a:cubicBezTo>
                    <a:pt x="51" y="0"/>
                    <a:pt x="0" y="52"/>
                    <a:pt x="0" y="115"/>
                  </a:cubicBezTo>
                </a:path>
              </a:pathLst>
            </a:custGeom>
            <a:noFill/>
            <a:ln w="31750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id="{7E30FEB8-20C6-D148-89E0-81AED96D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6408" y="3432486"/>
              <a:ext cx="2340780" cy="1189647"/>
            </a:xfrm>
            <a:custGeom>
              <a:avLst/>
              <a:gdLst>
                <a:gd name="T0" fmla="*/ 0 w 231"/>
                <a:gd name="T1" fmla="*/ 0 h 116"/>
                <a:gd name="T2" fmla="*/ 116 w 231"/>
                <a:gd name="T3" fmla="*/ 116 h 116"/>
                <a:gd name="T4" fmla="*/ 231 w 231"/>
                <a:gd name="T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" h="116">
                  <a:moveTo>
                    <a:pt x="0" y="0"/>
                  </a:moveTo>
                  <a:cubicBezTo>
                    <a:pt x="0" y="64"/>
                    <a:pt x="52" y="116"/>
                    <a:pt x="116" y="116"/>
                  </a:cubicBezTo>
                  <a:cubicBezTo>
                    <a:pt x="179" y="116"/>
                    <a:pt x="231" y="64"/>
                    <a:pt x="231" y="0"/>
                  </a:cubicBezTo>
                </a:path>
              </a:pathLst>
            </a:custGeom>
            <a:noFill/>
            <a:ln w="317500" cap="flat">
              <a:solidFill>
                <a:srgbClr val="DD5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11" name="TextBox 66">
              <a:extLst>
                <a:ext uri="{FF2B5EF4-FFF2-40B4-BE49-F238E27FC236}">
                  <a16:creationId xmlns:a16="http://schemas.microsoft.com/office/drawing/2014/main" id="{2E503AC9-E6A4-4085-E3A7-C0177538ABE1}"/>
                </a:ext>
              </a:extLst>
            </p:cNvPr>
            <p:cNvSpPr txBox="1"/>
            <p:nvPr/>
          </p:nvSpPr>
          <p:spPr>
            <a:xfrm>
              <a:off x="5934107" y="4263082"/>
              <a:ext cx="2680502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endParaRPr>
            </a:p>
          </p:txBody>
        </p:sp>
        <p:sp>
          <p:nvSpPr>
            <p:cNvPr id="12" name="TextBox 80">
              <a:extLst>
                <a:ext uri="{FF2B5EF4-FFF2-40B4-BE49-F238E27FC236}">
                  <a16:creationId xmlns:a16="http://schemas.microsoft.com/office/drawing/2014/main" id="{E06ED109-66C9-C886-BBBD-95702E2D8C54}"/>
                </a:ext>
              </a:extLst>
            </p:cNvPr>
            <p:cNvSpPr txBox="1"/>
            <p:nvPr/>
          </p:nvSpPr>
          <p:spPr>
            <a:xfrm>
              <a:off x="1265390" y="4263082"/>
              <a:ext cx="2680502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endParaRPr>
            </a:p>
          </p:txBody>
        </p:sp>
        <p:sp>
          <p:nvSpPr>
            <p:cNvPr id="13" name="TextBox 82">
              <a:extLst>
                <a:ext uri="{FF2B5EF4-FFF2-40B4-BE49-F238E27FC236}">
                  <a16:creationId xmlns:a16="http://schemas.microsoft.com/office/drawing/2014/main" id="{5FE4B2FE-6C7B-C9D8-AD2F-FD1E2D88AD09}"/>
                </a:ext>
              </a:extLst>
            </p:cNvPr>
            <p:cNvSpPr txBox="1"/>
            <p:nvPr/>
          </p:nvSpPr>
          <p:spPr>
            <a:xfrm>
              <a:off x="3744124" y="1088574"/>
              <a:ext cx="2656672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endParaRPr>
            </a:p>
          </p:txBody>
        </p:sp>
        <p:sp>
          <p:nvSpPr>
            <p:cNvPr id="14" name="TextBox 84">
              <a:extLst>
                <a:ext uri="{FF2B5EF4-FFF2-40B4-BE49-F238E27FC236}">
                  <a16:creationId xmlns:a16="http://schemas.microsoft.com/office/drawing/2014/main" id="{EE3F3112-A8F0-9948-DCAA-7F4DCFA48592}"/>
                </a:ext>
              </a:extLst>
            </p:cNvPr>
            <p:cNvSpPr txBox="1"/>
            <p:nvPr/>
          </p:nvSpPr>
          <p:spPr>
            <a:xfrm>
              <a:off x="8394324" y="1088574"/>
              <a:ext cx="2656672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endParaRPr>
            </a:p>
          </p:txBody>
        </p:sp>
        <p:grpSp>
          <p:nvGrpSpPr>
            <p:cNvPr id="15" name="Group 1271">
              <a:extLst>
                <a:ext uri="{FF2B5EF4-FFF2-40B4-BE49-F238E27FC236}">
                  <a16:creationId xmlns:a16="http://schemas.microsoft.com/office/drawing/2014/main" id="{876778C4-753C-DA6B-FFC9-D48CC73139E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61173" y="3295566"/>
              <a:ext cx="291249" cy="290956"/>
              <a:chOff x="5516" y="3626"/>
              <a:chExt cx="1981" cy="1979"/>
            </a:xfrm>
            <a:solidFill>
              <a:sysClr val="window" lastClr="FFFFFF"/>
            </a:solidFill>
          </p:grpSpPr>
          <p:sp>
            <p:nvSpPr>
              <p:cNvPr id="30" name="Freeform 1273">
                <a:extLst>
                  <a:ext uri="{FF2B5EF4-FFF2-40B4-BE49-F238E27FC236}">
                    <a16:creationId xmlns:a16="http://schemas.microsoft.com/office/drawing/2014/main" id="{38B46D1C-6037-6A54-3946-4BDCB61BB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1" name="Freeform 1274">
                <a:extLst>
                  <a:ext uri="{FF2B5EF4-FFF2-40B4-BE49-F238E27FC236}">
                    <a16:creationId xmlns:a16="http://schemas.microsoft.com/office/drawing/2014/main" id="{EC438874-BA45-1CCE-01EF-DE1352322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2" name="Freeform 1275">
                <a:extLst>
                  <a:ext uri="{FF2B5EF4-FFF2-40B4-BE49-F238E27FC236}">
                    <a16:creationId xmlns:a16="http://schemas.microsoft.com/office/drawing/2014/main" id="{AD062300-B861-546C-D6AB-5135722FE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3" name="Freeform 1276">
                <a:extLst>
                  <a:ext uri="{FF2B5EF4-FFF2-40B4-BE49-F238E27FC236}">
                    <a16:creationId xmlns:a16="http://schemas.microsoft.com/office/drawing/2014/main" id="{DBD9F3CA-D192-5B64-5EA1-99F5348DA2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</p:grpSp>
        <p:grpSp>
          <p:nvGrpSpPr>
            <p:cNvPr id="16" name="Group 1036">
              <a:extLst>
                <a:ext uri="{FF2B5EF4-FFF2-40B4-BE49-F238E27FC236}">
                  <a16:creationId xmlns:a16="http://schemas.microsoft.com/office/drawing/2014/main" id="{61D627B8-B6A5-1CC9-5EB9-A07E549A1B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87992" y="3291871"/>
              <a:ext cx="300174" cy="298346"/>
              <a:chOff x="9876" y="-1946"/>
              <a:chExt cx="822" cy="817"/>
            </a:xfrm>
            <a:solidFill>
              <a:sysClr val="window" lastClr="FFFFFF"/>
            </a:solidFill>
          </p:grpSpPr>
          <p:sp>
            <p:nvSpPr>
              <p:cNvPr id="24" name="Freeform 1038">
                <a:extLst>
                  <a:ext uri="{FF2B5EF4-FFF2-40B4-BE49-F238E27FC236}">
                    <a16:creationId xmlns:a16="http://schemas.microsoft.com/office/drawing/2014/main" id="{16DD3FDE-1042-A77B-A334-DFF4BFB2B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25" name="Freeform 1039">
                <a:extLst>
                  <a:ext uri="{FF2B5EF4-FFF2-40B4-BE49-F238E27FC236}">
                    <a16:creationId xmlns:a16="http://schemas.microsoft.com/office/drawing/2014/main" id="{DF5DF4FE-5051-107A-06BD-81C4901A9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26" name="Freeform 1040">
                <a:extLst>
                  <a:ext uri="{FF2B5EF4-FFF2-40B4-BE49-F238E27FC236}">
                    <a16:creationId xmlns:a16="http://schemas.microsoft.com/office/drawing/2014/main" id="{803628E2-F78E-BB97-D9FF-2487059D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27" name="Freeform 1041">
                <a:extLst>
                  <a:ext uri="{FF2B5EF4-FFF2-40B4-BE49-F238E27FC236}">
                    <a16:creationId xmlns:a16="http://schemas.microsoft.com/office/drawing/2014/main" id="{269039BB-9077-9D4C-CBFD-1E67BF183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28" name="Freeform 1042">
                <a:extLst>
                  <a:ext uri="{FF2B5EF4-FFF2-40B4-BE49-F238E27FC236}">
                    <a16:creationId xmlns:a16="http://schemas.microsoft.com/office/drawing/2014/main" id="{C7CB53D2-03DF-CD77-3C66-45FF7B7DEE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29" name="Freeform 1043">
                <a:extLst>
                  <a:ext uri="{FF2B5EF4-FFF2-40B4-BE49-F238E27FC236}">
                    <a16:creationId xmlns:a16="http://schemas.microsoft.com/office/drawing/2014/main" id="{3AD00A9B-9728-F81E-42F9-1C772CE04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defRPr/>
                </a:pPr>
                <a:endParaRPr lang="en-US" kern="0" dirty="0">
                  <a:solidFill>
                    <a:prstClr val="white"/>
                  </a:solidFill>
                  <a:latin typeface="思源宋体 CN" panose="02020400000000000000" pitchFamily="18" charset="-122"/>
                </a:endParaRPr>
              </a:p>
            </p:txBody>
          </p:sp>
        </p:grpSp>
        <p:sp>
          <p:nvSpPr>
            <p:cNvPr id="22" name="Freeform 1171">
              <a:extLst>
                <a:ext uri="{FF2B5EF4-FFF2-40B4-BE49-F238E27FC236}">
                  <a16:creationId xmlns:a16="http://schemas.microsoft.com/office/drawing/2014/main" id="{F412218E-FEF1-7EA8-664D-AE2001047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228" y="3299151"/>
              <a:ext cx="378423" cy="283787"/>
            </a:xfrm>
            <a:custGeom>
              <a:avLst/>
              <a:gdLst>
                <a:gd name="T0" fmla="*/ 6189 w 6231"/>
                <a:gd name="T1" fmla="*/ 0 h 4673"/>
                <a:gd name="T2" fmla="*/ 6206 w 6231"/>
                <a:gd name="T3" fmla="*/ 6 h 4673"/>
                <a:gd name="T4" fmla="*/ 6219 w 6231"/>
                <a:gd name="T5" fmla="*/ 17 h 4673"/>
                <a:gd name="T6" fmla="*/ 6229 w 6231"/>
                <a:gd name="T7" fmla="*/ 34 h 4673"/>
                <a:gd name="T8" fmla="*/ 6231 w 6231"/>
                <a:gd name="T9" fmla="*/ 53 h 4673"/>
                <a:gd name="T10" fmla="*/ 6223 w 6231"/>
                <a:gd name="T11" fmla="*/ 72 h 4673"/>
                <a:gd name="T12" fmla="*/ 3477 w 6231"/>
                <a:gd name="T13" fmla="*/ 4603 h 4673"/>
                <a:gd name="T14" fmla="*/ 3455 w 6231"/>
                <a:gd name="T15" fmla="*/ 4631 h 4673"/>
                <a:gd name="T16" fmla="*/ 3428 w 6231"/>
                <a:gd name="T17" fmla="*/ 4652 h 4673"/>
                <a:gd name="T18" fmla="*/ 3398 w 6231"/>
                <a:gd name="T19" fmla="*/ 4665 h 4673"/>
                <a:gd name="T20" fmla="*/ 3366 w 6231"/>
                <a:gd name="T21" fmla="*/ 4673 h 4673"/>
                <a:gd name="T22" fmla="*/ 3332 w 6231"/>
                <a:gd name="T23" fmla="*/ 4673 h 4673"/>
                <a:gd name="T24" fmla="*/ 3300 w 6231"/>
                <a:gd name="T25" fmla="*/ 4664 h 4673"/>
                <a:gd name="T26" fmla="*/ 3269 w 6231"/>
                <a:gd name="T27" fmla="*/ 4648 h 4673"/>
                <a:gd name="T28" fmla="*/ 2513 w 6231"/>
                <a:gd name="T29" fmla="*/ 4132 h 4673"/>
                <a:gd name="T30" fmla="*/ 1745 w 6231"/>
                <a:gd name="T31" fmla="*/ 4641 h 4673"/>
                <a:gd name="T32" fmla="*/ 1717 w 6231"/>
                <a:gd name="T33" fmla="*/ 4654 h 4673"/>
                <a:gd name="T34" fmla="*/ 1690 w 6231"/>
                <a:gd name="T35" fmla="*/ 4656 h 4673"/>
                <a:gd name="T36" fmla="*/ 1664 w 6231"/>
                <a:gd name="T37" fmla="*/ 4650 h 4673"/>
                <a:gd name="T38" fmla="*/ 1639 w 6231"/>
                <a:gd name="T39" fmla="*/ 4639 h 4673"/>
                <a:gd name="T40" fmla="*/ 1621 w 6231"/>
                <a:gd name="T41" fmla="*/ 4618 h 4673"/>
                <a:gd name="T42" fmla="*/ 1609 w 6231"/>
                <a:gd name="T43" fmla="*/ 4595 h 4673"/>
                <a:gd name="T44" fmla="*/ 1603 w 6231"/>
                <a:gd name="T45" fmla="*/ 4565 h 4673"/>
                <a:gd name="T46" fmla="*/ 1603 w 6231"/>
                <a:gd name="T47" fmla="*/ 3511 h 4673"/>
                <a:gd name="T48" fmla="*/ 5090 w 6231"/>
                <a:gd name="T49" fmla="*/ 905 h 4673"/>
                <a:gd name="T50" fmla="*/ 972 w 6231"/>
                <a:gd name="T51" fmla="*/ 3077 h 4673"/>
                <a:gd name="T52" fmla="*/ 64 w 6231"/>
                <a:gd name="T53" fmla="*/ 2459 h 4673"/>
                <a:gd name="T54" fmla="*/ 36 w 6231"/>
                <a:gd name="T55" fmla="*/ 2434 h 4673"/>
                <a:gd name="T56" fmla="*/ 15 w 6231"/>
                <a:gd name="T57" fmla="*/ 2404 h 4673"/>
                <a:gd name="T58" fmla="*/ 4 w 6231"/>
                <a:gd name="T59" fmla="*/ 2370 h 4673"/>
                <a:gd name="T60" fmla="*/ 0 w 6231"/>
                <a:gd name="T61" fmla="*/ 2335 h 4673"/>
                <a:gd name="T62" fmla="*/ 0 w 6231"/>
                <a:gd name="T63" fmla="*/ 2335 h 4673"/>
                <a:gd name="T64" fmla="*/ 4 w 6231"/>
                <a:gd name="T65" fmla="*/ 2301 h 4673"/>
                <a:gd name="T66" fmla="*/ 17 w 6231"/>
                <a:gd name="T67" fmla="*/ 2269 h 4673"/>
                <a:gd name="T68" fmla="*/ 36 w 6231"/>
                <a:gd name="T69" fmla="*/ 2241 h 4673"/>
                <a:gd name="T70" fmla="*/ 62 w 6231"/>
                <a:gd name="T71" fmla="*/ 2216 h 4673"/>
                <a:gd name="T72" fmla="*/ 96 w 6231"/>
                <a:gd name="T73" fmla="*/ 2199 h 4673"/>
                <a:gd name="T74" fmla="*/ 6168 w 6231"/>
                <a:gd name="T75" fmla="*/ 4 h 4673"/>
                <a:gd name="T76" fmla="*/ 6189 w 6231"/>
                <a:gd name="T77" fmla="*/ 0 h 4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31" h="4673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>
                <a:defRPr/>
              </a:pPr>
              <a:endParaRPr lang="en-US" kern="0" dirty="0">
                <a:solidFill>
                  <a:prstClr val="white"/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23" name="Freeform 1120">
              <a:extLst>
                <a:ext uri="{FF2B5EF4-FFF2-40B4-BE49-F238E27FC236}">
                  <a16:creationId xmlns:a16="http://schemas.microsoft.com/office/drawing/2014/main" id="{2CF2B0C9-31D1-005A-BE6B-10DE84A51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473" y="3294737"/>
              <a:ext cx="369651" cy="292615"/>
            </a:xfrm>
            <a:custGeom>
              <a:avLst/>
              <a:gdLst>
                <a:gd name="T0" fmla="*/ 2455 w 3573"/>
                <a:gd name="T1" fmla="*/ 579 h 2827"/>
                <a:gd name="T2" fmla="*/ 2600 w 3573"/>
                <a:gd name="T3" fmla="*/ 760 h 2827"/>
                <a:gd name="T4" fmla="*/ 2739 w 3573"/>
                <a:gd name="T5" fmla="*/ 1081 h 2827"/>
                <a:gd name="T6" fmla="*/ 2787 w 3573"/>
                <a:gd name="T7" fmla="*/ 1432 h 2827"/>
                <a:gd name="T8" fmla="*/ 2745 w 3573"/>
                <a:gd name="T9" fmla="*/ 1761 h 2827"/>
                <a:gd name="T10" fmla="*/ 2621 w 3573"/>
                <a:gd name="T11" fmla="*/ 2067 h 2827"/>
                <a:gd name="T12" fmla="*/ 2489 w 3573"/>
                <a:gd name="T13" fmla="*/ 2244 h 2827"/>
                <a:gd name="T14" fmla="*/ 2399 w 3573"/>
                <a:gd name="T15" fmla="*/ 2271 h 2827"/>
                <a:gd name="T16" fmla="*/ 2304 w 3573"/>
                <a:gd name="T17" fmla="*/ 2241 h 2827"/>
                <a:gd name="T18" fmla="*/ 2230 w 3573"/>
                <a:gd name="T19" fmla="*/ 2155 h 2827"/>
                <a:gd name="T20" fmla="*/ 2221 w 3573"/>
                <a:gd name="T21" fmla="*/ 2044 h 2827"/>
                <a:gd name="T22" fmla="*/ 2327 w 3573"/>
                <a:gd name="T23" fmla="*/ 1864 h 2827"/>
                <a:gd name="T24" fmla="*/ 2421 w 3573"/>
                <a:gd name="T25" fmla="*/ 1582 h 2827"/>
                <a:gd name="T26" fmla="*/ 2422 w 3573"/>
                <a:gd name="T27" fmla="*/ 1289 h 2827"/>
                <a:gd name="T28" fmla="*/ 2338 w 3573"/>
                <a:gd name="T29" fmla="*/ 1020 h 2827"/>
                <a:gd name="T30" fmla="*/ 2205 w 3573"/>
                <a:gd name="T31" fmla="*/ 815 h 2827"/>
                <a:gd name="T32" fmla="*/ 2191 w 3573"/>
                <a:gd name="T33" fmla="*/ 701 h 2827"/>
                <a:gd name="T34" fmla="*/ 2255 w 3573"/>
                <a:gd name="T35" fmla="*/ 602 h 2827"/>
                <a:gd name="T36" fmla="*/ 2350 w 3573"/>
                <a:gd name="T37" fmla="*/ 557 h 2827"/>
                <a:gd name="T38" fmla="*/ 1694 w 3573"/>
                <a:gd name="T39" fmla="*/ 195 h 2827"/>
                <a:gd name="T40" fmla="*/ 1776 w 3573"/>
                <a:gd name="T41" fmla="*/ 282 h 2827"/>
                <a:gd name="T42" fmla="*/ 1785 w 3573"/>
                <a:gd name="T43" fmla="*/ 2553 h 2827"/>
                <a:gd name="T44" fmla="*/ 1720 w 3573"/>
                <a:gd name="T45" fmla="*/ 2653 h 2827"/>
                <a:gd name="T46" fmla="*/ 1625 w 3573"/>
                <a:gd name="T47" fmla="*/ 2685 h 2827"/>
                <a:gd name="T48" fmla="*/ 1522 w 3573"/>
                <a:gd name="T49" fmla="*/ 2647 h 2827"/>
                <a:gd name="T50" fmla="*/ 99 w 3573"/>
                <a:gd name="T51" fmla="*/ 1903 h 2827"/>
                <a:gd name="T52" fmla="*/ 13 w 3573"/>
                <a:gd name="T53" fmla="*/ 1817 h 2827"/>
                <a:gd name="T54" fmla="*/ 3 w 3573"/>
                <a:gd name="T55" fmla="*/ 1078 h 2827"/>
                <a:gd name="T56" fmla="*/ 72 w 3573"/>
                <a:gd name="T57" fmla="*/ 976 h 2827"/>
                <a:gd name="T58" fmla="*/ 635 w 3573"/>
                <a:gd name="T59" fmla="*/ 949 h 2827"/>
                <a:gd name="T60" fmla="*/ 1605 w 3573"/>
                <a:gd name="T61" fmla="*/ 181 h 2827"/>
                <a:gd name="T62" fmla="*/ 2983 w 3573"/>
                <a:gd name="T63" fmla="*/ 11 h 2827"/>
                <a:gd name="T64" fmla="*/ 3118 w 3573"/>
                <a:gd name="T65" fmla="*/ 138 h 2827"/>
                <a:gd name="T66" fmla="*/ 3350 w 3573"/>
                <a:gd name="T67" fmla="*/ 499 h 2827"/>
                <a:gd name="T68" fmla="*/ 3503 w 3573"/>
                <a:gd name="T69" fmla="*/ 899 h 2827"/>
                <a:gd name="T70" fmla="*/ 3569 w 3573"/>
                <a:gd name="T71" fmla="*/ 1324 h 2827"/>
                <a:gd name="T72" fmla="*/ 3545 w 3573"/>
                <a:gd name="T73" fmla="*/ 1768 h 2827"/>
                <a:gd name="T74" fmla="*/ 3427 w 3573"/>
                <a:gd name="T75" fmla="*/ 2196 h 2827"/>
                <a:gd name="T76" fmla="*/ 3218 w 3573"/>
                <a:gd name="T77" fmla="*/ 2590 h 2827"/>
                <a:gd name="T78" fmla="*/ 3040 w 3573"/>
                <a:gd name="T79" fmla="*/ 2804 h 2827"/>
                <a:gd name="T80" fmla="*/ 2957 w 3573"/>
                <a:gd name="T81" fmla="*/ 2827 h 2827"/>
                <a:gd name="T82" fmla="*/ 2863 w 3573"/>
                <a:gd name="T83" fmla="*/ 2797 h 2827"/>
                <a:gd name="T84" fmla="*/ 2787 w 3573"/>
                <a:gd name="T85" fmla="*/ 2709 h 2827"/>
                <a:gd name="T86" fmla="*/ 2783 w 3573"/>
                <a:gd name="T87" fmla="*/ 2594 h 2827"/>
                <a:gd name="T88" fmla="*/ 2933 w 3573"/>
                <a:gd name="T89" fmla="*/ 2378 h 2827"/>
                <a:gd name="T90" fmla="*/ 3113 w 3573"/>
                <a:gd name="T91" fmla="*/ 2022 h 2827"/>
                <a:gd name="T92" fmla="*/ 3206 w 3573"/>
                <a:gd name="T93" fmla="*/ 1633 h 2827"/>
                <a:gd name="T94" fmla="*/ 3207 w 3573"/>
                <a:gd name="T95" fmla="*/ 1239 h 2827"/>
                <a:gd name="T96" fmla="*/ 3122 w 3573"/>
                <a:gd name="T97" fmla="*/ 866 h 2827"/>
                <a:gd name="T98" fmla="*/ 2957 w 3573"/>
                <a:gd name="T99" fmla="*/ 522 h 2827"/>
                <a:gd name="T100" fmla="*/ 2767 w 3573"/>
                <a:gd name="T101" fmla="*/ 269 h 2827"/>
                <a:gd name="T102" fmla="*/ 2744 w 3573"/>
                <a:gd name="T103" fmla="*/ 165 h 2827"/>
                <a:gd name="T104" fmla="*/ 2791 w 3573"/>
                <a:gd name="T105" fmla="*/ 70 h 2827"/>
                <a:gd name="T106" fmla="*/ 2878 w 3573"/>
                <a:gd name="T107" fmla="*/ 8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2827">
                  <a:moveTo>
                    <a:pt x="2378" y="555"/>
                  </a:moveTo>
                  <a:lnTo>
                    <a:pt x="2404" y="559"/>
                  </a:lnTo>
                  <a:lnTo>
                    <a:pt x="2431" y="567"/>
                  </a:lnTo>
                  <a:lnTo>
                    <a:pt x="2455" y="579"/>
                  </a:lnTo>
                  <a:lnTo>
                    <a:pt x="2476" y="595"/>
                  </a:lnTo>
                  <a:lnTo>
                    <a:pt x="2495" y="614"/>
                  </a:lnTo>
                  <a:lnTo>
                    <a:pt x="2551" y="686"/>
                  </a:lnTo>
                  <a:lnTo>
                    <a:pt x="2600" y="760"/>
                  </a:lnTo>
                  <a:lnTo>
                    <a:pt x="2643" y="837"/>
                  </a:lnTo>
                  <a:lnTo>
                    <a:pt x="2680" y="916"/>
                  </a:lnTo>
                  <a:lnTo>
                    <a:pt x="2713" y="998"/>
                  </a:lnTo>
                  <a:lnTo>
                    <a:pt x="2739" y="1081"/>
                  </a:lnTo>
                  <a:lnTo>
                    <a:pt x="2761" y="1166"/>
                  </a:lnTo>
                  <a:lnTo>
                    <a:pt x="2775" y="1253"/>
                  </a:lnTo>
                  <a:lnTo>
                    <a:pt x="2784" y="1342"/>
                  </a:lnTo>
                  <a:lnTo>
                    <a:pt x="2787" y="1432"/>
                  </a:lnTo>
                  <a:lnTo>
                    <a:pt x="2785" y="1516"/>
                  </a:lnTo>
                  <a:lnTo>
                    <a:pt x="2776" y="1598"/>
                  </a:lnTo>
                  <a:lnTo>
                    <a:pt x="2763" y="1681"/>
                  </a:lnTo>
                  <a:lnTo>
                    <a:pt x="2745" y="1761"/>
                  </a:lnTo>
                  <a:lnTo>
                    <a:pt x="2722" y="1840"/>
                  </a:lnTo>
                  <a:lnTo>
                    <a:pt x="2693" y="1918"/>
                  </a:lnTo>
                  <a:lnTo>
                    <a:pt x="2660" y="1993"/>
                  </a:lnTo>
                  <a:lnTo>
                    <a:pt x="2621" y="2067"/>
                  </a:lnTo>
                  <a:lnTo>
                    <a:pt x="2578" y="2137"/>
                  </a:lnTo>
                  <a:lnTo>
                    <a:pt x="2529" y="2206"/>
                  </a:lnTo>
                  <a:lnTo>
                    <a:pt x="2510" y="2226"/>
                  </a:lnTo>
                  <a:lnTo>
                    <a:pt x="2489" y="2244"/>
                  </a:lnTo>
                  <a:lnTo>
                    <a:pt x="2464" y="2257"/>
                  </a:lnTo>
                  <a:lnTo>
                    <a:pt x="2438" y="2267"/>
                  </a:lnTo>
                  <a:lnTo>
                    <a:pt x="2411" y="2271"/>
                  </a:lnTo>
                  <a:lnTo>
                    <a:pt x="2399" y="2271"/>
                  </a:lnTo>
                  <a:lnTo>
                    <a:pt x="2374" y="2269"/>
                  </a:lnTo>
                  <a:lnTo>
                    <a:pt x="2349" y="2263"/>
                  </a:lnTo>
                  <a:lnTo>
                    <a:pt x="2326" y="2254"/>
                  </a:lnTo>
                  <a:lnTo>
                    <a:pt x="2304" y="2241"/>
                  </a:lnTo>
                  <a:lnTo>
                    <a:pt x="2284" y="2224"/>
                  </a:lnTo>
                  <a:lnTo>
                    <a:pt x="2263" y="2202"/>
                  </a:lnTo>
                  <a:lnTo>
                    <a:pt x="2244" y="2180"/>
                  </a:lnTo>
                  <a:lnTo>
                    <a:pt x="2230" y="2155"/>
                  </a:lnTo>
                  <a:lnTo>
                    <a:pt x="2220" y="2128"/>
                  </a:lnTo>
                  <a:lnTo>
                    <a:pt x="2216" y="2099"/>
                  </a:lnTo>
                  <a:lnTo>
                    <a:pt x="2216" y="2071"/>
                  </a:lnTo>
                  <a:lnTo>
                    <a:pt x="2221" y="2044"/>
                  </a:lnTo>
                  <a:lnTo>
                    <a:pt x="2232" y="2017"/>
                  </a:lnTo>
                  <a:lnTo>
                    <a:pt x="2247" y="1992"/>
                  </a:lnTo>
                  <a:lnTo>
                    <a:pt x="2290" y="1929"/>
                  </a:lnTo>
                  <a:lnTo>
                    <a:pt x="2327" y="1864"/>
                  </a:lnTo>
                  <a:lnTo>
                    <a:pt x="2360" y="1796"/>
                  </a:lnTo>
                  <a:lnTo>
                    <a:pt x="2386" y="1727"/>
                  </a:lnTo>
                  <a:lnTo>
                    <a:pt x="2407" y="1655"/>
                  </a:lnTo>
                  <a:lnTo>
                    <a:pt x="2421" y="1582"/>
                  </a:lnTo>
                  <a:lnTo>
                    <a:pt x="2429" y="1507"/>
                  </a:lnTo>
                  <a:lnTo>
                    <a:pt x="2433" y="1432"/>
                  </a:lnTo>
                  <a:lnTo>
                    <a:pt x="2431" y="1359"/>
                  </a:lnTo>
                  <a:lnTo>
                    <a:pt x="2422" y="1289"/>
                  </a:lnTo>
                  <a:lnTo>
                    <a:pt x="2409" y="1219"/>
                  </a:lnTo>
                  <a:lnTo>
                    <a:pt x="2390" y="1151"/>
                  </a:lnTo>
                  <a:lnTo>
                    <a:pt x="2366" y="1085"/>
                  </a:lnTo>
                  <a:lnTo>
                    <a:pt x="2338" y="1020"/>
                  </a:lnTo>
                  <a:lnTo>
                    <a:pt x="2304" y="957"/>
                  </a:lnTo>
                  <a:lnTo>
                    <a:pt x="2266" y="898"/>
                  </a:lnTo>
                  <a:lnTo>
                    <a:pt x="2222" y="840"/>
                  </a:lnTo>
                  <a:lnTo>
                    <a:pt x="2205" y="815"/>
                  </a:lnTo>
                  <a:lnTo>
                    <a:pt x="2194" y="788"/>
                  </a:lnTo>
                  <a:lnTo>
                    <a:pt x="2187" y="759"/>
                  </a:lnTo>
                  <a:lnTo>
                    <a:pt x="2186" y="730"/>
                  </a:lnTo>
                  <a:lnTo>
                    <a:pt x="2191" y="701"/>
                  </a:lnTo>
                  <a:lnTo>
                    <a:pt x="2199" y="674"/>
                  </a:lnTo>
                  <a:lnTo>
                    <a:pt x="2213" y="648"/>
                  </a:lnTo>
                  <a:lnTo>
                    <a:pt x="2233" y="624"/>
                  </a:lnTo>
                  <a:lnTo>
                    <a:pt x="2255" y="602"/>
                  </a:lnTo>
                  <a:lnTo>
                    <a:pt x="2276" y="585"/>
                  </a:lnTo>
                  <a:lnTo>
                    <a:pt x="2299" y="571"/>
                  </a:lnTo>
                  <a:lnTo>
                    <a:pt x="2324" y="562"/>
                  </a:lnTo>
                  <a:lnTo>
                    <a:pt x="2350" y="557"/>
                  </a:lnTo>
                  <a:lnTo>
                    <a:pt x="2378" y="555"/>
                  </a:lnTo>
                  <a:close/>
                  <a:moveTo>
                    <a:pt x="1635" y="180"/>
                  </a:moveTo>
                  <a:lnTo>
                    <a:pt x="1665" y="184"/>
                  </a:lnTo>
                  <a:lnTo>
                    <a:pt x="1694" y="195"/>
                  </a:lnTo>
                  <a:lnTo>
                    <a:pt x="1720" y="210"/>
                  </a:lnTo>
                  <a:lnTo>
                    <a:pt x="1743" y="231"/>
                  </a:lnTo>
                  <a:lnTo>
                    <a:pt x="1762" y="255"/>
                  </a:lnTo>
                  <a:lnTo>
                    <a:pt x="1776" y="282"/>
                  </a:lnTo>
                  <a:lnTo>
                    <a:pt x="1785" y="310"/>
                  </a:lnTo>
                  <a:lnTo>
                    <a:pt x="1787" y="341"/>
                  </a:lnTo>
                  <a:lnTo>
                    <a:pt x="1787" y="2523"/>
                  </a:lnTo>
                  <a:lnTo>
                    <a:pt x="1785" y="2553"/>
                  </a:lnTo>
                  <a:lnTo>
                    <a:pt x="1776" y="2583"/>
                  </a:lnTo>
                  <a:lnTo>
                    <a:pt x="1762" y="2610"/>
                  </a:lnTo>
                  <a:lnTo>
                    <a:pt x="1743" y="2634"/>
                  </a:lnTo>
                  <a:lnTo>
                    <a:pt x="1720" y="2653"/>
                  </a:lnTo>
                  <a:lnTo>
                    <a:pt x="1694" y="2670"/>
                  </a:lnTo>
                  <a:lnTo>
                    <a:pt x="1671" y="2678"/>
                  </a:lnTo>
                  <a:lnTo>
                    <a:pt x="1648" y="2683"/>
                  </a:lnTo>
                  <a:lnTo>
                    <a:pt x="1625" y="2685"/>
                  </a:lnTo>
                  <a:lnTo>
                    <a:pt x="1597" y="2683"/>
                  </a:lnTo>
                  <a:lnTo>
                    <a:pt x="1571" y="2675"/>
                  </a:lnTo>
                  <a:lnTo>
                    <a:pt x="1545" y="2663"/>
                  </a:lnTo>
                  <a:lnTo>
                    <a:pt x="1522" y="2647"/>
                  </a:lnTo>
                  <a:lnTo>
                    <a:pt x="635" y="1916"/>
                  </a:lnTo>
                  <a:lnTo>
                    <a:pt x="163" y="1916"/>
                  </a:lnTo>
                  <a:lnTo>
                    <a:pt x="130" y="1912"/>
                  </a:lnTo>
                  <a:lnTo>
                    <a:pt x="99" y="1903"/>
                  </a:lnTo>
                  <a:lnTo>
                    <a:pt x="72" y="1887"/>
                  </a:lnTo>
                  <a:lnTo>
                    <a:pt x="48" y="1868"/>
                  </a:lnTo>
                  <a:lnTo>
                    <a:pt x="27" y="1844"/>
                  </a:lnTo>
                  <a:lnTo>
                    <a:pt x="13" y="1817"/>
                  </a:lnTo>
                  <a:lnTo>
                    <a:pt x="3" y="1786"/>
                  </a:lnTo>
                  <a:lnTo>
                    <a:pt x="0" y="1754"/>
                  </a:lnTo>
                  <a:lnTo>
                    <a:pt x="0" y="1111"/>
                  </a:lnTo>
                  <a:lnTo>
                    <a:pt x="3" y="1078"/>
                  </a:lnTo>
                  <a:lnTo>
                    <a:pt x="13" y="1048"/>
                  </a:lnTo>
                  <a:lnTo>
                    <a:pt x="27" y="1019"/>
                  </a:lnTo>
                  <a:lnTo>
                    <a:pt x="48" y="995"/>
                  </a:lnTo>
                  <a:lnTo>
                    <a:pt x="72" y="976"/>
                  </a:lnTo>
                  <a:lnTo>
                    <a:pt x="99" y="961"/>
                  </a:lnTo>
                  <a:lnTo>
                    <a:pt x="130" y="952"/>
                  </a:lnTo>
                  <a:lnTo>
                    <a:pt x="163" y="949"/>
                  </a:lnTo>
                  <a:lnTo>
                    <a:pt x="635" y="949"/>
                  </a:lnTo>
                  <a:lnTo>
                    <a:pt x="1522" y="216"/>
                  </a:lnTo>
                  <a:lnTo>
                    <a:pt x="1547" y="199"/>
                  </a:lnTo>
                  <a:lnTo>
                    <a:pt x="1575" y="187"/>
                  </a:lnTo>
                  <a:lnTo>
                    <a:pt x="1605" y="181"/>
                  </a:lnTo>
                  <a:lnTo>
                    <a:pt x="1635" y="180"/>
                  </a:lnTo>
                  <a:close/>
                  <a:moveTo>
                    <a:pt x="2931" y="0"/>
                  </a:moveTo>
                  <a:lnTo>
                    <a:pt x="2957" y="4"/>
                  </a:lnTo>
                  <a:lnTo>
                    <a:pt x="2983" y="11"/>
                  </a:lnTo>
                  <a:lnTo>
                    <a:pt x="3007" y="22"/>
                  </a:lnTo>
                  <a:lnTo>
                    <a:pt x="3028" y="37"/>
                  </a:lnTo>
                  <a:lnTo>
                    <a:pt x="3048" y="55"/>
                  </a:lnTo>
                  <a:lnTo>
                    <a:pt x="3118" y="138"/>
                  </a:lnTo>
                  <a:lnTo>
                    <a:pt x="3183" y="224"/>
                  </a:lnTo>
                  <a:lnTo>
                    <a:pt x="3244" y="313"/>
                  </a:lnTo>
                  <a:lnTo>
                    <a:pt x="3300" y="406"/>
                  </a:lnTo>
                  <a:lnTo>
                    <a:pt x="3350" y="499"/>
                  </a:lnTo>
                  <a:lnTo>
                    <a:pt x="3396" y="597"/>
                  </a:lnTo>
                  <a:lnTo>
                    <a:pt x="3437" y="696"/>
                  </a:lnTo>
                  <a:lnTo>
                    <a:pt x="3472" y="797"/>
                  </a:lnTo>
                  <a:lnTo>
                    <a:pt x="3503" y="899"/>
                  </a:lnTo>
                  <a:lnTo>
                    <a:pt x="3528" y="1003"/>
                  </a:lnTo>
                  <a:lnTo>
                    <a:pt x="3548" y="1108"/>
                  </a:lnTo>
                  <a:lnTo>
                    <a:pt x="3562" y="1216"/>
                  </a:lnTo>
                  <a:lnTo>
                    <a:pt x="3569" y="1324"/>
                  </a:lnTo>
                  <a:lnTo>
                    <a:pt x="3573" y="1432"/>
                  </a:lnTo>
                  <a:lnTo>
                    <a:pt x="3569" y="1545"/>
                  </a:lnTo>
                  <a:lnTo>
                    <a:pt x="3561" y="1656"/>
                  </a:lnTo>
                  <a:lnTo>
                    <a:pt x="3545" y="1768"/>
                  </a:lnTo>
                  <a:lnTo>
                    <a:pt x="3524" y="1877"/>
                  </a:lnTo>
                  <a:lnTo>
                    <a:pt x="3497" y="1985"/>
                  </a:lnTo>
                  <a:lnTo>
                    <a:pt x="3465" y="2092"/>
                  </a:lnTo>
                  <a:lnTo>
                    <a:pt x="3427" y="2196"/>
                  </a:lnTo>
                  <a:lnTo>
                    <a:pt x="3382" y="2299"/>
                  </a:lnTo>
                  <a:lnTo>
                    <a:pt x="3333" y="2399"/>
                  </a:lnTo>
                  <a:lnTo>
                    <a:pt x="3278" y="2496"/>
                  </a:lnTo>
                  <a:lnTo>
                    <a:pt x="3218" y="2590"/>
                  </a:lnTo>
                  <a:lnTo>
                    <a:pt x="3153" y="2682"/>
                  </a:lnTo>
                  <a:lnTo>
                    <a:pt x="3082" y="2770"/>
                  </a:lnTo>
                  <a:lnTo>
                    <a:pt x="3062" y="2789"/>
                  </a:lnTo>
                  <a:lnTo>
                    <a:pt x="3040" y="2804"/>
                  </a:lnTo>
                  <a:lnTo>
                    <a:pt x="3017" y="2816"/>
                  </a:lnTo>
                  <a:lnTo>
                    <a:pt x="2991" y="2824"/>
                  </a:lnTo>
                  <a:lnTo>
                    <a:pt x="2965" y="2827"/>
                  </a:lnTo>
                  <a:lnTo>
                    <a:pt x="2957" y="2827"/>
                  </a:lnTo>
                  <a:lnTo>
                    <a:pt x="2932" y="2825"/>
                  </a:lnTo>
                  <a:lnTo>
                    <a:pt x="2907" y="2820"/>
                  </a:lnTo>
                  <a:lnTo>
                    <a:pt x="2884" y="2810"/>
                  </a:lnTo>
                  <a:lnTo>
                    <a:pt x="2863" y="2797"/>
                  </a:lnTo>
                  <a:lnTo>
                    <a:pt x="2843" y="2780"/>
                  </a:lnTo>
                  <a:lnTo>
                    <a:pt x="2822" y="2759"/>
                  </a:lnTo>
                  <a:lnTo>
                    <a:pt x="2801" y="2735"/>
                  </a:lnTo>
                  <a:lnTo>
                    <a:pt x="2787" y="2709"/>
                  </a:lnTo>
                  <a:lnTo>
                    <a:pt x="2779" y="2681"/>
                  </a:lnTo>
                  <a:lnTo>
                    <a:pt x="2774" y="2651"/>
                  </a:lnTo>
                  <a:lnTo>
                    <a:pt x="2775" y="2622"/>
                  </a:lnTo>
                  <a:lnTo>
                    <a:pt x="2783" y="2594"/>
                  </a:lnTo>
                  <a:lnTo>
                    <a:pt x="2795" y="2565"/>
                  </a:lnTo>
                  <a:lnTo>
                    <a:pt x="2812" y="2540"/>
                  </a:lnTo>
                  <a:lnTo>
                    <a:pt x="2876" y="2461"/>
                  </a:lnTo>
                  <a:lnTo>
                    <a:pt x="2933" y="2378"/>
                  </a:lnTo>
                  <a:lnTo>
                    <a:pt x="2986" y="2294"/>
                  </a:lnTo>
                  <a:lnTo>
                    <a:pt x="3034" y="2206"/>
                  </a:lnTo>
                  <a:lnTo>
                    <a:pt x="3076" y="2114"/>
                  </a:lnTo>
                  <a:lnTo>
                    <a:pt x="3113" y="2022"/>
                  </a:lnTo>
                  <a:lnTo>
                    <a:pt x="3145" y="1927"/>
                  </a:lnTo>
                  <a:lnTo>
                    <a:pt x="3171" y="1831"/>
                  </a:lnTo>
                  <a:lnTo>
                    <a:pt x="3191" y="1732"/>
                  </a:lnTo>
                  <a:lnTo>
                    <a:pt x="3206" y="1633"/>
                  </a:lnTo>
                  <a:lnTo>
                    <a:pt x="3215" y="1533"/>
                  </a:lnTo>
                  <a:lnTo>
                    <a:pt x="3218" y="1432"/>
                  </a:lnTo>
                  <a:lnTo>
                    <a:pt x="3215" y="1336"/>
                  </a:lnTo>
                  <a:lnTo>
                    <a:pt x="3207" y="1239"/>
                  </a:lnTo>
                  <a:lnTo>
                    <a:pt x="3194" y="1144"/>
                  </a:lnTo>
                  <a:lnTo>
                    <a:pt x="3175" y="1050"/>
                  </a:lnTo>
                  <a:lnTo>
                    <a:pt x="3152" y="957"/>
                  </a:lnTo>
                  <a:lnTo>
                    <a:pt x="3122" y="866"/>
                  </a:lnTo>
                  <a:lnTo>
                    <a:pt x="3088" y="777"/>
                  </a:lnTo>
                  <a:lnTo>
                    <a:pt x="3049" y="690"/>
                  </a:lnTo>
                  <a:lnTo>
                    <a:pt x="3005" y="604"/>
                  </a:lnTo>
                  <a:lnTo>
                    <a:pt x="2957" y="522"/>
                  </a:lnTo>
                  <a:lnTo>
                    <a:pt x="2904" y="442"/>
                  </a:lnTo>
                  <a:lnTo>
                    <a:pt x="2846" y="365"/>
                  </a:lnTo>
                  <a:lnTo>
                    <a:pt x="2784" y="290"/>
                  </a:lnTo>
                  <a:lnTo>
                    <a:pt x="2767" y="269"/>
                  </a:lnTo>
                  <a:lnTo>
                    <a:pt x="2755" y="244"/>
                  </a:lnTo>
                  <a:lnTo>
                    <a:pt x="2747" y="219"/>
                  </a:lnTo>
                  <a:lnTo>
                    <a:pt x="2743" y="191"/>
                  </a:lnTo>
                  <a:lnTo>
                    <a:pt x="2744" y="165"/>
                  </a:lnTo>
                  <a:lnTo>
                    <a:pt x="2749" y="139"/>
                  </a:lnTo>
                  <a:lnTo>
                    <a:pt x="2758" y="114"/>
                  </a:lnTo>
                  <a:lnTo>
                    <a:pt x="2772" y="90"/>
                  </a:lnTo>
                  <a:lnTo>
                    <a:pt x="2791" y="70"/>
                  </a:lnTo>
                  <a:lnTo>
                    <a:pt x="2811" y="48"/>
                  </a:lnTo>
                  <a:lnTo>
                    <a:pt x="2831" y="31"/>
                  </a:lnTo>
                  <a:lnTo>
                    <a:pt x="2854" y="18"/>
                  </a:lnTo>
                  <a:lnTo>
                    <a:pt x="2878" y="8"/>
                  </a:lnTo>
                  <a:lnTo>
                    <a:pt x="2904" y="2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>
                <a:defRPr/>
              </a:pPr>
              <a:endParaRPr lang="en-US" kern="0" dirty="0">
                <a:solidFill>
                  <a:prstClr val="white"/>
                </a:solidFill>
                <a:latin typeface="思源宋体 CN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1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711835" y="1089000"/>
            <a:ext cx="4680000" cy="4680000"/>
          </a:xfrm>
          <a:prstGeom prst="donut">
            <a:avLst/>
          </a:prstGeom>
          <a:blipFill rotWithShape="1"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" y="-635"/>
            <a:ext cx="3211831" cy="3376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60" h="5322">
                <a:moveTo>
                  <a:pt x="0" y="0"/>
                </a:moveTo>
                <a:lnTo>
                  <a:pt x="5001" y="0"/>
                </a:lnTo>
                <a:cubicBezTo>
                  <a:pt x="2194" y="-148"/>
                  <a:pt x="-71" y="2793"/>
                  <a:pt x="0" y="5317"/>
                </a:cubicBezTo>
                <a:lnTo>
                  <a:pt x="0" y="0"/>
                </a:lnTo>
                <a:close/>
                <a:moveTo>
                  <a:pt x="5001" y="0"/>
                </a:moveTo>
                <a:lnTo>
                  <a:pt x="5058" y="0"/>
                </a:lnTo>
                <a:lnTo>
                  <a:pt x="5058" y="1"/>
                </a:lnTo>
                <a:lnTo>
                  <a:pt x="500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" y="3482340"/>
            <a:ext cx="3129915" cy="33756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4" h="5321">
                <a:moveTo>
                  <a:pt x="4929" y="5316"/>
                </a:moveTo>
                <a:lnTo>
                  <a:pt x="0" y="5316"/>
                </a:lnTo>
                <a:lnTo>
                  <a:pt x="0" y="0"/>
                </a:lnTo>
                <a:cubicBezTo>
                  <a:pt x="-136" y="2835"/>
                  <a:pt x="2579" y="5448"/>
                  <a:pt x="4929" y="53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098D37-9E9E-6CBB-D784-7EED8822F9E7}"/>
              </a:ext>
            </a:extLst>
          </p:cNvPr>
          <p:cNvGrpSpPr/>
          <p:nvPr/>
        </p:nvGrpSpPr>
        <p:grpSpPr>
          <a:xfrm>
            <a:off x="10813799" y="6267452"/>
            <a:ext cx="1091123" cy="319405"/>
            <a:chOff x="384897" y="6324600"/>
            <a:chExt cx="1091123" cy="319405"/>
          </a:xfrm>
          <a:solidFill>
            <a:srgbClr val="C00000"/>
          </a:solidFill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CF04382-9E3E-3AC1-BE4B-F6F6BD826C5F}"/>
                </a:ext>
              </a:extLst>
            </p:cNvPr>
            <p:cNvGrpSpPr/>
            <p:nvPr/>
          </p:nvGrpSpPr>
          <p:grpSpPr>
            <a:xfrm>
              <a:off x="384897" y="6324600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33A9181E-735F-721C-AFE8-99C4867EADDA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1C85455-4072-028B-634D-8F16382DEAA5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559CA647-F19A-3D6D-7ED5-77A7AD6A1FAF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033005D-BDCE-6DBF-2F1E-DF3D54B7CC30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07763B1D-7072-B45F-BC4F-44AEC64386FD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14EE696-5B98-FF20-6D9E-EDA82E8432F9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05B079E-3F54-D9F6-C053-71FEFFE0BEA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28B89F2A-F87F-88DC-EC6F-31B1B2491B3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DF038652-6789-CBC2-93FA-DF87E622C399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CD0F2744-9037-2306-B747-9BAC30DA52C7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0E27B5C-9C36-3862-B60B-1F63D3FEF7EA}"/>
                </a:ext>
              </a:extLst>
            </p:cNvPr>
            <p:cNvGrpSpPr/>
            <p:nvPr/>
          </p:nvGrpSpPr>
          <p:grpSpPr>
            <a:xfrm>
              <a:off x="384897" y="6461443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40D0188-4529-2025-77EF-D3F6754BC437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174685D-326E-96F5-E324-C3016B31B984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849EA382-26F1-735E-F6EF-17511680516A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036BABE-8561-6E31-EF07-BB15379CAA08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31CF85CF-9EF2-1048-5D06-5CDD971EF224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3CD3223F-BBE4-3FC8-F2F4-3AB30C832726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E85442C-4AC6-8625-ECA9-0F0335CE663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0430A6B-D956-B22B-1DEA-C848973C6CE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EEFF046-0DDA-B4FE-6FCF-A12205539010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C90D6DD1-E15B-CBE0-D391-1BB51ECDFE8B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83BC92-5628-6657-84F5-7CB8FFE13E4C}"/>
                </a:ext>
              </a:extLst>
            </p:cNvPr>
            <p:cNvGrpSpPr/>
            <p:nvPr/>
          </p:nvGrpSpPr>
          <p:grpSpPr>
            <a:xfrm>
              <a:off x="384897" y="6598286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67E2511-5631-DF20-4132-0D86C015CB63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8A2ECB7-AE75-C36A-977D-CF86B7FA1E48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09194D7-3D85-D682-CC8C-507658697B92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EB59CB5-722F-4627-D423-5C331A905954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27368AB-056F-3E6A-4202-02B943D5C1BA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BD67867-7740-7FA0-549B-C3818C88B1E2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697B44E-3287-8F9B-1D5D-406610FBA87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BC21043-73A2-51C5-DA1A-7E3A23230FAE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F899CD-7C14-0FBC-C609-2A7600F82068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582CA21F-6943-CCD1-E776-D3FDBF94386A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EB96353D-3315-89E8-27C2-8E6B82923578}"/>
              </a:ext>
            </a:extLst>
          </p:cNvPr>
          <p:cNvSpPr txBox="1"/>
          <p:nvPr/>
        </p:nvSpPr>
        <p:spPr>
          <a:xfrm>
            <a:off x="5460788" y="2171602"/>
            <a:ext cx="63603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altLang="zh-CN" sz="7500" dirty="0">
                <a:solidFill>
                  <a:srgbClr val="C00000"/>
                </a:solidFill>
                <a:latin typeface="思源宋体 CN Heavy"/>
                <a:ea typeface="思源宋体 CN Heavy" panose="02020900000000000000" pitchFamily="18" charset="-122"/>
                <a:cs typeface="思源宋体 CN Heavy" panose="02020900000000000000" pitchFamily="18" charset="-122"/>
              </a:rPr>
              <a:t>THANKS</a:t>
            </a:r>
            <a:endParaRPr kumimoji="0" lang="zh-CN" altLang="en-US" sz="7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 CN Heavy"/>
              <a:ea typeface="思源宋体 CN Heavy" panose="02020900000000000000" pitchFamily="18" charset="-122"/>
              <a:cs typeface="思源宋体 CN Heavy" panose="02020900000000000000" pitchFamily="18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581611A-92AA-ABC1-F6DE-B5F4A1549A8B}"/>
              </a:ext>
            </a:extLst>
          </p:cNvPr>
          <p:cNvSpPr txBox="1"/>
          <p:nvPr/>
        </p:nvSpPr>
        <p:spPr>
          <a:xfrm>
            <a:off x="5659705" y="3496976"/>
            <a:ext cx="6012905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10CF3EF1-6774-5C0F-F2F9-4444436FD0B6}"/>
              </a:ext>
            </a:extLst>
          </p:cNvPr>
          <p:cNvGrpSpPr/>
          <p:nvPr/>
        </p:nvGrpSpPr>
        <p:grpSpPr>
          <a:xfrm>
            <a:off x="2053911" y="2555448"/>
            <a:ext cx="2028616" cy="1747106"/>
            <a:chOff x="2053912" y="2555447"/>
            <a:chExt cx="2028615" cy="1747106"/>
          </a:xfrm>
        </p:grpSpPr>
        <p:sp>
          <p:nvSpPr>
            <p:cNvPr id="16" name="椭圆 15"/>
            <p:cNvSpPr/>
            <p:nvPr/>
          </p:nvSpPr>
          <p:spPr>
            <a:xfrm>
              <a:off x="2178282" y="2555447"/>
              <a:ext cx="1747106" cy="1747106"/>
            </a:xfrm>
            <a:prstGeom prst="ellipse">
              <a:avLst/>
            </a:prstGeom>
            <a:gradFill>
              <a:gsLst>
                <a:gs pos="15000">
                  <a:srgbClr val="E98871"/>
                </a:gs>
                <a:gs pos="89000">
                  <a:srgbClr val="C00000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ADC8E16-C3A0-3381-68F1-1EF215B24272}"/>
                </a:ext>
              </a:extLst>
            </p:cNvPr>
            <p:cNvSpPr txBox="1"/>
            <p:nvPr/>
          </p:nvSpPr>
          <p:spPr>
            <a:xfrm>
              <a:off x="2053912" y="3105835"/>
              <a:ext cx="20286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" panose="02020400000000000000" pitchFamily="18" charset="-122"/>
                  <a:cs typeface="+mn-cs"/>
                </a:rPr>
                <a:t>LOGO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381B4AB-1632-8F34-61A9-E62D76738CB6}"/>
              </a:ext>
            </a:extLst>
          </p:cNvPr>
          <p:cNvGrpSpPr/>
          <p:nvPr/>
        </p:nvGrpSpPr>
        <p:grpSpPr>
          <a:xfrm>
            <a:off x="6800167" y="4960894"/>
            <a:ext cx="4872443" cy="468000"/>
            <a:chOff x="3595199" y="4578533"/>
            <a:chExt cx="4350011" cy="432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C0D8C36-7614-582B-EDAE-32C0FDC095F2}"/>
                </a:ext>
              </a:extLst>
            </p:cNvPr>
            <p:cNvSpPr/>
            <p:nvPr/>
          </p:nvSpPr>
          <p:spPr>
            <a:xfrm>
              <a:off x="3595199" y="4578533"/>
              <a:ext cx="2372292" cy="432000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rgbClr val="E98871"/>
                </a:gs>
                <a:gs pos="65000">
                  <a:srgbClr val="C00000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Report</a:t>
              </a:r>
              <a:r>
                <a:rPr lang="zh-CN" altLang="en-US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：</a:t>
              </a:r>
              <a:r>
                <a:rPr lang="en-US" altLang="zh-CN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freeppt7.com</a:t>
              </a:r>
              <a:endParaRPr lang="zh-CN" altLang="en-US" sz="16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BC9B440-5086-BD42-B29B-1E3CB0C3319E}"/>
                </a:ext>
              </a:extLst>
            </p:cNvPr>
            <p:cNvSpPr/>
            <p:nvPr/>
          </p:nvSpPr>
          <p:spPr>
            <a:xfrm>
              <a:off x="6217210" y="4578533"/>
              <a:ext cx="1728000" cy="432000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rgbClr val="E98871"/>
                </a:gs>
                <a:gs pos="65000">
                  <a:srgbClr val="C00000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Time </a:t>
              </a:r>
              <a:r>
                <a:rPr lang="zh-CN" altLang="en-US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：</a:t>
              </a:r>
              <a:r>
                <a:rPr lang="en-US" altLang="zh-CN" sz="16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202X</a:t>
              </a:r>
              <a:endParaRPr lang="zh-CN" altLang="en-US" sz="16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2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" y="-635"/>
            <a:ext cx="3211831" cy="3376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60" h="5322">
                <a:moveTo>
                  <a:pt x="0" y="0"/>
                </a:moveTo>
                <a:lnTo>
                  <a:pt x="5001" y="0"/>
                </a:lnTo>
                <a:cubicBezTo>
                  <a:pt x="2194" y="-148"/>
                  <a:pt x="-71" y="2793"/>
                  <a:pt x="0" y="5317"/>
                </a:cubicBezTo>
                <a:lnTo>
                  <a:pt x="0" y="0"/>
                </a:lnTo>
                <a:close/>
                <a:moveTo>
                  <a:pt x="5001" y="0"/>
                </a:moveTo>
                <a:lnTo>
                  <a:pt x="5058" y="0"/>
                </a:lnTo>
                <a:lnTo>
                  <a:pt x="5058" y="1"/>
                </a:lnTo>
                <a:lnTo>
                  <a:pt x="500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" y="3482340"/>
            <a:ext cx="3129915" cy="33756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4" h="5321">
                <a:moveTo>
                  <a:pt x="4929" y="5316"/>
                </a:moveTo>
                <a:lnTo>
                  <a:pt x="0" y="5316"/>
                </a:lnTo>
                <a:lnTo>
                  <a:pt x="0" y="0"/>
                </a:lnTo>
                <a:cubicBezTo>
                  <a:pt x="-136" y="2835"/>
                  <a:pt x="2579" y="5448"/>
                  <a:pt x="4929" y="53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098D37-9E9E-6CBB-D784-7EED8822F9E7}"/>
              </a:ext>
            </a:extLst>
          </p:cNvPr>
          <p:cNvGrpSpPr/>
          <p:nvPr/>
        </p:nvGrpSpPr>
        <p:grpSpPr>
          <a:xfrm>
            <a:off x="10518524" y="533402"/>
            <a:ext cx="1091123" cy="319405"/>
            <a:chOff x="384897" y="6324600"/>
            <a:chExt cx="1091123" cy="319405"/>
          </a:xfrm>
          <a:solidFill>
            <a:srgbClr val="C00000"/>
          </a:solidFill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CF04382-9E3E-3AC1-BE4B-F6F6BD826C5F}"/>
                </a:ext>
              </a:extLst>
            </p:cNvPr>
            <p:cNvGrpSpPr/>
            <p:nvPr/>
          </p:nvGrpSpPr>
          <p:grpSpPr>
            <a:xfrm>
              <a:off x="384897" y="6324600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33A9181E-735F-721C-AFE8-99C4867EADDA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1C85455-4072-028B-634D-8F16382DEAA5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559CA647-F19A-3D6D-7ED5-77A7AD6A1FAF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033005D-BDCE-6DBF-2F1E-DF3D54B7CC30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07763B1D-7072-B45F-BC4F-44AEC64386FD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14EE696-5B98-FF20-6D9E-EDA82E8432F9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05B079E-3F54-D9F6-C053-71FEFFE0BEA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28B89F2A-F87F-88DC-EC6F-31B1B2491B3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DF038652-6789-CBC2-93FA-DF87E622C399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CD0F2744-9037-2306-B747-9BAC30DA52C7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0E27B5C-9C36-3862-B60B-1F63D3FEF7EA}"/>
                </a:ext>
              </a:extLst>
            </p:cNvPr>
            <p:cNvGrpSpPr/>
            <p:nvPr/>
          </p:nvGrpSpPr>
          <p:grpSpPr>
            <a:xfrm>
              <a:off x="384897" y="6461443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40D0188-4529-2025-77EF-D3F6754BC437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174685D-326E-96F5-E324-C3016B31B984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849EA382-26F1-735E-F6EF-17511680516A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036BABE-8561-6E31-EF07-BB15379CAA08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31CF85CF-9EF2-1048-5D06-5CDD971EF224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3CD3223F-BBE4-3FC8-F2F4-3AB30C832726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E85442C-4AC6-8625-ECA9-0F0335CE663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0430A6B-D956-B22B-1DEA-C848973C6CE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EEFF046-0DDA-B4FE-6FCF-A12205539010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C90D6DD1-E15B-CBE0-D391-1BB51ECDFE8B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83BC92-5628-6657-84F5-7CB8FFE13E4C}"/>
                </a:ext>
              </a:extLst>
            </p:cNvPr>
            <p:cNvGrpSpPr/>
            <p:nvPr/>
          </p:nvGrpSpPr>
          <p:grpSpPr>
            <a:xfrm>
              <a:off x="384897" y="6598286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67E2511-5631-DF20-4132-0D86C015CB63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8A2ECB7-AE75-C36A-977D-CF86B7FA1E48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09194D7-3D85-D682-CC8C-507658697B92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EB59CB5-722F-4627-D423-5C331A905954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27368AB-056F-3E6A-4202-02B943D5C1BA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BD67867-7740-7FA0-549B-C3818C88B1E2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697B44E-3287-8F9B-1D5D-406610FBA87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BC21043-73A2-51C5-DA1A-7E3A23230FAE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F899CD-7C14-0FBC-C609-2A7600F82068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582CA21F-6943-CCD1-E776-D3FDBF94386A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E5EE0C5-FAC5-24EC-F9CA-FE0861EECFF9}"/>
              </a:ext>
            </a:extLst>
          </p:cNvPr>
          <p:cNvGrpSpPr/>
          <p:nvPr/>
        </p:nvGrpSpPr>
        <p:grpSpPr>
          <a:xfrm>
            <a:off x="1362710" y="1637030"/>
            <a:ext cx="3583940" cy="3583940"/>
            <a:chOff x="1362710" y="1637030"/>
            <a:chExt cx="3583940" cy="3583940"/>
          </a:xfrm>
        </p:grpSpPr>
        <p:sp>
          <p:nvSpPr>
            <p:cNvPr id="2" name="同心圆 1"/>
            <p:cNvSpPr/>
            <p:nvPr/>
          </p:nvSpPr>
          <p:spPr>
            <a:xfrm>
              <a:off x="1362710" y="1637030"/>
              <a:ext cx="3583940" cy="3583940"/>
            </a:xfrm>
            <a:prstGeom prst="donut">
              <a:avLst/>
            </a:prstGeom>
            <a:blipFill rotWithShape="1">
              <a:blip r:embed="rId4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汉仪正圆-45W" panose="00020600040101010101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0CF3EF1-6774-5C0F-F2F9-4444436FD0B6}"/>
                </a:ext>
              </a:extLst>
            </p:cNvPr>
            <p:cNvGrpSpPr/>
            <p:nvPr/>
          </p:nvGrpSpPr>
          <p:grpSpPr>
            <a:xfrm>
              <a:off x="1968818" y="2243138"/>
              <a:ext cx="2371724" cy="2371724"/>
              <a:chOff x="2178282" y="2555447"/>
              <a:chExt cx="1747106" cy="174710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178282" y="2555447"/>
                <a:ext cx="1747106" cy="1747106"/>
              </a:xfrm>
              <a:prstGeom prst="ellipse">
                <a:avLst/>
              </a:prstGeom>
              <a:gradFill>
                <a:gsLst>
                  <a:gs pos="15000">
                    <a:srgbClr val="E98871"/>
                  </a:gs>
                  <a:gs pos="89000">
                    <a:srgbClr val="C00000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DC8E16-C3A0-3381-68F1-1EF215B24272}"/>
                  </a:ext>
                </a:extLst>
              </p:cNvPr>
              <p:cNvSpPr txBox="1"/>
              <p:nvPr/>
            </p:nvSpPr>
            <p:spPr>
              <a:xfrm>
                <a:off x="2302651" y="2986895"/>
                <a:ext cx="1498368" cy="88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思源宋体 CN" panose="02020400000000000000" pitchFamily="18" charset="-122"/>
                    <a:cs typeface="+mn-cs"/>
                  </a:rPr>
                  <a:t>01</a:t>
                </a: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B41F2F0-361E-9036-1483-F9699E200AB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02970" y="2675096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庞门正道标题体" panose="02010600030101010101" pitchFamily="2" charset="-122"/>
              </a:rPr>
              <a:t>Work Review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庞门正道标题体" panose="0201060003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C9DDA1E-E307-DBD5-D99B-88EE7577ABBB}"/>
              </a:ext>
            </a:extLst>
          </p:cNvPr>
          <p:cNvSpPr/>
          <p:nvPr/>
        </p:nvSpPr>
        <p:spPr>
          <a:xfrm>
            <a:off x="5468597" y="3581400"/>
            <a:ext cx="526052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42402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28670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Review</a:t>
              </a:r>
              <a:endPara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8E52064-D2FB-E764-9BBB-54851254F709}"/>
              </a:ext>
            </a:extLst>
          </p:cNvPr>
          <p:cNvGrpSpPr/>
          <p:nvPr/>
        </p:nvGrpSpPr>
        <p:grpSpPr>
          <a:xfrm>
            <a:off x="715873" y="1550134"/>
            <a:ext cx="3821531" cy="4176900"/>
            <a:chOff x="687299" y="1550134"/>
            <a:chExt cx="3821530" cy="4176900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F556AB8F-E8F6-7AEA-6B8B-FAB36559A96E}"/>
                </a:ext>
              </a:extLst>
            </p:cNvPr>
            <p:cNvSpPr/>
            <p:nvPr/>
          </p:nvSpPr>
          <p:spPr>
            <a:xfrm flipH="1">
              <a:off x="687299" y="1550134"/>
              <a:ext cx="3821530" cy="4176900"/>
            </a:xfrm>
            <a:prstGeom prst="round1Rect">
              <a:avLst>
                <a:gd name="adj" fmla="val 11664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4" name="文本框 11">
              <a:extLst>
                <a:ext uri="{FF2B5EF4-FFF2-40B4-BE49-F238E27FC236}">
                  <a16:creationId xmlns:a16="http://schemas.microsoft.com/office/drawing/2014/main" id="{EB52E06A-95B3-3E69-E814-052A2CA8695F}"/>
                </a:ext>
              </a:extLst>
            </p:cNvPr>
            <p:cNvSpPr txBox="1"/>
            <p:nvPr/>
          </p:nvSpPr>
          <p:spPr>
            <a:xfrm flipH="1">
              <a:off x="847592" y="2745141"/>
              <a:ext cx="3500943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E5732A5C-0661-9946-9069-DDF26D049757}"/>
                </a:ext>
              </a:extLst>
            </p:cNvPr>
            <p:cNvSpPr/>
            <p:nvPr/>
          </p:nvSpPr>
          <p:spPr>
            <a:xfrm>
              <a:off x="1877384" y="2157587"/>
              <a:ext cx="1475681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6" name="文本框 11">
              <a:extLst>
                <a:ext uri="{FF2B5EF4-FFF2-40B4-BE49-F238E27FC236}">
                  <a16:creationId xmlns:a16="http://schemas.microsoft.com/office/drawing/2014/main" id="{BB0F0D8C-B095-5277-FAAD-0B4587016AD5}"/>
                </a:ext>
              </a:extLst>
            </p:cNvPr>
            <p:cNvSpPr txBox="1"/>
            <p:nvPr/>
          </p:nvSpPr>
          <p:spPr>
            <a:xfrm flipH="1">
              <a:off x="847594" y="4429562"/>
              <a:ext cx="3500943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C003CD8-A0CD-A50E-7CEC-9B1D2A0D5B95}"/>
                </a:ext>
              </a:extLst>
            </p:cNvPr>
            <p:cNvSpPr/>
            <p:nvPr/>
          </p:nvSpPr>
          <p:spPr>
            <a:xfrm>
              <a:off x="1877384" y="3842008"/>
              <a:ext cx="1475681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C49E75E-81FB-229C-7F83-77805D3654B0}"/>
              </a:ext>
            </a:extLst>
          </p:cNvPr>
          <p:cNvGrpSpPr/>
          <p:nvPr/>
        </p:nvGrpSpPr>
        <p:grpSpPr>
          <a:xfrm>
            <a:off x="4596063" y="3737814"/>
            <a:ext cx="6870533" cy="1989218"/>
            <a:chOff x="4567487" y="3737814"/>
            <a:chExt cx="6870533" cy="1989218"/>
          </a:xfrm>
        </p:grpSpPr>
        <p:sp>
          <p:nvSpPr>
            <p:cNvPr id="9" name="矩形 5">
              <a:extLst>
                <a:ext uri="{FF2B5EF4-FFF2-40B4-BE49-F238E27FC236}">
                  <a16:creationId xmlns:a16="http://schemas.microsoft.com/office/drawing/2014/main" id="{AF3E235F-B16C-6865-2D45-287079DFB5A2}"/>
                </a:ext>
              </a:extLst>
            </p:cNvPr>
            <p:cNvSpPr/>
            <p:nvPr/>
          </p:nvSpPr>
          <p:spPr>
            <a:xfrm>
              <a:off x="4567487" y="3737814"/>
              <a:ext cx="6870533" cy="19892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1A8044">
                  <a:alpha val="1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0" name="文本框 11">
              <a:extLst>
                <a:ext uri="{FF2B5EF4-FFF2-40B4-BE49-F238E27FC236}">
                  <a16:creationId xmlns:a16="http://schemas.microsoft.com/office/drawing/2014/main" id="{C20E3AE0-E7F0-7F5A-0911-F39D37141F3D}"/>
                </a:ext>
              </a:extLst>
            </p:cNvPr>
            <p:cNvSpPr txBox="1"/>
            <p:nvPr/>
          </p:nvSpPr>
          <p:spPr>
            <a:xfrm flipH="1">
              <a:off x="4845668" y="4073468"/>
              <a:ext cx="646401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0708D014-75E8-62B5-4537-5BFE8EA301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107" y="1553205"/>
            <a:ext cx="3363812" cy="2103735"/>
          </a:xfrm>
          <a:prstGeom prst="rect">
            <a:avLst/>
          </a:prstGeom>
        </p:spPr>
      </p:pic>
      <p:pic>
        <p:nvPicPr>
          <p:cNvPr id="12" name="图片 29">
            <a:extLst>
              <a:ext uri="{FF2B5EF4-FFF2-40B4-BE49-F238E27FC236}">
                <a16:creationId xmlns:a16="http://schemas.microsoft.com/office/drawing/2014/main" id="{2D1C561F-94DA-7FDA-8939-DE15F3252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8093219" y="1557955"/>
            <a:ext cx="3345827" cy="2091762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28670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Review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2DC046-74F1-5BE9-06E8-5ABA84E24F40}"/>
              </a:ext>
            </a:extLst>
          </p:cNvPr>
          <p:cNvGrpSpPr/>
          <p:nvPr/>
        </p:nvGrpSpPr>
        <p:grpSpPr>
          <a:xfrm>
            <a:off x="1034894" y="1785393"/>
            <a:ext cx="2250831" cy="3785342"/>
            <a:chOff x="1063467" y="2069199"/>
            <a:chExt cx="2250831" cy="378534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83EAE30-623D-BB27-4E62-C69C5D41220D}"/>
                </a:ext>
              </a:extLst>
            </p:cNvPr>
            <p:cNvSpPr/>
            <p:nvPr/>
          </p:nvSpPr>
          <p:spPr>
            <a:xfrm>
              <a:off x="1063467" y="2557059"/>
              <a:ext cx="2250831" cy="3297482"/>
            </a:xfrm>
            <a:prstGeom prst="roundRect">
              <a:avLst>
                <a:gd name="adj" fmla="val 3736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7FA5959-6F98-EE84-1B03-36DEF540A673}"/>
                </a:ext>
              </a:extLst>
            </p:cNvPr>
            <p:cNvSpPr/>
            <p:nvPr/>
          </p:nvSpPr>
          <p:spPr>
            <a:xfrm rot="2700000">
              <a:off x="1705872" y="2069199"/>
              <a:ext cx="975721" cy="975721"/>
            </a:xfrm>
            <a:prstGeom prst="roundRect">
              <a:avLst>
                <a:gd name="adj" fmla="val 17839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grpSp>
          <p:nvGrpSpPr>
            <p:cNvPr id="5" name="Группа 358">
              <a:extLst>
                <a:ext uri="{FF2B5EF4-FFF2-40B4-BE49-F238E27FC236}">
                  <a16:creationId xmlns:a16="http://schemas.microsoft.com/office/drawing/2014/main" id="{F56B24F4-41AC-6E7B-D79F-B8B894DCE39D}"/>
                </a:ext>
              </a:extLst>
            </p:cNvPr>
            <p:cNvGrpSpPr/>
            <p:nvPr/>
          </p:nvGrpSpPr>
          <p:grpSpPr>
            <a:xfrm>
              <a:off x="1989483" y="2245224"/>
              <a:ext cx="398797" cy="569810"/>
              <a:chOff x="5905500" y="3163888"/>
              <a:chExt cx="1828800" cy="2613025"/>
            </a:xfrm>
            <a:solidFill>
              <a:sysClr val="window" lastClr="FFFFFF"/>
            </a:solidFill>
          </p:grpSpPr>
          <p:sp>
            <p:nvSpPr>
              <p:cNvPr id="10" name="Freeform 319">
                <a:extLst>
                  <a:ext uri="{FF2B5EF4-FFF2-40B4-BE49-F238E27FC236}">
                    <a16:creationId xmlns:a16="http://schemas.microsoft.com/office/drawing/2014/main" id="{4D5A6E27-2616-5DD9-9ABC-B2ABC76004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3488" y="3163888"/>
                <a:ext cx="1011238" cy="2411412"/>
              </a:xfrm>
              <a:custGeom>
                <a:avLst/>
                <a:gdLst>
                  <a:gd name="T0" fmla="*/ 576 w 1273"/>
                  <a:gd name="T1" fmla="*/ 371 h 3038"/>
                  <a:gd name="T2" fmla="*/ 476 w 1273"/>
                  <a:gd name="T3" fmla="*/ 529 h 3038"/>
                  <a:gd name="T4" fmla="*/ 378 w 1273"/>
                  <a:gd name="T5" fmla="*/ 737 h 3038"/>
                  <a:gd name="T6" fmla="*/ 391 w 1273"/>
                  <a:gd name="T7" fmla="*/ 915 h 3038"/>
                  <a:gd name="T8" fmla="*/ 629 w 1273"/>
                  <a:gd name="T9" fmla="*/ 932 h 3038"/>
                  <a:gd name="T10" fmla="*/ 832 w 1273"/>
                  <a:gd name="T11" fmla="*/ 920 h 3038"/>
                  <a:gd name="T12" fmla="*/ 926 w 1273"/>
                  <a:gd name="T13" fmla="*/ 815 h 3038"/>
                  <a:gd name="T14" fmla="*/ 832 w 1273"/>
                  <a:gd name="T15" fmla="*/ 591 h 3038"/>
                  <a:gd name="T16" fmla="*/ 731 w 1273"/>
                  <a:gd name="T17" fmla="*/ 417 h 3038"/>
                  <a:gd name="T18" fmla="*/ 638 w 1273"/>
                  <a:gd name="T19" fmla="*/ 291 h 3038"/>
                  <a:gd name="T20" fmla="*/ 643 w 1273"/>
                  <a:gd name="T21" fmla="*/ 6 h 3038"/>
                  <a:gd name="T22" fmla="*/ 678 w 1273"/>
                  <a:gd name="T23" fmla="*/ 36 h 3038"/>
                  <a:gd name="T24" fmla="*/ 736 w 1273"/>
                  <a:gd name="T25" fmla="*/ 93 h 3038"/>
                  <a:gd name="T26" fmla="*/ 810 w 1273"/>
                  <a:gd name="T27" fmla="*/ 180 h 3038"/>
                  <a:gd name="T28" fmla="*/ 895 w 1273"/>
                  <a:gd name="T29" fmla="*/ 296 h 3038"/>
                  <a:gd name="T30" fmla="*/ 985 w 1273"/>
                  <a:gd name="T31" fmla="*/ 444 h 3038"/>
                  <a:gd name="T32" fmla="*/ 1072 w 1273"/>
                  <a:gd name="T33" fmla="*/ 625 h 3038"/>
                  <a:gd name="T34" fmla="*/ 1151 w 1273"/>
                  <a:gd name="T35" fmla="*/ 839 h 3038"/>
                  <a:gd name="T36" fmla="*/ 1215 w 1273"/>
                  <a:gd name="T37" fmla="*/ 1088 h 3038"/>
                  <a:gd name="T38" fmla="*/ 1258 w 1273"/>
                  <a:gd name="T39" fmla="*/ 1374 h 3038"/>
                  <a:gd name="T40" fmla="*/ 1273 w 1273"/>
                  <a:gd name="T41" fmla="*/ 1698 h 3038"/>
                  <a:gd name="T42" fmla="*/ 1258 w 1273"/>
                  <a:gd name="T43" fmla="*/ 2026 h 3038"/>
                  <a:gd name="T44" fmla="*/ 1214 w 1273"/>
                  <a:gd name="T45" fmla="*/ 2314 h 3038"/>
                  <a:gd name="T46" fmla="*/ 1146 w 1273"/>
                  <a:gd name="T47" fmla="*/ 2556 h 3038"/>
                  <a:gd name="T48" fmla="*/ 1054 w 1273"/>
                  <a:gd name="T49" fmla="*/ 2754 h 3038"/>
                  <a:gd name="T50" fmla="*/ 945 w 1273"/>
                  <a:gd name="T51" fmla="*/ 2903 h 3038"/>
                  <a:gd name="T52" fmla="*/ 821 w 1273"/>
                  <a:gd name="T53" fmla="*/ 3001 h 3038"/>
                  <a:gd name="T54" fmla="*/ 732 w 1273"/>
                  <a:gd name="T55" fmla="*/ 2259 h 3038"/>
                  <a:gd name="T56" fmla="*/ 710 w 1273"/>
                  <a:gd name="T57" fmla="*/ 2201 h 3038"/>
                  <a:gd name="T58" fmla="*/ 658 w 1273"/>
                  <a:gd name="T59" fmla="*/ 2168 h 3038"/>
                  <a:gd name="T60" fmla="*/ 595 w 1273"/>
                  <a:gd name="T61" fmla="*/ 2175 h 3038"/>
                  <a:gd name="T62" fmla="*/ 552 w 1273"/>
                  <a:gd name="T63" fmla="*/ 2218 h 3038"/>
                  <a:gd name="T64" fmla="*/ 541 w 1273"/>
                  <a:gd name="T65" fmla="*/ 3038 h 3038"/>
                  <a:gd name="T66" fmla="*/ 410 w 1273"/>
                  <a:gd name="T67" fmla="*/ 2975 h 3038"/>
                  <a:gd name="T68" fmla="*/ 289 w 1273"/>
                  <a:gd name="T69" fmla="*/ 2859 h 3038"/>
                  <a:gd name="T70" fmla="*/ 186 w 1273"/>
                  <a:gd name="T71" fmla="*/ 2693 h 3038"/>
                  <a:gd name="T72" fmla="*/ 103 w 1273"/>
                  <a:gd name="T73" fmla="*/ 2480 h 3038"/>
                  <a:gd name="T74" fmla="*/ 42 w 1273"/>
                  <a:gd name="T75" fmla="*/ 2223 h 3038"/>
                  <a:gd name="T76" fmla="*/ 7 w 1273"/>
                  <a:gd name="T77" fmla="*/ 1922 h 3038"/>
                  <a:gd name="T78" fmla="*/ 2 w 1273"/>
                  <a:gd name="T79" fmla="*/ 1587 h 3038"/>
                  <a:gd name="T80" fmla="*/ 28 w 1273"/>
                  <a:gd name="T81" fmla="*/ 1279 h 3038"/>
                  <a:gd name="T82" fmla="*/ 78 w 1273"/>
                  <a:gd name="T83" fmla="*/ 1006 h 3038"/>
                  <a:gd name="T84" fmla="*/ 148 w 1273"/>
                  <a:gd name="T85" fmla="*/ 770 h 3038"/>
                  <a:gd name="T86" fmla="*/ 229 w 1273"/>
                  <a:gd name="T87" fmla="*/ 566 h 3038"/>
                  <a:gd name="T88" fmla="*/ 318 w 1273"/>
                  <a:gd name="T89" fmla="*/ 396 h 3038"/>
                  <a:gd name="T90" fmla="*/ 406 w 1273"/>
                  <a:gd name="T91" fmla="*/ 258 h 3038"/>
                  <a:gd name="T92" fmla="*/ 489 w 1273"/>
                  <a:gd name="T93" fmla="*/ 151 h 3038"/>
                  <a:gd name="T94" fmla="*/ 559 w 1273"/>
                  <a:gd name="T95" fmla="*/ 73 h 3038"/>
                  <a:gd name="T96" fmla="*/ 609 w 1273"/>
                  <a:gd name="T97" fmla="*/ 24 h 3038"/>
                  <a:gd name="T98" fmla="*/ 635 w 1273"/>
                  <a:gd name="T99" fmla="*/ 1 h 3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73" h="3038">
                    <a:moveTo>
                      <a:pt x="638" y="291"/>
                    </a:moveTo>
                    <a:lnTo>
                      <a:pt x="608" y="328"/>
                    </a:lnTo>
                    <a:lnTo>
                      <a:pt x="576" y="371"/>
                    </a:lnTo>
                    <a:lnTo>
                      <a:pt x="543" y="419"/>
                    </a:lnTo>
                    <a:lnTo>
                      <a:pt x="510" y="471"/>
                    </a:lnTo>
                    <a:lnTo>
                      <a:pt x="476" y="529"/>
                    </a:lnTo>
                    <a:lnTo>
                      <a:pt x="444" y="594"/>
                    </a:lnTo>
                    <a:lnTo>
                      <a:pt x="411" y="662"/>
                    </a:lnTo>
                    <a:lnTo>
                      <a:pt x="378" y="737"/>
                    </a:lnTo>
                    <a:lnTo>
                      <a:pt x="348" y="818"/>
                    </a:lnTo>
                    <a:lnTo>
                      <a:pt x="319" y="904"/>
                    </a:lnTo>
                    <a:lnTo>
                      <a:pt x="391" y="915"/>
                    </a:lnTo>
                    <a:lnTo>
                      <a:pt x="468" y="925"/>
                    </a:lnTo>
                    <a:lnTo>
                      <a:pt x="547" y="930"/>
                    </a:lnTo>
                    <a:lnTo>
                      <a:pt x="629" y="932"/>
                    </a:lnTo>
                    <a:lnTo>
                      <a:pt x="698" y="931"/>
                    </a:lnTo>
                    <a:lnTo>
                      <a:pt x="766" y="927"/>
                    </a:lnTo>
                    <a:lnTo>
                      <a:pt x="832" y="920"/>
                    </a:lnTo>
                    <a:lnTo>
                      <a:pt x="894" y="912"/>
                    </a:lnTo>
                    <a:lnTo>
                      <a:pt x="955" y="901"/>
                    </a:lnTo>
                    <a:lnTo>
                      <a:pt x="926" y="815"/>
                    </a:lnTo>
                    <a:lnTo>
                      <a:pt x="896" y="735"/>
                    </a:lnTo>
                    <a:lnTo>
                      <a:pt x="865" y="660"/>
                    </a:lnTo>
                    <a:lnTo>
                      <a:pt x="832" y="591"/>
                    </a:lnTo>
                    <a:lnTo>
                      <a:pt x="798" y="527"/>
                    </a:lnTo>
                    <a:lnTo>
                      <a:pt x="765" y="470"/>
                    </a:lnTo>
                    <a:lnTo>
                      <a:pt x="731" y="417"/>
                    </a:lnTo>
                    <a:lnTo>
                      <a:pt x="699" y="370"/>
                    </a:lnTo>
                    <a:lnTo>
                      <a:pt x="667" y="328"/>
                    </a:lnTo>
                    <a:lnTo>
                      <a:pt x="638" y="291"/>
                    </a:lnTo>
                    <a:close/>
                    <a:moveTo>
                      <a:pt x="636" y="0"/>
                    </a:moveTo>
                    <a:lnTo>
                      <a:pt x="638" y="1"/>
                    </a:lnTo>
                    <a:lnTo>
                      <a:pt x="643" y="6"/>
                    </a:lnTo>
                    <a:lnTo>
                      <a:pt x="652" y="12"/>
                    </a:lnTo>
                    <a:lnTo>
                      <a:pt x="664" y="23"/>
                    </a:lnTo>
                    <a:lnTo>
                      <a:pt x="678" y="36"/>
                    </a:lnTo>
                    <a:lnTo>
                      <a:pt x="695" y="52"/>
                    </a:lnTo>
                    <a:lnTo>
                      <a:pt x="714" y="72"/>
                    </a:lnTo>
                    <a:lnTo>
                      <a:pt x="736" y="93"/>
                    </a:lnTo>
                    <a:lnTo>
                      <a:pt x="760" y="119"/>
                    </a:lnTo>
                    <a:lnTo>
                      <a:pt x="784" y="148"/>
                    </a:lnTo>
                    <a:lnTo>
                      <a:pt x="810" y="180"/>
                    </a:lnTo>
                    <a:lnTo>
                      <a:pt x="838" y="215"/>
                    </a:lnTo>
                    <a:lnTo>
                      <a:pt x="867" y="254"/>
                    </a:lnTo>
                    <a:lnTo>
                      <a:pt x="895" y="296"/>
                    </a:lnTo>
                    <a:lnTo>
                      <a:pt x="925" y="342"/>
                    </a:lnTo>
                    <a:lnTo>
                      <a:pt x="955" y="391"/>
                    </a:lnTo>
                    <a:lnTo>
                      <a:pt x="985" y="444"/>
                    </a:lnTo>
                    <a:lnTo>
                      <a:pt x="1014" y="501"/>
                    </a:lnTo>
                    <a:lnTo>
                      <a:pt x="1044" y="560"/>
                    </a:lnTo>
                    <a:lnTo>
                      <a:pt x="1072" y="625"/>
                    </a:lnTo>
                    <a:lnTo>
                      <a:pt x="1099" y="692"/>
                    </a:lnTo>
                    <a:lnTo>
                      <a:pt x="1125" y="764"/>
                    </a:lnTo>
                    <a:lnTo>
                      <a:pt x="1151" y="839"/>
                    </a:lnTo>
                    <a:lnTo>
                      <a:pt x="1173" y="917"/>
                    </a:lnTo>
                    <a:lnTo>
                      <a:pt x="1195" y="1001"/>
                    </a:lnTo>
                    <a:lnTo>
                      <a:pt x="1215" y="1088"/>
                    </a:lnTo>
                    <a:lnTo>
                      <a:pt x="1231" y="1179"/>
                    </a:lnTo>
                    <a:lnTo>
                      <a:pt x="1246" y="1275"/>
                    </a:lnTo>
                    <a:lnTo>
                      <a:pt x="1258" y="1374"/>
                    </a:lnTo>
                    <a:lnTo>
                      <a:pt x="1266" y="1478"/>
                    </a:lnTo>
                    <a:lnTo>
                      <a:pt x="1271" y="1586"/>
                    </a:lnTo>
                    <a:lnTo>
                      <a:pt x="1273" y="1698"/>
                    </a:lnTo>
                    <a:lnTo>
                      <a:pt x="1271" y="1812"/>
                    </a:lnTo>
                    <a:lnTo>
                      <a:pt x="1266" y="1922"/>
                    </a:lnTo>
                    <a:lnTo>
                      <a:pt x="1258" y="2026"/>
                    </a:lnTo>
                    <a:lnTo>
                      <a:pt x="1247" y="2126"/>
                    </a:lnTo>
                    <a:lnTo>
                      <a:pt x="1231" y="2223"/>
                    </a:lnTo>
                    <a:lnTo>
                      <a:pt x="1214" y="2314"/>
                    </a:lnTo>
                    <a:lnTo>
                      <a:pt x="1194" y="2400"/>
                    </a:lnTo>
                    <a:lnTo>
                      <a:pt x="1170" y="2480"/>
                    </a:lnTo>
                    <a:lnTo>
                      <a:pt x="1146" y="2556"/>
                    </a:lnTo>
                    <a:lnTo>
                      <a:pt x="1117" y="2628"/>
                    </a:lnTo>
                    <a:lnTo>
                      <a:pt x="1087" y="2693"/>
                    </a:lnTo>
                    <a:lnTo>
                      <a:pt x="1054" y="2754"/>
                    </a:lnTo>
                    <a:lnTo>
                      <a:pt x="1020" y="2809"/>
                    </a:lnTo>
                    <a:lnTo>
                      <a:pt x="984" y="2859"/>
                    </a:lnTo>
                    <a:lnTo>
                      <a:pt x="945" y="2903"/>
                    </a:lnTo>
                    <a:lnTo>
                      <a:pt x="906" y="2942"/>
                    </a:lnTo>
                    <a:lnTo>
                      <a:pt x="864" y="2975"/>
                    </a:lnTo>
                    <a:lnTo>
                      <a:pt x="821" y="3001"/>
                    </a:lnTo>
                    <a:lnTo>
                      <a:pt x="777" y="3023"/>
                    </a:lnTo>
                    <a:lnTo>
                      <a:pt x="732" y="3038"/>
                    </a:lnTo>
                    <a:lnTo>
                      <a:pt x="732" y="2259"/>
                    </a:lnTo>
                    <a:lnTo>
                      <a:pt x="729" y="2238"/>
                    </a:lnTo>
                    <a:lnTo>
                      <a:pt x="721" y="2218"/>
                    </a:lnTo>
                    <a:lnTo>
                      <a:pt x="710" y="2201"/>
                    </a:lnTo>
                    <a:lnTo>
                      <a:pt x="696" y="2186"/>
                    </a:lnTo>
                    <a:lnTo>
                      <a:pt x="678" y="2175"/>
                    </a:lnTo>
                    <a:lnTo>
                      <a:pt x="658" y="2168"/>
                    </a:lnTo>
                    <a:lnTo>
                      <a:pt x="636" y="2165"/>
                    </a:lnTo>
                    <a:lnTo>
                      <a:pt x="614" y="2168"/>
                    </a:lnTo>
                    <a:lnTo>
                      <a:pt x="595" y="2175"/>
                    </a:lnTo>
                    <a:lnTo>
                      <a:pt x="577" y="2186"/>
                    </a:lnTo>
                    <a:lnTo>
                      <a:pt x="563" y="2201"/>
                    </a:lnTo>
                    <a:lnTo>
                      <a:pt x="552" y="2218"/>
                    </a:lnTo>
                    <a:lnTo>
                      <a:pt x="544" y="2238"/>
                    </a:lnTo>
                    <a:lnTo>
                      <a:pt x="541" y="2259"/>
                    </a:lnTo>
                    <a:lnTo>
                      <a:pt x="541" y="3038"/>
                    </a:lnTo>
                    <a:lnTo>
                      <a:pt x="496" y="3023"/>
                    </a:lnTo>
                    <a:lnTo>
                      <a:pt x="452" y="3001"/>
                    </a:lnTo>
                    <a:lnTo>
                      <a:pt x="410" y="2975"/>
                    </a:lnTo>
                    <a:lnTo>
                      <a:pt x="367" y="2942"/>
                    </a:lnTo>
                    <a:lnTo>
                      <a:pt x="328" y="2903"/>
                    </a:lnTo>
                    <a:lnTo>
                      <a:pt x="289" y="2859"/>
                    </a:lnTo>
                    <a:lnTo>
                      <a:pt x="253" y="2809"/>
                    </a:lnTo>
                    <a:lnTo>
                      <a:pt x="219" y="2754"/>
                    </a:lnTo>
                    <a:lnTo>
                      <a:pt x="186" y="2693"/>
                    </a:lnTo>
                    <a:lnTo>
                      <a:pt x="156" y="2628"/>
                    </a:lnTo>
                    <a:lnTo>
                      <a:pt x="127" y="2556"/>
                    </a:lnTo>
                    <a:lnTo>
                      <a:pt x="103" y="2480"/>
                    </a:lnTo>
                    <a:lnTo>
                      <a:pt x="79" y="2400"/>
                    </a:lnTo>
                    <a:lnTo>
                      <a:pt x="59" y="2314"/>
                    </a:lnTo>
                    <a:lnTo>
                      <a:pt x="42" y="2223"/>
                    </a:lnTo>
                    <a:lnTo>
                      <a:pt x="27" y="2126"/>
                    </a:lnTo>
                    <a:lnTo>
                      <a:pt x="15" y="2026"/>
                    </a:lnTo>
                    <a:lnTo>
                      <a:pt x="7" y="1922"/>
                    </a:lnTo>
                    <a:lnTo>
                      <a:pt x="2" y="1812"/>
                    </a:lnTo>
                    <a:lnTo>
                      <a:pt x="0" y="1698"/>
                    </a:lnTo>
                    <a:lnTo>
                      <a:pt x="2" y="1587"/>
                    </a:lnTo>
                    <a:lnTo>
                      <a:pt x="7" y="1480"/>
                    </a:lnTo>
                    <a:lnTo>
                      <a:pt x="15" y="1377"/>
                    </a:lnTo>
                    <a:lnTo>
                      <a:pt x="28" y="1279"/>
                    </a:lnTo>
                    <a:lnTo>
                      <a:pt x="42" y="1184"/>
                    </a:lnTo>
                    <a:lnTo>
                      <a:pt x="58" y="1093"/>
                    </a:lnTo>
                    <a:lnTo>
                      <a:pt x="78" y="1006"/>
                    </a:lnTo>
                    <a:lnTo>
                      <a:pt x="100" y="924"/>
                    </a:lnTo>
                    <a:lnTo>
                      <a:pt x="122" y="845"/>
                    </a:lnTo>
                    <a:lnTo>
                      <a:pt x="148" y="770"/>
                    </a:lnTo>
                    <a:lnTo>
                      <a:pt x="174" y="698"/>
                    </a:lnTo>
                    <a:lnTo>
                      <a:pt x="202" y="631"/>
                    </a:lnTo>
                    <a:lnTo>
                      <a:pt x="229" y="566"/>
                    </a:lnTo>
                    <a:lnTo>
                      <a:pt x="259" y="507"/>
                    </a:lnTo>
                    <a:lnTo>
                      <a:pt x="288" y="450"/>
                    </a:lnTo>
                    <a:lnTo>
                      <a:pt x="318" y="396"/>
                    </a:lnTo>
                    <a:lnTo>
                      <a:pt x="348" y="347"/>
                    </a:lnTo>
                    <a:lnTo>
                      <a:pt x="378" y="301"/>
                    </a:lnTo>
                    <a:lnTo>
                      <a:pt x="406" y="258"/>
                    </a:lnTo>
                    <a:lnTo>
                      <a:pt x="435" y="219"/>
                    </a:lnTo>
                    <a:lnTo>
                      <a:pt x="462" y="183"/>
                    </a:lnTo>
                    <a:lnTo>
                      <a:pt x="489" y="151"/>
                    </a:lnTo>
                    <a:lnTo>
                      <a:pt x="514" y="122"/>
                    </a:lnTo>
                    <a:lnTo>
                      <a:pt x="537" y="95"/>
                    </a:lnTo>
                    <a:lnTo>
                      <a:pt x="559" y="73"/>
                    </a:lnTo>
                    <a:lnTo>
                      <a:pt x="577" y="53"/>
                    </a:lnTo>
                    <a:lnTo>
                      <a:pt x="595" y="37"/>
                    </a:lnTo>
                    <a:lnTo>
                      <a:pt x="609" y="24"/>
                    </a:lnTo>
                    <a:lnTo>
                      <a:pt x="621" y="13"/>
                    </a:lnTo>
                    <a:lnTo>
                      <a:pt x="629" y="6"/>
                    </a:lnTo>
                    <a:lnTo>
                      <a:pt x="635" y="1"/>
                    </a:lnTo>
                    <a:lnTo>
                      <a:pt x="6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11" name="Freeform 320">
                <a:extLst>
                  <a:ext uri="{FF2B5EF4-FFF2-40B4-BE49-F238E27FC236}">
                    <a16:creationId xmlns:a16="http://schemas.microsoft.com/office/drawing/2014/main" id="{C4B1DA18-0B6A-AF05-515F-708A08B31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4935538"/>
                <a:ext cx="493713" cy="841375"/>
              </a:xfrm>
              <a:custGeom>
                <a:avLst/>
                <a:gdLst>
                  <a:gd name="T0" fmla="*/ 344 w 623"/>
                  <a:gd name="T1" fmla="*/ 0 h 1059"/>
                  <a:gd name="T2" fmla="*/ 421 w 623"/>
                  <a:gd name="T3" fmla="*/ 0 h 1059"/>
                  <a:gd name="T4" fmla="*/ 438 w 623"/>
                  <a:gd name="T5" fmla="*/ 88 h 1059"/>
                  <a:gd name="T6" fmla="*/ 457 w 623"/>
                  <a:gd name="T7" fmla="*/ 173 h 1059"/>
                  <a:gd name="T8" fmla="*/ 479 w 623"/>
                  <a:gd name="T9" fmla="*/ 255 h 1059"/>
                  <a:gd name="T10" fmla="*/ 502 w 623"/>
                  <a:gd name="T11" fmla="*/ 331 h 1059"/>
                  <a:gd name="T12" fmla="*/ 529 w 623"/>
                  <a:gd name="T13" fmla="*/ 405 h 1059"/>
                  <a:gd name="T14" fmla="*/ 558 w 623"/>
                  <a:gd name="T15" fmla="*/ 475 h 1059"/>
                  <a:gd name="T16" fmla="*/ 590 w 623"/>
                  <a:gd name="T17" fmla="*/ 540 h 1059"/>
                  <a:gd name="T18" fmla="*/ 623 w 623"/>
                  <a:gd name="T19" fmla="*/ 601 h 1059"/>
                  <a:gd name="T20" fmla="*/ 0 w 623"/>
                  <a:gd name="T21" fmla="*/ 1059 h 1059"/>
                  <a:gd name="T22" fmla="*/ 0 w 623"/>
                  <a:gd name="T23" fmla="*/ 291 h 1059"/>
                  <a:gd name="T24" fmla="*/ 3 w 623"/>
                  <a:gd name="T25" fmla="*/ 252 h 1059"/>
                  <a:gd name="T26" fmla="*/ 12 w 623"/>
                  <a:gd name="T27" fmla="*/ 214 h 1059"/>
                  <a:gd name="T28" fmla="*/ 27 w 623"/>
                  <a:gd name="T29" fmla="*/ 178 h 1059"/>
                  <a:gd name="T30" fmla="*/ 46 w 623"/>
                  <a:gd name="T31" fmla="*/ 144 h 1059"/>
                  <a:gd name="T32" fmla="*/ 71 w 623"/>
                  <a:gd name="T33" fmla="*/ 113 h 1059"/>
                  <a:gd name="T34" fmla="*/ 101 w 623"/>
                  <a:gd name="T35" fmla="*/ 85 h 1059"/>
                  <a:gd name="T36" fmla="*/ 134 w 623"/>
                  <a:gd name="T37" fmla="*/ 60 h 1059"/>
                  <a:gd name="T38" fmla="*/ 170 w 623"/>
                  <a:gd name="T39" fmla="*/ 40 h 1059"/>
                  <a:gd name="T40" fmla="*/ 210 w 623"/>
                  <a:gd name="T41" fmla="*/ 22 h 1059"/>
                  <a:gd name="T42" fmla="*/ 252 w 623"/>
                  <a:gd name="T43" fmla="*/ 10 h 1059"/>
                  <a:gd name="T44" fmla="*/ 298 w 623"/>
                  <a:gd name="T45" fmla="*/ 2 h 1059"/>
                  <a:gd name="T46" fmla="*/ 344 w 623"/>
                  <a:gd name="T47" fmla="*/ 0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3" h="1059">
                    <a:moveTo>
                      <a:pt x="344" y="0"/>
                    </a:moveTo>
                    <a:lnTo>
                      <a:pt x="421" y="0"/>
                    </a:lnTo>
                    <a:lnTo>
                      <a:pt x="438" y="88"/>
                    </a:lnTo>
                    <a:lnTo>
                      <a:pt x="457" y="173"/>
                    </a:lnTo>
                    <a:lnTo>
                      <a:pt x="479" y="255"/>
                    </a:lnTo>
                    <a:lnTo>
                      <a:pt x="502" y="331"/>
                    </a:lnTo>
                    <a:lnTo>
                      <a:pt x="529" y="405"/>
                    </a:lnTo>
                    <a:lnTo>
                      <a:pt x="558" y="475"/>
                    </a:lnTo>
                    <a:lnTo>
                      <a:pt x="590" y="540"/>
                    </a:lnTo>
                    <a:lnTo>
                      <a:pt x="623" y="601"/>
                    </a:lnTo>
                    <a:lnTo>
                      <a:pt x="0" y="1059"/>
                    </a:lnTo>
                    <a:lnTo>
                      <a:pt x="0" y="291"/>
                    </a:lnTo>
                    <a:lnTo>
                      <a:pt x="3" y="252"/>
                    </a:lnTo>
                    <a:lnTo>
                      <a:pt x="12" y="214"/>
                    </a:lnTo>
                    <a:lnTo>
                      <a:pt x="27" y="178"/>
                    </a:lnTo>
                    <a:lnTo>
                      <a:pt x="46" y="144"/>
                    </a:lnTo>
                    <a:lnTo>
                      <a:pt x="71" y="113"/>
                    </a:lnTo>
                    <a:lnTo>
                      <a:pt x="101" y="85"/>
                    </a:lnTo>
                    <a:lnTo>
                      <a:pt x="134" y="60"/>
                    </a:lnTo>
                    <a:lnTo>
                      <a:pt x="170" y="40"/>
                    </a:lnTo>
                    <a:lnTo>
                      <a:pt x="210" y="22"/>
                    </a:lnTo>
                    <a:lnTo>
                      <a:pt x="252" y="10"/>
                    </a:lnTo>
                    <a:lnTo>
                      <a:pt x="298" y="2"/>
                    </a:lnTo>
                    <a:lnTo>
                      <a:pt x="3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12" name="Freeform 321">
                <a:extLst>
                  <a:ext uri="{FF2B5EF4-FFF2-40B4-BE49-F238E27FC236}">
                    <a16:creationId xmlns:a16="http://schemas.microsoft.com/office/drawing/2014/main" id="{536B8292-41FC-CA0F-2858-3BB80EA9A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00" y="4935538"/>
                <a:ext cx="495300" cy="841375"/>
              </a:xfrm>
              <a:custGeom>
                <a:avLst/>
                <a:gdLst>
                  <a:gd name="T0" fmla="*/ 202 w 623"/>
                  <a:gd name="T1" fmla="*/ 0 h 1059"/>
                  <a:gd name="T2" fmla="*/ 279 w 623"/>
                  <a:gd name="T3" fmla="*/ 0 h 1059"/>
                  <a:gd name="T4" fmla="*/ 326 w 623"/>
                  <a:gd name="T5" fmla="*/ 2 h 1059"/>
                  <a:gd name="T6" fmla="*/ 371 w 623"/>
                  <a:gd name="T7" fmla="*/ 10 h 1059"/>
                  <a:gd name="T8" fmla="*/ 413 w 623"/>
                  <a:gd name="T9" fmla="*/ 22 h 1059"/>
                  <a:gd name="T10" fmla="*/ 453 w 623"/>
                  <a:gd name="T11" fmla="*/ 40 h 1059"/>
                  <a:gd name="T12" fmla="*/ 489 w 623"/>
                  <a:gd name="T13" fmla="*/ 60 h 1059"/>
                  <a:gd name="T14" fmla="*/ 522 w 623"/>
                  <a:gd name="T15" fmla="*/ 85 h 1059"/>
                  <a:gd name="T16" fmla="*/ 551 w 623"/>
                  <a:gd name="T17" fmla="*/ 113 h 1059"/>
                  <a:gd name="T18" fmla="*/ 576 w 623"/>
                  <a:gd name="T19" fmla="*/ 144 h 1059"/>
                  <a:gd name="T20" fmla="*/ 596 w 623"/>
                  <a:gd name="T21" fmla="*/ 178 h 1059"/>
                  <a:gd name="T22" fmla="*/ 611 w 623"/>
                  <a:gd name="T23" fmla="*/ 214 h 1059"/>
                  <a:gd name="T24" fmla="*/ 620 w 623"/>
                  <a:gd name="T25" fmla="*/ 252 h 1059"/>
                  <a:gd name="T26" fmla="*/ 623 w 623"/>
                  <a:gd name="T27" fmla="*/ 291 h 1059"/>
                  <a:gd name="T28" fmla="*/ 623 w 623"/>
                  <a:gd name="T29" fmla="*/ 1059 h 1059"/>
                  <a:gd name="T30" fmla="*/ 0 w 623"/>
                  <a:gd name="T31" fmla="*/ 601 h 1059"/>
                  <a:gd name="T32" fmla="*/ 33 w 623"/>
                  <a:gd name="T33" fmla="*/ 540 h 1059"/>
                  <a:gd name="T34" fmla="*/ 65 w 623"/>
                  <a:gd name="T35" fmla="*/ 475 h 1059"/>
                  <a:gd name="T36" fmla="*/ 94 w 623"/>
                  <a:gd name="T37" fmla="*/ 405 h 1059"/>
                  <a:gd name="T38" fmla="*/ 121 w 623"/>
                  <a:gd name="T39" fmla="*/ 331 h 1059"/>
                  <a:gd name="T40" fmla="*/ 144 w 623"/>
                  <a:gd name="T41" fmla="*/ 255 h 1059"/>
                  <a:gd name="T42" fmla="*/ 166 w 623"/>
                  <a:gd name="T43" fmla="*/ 173 h 1059"/>
                  <a:gd name="T44" fmla="*/ 186 w 623"/>
                  <a:gd name="T45" fmla="*/ 88 h 1059"/>
                  <a:gd name="T46" fmla="*/ 202 w 623"/>
                  <a:gd name="T47" fmla="*/ 0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3" h="1059">
                    <a:moveTo>
                      <a:pt x="202" y="0"/>
                    </a:moveTo>
                    <a:lnTo>
                      <a:pt x="279" y="0"/>
                    </a:lnTo>
                    <a:lnTo>
                      <a:pt x="326" y="2"/>
                    </a:lnTo>
                    <a:lnTo>
                      <a:pt x="371" y="10"/>
                    </a:lnTo>
                    <a:lnTo>
                      <a:pt x="413" y="22"/>
                    </a:lnTo>
                    <a:lnTo>
                      <a:pt x="453" y="40"/>
                    </a:lnTo>
                    <a:lnTo>
                      <a:pt x="489" y="60"/>
                    </a:lnTo>
                    <a:lnTo>
                      <a:pt x="522" y="85"/>
                    </a:lnTo>
                    <a:lnTo>
                      <a:pt x="551" y="113"/>
                    </a:lnTo>
                    <a:lnTo>
                      <a:pt x="576" y="144"/>
                    </a:lnTo>
                    <a:lnTo>
                      <a:pt x="596" y="178"/>
                    </a:lnTo>
                    <a:lnTo>
                      <a:pt x="611" y="214"/>
                    </a:lnTo>
                    <a:lnTo>
                      <a:pt x="620" y="252"/>
                    </a:lnTo>
                    <a:lnTo>
                      <a:pt x="623" y="291"/>
                    </a:lnTo>
                    <a:lnTo>
                      <a:pt x="623" y="1059"/>
                    </a:lnTo>
                    <a:lnTo>
                      <a:pt x="0" y="601"/>
                    </a:lnTo>
                    <a:lnTo>
                      <a:pt x="33" y="540"/>
                    </a:lnTo>
                    <a:lnTo>
                      <a:pt x="65" y="475"/>
                    </a:lnTo>
                    <a:lnTo>
                      <a:pt x="94" y="405"/>
                    </a:lnTo>
                    <a:lnTo>
                      <a:pt x="121" y="331"/>
                    </a:lnTo>
                    <a:lnTo>
                      <a:pt x="144" y="255"/>
                    </a:lnTo>
                    <a:lnTo>
                      <a:pt x="166" y="173"/>
                    </a:lnTo>
                    <a:lnTo>
                      <a:pt x="186" y="88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6" name="Group 42">
              <a:extLst>
                <a:ext uri="{FF2B5EF4-FFF2-40B4-BE49-F238E27FC236}">
                  <a16:creationId xmlns:a16="http://schemas.microsoft.com/office/drawing/2014/main" id="{175D082F-4106-96AF-B786-446BB0F3165F}"/>
                </a:ext>
              </a:extLst>
            </p:cNvPr>
            <p:cNvGrpSpPr/>
            <p:nvPr/>
          </p:nvGrpSpPr>
          <p:grpSpPr>
            <a:xfrm>
              <a:off x="1187168" y="3401361"/>
              <a:ext cx="2108468" cy="1468441"/>
              <a:chOff x="612043" y="4087880"/>
              <a:chExt cx="2108468" cy="1468441"/>
            </a:xfrm>
          </p:grpSpPr>
          <p:sp>
            <p:nvSpPr>
              <p:cNvPr id="8" name="TextBox 43">
                <a:extLst>
                  <a:ext uri="{FF2B5EF4-FFF2-40B4-BE49-F238E27FC236}">
                    <a16:creationId xmlns:a16="http://schemas.microsoft.com/office/drawing/2014/main" id="{E62D2E15-A531-45F2-78D0-768FD75BD8B7}"/>
                  </a:ext>
                </a:extLst>
              </p:cNvPr>
              <p:cNvSpPr txBox="1"/>
              <p:nvPr/>
            </p:nvSpPr>
            <p:spPr>
              <a:xfrm>
                <a:off x="1033665" y="4087880"/>
                <a:ext cx="1175002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9" name="TextBox 44">
                <a:extLst>
                  <a:ext uri="{FF2B5EF4-FFF2-40B4-BE49-F238E27FC236}">
                    <a16:creationId xmlns:a16="http://schemas.microsoft.com/office/drawing/2014/main" id="{A034864E-2473-6B27-B879-8862546CD9E7}"/>
                  </a:ext>
                </a:extLst>
              </p:cNvPr>
              <p:cNvSpPr txBox="1"/>
              <p:nvPr/>
            </p:nvSpPr>
            <p:spPr>
              <a:xfrm flipH="1">
                <a:off x="612043" y="4624912"/>
                <a:ext cx="2108468" cy="931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黑体 CN Bold" panose="020B0800000000000000" pitchFamily="34" charset="-122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7" name="Flowchart: Terminator 54">
              <a:extLst>
                <a:ext uri="{FF2B5EF4-FFF2-40B4-BE49-F238E27FC236}">
                  <a16:creationId xmlns:a16="http://schemas.microsoft.com/office/drawing/2014/main" id="{C0FDC91D-95E0-BEDA-08D6-22565A9A5B7B}"/>
                </a:ext>
              </a:extLst>
            </p:cNvPr>
            <p:cNvSpPr/>
            <p:nvPr/>
          </p:nvSpPr>
          <p:spPr>
            <a:xfrm>
              <a:off x="1349786" y="5182258"/>
              <a:ext cx="1677842" cy="479725"/>
            </a:xfrm>
            <a:prstGeom prst="flowChartTermina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Learn More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00E9925-1B41-0068-D323-0B5D189D3E05}"/>
              </a:ext>
            </a:extLst>
          </p:cNvPr>
          <p:cNvGrpSpPr/>
          <p:nvPr/>
        </p:nvGrpSpPr>
        <p:grpSpPr>
          <a:xfrm>
            <a:off x="3639638" y="1785393"/>
            <a:ext cx="2250831" cy="3785342"/>
            <a:chOff x="3614853" y="2069199"/>
            <a:chExt cx="2250831" cy="3785342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471E2FC9-7FE7-4BF2-98D7-8752F42879EC}"/>
                </a:ext>
              </a:extLst>
            </p:cNvPr>
            <p:cNvSpPr/>
            <p:nvPr/>
          </p:nvSpPr>
          <p:spPr>
            <a:xfrm>
              <a:off x="3614853" y="2557059"/>
              <a:ext cx="2250831" cy="3297482"/>
            </a:xfrm>
            <a:prstGeom prst="roundRect">
              <a:avLst>
                <a:gd name="adj" fmla="val 3736"/>
              </a:avLst>
            </a:prstGeom>
            <a:noFill/>
            <a:ln w="12700" cap="flat" cmpd="sng" algn="ctr">
              <a:solidFill>
                <a:srgbClr val="DD5F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0BE1346F-95CF-00A7-E600-48D08F455871}"/>
                </a:ext>
              </a:extLst>
            </p:cNvPr>
            <p:cNvSpPr/>
            <p:nvPr/>
          </p:nvSpPr>
          <p:spPr>
            <a:xfrm rot="2700000">
              <a:off x="4252409" y="2069199"/>
              <a:ext cx="975721" cy="975721"/>
            </a:xfrm>
            <a:prstGeom prst="roundRect">
              <a:avLst>
                <a:gd name="adj" fmla="val 17839"/>
              </a:avLst>
            </a:prstGeom>
            <a:solidFill>
              <a:srgbClr val="DD5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grpSp>
          <p:nvGrpSpPr>
            <p:cNvPr id="16" name="Группа 398">
              <a:extLst>
                <a:ext uri="{FF2B5EF4-FFF2-40B4-BE49-F238E27FC236}">
                  <a16:creationId xmlns:a16="http://schemas.microsoft.com/office/drawing/2014/main" id="{71245752-FD07-F4EC-52F4-60581CC4D75A}"/>
                </a:ext>
              </a:extLst>
            </p:cNvPr>
            <p:cNvGrpSpPr/>
            <p:nvPr/>
          </p:nvGrpSpPr>
          <p:grpSpPr>
            <a:xfrm>
              <a:off x="4570761" y="2393818"/>
              <a:ext cx="339013" cy="391600"/>
              <a:chOff x="5886450" y="3211513"/>
              <a:chExt cx="1535113" cy="1773238"/>
            </a:xfrm>
            <a:solidFill>
              <a:sysClr val="window" lastClr="FFFFFF"/>
            </a:solidFill>
          </p:grpSpPr>
          <p:sp>
            <p:nvSpPr>
              <p:cNvPr id="26" name="Freeform 356">
                <a:extLst>
                  <a:ext uri="{FF2B5EF4-FFF2-40B4-BE49-F238E27FC236}">
                    <a16:creationId xmlns:a16="http://schemas.microsoft.com/office/drawing/2014/main" id="{324A4FF8-9925-3669-6AD6-C95FF89A23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6450" y="3211513"/>
                <a:ext cx="1531938" cy="773113"/>
              </a:xfrm>
              <a:custGeom>
                <a:avLst/>
                <a:gdLst>
                  <a:gd name="T0" fmla="*/ 628 w 2895"/>
                  <a:gd name="T1" fmla="*/ 277 h 1460"/>
                  <a:gd name="T2" fmla="*/ 483 w 2895"/>
                  <a:gd name="T3" fmla="*/ 336 h 1460"/>
                  <a:gd name="T4" fmla="*/ 369 w 2895"/>
                  <a:gd name="T5" fmla="*/ 438 h 1460"/>
                  <a:gd name="T6" fmla="*/ 293 w 2895"/>
                  <a:gd name="T7" fmla="*/ 573 h 1460"/>
                  <a:gd name="T8" fmla="*/ 266 w 2895"/>
                  <a:gd name="T9" fmla="*/ 730 h 1460"/>
                  <a:gd name="T10" fmla="*/ 293 w 2895"/>
                  <a:gd name="T11" fmla="*/ 888 h 1460"/>
                  <a:gd name="T12" fmla="*/ 369 w 2895"/>
                  <a:gd name="T13" fmla="*/ 1021 h 1460"/>
                  <a:gd name="T14" fmla="*/ 483 w 2895"/>
                  <a:gd name="T15" fmla="*/ 1123 h 1460"/>
                  <a:gd name="T16" fmla="*/ 628 w 2895"/>
                  <a:gd name="T17" fmla="*/ 1184 h 1460"/>
                  <a:gd name="T18" fmla="*/ 789 w 2895"/>
                  <a:gd name="T19" fmla="*/ 1193 h 1460"/>
                  <a:gd name="T20" fmla="*/ 941 w 2895"/>
                  <a:gd name="T21" fmla="*/ 1149 h 1460"/>
                  <a:gd name="T22" fmla="*/ 1066 w 2895"/>
                  <a:gd name="T23" fmla="*/ 1060 h 1460"/>
                  <a:gd name="T24" fmla="*/ 1156 w 2895"/>
                  <a:gd name="T25" fmla="*/ 935 h 1460"/>
                  <a:gd name="T26" fmla="*/ 1201 w 2895"/>
                  <a:gd name="T27" fmla="*/ 785 h 1460"/>
                  <a:gd name="T28" fmla="*/ 1191 w 2895"/>
                  <a:gd name="T29" fmla="*/ 623 h 1460"/>
                  <a:gd name="T30" fmla="*/ 1131 w 2895"/>
                  <a:gd name="T31" fmla="*/ 480 h 1460"/>
                  <a:gd name="T32" fmla="*/ 1028 w 2895"/>
                  <a:gd name="T33" fmla="*/ 366 h 1460"/>
                  <a:gd name="T34" fmla="*/ 893 w 2895"/>
                  <a:gd name="T35" fmla="*/ 291 h 1460"/>
                  <a:gd name="T36" fmla="*/ 734 w 2895"/>
                  <a:gd name="T37" fmla="*/ 264 h 1460"/>
                  <a:gd name="T38" fmla="*/ 2231 w 2895"/>
                  <a:gd name="T39" fmla="*/ 3 h 1460"/>
                  <a:gd name="T40" fmla="*/ 2431 w 2895"/>
                  <a:gd name="T41" fmla="*/ 51 h 1460"/>
                  <a:gd name="T42" fmla="*/ 2605 w 2895"/>
                  <a:gd name="T43" fmla="*/ 149 h 1460"/>
                  <a:gd name="T44" fmla="*/ 2745 w 2895"/>
                  <a:gd name="T45" fmla="*/ 289 h 1460"/>
                  <a:gd name="T46" fmla="*/ 2844 w 2895"/>
                  <a:gd name="T47" fmla="*/ 462 h 1460"/>
                  <a:gd name="T48" fmla="*/ 2892 w 2895"/>
                  <a:gd name="T49" fmla="*/ 659 h 1460"/>
                  <a:gd name="T50" fmla="*/ 2882 w 2895"/>
                  <a:gd name="T51" fmla="*/ 868 h 1460"/>
                  <a:gd name="T52" fmla="*/ 2817 w 2895"/>
                  <a:gd name="T53" fmla="*/ 1060 h 1460"/>
                  <a:gd name="T54" fmla="*/ 2704 w 2895"/>
                  <a:gd name="T55" fmla="*/ 1222 h 1460"/>
                  <a:gd name="T56" fmla="*/ 2551 w 2895"/>
                  <a:gd name="T57" fmla="*/ 1348 h 1460"/>
                  <a:gd name="T58" fmla="*/ 2367 w 2895"/>
                  <a:gd name="T59" fmla="*/ 1431 h 1460"/>
                  <a:gd name="T60" fmla="*/ 2161 w 2895"/>
                  <a:gd name="T61" fmla="*/ 1460 h 1460"/>
                  <a:gd name="T62" fmla="*/ 595 w 2895"/>
                  <a:gd name="T63" fmla="*/ 1447 h 1460"/>
                  <a:gd name="T64" fmla="*/ 403 w 2895"/>
                  <a:gd name="T65" fmla="*/ 1381 h 1460"/>
                  <a:gd name="T66" fmla="*/ 239 w 2895"/>
                  <a:gd name="T67" fmla="*/ 1269 h 1460"/>
                  <a:gd name="T68" fmla="*/ 111 w 2895"/>
                  <a:gd name="T69" fmla="*/ 1117 h 1460"/>
                  <a:gd name="T70" fmla="*/ 29 w 2895"/>
                  <a:gd name="T71" fmla="*/ 935 h 1460"/>
                  <a:gd name="T72" fmla="*/ 0 w 2895"/>
                  <a:gd name="T73" fmla="*/ 730 h 1460"/>
                  <a:gd name="T74" fmla="*/ 29 w 2895"/>
                  <a:gd name="T75" fmla="*/ 525 h 1460"/>
                  <a:gd name="T76" fmla="*/ 111 w 2895"/>
                  <a:gd name="T77" fmla="*/ 343 h 1460"/>
                  <a:gd name="T78" fmla="*/ 239 w 2895"/>
                  <a:gd name="T79" fmla="*/ 191 h 1460"/>
                  <a:gd name="T80" fmla="*/ 403 w 2895"/>
                  <a:gd name="T81" fmla="*/ 78 h 1460"/>
                  <a:gd name="T82" fmla="*/ 595 w 2895"/>
                  <a:gd name="T83" fmla="*/ 14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5" h="1460">
                    <a:moveTo>
                      <a:pt x="734" y="264"/>
                    </a:moveTo>
                    <a:lnTo>
                      <a:pt x="680" y="267"/>
                    </a:lnTo>
                    <a:lnTo>
                      <a:pt x="628" y="277"/>
                    </a:lnTo>
                    <a:lnTo>
                      <a:pt x="576" y="291"/>
                    </a:lnTo>
                    <a:lnTo>
                      <a:pt x="528" y="311"/>
                    </a:lnTo>
                    <a:lnTo>
                      <a:pt x="483" y="336"/>
                    </a:lnTo>
                    <a:lnTo>
                      <a:pt x="442" y="366"/>
                    </a:lnTo>
                    <a:lnTo>
                      <a:pt x="403" y="400"/>
                    </a:lnTo>
                    <a:lnTo>
                      <a:pt x="369" y="438"/>
                    </a:lnTo>
                    <a:lnTo>
                      <a:pt x="339" y="480"/>
                    </a:lnTo>
                    <a:lnTo>
                      <a:pt x="313" y="525"/>
                    </a:lnTo>
                    <a:lnTo>
                      <a:pt x="293" y="573"/>
                    </a:lnTo>
                    <a:lnTo>
                      <a:pt x="278" y="623"/>
                    </a:lnTo>
                    <a:lnTo>
                      <a:pt x="269" y="675"/>
                    </a:lnTo>
                    <a:lnTo>
                      <a:pt x="266" y="730"/>
                    </a:lnTo>
                    <a:lnTo>
                      <a:pt x="269" y="785"/>
                    </a:lnTo>
                    <a:lnTo>
                      <a:pt x="278" y="837"/>
                    </a:lnTo>
                    <a:lnTo>
                      <a:pt x="293" y="888"/>
                    </a:lnTo>
                    <a:lnTo>
                      <a:pt x="313" y="935"/>
                    </a:lnTo>
                    <a:lnTo>
                      <a:pt x="339" y="980"/>
                    </a:lnTo>
                    <a:lnTo>
                      <a:pt x="369" y="1021"/>
                    </a:lnTo>
                    <a:lnTo>
                      <a:pt x="403" y="1060"/>
                    </a:lnTo>
                    <a:lnTo>
                      <a:pt x="442" y="1094"/>
                    </a:lnTo>
                    <a:lnTo>
                      <a:pt x="483" y="1123"/>
                    </a:lnTo>
                    <a:lnTo>
                      <a:pt x="528" y="1149"/>
                    </a:lnTo>
                    <a:lnTo>
                      <a:pt x="576" y="1169"/>
                    </a:lnTo>
                    <a:lnTo>
                      <a:pt x="628" y="1184"/>
                    </a:lnTo>
                    <a:lnTo>
                      <a:pt x="680" y="1193"/>
                    </a:lnTo>
                    <a:lnTo>
                      <a:pt x="734" y="1196"/>
                    </a:lnTo>
                    <a:lnTo>
                      <a:pt x="789" y="1193"/>
                    </a:lnTo>
                    <a:lnTo>
                      <a:pt x="842" y="1184"/>
                    </a:lnTo>
                    <a:lnTo>
                      <a:pt x="893" y="1169"/>
                    </a:lnTo>
                    <a:lnTo>
                      <a:pt x="941" y="1149"/>
                    </a:lnTo>
                    <a:lnTo>
                      <a:pt x="986" y="1123"/>
                    </a:lnTo>
                    <a:lnTo>
                      <a:pt x="1028" y="1094"/>
                    </a:lnTo>
                    <a:lnTo>
                      <a:pt x="1066" y="1060"/>
                    </a:lnTo>
                    <a:lnTo>
                      <a:pt x="1101" y="1021"/>
                    </a:lnTo>
                    <a:lnTo>
                      <a:pt x="1131" y="980"/>
                    </a:lnTo>
                    <a:lnTo>
                      <a:pt x="1156" y="935"/>
                    </a:lnTo>
                    <a:lnTo>
                      <a:pt x="1176" y="888"/>
                    </a:lnTo>
                    <a:lnTo>
                      <a:pt x="1191" y="837"/>
                    </a:lnTo>
                    <a:lnTo>
                      <a:pt x="1201" y="785"/>
                    </a:lnTo>
                    <a:lnTo>
                      <a:pt x="1204" y="730"/>
                    </a:lnTo>
                    <a:lnTo>
                      <a:pt x="1201" y="675"/>
                    </a:lnTo>
                    <a:lnTo>
                      <a:pt x="1191" y="623"/>
                    </a:lnTo>
                    <a:lnTo>
                      <a:pt x="1176" y="573"/>
                    </a:lnTo>
                    <a:lnTo>
                      <a:pt x="1156" y="525"/>
                    </a:lnTo>
                    <a:lnTo>
                      <a:pt x="1131" y="480"/>
                    </a:lnTo>
                    <a:lnTo>
                      <a:pt x="1101" y="438"/>
                    </a:lnTo>
                    <a:lnTo>
                      <a:pt x="1066" y="400"/>
                    </a:lnTo>
                    <a:lnTo>
                      <a:pt x="1028" y="366"/>
                    </a:lnTo>
                    <a:lnTo>
                      <a:pt x="986" y="336"/>
                    </a:lnTo>
                    <a:lnTo>
                      <a:pt x="941" y="311"/>
                    </a:lnTo>
                    <a:lnTo>
                      <a:pt x="893" y="291"/>
                    </a:lnTo>
                    <a:lnTo>
                      <a:pt x="842" y="277"/>
                    </a:lnTo>
                    <a:lnTo>
                      <a:pt x="789" y="267"/>
                    </a:lnTo>
                    <a:lnTo>
                      <a:pt x="734" y="264"/>
                    </a:lnTo>
                    <a:close/>
                    <a:moveTo>
                      <a:pt x="734" y="0"/>
                    </a:moveTo>
                    <a:lnTo>
                      <a:pt x="2161" y="0"/>
                    </a:lnTo>
                    <a:lnTo>
                      <a:pt x="2231" y="3"/>
                    </a:lnTo>
                    <a:lnTo>
                      <a:pt x="2300" y="14"/>
                    </a:lnTo>
                    <a:lnTo>
                      <a:pt x="2367" y="30"/>
                    </a:lnTo>
                    <a:lnTo>
                      <a:pt x="2431" y="51"/>
                    </a:lnTo>
                    <a:lnTo>
                      <a:pt x="2492" y="78"/>
                    </a:lnTo>
                    <a:lnTo>
                      <a:pt x="2551" y="111"/>
                    </a:lnTo>
                    <a:lnTo>
                      <a:pt x="2605" y="149"/>
                    </a:lnTo>
                    <a:lnTo>
                      <a:pt x="2657" y="191"/>
                    </a:lnTo>
                    <a:lnTo>
                      <a:pt x="2703" y="238"/>
                    </a:lnTo>
                    <a:lnTo>
                      <a:pt x="2745" y="289"/>
                    </a:lnTo>
                    <a:lnTo>
                      <a:pt x="2784" y="343"/>
                    </a:lnTo>
                    <a:lnTo>
                      <a:pt x="2817" y="400"/>
                    </a:lnTo>
                    <a:lnTo>
                      <a:pt x="2844" y="462"/>
                    </a:lnTo>
                    <a:lnTo>
                      <a:pt x="2866" y="525"/>
                    </a:lnTo>
                    <a:lnTo>
                      <a:pt x="2882" y="591"/>
                    </a:lnTo>
                    <a:lnTo>
                      <a:pt x="2892" y="659"/>
                    </a:lnTo>
                    <a:lnTo>
                      <a:pt x="2895" y="730"/>
                    </a:lnTo>
                    <a:lnTo>
                      <a:pt x="2892" y="801"/>
                    </a:lnTo>
                    <a:lnTo>
                      <a:pt x="2882" y="868"/>
                    </a:lnTo>
                    <a:lnTo>
                      <a:pt x="2866" y="935"/>
                    </a:lnTo>
                    <a:lnTo>
                      <a:pt x="2844" y="999"/>
                    </a:lnTo>
                    <a:lnTo>
                      <a:pt x="2817" y="1060"/>
                    </a:lnTo>
                    <a:lnTo>
                      <a:pt x="2784" y="1117"/>
                    </a:lnTo>
                    <a:lnTo>
                      <a:pt x="2745" y="1171"/>
                    </a:lnTo>
                    <a:lnTo>
                      <a:pt x="2704" y="1222"/>
                    </a:lnTo>
                    <a:lnTo>
                      <a:pt x="2657" y="1269"/>
                    </a:lnTo>
                    <a:lnTo>
                      <a:pt x="2605" y="1311"/>
                    </a:lnTo>
                    <a:lnTo>
                      <a:pt x="2551" y="1348"/>
                    </a:lnTo>
                    <a:lnTo>
                      <a:pt x="2492" y="1381"/>
                    </a:lnTo>
                    <a:lnTo>
                      <a:pt x="2431" y="1409"/>
                    </a:lnTo>
                    <a:lnTo>
                      <a:pt x="2367" y="1431"/>
                    </a:lnTo>
                    <a:lnTo>
                      <a:pt x="2301" y="1447"/>
                    </a:lnTo>
                    <a:lnTo>
                      <a:pt x="2231" y="1457"/>
                    </a:lnTo>
                    <a:lnTo>
                      <a:pt x="2161" y="1460"/>
                    </a:lnTo>
                    <a:lnTo>
                      <a:pt x="734" y="1460"/>
                    </a:lnTo>
                    <a:lnTo>
                      <a:pt x="664" y="1457"/>
                    </a:lnTo>
                    <a:lnTo>
                      <a:pt x="595" y="1447"/>
                    </a:lnTo>
                    <a:lnTo>
                      <a:pt x="528" y="1431"/>
                    </a:lnTo>
                    <a:lnTo>
                      <a:pt x="464" y="1409"/>
                    </a:lnTo>
                    <a:lnTo>
                      <a:pt x="403" y="1381"/>
                    </a:lnTo>
                    <a:lnTo>
                      <a:pt x="344" y="1348"/>
                    </a:lnTo>
                    <a:lnTo>
                      <a:pt x="290" y="1311"/>
                    </a:lnTo>
                    <a:lnTo>
                      <a:pt x="239" y="1269"/>
                    </a:lnTo>
                    <a:lnTo>
                      <a:pt x="192" y="1222"/>
                    </a:lnTo>
                    <a:lnTo>
                      <a:pt x="150" y="1171"/>
                    </a:lnTo>
                    <a:lnTo>
                      <a:pt x="111" y="1117"/>
                    </a:lnTo>
                    <a:lnTo>
                      <a:pt x="79" y="1060"/>
                    </a:lnTo>
                    <a:lnTo>
                      <a:pt x="51" y="999"/>
                    </a:lnTo>
                    <a:lnTo>
                      <a:pt x="29" y="935"/>
                    </a:lnTo>
                    <a:lnTo>
                      <a:pt x="13" y="868"/>
                    </a:lnTo>
                    <a:lnTo>
                      <a:pt x="3" y="801"/>
                    </a:lnTo>
                    <a:lnTo>
                      <a:pt x="0" y="730"/>
                    </a:lnTo>
                    <a:lnTo>
                      <a:pt x="3" y="659"/>
                    </a:lnTo>
                    <a:lnTo>
                      <a:pt x="13" y="591"/>
                    </a:lnTo>
                    <a:lnTo>
                      <a:pt x="29" y="525"/>
                    </a:lnTo>
                    <a:lnTo>
                      <a:pt x="51" y="462"/>
                    </a:lnTo>
                    <a:lnTo>
                      <a:pt x="79" y="400"/>
                    </a:lnTo>
                    <a:lnTo>
                      <a:pt x="111" y="343"/>
                    </a:lnTo>
                    <a:lnTo>
                      <a:pt x="150" y="289"/>
                    </a:lnTo>
                    <a:lnTo>
                      <a:pt x="192" y="238"/>
                    </a:lnTo>
                    <a:lnTo>
                      <a:pt x="239" y="191"/>
                    </a:lnTo>
                    <a:lnTo>
                      <a:pt x="290" y="149"/>
                    </a:lnTo>
                    <a:lnTo>
                      <a:pt x="344" y="111"/>
                    </a:lnTo>
                    <a:lnTo>
                      <a:pt x="403" y="78"/>
                    </a:lnTo>
                    <a:lnTo>
                      <a:pt x="464" y="51"/>
                    </a:lnTo>
                    <a:lnTo>
                      <a:pt x="528" y="30"/>
                    </a:lnTo>
                    <a:lnTo>
                      <a:pt x="595" y="14"/>
                    </a:lnTo>
                    <a:lnTo>
                      <a:pt x="664" y="3"/>
                    </a:lnTo>
                    <a:lnTo>
                      <a:pt x="7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27" name="Freeform 357">
                <a:extLst>
                  <a:ext uri="{FF2B5EF4-FFF2-40B4-BE49-F238E27FC236}">
                    <a16:creationId xmlns:a16="http://schemas.microsoft.com/office/drawing/2014/main" id="{C4EEE1D5-AD66-3FB8-D71A-669315127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5" y="4211638"/>
                <a:ext cx="1531938" cy="773113"/>
              </a:xfrm>
              <a:custGeom>
                <a:avLst/>
                <a:gdLst>
                  <a:gd name="T0" fmla="*/ 2053 w 2895"/>
                  <a:gd name="T1" fmla="*/ 276 h 1460"/>
                  <a:gd name="T2" fmla="*/ 1910 w 2895"/>
                  <a:gd name="T3" fmla="*/ 337 h 1460"/>
                  <a:gd name="T4" fmla="*/ 1795 w 2895"/>
                  <a:gd name="T5" fmla="*/ 438 h 1460"/>
                  <a:gd name="T6" fmla="*/ 1719 w 2895"/>
                  <a:gd name="T7" fmla="*/ 572 h 1460"/>
                  <a:gd name="T8" fmla="*/ 1692 w 2895"/>
                  <a:gd name="T9" fmla="*/ 729 h 1460"/>
                  <a:gd name="T10" fmla="*/ 1719 w 2895"/>
                  <a:gd name="T11" fmla="*/ 887 h 1460"/>
                  <a:gd name="T12" fmla="*/ 1795 w 2895"/>
                  <a:gd name="T13" fmla="*/ 1020 h 1460"/>
                  <a:gd name="T14" fmla="*/ 1910 w 2895"/>
                  <a:gd name="T15" fmla="*/ 1122 h 1460"/>
                  <a:gd name="T16" fmla="*/ 2053 w 2895"/>
                  <a:gd name="T17" fmla="*/ 1183 h 1460"/>
                  <a:gd name="T18" fmla="*/ 2216 w 2895"/>
                  <a:gd name="T19" fmla="*/ 1192 h 1460"/>
                  <a:gd name="T20" fmla="*/ 2367 w 2895"/>
                  <a:gd name="T21" fmla="*/ 1148 h 1460"/>
                  <a:gd name="T22" fmla="*/ 2492 w 2895"/>
                  <a:gd name="T23" fmla="*/ 1059 h 1460"/>
                  <a:gd name="T24" fmla="*/ 2582 w 2895"/>
                  <a:gd name="T25" fmla="*/ 934 h 1460"/>
                  <a:gd name="T26" fmla="*/ 2627 w 2895"/>
                  <a:gd name="T27" fmla="*/ 784 h 1460"/>
                  <a:gd name="T28" fmla="*/ 2617 w 2895"/>
                  <a:gd name="T29" fmla="*/ 622 h 1460"/>
                  <a:gd name="T30" fmla="*/ 2557 w 2895"/>
                  <a:gd name="T31" fmla="*/ 480 h 1460"/>
                  <a:gd name="T32" fmla="*/ 2454 w 2895"/>
                  <a:gd name="T33" fmla="*/ 366 h 1460"/>
                  <a:gd name="T34" fmla="*/ 2319 w 2895"/>
                  <a:gd name="T35" fmla="*/ 291 h 1460"/>
                  <a:gd name="T36" fmla="*/ 2161 w 2895"/>
                  <a:gd name="T37" fmla="*/ 263 h 1460"/>
                  <a:gd name="T38" fmla="*/ 2232 w 2895"/>
                  <a:gd name="T39" fmla="*/ 3 h 1460"/>
                  <a:gd name="T40" fmla="*/ 2431 w 2895"/>
                  <a:gd name="T41" fmla="*/ 51 h 1460"/>
                  <a:gd name="T42" fmla="*/ 2606 w 2895"/>
                  <a:gd name="T43" fmla="*/ 149 h 1460"/>
                  <a:gd name="T44" fmla="*/ 2746 w 2895"/>
                  <a:gd name="T45" fmla="*/ 288 h 1460"/>
                  <a:gd name="T46" fmla="*/ 2844 w 2895"/>
                  <a:gd name="T47" fmla="*/ 461 h 1460"/>
                  <a:gd name="T48" fmla="*/ 2892 w 2895"/>
                  <a:gd name="T49" fmla="*/ 659 h 1460"/>
                  <a:gd name="T50" fmla="*/ 2883 w 2895"/>
                  <a:gd name="T51" fmla="*/ 868 h 1460"/>
                  <a:gd name="T52" fmla="*/ 2817 w 2895"/>
                  <a:gd name="T53" fmla="*/ 1059 h 1460"/>
                  <a:gd name="T54" fmla="*/ 2704 w 2895"/>
                  <a:gd name="T55" fmla="*/ 1222 h 1460"/>
                  <a:gd name="T56" fmla="*/ 2551 w 2895"/>
                  <a:gd name="T57" fmla="*/ 1348 h 1460"/>
                  <a:gd name="T58" fmla="*/ 2367 w 2895"/>
                  <a:gd name="T59" fmla="*/ 1430 h 1460"/>
                  <a:gd name="T60" fmla="*/ 2161 w 2895"/>
                  <a:gd name="T61" fmla="*/ 1460 h 1460"/>
                  <a:gd name="T62" fmla="*/ 596 w 2895"/>
                  <a:gd name="T63" fmla="*/ 1446 h 1460"/>
                  <a:gd name="T64" fmla="*/ 403 w 2895"/>
                  <a:gd name="T65" fmla="*/ 1381 h 1460"/>
                  <a:gd name="T66" fmla="*/ 240 w 2895"/>
                  <a:gd name="T67" fmla="*/ 1269 h 1460"/>
                  <a:gd name="T68" fmla="*/ 113 w 2895"/>
                  <a:gd name="T69" fmla="*/ 1117 h 1460"/>
                  <a:gd name="T70" fmla="*/ 29 w 2895"/>
                  <a:gd name="T71" fmla="*/ 934 h 1460"/>
                  <a:gd name="T72" fmla="*/ 0 w 2895"/>
                  <a:gd name="T73" fmla="*/ 729 h 1460"/>
                  <a:gd name="T74" fmla="*/ 29 w 2895"/>
                  <a:gd name="T75" fmla="*/ 524 h 1460"/>
                  <a:gd name="T76" fmla="*/ 113 w 2895"/>
                  <a:gd name="T77" fmla="*/ 342 h 1460"/>
                  <a:gd name="T78" fmla="*/ 240 w 2895"/>
                  <a:gd name="T79" fmla="*/ 191 h 1460"/>
                  <a:gd name="T80" fmla="*/ 403 w 2895"/>
                  <a:gd name="T81" fmla="*/ 79 h 1460"/>
                  <a:gd name="T82" fmla="*/ 596 w 2895"/>
                  <a:gd name="T83" fmla="*/ 13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5" h="1460">
                    <a:moveTo>
                      <a:pt x="2161" y="263"/>
                    </a:moveTo>
                    <a:lnTo>
                      <a:pt x="2106" y="266"/>
                    </a:lnTo>
                    <a:lnTo>
                      <a:pt x="2053" y="276"/>
                    </a:lnTo>
                    <a:lnTo>
                      <a:pt x="2003" y="291"/>
                    </a:lnTo>
                    <a:lnTo>
                      <a:pt x="1955" y="311"/>
                    </a:lnTo>
                    <a:lnTo>
                      <a:pt x="1910" y="337"/>
                    </a:lnTo>
                    <a:lnTo>
                      <a:pt x="1868" y="366"/>
                    </a:lnTo>
                    <a:lnTo>
                      <a:pt x="1830" y="400"/>
                    </a:lnTo>
                    <a:lnTo>
                      <a:pt x="1795" y="438"/>
                    </a:lnTo>
                    <a:lnTo>
                      <a:pt x="1765" y="480"/>
                    </a:lnTo>
                    <a:lnTo>
                      <a:pt x="1740" y="524"/>
                    </a:lnTo>
                    <a:lnTo>
                      <a:pt x="1719" y="572"/>
                    </a:lnTo>
                    <a:lnTo>
                      <a:pt x="1705" y="622"/>
                    </a:lnTo>
                    <a:lnTo>
                      <a:pt x="1695" y="675"/>
                    </a:lnTo>
                    <a:lnTo>
                      <a:pt x="1692" y="729"/>
                    </a:lnTo>
                    <a:lnTo>
                      <a:pt x="1695" y="784"/>
                    </a:lnTo>
                    <a:lnTo>
                      <a:pt x="1705" y="837"/>
                    </a:lnTo>
                    <a:lnTo>
                      <a:pt x="1719" y="887"/>
                    </a:lnTo>
                    <a:lnTo>
                      <a:pt x="1740" y="934"/>
                    </a:lnTo>
                    <a:lnTo>
                      <a:pt x="1765" y="979"/>
                    </a:lnTo>
                    <a:lnTo>
                      <a:pt x="1795" y="1020"/>
                    </a:lnTo>
                    <a:lnTo>
                      <a:pt x="1830" y="1059"/>
                    </a:lnTo>
                    <a:lnTo>
                      <a:pt x="1868" y="1093"/>
                    </a:lnTo>
                    <a:lnTo>
                      <a:pt x="1910" y="1122"/>
                    </a:lnTo>
                    <a:lnTo>
                      <a:pt x="1955" y="1148"/>
                    </a:lnTo>
                    <a:lnTo>
                      <a:pt x="2003" y="1168"/>
                    </a:lnTo>
                    <a:lnTo>
                      <a:pt x="2053" y="1183"/>
                    </a:lnTo>
                    <a:lnTo>
                      <a:pt x="2106" y="1192"/>
                    </a:lnTo>
                    <a:lnTo>
                      <a:pt x="2161" y="1196"/>
                    </a:lnTo>
                    <a:lnTo>
                      <a:pt x="2216" y="1192"/>
                    </a:lnTo>
                    <a:lnTo>
                      <a:pt x="2269" y="1183"/>
                    </a:lnTo>
                    <a:lnTo>
                      <a:pt x="2319" y="1168"/>
                    </a:lnTo>
                    <a:lnTo>
                      <a:pt x="2367" y="1148"/>
                    </a:lnTo>
                    <a:lnTo>
                      <a:pt x="2412" y="1122"/>
                    </a:lnTo>
                    <a:lnTo>
                      <a:pt x="2454" y="1093"/>
                    </a:lnTo>
                    <a:lnTo>
                      <a:pt x="2492" y="1059"/>
                    </a:lnTo>
                    <a:lnTo>
                      <a:pt x="2527" y="1020"/>
                    </a:lnTo>
                    <a:lnTo>
                      <a:pt x="2557" y="979"/>
                    </a:lnTo>
                    <a:lnTo>
                      <a:pt x="2582" y="934"/>
                    </a:lnTo>
                    <a:lnTo>
                      <a:pt x="2603" y="887"/>
                    </a:lnTo>
                    <a:lnTo>
                      <a:pt x="2617" y="837"/>
                    </a:lnTo>
                    <a:lnTo>
                      <a:pt x="2627" y="784"/>
                    </a:lnTo>
                    <a:lnTo>
                      <a:pt x="2630" y="729"/>
                    </a:lnTo>
                    <a:lnTo>
                      <a:pt x="2627" y="675"/>
                    </a:lnTo>
                    <a:lnTo>
                      <a:pt x="2617" y="622"/>
                    </a:lnTo>
                    <a:lnTo>
                      <a:pt x="2603" y="572"/>
                    </a:lnTo>
                    <a:lnTo>
                      <a:pt x="2582" y="524"/>
                    </a:lnTo>
                    <a:lnTo>
                      <a:pt x="2557" y="480"/>
                    </a:lnTo>
                    <a:lnTo>
                      <a:pt x="2527" y="438"/>
                    </a:lnTo>
                    <a:lnTo>
                      <a:pt x="2492" y="400"/>
                    </a:lnTo>
                    <a:lnTo>
                      <a:pt x="2454" y="366"/>
                    </a:lnTo>
                    <a:lnTo>
                      <a:pt x="2412" y="337"/>
                    </a:lnTo>
                    <a:lnTo>
                      <a:pt x="2367" y="311"/>
                    </a:lnTo>
                    <a:lnTo>
                      <a:pt x="2319" y="291"/>
                    </a:lnTo>
                    <a:lnTo>
                      <a:pt x="2269" y="276"/>
                    </a:lnTo>
                    <a:lnTo>
                      <a:pt x="2216" y="266"/>
                    </a:lnTo>
                    <a:lnTo>
                      <a:pt x="2161" y="263"/>
                    </a:lnTo>
                    <a:close/>
                    <a:moveTo>
                      <a:pt x="735" y="0"/>
                    </a:moveTo>
                    <a:lnTo>
                      <a:pt x="2161" y="0"/>
                    </a:lnTo>
                    <a:lnTo>
                      <a:pt x="2232" y="3"/>
                    </a:lnTo>
                    <a:lnTo>
                      <a:pt x="2301" y="13"/>
                    </a:lnTo>
                    <a:lnTo>
                      <a:pt x="2367" y="29"/>
                    </a:lnTo>
                    <a:lnTo>
                      <a:pt x="2431" y="51"/>
                    </a:lnTo>
                    <a:lnTo>
                      <a:pt x="2492" y="79"/>
                    </a:lnTo>
                    <a:lnTo>
                      <a:pt x="2551" y="110"/>
                    </a:lnTo>
                    <a:lnTo>
                      <a:pt x="2606" y="149"/>
                    </a:lnTo>
                    <a:lnTo>
                      <a:pt x="2657" y="191"/>
                    </a:lnTo>
                    <a:lnTo>
                      <a:pt x="2704" y="237"/>
                    </a:lnTo>
                    <a:lnTo>
                      <a:pt x="2746" y="288"/>
                    </a:lnTo>
                    <a:lnTo>
                      <a:pt x="2784" y="342"/>
                    </a:lnTo>
                    <a:lnTo>
                      <a:pt x="2817" y="400"/>
                    </a:lnTo>
                    <a:lnTo>
                      <a:pt x="2844" y="461"/>
                    </a:lnTo>
                    <a:lnTo>
                      <a:pt x="2867" y="524"/>
                    </a:lnTo>
                    <a:lnTo>
                      <a:pt x="2883" y="590"/>
                    </a:lnTo>
                    <a:lnTo>
                      <a:pt x="2892" y="659"/>
                    </a:lnTo>
                    <a:lnTo>
                      <a:pt x="2895" y="729"/>
                    </a:lnTo>
                    <a:lnTo>
                      <a:pt x="2892" y="799"/>
                    </a:lnTo>
                    <a:lnTo>
                      <a:pt x="2883" y="868"/>
                    </a:lnTo>
                    <a:lnTo>
                      <a:pt x="2867" y="934"/>
                    </a:lnTo>
                    <a:lnTo>
                      <a:pt x="2844" y="998"/>
                    </a:lnTo>
                    <a:lnTo>
                      <a:pt x="2817" y="1059"/>
                    </a:lnTo>
                    <a:lnTo>
                      <a:pt x="2784" y="1117"/>
                    </a:lnTo>
                    <a:lnTo>
                      <a:pt x="2746" y="1171"/>
                    </a:lnTo>
                    <a:lnTo>
                      <a:pt x="2704" y="1222"/>
                    </a:lnTo>
                    <a:lnTo>
                      <a:pt x="2657" y="1269"/>
                    </a:lnTo>
                    <a:lnTo>
                      <a:pt x="2606" y="1310"/>
                    </a:lnTo>
                    <a:lnTo>
                      <a:pt x="2551" y="1348"/>
                    </a:lnTo>
                    <a:lnTo>
                      <a:pt x="2492" y="1381"/>
                    </a:lnTo>
                    <a:lnTo>
                      <a:pt x="2431" y="1408"/>
                    </a:lnTo>
                    <a:lnTo>
                      <a:pt x="2367" y="1430"/>
                    </a:lnTo>
                    <a:lnTo>
                      <a:pt x="2301" y="1446"/>
                    </a:lnTo>
                    <a:lnTo>
                      <a:pt x="2232" y="1456"/>
                    </a:lnTo>
                    <a:lnTo>
                      <a:pt x="2161" y="1460"/>
                    </a:lnTo>
                    <a:lnTo>
                      <a:pt x="735" y="1460"/>
                    </a:lnTo>
                    <a:lnTo>
                      <a:pt x="664" y="1456"/>
                    </a:lnTo>
                    <a:lnTo>
                      <a:pt x="596" y="1446"/>
                    </a:lnTo>
                    <a:lnTo>
                      <a:pt x="529" y="1430"/>
                    </a:lnTo>
                    <a:lnTo>
                      <a:pt x="464" y="1408"/>
                    </a:lnTo>
                    <a:lnTo>
                      <a:pt x="403" y="1381"/>
                    </a:lnTo>
                    <a:lnTo>
                      <a:pt x="346" y="1348"/>
                    </a:lnTo>
                    <a:lnTo>
                      <a:pt x="290" y="1310"/>
                    </a:lnTo>
                    <a:lnTo>
                      <a:pt x="240" y="1269"/>
                    </a:lnTo>
                    <a:lnTo>
                      <a:pt x="193" y="1222"/>
                    </a:lnTo>
                    <a:lnTo>
                      <a:pt x="150" y="1171"/>
                    </a:lnTo>
                    <a:lnTo>
                      <a:pt x="113" y="1117"/>
                    </a:lnTo>
                    <a:lnTo>
                      <a:pt x="80" y="1059"/>
                    </a:lnTo>
                    <a:lnTo>
                      <a:pt x="52" y="998"/>
                    </a:lnTo>
                    <a:lnTo>
                      <a:pt x="29" y="934"/>
                    </a:lnTo>
                    <a:lnTo>
                      <a:pt x="13" y="868"/>
                    </a:lnTo>
                    <a:lnTo>
                      <a:pt x="4" y="799"/>
                    </a:lnTo>
                    <a:lnTo>
                      <a:pt x="0" y="729"/>
                    </a:lnTo>
                    <a:lnTo>
                      <a:pt x="4" y="659"/>
                    </a:lnTo>
                    <a:lnTo>
                      <a:pt x="13" y="590"/>
                    </a:lnTo>
                    <a:lnTo>
                      <a:pt x="29" y="524"/>
                    </a:lnTo>
                    <a:lnTo>
                      <a:pt x="52" y="461"/>
                    </a:lnTo>
                    <a:lnTo>
                      <a:pt x="80" y="400"/>
                    </a:lnTo>
                    <a:lnTo>
                      <a:pt x="113" y="342"/>
                    </a:lnTo>
                    <a:lnTo>
                      <a:pt x="150" y="288"/>
                    </a:lnTo>
                    <a:lnTo>
                      <a:pt x="193" y="237"/>
                    </a:lnTo>
                    <a:lnTo>
                      <a:pt x="240" y="191"/>
                    </a:lnTo>
                    <a:lnTo>
                      <a:pt x="290" y="149"/>
                    </a:lnTo>
                    <a:lnTo>
                      <a:pt x="346" y="110"/>
                    </a:lnTo>
                    <a:lnTo>
                      <a:pt x="403" y="79"/>
                    </a:lnTo>
                    <a:lnTo>
                      <a:pt x="464" y="51"/>
                    </a:lnTo>
                    <a:lnTo>
                      <a:pt x="529" y="29"/>
                    </a:lnTo>
                    <a:lnTo>
                      <a:pt x="596" y="13"/>
                    </a:lnTo>
                    <a:lnTo>
                      <a:pt x="664" y="3"/>
                    </a:lnTo>
                    <a:lnTo>
                      <a:pt x="7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71F48069-207C-C272-46DC-87C04497C256}"/>
                </a:ext>
              </a:extLst>
            </p:cNvPr>
            <p:cNvGrpSpPr/>
            <p:nvPr/>
          </p:nvGrpSpPr>
          <p:grpSpPr>
            <a:xfrm>
              <a:off x="3692144" y="3401361"/>
              <a:ext cx="2096248" cy="1487102"/>
              <a:chOff x="3559449" y="4087880"/>
              <a:chExt cx="2096248" cy="1487102"/>
            </a:xfrm>
          </p:grpSpPr>
          <p:sp>
            <p:nvSpPr>
              <p:cNvPr id="24" name="TextBox 46">
                <a:extLst>
                  <a:ext uri="{FF2B5EF4-FFF2-40B4-BE49-F238E27FC236}">
                    <a16:creationId xmlns:a16="http://schemas.microsoft.com/office/drawing/2014/main" id="{16A6E403-0FD1-9AAA-A9F1-160D43509C7C}"/>
                  </a:ext>
                </a:extLst>
              </p:cNvPr>
              <p:cNvSpPr txBox="1"/>
              <p:nvPr/>
            </p:nvSpPr>
            <p:spPr>
              <a:xfrm>
                <a:off x="4023264" y="4087880"/>
                <a:ext cx="1175002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5" name="TextBox 47">
                <a:extLst>
                  <a:ext uri="{FF2B5EF4-FFF2-40B4-BE49-F238E27FC236}">
                    <a16:creationId xmlns:a16="http://schemas.microsoft.com/office/drawing/2014/main" id="{E549BE1E-26EE-D3A3-A7CB-F3D472D7BF90}"/>
                  </a:ext>
                </a:extLst>
              </p:cNvPr>
              <p:cNvSpPr txBox="1"/>
              <p:nvPr/>
            </p:nvSpPr>
            <p:spPr>
              <a:xfrm flipH="1">
                <a:off x="3559449" y="4643573"/>
                <a:ext cx="2096248" cy="931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黑体 CN Bold" panose="020B0800000000000000" pitchFamily="34" charset="-122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23" name="Flowchart: Terminator 55">
              <a:extLst>
                <a:ext uri="{FF2B5EF4-FFF2-40B4-BE49-F238E27FC236}">
                  <a16:creationId xmlns:a16="http://schemas.microsoft.com/office/drawing/2014/main" id="{73962DB4-41A8-1375-F8C2-74093D0BBA1D}"/>
                </a:ext>
              </a:extLst>
            </p:cNvPr>
            <p:cNvSpPr/>
            <p:nvPr/>
          </p:nvSpPr>
          <p:spPr>
            <a:xfrm>
              <a:off x="3900995" y="5182258"/>
              <a:ext cx="1677842" cy="479725"/>
            </a:xfrm>
            <a:prstGeom prst="flowChartTerminator">
              <a:avLst/>
            </a:prstGeom>
            <a:solidFill>
              <a:srgbClr val="DD5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Learn More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CCB2A6C-EADA-9099-D743-3DE557037101}"/>
              </a:ext>
            </a:extLst>
          </p:cNvPr>
          <p:cNvGrpSpPr/>
          <p:nvPr/>
        </p:nvGrpSpPr>
        <p:grpSpPr>
          <a:xfrm>
            <a:off x="6244383" y="1785393"/>
            <a:ext cx="2250831" cy="3785342"/>
            <a:chOff x="6166239" y="2069199"/>
            <a:chExt cx="2250831" cy="3785342"/>
          </a:xfrm>
        </p:grpSpPr>
        <p:sp>
          <p:nvSpPr>
            <p:cNvPr id="29" name="Rounded Rectangle 12">
              <a:extLst>
                <a:ext uri="{FF2B5EF4-FFF2-40B4-BE49-F238E27FC236}">
                  <a16:creationId xmlns:a16="http://schemas.microsoft.com/office/drawing/2014/main" id="{C0EEF531-9977-E520-921C-AE8D02BFA90C}"/>
                </a:ext>
              </a:extLst>
            </p:cNvPr>
            <p:cNvSpPr/>
            <p:nvPr/>
          </p:nvSpPr>
          <p:spPr>
            <a:xfrm>
              <a:off x="6166239" y="2557059"/>
              <a:ext cx="2250831" cy="3297482"/>
            </a:xfrm>
            <a:prstGeom prst="roundRect">
              <a:avLst>
                <a:gd name="adj" fmla="val 3736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30" name="Rounded Rectangle 13">
              <a:extLst>
                <a:ext uri="{FF2B5EF4-FFF2-40B4-BE49-F238E27FC236}">
                  <a16:creationId xmlns:a16="http://schemas.microsoft.com/office/drawing/2014/main" id="{465872EC-B3BD-1CFA-7408-08EA84A59232}"/>
                </a:ext>
              </a:extLst>
            </p:cNvPr>
            <p:cNvSpPr/>
            <p:nvPr/>
          </p:nvSpPr>
          <p:spPr>
            <a:xfrm rot="2700000">
              <a:off x="6803795" y="2069199"/>
              <a:ext cx="975721" cy="975721"/>
            </a:xfrm>
            <a:prstGeom prst="roundRect">
              <a:avLst>
                <a:gd name="adj" fmla="val 17839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grpSp>
          <p:nvGrpSpPr>
            <p:cNvPr id="31" name="Группа 74">
              <a:extLst>
                <a:ext uri="{FF2B5EF4-FFF2-40B4-BE49-F238E27FC236}">
                  <a16:creationId xmlns:a16="http://schemas.microsoft.com/office/drawing/2014/main" id="{E7135B7E-BEE9-0A74-F881-A140EFD1B62C}"/>
                </a:ext>
              </a:extLst>
            </p:cNvPr>
            <p:cNvGrpSpPr/>
            <p:nvPr/>
          </p:nvGrpSpPr>
          <p:grpSpPr>
            <a:xfrm>
              <a:off x="7094093" y="2366475"/>
              <a:ext cx="395122" cy="381168"/>
              <a:chOff x="5843588" y="3217863"/>
              <a:chExt cx="2562225" cy="2471738"/>
            </a:xfrm>
            <a:solidFill>
              <a:sysClr val="window" lastClr="FFFFFF"/>
            </a:solidFill>
          </p:grpSpPr>
          <p:sp>
            <p:nvSpPr>
              <p:cNvPr id="36" name="Freeform 64">
                <a:extLst>
                  <a:ext uri="{FF2B5EF4-FFF2-40B4-BE49-F238E27FC236}">
                    <a16:creationId xmlns:a16="http://schemas.microsoft.com/office/drawing/2014/main" id="{9D43930C-50D0-8BC2-470D-BF8DA7603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6688" y="3217863"/>
                <a:ext cx="619125" cy="622300"/>
              </a:xfrm>
              <a:custGeom>
                <a:avLst/>
                <a:gdLst>
                  <a:gd name="T0" fmla="*/ 340 w 781"/>
                  <a:gd name="T1" fmla="*/ 0 h 785"/>
                  <a:gd name="T2" fmla="*/ 340 w 781"/>
                  <a:gd name="T3" fmla="*/ 0 h 785"/>
                  <a:gd name="T4" fmla="*/ 363 w 781"/>
                  <a:gd name="T5" fmla="*/ 2 h 785"/>
                  <a:gd name="T6" fmla="*/ 386 w 781"/>
                  <a:gd name="T7" fmla="*/ 7 h 785"/>
                  <a:gd name="T8" fmla="*/ 408 w 781"/>
                  <a:gd name="T9" fmla="*/ 17 h 785"/>
                  <a:gd name="T10" fmla="*/ 429 w 781"/>
                  <a:gd name="T11" fmla="*/ 30 h 785"/>
                  <a:gd name="T12" fmla="*/ 448 w 781"/>
                  <a:gd name="T13" fmla="*/ 46 h 785"/>
                  <a:gd name="T14" fmla="*/ 737 w 781"/>
                  <a:gd name="T15" fmla="*/ 336 h 785"/>
                  <a:gd name="T16" fmla="*/ 755 w 781"/>
                  <a:gd name="T17" fmla="*/ 357 h 785"/>
                  <a:gd name="T18" fmla="*/ 768 w 781"/>
                  <a:gd name="T19" fmla="*/ 381 h 785"/>
                  <a:gd name="T20" fmla="*/ 777 w 781"/>
                  <a:gd name="T21" fmla="*/ 406 h 785"/>
                  <a:gd name="T22" fmla="*/ 781 w 781"/>
                  <a:gd name="T23" fmla="*/ 431 h 785"/>
                  <a:gd name="T24" fmla="*/ 781 w 781"/>
                  <a:gd name="T25" fmla="*/ 457 h 785"/>
                  <a:gd name="T26" fmla="*/ 777 w 781"/>
                  <a:gd name="T27" fmla="*/ 483 h 785"/>
                  <a:gd name="T28" fmla="*/ 768 w 781"/>
                  <a:gd name="T29" fmla="*/ 509 h 785"/>
                  <a:gd name="T30" fmla="*/ 755 w 781"/>
                  <a:gd name="T31" fmla="*/ 532 h 785"/>
                  <a:gd name="T32" fmla="*/ 737 w 781"/>
                  <a:gd name="T33" fmla="*/ 553 h 785"/>
                  <a:gd name="T34" fmla="*/ 505 w 781"/>
                  <a:gd name="T35" fmla="*/ 785 h 785"/>
                  <a:gd name="T36" fmla="*/ 0 w 781"/>
                  <a:gd name="T37" fmla="*/ 278 h 785"/>
                  <a:gd name="T38" fmla="*/ 232 w 781"/>
                  <a:gd name="T39" fmla="*/ 45 h 785"/>
                  <a:gd name="T40" fmla="*/ 251 w 781"/>
                  <a:gd name="T41" fmla="*/ 29 h 785"/>
                  <a:gd name="T42" fmla="*/ 271 w 781"/>
                  <a:gd name="T43" fmla="*/ 17 h 785"/>
                  <a:gd name="T44" fmla="*/ 293 w 781"/>
                  <a:gd name="T45" fmla="*/ 7 h 785"/>
                  <a:gd name="T46" fmla="*/ 316 w 781"/>
                  <a:gd name="T47" fmla="*/ 2 h 785"/>
                  <a:gd name="T48" fmla="*/ 340 w 781"/>
                  <a:gd name="T4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1" h="785">
                    <a:moveTo>
                      <a:pt x="340" y="0"/>
                    </a:moveTo>
                    <a:lnTo>
                      <a:pt x="340" y="0"/>
                    </a:lnTo>
                    <a:lnTo>
                      <a:pt x="363" y="2"/>
                    </a:lnTo>
                    <a:lnTo>
                      <a:pt x="386" y="7"/>
                    </a:lnTo>
                    <a:lnTo>
                      <a:pt x="408" y="17"/>
                    </a:lnTo>
                    <a:lnTo>
                      <a:pt x="429" y="30"/>
                    </a:lnTo>
                    <a:lnTo>
                      <a:pt x="448" y="46"/>
                    </a:lnTo>
                    <a:lnTo>
                      <a:pt x="737" y="336"/>
                    </a:lnTo>
                    <a:lnTo>
                      <a:pt x="755" y="357"/>
                    </a:lnTo>
                    <a:lnTo>
                      <a:pt x="768" y="381"/>
                    </a:lnTo>
                    <a:lnTo>
                      <a:pt x="777" y="406"/>
                    </a:lnTo>
                    <a:lnTo>
                      <a:pt x="781" y="431"/>
                    </a:lnTo>
                    <a:lnTo>
                      <a:pt x="781" y="457"/>
                    </a:lnTo>
                    <a:lnTo>
                      <a:pt x="777" y="483"/>
                    </a:lnTo>
                    <a:lnTo>
                      <a:pt x="768" y="509"/>
                    </a:lnTo>
                    <a:lnTo>
                      <a:pt x="755" y="532"/>
                    </a:lnTo>
                    <a:lnTo>
                      <a:pt x="737" y="553"/>
                    </a:lnTo>
                    <a:lnTo>
                      <a:pt x="505" y="785"/>
                    </a:lnTo>
                    <a:lnTo>
                      <a:pt x="0" y="278"/>
                    </a:lnTo>
                    <a:lnTo>
                      <a:pt x="232" y="45"/>
                    </a:lnTo>
                    <a:lnTo>
                      <a:pt x="251" y="29"/>
                    </a:lnTo>
                    <a:lnTo>
                      <a:pt x="271" y="17"/>
                    </a:lnTo>
                    <a:lnTo>
                      <a:pt x="293" y="7"/>
                    </a:lnTo>
                    <a:lnTo>
                      <a:pt x="316" y="2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37" name="Freeform 65">
                <a:extLst>
                  <a:ext uri="{FF2B5EF4-FFF2-40B4-BE49-F238E27FC236}">
                    <a16:creationId xmlns:a16="http://schemas.microsoft.com/office/drawing/2014/main" id="{9F2BAFC8-0053-FFF2-6012-D34C57B2A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3" y="3522663"/>
                <a:ext cx="1504950" cy="1512888"/>
              </a:xfrm>
              <a:custGeom>
                <a:avLst/>
                <a:gdLst>
                  <a:gd name="T0" fmla="*/ 1391 w 1896"/>
                  <a:gd name="T1" fmla="*/ 0 h 1905"/>
                  <a:gd name="T2" fmla="*/ 1896 w 1896"/>
                  <a:gd name="T3" fmla="*/ 508 h 1905"/>
                  <a:gd name="T4" fmla="*/ 506 w 1896"/>
                  <a:gd name="T5" fmla="*/ 1905 h 1905"/>
                  <a:gd name="T6" fmla="*/ 0 w 1896"/>
                  <a:gd name="T7" fmla="*/ 1398 h 1905"/>
                  <a:gd name="T8" fmla="*/ 1391 w 1896"/>
                  <a:gd name="T9" fmla="*/ 0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6" h="1905">
                    <a:moveTo>
                      <a:pt x="1391" y="0"/>
                    </a:moveTo>
                    <a:lnTo>
                      <a:pt x="1896" y="508"/>
                    </a:lnTo>
                    <a:lnTo>
                      <a:pt x="506" y="1905"/>
                    </a:lnTo>
                    <a:lnTo>
                      <a:pt x="0" y="1398"/>
                    </a:lnTo>
                    <a:lnTo>
                      <a:pt x="1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38" name="Freeform 66">
                <a:extLst>
                  <a:ext uri="{FF2B5EF4-FFF2-40B4-BE49-F238E27FC236}">
                    <a16:creationId xmlns:a16="http://schemas.microsoft.com/office/drawing/2014/main" id="{8F12B4EE-CD5B-5C96-8F1D-DF53E3833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3" y="4719638"/>
                <a:ext cx="485775" cy="488950"/>
              </a:xfrm>
              <a:custGeom>
                <a:avLst/>
                <a:gdLst>
                  <a:gd name="T0" fmla="*/ 108 w 613"/>
                  <a:gd name="T1" fmla="*/ 0 h 615"/>
                  <a:gd name="T2" fmla="*/ 613 w 613"/>
                  <a:gd name="T3" fmla="*/ 507 h 615"/>
                  <a:gd name="T4" fmla="*/ 0 w 613"/>
                  <a:gd name="T5" fmla="*/ 615 h 615"/>
                  <a:gd name="T6" fmla="*/ 108 w 613"/>
                  <a:gd name="T7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615">
                    <a:moveTo>
                      <a:pt x="108" y="0"/>
                    </a:moveTo>
                    <a:lnTo>
                      <a:pt x="613" y="507"/>
                    </a:lnTo>
                    <a:lnTo>
                      <a:pt x="0" y="615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39" name="Freeform 67">
                <a:extLst>
                  <a:ext uri="{FF2B5EF4-FFF2-40B4-BE49-F238E27FC236}">
                    <a16:creationId xmlns:a16="http://schemas.microsoft.com/office/drawing/2014/main" id="{6859F3AC-CF53-1E03-0464-FA32F4A52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8" y="3640138"/>
                <a:ext cx="2036762" cy="2049463"/>
              </a:xfrm>
              <a:custGeom>
                <a:avLst/>
                <a:gdLst>
                  <a:gd name="T0" fmla="*/ 213 w 2566"/>
                  <a:gd name="T1" fmla="*/ 0 h 2582"/>
                  <a:gd name="T2" fmla="*/ 2007 w 2566"/>
                  <a:gd name="T3" fmla="*/ 0 h 2582"/>
                  <a:gd name="T4" fmla="*/ 1675 w 2566"/>
                  <a:gd name="T5" fmla="*/ 333 h 2582"/>
                  <a:gd name="T6" fmla="*/ 331 w 2566"/>
                  <a:gd name="T7" fmla="*/ 333 h 2582"/>
                  <a:gd name="T8" fmla="*/ 331 w 2566"/>
                  <a:gd name="T9" fmla="*/ 2250 h 2582"/>
                  <a:gd name="T10" fmla="*/ 2235 w 2566"/>
                  <a:gd name="T11" fmla="*/ 2250 h 2582"/>
                  <a:gd name="T12" fmla="*/ 2235 w 2566"/>
                  <a:gd name="T13" fmla="*/ 1160 h 2582"/>
                  <a:gd name="T14" fmla="*/ 2566 w 2566"/>
                  <a:gd name="T15" fmla="*/ 829 h 2582"/>
                  <a:gd name="T16" fmla="*/ 2566 w 2566"/>
                  <a:gd name="T17" fmla="*/ 2368 h 2582"/>
                  <a:gd name="T18" fmla="*/ 2564 w 2566"/>
                  <a:gd name="T19" fmla="*/ 2402 h 2582"/>
                  <a:gd name="T20" fmla="*/ 2555 w 2566"/>
                  <a:gd name="T21" fmla="*/ 2435 h 2582"/>
                  <a:gd name="T22" fmla="*/ 2542 w 2566"/>
                  <a:gd name="T23" fmla="*/ 2466 h 2582"/>
                  <a:gd name="T24" fmla="*/ 2525 w 2566"/>
                  <a:gd name="T25" fmla="*/ 2495 h 2582"/>
                  <a:gd name="T26" fmla="*/ 2504 w 2566"/>
                  <a:gd name="T27" fmla="*/ 2520 h 2582"/>
                  <a:gd name="T28" fmla="*/ 2478 w 2566"/>
                  <a:gd name="T29" fmla="*/ 2541 h 2582"/>
                  <a:gd name="T30" fmla="*/ 2450 w 2566"/>
                  <a:gd name="T31" fmla="*/ 2558 h 2582"/>
                  <a:gd name="T32" fmla="*/ 2419 w 2566"/>
                  <a:gd name="T33" fmla="*/ 2571 h 2582"/>
                  <a:gd name="T34" fmla="*/ 2386 w 2566"/>
                  <a:gd name="T35" fmla="*/ 2579 h 2582"/>
                  <a:gd name="T36" fmla="*/ 2352 w 2566"/>
                  <a:gd name="T37" fmla="*/ 2582 h 2582"/>
                  <a:gd name="T38" fmla="*/ 213 w 2566"/>
                  <a:gd name="T39" fmla="*/ 2582 h 2582"/>
                  <a:gd name="T40" fmla="*/ 179 w 2566"/>
                  <a:gd name="T41" fmla="*/ 2579 h 2582"/>
                  <a:gd name="T42" fmla="*/ 146 w 2566"/>
                  <a:gd name="T43" fmla="*/ 2571 h 2582"/>
                  <a:gd name="T44" fmla="*/ 116 w 2566"/>
                  <a:gd name="T45" fmla="*/ 2558 h 2582"/>
                  <a:gd name="T46" fmla="*/ 88 w 2566"/>
                  <a:gd name="T47" fmla="*/ 2541 h 2582"/>
                  <a:gd name="T48" fmla="*/ 63 w 2566"/>
                  <a:gd name="T49" fmla="*/ 2520 h 2582"/>
                  <a:gd name="T50" fmla="*/ 41 w 2566"/>
                  <a:gd name="T51" fmla="*/ 2495 h 2582"/>
                  <a:gd name="T52" fmla="*/ 24 w 2566"/>
                  <a:gd name="T53" fmla="*/ 2466 h 2582"/>
                  <a:gd name="T54" fmla="*/ 11 w 2566"/>
                  <a:gd name="T55" fmla="*/ 2435 h 2582"/>
                  <a:gd name="T56" fmla="*/ 3 w 2566"/>
                  <a:gd name="T57" fmla="*/ 2402 h 2582"/>
                  <a:gd name="T58" fmla="*/ 0 w 2566"/>
                  <a:gd name="T59" fmla="*/ 2368 h 2582"/>
                  <a:gd name="T60" fmla="*/ 0 w 2566"/>
                  <a:gd name="T61" fmla="*/ 216 h 2582"/>
                  <a:gd name="T62" fmla="*/ 3 w 2566"/>
                  <a:gd name="T63" fmla="*/ 180 h 2582"/>
                  <a:gd name="T64" fmla="*/ 11 w 2566"/>
                  <a:gd name="T65" fmla="*/ 147 h 2582"/>
                  <a:gd name="T66" fmla="*/ 24 w 2566"/>
                  <a:gd name="T67" fmla="*/ 117 h 2582"/>
                  <a:gd name="T68" fmla="*/ 41 w 2566"/>
                  <a:gd name="T69" fmla="*/ 89 h 2582"/>
                  <a:gd name="T70" fmla="*/ 63 w 2566"/>
                  <a:gd name="T71" fmla="*/ 63 h 2582"/>
                  <a:gd name="T72" fmla="*/ 88 w 2566"/>
                  <a:gd name="T73" fmla="*/ 41 h 2582"/>
                  <a:gd name="T74" fmla="*/ 116 w 2566"/>
                  <a:gd name="T75" fmla="*/ 24 h 2582"/>
                  <a:gd name="T76" fmla="*/ 146 w 2566"/>
                  <a:gd name="T77" fmla="*/ 11 h 2582"/>
                  <a:gd name="T78" fmla="*/ 179 w 2566"/>
                  <a:gd name="T79" fmla="*/ 3 h 2582"/>
                  <a:gd name="T80" fmla="*/ 213 w 2566"/>
                  <a:gd name="T81" fmla="*/ 0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66" h="2582">
                    <a:moveTo>
                      <a:pt x="213" y="0"/>
                    </a:moveTo>
                    <a:lnTo>
                      <a:pt x="2007" y="0"/>
                    </a:lnTo>
                    <a:lnTo>
                      <a:pt x="1675" y="333"/>
                    </a:lnTo>
                    <a:lnTo>
                      <a:pt x="331" y="333"/>
                    </a:lnTo>
                    <a:lnTo>
                      <a:pt x="331" y="2250"/>
                    </a:lnTo>
                    <a:lnTo>
                      <a:pt x="2235" y="2250"/>
                    </a:lnTo>
                    <a:lnTo>
                      <a:pt x="2235" y="1160"/>
                    </a:lnTo>
                    <a:lnTo>
                      <a:pt x="2566" y="829"/>
                    </a:lnTo>
                    <a:lnTo>
                      <a:pt x="2566" y="2368"/>
                    </a:lnTo>
                    <a:lnTo>
                      <a:pt x="2564" y="2402"/>
                    </a:lnTo>
                    <a:lnTo>
                      <a:pt x="2555" y="2435"/>
                    </a:lnTo>
                    <a:lnTo>
                      <a:pt x="2542" y="2466"/>
                    </a:lnTo>
                    <a:lnTo>
                      <a:pt x="2525" y="2495"/>
                    </a:lnTo>
                    <a:lnTo>
                      <a:pt x="2504" y="2520"/>
                    </a:lnTo>
                    <a:lnTo>
                      <a:pt x="2478" y="2541"/>
                    </a:lnTo>
                    <a:lnTo>
                      <a:pt x="2450" y="2558"/>
                    </a:lnTo>
                    <a:lnTo>
                      <a:pt x="2419" y="2571"/>
                    </a:lnTo>
                    <a:lnTo>
                      <a:pt x="2386" y="2579"/>
                    </a:lnTo>
                    <a:lnTo>
                      <a:pt x="2352" y="2582"/>
                    </a:lnTo>
                    <a:lnTo>
                      <a:pt x="213" y="2582"/>
                    </a:lnTo>
                    <a:lnTo>
                      <a:pt x="179" y="2579"/>
                    </a:lnTo>
                    <a:lnTo>
                      <a:pt x="146" y="2571"/>
                    </a:lnTo>
                    <a:lnTo>
                      <a:pt x="116" y="2558"/>
                    </a:lnTo>
                    <a:lnTo>
                      <a:pt x="88" y="2541"/>
                    </a:lnTo>
                    <a:lnTo>
                      <a:pt x="63" y="2520"/>
                    </a:lnTo>
                    <a:lnTo>
                      <a:pt x="41" y="2495"/>
                    </a:lnTo>
                    <a:lnTo>
                      <a:pt x="24" y="2466"/>
                    </a:lnTo>
                    <a:lnTo>
                      <a:pt x="11" y="2435"/>
                    </a:lnTo>
                    <a:lnTo>
                      <a:pt x="3" y="2402"/>
                    </a:lnTo>
                    <a:lnTo>
                      <a:pt x="0" y="2368"/>
                    </a:lnTo>
                    <a:lnTo>
                      <a:pt x="0" y="216"/>
                    </a:lnTo>
                    <a:lnTo>
                      <a:pt x="3" y="180"/>
                    </a:lnTo>
                    <a:lnTo>
                      <a:pt x="11" y="147"/>
                    </a:lnTo>
                    <a:lnTo>
                      <a:pt x="24" y="117"/>
                    </a:lnTo>
                    <a:lnTo>
                      <a:pt x="41" y="89"/>
                    </a:lnTo>
                    <a:lnTo>
                      <a:pt x="63" y="63"/>
                    </a:lnTo>
                    <a:lnTo>
                      <a:pt x="88" y="41"/>
                    </a:lnTo>
                    <a:lnTo>
                      <a:pt x="116" y="24"/>
                    </a:lnTo>
                    <a:lnTo>
                      <a:pt x="146" y="11"/>
                    </a:lnTo>
                    <a:lnTo>
                      <a:pt x="179" y="3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32" name="Group 48">
              <a:extLst>
                <a:ext uri="{FF2B5EF4-FFF2-40B4-BE49-F238E27FC236}">
                  <a16:creationId xmlns:a16="http://schemas.microsoft.com/office/drawing/2014/main" id="{298F78CB-90E7-B4A0-D684-BDB8A4D69B53}"/>
                </a:ext>
              </a:extLst>
            </p:cNvPr>
            <p:cNvGrpSpPr/>
            <p:nvPr/>
          </p:nvGrpSpPr>
          <p:grpSpPr>
            <a:xfrm>
              <a:off x="6234729" y="3401361"/>
              <a:ext cx="2113851" cy="1487102"/>
              <a:chOff x="6566417" y="4087880"/>
              <a:chExt cx="2113851" cy="1487102"/>
            </a:xfrm>
          </p:grpSpPr>
          <p:sp>
            <p:nvSpPr>
              <p:cNvPr id="34" name="TextBox 49">
                <a:extLst>
                  <a:ext uri="{FF2B5EF4-FFF2-40B4-BE49-F238E27FC236}">
                    <a16:creationId xmlns:a16="http://schemas.microsoft.com/office/drawing/2014/main" id="{483BB34A-5242-F966-35FD-AB906045EF11}"/>
                  </a:ext>
                </a:extLst>
              </p:cNvPr>
              <p:cNvSpPr txBox="1"/>
              <p:nvPr/>
            </p:nvSpPr>
            <p:spPr>
              <a:xfrm>
                <a:off x="7039383" y="4087880"/>
                <a:ext cx="1175002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5" name="TextBox 50">
                <a:extLst>
                  <a:ext uri="{FF2B5EF4-FFF2-40B4-BE49-F238E27FC236}">
                    <a16:creationId xmlns:a16="http://schemas.microsoft.com/office/drawing/2014/main" id="{B304D139-920D-18C3-EF82-9FDE9E82C326}"/>
                  </a:ext>
                </a:extLst>
              </p:cNvPr>
              <p:cNvSpPr txBox="1"/>
              <p:nvPr/>
            </p:nvSpPr>
            <p:spPr>
              <a:xfrm flipH="1">
                <a:off x="6566417" y="4643573"/>
                <a:ext cx="2113851" cy="931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黑体 CN Bold" panose="020B0800000000000000" pitchFamily="34" charset="-122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33" name="Flowchart: Terminator 56">
              <a:extLst>
                <a:ext uri="{FF2B5EF4-FFF2-40B4-BE49-F238E27FC236}">
                  <a16:creationId xmlns:a16="http://schemas.microsoft.com/office/drawing/2014/main" id="{23A23D5B-6F35-D549-9FEC-10ADB1187A54}"/>
                </a:ext>
              </a:extLst>
            </p:cNvPr>
            <p:cNvSpPr/>
            <p:nvPr/>
          </p:nvSpPr>
          <p:spPr>
            <a:xfrm>
              <a:off x="6452732" y="5182258"/>
              <a:ext cx="1677842" cy="479725"/>
            </a:xfrm>
            <a:prstGeom prst="flowChartTermina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Learn More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B61EE66-E5E8-F5BD-C4CE-2DDCD7EB9DD1}"/>
              </a:ext>
            </a:extLst>
          </p:cNvPr>
          <p:cNvGrpSpPr/>
          <p:nvPr/>
        </p:nvGrpSpPr>
        <p:grpSpPr>
          <a:xfrm>
            <a:off x="8849129" y="1785393"/>
            <a:ext cx="2250831" cy="3785342"/>
            <a:chOff x="8717624" y="2069199"/>
            <a:chExt cx="2250831" cy="3785342"/>
          </a:xfrm>
        </p:grpSpPr>
        <p:sp>
          <p:nvSpPr>
            <p:cNvPr id="41" name="Rounded Rectangle 17">
              <a:extLst>
                <a:ext uri="{FF2B5EF4-FFF2-40B4-BE49-F238E27FC236}">
                  <a16:creationId xmlns:a16="http://schemas.microsoft.com/office/drawing/2014/main" id="{12108EDA-3FF9-C03D-7787-7144C4A5CF46}"/>
                </a:ext>
              </a:extLst>
            </p:cNvPr>
            <p:cNvSpPr/>
            <p:nvPr/>
          </p:nvSpPr>
          <p:spPr>
            <a:xfrm>
              <a:off x="8717624" y="2557059"/>
              <a:ext cx="2250831" cy="3297482"/>
            </a:xfrm>
            <a:prstGeom prst="roundRect">
              <a:avLst>
                <a:gd name="adj" fmla="val 3736"/>
              </a:avLst>
            </a:prstGeom>
            <a:noFill/>
            <a:ln w="12700" cap="flat" cmpd="sng" algn="ctr">
              <a:solidFill>
                <a:srgbClr val="DD5F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42" name="Rounded Rectangle 18">
              <a:extLst>
                <a:ext uri="{FF2B5EF4-FFF2-40B4-BE49-F238E27FC236}">
                  <a16:creationId xmlns:a16="http://schemas.microsoft.com/office/drawing/2014/main" id="{F115C43B-2605-0BF9-3A0A-1087B629027A}"/>
                </a:ext>
              </a:extLst>
            </p:cNvPr>
            <p:cNvSpPr/>
            <p:nvPr/>
          </p:nvSpPr>
          <p:spPr>
            <a:xfrm rot="2700000">
              <a:off x="9355180" y="2069199"/>
              <a:ext cx="975721" cy="975721"/>
            </a:xfrm>
            <a:prstGeom prst="roundRect">
              <a:avLst>
                <a:gd name="adj" fmla="val 17839"/>
              </a:avLst>
            </a:prstGeom>
            <a:solidFill>
              <a:srgbClr val="DD5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grpSp>
          <p:nvGrpSpPr>
            <p:cNvPr id="43" name="Группа 406">
              <a:extLst>
                <a:ext uri="{FF2B5EF4-FFF2-40B4-BE49-F238E27FC236}">
                  <a16:creationId xmlns:a16="http://schemas.microsoft.com/office/drawing/2014/main" id="{060FFF4F-9CD7-25BA-4E2D-605BC5A399FB}"/>
                </a:ext>
              </a:extLst>
            </p:cNvPr>
            <p:cNvGrpSpPr/>
            <p:nvPr/>
          </p:nvGrpSpPr>
          <p:grpSpPr>
            <a:xfrm>
              <a:off x="9653296" y="2330086"/>
              <a:ext cx="379485" cy="387500"/>
              <a:chOff x="5853113" y="3217863"/>
              <a:chExt cx="2179638" cy="2225675"/>
            </a:xfrm>
            <a:solidFill>
              <a:sysClr val="window" lastClr="FFFFFF"/>
            </a:solidFill>
          </p:grpSpPr>
          <p:sp>
            <p:nvSpPr>
              <p:cNvPr id="48" name="Freeform 362">
                <a:extLst>
                  <a:ext uri="{FF2B5EF4-FFF2-40B4-BE49-F238E27FC236}">
                    <a16:creationId xmlns:a16="http://schemas.microsoft.com/office/drawing/2014/main" id="{ECF7F52A-23B0-6942-8763-CA7BCC96A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4551" y="3779838"/>
                <a:ext cx="2035175" cy="1663700"/>
              </a:xfrm>
              <a:custGeom>
                <a:avLst/>
                <a:gdLst>
                  <a:gd name="T0" fmla="*/ 1378 w 3846"/>
                  <a:gd name="T1" fmla="*/ 963 h 3144"/>
                  <a:gd name="T2" fmla="*/ 1347 w 3846"/>
                  <a:gd name="T3" fmla="*/ 995 h 3144"/>
                  <a:gd name="T4" fmla="*/ 446 w 3846"/>
                  <a:gd name="T5" fmla="*/ 2705 h 3144"/>
                  <a:gd name="T6" fmla="*/ 3400 w 3846"/>
                  <a:gd name="T7" fmla="*/ 1826 h 3144"/>
                  <a:gd name="T8" fmla="*/ 2482 w 3846"/>
                  <a:gd name="T9" fmla="*/ 979 h 3144"/>
                  <a:gd name="T10" fmla="*/ 1378 w 3846"/>
                  <a:gd name="T11" fmla="*/ 963 h 3144"/>
                  <a:gd name="T12" fmla="*/ 1555 w 3846"/>
                  <a:gd name="T13" fmla="*/ 4 h 3144"/>
                  <a:gd name="T14" fmla="*/ 1618 w 3846"/>
                  <a:gd name="T15" fmla="*/ 31 h 3144"/>
                  <a:gd name="T16" fmla="*/ 1667 w 3846"/>
                  <a:gd name="T17" fmla="*/ 79 h 3144"/>
                  <a:gd name="T18" fmla="*/ 1694 w 3846"/>
                  <a:gd name="T19" fmla="*/ 141 h 3144"/>
                  <a:gd name="T20" fmla="*/ 1696 w 3846"/>
                  <a:gd name="T21" fmla="*/ 523 h 3144"/>
                  <a:gd name="T22" fmla="*/ 2150 w 3846"/>
                  <a:gd name="T23" fmla="*/ 177 h 3144"/>
                  <a:gd name="T24" fmla="*/ 2163 w 3846"/>
                  <a:gd name="T25" fmla="*/ 108 h 3144"/>
                  <a:gd name="T26" fmla="*/ 2201 w 3846"/>
                  <a:gd name="T27" fmla="*/ 52 h 3144"/>
                  <a:gd name="T28" fmla="*/ 2258 w 3846"/>
                  <a:gd name="T29" fmla="*/ 15 h 3144"/>
                  <a:gd name="T30" fmla="*/ 2328 w 3846"/>
                  <a:gd name="T31" fmla="*/ 0 h 3144"/>
                  <a:gd name="T32" fmla="*/ 2397 w 3846"/>
                  <a:gd name="T33" fmla="*/ 15 h 3144"/>
                  <a:gd name="T34" fmla="*/ 2453 w 3846"/>
                  <a:gd name="T35" fmla="*/ 52 h 3144"/>
                  <a:gd name="T36" fmla="*/ 2491 w 3846"/>
                  <a:gd name="T37" fmla="*/ 108 h 3144"/>
                  <a:gd name="T38" fmla="*/ 2506 w 3846"/>
                  <a:gd name="T39" fmla="*/ 177 h 3144"/>
                  <a:gd name="T40" fmla="*/ 2581 w 3846"/>
                  <a:gd name="T41" fmla="*/ 523 h 3144"/>
                  <a:gd name="T42" fmla="*/ 2625 w 3846"/>
                  <a:gd name="T43" fmla="*/ 533 h 3144"/>
                  <a:gd name="T44" fmla="*/ 2672 w 3846"/>
                  <a:gd name="T45" fmla="*/ 558 h 3144"/>
                  <a:gd name="T46" fmla="*/ 2715 w 3846"/>
                  <a:gd name="T47" fmla="*/ 590 h 3144"/>
                  <a:gd name="T48" fmla="*/ 2754 w 3846"/>
                  <a:gd name="T49" fmla="*/ 625 h 3144"/>
                  <a:gd name="T50" fmla="*/ 2784 w 3846"/>
                  <a:gd name="T51" fmla="*/ 654 h 3144"/>
                  <a:gd name="T52" fmla="*/ 2801 w 3846"/>
                  <a:gd name="T53" fmla="*/ 671 h 3144"/>
                  <a:gd name="T54" fmla="*/ 3778 w 3846"/>
                  <a:gd name="T55" fmla="*/ 1573 h 3144"/>
                  <a:gd name="T56" fmla="*/ 3812 w 3846"/>
                  <a:gd name="T57" fmla="*/ 1614 h 3144"/>
                  <a:gd name="T58" fmla="*/ 3836 w 3846"/>
                  <a:gd name="T59" fmla="*/ 1665 h 3144"/>
                  <a:gd name="T60" fmla="*/ 3846 w 3846"/>
                  <a:gd name="T61" fmla="*/ 1713 h 3144"/>
                  <a:gd name="T62" fmla="*/ 3842 w 3846"/>
                  <a:gd name="T63" fmla="*/ 2870 h 3144"/>
                  <a:gd name="T64" fmla="*/ 3815 w 3846"/>
                  <a:gd name="T65" fmla="*/ 2958 h 3144"/>
                  <a:gd name="T66" fmla="*/ 3765 w 3846"/>
                  <a:gd name="T67" fmla="*/ 3034 h 3144"/>
                  <a:gd name="T68" fmla="*/ 3696 w 3846"/>
                  <a:gd name="T69" fmla="*/ 3093 h 3144"/>
                  <a:gd name="T70" fmla="*/ 3612 w 3846"/>
                  <a:gd name="T71" fmla="*/ 3131 h 3144"/>
                  <a:gd name="T72" fmla="*/ 3518 w 3846"/>
                  <a:gd name="T73" fmla="*/ 3144 h 3144"/>
                  <a:gd name="T74" fmla="*/ 280 w 3846"/>
                  <a:gd name="T75" fmla="*/ 3142 h 3144"/>
                  <a:gd name="T76" fmla="*/ 191 w 3846"/>
                  <a:gd name="T77" fmla="*/ 3115 h 3144"/>
                  <a:gd name="T78" fmla="*/ 114 w 3846"/>
                  <a:gd name="T79" fmla="*/ 3066 h 3144"/>
                  <a:gd name="T80" fmla="*/ 53 w 3846"/>
                  <a:gd name="T81" fmla="*/ 2998 h 3144"/>
                  <a:gd name="T82" fmla="*/ 15 w 3846"/>
                  <a:gd name="T83" fmla="*/ 2915 h 3144"/>
                  <a:gd name="T84" fmla="*/ 0 w 3846"/>
                  <a:gd name="T85" fmla="*/ 2822 h 3144"/>
                  <a:gd name="T86" fmla="*/ 3 w 3846"/>
                  <a:gd name="T87" fmla="*/ 1690 h 3144"/>
                  <a:gd name="T88" fmla="*/ 21 w 3846"/>
                  <a:gd name="T89" fmla="*/ 1640 h 3144"/>
                  <a:gd name="T90" fmla="*/ 50 w 3846"/>
                  <a:gd name="T91" fmla="*/ 1592 h 3144"/>
                  <a:gd name="T92" fmla="*/ 1043 w 3846"/>
                  <a:gd name="T93" fmla="*/ 674 h 3144"/>
                  <a:gd name="T94" fmla="*/ 1051 w 3846"/>
                  <a:gd name="T95" fmla="*/ 665 h 3144"/>
                  <a:gd name="T96" fmla="*/ 1076 w 3846"/>
                  <a:gd name="T97" fmla="*/ 641 h 3144"/>
                  <a:gd name="T98" fmla="*/ 1109 w 3846"/>
                  <a:gd name="T99" fmla="*/ 607 h 3144"/>
                  <a:gd name="T100" fmla="*/ 1153 w 3846"/>
                  <a:gd name="T101" fmla="*/ 573 h 3144"/>
                  <a:gd name="T102" fmla="*/ 1197 w 3846"/>
                  <a:gd name="T103" fmla="*/ 543 h 3144"/>
                  <a:gd name="T104" fmla="*/ 1243 w 3846"/>
                  <a:gd name="T105" fmla="*/ 526 h 3144"/>
                  <a:gd name="T106" fmla="*/ 1340 w 3846"/>
                  <a:gd name="T107" fmla="*/ 523 h 3144"/>
                  <a:gd name="T108" fmla="*/ 1344 w 3846"/>
                  <a:gd name="T109" fmla="*/ 141 h 3144"/>
                  <a:gd name="T110" fmla="*/ 1371 w 3846"/>
                  <a:gd name="T111" fmla="*/ 79 h 3144"/>
                  <a:gd name="T112" fmla="*/ 1418 w 3846"/>
                  <a:gd name="T113" fmla="*/ 31 h 3144"/>
                  <a:gd name="T114" fmla="*/ 1482 w 3846"/>
                  <a:gd name="T115" fmla="*/ 4 h 3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46" h="3144">
                    <a:moveTo>
                      <a:pt x="1378" y="963"/>
                    </a:moveTo>
                    <a:lnTo>
                      <a:pt x="1378" y="963"/>
                    </a:lnTo>
                    <a:lnTo>
                      <a:pt x="1363" y="982"/>
                    </a:lnTo>
                    <a:lnTo>
                      <a:pt x="1347" y="995"/>
                    </a:lnTo>
                    <a:lnTo>
                      <a:pt x="446" y="1826"/>
                    </a:lnTo>
                    <a:lnTo>
                      <a:pt x="446" y="2705"/>
                    </a:lnTo>
                    <a:lnTo>
                      <a:pt x="3400" y="2705"/>
                    </a:lnTo>
                    <a:lnTo>
                      <a:pt x="3400" y="1826"/>
                    </a:lnTo>
                    <a:lnTo>
                      <a:pt x="2499" y="995"/>
                    </a:lnTo>
                    <a:lnTo>
                      <a:pt x="2482" y="979"/>
                    </a:lnTo>
                    <a:lnTo>
                      <a:pt x="2468" y="963"/>
                    </a:lnTo>
                    <a:lnTo>
                      <a:pt x="1378" y="963"/>
                    </a:lnTo>
                    <a:close/>
                    <a:moveTo>
                      <a:pt x="1518" y="0"/>
                    </a:moveTo>
                    <a:lnTo>
                      <a:pt x="1555" y="4"/>
                    </a:lnTo>
                    <a:lnTo>
                      <a:pt x="1588" y="15"/>
                    </a:lnTo>
                    <a:lnTo>
                      <a:pt x="1618" y="31"/>
                    </a:lnTo>
                    <a:lnTo>
                      <a:pt x="1645" y="52"/>
                    </a:lnTo>
                    <a:lnTo>
                      <a:pt x="1667" y="79"/>
                    </a:lnTo>
                    <a:lnTo>
                      <a:pt x="1683" y="108"/>
                    </a:lnTo>
                    <a:lnTo>
                      <a:pt x="1694" y="141"/>
                    </a:lnTo>
                    <a:lnTo>
                      <a:pt x="1696" y="177"/>
                    </a:lnTo>
                    <a:lnTo>
                      <a:pt x="1696" y="523"/>
                    </a:lnTo>
                    <a:lnTo>
                      <a:pt x="2150" y="523"/>
                    </a:lnTo>
                    <a:lnTo>
                      <a:pt x="2150" y="177"/>
                    </a:lnTo>
                    <a:lnTo>
                      <a:pt x="2152" y="141"/>
                    </a:lnTo>
                    <a:lnTo>
                      <a:pt x="2163" y="108"/>
                    </a:lnTo>
                    <a:lnTo>
                      <a:pt x="2179" y="79"/>
                    </a:lnTo>
                    <a:lnTo>
                      <a:pt x="2201" y="52"/>
                    </a:lnTo>
                    <a:lnTo>
                      <a:pt x="2228" y="31"/>
                    </a:lnTo>
                    <a:lnTo>
                      <a:pt x="2258" y="15"/>
                    </a:lnTo>
                    <a:lnTo>
                      <a:pt x="2291" y="4"/>
                    </a:lnTo>
                    <a:lnTo>
                      <a:pt x="2328" y="0"/>
                    </a:lnTo>
                    <a:lnTo>
                      <a:pt x="2363" y="4"/>
                    </a:lnTo>
                    <a:lnTo>
                      <a:pt x="2397" y="15"/>
                    </a:lnTo>
                    <a:lnTo>
                      <a:pt x="2428" y="31"/>
                    </a:lnTo>
                    <a:lnTo>
                      <a:pt x="2453" y="52"/>
                    </a:lnTo>
                    <a:lnTo>
                      <a:pt x="2475" y="79"/>
                    </a:lnTo>
                    <a:lnTo>
                      <a:pt x="2491" y="108"/>
                    </a:lnTo>
                    <a:lnTo>
                      <a:pt x="2502" y="141"/>
                    </a:lnTo>
                    <a:lnTo>
                      <a:pt x="2506" y="177"/>
                    </a:lnTo>
                    <a:lnTo>
                      <a:pt x="2506" y="523"/>
                    </a:lnTo>
                    <a:lnTo>
                      <a:pt x="2581" y="523"/>
                    </a:lnTo>
                    <a:lnTo>
                      <a:pt x="2603" y="526"/>
                    </a:lnTo>
                    <a:lnTo>
                      <a:pt x="2625" y="533"/>
                    </a:lnTo>
                    <a:lnTo>
                      <a:pt x="2648" y="543"/>
                    </a:lnTo>
                    <a:lnTo>
                      <a:pt x="2672" y="558"/>
                    </a:lnTo>
                    <a:lnTo>
                      <a:pt x="2693" y="573"/>
                    </a:lnTo>
                    <a:lnTo>
                      <a:pt x="2715" y="590"/>
                    </a:lnTo>
                    <a:lnTo>
                      <a:pt x="2737" y="607"/>
                    </a:lnTo>
                    <a:lnTo>
                      <a:pt x="2754" y="625"/>
                    </a:lnTo>
                    <a:lnTo>
                      <a:pt x="2770" y="641"/>
                    </a:lnTo>
                    <a:lnTo>
                      <a:pt x="2784" y="654"/>
                    </a:lnTo>
                    <a:lnTo>
                      <a:pt x="2795" y="665"/>
                    </a:lnTo>
                    <a:lnTo>
                      <a:pt x="2801" y="671"/>
                    </a:lnTo>
                    <a:lnTo>
                      <a:pt x="2803" y="674"/>
                    </a:lnTo>
                    <a:lnTo>
                      <a:pt x="3778" y="1573"/>
                    </a:lnTo>
                    <a:lnTo>
                      <a:pt x="3796" y="1592"/>
                    </a:lnTo>
                    <a:lnTo>
                      <a:pt x="3812" y="1614"/>
                    </a:lnTo>
                    <a:lnTo>
                      <a:pt x="3825" y="1640"/>
                    </a:lnTo>
                    <a:lnTo>
                      <a:pt x="3836" y="1665"/>
                    </a:lnTo>
                    <a:lnTo>
                      <a:pt x="3843" y="1690"/>
                    </a:lnTo>
                    <a:lnTo>
                      <a:pt x="3846" y="1713"/>
                    </a:lnTo>
                    <a:lnTo>
                      <a:pt x="3846" y="2822"/>
                    </a:lnTo>
                    <a:lnTo>
                      <a:pt x="3842" y="2870"/>
                    </a:lnTo>
                    <a:lnTo>
                      <a:pt x="3831" y="2915"/>
                    </a:lnTo>
                    <a:lnTo>
                      <a:pt x="3815" y="2958"/>
                    </a:lnTo>
                    <a:lnTo>
                      <a:pt x="3792" y="2998"/>
                    </a:lnTo>
                    <a:lnTo>
                      <a:pt x="3765" y="3034"/>
                    </a:lnTo>
                    <a:lnTo>
                      <a:pt x="3732" y="3066"/>
                    </a:lnTo>
                    <a:lnTo>
                      <a:pt x="3696" y="3093"/>
                    </a:lnTo>
                    <a:lnTo>
                      <a:pt x="3655" y="3115"/>
                    </a:lnTo>
                    <a:lnTo>
                      <a:pt x="3612" y="3131"/>
                    </a:lnTo>
                    <a:lnTo>
                      <a:pt x="3566" y="3142"/>
                    </a:lnTo>
                    <a:lnTo>
                      <a:pt x="3518" y="3144"/>
                    </a:lnTo>
                    <a:lnTo>
                      <a:pt x="328" y="3144"/>
                    </a:lnTo>
                    <a:lnTo>
                      <a:pt x="280" y="3142"/>
                    </a:lnTo>
                    <a:lnTo>
                      <a:pt x="234" y="3131"/>
                    </a:lnTo>
                    <a:lnTo>
                      <a:pt x="191" y="3115"/>
                    </a:lnTo>
                    <a:lnTo>
                      <a:pt x="150" y="3093"/>
                    </a:lnTo>
                    <a:lnTo>
                      <a:pt x="114" y="3066"/>
                    </a:lnTo>
                    <a:lnTo>
                      <a:pt x="81" y="3034"/>
                    </a:lnTo>
                    <a:lnTo>
                      <a:pt x="53" y="2998"/>
                    </a:lnTo>
                    <a:lnTo>
                      <a:pt x="31" y="2958"/>
                    </a:lnTo>
                    <a:lnTo>
                      <a:pt x="15" y="2915"/>
                    </a:lnTo>
                    <a:lnTo>
                      <a:pt x="4" y="2870"/>
                    </a:lnTo>
                    <a:lnTo>
                      <a:pt x="0" y="2822"/>
                    </a:lnTo>
                    <a:lnTo>
                      <a:pt x="0" y="1713"/>
                    </a:lnTo>
                    <a:lnTo>
                      <a:pt x="3" y="1690"/>
                    </a:lnTo>
                    <a:lnTo>
                      <a:pt x="10" y="1665"/>
                    </a:lnTo>
                    <a:lnTo>
                      <a:pt x="21" y="1640"/>
                    </a:lnTo>
                    <a:lnTo>
                      <a:pt x="34" y="1614"/>
                    </a:lnTo>
                    <a:lnTo>
                      <a:pt x="50" y="1592"/>
                    </a:lnTo>
                    <a:lnTo>
                      <a:pt x="69" y="1573"/>
                    </a:lnTo>
                    <a:lnTo>
                      <a:pt x="1043" y="674"/>
                    </a:lnTo>
                    <a:lnTo>
                      <a:pt x="1046" y="671"/>
                    </a:lnTo>
                    <a:lnTo>
                      <a:pt x="1051" y="665"/>
                    </a:lnTo>
                    <a:lnTo>
                      <a:pt x="1062" y="654"/>
                    </a:lnTo>
                    <a:lnTo>
                      <a:pt x="1076" y="641"/>
                    </a:lnTo>
                    <a:lnTo>
                      <a:pt x="1092" y="625"/>
                    </a:lnTo>
                    <a:lnTo>
                      <a:pt x="1109" y="607"/>
                    </a:lnTo>
                    <a:lnTo>
                      <a:pt x="1131" y="590"/>
                    </a:lnTo>
                    <a:lnTo>
                      <a:pt x="1153" y="573"/>
                    </a:lnTo>
                    <a:lnTo>
                      <a:pt x="1174" y="558"/>
                    </a:lnTo>
                    <a:lnTo>
                      <a:pt x="1197" y="543"/>
                    </a:lnTo>
                    <a:lnTo>
                      <a:pt x="1221" y="533"/>
                    </a:lnTo>
                    <a:lnTo>
                      <a:pt x="1243" y="526"/>
                    </a:lnTo>
                    <a:lnTo>
                      <a:pt x="1265" y="523"/>
                    </a:lnTo>
                    <a:lnTo>
                      <a:pt x="1340" y="523"/>
                    </a:lnTo>
                    <a:lnTo>
                      <a:pt x="1340" y="177"/>
                    </a:lnTo>
                    <a:lnTo>
                      <a:pt x="1344" y="141"/>
                    </a:lnTo>
                    <a:lnTo>
                      <a:pt x="1355" y="108"/>
                    </a:lnTo>
                    <a:lnTo>
                      <a:pt x="1371" y="79"/>
                    </a:lnTo>
                    <a:lnTo>
                      <a:pt x="1393" y="52"/>
                    </a:lnTo>
                    <a:lnTo>
                      <a:pt x="1418" y="31"/>
                    </a:lnTo>
                    <a:lnTo>
                      <a:pt x="1449" y="15"/>
                    </a:lnTo>
                    <a:lnTo>
                      <a:pt x="1482" y="4"/>
                    </a:lnTo>
                    <a:lnTo>
                      <a:pt x="1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49" name="Freeform 363">
                <a:extLst>
                  <a:ext uri="{FF2B5EF4-FFF2-40B4-BE49-F238E27FC236}">
                    <a16:creationId xmlns:a16="http://schemas.microsoft.com/office/drawing/2014/main" id="{1BC16307-D109-6648-2A7C-BE56B7A64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3217863"/>
                <a:ext cx="2179638" cy="838200"/>
              </a:xfrm>
              <a:custGeom>
                <a:avLst/>
                <a:gdLst>
                  <a:gd name="T0" fmla="*/ 2783 w 4119"/>
                  <a:gd name="T1" fmla="*/ 0 h 1584"/>
                  <a:gd name="T2" fmla="*/ 2990 w 4119"/>
                  <a:gd name="T3" fmla="*/ 16 h 1584"/>
                  <a:gd name="T4" fmla="*/ 3187 w 4119"/>
                  <a:gd name="T5" fmla="*/ 61 h 1584"/>
                  <a:gd name="T6" fmla="*/ 3372 w 4119"/>
                  <a:gd name="T7" fmla="*/ 134 h 1584"/>
                  <a:gd name="T8" fmla="*/ 3540 w 4119"/>
                  <a:gd name="T9" fmla="*/ 231 h 1584"/>
                  <a:gd name="T10" fmla="*/ 3693 w 4119"/>
                  <a:gd name="T11" fmla="*/ 353 h 1584"/>
                  <a:gd name="T12" fmla="*/ 3826 w 4119"/>
                  <a:gd name="T13" fmla="*/ 494 h 1584"/>
                  <a:gd name="T14" fmla="*/ 3937 w 4119"/>
                  <a:gd name="T15" fmla="*/ 654 h 1584"/>
                  <a:gd name="T16" fmla="*/ 4025 w 4119"/>
                  <a:gd name="T17" fmla="*/ 828 h 1584"/>
                  <a:gd name="T18" fmla="*/ 4084 w 4119"/>
                  <a:gd name="T19" fmla="*/ 1016 h 1584"/>
                  <a:gd name="T20" fmla="*/ 4115 w 4119"/>
                  <a:gd name="T21" fmla="*/ 1216 h 1584"/>
                  <a:gd name="T22" fmla="*/ 4119 w 4119"/>
                  <a:gd name="T23" fmla="*/ 1495 h 1584"/>
                  <a:gd name="T24" fmla="*/ 4107 w 4119"/>
                  <a:gd name="T25" fmla="*/ 1540 h 1584"/>
                  <a:gd name="T26" fmla="*/ 4074 w 4119"/>
                  <a:gd name="T27" fmla="*/ 1572 h 1584"/>
                  <a:gd name="T28" fmla="*/ 4029 w 4119"/>
                  <a:gd name="T29" fmla="*/ 1584 h 1584"/>
                  <a:gd name="T30" fmla="*/ 3168 w 4119"/>
                  <a:gd name="T31" fmla="*/ 1580 h 1584"/>
                  <a:gd name="T32" fmla="*/ 3096 w 4119"/>
                  <a:gd name="T33" fmla="*/ 1554 h 1584"/>
                  <a:gd name="T34" fmla="*/ 3038 w 4119"/>
                  <a:gd name="T35" fmla="*/ 1506 h 1584"/>
                  <a:gd name="T36" fmla="*/ 2999 w 4119"/>
                  <a:gd name="T37" fmla="*/ 1442 h 1584"/>
                  <a:gd name="T38" fmla="*/ 2986 w 4119"/>
                  <a:gd name="T39" fmla="*/ 1365 h 1584"/>
                  <a:gd name="T40" fmla="*/ 2982 w 4119"/>
                  <a:gd name="T41" fmla="*/ 872 h 1584"/>
                  <a:gd name="T42" fmla="*/ 2955 w 4119"/>
                  <a:gd name="T43" fmla="*/ 801 h 1584"/>
                  <a:gd name="T44" fmla="*/ 2906 w 4119"/>
                  <a:gd name="T45" fmla="*/ 744 h 1584"/>
                  <a:gd name="T46" fmla="*/ 2840 w 4119"/>
                  <a:gd name="T47" fmla="*/ 705 h 1584"/>
                  <a:gd name="T48" fmla="*/ 2763 w 4119"/>
                  <a:gd name="T49" fmla="*/ 692 h 1584"/>
                  <a:gd name="T50" fmla="*/ 1317 w 4119"/>
                  <a:gd name="T51" fmla="*/ 696 h 1584"/>
                  <a:gd name="T52" fmla="*/ 1245 w 4119"/>
                  <a:gd name="T53" fmla="*/ 721 h 1584"/>
                  <a:gd name="T54" fmla="*/ 1187 w 4119"/>
                  <a:gd name="T55" fmla="*/ 771 h 1584"/>
                  <a:gd name="T56" fmla="*/ 1148 w 4119"/>
                  <a:gd name="T57" fmla="*/ 835 h 1584"/>
                  <a:gd name="T58" fmla="*/ 1134 w 4119"/>
                  <a:gd name="T59" fmla="*/ 912 h 1584"/>
                  <a:gd name="T60" fmla="*/ 1130 w 4119"/>
                  <a:gd name="T61" fmla="*/ 1405 h 1584"/>
                  <a:gd name="T62" fmla="*/ 1103 w 4119"/>
                  <a:gd name="T63" fmla="*/ 1475 h 1584"/>
                  <a:gd name="T64" fmla="*/ 1055 w 4119"/>
                  <a:gd name="T65" fmla="*/ 1533 h 1584"/>
                  <a:gd name="T66" fmla="*/ 990 w 4119"/>
                  <a:gd name="T67" fmla="*/ 1571 h 1584"/>
                  <a:gd name="T68" fmla="*/ 912 w 4119"/>
                  <a:gd name="T69" fmla="*/ 1584 h 1584"/>
                  <a:gd name="T70" fmla="*/ 67 w 4119"/>
                  <a:gd name="T71" fmla="*/ 1582 h 1584"/>
                  <a:gd name="T72" fmla="*/ 27 w 4119"/>
                  <a:gd name="T73" fmla="*/ 1558 h 1584"/>
                  <a:gd name="T74" fmla="*/ 4 w 4119"/>
                  <a:gd name="T75" fmla="*/ 1519 h 1584"/>
                  <a:gd name="T76" fmla="*/ 0 w 4119"/>
                  <a:gd name="T77" fmla="*/ 1318 h 1584"/>
                  <a:gd name="T78" fmla="*/ 16 w 4119"/>
                  <a:gd name="T79" fmla="*/ 1114 h 1584"/>
                  <a:gd name="T80" fmla="*/ 62 w 4119"/>
                  <a:gd name="T81" fmla="*/ 921 h 1584"/>
                  <a:gd name="T82" fmla="*/ 136 w 4119"/>
                  <a:gd name="T83" fmla="*/ 739 h 1584"/>
                  <a:gd name="T84" fmla="*/ 236 w 4119"/>
                  <a:gd name="T85" fmla="*/ 571 h 1584"/>
                  <a:gd name="T86" fmla="*/ 357 w 4119"/>
                  <a:gd name="T87" fmla="*/ 420 h 1584"/>
                  <a:gd name="T88" fmla="*/ 500 w 4119"/>
                  <a:gd name="T89" fmla="*/ 290 h 1584"/>
                  <a:gd name="T90" fmla="*/ 662 w 4119"/>
                  <a:gd name="T91" fmla="*/ 179 h 1584"/>
                  <a:gd name="T92" fmla="*/ 839 w 4119"/>
                  <a:gd name="T93" fmla="*/ 94 h 1584"/>
                  <a:gd name="T94" fmla="*/ 1031 w 4119"/>
                  <a:gd name="T95" fmla="*/ 34 h 1584"/>
                  <a:gd name="T96" fmla="*/ 1232 w 4119"/>
                  <a:gd name="T97" fmla="*/ 4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19" h="1584">
                    <a:moveTo>
                      <a:pt x="1337" y="0"/>
                    </a:moveTo>
                    <a:lnTo>
                      <a:pt x="2783" y="0"/>
                    </a:lnTo>
                    <a:lnTo>
                      <a:pt x="2888" y="4"/>
                    </a:lnTo>
                    <a:lnTo>
                      <a:pt x="2990" y="16"/>
                    </a:lnTo>
                    <a:lnTo>
                      <a:pt x="3090" y="34"/>
                    </a:lnTo>
                    <a:lnTo>
                      <a:pt x="3187" y="61"/>
                    </a:lnTo>
                    <a:lnTo>
                      <a:pt x="3281" y="94"/>
                    </a:lnTo>
                    <a:lnTo>
                      <a:pt x="3372" y="134"/>
                    </a:lnTo>
                    <a:lnTo>
                      <a:pt x="3458" y="179"/>
                    </a:lnTo>
                    <a:lnTo>
                      <a:pt x="3540" y="231"/>
                    </a:lnTo>
                    <a:lnTo>
                      <a:pt x="3620" y="290"/>
                    </a:lnTo>
                    <a:lnTo>
                      <a:pt x="3693" y="353"/>
                    </a:lnTo>
                    <a:lnTo>
                      <a:pt x="3763" y="420"/>
                    </a:lnTo>
                    <a:lnTo>
                      <a:pt x="3826" y="494"/>
                    </a:lnTo>
                    <a:lnTo>
                      <a:pt x="3884" y="571"/>
                    </a:lnTo>
                    <a:lnTo>
                      <a:pt x="3937" y="654"/>
                    </a:lnTo>
                    <a:lnTo>
                      <a:pt x="3984" y="739"/>
                    </a:lnTo>
                    <a:lnTo>
                      <a:pt x="4025" y="828"/>
                    </a:lnTo>
                    <a:lnTo>
                      <a:pt x="4057" y="921"/>
                    </a:lnTo>
                    <a:lnTo>
                      <a:pt x="4084" y="1016"/>
                    </a:lnTo>
                    <a:lnTo>
                      <a:pt x="4104" y="1114"/>
                    </a:lnTo>
                    <a:lnTo>
                      <a:pt x="4115" y="1216"/>
                    </a:lnTo>
                    <a:lnTo>
                      <a:pt x="4119" y="1318"/>
                    </a:lnTo>
                    <a:lnTo>
                      <a:pt x="4119" y="1495"/>
                    </a:lnTo>
                    <a:lnTo>
                      <a:pt x="4116" y="1519"/>
                    </a:lnTo>
                    <a:lnTo>
                      <a:pt x="4107" y="1540"/>
                    </a:lnTo>
                    <a:lnTo>
                      <a:pt x="4093" y="1558"/>
                    </a:lnTo>
                    <a:lnTo>
                      <a:pt x="4074" y="1572"/>
                    </a:lnTo>
                    <a:lnTo>
                      <a:pt x="4053" y="1582"/>
                    </a:lnTo>
                    <a:lnTo>
                      <a:pt x="4029" y="1584"/>
                    </a:lnTo>
                    <a:lnTo>
                      <a:pt x="3208" y="1584"/>
                    </a:lnTo>
                    <a:lnTo>
                      <a:pt x="3168" y="1580"/>
                    </a:lnTo>
                    <a:lnTo>
                      <a:pt x="3130" y="1571"/>
                    </a:lnTo>
                    <a:lnTo>
                      <a:pt x="3096" y="1554"/>
                    </a:lnTo>
                    <a:lnTo>
                      <a:pt x="3064" y="1533"/>
                    </a:lnTo>
                    <a:lnTo>
                      <a:pt x="3038" y="1506"/>
                    </a:lnTo>
                    <a:lnTo>
                      <a:pt x="3015" y="1475"/>
                    </a:lnTo>
                    <a:lnTo>
                      <a:pt x="2999" y="1442"/>
                    </a:lnTo>
                    <a:lnTo>
                      <a:pt x="2988" y="1405"/>
                    </a:lnTo>
                    <a:lnTo>
                      <a:pt x="2986" y="1365"/>
                    </a:lnTo>
                    <a:lnTo>
                      <a:pt x="2986" y="912"/>
                    </a:lnTo>
                    <a:lnTo>
                      <a:pt x="2982" y="872"/>
                    </a:lnTo>
                    <a:lnTo>
                      <a:pt x="2972" y="835"/>
                    </a:lnTo>
                    <a:lnTo>
                      <a:pt x="2955" y="801"/>
                    </a:lnTo>
                    <a:lnTo>
                      <a:pt x="2933" y="771"/>
                    </a:lnTo>
                    <a:lnTo>
                      <a:pt x="2906" y="744"/>
                    </a:lnTo>
                    <a:lnTo>
                      <a:pt x="2875" y="721"/>
                    </a:lnTo>
                    <a:lnTo>
                      <a:pt x="2840" y="705"/>
                    </a:lnTo>
                    <a:lnTo>
                      <a:pt x="2803" y="696"/>
                    </a:lnTo>
                    <a:lnTo>
                      <a:pt x="2763" y="692"/>
                    </a:lnTo>
                    <a:lnTo>
                      <a:pt x="1357" y="692"/>
                    </a:lnTo>
                    <a:lnTo>
                      <a:pt x="1317" y="696"/>
                    </a:lnTo>
                    <a:lnTo>
                      <a:pt x="1280" y="705"/>
                    </a:lnTo>
                    <a:lnTo>
                      <a:pt x="1245" y="721"/>
                    </a:lnTo>
                    <a:lnTo>
                      <a:pt x="1214" y="744"/>
                    </a:lnTo>
                    <a:lnTo>
                      <a:pt x="1187" y="771"/>
                    </a:lnTo>
                    <a:lnTo>
                      <a:pt x="1165" y="801"/>
                    </a:lnTo>
                    <a:lnTo>
                      <a:pt x="1148" y="835"/>
                    </a:lnTo>
                    <a:lnTo>
                      <a:pt x="1138" y="872"/>
                    </a:lnTo>
                    <a:lnTo>
                      <a:pt x="1134" y="912"/>
                    </a:lnTo>
                    <a:lnTo>
                      <a:pt x="1134" y="1365"/>
                    </a:lnTo>
                    <a:lnTo>
                      <a:pt x="1130" y="1405"/>
                    </a:lnTo>
                    <a:lnTo>
                      <a:pt x="1121" y="1442"/>
                    </a:lnTo>
                    <a:lnTo>
                      <a:pt x="1103" y="1475"/>
                    </a:lnTo>
                    <a:lnTo>
                      <a:pt x="1082" y="1506"/>
                    </a:lnTo>
                    <a:lnTo>
                      <a:pt x="1055" y="1533"/>
                    </a:lnTo>
                    <a:lnTo>
                      <a:pt x="1024" y="1554"/>
                    </a:lnTo>
                    <a:lnTo>
                      <a:pt x="990" y="1571"/>
                    </a:lnTo>
                    <a:lnTo>
                      <a:pt x="952" y="1580"/>
                    </a:lnTo>
                    <a:lnTo>
                      <a:pt x="912" y="1584"/>
                    </a:lnTo>
                    <a:lnTo>
                      <a:pt x="91" y="1584"/>
                    </a:lnTo>
                    <a:lnTo>
                      <a:pt x="67" y="1582"/>
                    </a:lnTo>
                    <a:lnTo>
                      <a:pt x="46" y="1572"/>
                    </a:lnTo>
                    <a:lnTo>
                      <a:pt x="27" y="1558"/>
                    </a:lnTo>
                    <a:lnTo>
                      <a:pt x="13" y="1540"/>
                    </a:lnTo>
                    <a:lnTo>
                      <a:pt x="4" y="1519"/>
                    </a:lnTo>
                    <a:lnTo>
                      <a:pt x="0" y="1495"/>
                    </a:lnTo>
                    <a:lnTo>
                      <a:pt x="0" y="1318"/>
                    </a:lnTo>
                    <a:lnTo>
                      <a:pt x="4" y="1216"/>
                    </a:lnTo>
                    <a:lnTo>
                      <a:pt x="16" y="1114"/>
                    </a:lnTo>
                    <a:lnTo>
                      <a:pt x="36" y="1016"/>
                    </a:lnTo>
                    <a:lnTo>
                      <a:pt x="62" y="921"/>
                    </a:lnTo>
                    <a:lnTo>
                      <a:pt x="95" y="828"/>
                    </a:lnTo>
                    <a:lnTo>
                      <a:pt x="136" y="739"/>
                    </a:lnTo>
                    <a:lnTo>
                      <a:pt x="183" y="654"/>
                    </a:lnTo>
                    <a:lnTo>
                      <a:pt x="236" y="571"/>
                    </a:lnTo>
                    <a:lnTo>
                      <a:pt x="294" y="494"/>
                    </a:lnTo>
                    <a:lnTo>
                      <a:pt x="357" y="420"/>
                    </a:lnTo>
                    <a:lnTo>
                      <a:pt x="427" y="353"/>
                    </a:lnTo>
                    <a:lnTo>
                      <a:pt x="500" y="290"/>
                    </a:lnTo>
                    <a:lnTo>
                      <a:pt x="580" y="231"/>
                    </a:lnTo>
                    <a:lnTo>
                      <a:pt x="662" y="179"/>
                    </a:lnTo>
                    <a:lnTo>
                      <a:pt x="749" y="134"/>
                    </a:lnTo>
                    <a:lnTo>
                      <a:pt x="839" y="94"/>
                    </a:lnTo>
                    <a:lnTo>
                      <a:pt x="933" y="61"/>
                    </a:lnTo>
                    <a:lnTo>
                      <a:pt x="1031" y="34"/>
                    </a:lnTo>
                    <a:lnTo>
                      <a:pt x="1129" y="16"/>
                    </a:lnTo>
                    <a:lnTo>
                      <a:pt x="1232" y="4"/>
                    </a:lnTo>
                    <a:lnTo>
                      <a:pt x="13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50" name="Freeform 364">
                <a:extLst>
                  <a:ext uri="{FF2B5EF4-FFF2-40B4-BE49-F238E27FC236}">
                    <a16:creationId xmlns:a16="http://schemas.microsoft.com/office/drawing/2014/main" id="{3EAF6980-6879-36E2-B317-CA60C4D891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3363" y="4408488"/>
                <a:ext cx="719138" cy="709612"/>
              </a:xfrm>
              <a:custGeom>
                <a:avLst/>
                <a:gdLst>
                  <a:gd name="T0" fmla="*/ 646 w 1360"/>
                  <a:gd name="T1" fmla="*/ 510 h 1341"/>
                  <a:gd name="T2" fmla="*/ 587 w 1360"/>
                  <a:gd name="T3" fmla="*/ 534 h 1341"/>
                  <a:gd name="T4" fmla="*/ 542 w 1360"/>
                  <a:gd name="T5" fmla="*/ 578 h 1341"/>
                  <a:gd name="T6" fmla="*/ 517 w 1360"/>
                  <a:gd name="T7" fmla="*/ 636 h 1341"/>
                  <a:gd name="T8" fmla="*/ 517 w 1360"/>
                  <a:gd name="T9" fmla="*/ 703 h 1341"/>
                  <a:gd name="T10" fmla="*/ 542 w 1360"/>
                  <a:gd name="T11" fmla="*/ 761 h 1341"/>
                  <a:gd name="T12" fmla="*/ 587 w 1360"/>
                  <a:gd name="T13" fmla="*/ 805 h 1341"/>
                  <a:gd name="T14" fmla="*/ 646 w 1360"/>
                  <a:gd name="T15" fmla="*/ 831 h 1341"/>
                  <a:gd name="T16" fmla="*/ 714 w 1360"/>
                  <a:gd name="T17" fmla="*/ 831 h 1341"/>
                  <a:gd name="T18" fmla="*/ 773 w 1360"/>
                  <a:gd name="T19" fmla="*/ 805 h 1341"/>
                  <a:gd name="T20" fmla="*/ 818 w 1360"/>
                  <a:gd name="T21" fmla="*/ 761 h 1341"/>
                  <a:gd name="T22" fmla="*/ 842 w 1360"/>
                  <a:gd name="T23" fmla="*/ 703 h 1341"/>
                  <a:gd name="T24" fmla="*/ 842 w 1360"/>
                  <a:gd name="T25" fmla="*/ 636 h 1341"/>
                  <a:gd name="T26" fmla="*/ 818 w 1360"/>
                  <a:gd name="T27" fmla="*/ 578 h 1341"/>
                  <a:gd name="T28" fmla="*/ 773 w 1360"/>
                  <a:gd name="T29" fmla="*/ 534 h 1341"/>
                  <a:gd name="T30" fmla="*/ 714 w 1360"/>
                  <a:gd name="T31" fmla="*/ 510 h 1341"/>
                  <a:gd name="T32" fmla="*/ 680 w 1360"/>
                  <a:gd name="T33" fmla="*/ 0 h 1341"/>
                  <a:gd name="T34" fmla="*/ 826 w 1360"/>
                  <a:gd name="T35" fmla="*/ 14 h 1341"/>
                  <a:gd name="T36" fmla="*/ 961 w 1360"/>
                  <a:gd name="T37" fmla="*/ 58 h 1341"/>
                  <a:gd name="T38" fmla="*/ 1082 w 1360"/>
                  <a:gd name="T39" fmla="*/ 129 h 1341"/>
                  <a:gd name="T40" fmla="*/ 1185 w 1360"/>
                  <a:gd name="T41" fmla="*/ 221 h 1341"/>
                  <a:gd name="T42" fmla="*/ 1267 w 1360"/>
                  <a:gd name="T43" fmla="*/ 331 h 1341"/>
                  <a:gd name="T44" fmla="*/ 1325 w 1360"/>
                  <a:gd name="T45" fmla="*/ 458 h 1341"/>
                  <a:gd name="T46" fmla="*/ 1356 w 1360"/>
                  <a:gd name="T47" fmla="*/ 596 h 1341"/>
                  <a:gd name="T48" fmla="*/ 1356 w 1360"/>
                  <a:gd name="T49" fmla="*/ 743 h 1341"/>
                  <a:gd name="T50" fmla="*/ 1325 w 1360"/>
                  <a:gd name="T51" fmla="*/ 881 h 1341"/>
                  <a:gd name="T52" fmla="*/ 1267 w 1360"/>
                  <a:gd name="T53" fmla="*/ 1008 h 1341"/>
                  <a:gd name="T54" fmla="*/ 1185 w 1360"/>
                  <a:gd name="T55" fmla="*/ 1120 h 1341"/>
                  <a:gd name="T56" fmla="*/ 1082 w 1360"/>
                  <a:gd name="T57" fmla="*/ 1212 h 1341"/>
                  <a:gd name="T58" fmla="*/ 961 w 1360"/>
                  <a:gd name="T59" fmla="*/ 1281 h 1341"/>
                  <a:gd name="T60" fmla="*/ 826 w 1360"/>
                  <a:gd name="T61" fmla="*/ 1325 h 1341"/>
                  <a:gd name="T62" fmla="*/ 680 w 1360"/>
                  <a:gd name="T63" fmla="*/ 1341 h 1341"/>
                  <a:gd name="T64" fmla="*/ 534 w 1360"/>
                  <a:gd name="T65" fmla="*/ 1325 h 1341"/>
                  <a:gd name="T66" fmla="*/ 399 w 1360"/>
                  <a:gd name="T67" fmla="*/ 1281 h 1341"/>
                  <a:gd name="T68" fmla="*/ 279 w 1360"/>
                  <a:gd name="T69" fmla="*/ 1212 h 1341"/>
                  <a:gd name="T70" fmla="*/ 175 w 1360"/>
                  <a:gd name="T71" fmla="*/ 1120 h 1341"/>
                  <a:gd name="T72" fmla="*/ 93 w 1360"/>
                  <a:gd name="T73" fmla="*/ 1008 h 1341"/>
                  <a:gd name="T74" fmla="*/ 35 w 1360"/>
                  <a:gd name="T75" fmla="*/ 881 h 1341"/>
                  <a:gd name="T76" fmla="*/ 4 w 1360"/>
                  <a:gd name="T77" fmla="*/ 743 h 1341"/>
                  <a:gd name="T78" fmla="*/ 4 w 1360"/>
                  <a:gd name="T79" fmla="*/ 596 h 1341"/>
                  <a:gd name="T80" fmla="*/ 35 w 1360"/>
                  <a:gd name="T81" fmla="*/ 458 h 1341"/>
                  <a:gd name="T82" fmla="*/ 93 w 1360"/>
                  <a:gd name="T83" fmla="*/ 331 h 1341"/>
                  <a:gd name="T84" fmla="*/ 175 w 1360"/>
                  <a:gd name="T85" fmla="*/ 221 h 1341"/>
                  <a:gd name="T86" fmla="*/ 279 w 1360"/>
                  <a:gd name="T87" fmla="*/ 129 h 1341"/>
                  <a:gd name="T88" fmla="*/ 399 w 1360"/>
                  <a:gd name="T89" fmla="*/ 58 h 1341"/>
                  <a:gd name="T90" fmla="*/ 534 w 1360"/>
                  <a:gd name="T91" fmla="*/ 14 h 1341"/>
                  <a:gd name="T92" fmla="*/ 680 w 1360"/>
                  <a:gd name="T93" fmla="*/ 0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60" h="1341">
                    <a:moveTo>
                      <a:pt x="680" y="506"/>
                    </a:moveTo>
                    <a:lnTo>
                      <a:pt x="646" y="510"/>
                    </a:lnTo>
                    <a:lnTo>
                      <a:pt x="615" y="519"/>
                    </a:lnTo>
                    <a:lnTo>
                      <a:pt x="587" y="534"/>
                    </a:lnTo>
                    <a:lnTo>
                      <a:pt x="563" y="554"/>
                    </a:lnTo>
                    <a:lnTo>
                      <a:pt x="542" y="578"/>
                    </a:lnTo>
                    <a:lnTo>
                      <a:pt x="528" y="606"/>
                    </a:lnTo>
                    <a:lnTo>
                      <a:pt x="517" y="636"/>
                    </a:lnTo>
                    <a:lnTo>
                      <a:pt x="514" y="670"/>
                    </a:lnTo>
                    <a:lnTo>
                      <a:pt x="517" y="703"/>
                    </a:lnTo>
                    <a:lnTo>
                      <a:pt x="528" y="734"/>
                    </a:lnTo>
                    <a:lnTo>
                      <a:pt x="542" y="761"/>
                    </a:lnTo>
                    <a:lnTo>
                      <a:pt x="563" y="785"/>
                    </a:lnTo>
                    <a:lnTo>
                      <a:pt x="587" y="805"/>
                    </a:lnTo>
                    <a:lnTo>
                      <a:pt x="615" y="820"/>
                    </a:lnTo>
                    <a:lnTo>
                      <a:pt x="646" y="831"/>
                    </a:lnTo>
                    <a:lnTo>
                      <a:pt x="680" y="833"/>
                    </a:lnTo>
                    <a:lnTo>
                      <a:pt x="714" y="831"/>
                    </a:lnTo>
                    <a:lnTo>
                      <a:pt x="745" y="820"/>
                    </a:lnTo>
                    <a:lnTo>
                      <a:pt x="773" y="805"/>
                    </a:lnTo>
                    <a:lnTo>
                      <a:pt x="797" y="785"/>
                    </a:lnTo>
                    <a:lnTo>
                      <a:pt x="818" y="761"/>
                    </a:lnTo>
                    <a:lnTo>
                      <a:pt x="832" y="734"/>
                    </a:lnTo>
                    <a:lnTo>
                      <a:pt x="842" y="703"/>
                    </a:lnTo>
                    <a:lnTo>
                      <a:pt x="846" y="670"/>
                    </a:lnTo>
                    <a:lnTo>
                      <a:pt x="842" y="636"/>
                    </a:lnTo>
                    <a:lnTo>
                      <a:pt x="832" y="606"/>
                    </a:lnTo>
                    <a:lnTo>
                      <a:pt x="818" y="578"/>
                    </a:lnTo>
                    <a:lnTo>
                      <a:pt x="797" y="554"/>
                    </a:lnTo>
                    <a:lnTo>
                      <a:pt x="773" y="534"/>
                    </a:lnTo>
                    <a:lnTo>
                      <a:pt x="745" y="519"/>
                    </a:lnTo>
                    <a:lnTo>
                      <a:pt x="714" y="510"/>
                    </a:lnTo>
                    <a:lnTo>
                      <a:pt x="680" y="506"/>
                    </a:lnTo>
                    <a:close/>
                    <a:moveTo>
                      <a:pt x="680" y="0"/>
                    </a:moveTo>
                    <a:lnTo>
                      <a:pt x="754" y="2"/>
                    </a:lnTo>
                    <a:lnTo>
                      <a:pt x="826" y="14"/>
                    </a:lnTo>
                    <a:lnTo>
                      <a:pt x="895" y="33"/>
                    </a:lnTo>
                    <a:lnTo>
                      <a:pt x="961" y="58"/>
                    </a:lnTo>
                    <a:lnTo>
                      <a:pt x="1023" y="90"/>
                    </a:lnTo>
                    <a:lnTo>
                      <a:pt x="1082" y="129"/>
                    </a:lnTo>
                    <a:lnTo>
                      <a:pt x="1136" y="171"/>
                    </a:lnTo>
                    <a:lnTo>
                      <a:pt x="1185" y="221"/>
                    </a:lnTo>
                    <a:lnTo>
                      <a:pt x="1229" y="274"/>
                    </a:lnTo>
                    <a:lnTo>
                      <a:pt x="1267" y="331"/>
                    </a:lnTo>
                    <a:lnTo>
                      <a:pt x="1299" y="393"/>
                    </a:lnTo>
                    <a:lnTo>
                      <a:pt x="1325" y="458"/>
                    </a:lnTo>
                    <a:lnTo>
                      <a:pt x="1344" y="526"/>
                    </a:lnTo>
                    <a:lnTo>
                      <a:pt x="1356" y="596"/>
                    </a:lnTo>
                    <a:lnTo>
                      <a:pt x="1360" y="670"/>
                    </a:lnTo>
                    <a:lnTo>
                      <a:pt x="1356" y="743"/>
                    </a:lnTo>
                    <a:lnTo>
                      <a:pt x="1344" y="813"/>
                    </a:lnTo>
                    <a:lnTo>
                      <a:pt x="1325" y="881"/>
                    </a:lnTo>
                    <a:lnTo>
                      <a:pt x="1299" y="947"/>
                    </a:lnTo>
                    <a:lnTo>
                      <a:pt x="1267" y="1008"/>
                    </a:lnTo>
                    <a:lnTo>
                      <a:pt x="1229" y="1066"/>
                    </a:lnTo>
                    <a:lnTo>
                      <a:pt x="1185" y="1120"/>
                    </a:lnTo>
                    <a:lnTo>
                      <a:pt x="1136" y="1168"/>
                    </a:lnTo>
                    <a:lnTo>
                      <a:pt x="1082" y="1212"/>
                    </a:lnTo>
                    <a:lnTo>
                      <a:pt x="1023" y="1249"/>
                    </a:lnTo>
                    <a:lnTo>
                      <a:pt x="961" y="1281"/>
                    </a:lnTo>
                    <a:lnTo>
                      <a:pt x="895" y="1306"/>
                    </a:lnTo>
                    <a:lnTo>
                      <a:pt x="826" y="1325"/>
                    </a:lnTo>
                    <a:lnTo>
                      <a:pt x="754" y="1337"/>
                    </a:lnTo>
                    <a:lnTo>
                      <a:pt x="680" y="1341"/>
                    </a:lnTo>
                    <a:lnTo>
                      <a:pt x="606" y="1337"/>
                    </a:lnTo>
                    <a:lnTo>
                      <a:pt x="534" y="1325"/>
                    </a:lnTo>
                    <a:lnTo>
                      <a:pt x="465" y="1306"/>
                    </a:lnTo>
                    <a:lnTo>
                      <a:pt x="399" y="1281"/>
                    </a:lnTo>
                    <a:lnTo>
                      <a:pt x="337" y="1249"/>
                    </a:lnTo>
                    <a:lnTo>
                      <a:pt x="279" y="1212"/>
                    </a:lnTo>
                    <a:lnTo>
                      <a:pt x="225" y="1168"/>
                    </a:lnTo>
                    <a:lnTo>
                      <a:pt x="175" y="1120"/>
                    </a:lnTo>
                    <a:lnTo>
                      <a:pt x="132" y="1066"/>
                    </a:lnTo>
                    <a:lnTo>
                      <a:pt x="93" y="1008"/>
                    </a:lnTo>
                    <a:lnTo>
                      <a:pt x="61" y="947"/>
                    </a:lnTo>
                    <a:lnTo>
                      <a:pt x="35" y="881"/>
                    </a:lnTo>
                    <a:lnTo>
                      <a:pt x="16" y="813"/>
                    </a:lnTo>
                    <a:lnTo>
                      <a:pt x="4" y="743"/>
                    </a:lnTo>
                    <a:lnTo>
                      <a:pt x="0" y="670"/>
                    </a:lnTo>
                    <a:lnTo>
                      <a:pt x="4" y="596"/>
                    </a:lnTo>
                    <a:lnTo>
                      <a:pt x="16" y="526"/>
                    </a:lnTo>
                    <a:lnTo>
                      <a:pt x="35" y="458"/>
                    </a:lnTo>
                    <a:lnTo>
                      <a:pt x="61" y="393"/>
                    </a:lnTo>
                    <a:lnTo>
                      <a:pt x="93" y="331"/>
                    </a:lnTo>
                    <a:lnTo>
                      <a:pt x="132" y="274"/>
                    </a:lnTo>
                    <a:lnTo>
                      <a:pt x="175" y="221"/>
                    </a:lnTo>
                    <a:lnTo>
                      <a:pt x="225" y="171"/>
                    </a:lnTo>
                    <a:lnTo>
                      <a:pt x="279" y="129"/>
                    </a:lnTo>
                    <a:lnTo>
                      <a:pt x="337" y="90"/>
                    </a:lnTo>
                    <a:lnTo>
                      <a:pt x="399" y="58"/>
                    </a:lnTo>
                    <a:lnTo>
                      <a:pt x="465" y="33"/>
                    </a:lnTo>
                    <a:lnTo>
                      <a:pt x="534" y="14"/>
                    </a:lnTo>
                    <a:lnTo>
                      <a:pt x="606" y="2"/>
                    </a:lnTo>
                    <a:lnTo>
                      <a:pt x="6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endParaRPr>
              </a:p>
            </p:txBody>
          </p:sp>
        </p:grpSp>
        <p:grpSp>
          <p:nvGrpSpPr>
            <p:cNvPr id="44" name="Group 51">
              <a:extLst>
                <a:ext uri="{FF2B5EF4-FFF2-40B4-BE49-F238E27FC236}">
                  <a16:creationId xmlns:a16="http://schemas.microsoft.com/office/drawing/2014/main" id="{6B979647-A504-D4D2-8706-EB26EFC077A5}"/>
                </a:ext>
              </a:extLst>
            </p:cNvPr>
            <p:cNvGrpSpPr/>
            <p:nvPr/>
          </p:nvGrpSpPr>
          <p:grpSpPr>
            <a:xfrm>
              <a:off x="8788963" y="3401361"/>
              <a:ext cx="2108153" cy="1487102"/>
              <a:chOff x="9426183" y="4087880"/>
              <a:chExt cx="2108153" cy="1487102"/>
            </a:xfrm>
          </p:grpSpPr>
          <p:sp>
            <p:nvSpPr>
              <p:cNvPr id="46" name="TextBox 52">
                <a:extLst>
                  <a:ext uri="{FF2B5EF4-FFF2-40B4-BE49-F238E27FC236}">
                    <a16:creationId xmlns:a16="http://schemas.microsoft.com/office/drawing/2014/main" id="{C0CD4964-6692-90EE-5AEA-FCF4F0A6CEC9}"/>
                  </a:ext>
                </a:extLst>
              </p:cNvPr>
              <p:cNvSpPr txBox="1"/>
              <p:nvPr/>
            </p:nvSpPr>
            <p:spPr>
              <a:xfrm>
                <a:off x="9896161" y="4087880"/>
                <a:ext cx="1175002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55FA2293-F776-98F5-9665-E95E9F6D41BA}"/>
                  </a:ext>
                </a:extLst>
              </p:cNvPr>
              <p:cNvSpPr txBox="1"/>
              <p:nvPr/>
            </p:nvSpPr>
            <p:spPr>
              <a:xfrm flipH="1">
                <a:off x="9426183" y="4643573"/>
                <a:ext cx="2108153" cy="931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黑体 CN Bold" panose="020B0800000000000000" pitchFamily="34" charset="-122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45" name="Flowchart: Terminator 57">
              <a:extLst>
                <a:ext uri="{FF2B5EF4-FFF2-40B4-BE49-F238E27FC236}">
                  <a16:creationId xmlns:a16="http://schemas.microsoft.com/office/drawing/2014/main" id="{6DDC913E-BB22-57FD-AA6A-DC3E2D5AEC51}"/>
                </a:ext>
              </a:extLst>
            </p:cNvPr>
            <p:cNvSpPr/>
            <p:nvPr/>
          </p:nvSpPr>
          <p:spPr>
            <a:xfrm>
              <a:off x="9003978" y="5182258"/>
              <a:ext cx="1677842" cy="479725"/>
            </a:xfrm>
            <a:prstGeom prst="flowChartTerminator">
              <a:avLst/>
            </a:prstGeom>
            <a:solidFill>
              <a:srgbClr val="DD5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Learn More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0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28670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Review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" name="Google Shape;419;p22">
            <a:extLst>
              <a:ext uri="{FF2B5EF4-FFF2-40B4-BE49-F238E27FC236}">
                <a16:creationId xmlns:a16="http://schemas.microsoft.com/office/drawing/2014/main" id="{C2FBEC34-8FE0-9EC6-2184-005651694056}"/>
              </a:ext>
            </a:extLst>
          </p:cNvPr>
          <p:cNvSpPr txBox="1"/>
          <p:nvPr/>
        </p:nvSpPr>
        <p:spPr>
          <a:xfrm>
            <a:off x="566927" y="3625977"/>
            <a:ext cx="2439600" cy="225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" name="Google Shape;421;p22">
            <a:extLst>
              <a:ext uri="{FF2B5EF4-FFF2-40B4-BE49-F238E27FC236}">
                <a16:creationId xmlns:a16="http://schemas.microsoft.com/office/drawing/2014/main" id="{FA7336C5-CD29-4393-01DC-F041DEF996A6}"/>
              </a:ext>
            </a:extLst>
          </p:cNvPr>
          <p:cNvSpPr txBox="1"/>
          <p:nvPr/>
        </p:nvSpPr>
        <p:spPr>
          <a:xfrm>
            <a:off x="9189452" y="3625975"/>
            <a:ext cx="2439600" cy="225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" name="Google Shape;425;p22">
            <a:extLst>
              <a:ext uri="{FF2B5EF4-FFF2-40B4-BE49-F238E27FC236}">
                <a16:creationId xmlns:a16="http://schemas.microsoft.com/office/drawing/2014/main" id="{CFEC1106-BAC1-4E59-E109-93AACF1C7CAD}"/>
              </a:ext>
            </a:extLst>
          </p:cNvPr>
          <p:cNvSpPr txBox="1"/>
          <p:nvPr/>
        </p:nvSpPr>
        <p:spPr>
          <a:xfrm>
            <a:off x="1111117" y="1518897"/>
            <a:ext cx="4158113" cy="144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5" name="Google Shape;425;p22">
            <a:extLst>
              <a:ext uri="{FF2B5EF4-FFF2-40B4-BE49-F238E27FC236}">
                <a16:creationId xmlns:a16="http://schemas.microsoft.com/office/drawing/2014/main" id="{FFBB82EC-EEB9-03DB-F7DB-09E1BE13A962}"/>
              </a:ext>
            </a:extLst>
          </p:cNvPr>
          <p:cNvSpPr txBox="1"/>
          <p:nvPr/>
        </p:nvSpPr>
        <p:spPr>
          <a:xfrm>
            <a:off x="6922773" y="1518897"/>
            <a:ext cx="4158113" cy="144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B73C4F-D40B-1EC0-B5AC-FF40C50F23E6}"/>
              </a:ext>
            </a:extLst>
          </p:cNvPr>
          <p:cNvGrpSpPr/>
          <p:nvPr/>
        </p:nvGrpSpPr>
        <p:grpSpPr>
          <a:xfrm>
            <a:off x="3083909" y="2852753"/>
            <a:ext cx="6031259" cy="6036570"/>
            <a:chOff x="3083909" y="2852753"/>
            <a:chExt cx="6031258" cy="6036570"/>
          </a:xfrm>
        </p:grpSpPr>
        <p:sp>
          <p:nvSpPr>
            <p:cNvPr id="7" name="Google Shape;414;p22">
              <a:extLst>
                <a:ext uri="{FF2B5EF4-FFF2-40B4-BE49-F238E27FC236}">
                  <a16:creationId xmlns:a16="http://schemas.microsoft.com/office/drawing/2014/main" id="{B49FDBCE-5AA8-E725-25EE-81B6010B6222}"/>
                </a:ext>
              </a:extLst>
            </p:cNvPr>
            <p:cNvSpPr/>
            <p:nvPr/>
          </p:nvSpPr>
          <p:spPr>
            <a:xfrm>
              <a:off x="3090659" y="2864523"/>
              <a:ext cx="6024400" cy="6024800"/>
            </a:xfrm>
            <a:prstGeom prst="pie">
              <a:avLst>
                <a:gd name="adj1" fmla="val 10807653"/>
                <a:gd name="adj2" fmla="val 13688032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8" name="Google Shape;415;p22">
              <a:extLst>
                <a:ext uri="{FF2B5EF4-FFF2-40B4-BE49-F238E27FC236}">
                  <a16:creationId xmlns:a16="http://schemas.microsoft.com/office/drawing/2014/main" id="{6A23AEC1-34A5-1AD5-F37B-904D2B3DFC10}"/>
                </a:ext>
              </a:extLst>
            </p:cNvPr>
            <p:cNvSpPr/>
            <p:nvPr/>
          </p:nvSpPr>
          <p:spPr>
            <a:xfrm>
              <a:off x="3090714" y="2864523"/>
              <a:ext cx="6024400" cy="6024800"/>
            </a:xfrm>
            <a:prstGeom prst="pie">
              <a:avLst>
                <a:gd name="adj1" fmla="val 16199927"/>
                <a:gd name="adj2" fmla="val 18790449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9" name="Google Shape;416;p22">
              <a:extLst>
                <a:ext uri="{FF2B5EF4-FFF2-40B4-BE49-F238E27FC236}">
                  <a16:creationId xmlns:a16="http://schemas.microsoft.com/office/drawing/2014/main" id="{B53D9C58-436D-C478-1985-FCB4594A51C2}"/>
                </a:ext>
              </a:extLst>
            </p:cNvPr>
            <p:cNvSpPr/>
            <p:nvPr/>
          </p:nvSpPr>
          <p:spPr>
            <a:xfrm>
              <a:off x="3090767" y="2864523"/>
              <a:ext cx="6024400" cy="6024800"/>
            </a:xfrm>
            <a:prstGeom prst="pie">
              <a:avLst>
                <a:gd name="adj1" fmla="val 13689419"/>
                <a:gd name="adj2" fmla="val 16214106"/>
              </a:avLst>
            </a:prstGeom>
            <a:solidFill>
              <a:srgbClr val="DD5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0" name="Google Shape;413;p22">
              <a:extLst>
                <a:ext uri="{FF2B5EF4-FFF2-40B4-BE49-F238E27FC236}">
                  <a16:creationId xmlns:a16="http://schemas.microsoft.com/office/drawing/2014/main" id="{F396B4A9-F45A-A8F5-51EB-1A5515CA17FA}"/>
                </a:ext>
              </a:extLst>
            </p:cNvPr>
            <p:cNvSpPr/>
            <p:nvPr/>
          </p:nvSpPr>
          <p:spPr>
            <a:xfrm>
              <a:off x="3083909" y="2852753"/>
              <a:ext cx="6031150" cy="6031550"/>
            </a:xfrm>
            <a:prstGeom prst="pie">
              <a:avLst>
                <a:gd name="adj1" fmla="val 18640710"/>
                <a:gd name="adj2" fmla="val 771"/>
              </a:avLst>
            </a:prstGeom>
            <a:solidFill>
              <a:srgbClr val="DD5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5E6ED044-F8DC-9B34-2B09-AFCA66E73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91915" y="3609117"/>
              <a:ext cx="457200" cy="457200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C26011EC-223B-BCB8-FBA2-7A64542DB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6249" y="4837842"/>
              <a:ext cx="457200" cy="457200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CAB28EF-72C1-30B0-861F-C45C6F88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90724" y="3609117"/>
              <a:ext cx="457200" cy="4572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896FD976-0069-F560-4621-AC4666F1B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29953" y="483784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37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28670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Review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C6E904-48D1-0AF1-0092-375248AEF57E}"/>
              </a:ext>
            </a:extLst>
          </p:cNvPr>
          <p:cNvGrpSpPr/>
          <p:nvPr/>
        </p:nvGrpSpPr>
        <p:grpSpPr>
          <a:xfrm>
            <a:off x="1103493" y="1499617"/>
            <a:ext cx="3209912" cy="4347558"/>
            <a:chOff x="1059673" y="1415641"/>
            <a:chExt cx="3209912" cy="4347558"/>
          </a:xfrm>
        </p:grpSpPr>
        <p:sp>
          <p:nvSpPr>
            <p:cNvPr id="3" name="Rectangle: Rounded Corners 8">
              <a:extLst>
                <a:ext uri="{FF2B5EF4-FFF2-40B4-BE49-F238E27FC236}">
                  <a16:creationId xmlns:a16="http://schemas.microsoft.com/office/drawing/2014/main" id="{93D82790-E7F8-D0C7-62FF-A7FBABAAD09C}"/>
                </a:ext>
              </a:extLst>
            </p:cNvPr>
            <p:cNvSpPr/>
            <p:nvPr/>
          </p:nvSpPr>
          <p:spPr>
            <a:xfrm>
              <a:off x="1059779" y="1415642"/>
              <a:ext cx="3209701" cy="4347557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 cap="flat" cmpd="sng" algn="ctr">
              <a:noFill/>
              <a:prstDash val="solid"/>
              <a:miter lim="800000"/>
            </a:ln>
            <a:effectLst>
              <a:outerShdw blurRad="762000" dist="127000" dir="5400000" sx="95000" sy="95000" algn="t" rotWithShape="0">
                <a:srgbClr val="08ACB9">
                  <a:alpha val="1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28AB6D76-857B-A8E4-2129-E3CCE3BF35C8}"/>
                </a:ext>
              </a:extLst>
            </p:cNvPr>
            <p:cNvSpPr txBox="1"/>
            <p:nvPr/>
          </p:nvSpPr>
          <p:spPr>
            <a:xfrm>
              <a:off x="1098345" y="4123280"/>
              <a:ext cx="3132568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5" name="Rectangle: Rounded Corners 10">
              <a:extLst>
                <a:ext uri="{FF2B5EF4-FFF2-40B4-BE49-F238E27FC236}">
                  <a16:creationId xmlns:a16="http://schemas.microsoft.com/office/drawing/2014/main" id="{D56ADFCB-DAAC-6C03-540F-ABE9BF356679}"/>
                </a:ext>
              </a:extLst>
            </p:cNvPr>
            <p:cNvSpPr/>
            <p:nvPr/>
          </p:nvSpPr>
          <p:spPr>
            <a:xfrm>
              <a:off x="1795739" y="3603657"/>
              <a:ext cx="1667434" cy="432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Open Sans Light" panose="020B0306030504020204" pitchFamily="34" charset="0"/>
                </a:rPr>
                <a:t>Add Title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Open Sans Light" panose="020B0306030504020204" pitchFamily="34" charset="0"/>
              </a:endParaRPr>
            </a:p>
          </p:txBody>
        </p:sp>
        <p:pic>
          <p:nvPicPr>
            <p:cNvPr id="6" name="图片占位符 4">
              <a:extLst>
                <a:ext uri="{FF2B5EF4-FFF2-40B4-BE49-F238E27FC236}">
                  <a16:creationId xmlns:a16="http://schemas.microsoft.com/office/drawing/2014/main" id="{A0C14554-2B47-68DF-3795-84F2CBCB6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" r="30"/>
            <a:stretch/>
          </p:blipFill>
          <p:spPr>
            <a:xfrm>
              <a:off x="1059673" y="1415641"/>
              <a:ext cx="3209912" cy="200619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B366915-EDC6-882D-C37F-A263249E6A7E}"/>
              </a:ext>
            </a:extLst>
          </p:cNvPr>
          <p:cNvGrpSpPr/>
          <p:nvPr/>
        </p:nvGrpSpPr>
        <p:grpSpPr>
          <a:xfrm>
            <a:off x="5162459" y="1803189"/>
            <a:ext cx="6355773" cy="3302105"/>
            <a:chOff x="5162459" y="1739020"/>
            <a:chExt cx="6355773" cy="3302105"/>
          </a:xfrm>
        </p:grpSpPr>
        <p:sp>
          <p:nvSpPr>
            <p:cNvPr id="8" name="TextBox 32">
              <a:extLst>
                <a:ext uri="{FF2B5EF4-FFF2-40B4-BE49-F238E27FC236}">
                  <a16:creationId xmlns:a16="http://schemas.microsoft.com/office/drawing/2014/main" id="{A079B134-B945-B04A-17E6-83D3D38502AB}"/>
                </a:ext>
              </a:extLst>
            </p:cNvPr>
            <p:cNvSpPr txBox="1"/>
            <p:nvPr/>
          </p:nvSpPr>
          <p:spPr>
            <a:xfrm>
              <a:off x="5811212" y="1739020"/>
              <a:ext cx="2466515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9" name="TextBox 35">
              <a:extLst>
                <a:ext uri="{FF2B5EF4-FFF2-40B4-BE49-F238E27FC236}">
                  <a16:creationId xmlns:a16="http://schemas.microsoft.com/office/drawing/2014/main" id="{0964C3BC-DE2C-B7B4-1D1C-4366336DB684}"/>
                </a:ext>
              </a:extLst>
            </p:cNvPr>
            <p:cNvSpPr txBox="1"/>
            <p:nvPr/>
          </p:nvSpPr>
          <p:spPr>
            <a:xfrm>
              <a:off x="5811212" y="3878884"/>
              <a:ext cx="2471296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10" name="TextBox 44">
              <a:extLst>
                <a:ext uri="{FF2B5EF4-FFF2-40B4-BE49-F238E27FC236}">
                  <a16:creationId xmlns:a16="http://schemas.microsoft.com/office/drawing/2014/main" id="{1CFABBFF-5572-8B24-CB94-790CC63C41D0}"/>
                </a:ext>
              </a:extLst>
            </p:cNvPr>
            <p:cNvSpPr txBox="1"/>
            <p:nvPr/>
          </p:nvSpPr>
          <p:spPr>
            <a:xfrm>
              <a:off x="9046935" y="1739020"/>
              <a:ext cx="2455253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11" name="TextBox 47">
              <a:extLst>
                <a:ext uri="{FF2B5EF4-FFF2-40B4-BE49-F238E27FC236}">
                  <a16:creationId xmlns:a16="http://schemas.microsoft.com/office/drawing/2014/main" id="{159F955C-A149-847D-DEE2-7A9F2350A8D6}"/>
                </a:ext>
              </a:extLst>
            </p:cNvPr>
            <p:cNvSpPr txBox="1"/>
            <p:nvPr/>
          </p:nvSpPr>
          <p:spPr>
            <a:xfrm>
              <a:off x="9046936" y="3878884"/>
              <a:ext cx="2471296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B388160B-9E79-7D99-3094-CD15F7024731}"/>
                </a:ext>
              </a:extLst>
            </p:cNvPr>
            <p:cNvGrpSpPr/>
            <p:nvPr/>
          </p:nvGrpSpPr>
          <p:grpSpPr>
            <a:xfrm>
              <a:off x="5162459" y="1934855"/>
              <a:ext cx="537556" cy="463411"/>
              <a:chOff x="5451217" y="2127362"/>
              <a:chExt cx="537556" cy="463411"/>
            </a:xfrm>
          </p:grpSpPr>
          <p:sp>
            <p:nvSpPr>
              <p:cNvPr id="27" name="Hexagon 16">
                <a:extLst>
                  <a:ext uri="{FF2B5EF4-FFF2-40B4-BE49-F238E27FC236}">
                    <a16:creationId xmlns:a16="http://schemas.microsoft.com/office/drawing/2014/main" id="{3A0A4483-9AA0-3BB0-CA56-A83516351F14}"/>
                  </a:ext>
                </a:extLst>
              </p:cNvPr>
              <p:cNvSpPr/>
              <p:nvPr/>
            </p:nvSpPr>
            <p:spPr>
              <a:xfrm rot="1800000">
                <a:off x="5451217" y="2127362"/>
                <a:ext cx="537556" cy="463411"/>
              </a:xfrm>
              <a:prstGeom prst="hexagon">
                <a:avLst>
                  <a:gd name="adj" fmla="val 28947"/>
                  <a:gd name="vf" fmla="val 115470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28" name="TextBox 49">
                <a:extLst>
                  <a:ext uri="{FF2B5EF4-FFF2-40B4-BE49-F238E27FC236}">
                    <a16:creationId xmlns:a16="http://schemas.microsoft.com/office/drawing/2014/main" id="{1ECECA2D-43B0-9EBE-45C3-D9410AAEF672}"/>
                  </a:ext>
                </a:extLst>
              </p:cNvPr>
              <p:cNvSpPr txBox="1"/>
              <p:nvPr/>
            </p:nvSpPr>
            <p:spPr>
              <a:xfrm>
                <a:off x="5567549" y="2189791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Lato" panose="020F0502020204030203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D037433A-3C6B-E25E-A346-1D1F8064317A}"/>
                </a:ext>
              </a:extLst>
            </p:cNvPr>
            <p:cNvGrpSpPr/>
            <p:nvPr/>
          </p:nvGrpSpPr>
          <p:grpSpPr>
            <a:xfrm>
              <a:off x="5162459" y="4074719"/>
              <a:ext cx="537556" cy="463411"/>
              <a:chOff x="5451217" y="4267226"/>
              <a:chExt cx="537556" cy="463411"/>
            </a:xfrm>
          </p:grpSpPr>
          <p:sp>
            <p:nvSpPr>
              <p:cNvPr id="25" name="Hexagon 28">
                <a:extLst>
                  <a:ext uri="{FF2B5EF4-FFF2-40B4-BE49-F238E27FC236}">
                    <a16:creationId xmlns:a16="http://schemas.microsoft.com/office/drawing/2014/main" id="{D60CF371-110B-FA23-231B-D19CBB4FCC3B}"/>
                  </a:ext>
                </a:extLst>
              </p:cNvPr>
              <p:cNvSpPr/>
              <p:nvPr/>
            </p:nvSpPr>
            <p:spPr>
              <a:xfrm rot="1800000">
                <a:off x="5451217" y="4267226"/>
                <a:ext cx="537556" cy="463411"/>
              </a:xfrm>
              <a:prstGeom prst="hexagon">
                <a:avLst>
                  <a:gd name="adj" fmla="val 28947"/>
                  <a:gd name="vf" fmla="val 115470"/>
                </a:avLst>
              </a:prstGeom>
              <a:solidFill>
                <a:srgbClr val="DD5F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26" name="TextBox 50">
                <a:extLst>
                  <a:ext uri="{FF2B5EF4-FFF2-40B4-BE49-F238E27FC236}">
                    <a16:creationId xmlns:a16="http://schemas.microsoft.com/office/drawing/2014/main" id="{94AA1580-401D-A79B-FB3D-B697ADF55A05}"/>
                  </a:ext>
                </a:extLst>
              </p:cNvPr>
              <p:cNvSpPr txBox="1"/>
              <p:nvPr/>
            </p:nvSpPr>
            <p:spPr>
              <a:xfrm>
                <a:off x="5567549" y="4329655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Lato" panose="020F0502020204030203" pitchFamily="34" charset="0"/>
                  </a:rPr>
                  <a:t>2</a:t>
                </a:r>
              </a:p>
            </p:txBody>
          </p:sp>
        </p:grpSp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15C011DF-AD34-98E9-8FD1-665AAA08590A}"/>
                </a:ext>
              </a:extLst>
            </p:cNvPr>
            <p:cNvGrpSpPr/>
            <p:nvPr/>
          </p:nvGrpSpPr>
          <p:grpSpPr>
            <a:xfrm>
              <a:off x="8398183" y="1934855"/>
              <a:ext cx="537556" cy="463411"/>
              <a:chOff x="8526521" y="2127362"/>
              <a:chExt cx="537556" cy="463411"/>
            </a:xfrm>
          </p:grpSpPr>
          <p:sp>
            <p:nvSpPr>
              <p:cNvPr id="23" name="Hexagon 39">
                <a:extLst>
                  <a:ext uri="{FF2B5EF4-FFF2-40B4-BE49-F238E27FC236}">
                    <a16:creationId xmlns:a16="http://schemas.microsoft.com/office/drawing/2014/main" id="{7D384D76-58B1-2058-6685-4565278D851C}"/>
                  </a:ext>
                </a:extLst>
              </p:cNvPr>
              <p:cNvSpPr/>
              <p:nvPr/>
            </p:nvSpPr>
            <p:spPr>
              <a:xfrm rot="1800000">
                <a:off x="8526521" y="2127362"/>
                <a:ext cx="537556" cy="463411"/>
              </a:xfrm>
              <a:prstGeom prst="hexagon">
                <a:avLst>
                  <a:gd name="adj" fmla="val 28947"/>
                  <a:gd name="vf" fmla="val 115470"/>
                </a:avLst>
              </a:prstGeom>
              <a:solidFill>
                <a:srgbClr val="DD5F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24" name="TextBox 51">
                <a:extLst>
                  <a:ext uri="{FF2B5EF4-FFF2-40B4-BE49-F238E27FC236}">
                    <a16:creationId xmlns:a16="http://schemas.microsoft.com/office/drawing/2014/main" id="{B2C6E2F9-8480-D524-DDF7-E3CDAB749DDF}"/>
                  </a:ext>
                </a:extLst>
              </p:cNvPr>
              <p:cNvSpPr txBox="1"/>
              <p:nvPr/>
            </p:nvSpPr>
            <p:spPr>
              <a:xfrm>
                <a:off x="8642853" y="2189791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Lato" panose="020F0502020204030203" pitchFamily="34" charset="0"/>
                  </a:rPr>
                  <a:t>3</a:t>
                </a:r>
              </a:p>
            </p:txBody>
          </p:sp>
        </p:grp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4A1A8494-B1FF-26C2-B311-979C9BEA557D}"/>
                </a:ext>
              </a:extLst>
            </p:cNvPr>
            <p:cNvGrpSpPr/>
            <p:nvPr/>
          </p:nvGrpSpPr>
          <p:grpSpPr>
            <a:xfrm>
              <a:off x="8398183" y="4074719"/>
              <a:ext cx="537556" cy="463411"/>
              <a:chOff x="8526521" y="4267226"/>
              <a:chExt cx="537556" cy="463411"/>
            </a:xfrm>
          </p:grpSpPr>
          <p:sp>
            <p:nvSpPr>
              <p:cNvPr id="16" name="Hexagon 42">
                <a:extLst>
                  <a:ext uri="{FF2B5EF4-FFF2-40B4-BE49-F238E27FC236}">
                    <a16:creationId xmlns:a16="http://schemas.microsoft.com/office/drawing/2014/main" id="{11BF1034-CEED-6333-0C32-06A1761ED586}"/>
                  </a:ext>
                </a:extLst>
              </p:cNvPr>
              <p:cNvSpPr/>
              <p:nvPr/>
            </p:nvSpPr>
            <p:spPr>
              <a:xfrm rot="1800000">
                <a:off x="8526521" y="4267226"/>
                <a:ext cx="537556" cy="463411"/>
              </a:xfrm>
              <a:prstGeom prst="hexagon">
                <a:avLst>
                  <a:gd name="adj" fmla="val 28947"/>
                  <a:gd name="vf" fmla="val 115470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22" name="TextBox 52">
                <a:extLst>
                  <a:ext uri="{FF2B5EF4-FFF2-40B4-BE49-F238E27FC236}">
                    <a16:creationId xmlns:a16="http://schemas.microsoft.com/office/drawing/2014/main" id="{E6D08ED8-C7D1-2B63-147E-E307ECF79DFA}"/>
                  </a:ext>
                </a:extLst>
              </p:cNvPr>
              <p:cNvSpPr txBox="1"/>
              <p:nvPr/>
            </p:nvSpPr>
            <p:spPr>
              <a:xfrm>
                <a:off x="8642853" y="4329655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Lato" panose="020F0502020204030203" pitchFamily="34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5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" y="-635"/>
            <a:ext cx="3211831" cy="3376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60" h="5322">
                <a:moveTo>
                  <a:pt x="0" y="0"/>
                </a:moveTo>
                <a:lnTo>
                  <a:pt x="5001" y="0"/>
                </a:lnTo>
                <a:cubicBezTo>
                  <a:pt x="2194" y="-148"/>
                  <a:pt x="-71" y="2793"/>
                  <a:pt x="0" y="5317"/>
                </a:cubicBezTo>
                <a:lnTo>
                  <a:pt x="0" y="0"/>
                </a:lnTo>
                <a:close/>
                <a:moveTo>
                  <a:pt x="5001" y="0"/>
                </a:moveTo>
                <a:lnTo>
                  <a:pt x="5058" y="0"/>
                </a:lnTo>
                <a:lnTo>
                  <a:pt x="5058" y="1"/>
                </a:lnTo>
                <a:lnTo>
                  <a:pt x="500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" y="3482340"/>
            <a:ext cx="3129915" cy="33756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4" h="5321">
                <a:moveTo>
                  <a:pt x="4929" y="5316"/>
                </a:moveTo>
                <a:lnTo>
                  <a:pt x="0" y="5316"/>
                </a:lnTo>
                <a:lnTo>
                  <a:pt x="0" y="0"/>
                </a:lnTo>
                <a:cubicBezTo>
                  <a:pt x="-136" y="2835"/>
                  <a:pt x="2579" y="5448"/>
                  <a:pt x="4929" y="53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42000">
                    <a:srgbClr val="6F94A3"/>
                  </a:gs>
                  <a:gs pos="0">
                    <a:srgbClr val="D0DEE4"/>
                  </a:gs>
                  <a:gs pos="100000">
                    <a:srgbClr val="4A6A74"/>
                  </a:gs>
                </a:gsLst>
                <a:lin ang="16200000" scaled="0"/>
              </a:gra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汉仪正圆-45W" panose="00020600040101010101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098D37-9E9E-6CBB-D784-7EED8822F9E7}"/>
              </a:ext>
            </a:extLst>
          </p:cNvPr>
          <p:cNvGrpSpPr/>
          <p:nvPr/>
        </p:nvGrpSpPr>
        <p:grpSpPr>
          <a:xfrm>
            <a:off x="10518524" y="533402"/>
            <a:ext cx="1091123" cy="319405"/>
            <a:chOff x="384897" y="6324600"/>
            <a:chExt cx="1091123" cy="319405"/>
          </a:xfrm>
          <a:solidFill>
            <a:srgbClr val="C00000"/>
          </a:solidFill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CF04382-9E3E-3AC1-BE4B-F6F6BD826C5F}"/>
                </a:ext>
              </a:extLst>
            </p:cNvPr>
            <p:cNvGrpSpPr/>
            <p:nvPr/>
          </p:nvGrpSpPr>
          <p:grpSpPr>
            <a:xfrm>
              <a:off x="384897" y="6324600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33A9181E-735F-721C-AFE8-99C4867EADDA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1C85455-4072-028B-634D-8F16382DEAA5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559CA647-F19A-3D6D-7ED5-77A7AD6A1FAF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033005D-BDCE-6DBF-2F1E-DF3D54B7CC30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07763B1D-7072-B45F-BC4F-44AEC64386FD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14EE696-5B98-FF20-6D9E-EDA82E8432F9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05B079E-3F54-D9F6-C053-71FEFFE0BEA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28B89F2A-F87F-88DC-EC6F-31B1B2491B3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DF038652-6789-CBC2-93FA-DF87E622C399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CD0F2744-9037-2306-B747-9BAC30DA52C7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0E27B5C-9C36-3862-B60B-1F63D3FEF7EA}"/>
                </a:ext>
              </a:extLst>
            </p:cNvPr>
            <p:cNvGrpSpPr/>
            <p:nvPr/>
          </p:nvGrpSpPr>
          <p:grpSpPr>
            <a:xfrm>
              <a:off x="384897" y="6461443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40D0188-4529-2025-77EF-D3F6754BC437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174685D-326E-96F5-E324-C3016B31B984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849EA382-26F1-735E-F6EF-17511680516A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036BABE-8561-6E31-EF07-BB15379CAA08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31CF85CF-9EF2-1048-5D06-5CDD971EF224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3CD3223F-BBE4-3FC8-F2F4-3AB30C832726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E85442C-4AC6-8625-ECA9-0F0335CE663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00430A6B-D956-B22B-1DEA-C848973C6CE1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EEFF046-0DDA-B4FE-6FCF-A12205539010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C90D6DD1-E15B-CBE0-D391-1BB51ECDFE8B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83BC92-5628-6657-84F5-7CB8FFE13E4C}"/>
                </a:ext>
              </a:extLst>
            </p:cNvPr>
            <p:cNvGrpSpPr/>
            <p:nvPr/>
          </p:nvGrpSpPr>
          <p:grpSpPr>
            <a:xfrm>
              <a:off x="384897" y="6598286"/>
              <a:ext cx="1091123" cy="45719"/>
              <a:chOff x="390206" y="6324600"/>
              <a:chExt cx="1091123" cy="45719"/>
            </a:xfrm>
            <a:grpFill/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67E2511-5631-DF20-4132-0D86C015CB63}"/>
                  </a:ext>
                </a:extLst>
              </p:cNvPr>
              <p:cNvSpPr/>
              <p:nvPr/>
            </p:nvSpPr>
            <p:spPr>
              <a:xfrm>
                <a:off x="39020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8A2ECB7-AE75-C36A-977D-CF86B7FA1E48}"/>
                  </a:ext>
                </a:extLst>
              </p:cNvPr>
              <p:cNvSpPr/>
              <p:nvPr/>
            </p:nvSpPr>
            <p:spPr>
              <a:xfrm>
                <a:off x="50636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09194D7-3D85-D682-CC8C-507658697B92}"/>
                  </a:ext>
                </a:extLst>
              </p:cNvPr>
              <p:cNvSpPr/>
              <p:nvPr/>
            </p:nvSpPr>
            <p:spPr>
              <a:xfrm>
                <a:off x="62251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EB59CB5-722F-4627-D423-5C331A905954}"/>
                  </a:ext>
                </a:extLst>
              </p:cNvPr>
              <p:cNvSpPr/>
              <p:nvPr/>
            </p:nvSpPr>
            <p:spPr>
              <a:xfrm>
                <a:off x="73867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27368AB-056F-3E6A-4202-02B943D5C1BA}"/>
                  </a:ext>
                </a:extLst>
              </p:cNvPr>
              <p:cNvSpPr/>
              <p:nvPr/>
            </p:nvSpPr>
            <p:spPr>
              <a:xfrm>
                <a:off x="85483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BD67867-7740-7FA0-549B-C3818C88B1E2}"/>
                  </a:ext>
                </a:extLst>
              </p:cNvPr>
              <p:cNvSpPr/>
              <p:nvPr/>
            </p:nvSpPr>
            <p:spPr>
              <a:xfrm>
                <a:off x="970986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697B44E-3287-8F9B-1D5D-406610FBA87D}"/>
                  </a:ext>
                </a:extLst>
              </p:cNvPr>
              <p:cNvSpPr/>
              <p:nvPr/>
            </p:nvSpPr>
            <p:spPr>
              <a:xfrm>
                <a:off x="1087142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BC21043-73A2-51C5-DA1A-7E3A23230FAE}"/>
                  </a:ext>
                </a:extLst>
              </p:cNvPr>
              <p:cNvSpPr/>
              <p:nvPr/>
            </p:nvSpPr>
            <p:spPr>
              <a:xfrm>
                <a:off x="1203298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F899CD-7C14-0FBC-C609-2A7600F82068}"/>
                  </a:ext>
                </a:extLst>
              </p:cNvPr>
              <p:cNvSpPr/>
              <p:nvPr/>
            </p:nvSpPr>
            <p:spPr>
              <a:xfrm>
                <a:off x="1319454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582CA21F-6943-CCD1-E776-D3FDBF94386A}"/>
                  </a:ext>
                </a:extLst>
              </p:cNvPr>
              <p:cNvSpPr/>
              <p:nvPr/>
            </p:nvSpPr>
            <p:spPr>
              <a:xfrm>
                <a:off x="1435610" y="6324600"/>
                <a:ext cx="45719" cy="4571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E5EE0C5-FAC5-24EC-F9CA-FE0861EECFF9}"/>
              </a:ext>
            </a:extLst>
          </p:cNvPr>
          <p:cNvGrpSpPr/>
          <p:nvPr/>
        </p:nvGrpSpPr>
        <p:grpSpPr>
          <a:xfrm>
            <a:off x="1362710" y="1637030"/>
            <a:ext cx="3583940" cy="3583940"/>
            <a:chOff x="1362710" y="1637030"/>
            <a:chExt cx="3583940" cy="3583940"/>
          </a:xfrm>
        </p:grpSpPr>
        <p:sp>
          <p:nvSpPr>
            <p:cNvPr id="2" name="同心圆 1"/>
            <p:cNvSpPr/>
            <p:nvPr/>
          </p:nvSpPr>
          <p:spPr>
            <a:xfrm>
              <a:off x="1362710" y="1637030"/>
              <a:ext cx="3583940" cy="3583940"/>
            </a:xfrm>
            <a:prstGeom prst="donut">
              <a:avLst/>
            </a:prstGeom>
            <a:blipFill rotWithShape="1">
              <a:blip r:embed="rId3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汉仪正圆-45W" panose="00020600040101010101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0CF3EF1-6774-5C0F-F2F9-4444436FD0B6}"/>
                </a:ext>
              </a:extLst>
            </p:cNvPr>
            <p:cNvGrpSpPr/>
            <p:nvPr/>
          </p:nvGrpSpPr>
          <p:grpSpPr>
            <a:xfrm>
              <a:off x="1968818" y="2243138"/>
              <a:ext cx="2371724" cy="2371724"/>
              <a:chOff x="2178282" y="2555447"/>
              <a:chExt cx="1747106" cy="174710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178282" y="2555447"/>
                <a:ext cx="1747106" cy="1747106"/>
              </a:xfrm>
              <a:prstGeom prst="ellipse">
                <a:avLst/>
              </a:prstGeom>
              <a:gradFill>
                <a:gsLst>
                  <a:gs pos="15000">
                    <a:srgbClr val="E98871"/>
                  </a:gs>
                  <a:gs pos="89000">
                    <a:srgbClr val="C00000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DC8E16-C3A0-3381-68F1-1EF215B24272}"/>
                  </a:ext>
                </a:extLst>
              </p:cNvPr>
              <p:cNvSpPr txBox="1"/>
              <p:nvPr/>
            </p:nvSpPr>
            <p:spPr>
              <a:xfrm>
                <a:off x="2302651" y="2986895"/>
                <a:ext cx="1498368" cy="88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思源宋体 CN" panose="02020400000000000000" pitchFamily="18" charset="-122"/>
                    <a:cs typeface="+mn-cs"/>
                  </a:rPr>
                  <a:t>02</a:t>
                </a: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B41F2F0-361E-9036-1483-F9699E200AB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05718" y="2675096"/>
            <a:ext cx="5809742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庞门正道标题体" panose="02010600030101010101" pitchFamily="2" charset="-122"/>
              </a:rPr>
              <a:t>Work Performance</a:t>
            </a:r>
            <a:endParaRPr lang="zh-CN" altLang="en-US" sz="4800" dirty="0">
              <a:solidFill>
                <a:prstClr val="black">
                  <a:lumMod val="75000"/>
                  <a:lumOff val="25000"/>
                </a:prst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庞门正道标题体" panose="0201060003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C9DDA1E-E307-DBD5-D99B-88EE7577ABBB}"/>
              </a:ext>
            </a:extLst>
          </p:cNvPr>
          <p:cNvSpPr/>
          <p:nvPr/>
        </p:nvSpPr>
        <p:spPr>
          <a:xfrm>
            <a:off x="5468597" y="3581400"/>
            <a:ext cx="526052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27199160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9A00F3-9C76-F178-29BE-0AF5BA3C955B}"/>
              </a:ext>
            </a:extLst>
          </p:cNvPr>
          <p:cNvGrpSpPr/>
          <p:nvPr/>
        </p:nvGrpSpPr>
        <p:grpSpPr>
          <a:xfrm>
            <a:off x="126059" y="144937"/>
            <a:ext cx="4828032" cy="632426"/>
            <a:chOff x="126059" y="144937"/>
            <a:chExt cx="4828032" cy="63242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309DAFB-9C23-848B-3F24-1DA064DC9030}"/>
                </a:ext>
              </a:extLst>
            </p:cNvPr>
            <p:cNvGrpSpPr/>
            <p:nvPr/>
          </p:nvGrpSpPr>
          <p:grpSpPr>
            <a:xfrm>
              <a:off x="126059" y="144937"/>
              <a:ext cx="4828032" cy="632426"/>
              <a:chOff x="482600" y="451413"/>
              <a:chExt cx="4828032" cy="437588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1127A18-2DE6-2822-0CE7-520DDE2CA86B}"/>
                  </a:ext>
                </a:extLst>
              </p:cNvPr>
              <p:cNvSpPr/>
              <p:nvPr/>
            </p:nvSpPr>
            <p:spPr>
              <a:xfrm>
                <a:off x="544576" y="451413"/>
                <a:ext cx="4766056" cy="43758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E72525">
                      <a:alpha val="10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7BA4FA7-FDBB-36CA-4B90-0F9F1D288BF1}"/>
                  </a:ext>
                </a:extLst>
              </p:cNvPr>
              <p:cNvSpPr/>
              <p:nvPr/>
            </p:nvSpPr>
            <p:spPr>
              <a:xfrm>
                <a:off x="482600" y="451413"/>
                <a:ext cx="61976" cy="43758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50239-72C3-92DC-C9EA-EB8E52AE0B46}"/>
                </a:ext>
              </a:extLst>
            </p:cNvPr>
            <p:cNvSpPr txBox="1"/>
            <p:nvPr/>
          </p:nvSpPr>
          <p:spPr>
            <a:xfrm>
              <a:off x="361950" y="199540"/>
              <a:ext cx="38335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Work Performance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15" name="图片占位符 16">
            <a:extLst>
              <a:ext uri="{FF2B5EF4-FFF2-40B4-BE49-F238E27FC236}">
                <a16:creationId xmlns:a16="http://schemas.microsoft.com/office/drawing/2014/main" id="{0CDF4CA6-FA08-5F39-35A0-63D428F10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214" y="1481469"/>
            <a:ext cx="3256548" cy="2035343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6" name="图片占位符 18">
            <a:extLst>
              <a:ext uri="{FF2B5EF4-FFF2-40B4-BE49-F238E27FC236}">
                <a16:creationId xmlns:a16="http://schemas.microsoft.com/office/drawing/2014/main" id="{0C6340CE-31C2-8234-DF42-D7B6666BB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811" y="1481958"/>
            <a:ext cx="3279492" cy="4372656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B4F1442-F97D-5676-72C6-9D1E7CC072F0}"/>
              </a:ext>
            </a:extLst>
          </p:cNvPr>
          <p:cNvGrpSpPr/>
          <p:nvPr/>
        </p:nvGrpSpPr>
        <p:grpSpPr>
          <a:xfrm>
            <a:off x="730395" y="3516002"/>
            <a:ext cx="3260127" cy="2351398"/>
            <a:chOff x="890700" y="3867830"/>
            <a:chExt cx="3042671" cy="219455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3E81DFB-14CA-2D5D-3BA8-304E1F40E16D}"/>
                </a:ext>
              </a:extLst>
            </p:cNvPr>
            <p:cNvSpPr/>
            <p:nvPr/>
          </p:nvSpPr>
          <p:spPr>
            <a:xfrm>
              <a:off x="890700" y="3867830"/>
              <a:ext cx="3042671" cy="219455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DAAC437-C554-BD20-8148-8EA4BCECE1B7}"/>
                </a:ext>
              </a:extLst>
            </p:cNvPr>
            <p:cNvSpPr/>
            <p:nvPr/>
          </p:nvSpPr>
          <p:spPr>
            <a:xfrm>
              <a:off x="1040436" y="4121050"/>
              <a:ext cx="2743200" cy="1386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D21BAF4-50D1-3607-1859-AA45EA5E62AC}"/>
              </a:ext>
            </a:extLst>
          </p:cNvPr>
          <p:cNvGrpSpPr/>
          <p:nvPr/>
        </p:nvGrpSpPr>
        <p:grpSpPr>
          <a:xfrm>
            <a:off x="7459434" y="1477687"/>
            <a:ext cx="4007153" cy="4379784"/>
            <a:chOff x="7696702" y="1662428"/>
            <a:chExt cx="3821530" cy="4176900"/>
          </a:xfrm>
          <a:effectLst>
            <a:outerShdw blurRad="762000" sx="95000" sy="95000" algn="ctr" rotWithShape="0">
              <a:sysClr val="window" lastClr="FFFFFF">
                <a:lumMod val="50000"/>
                <a:alpha val="10000"/>
              </a:sysClr>
            </a:outerShdw>
          </a:effectLst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4D21DC12-7073-A3A8-4E5E-607E17FA6251}"/>
                </a:ext>
              </a:extLst>
            </p:cNvPr>
            <p:cNvSpPr/>
            <p:nvPr/>
          </p:nvSpPr>
          <p:spPr>
            <a:xfrm>
              <a:off x="7696702" y="1662428"/>
              <a:ext cx="3821530" cy="4176900"/>
            </a:xfrm>
            <a:prstGeom prst="round1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7C2A4A6-C701-92FD-91B4-559757AE9B85}"/>
                </a:ext>
              </a:extLst>
            </p:cNvPr>
            <p:cNvGrpSpPr/>
            <p:nvPr/>
          </p:nvGrpSpPr>
          <p:grpSpPr>
            <a:xfrm>
              <a:off x="8049629" y="2127006"/>
              <a:ext cx="3115676" cy="1072372"/>
              <a:chOff x="8049629" y="2127006"/>
              <a:chExt cx="3115676" cy="1072372"/>
            </a:xfrm>
          </p:grpSpPr>
          <p:sp>
            <p:nvSpPr>
              <p:cNvPr id="31" name="TextBox 11">
                <a:extLst>
                  <a:ext uri="{FF2B5EF4-FFF2-40B4-BE49-F238E27FC236}">
                    <a16:creationId xmlns:a16="http://schemas.microsoft.com/office/drawing/2014/main" id="{8601AC8A-C0F5-207E-63C4-C05854CF0F0B}"/>
                  </a:ext>
                </a:extLst>
              </p:cNvPr>
              <p:cNvSpPr txBox="1"/>
              <p:nvPr/>
            </p:nvSpPr>
            <p:spPr>
              <a:xfrm flipH="1">
                <a:off x="8049629" y="2619310"/>
                <a:ext cx="3115676" cy="580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4E296C53-95F7-F1DD-EBF7-D435B1A62EF1}"/>
                  </a:ext>
                </a:extLst>
              </p:cNvPr>
              <p:cNvSpPr/>
              <p:nvPr/>
            </p:nvSpPr>
            <p:spPr>
              <a:xfrm>
                <a:off x="8869626" y="2127006"/>
                <a:ext cx="1475681" cy="388184"/>
              </a:xfrm>
              <a:prstGeom prst="roundRect">
                <a:avLst>
                  <a:gd name="adj" fmla="val 50000"/>
                </a:avLst>
              </a:prstGeom>
              <a:solidFill>
                <a:srgbClr val="DD5F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AA1516D-276D-6807-AFAD-05A29B70AD9D}"/>
                </a:ext>
              </a:extLst>
            </p:cNvPr>
            <p:cNvGrpSpPr/>
            <p:nvPr/>
          </p:nvGrpSpPr>
          <p:grpSpPr>
            <a:xfrm>
              <a:off x="8049629" y="3918520"/>
              <a:ext cx="3115676" cy="1102968"/>
              <a:chOff x="8049629" y="2234099"/>
              <a:chExt cx="3115676" cy="1102968"/>
            </a:xfrm>
          </p:grpSpPr>
          <p:sp>
            <p:nvSpPr>
              <p:cNvPr id="29" name="TextBox 11">
                <a:extLst>
                  <a:ext uri="{FF2B5EF4-FFF2-40B4-BE49-F238E27FC236}">
                    <a16:creationId xmlns:a16="http://schemas.microsoft.com/office/drawing/2014/main" id="{8D90E71C-1C05-0BA8-9C3C-5D88C4A5D6CF}"/>
                  </a:ext>
                </a:extLst>
              </p:cNvPr>
              <p:cNvSpPr txBox="1"/>
              <p:nvPr/>
            </p:nvSpPr>
            <p:spPr>
              <a:xfrm flipH="1">
                <a:off x="8049629" y="2757000"/>
                <a:ext cx="3115676" cy="5800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22274BF1-A7D1-2FD4-5199-2ABEC882520F}"/>
                  </a:ext>
                </a:extLst>
              </p:cNvPr>
              <p:cNvSpPr/>
              <p:nvPr/>
            </p:nvSpPr>
            <p:spPr>
              <a:xfrm>
                <a:off x="8869626" y="2234099"/>
                <a:ext cx="1475681" cy="388184"/>
              </a:xfrm>
              <a:prstGeom prst="roundRect">
                <a:avLst>
                  <a:gd name="adj" fmla="val 50000"/>
                </a:avLst>
              </a:prstGeom>
              <a:solidFill>
                <a:srgbClr val="DD5F4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58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5000">
              <a:srgbClr val="E98871"/>
            </a:gs>
            <a:gs pos="65000">
              <a:srgbClr val="E72525"/>
            </a:gs>
          </a:gsLst>
          <a:lin ang="2700000" scaled="1"/>
        </a:gra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Montserrat ExtraBold" panose="00000900000000000000" pitchFamily="2" charset="0"/>
            <a:ea typeface="思源宋体 CN" panose="02020400000000000000" pitchFamily="18" charset="-122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1253</Words>
  <Application>Microsoft Office PowerPoint</Application>
  <PresentationFormat>宽屏</PresentationFormat>
  <Paragraphs>210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思源宋体 CN</vt:lpstr>
      <vt:lpstr>思源宋体 CN Heavy</vt:lpstr>
      <vt:lpstr>微软雅黑</vt:lpstr>
      <vt:lpstr>Aharoni</vt:lpstr>
      <vt:lpstr>Arial</vt:lpstr>
      <vt:lpstr>Arial Black</vt:lpstr>
      <vt:lpstr>Calibri</vt:lpstr>
      <vt:lpstr>MS Reference Sans Serif</vt:lpstr>
      <vt:lpstr>Roboto Black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www.freeppt7.com</cp:keywords>
  <dc:description>www.freeppt7.com</dc:description>
  <cp:lastModifiedBy>kaiweiliu9209@outlook.com</cp:lastModifiedBy>
  <cp:revision>32</cp:revision>
  <dcterms:created xsi:type="dcterms:W3CDTF">2024-06-03T07:51:49Z</dcterms:created>
  <dcterms:modified xsi:type="dcterms:W3CDTF">2024-12-04T06:54:57Z</dcterms:modified>
</cp:coreProperties>
</file>