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1553" r:id="rId5"/>
    <p:sldId id="389" r:id="rId6"/>
    <p:sldId id="11550" r:id="rId7"/>
    <p:sldId id="11557" r:id="rId8"/>
    <p:sldId id="11552" r:id="rId9"/>
    <p:sldId id="3918" r:id="rId10"/>
    <p:sldId id="11556" r:id="rId11"/>
    <p:sldId id="3917" r:id="rId12"/>
    <p:sldId id="261" r:id="rId13"/>
    <p:sldId id="3964" r:id="rId14"/>
    <p:sldId id="3935" r:id="rId15"/>
    <p:sldId id="3889" r:id="rId16"/>
    <p:sldId id="11558" r:id="rId17"/>
    <p:sldId id="11554" r:id="rId18"/>
    <p:sldId id="5310" r:id="rId19"/>
    <p:sldId id="11555" r:id="rId20"/>
    <p:sldId id="11551" r:id="rId21"/>
    <p:sldId id="263" r:id="rId22"/>
    <p:sldId id="32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rPr>
              <a:t>2024/12/7</a:t>
            </a:fld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rPr>
              <a:t>‹#›</a:t>
            </a:fld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858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1956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71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5504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33351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922977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6609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37082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73747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668232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63116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3282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53149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19882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11116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9093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17777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88963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28276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853522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37247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50201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43442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296128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05749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387401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96200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00475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91631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197044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52533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7303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806636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762646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599793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55460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125030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98038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949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07559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84647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78136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21329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556482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9329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25852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562398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932219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564110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66778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1642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633308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70065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63946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187362909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948"/>
            <a:ext cx="12191664" cy="6858946"/>
            <a:chOff x="0" y="-948"/>
            <a:chExt cx="12191664" cy="6858946"/>
          </a:xfrm>
        </p:grpSpPr>
        <p:sp>
          <p:nvSpPr>
            <p:cNvPr id="7" name="任意多边形: 形状 6"/>
            <p:cNvSpPr/>
            <p:nvPr/>
          </p:nvSpPr>
          <p:spPr>
            <a:xfrm>
              <a:off x="760628" y="5914101"/>
              <a:ext cx="4054598" cy="943897"/>
            </a:xfrm>
            <a:custGeom>
              <a:avLst/>
              <a:gdLst>
                <a:gd name="connsiteX0" fmla="*/ 1163002 w 1272063"/>
                <a:gd name="connsiteY0" fmla="*/ 199073 h 296132"/>
                <a:gd name="connsiteX1" fmla="*/ 922020 w 1272063"/>
                <a:gd name="connsiteY1" fmla="*/ 158020 h 296132"/>
                <a:gd name="connsiteX2" fmla="*/ 882396 w 1272063"/>
                <a:gd name="connsiteY2" fmla="*/ 164783 h 296132"/>
                <a:gd name="connsiteX3" fmla="*/ 722757 w 1272063"/>
                <a:gd name="connsiteY3" fmla="*/ 156401 h 296132"/>
                <a:gd name="connsiteX4" fmla="*/ 668369 w 1272063"/>
                <a:gd name="connsiteY4" fmla="*/ 98870 h 296132"/>
                <a:gd name="connsiteX5" fmla="*/ 640937 w 1272063"/>
                <a:gd name="connsiteY5" fmla="*/ 64294 h 296132"/>
                <a:gd name="connsiteX6" fmla="*/ 560642 w 1272063"/>
                <a:gd name="connsiteY6" fmla="*/ 10002 h 296132"/>
                <a:gd name="connsiteX7" fmla="*/ 468821 w 1272063"/>
                <a:gd name="connsiteY7" fmla="*/ 8668 h 296132"/>
                <a:gd name="connsiteX8" fmla="*/ 406908 w 1272063"/>
                <a:gd name="connsiteY8" fmla="*/ 75248 h 296132"/>
                <a:gd name="connsiteX9" fmla="*/ 401003 w 1272063"/>
                <a:gd name="connsiteY9" fmla="*/ 84487 h 296132"/>
                <a:gd name="connsiteX10" fmla="*/ 317468 w 1272063"/>
                <a:gd name="connsiteY10" fmla="*/ 169831 h 296132"/>
                <a:gd name="connsiteX11" fmla="*/ 206216 w 1272063"/>
                <a:gd name="connsiteY11" fmla="*/ 198787 h 296132"/>
                <a:gd name="connsiteX12" fmla="*/ 138303 w 1272063"/>
                <a:gd name="connsiteY12" fmla="*/ 210789 h 296132"/>
                <a:gd name="connsiteX13" fmla="*/ 0 w 1272063"/>
                <a:gd name="connsiteY13" fmla="*/ 296037 h 296132"/>
                <a:gd name="connsiteX14" fmla="*/ 8954 w 1272063"/>
                <a:gd name="connsiteY14" fmla="*/ 296037 h 296132"/>
                <a:gd name="connsiteX15" fmla="*/ 140017 w 1272063"/>
                <a:gd name="connsiteY15" fmla="*/ 217170 h 296132"/>
                <a:gd name="connsiteX16" fmla="*/ 207074 w 1272063"/>
                <a:gd name="connsiteY16" fmla="*/ 205359 h 296132"/>
                <a:gd name="connsiteX17" fmla="*/ 320612 w 1272063"/>
                <a:gd name="connsiteY17" fmla="*/ 175641 h 296132"/>
                <a:gd name="connsiteX18" fmla="*/ 406527 w 1272063"/>
                <a:gd name="connsiteY18" fmla="*/ 88107 h 296132"/>
                <a:gd name="connsiteX19" fmla="*/ 412432 w 1272063"/>
                <a:gd name="connsiteY19" fmla="*/ 78867 h 296132"/>
                <a:gd name="connsiteX20" fmla="*/ 471583 w 1272063"/>
                <a:gd name="connsiteY20" fmla="*/ 14764 h 296132"/>
                <a:gd name="connsiteX21" fmla="*/ 558165 w 1272063"/>
                <a:gd name="connsiteY21" fmla="*/ 16383 h 296132"/>
                <a:gd name="connsiteX22" fmla="*/ 635889 w 1272063"/>
                <a:gd name="connsiteY22" fmla="*/ 68961 h 296132"/>
                <a:gd name="connsiteX23" fmla="*/ 662845 w 1272063"/>
                <a:gd name="connsiteY23" fmla="*/ 102966 h 296132"/>
                <a:gd name="connsiteX24" fmla="*/ 719042 w 1272063"/>
                <a:gd name="connsiteY24" fmla="*/ 162116 h 296132"/>
                <a:gd name="connsiteX25" fmla="*/ 883444 w 1272063"/>
                <a:gd name="connsiteY25" fmla="*/ 171450 h 296132"/>
                <a:gd name="connsiteX26" fmla="*/ 922877 w 1272063"/>
                <a:gd name="connsiteY26" fmla="*/ 164783 h 296132"/>
                <a:gd name="connsiteX27" fmla="*/ 1159669 w 1272063"/>
                <a:gd name="connsiteY27" fmla="*/ 204978 h 296132"/>
                <a:gd name="connsiteX28" fmla="*/ 1263968 w 1272063"/>
                <a:gd name="connsiteY28" fmla="*/ 296133 h 296132"/>
                <a:gd name="connsiteX29" fmla="*/ 1272064 w 1272063"/>
                <a:gd name="connsiteY29" fmla="*/ 296133 h 296132"/>
                <a:gd name="connsiteX30" fmla="*/ 1163002 w 1272063"/>
                <a:gd name="connsiteY30" fmla="*/ 199073 h 2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2063" h="296132">
                  <a:moveTo>
                    <a:pt x="1163002" y="199073"/>
                  </a:moveTo>
                  <a:cubicBezTo>
                    <a:pt x="1092803" y="160401"/>
                    <a:pt x="1007174" y="145828"/>
                    <a:pt x="922020" y="158020"/>
                  </a:cubicBezTo>
                  <a:cubicBezTo>
                    <a:pt x="908971" y="159925"/>
                    <a:pt x="895445" y="162402"/>
                    <a:pt x="882396" y="164783"/>
                  </a:cubicBezTo>
                  <a:cubicBezTo>
                    <a:pt x="826580" y="174975"/>
                    <a:pt x="768858" y="185452"/>
                    <a:pt x="722757" y="156401"/>
                  </a:cubicBezTo>
                  <a:cubicBezTo>
                    <a:pt x="700373" y="142304"/>
                    <a:pt x="684848" y="121254"/>
                    <a:pt x="668369" y="98870"/>
                  </a:cubicBezTo>
                  <a:cubicBezTo>
                    <a:pt x="659701" y="87154"/>
                    <a:pt x="650843" y="75153"/>
                    <a:pt x="640937" y="64294"/>
                  </a:cubicBezTo>
                  <a:cubicBezTo>
                    <a:pt x="618935" y="40196"/>
                    <a:pt x="591122" y="21432"/>
                    <a:pt x="560642" y="10002"/>
                  </a:cubicBezTo>
                  <a:cubicBezTo>
                    <a:pt x="526447" y="-2857"/>
                    <a:pt x="493871" y="-3333"/>
                    <a:pt x="468821" y="8668"/>
                  </a:cubicBezTo>
                  <a:cubicBezTo>
                    <a:pt x="440722" y="22098"/>
                    <a:pt x="423577" y="49054"/>
                    <a:pt x="406908" y="75248"/>
                  </a:cubicBezTo>
                  <a:cubicBezTo>
                    <a:pt x="404908" y="78391"/>
                    <a:pt x="403003" y="81439"/>
                    <a:pt x="401003" y="84487"/>
                  </a:cubicBezTo>
                  <a:cubicBezTo>
                    <a:pt x="373951" y="126302"/>
                    <a:pt x="347377" y="153353"/>
                    <a:pt x="317468" y="169831"/>
                  </a:cubicBezTo>
                  <a:cubicBezTo>
                    <a:pt x="283750" y="188405"/>
                    <a:pt x="244316" y="193644"/>
                    <a:pt x="206216" y="198787"/>
                  </a:cubicBezTo>
                  <a:cubicBezTo>
                    <a:pt x="183737" y="201835"/>
                    <a:pt x="160496" y="204978"/>
                    <a:pt x="138303" y="210789"/>
                  </a:cubicBezTo>
                  <a:cubicBezTo>
                    <a:pt x="85058" y="224695"/>
                    <a:pt x="36481" y="254985"/>
                    <a:pt x="0" y="296037"/>
                  </a:cubicBezTo>
                  <a:lnTo>
                    <a:pt x="8954" y="296037"/>
                  </a:lnTo>
                  <a:cubicBezTo>
                    <a:pt x="44101" y="258128"/>
                    <a:pt x="89916" y="230315"/>
                    <a:pt x="140017" y="217170"/>
                  </a:cubicBezTo>
                  <a:cubicBezTo>
                    <a:pt x="161830" y="211455"/>
                    <a:pt x="184785" y="208407"/>
                    <a:pt x="207074" y="205359"/>
                  </a:cubicBezTo>
                  <a:cubicBezTo>
                    <a:pt x="245745" y="200121"/>
                    <a:pt x="285845" y="194787"/>
                    <a:pt x="320612" y="175641"/>
                  </a:cubicBezTo>
                  <a:cubicBezTo>
                    <a:pt x="351473" y="158687"/>
                    <a:pt x="378809" y="130779"/>
                    <a:pt x="406527" y="88107"/>
                  </a:cubicBezTo>
                  <a:cubicBezTo>
                    <a:pt x="408527" y="85059"/>
                    <a:pt x="410528" y="81915"/>
                    <a:pt x="412432" y="78867"/>
                  </a:cubicBezTo>
                  <a:cubicBezTo>
                    <a:pt x="428530" y="53531"/>
                    <a:pt x="445294" y="27337"/>
                    <a:pt x="471583" y="14764"/>
                  </a:cubicBezTo>
                  <a:cubicBezTo>
                    <a:pt x="494919" y="3620"/>
                    <a:pt x="525685" y="4191"/>
                    <a:pt x="558165" y="16383"/>
                  </a:cubicBezTo>
                  <a:cubicBezTo>
                    <a:pt x="587693" y="27432"/>
                    <a:pt x="614648" y="45625"/>
                    <a:pt x="635889" y="68961"/>
                  </a:cubicBezTo>
                  <a:cubicBezTo>
                    <a:pt x="645509" y="79534"/>
                    <a:pt x="654368" y="91440"/>
                    <a:pt x="662845" y="102966"/>
                  </a:cubicBezTo>
                  <a:cubicBezTo>
                    <a:pt x="678942" y="124778"/>
                    <a:pt x="695611" y="147352"/>
                    <a:pt x="719042" y="162116"/>
                  </a:cubicBezTo>
                  <a:cubicBezTo>
                    <a:pt x="767239" y="192596"/>
                    <a:pt x="826294" y="181833"/>
                    <a:pt x="883444" y="171450"/>
                  </a:cubicBezTo>
                  <a:cubicBezTo>
                    <a:pt x="896493" y="169069"/>
                    <a:pt x="909923" y="166593"/>
                    <a:pt x="922877" y="164783"/>
                  </a:cubicBezTo>
                  <a:cubicBezTo>
                    <a:pt x="1006602" y="152781"/>
                    <a:pt x="1090708" y="167069"/>
                    <a:pt x="1159669" y="204978"/>
                  </a:cubicBezTo>
                  <a:cubicBezTo>
                    <a:pt x="1201293" y="227934"/>
                    <a:pt x="1236917" y="259366"/>
                    <a:pt x="1263968" y="296133"/>
                  </a:cubicBezTo>
                  <a:lnTo>
                    <a:pt x="1272064" y="296133"/>
                  </a:lnTo>
                  <a:cubicBezTo>
                    <a:pt x="1244251" y="256890"/>
                    <a:pt x="1206913" y="223362"/>
                    <a:pt x="1163002" y="19907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0" y="914536"/>
              <a:ext cx="486949" cy="1269361"/>
            </a:xfrm>
            <a:custGeom>
              <a:avLst/>
              <a:gdLst>
                <a:gd name="connsiteX0" fmla="*/ 95 w 137644"/>
                <a:gd name="connsiteY0" fmla="*/ 10001 h 358806"/>
                <a:gd name="connsiteX1" fmla="*/ 46482 w 137644"/>
                <a:gd name="connsiteY1" fmla="*/ 56864 h 358806"/>
                <a:gd name="connsiteX2" fmla="*/ 88297 w 137644"/>
                <a:gd name="connsiteY2" fmla="*/ 98679 h 358806"/>
                <a:gd name="connsiteX3" fmla="*/ 123730 w 137644"/>
                <a:gd name="connsiteY3" fmla="*/ 149828 h 358806"/>
                <a:gd name="connsiteX4" fmla="*/ 130969 w 137644"/>
                <a:gd name="connsiteY4" fmla="*/ 209455 h 358806"/>
                <a:gd name="connsiteX5" fmla="*/ 118205 w 137644"/>
                <a:gd name="connsiteY5" fmla="*/ 282988 h 358806"/>
                <a:gd name="connsiteX6" fmla="*/ 26289 w 137644"/>
                <a:gd name="connsiteY6" fmla="*/ 345662 h 358806"/>
                <a:gd name="connsiteX7" fmla="*/ 95 w 137644"/>
                <a:gd name="connsiteY7" fmla="*/ 352044 h 358806"/>
                <a:gd name="connsiteX8" fmla="*/ 95 w 137644"/>
                <a:gd name="connsiteY8" fmla="*/ 358807 h 358806"/>
                <a:gd name="connsiteX9" fmla="*/ 571 w 137644"/>
                <a:gd name="connsiteY9" fmla="*/ 358807 h 358806"/>
                <a:gd name="connsiteX10" fmla="*/ 28670 w 137644"/>
                <a:gd name="connsiteY10" fmla="*/ 351853 h 358806"/>
                <a:gd name="connsiteX11" fmla="*/ 124015 w 137644"/>
                <a:gd name="connsiteY11" fmla="*/ 286131 h 358806"/>
                <a:gd name="connsiteX12" fmla="*/ 137636 w 137644"/>
                <a:gd name="connsiteY12" fmla="*/ 209360 h 358806"/>
                <a:gd name="connsiteX13" fmla="*/ 130016 w 137644"/>
                <a:gd name="connsiteY13" fmla="*/ 147447 h 358806"/>
                <a:gd name="connsiteX14" fmla="*/ 93155 w 137644"/>
                <a:gd name="connsiteY14" fmla="*/ 94012 h 358806"/>
                <a:gd name="connsiteX15" fmla="*/ 51054 w 137644"/>
                <a:gd name="connsiteY15" fmla="*/ 52006 h 358806"/>
                <a:gd name="connsiteX16" fmla="*/ 0 w 137644"/>
                <a:gd name="connsiteY16" fmla="*/ 0 h 358806"/>
                <a:gd name="connsiteX17" fmla="*/ 0 w 137644"/>
                <a:gd name="connsiteY17" fmla="*/ 10001 h 3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644" h="358806">
                  <a:moveTo>
                    <a:pt x="95" y="10001"/>
                  </a:moveTo>
                  <a:cubicBezTo>
                    <a:pt x="15049" y="26194"/>
                    <a:pt x="30861" y="41624"/>
                    <a:pt x="46482" y="56864"/>
                  </a:cubicBezTo>
                  <a:cubicBezTo>
                    <a:pt x="60484" y="70390"/>
                    <a:pt x="74867" y="84391"/>
                    <a:pt x="88297" y="98679"/>
                  </a:cubicBezTo>
                  <a:cubicBezTo>
                    <a:pt x="102394" y="113728"/>
                    <a:pt x="116491" y="130302"/>
                    <a:pt x="123730" y="149828"/>
                  </a:cubicBezTo>
                  <a:cubicBezTo>
                    <a:pt x="130493" y="168212"/>
                    <a:pt x="130969" y="188500"/>
                    <a:pt x="130969" y="209455"/>
                  </a:cubicBezTo>
                  <a:cubicBezTo>
                    <a:pt x="130873" y="235839"/>
                    <a:pt x="129826" y="261366"/>
                    <a:pt x="118205" y="282988"/>
                  </a:cubicBezTo>
                  <a:cubicBezTo>
                    <a:pt x="100870" y="314992"/>
                    <a:pt x="64865" y="330898"/>
                    <a:pt x="26289" y="345662"/>
                  </a:cubicBezTo>
                  <a:cubicBezTo>
                    <a:pt x="18193" y="348710"/>
                    <a:pt x="9049" y="352139"/>
                    <a:pt x="95" y="352044"/>
                  </a:cubicBezTo>
                  <a:lnTo>
                    <a:pt x="95" y="358807"/>
                  </a:lnTo>
                  <a:cubicBezTo>
                    <a:pt x="286" y="358807"/>
                    <a:pt x="476" y="358807"/>
                    <a:pt x="571" y="358807"/>
                  </a:cubicBezTo>
                  <a:cubicBezTo>
                    <a:pt x="10573" y="358807"/>
                    <a:pt x="20098" y="355187"/>
                    <a:pt x="28670" y="351853"/>
                  </a:cubicBezTo>
                  <a:cubicBezTo>
                    <a:pt x="68389" y="336613"/>
                    <a:pt x="105632" y="320135"/>
                    <a:pt x="124015" y="286131"/>
                  </a:cubicBezTo>
                  <a:cubicBezTo>
                    <a:pt x="136493" y="263176"/>
                    <a:pt x="137541" y="236696"/>
                    <a:pt x="137636" y="209360"/>
                  </a:cubicBezTo>
                  <a:cubicBezTo>
                    <a:pt x="137732" y="187833"/>
                    <a:pt x="137160" y="166878"/>
                    <a:pt x="130016" y="147447"/>
                  </a:cubicBezTo>
                  <a:cubicBezTo>
                    <a:pt x="122396" y="126778"/>
                    <a:pt x="107823" y="109538"/>
                    <a:pt x="93155" y="94012"/>
                  </a:cubicBezTo>
                  <a:cubicBezTo>
                    <a:pt x="79629" y="79629"/>
                    <a:pt x="65151" y="65532"/>
                    <a:pt x="51054" y="52006"/>
                  </a:cubicBezTo>
                  <a:cubicBezTo>
                    <a:pt x="33719" y="35242"/>
                    <a:pt x="16192" y="18097"/>
                    <a:pt x="0" y="0"/>
                  </a:cubicBezTo>
                  <a:lnTo>
                    <a:pt x="0" y="1000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4619752" y="6247326"/>
              <a:ext cx="390948" cy="280779"/>
            </a:xfrm>
            <a:custGeom>
              <a:avLst/>
              <a:gdLst>
                <a:gd name="connsiteX0" fmla="*/ 58606 w 110508"/>
                <a:gd name="connsiteY0" fmla="*/ 5549 h 79367"/>
                <a:gd name="connsiteX1" fmla="*/ 58606 w 110508"/>
                <a:gd name="connsiteY1" fmla="*/ 5549 h 79367"/>
                <a:gd name="connsiteX2" fmla="*/ 10409 w 110508"/>
                <a:gd name="connsiteY2" fmla="*/ 1548 h 79367"/>
                <a:gd name="connsiteX3" fmla="*/ 27 w 110508"/>
                <a:gd name="connsiteY3" fmla="*/ 12216 h 79367"/>
                <a:gd name="connsiteX4" fmla="*/ 18696 w 110508"/>
                <a:gd name="connsiteY4" fmla="*/ 34886 h 79367"/>
                <a:gd name="connsiteX5" fmla="*/ 45842 w 110508"/>
                <a:gd name="connsiteY5" fmla="*/ 54603 h 79367"/>
                <a:gd name="connsiteX6" fmla="*/ 70893 w 110508"/>
                <a:gd name="connsiteY6" fmla="*/ 73272 h 79367"/>
                <a:gd name="connsiteX7" fmla="*/ 87562 w 110508"/>
                <a:gd name="connsiteY7" fmla="*/ 79272 h 79367"/>
                <a:gd name="connsiteX8" fmla="*/ 89848 w 110508"/>
                <a:gd name="connsiteY8" fmla="*/ 79368 h 79367"/>
                <a:gd name="connsiteX9" fmla="*/ 105374 w 110508"/>
                <a:gd name="connsiteY9" fmla="*/ 73176 h 79367"/>
                <a:gd name="connsiteX10" fmla="*/ 108898 w 110508"/>
                <a:gd name="connsiteY10" fmla="*/ 50221 h 79367"/>
                <a:gd name="connsiteX11" fmla="*/ 96229 w 110508"/>
                <a:gd name="connsiteY11" fmla="*/ 32219 h 79367"/>
                <a:gd name="connsiteX12" fmla="*/ 58606 w 110508"/>
                <a:gd name="connsiteY12" fmla="*/ 5549 h 79367"/>
                <a:gd name="connsiteX13" fmla="*/ 100611 w 110508"/>
                <a:gd name="connsiteY13" fmla="*/ 68509 h 79367"/>
                <a:gd name="connsiteX14" fmla="*/ 88229 w 110508"/>
                <a:gd name="connsiteY14" fmla="*/ 72509 h 79367"/>
                <a:gd name="connsiteX15" fmla="*/ 74227 w 110508"/>
                <a:gd name="connsiteY15" fmla="*/ 67366 h 79367"/>
                <a:gd name="connsiteX16" fmla="*/ 50129 w 110508"/>
                <a:gd name="connsiteY16" fmla="*/ 49364 h 79367"/>
                <a:gd name="connsiteX17" fmla="*/ 21649 w 110508"/>
                <a:gd name="connsiteY17" fmla="*/ 28885 h 79367"/>
                <a:gd name="connsiteX18" fmla="*/ 6599 w 110508"/>
                <a:gd name="connsiteY18" fmla="*/ 12597 h 79367"/>
                <a:gd name="connsiteX19" fmla="*/ 12505 w 110508"/>
                <a:gd name="connsiteY19" fmla="*/ 7739 h 79367"/>
                <a:gd name="connsiteX20" fmla="*/ 22696 w 110508"/>
                <a:gd name="connsiteY20" fmla="*/ 6501 h 79367"/>
                <a:gd name="connsiteX21" fmla="*/ 56415 w 110508"/>
                <a:gd name="connsiteY21" fmla="*/ 11740 h 79367"/>
                <a:gd name="connsiteX22" fmla="*/ 91562 w 110508"/>
                <a:gd name="connsiteY22" fmla="*/ 36791 h 79367"/>
                <a:gd name="connsiteX23" fmla="*/ 102707 w 110508"/>
                <a:gd name="connsiteY23" fmla="*/ 52412 h 79367"/>
                <a:gd name="connsiteX24" fmla="*/ 100611 w 110508"/>
                <a:gd name="connsiteY24" fmla="*/ 68509 h 7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08" h="79367">
                  <a:moveTo>
                    <a:pt x="58606" y="5549"/>
                  </a:moveTo>
                  <a:cubicBezTo>
                    <a:pt x="58606" y="5549"/>
                    <a:pt x="58606" y="5549"/>
                    <a:pt x="58606" y="5549"/>
                  </a:cubicBezTo>
                  <a:cubicBezTo>
                    <a:pt x="48128" y="1929"/>
                    <a:pt x="21839" y="-2357"/>
                    <a:pt x="10409" y="1548"/>
                  </a:cubicBezTo>
                  <a:cubicBezTo>
                    <a:pt x="2313" y="4310"/>
                    <a:pt x="313" y="8883"/>
                    <a:pt x="27" y="12216"/>
                  </a:cubicBezTo>
                  <a:cubicBezTo>
                    <a:pt x="-640" y="21455"/>
                    <a:pt x="11171" y="30980"/>
                    <a:pt x="18696" y="34886"/>
                  </a:cubicBezTo>
                  <a:cubicBezTo>
                    <a:pt x="28602" y="39934"/>
                    <a:pt x="36984" y="47078"/>
                    <a:pt x="45842" y="54603"/>
                  </a:cubicBezTo>
                  <a:cubicBezTo>
                    <a:pt x="53653" y="61175"/>
                    <a:pt x="61749" y="68033"/>
                    <a:pt x="70893" y="73272"/>
                  </a:cubicBezTo>
                  <a:cubicBezTo>
                    <a:pt x="74798" y="75558"/>
                    <a:pt x="80894" y="78605"/>
                    <a:pt x="87562" y="79272"/>
                  </a:cubicBezTo>
                  <a:cubicBezTo>
                    <a:pt x="88324" y="79368"/>
                    <a:pt x="89086" y="79368"/>
                    <a:pt x="89848" y="79368"/>
                  </a:cubicBezTo>
                  <a:cubicBezTo>
                    <a:pt x="95944" y="79368"/>
                    <a:pt x="101659" y="77177"/>
                    <a:pt x="105374" y="73176"/>
                  </a:cubicBezTo>
                  <a:cubicBezTo>
                    <a:pt x="110612" y="67652"/>
                    <a:pt x="111946" y="58603"/>
                    <a:pt x="108898" y="50221"/>
                  </a:cubicBezTo>
                  <a:cubicBezTo>
                    <a:pt x="106231" y="42982"/>
                    <a:pt x="100992" y="37172"/>
                    <a:pt x="96229" y="32219"/>
                  </a:cubicBezTo>
                  <a:cubicBezTo>
                    <a:pt x="87086" y="22599"/>
                    <a:pt x="74417" y="10978"/>
                    <a:pt x="58606" y="5549"/>
                  </a:cubicBezTo>
                  <a:close/>
                  <a:moveTo>
                    <a:pt x="100611" y="68509"/>
                  </a:moveTo>
                  <a:cubicBezTo>
                    <a:pt x="97849" y="71462"/>
                    <a:pt x="93182" y="72986"/>
                    <a:pt x="88229" y="72509"/>
                  </a:cubicBezTo>
                  <a:cubicBezTo>
                    <a:pt x="84133" y="72129"/>
                    <a:pt x="79656" y="70509"/>
                    <a:pt x="74227" y="67366"/>
                  </a:cubicBezTo>
                  <a:cubicBezTo>
                    <a:pt x="65654" y="62413"/>
                    <a:pt x="57749" y="55746"/>
                    <a:pt x="50129" y="49364"/>
                  </a:cubicBezTo>
                  <a:cubicBezTo>
                    <a:pt x="41366" y="41934"/>
                    <a:pt x="32221" y="34314"/>
                    <a:pt x="21649" y="28885"/>
                  </a:cubicBezTo>
                  <a:cubicBezTo>
                    <a:pt x="14410" y="25170"/>
                    <a:pt x="6218" y="17264"/>
                    <a:pt x="6599" y="12597"/>
                  </a:cubicBezTo>
                  <a:cubicBezTo>
                    <a:pt x="6790" y="10692"/>
                    <a:pt x="8695" y="8978"/>
                    <a:pt x="12505" y="7739"/>
                  </a:cubicBezTo>
                  <a:cubicBezTo>
                    <a:pt x="14981" y="6882"/>
                    <a:pt x="18601" y="6501"/>
                    <a:pt x="22696" y="6501"/>
                  </a:cubicBezTo>
                  <a:cubicBezTo>
                    <a:pt x="34031" y="6501"/>
                    <a:pt x="49271" y="9263"/>
                    <a:pt x="56415" y="11740"/>
                  </a:cubicBezTo>
                  <a:cubicBezTo>
                    <a:pt x="70893" y="16693"/>
                    <a:pt x="82799" y="27742"/>
                    <a:pt x="91562" y="36791"/>
                  </a:cubicBezTo>
                  <a:cubicBezTo>
                    <a:pt x="95849" y="41172"/>
                    <a:pt x="100516" y="46316"/>
                    <a:pt x="102707" y="52412"/>
                  </a:cubicBezTo>
                  <a:cubicBezTo>
                    <a:pt x="104516" y="57365"/>
                    <a:pt x="104612" y="64318"/>
                    <a:pt x="100611" y="6850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0390606" y="1070206"/>
              <a:ext cx="673850" cy="360727"/>
            </a:xfrm>
            <a:custGeom>
              <a:avLst/>
              <a:gdLst>
                <a:gd name="connsiteX0" fmla="*/ 271228 w 273834"/>
                <a:gd name="connsiteY0" fmla="*/ 45149 h 146589"/>
                <a:gd name="connsiteX1" fmla="*/ 187217 w 273834"/>
                <a:gd name="connsiteY1" fmla="*/ 0 h 146589"/>
                <a:gd name="connsiteX2" fmla="*/ 185503 w 273834"/>
                <a:gd name="connsiteY2" fmla="*/ 0 h 146589"/>
                <a:gd name="connsiteX3" fmla="*/ 1480 w 273834"/>
                <a:gd name="connsiteY3" fmla="*/ 71247 h 146589"/>
                <a:gd name="connsiteX4" fmla="*/ 33674 w 273834"/>
                <a:gd name="connsiteY4" fmla="*/ 125635 h 146589"/>
                <a:gd name="connsiteX5" fmla="*/ 112637 w 273834"/>
                <a:gd name="connsiteY5" fmla="*/ 146590 h 146589"/>
                <a:gd name="connsiteX6" fmla="*/ 169501 w 273834"/>
                <a:gd name="connsiteY6" fmla="*/ 141256 h 146589"/>
                <a:gd name="connsiteX7" fmla="*/ 243415 w 273834"/>
                <a:gd name="connsiteY7" fmla="*/ 116015 h 146589"/>
                <a:gd name="connsiteX8" fmla="*/ 271228 w 273834"/>
                <a:gd name="connsiteY8" fmla="*/ 45149 h 146589"/>
                <a:gd name="connsiteX9" fmla="*/ 239415 w 273834"/>
                <a:gd name="connsiteY9" fmla="*/ 110681 h 146589"/>
                <a:gd name="connsiteX10" fmla="*/ 168358 w 273834"/>
                <a:gd name="connsiteY10" fmla="*/ 134779 h 146589"/>
                <a:gd name="connsiteX11" fmla="*/ 37389 w 273834"/>
                <a:gd name="connsiteY11" fmla="*/ 120206 h 146589"/>
                <a:gd name="connsiteX12" fmla="*/ 7766 w 273834"/>
                <a:gd name="connsiteY12" fmla="*/ 73343 h 146589"/>
                <a:gd name="connsiteX13" fmla="*/ 184932 w 273834"/>
                <a:gd name="connsiteY13" fmla="*/ 6763 h 146589"/>
                <a:gd name="connsiteX14" fmla="*/ 187027 w 273834"/>
                <a:gd name="connsiteY14" fmla="*/ 6763 h 146589"/>
                <a:gd name="connsiteX15" fmla="*/ 264941 w 273834"/>
                <a:gd name="connsiteY15" fmla="*/ 47339 h 146589"/>
                <a:gd name="connsiteX16" fmla="*/ 239415 w 273834"/>
                <a:gd name="connsiteY16" fmla="*/ 110681 h 1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834" h="146589">
                  <a:moveTo>
                    <a:pt x="271228" y="45149"/>
                  </a:moveTo>
                  <a:cubicBezTo>
                    <a:pt x="257798" y="4763"/>
                    <a:pt x="203505" y="476"/>
                    <a:pt x="187217" y="0"/>
                  </a:cubicBezTo>
                  <a:cubicBezTo>
                    <a:pt x="186646" y="0"/>
                    <a:pt x="186074" y="0"/>
                    <a:pt x="185503" y="0"/>
                  </a:cubicBezTo>
                  <a:cubicBezTo>
                    <a:pt x="148260" y="0"/>
                    <a:pt x="16529" y="24289"/>
                    <a:pt x="1480" y="71247"/>
                  </a:cubicBezTo>
                  <a:cubicBezTo>
                    <a:pt x="-4235" y="88964"/>
                    <a:pt x="6624" y="107252"/>
                    <a:pt x="33674" y="125635"/>
                  </a:cubicBezTo>
                  <a:cubicBezTo>
                    <a:pt x="57011" y="141542"/>
                    <a:pt x="84633" y="146590"/>
                    <a:pt x="112637" y="146590"/>
                  </a:cubicBezTo>
                  <a:cubicBezTo>
                    <a:pt x="131782" y="146590"/>
                    <a:pt x="151118" y="144209"/>
                    <a:pt x="169501" y="141256"/>
                  </a:cubicBezTo>
                  <a:cubicBezTo>
                    <a:pt x="193885" y="137351"/>
                    <a:pt x="221698" y="131826"/>
                    <a:pt x="243415" y="116015"/>
                  </a:cubicBezTo>
                  <a:cubicBezTo>
                    <a:pt x="263322" y="101537"/>
                    <a:pt x="280562" y="73152"/>
                    <a:pt x="271228" y="45149"/>
                  </a:cubicBezTo>
                  <a:close/>
                  <a:moveTo>
                    <a:pt x="239415" y="110681"/>
                  </a:moveTo>
                  <a:cubicBezTo>
                    <a:pt x="218841" y="125635"/>
                    <a:pt x="193028" y="130778"/>
                    <a:pt x="168358" y="134779"/>
                  </a:cubicBezTo>
                  <a:cubicBezTo>
                    <a:pt x="124543" y="141827"/>
                    <a:pt x="74727" y="145637"/>
                    <a:pt x="37389" y="120206"/>
                  </a:cubicBezTo>
                  <a:cubicBezTo>
                    <a:pt x="13100" y="103632"/>
                    <a:pt x="3099" y="87916"/>
                    <a:pt x="7766" y="73343"/>
                  </a:cubicBezTo>
                  <a:cubicBezTo>
                    <a:pt x="21006" y="32195"/>
                    <a:pt x="143688" y="6763"/>
                    <a:pt x="184932" y="6763"/>
                  </a:cubicBezTo>
                  <a:cubicBezTo>
                    <a:pt x="185694" y="6763"/>
                    <a:pt x="186360" y="6763"/>
                    <a:pt x="187027" y="6763"/>
                  </a:cubicBezTo>
                  <a:cubicBezTo>
                    <a:pt x="202267" y="7144"/>
                    <a:pt x="252845" y="11049"/>
                    <a:pt x="264941" y="47339"/>
                  </a:cubicBezTo>
                  <a:cubicBezTo>
                    <a:pt x="272847" y="70961"/>
                    <a:pt x="258083" y="97060"/>
                    <a:pt x="239415" y="11068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7856818" y="-1"/>
              <a:ext cx="4104123" cy="1089967"/>
            </a:xfrm>
            <a:custGeom>
              <a:avLst/>
              <a:gdLst>
                <a:gd name="connsiteX0" fmla="*/ 51340 w 940022"/>
                <a:gd name="connsiteY0" fmla="*/ 46292 h 249650"/>
                <a:gd name="connsiteX1" fmla="*/ 93154 w 940022"/>
                <a:gd name="connsiteY1" fmla="*/ 87344 h 249650"/>
                <a:gd name="connsiteX2" fmla="*/ 217361 w 940022"/>
                <a:gd name="connsiteY2" fmla="*/ 196310 h 249650"/>
                <a:gd name="connsiteX3" fmla="*/ 376333 w 940022"/>
                <a:gd name="connsiteY3" fmla="*/ 249650 h 249650"/>
                <a:gd name="connsiteX4" fmla="*/ 431673 w 940022"/>
                <a:gd name="connsiteY4" fmla="*/ 241840 h 249650"/>
                <a:gd name="connsiteX5" fmla="*/ 503015 w 940022"/>
                <a:gd name="connsiteY5" fmla="*/ 208693 h 249650"/>
                <a:gd name="connsiteX6" fmla="*/ 563404 w 940022"/>
                <a:gd name="connsiteY6" fmla="*/ 179261 h 249650"/>
                <a:gd name="connsiteX7" fmla="*/ 676085 w 940022"/>
                <a:gd name="connsiteY7" fmla="*/ 160782 h 249650"/>
                <a:gd name="connsiteX8" fmla="*/ 807720 w 940022"/>
                <a:gd name="connsiteY8" fmla="*/ 134493 h 249650"/>
                <a:gd name="connsiteX9" fmla="*/ 934212 w 940022"/>
                <a:gd name="connsiteY9" fmla="*/ 8096 h 249650"/>
                <a:gd name="connsiteX10" fmla="*/ 940022 w 940022"/>
                <a:gd name="connsiteY10" fmla="*/ 0 h 249650"/>
                <a:gd name="connsiteX11" fmla="*/ 931831 w 940022"/>
                <a:gd name="connsiteY11" fmla="*/ 0 h 249650"/>
                <a:gd name="connsiteX12" fmla="*/ 928783 w 940022"/>
                <a:gd name="connsiteY12" fmla="*/ 4191 h 249650"/>
                <a:gd name="connsiteX13" fmla="*/ 804862 w 940022"/>
                <a:gd name="connsiteY13" fmla="*/ 128492 h 249650"/>
                <a:gd name="connsiteX14" fmla="*/ 675608 w 940022"/>
                <a:gd name="connsiteY14" fmla="*/ 154115 h 249650"/>
                <a:gd name="connsiteX15" fmla="*/ 561213 w 940022"/>
                <a:gd name="connsiteY15" fmla="*/ 172974 h 249650"/>
                <a:gd name="connsiteX16" fmla="*/ 499872 w 940022"/>
                <a:gd name="connsiteY16" fmla="*/ 202883 h 249650"/>
                <a:gd name="connsiteX17" fmla="*/ 429863 w 940022"/>
                <a:gd name="connsiteY17" fmla="*/ 235458 h 249650"/>
                <a:gd name="connsiteX18" fmla="*/ 221171 w 940022"/>
                <a:gd name="connsiteY18" fmla="*/ 190786 h 249650"/>
                <a:gd name="connsiteX19" fmla="*/ 97917 w 940022"/>
                <a:gd name="connsiteY19" fmla="*/ 82677 h 249650"/>
                <a:gd name="connsiteX20" fmla="*/ 56007 w 940022"/>
                <a:gd name="connsiteY20" fmla="*/ 41529 h 249650"/>
                <a:gd name="connsiteX21" fmla="*/ 10192 w 940022"/>
                <a:gd name="connsiteY21" fmla="*/ 95 h 249650"/>
                <a:gd name="connsiteX22" fmla="*/ 0 w 940022"/>
                <a:gd name="connsiteY22" fmla="*/ 95 h 249650"/>
                <a:gd name="connsiteX23" fmla="*/ 51340 w 940022"/>
                <a:gd name="connsiteY23" fmla="*/ 46292 h 2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0022" h="249650">
                  <a:moveTo>
                    <a:pt x="51340" y="46292"/>
                  </a:moveTo>
                  <a:cubicBezTo>
                    <a:pt x="65437" y="59722"/>
                    <a:pt x="79534" y="73724"/>
                    <a:pt x="93154" y="87344"/>
                  </a:cubicBezTo>
                  <a:cubicBezTo>
                    <a:pt x="131636" y="125730"/>
                    <a:pt x="171450" y="165449"/>
                    <a:pt x="217361" y="196310"/>
                  </a:cubicBezTo>
                  <a:cubicBezTo>
                    <a:pt x="269653" y="231362"/>
                    <a:pt x="325184" y="249650"/>
                    <a:pt x="376333" y="249650"/>
                  </a:cubicBezTo>
                  <a:cubicBezTo>
                    <a:pt x="395573" y="249650"/>
                    <a:pt x="414147" y="247079"/>
                    <a:pt x="431673" y="241840"/>
                  </a:cubicBezTo>
                  <a:cubicBezTo>
                    <a:pt x="457010" y="234220"/>
                    <a:pt x="480441" y="221266"/>
                    <a:pt x="503015" y="208693"/>
                  </a:cubicBezTo>
                  <a:cubicBezTo>
                    <a:pt x="522351" y="197930"/>
                    <a:pt x="542449" y="186785"/>
                    <a:pt x="563404" y="179261"/>
                  </a:cubicBezTo>
                  <a:cubicBezTo>
                    <a:pt x="599027" y="166402"/>
                    <a:pt x="638175" y="163544"/>
                    <a:pt x="676085" y="160782"/>
                  </a:cubicBezTo>
                  <a:cubicBezTo>
                    <a:pt x="720661" y="157544"/>
                    <a:pt x="766858" y="154115"/>
                    <a:pt x="807720" y="134493"/>
                  </a:cubicBezTo>
                  <a:cubicBezTo>
                    <a:pt x="862584" y="108109"/>
                    <a:pt x="898970" y="57245"/>
                    <a:pt x="934212" y="8096"/>
                  </a:cubicBezTo>
                  <a:cubicBezTo>
                    <a:pt x="936117" y="5429"/>
                    <a:pt x="938117" y="2762"/>
                    <a:pt x="940022" y="0"/>
                  </a:cubicBezTo>
                  <a:lnTo>
                    <a:pt x="931831" y="0"/>
                  </a:lnTo>
                  <a:cubicBezTo>
                    <a:pt x="930878" y="1429"/>
                    <a:pt x="929831" y="2762"/>
                    <a:pt x="928783" y="4191"/>
                  </a:cubicBezTo>
                  <a:cubicBezTo>
                    <a:pt x="894112" y="52673"/>
                    <a:pt x="858203" y="102870"/>
                    <a:pt x="804862" y="128492"/>
                  </a:cubicBezTo>
                  <a:cubicBezTo>
                    <a:pt x="765143" y="147638"/>
                    <a:pt x="719614" y="150971"/>
                    <a:pt x="675608" y="154115"/>
                  </a:cubicBezTo>
                  <a:cubicBezTo>
                    <a:pt x="637318" y="156877"/>
                    <a:pt x="597694" y="159830"/>
                    <a:pt x="561213" y="172974"/>
                  </a:cubicBezTo>
                  <a:cubicBezTo>
                    <a:pt x="539686" y="180689"/>
                    <a:pt x="519494" y="191929"/>
                    <a:pt x="499872" y="202883"/>
                  </a:cubicBezTo>
                  <a:cubicBezTo>
                    <a:pt x="477583" y="215265"/>
                    <a:pt x="454438" y="228124"/>
                    <a:pt x="429863" y="235458"/>
                  </a:cubicBezTo>
                  <a:cubicBezTo>
                    <a:pt x="367474" y="254127"/>
                    <a:pt x="291370" y="237839"/>
                    <a:pt x="221171" y="190786"/>
                  </a:cubicBezTo>
                  <a:cubicBezTo>
                    <a:pt x="175736" y="160306"/>
                    <a:pt x="136207" y="120872"/>
                    <a:pt x="97917" y="82677"/>
                  </a:cubicBezTo>
                  <a:cubicBezTo>
                    <a:pt x="84296" y="69056"/>
                    <a:pt x="70199" y="54959"/>
                    <a:pt x="56007" y="41529"/>
                  </a:cubicBezTo>
                  <a:cubicBezTo>
                    <a:pt x="41148" y="27337"/>
                    <a:pt x="25813" y="13621"/>
                    <a:pt x="10192" y="95"/>
                  </a:cubicBezTo>
                  <a:lnTo>
                    <a:pt x="0" y="95"/>
                  </a:lnTo>
                  <a:cubicBezTo>
                    <a:pt x="17431" y="15050"/>
                    <a:pt x="34671" y="30385"/>
                    <a:pt x="51340" y="4629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704267" y="1184447"/>
              <a:ext cx="361761" cy="191740"/>
            </a:xfrm>
            <a:custGeom>
              <a:avLst/>
              <a:gdLst>
                <a:gd name="connsiteX0" fmla="*/ 113106 w 147009"/>
                <a:gd name="connsiteY0" fmla="*/ 12196 h 77918"/>
                <a:gd name="connsiteX1" fmla="*/ 89103 w 147009"/>
                <a:gd name="connsiteY1" fmla="*/ 11910 h 77918"/>
                <a:gd name="connsiteX2" fmla="*/ 57861 w 147009"/>
                <a:gd name="connsiteY2" fmla="*/ 10386 h 77918"/>
                <a:gd name="connsiteX3" fmla="*/ 46050 w 147009"/>
                <a:gd name="connsiteY3" fmla="*/ 6195 h 77918"/>
                <a:gd name="connsiteX4" fmla="*/ 12808 w 147009"/>
                <a:gd name="connsiteY4" fmla="*/ 2385 h 77918"/>
                <a:gd name="connsiteX5" fmla="*/ 44 w 147009"/>
                <a:gd name="connsiteY5" fmla="*/ 21816 h 77918"/>
                <a:gd name="connsiteX6" fmla="*/ 50050 w 147009"/>
                <a:gd name="connsiteY6" fmla="*/ 73156 h 77918"/>
                <a:gd name="connsiteX7" fmla="*/ 80816 w 147009"/>
                <a:gd name="connsiteY7" fmla="*/ 77919 h 77918"/>
                <a:gd name="connsiteX8" fmla="*/ 111106 w 147009"/>
                <a:gd name="connsiteY8" fmla="*/ 74013 h 77918"/>
                <a:gd name="connsiteX9" fmla="*/ 136728 w 147009"/>
                <a:gd name="connsiteY9" fmla="*/ 61821 h 77918"/>
                <a:gd name="connsiteX10" fmla="*/ 146253 w 147009"/>
                <a:gd name="connsiteY10" fmla="*/ 34199 h 77918"/>
                <a:gd name="connsiteX11" fmla="*/ 113106 w 147009"/>
                <a:gd name="connsiteY11" fmla="*/ 12196 h 77918"/>
                <a:gd name="connsiteX12" fmla="*/ 132346 w 147009"/>
                <a:gd name="connsiteY12" fmla="*/ 57059 h 77918"/>
                <a:gd name="connsiteX13" fmla="*/ 109582 w 147009"/>
                <a:gd name="connsiteY13" fmla="*/ 67727 h 77918"/>
                <a:gd name="connsiteX14" fmla="*/ 52241 w 147009"/>
                <a:gd name="connsiteY14" fmla="*/ 66965 h 77918"/>
                <a:gd name="connsiteX15" fmla="*/ 6712 w 147009"/>
                <a:gd name="connsiteY15" fmla="*/ 21435 h 77918"/>
                <a:gd name="connsiteX16" fmla="*/ 15760 w 147009"/>
                <a:gd name="connsiteY16" fmla="*/ 8386 h 77918"/>
                <a:gd name="connsiteX17" fmla="*/ 23285 w 147009"/>
                <a:gd name="connsiteY17" fmla="*/ 6767 h 77918"/>
                <a:gd name="connsiteX18" fmla="*/ 43478 w 147009"/>
                <a:gd name="connsiteY18" fmla="*/ 12387 h 77918"/>
                <a:gd name="connsiteX19" fmla="*/ 56337 w 147009"/>
                <a:gd name="connsiteY19" fmla="*/ 16959 h 77918"/>
                <a:gd name="connsiteX20" fmla="*/ 89293 w 147009"/>
                <a:gd name="connsiteY20" fmla="*/ 18673 h 77918"/>
                <a:gd name="connsiteX21" fmla="*/ 112344 w 147009"/>
                <a:gd name="connsiteY21" fmla="*/ 18864 h 77918"/>
                <a:gd name="connsiteX22" fmla="*/ 139776 w 147009"/>
                <a:gd name="connsiteY22" fmla="*/ 36104 h 77918"/>
                <a:gd name="connsiteX23" fmla="*/ 132346 w 147009"/>
                <a:gd name="connsiteY23" fmla="*/ 57059 h 7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09" h="77918">
                  <a:moveTo>
                    <a:pt x="113106" y="12196"/>
                  </a:moveTo>
                  <a:cubicBezTo>
                    <a:pt x="105105" y="11339"/>
                    <a:pt x="97009" y="11625"/>
                    <a:pt x="89103" y="11910"/>
                  </a:cubicBezTo>
                  <a:cubicBezTo>
                    <a:pt x="78244" y="12291"/>
                    <a:pt x="67957" y="12672"/>
                    <a:pt x="57861" y="10386"/>
                  </a:cubicBezTo>
                  <a:cubicBezTo>
                    <a:pt x="54337" y="9624"/>
                    <a:pt x="50241" y="7910"/>
                    <a:pt x="46050" y="6195"/>
                  </a:cubicBezTo>
                  <a:cubicBezTo>
                    <a:pt x="35572" y="1909"/>
                    <a:pt x="23666" y="-3044"/>
                    <a:pt x="12808" y="2385"/>
                  </a:cubicBezTo>
                  <a:cubicBezTo>
                    <a:pt x="1568" y="8005"/>
                    <a:pt x="-337" y="16101"/>
                    <a:pt x="44" y="21816"/>
                  </a:cubicBezTo>
                  <a:cubicBezTo>
                    <a:pt x="1568" y="43248"/>
                    <a:pt x="36430" y="68680"/>
                    <a:pt x="50050" y="73156"/>
                  </a:cubicBezTo>
                  <a:cubicBezTo>
                    <a:pt x="59575" y="76299"/>
                    <a:pt x="69958" y="77919"/>
                    <a:pt x="80816" y="77919"/>
                  </a:cubicBezTo>
                  <a:cubicBezTo>
                    <a:pt x="90627" y="77919"/>
                    <a:pt x="100723" y="76681"/>
                    <a:pt x="111106" y="74013"/>
                  </a:cubicBezTo>
                  <a:cubicBezTo>
                    <a:pt x="119011" y="72013"/>
                    <a:pt x="129013" y="68870"/>
                    <a:pt x="136728" y="61821"/>
                  </a:cubicBezTo>
                  <a:cubicBezTo>
                    <a:pt x="145015" y="54392"/>
                    <a:pt x="148729" y="43534"/>
                    <a:pt x="146253" y="34199"/>
                  </a:cubicBezTo>
                  <a:cubicBezTo>
                    <a:pt x="142633" y="20197"/>
                    <a:pt x="126727" y="13625"/>
                    <a:pt x="113106" y="12196"/>
                  </a:cubicBezTo>
                  <a:close/>
                  <a:moveTo>
                    <a:pt x="132346" y="57059"/>
                  </a:moveTo>
                  <a:cubicBezTo>
                    <a:pt x="125679" y="63155"/>
                    <a:pt x="116630" y="65917"/>
                    <a:pt x="109582" y="67727"/>
                  </a:cubicBezTo>
                  <a:cubicBezTo>
                    <a:pt x="89008" y="72870"/>
                    <a:pt x="69196" y="72585"/>
                    <a:pt x="52241" y="66965"/>
                  </a:cubicBezTo>
                  <a:cubicBezTo>
                    <a:pt x="40049" y="62964"/>
                    <a:pt x="7950" y="38771"/>
                    <a:pt x="6712" y="21435"/>
                  </a:cubicBezTo>
                  <a:cubicBezTo>
                    <a:pt x="6331" y="15911"/>
                    <a:pt x="9283" y="11625"/>
                    <a:pt x="15760" y="8386"/>
                  </a:cubicBezTo>
                  <a:cubicBezTo>
                    <a:pt x="18142" y="7243"/>
                    <a:pt x="20618" y="6767"/>
                    <a:pt x="23285" y="6767"/>
                  </a:cubicBezTo>
                  <a:cubicBezTo>
                    <a:pt x="29667" y="6767"/>
                    <a:pt x="36620" y="9624"/>
                    <a:pt x="43478" y="12387"/>
                  </a:cubicBezTo>
                  <a:cubicBezTo>
                    <a:pt x="48050" y="14196"/>
                    <a:pt x="52241" y="16006"/>
                    <a:pt x="56337" y="16959"/>
                  </a:cubicBezTo>
                  <a:cubicBezTo>
                    <a:pt x="67291" y="19435"/>
                    <a:pt x="78530" y="19054"/>
                    <a:pt x="89293" y="18673"/>
                  </a:cubicBezTo>
                  <a:cubicBezTo>
                    <a:pt x="96913" y="18387"/>
                    <a:pt x="104819" y="18102"/>
                    <a:pt x="112344" y="18864"/>
                  </a:cubicBezTo>
                  <a:cubicBezTo>
                    <a:pt x="123774" y="20007"/>
                    <a:pt x="136918" y="25150"/>
                    <a:pt x="139776" y="36104"/>
                  </a:cubicBezTo>
                  <a:cubicBezTo>
                    <a:pt x="141776" y="42962"/>
                    <a:pt x="138728" y="51249"/>
                    <a:pt x="132346" y="5705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1511781" y="4856233"/>
              <a:ext cx="679865" cy="1738423"/>
            </a:xfrm>
            <a:custGeom>
              <a:avLst/>
              <a:gdLst>
                <a:gd name="connsiteX0" fmla="*/ 192176 w 192175"/>
                <a:gd name="connsiteY0" fmla="*/ 484537 h 491394"/>
                <a:gd name="connsiteX1" fmla="*/ 55968 w 192175"/>
                <a:gd name="connsiteY1" fmla="*/ 422434 h 491394"/>
                <a:gd name="connsiteX2" fmla="*/ 11868 w 192175"/>
                <a:gd name="connsiteY2" fmla="*/ 319754 h 491394"/>
                <a:gd name="connsiteX3" fmla="*/ 100831 w 192175"/>
                <a:gd name="connsiteY3" fmla="*/ 47339 h 491394"/>
                <a:gd name="connsiteX4" fmla="*/ 192080 w 192175"/>
                <a:gd name="connsiteY4" fmla="*/ 6953 h 491394"/>
                <a:gd name="connsiteX5" fmla="*/ 192080 w 192175"/>
                <a:gd name="connsiteY5" fmla="*/ 0 h 491394"/>
                <a:gd name="connsiteX6" fmla="*/ 97021 w 192175"/>
                <a:gd name="connsiteY6" fmla="*/ 41910 h 491394"/>
                <a:gd name="connsiteX7" fmla="*/ 5295 w 192175"/>
                <a:gd name="connsiteY7" fmla="*/ 320897 h 491394"/>
                <a:gd name="connsiteX8" fmla="*/ 51015 w 192175"/>
                <a:gd name="connsiteY8" fmla="*/ 426911 h 491394"/>
                <a:gd name="connsiteX9" fmla="*/ 192080 w 192175"/>
                <a:gd name="connsiteY9" fmla="*/ 491395 h 491394"/>
                <a:gd name="connsiteX10" fmla="*/ 192080 w 192175"/>
                <a:gd name="connsiteY10" fmla="*/ 484537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175" h="491394">
                  <a:moveTo>
                    <a:pt x="192176" y="484537"/>
                  </a:moveTo>
                  <a:cubicBezTo>
                    <a:pt x="141312" y="473011"/>
                    <a:pt x="90068" y="459677"/>
                    <a:pt x="55968" y="422434"/>
                  </a:cubicBezTo>
                  <a:cubicBezTo>
                    <a:pt x="34251" y="398812"/>
                    <a:pt x="19868" y="365188"/>
                    <a:pt x="11868" y="319754"/>
                  </a:cubicBezTo>
                  <a:cubicBezTo>
                    <a:pt x="-12326" y="182118"/>
                    <a:pt x="44729" y="86963"/>
                    <a:pt x="100831" y="47339"/>
                  </a:cubicBezTo>
                  <a:cubicBezTo>
                    <a:pt x="128739" y="27622"/>
                    <a:pt x="161410" y="15811"/>
                    <a:pt x="192080" y="6953"/>
                  </a:cubicBezTo>
                  <a:lnTo>
                    <a:pt x="192080" y="0"/>
                  </a:lnTo>
                  <a:cubicBezTo>
                    <a:pt x="160362" y="9144"/>
                    <a:pt x="126263" y="21241"/>
                    <a:pt x="97021" y="41910"/>
                  </a:cubicBezTo>
                  <a:cubicBezTo>
                    <a:pt x="4629" y="107156"/>
                    <a:pt x="-10135" y="232981"/>
                    <a:pt x="5295" y="320897"/>
                  </a:cubicBezTo>
                  <a:cubicBezTo>
                    <a:pt x="13487" y="367570"/>
                    <a:pt x="28441" y="402241"/>
                    <a:pt x="51015" y="426911"/>
                  </a:cubicBezTo>
                  <a:cubicBezTo>
                    <a:pt x="86829" y="465963"/>
                    <a:pt x="139788" y="479584"/>
                    <a:pt x="192080" y="491395"/>
                  </a:cubicBezTo>
                  <a:lnTo>
                    <a:pt x="192080" y="4845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335" y="1184447"/>
              <a:ext cx="306407" cy="770006"/>
            </a:xfrm>
            <a:custGeom>
              <a:avLst/>
              <a:gdLst>
                <a:gd name="connsiteX0" fmla="*/ 0 w 86611"/>
                <a:gd name="connsiteY0" fmla="*/ 215265 h 217655"/>
                <a:gd name="connsiteX1" fmla="*/ 2477 w 86611"/>
                <a:gd name="connsiteY1" fmla="*/ 216027 h 217655"/>
                <a:gd name="connsiteX2" fmla="*/ 77534 w 86611"/>
                <a:gd name="connsiteY2" fmla="*/ 178118 h 217655"/>
                <a:gd name="connsiteX3" fmla="*/ 75914 w 86611"/>
                <a:gd name="connsiteY3" fmla="*/ 90297 h 217655"/>
                <a:gd name="connsiteX4" fmla="*/ 0 w 86611"/>
                <a:gd name="connsiteY4" fmla="*/ 0 h 217655"/>
                <a:gd name="connsiteX5" fmla="*/ 0 w 86611"/>
                <a:gd name="connsiteY5" fmla="*/ 215265 h 21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11" h="217655">
                  <a:moveTo>
                    <a:pt x="0" y="215265"/>
                  </a:moveTo>
                  <a:cubicBezTo>
                    <a:pt x="857" y="215551"/>
                    <a:pt x="1619" y="215837"/>
                    <a:pt x="2477" y="216027"/>
                  </a:cubicBezTo>
                  <a:cubicBezTo>
                    <a:pt x="31814" y="223361"/>
                    <a:pt x="63913" y="205073"/>
                    <a:pt x="77534" y="178118"/>
                  </a:cubicBezTo>
                  <a:cubicBezTo>
                    <a:pt x="91154" y="151067"/>
                    <a:pt x="88487" y="117920"/>
                    <a:pt x="75914" y="90297"/>
                  </a:cubicBezTo>
                  <a:cubicBezTo>
                    <a:pt x="64008" y="64103"/>
                    <a:pt x="33623" y="23717"/>
                    <a:pt x="0" y="0"/>
                  </a:cubicBezTo>
                  <a:lnTo>
                    <a:pt x="0" y="215265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8074629" y="-948"/>
              <a:ext cx="3668500" cy="840932"/>
            </a:xfrm>
            <a:custGeom>
              <a:avLst/>
              <a:gdLst>
                <a:gd name="connsiteX0" fmla="*/ 203359 w 764571"/>
                <a:gd name="connsiteY0" fmla="*/ 165259 h 175263"/>
                <a:gd name="connsiteX1" fmla="*/ 360140 w 764571"/>
                <a:gd name="connsiteY1" fmla="*/ 153829 h 175263"/>
                <a:gd name="connsiteX2" fmla="*/ 514064 w 764571"/>
                <a:gd name="connsiteY2" fmla="*/ 109919 h 175263"/>
                <a:gd name="connsiteX3" fmla="*/ 626936 w 764571"/>
                <a:gd name="connsiteY3" fmla="*/ 110395 h 175263"/>
                <a:gd name="connsiteX4" fmla="*/ 705612 w 764571"/>
                <a:gd name="connsiteY4" fmla="*/ 68675 h 175263"/>
                <a:gd name="connsiteX5" fmla="*/ 764572 w 764571"/>
                <a:gd name="connsiteY5" fmla="*/ 0 h 175263"/>
                <a:gd name="connsiteX6" fmla="*/ 0 w 764571"/>
                <a:gd name="connsiteY6" fmla="*/ 0 h 175263"/>
                <a:gd name="connsiteX7" fmla="*/ 146018 w 764571"/>
                <a:gd name="connsiteY7" fmla="*/ 129159 h 175263"/>
                <a:gd name="connsiteX8" fmla="*/ 203359 w 764571"/>
                <a:gd name="connsiteY8" fmla="*/ 165259 h 1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571" h="175263">
                  <a:moveTo>
                    <a:pt x="203359" y="165259"/>
                  </a:moveTo>
                  <a:cubicBezTo>
                    <a:pt x="253174" y="185166"/>
                    <a:pt x="309753" y="172212"/>
                    <a:pt x="360140" y="153829"/>
                  </a:cubicBezTo>
                  <a:cubicBezTo>
                    <a:pt x="410528" y="135446"/>
                    <a:pt x="460439" y="111633"/>
                    <a:pt x="514064" y="109919"/>
                  </a:cubicBezTo>
                  <a:cubicBezTo>
                    <a:pt x="551783" y="108680"/>
                    <a:pt x="590074" y="118586"/>
                    <a:pt x="626936" y="110395"/>
                  </a:cubicBezTo>
                  <a:cubicBezTo>
                    <a:pt x="656177" y="103918"/>
                    <a:pt x="681609" y="86487"/>
                    <a:pt x="705612" y="68675"/>
                  </a:cubicBezTo>
                  <a:cubicBezTo>
                    <a:pt x="729996" y="50483"/>
                    <a:pt x="755428" y="27623"/>
                    <a:pt x="764572" y="0"/>
                  </a:cubicBezTo>
                  <a:lnTo>
                    <a:pt x="0" y="0"/>
                  </a:lnTo>
                  <a:cubicBezTo>
                    <a:pt x="46101" y="45815"/>
                    <a:pt x="94869" y="89059"/>
                    <a:pt x="146018" y="129159"/>
                  </a:cubicBezTo>
                  <a:cubicBezTo>
                    <a:pt x="163830" y="143066"/>
                    <a:pt x="182309" y="156782"/>
                    <a:pt x="203359" y="16525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96500" y="6211622"/>
              <a:ext cx="3418888" cy="646376"/>
            </a:xfrm>
            <a:custGeom>
              <a:avLst/>
              <a:gdLst>
                <a:gd name="connsiteX0" fmla="*/ 920686 w 966406"/>
                <a:gd name="connsiteY0" fmla="*/ 131465 h 182709"/>
                <a:gd name="connsiteX1" fmla="*/ 823436 w 966406"/>
                <a:gd name="connsiteY1" fmla="*/ 106223 h 182709"/>
                <a:gd name="connsiteX2" fmla="*/ 517969 w 966406"/>
                <a:gd name="connsiteY2" fmla="*/ 131750 h 182709"/>
                <a:gd name="connsiteX3" fmla="*/ 485965 w 966406"/>
                <a:gd name="connsiteY3" fmla="*/ 118891 h 182709"/>
                <a:gd name="connsiteX4" fmla="*/ 471773 w 966406"/>
                <a:gd name="connsiteY4" fmla="*/ 87364 h 182709"/>
                <a:gd name="connsiteX5" fmla="*/ 382715 w 966406"/>
                <a:gd name="connsiteY5" fmla="*/ 3353 h 182709"/>
                <a:gd name="connsiteX6" fmla="*/ 266510 w 966406"/>
                <a:gd name="connsiteY6" fmla="*/ 38881 h 182709"/>
                <a:gd name="connsiteX7" fmla="*/ 208407 w 966406"/>
                <a:gd name="connsiteY7" fmla="*/ 117082 h 182709"/>
                <a:gd name="connsiteX8" fmla="*/ 60484 w 966406"/>
                <a:gd name="connsiteY8" fmla="*/ 148419 h 182709"/>
                <a:gd name="connsiteX9" fmla="*/ 0 w 966406"/>
                <a:gd name="connsiteY9" fmla="*/ 182709 h 182709"/>
                <a:gd name="connsiteX10" fmla="*/ 966407 w 966406"/>
                <a:gd name="connsiteY10" fmla="*/ 182709 h 182709"/>
                <a:gd name="connsiteX11" fmla="*/ 920686 w 966406"/>
                <a:gd name="connsiteY11" fmla="*/ 131465 h 18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406" h="182709">
                  <a:moveTo>
                    <a:pt x="920686" y="131465"/>
                  </a:moveTo>
                  <a:cubicBezTo>
                    <a:pt x="891826" y="113748"/>
                    <a:pt x="857345" y="107271"/>
                    <a:pt x="823436" y="106223"/>
                  </a:cubicBezTo>
                  <a:cubicBezTo>
                    <a:pt x="720947" y="103080"/>
                    <a:pt x="619411" y="146323"/>
                    <a:pt x="517969" y="131750"/>
                  </a:cubicBezTo>
                  <a:cubicBezTo>
                    <a:pt x="506349" y="130131"/>
                    <a:pt x="494157" y="127273"/>
                    <a:pt x="485965" y="118891"/>
                  </a:cubicBezTo>
                  <a:cubicBezTo>
                    <a:pt x="477869" y="110510"/>
                    <a:pt x="475393" y="98413"/>
                    <a:pt x="471773" y="87364"/>
                  </a:cubicBezTo>
                  <a:cubicBezTo>
                    <a:pt x="458534" y="46882"/>
                    <a:pt x="424053" y="13640"/>
                    <a:pt x="382715" y="3353"/>
                  </a:cubicBezTo>
                  <a:cubicBezTo>
                    <a:pt x="341376" y="-6934"/>
                    <a:pt x="294608" y="6877"/>
                    <a:pt x="266510" y="38881"/>
                  </a:cubicBezTo>
                  <a:cubicBezTo>
                    <a:pt x="244983" y="63361"/>
                    <a:pt x="234220" y="97079"/>
                    <a:pt x="208407" y="117082"/>
                  </a:cubicBezTo>
                  <a:cubicBezTo>
                    <a:pt x="168021" y="148324"/>
                    <a:pt x="109347" y="133560"/>
                    <a:pt x="60484" y="148419"/>
                  </a:cubicBezTo>
                  <a:cubicBezTo>
                    <a:pt x="44387" y="153277"/>
                    <a:pt x="19622" y="166231"/>
                    <a:pt x="0" y="182709"/>
                  </a:cubicBezTo>
                  <a:lnTo>
                    <a:pt x="966407" y="182709"/>
                  </a:lnTo>
                  <a:cubicBezTo>
                    <a:pt x="957072" y="161659"/>
                    <a:pt x="940403" y="143561"/>
                    <a:pt x="920686" y="131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1783501" y="5098850"/>
              <a:ext cx="408163" cy="1253862"/>
            </a:xfrm>
            <a:custGeom>
              <a:avLst/>
              <a:gdLst>
                <a:gd name="connsiteX0" fmla="*/ 115374 w 115374"/>
                <a:gd name="connsiteY0" fmla="*/ 0 h 354425"/>
                <a:gd name="connsiteX1" fmla="*/ 77179 w 115374"/>
                <a:gd name="connsiteY1" fmla="*/ 18002 h 354425"/>
                <a:gd name="connsiteX2" fmla="*/ 44508 w 115374"/>
                <a:gd name="connsiteY2" fmla="*/ 59436 h 354425"/>
                <a:gd name="connsiteX3" fmla="*/ 1741 w 115374"/>
                <a:gd name="connsiteY3" fmla="*/ 172593 h 354425"/>
                <a:gd name="connsiteX4" fmla="*/ 27077 w 115374"/>
                <a:gd name="connsiteY4" fmla="*/ 288608 h 354425"/>
                <a:gd name="connsiteX5" fmla="*/ 109850 w 115374"/>
                <a:gd name="connsiteY5" fmla="*/ 351568 h 354425"/>
                <a:gd name="connsiteX6" fmla="*/ 115279 w 115374"/>
                <a:gd name="connsiteY6" fmla="*/ 354425 h 354425"/>
                <a:gd name="connsiteX7" fmla="*/ 115279 w 115374"/>
                <a:gd name="connsiteY7" fmla="*/ 0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74" h="354425">
                  <a:moveTo>
                    <a:pt x="115374" y="0"/>
                  </a:moveTo>
                  <a:cubicBezTo>
                    <a:pt x="101658" y="4000"/>
                    <a:pt x="88418" y="9239"/>
                    <a:pt x="77179" y="18002"/>
                  </a:cubicBezTo>
                  <a:cubicBezTo>
                    <a:pt x="63177" y="28861"/>
                    <a:pt x="53366" y="44101"/>
                    <a:pt x="44508" y="59436"/>
                  </a:cubicBezTo>
                  <a:cubicBezTo>
                    <a:pt x="24220" y="94583"/>
                    <a:pt x="7265" y="132398"/>
                    <a:pt x="1741" y="172593"/>
                  </a:cubicBezTo>
                  <a:cubicBezTo>
                    <a:pt x="-3688" y="212789"/>
                    <a:pt x="3265" y="255842"/>
                    <a:pt x="27077" y="288608"/>
                  </a:cubicBezTo>
                  <a:cubicBezTo>
                    <a:pt x="47651" y="316897"/>
                    <a:pt x="78798" y="335470"/>
                    <a:pt x="109850" y="351568"/>
                  </a:cubicBezTo>
                  <a:cubicBezTo>
                    <a:pt x="111564" y="352425"/>
                    <a:pt x="113374" y="353378"/>
                    <a:pt x="115279" y="354425"/>
                  </a:cubicBezTo>
                  <a:lnTo>
                    <a:pt x="11527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grpSp>
          <p:nvGrpSpPr>
            <p:cNvPr id="18" name="图形 4"/>
            <p:cNvGrpSpPr/>
            <p:nvPr/>
          </p:nvGrpSpPr>
          <p:grpSpPr>
            <a:xfrm>
              <a:off x="1348718" y="6036265"/>
              <a:ext cx="216979" cy="175355"/>
              <a:chOff x="4597527" y="2175700"/>
              <a:chExt cx="216979" cy="175355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4695253" y="2225134"/>
                <a:ext cx="31432" cy="67817"/>
              </a:xfrm>
              <a:custGeom>
                <a:avLst/>
                <a:gdLst>
                  <a:gd name="connsiteX0" fmla="*/ 31432 w 31432"/>
                  <a:gd name="connsiteY0" fmla="*/ 67818 h 67817"/>
                  <a:gd name="connsiteX1" fmla="*/ 0 w 31432"/>
                  <a:gd name="connsiteY1" fmla="*/ 0 h 6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7817">
                    <a:moveTo>
                      <a:pt x="31432" y="67818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811839" y="2175700"/>
                <a:ext cx="2666" cy="74676"/>
              </a:xfrm>
              <a:custGeom>
                <a:avLst/>
                <a:gdLst>
                  <a:gd name="connsiteX0" fmla="*/ 0 w 2666"/>
                  <a:gd name="connsiteY0" fmla="*/ 74676 h 74676"/>
                  <a:gd name="connsiteX1" fmla="*/ 2667 w 2666"/>
                  <a:gd name="connsiteY1" fmla="*/ 0 h 7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" h="74676">
                    <a:moveTo>
                      <a:pt x="0" y="74676"/>
                    </a:moveTo>
                    <a:lnTo>
                      <a:pt x="2667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4597527" y="2304668"/>
                <a:ext cx="58578" cy="46386"/>
              </a:xfrm>
              <a:custGeom>
                <a:avLst/>
                <a:gdLst>
                  <a:gd name="connsiteX0" fmla="*/ 58579 w 58578"/>
                  <a:gd name="connsiteY0" fmla="*/ 46387 h 46386"/>
                  <a:gd name="connsiteX1" fmla="*/ 0 w 58578"/>
                  <a:gd name="connsiteY1" fmla="*/ 0 h 4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578" h="46386">
                    <a:moveTo>
                      <a:pt x="58579" y="46387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</p:grpSp>
        <p:grpSp>
          <p:nvGrpSpPr>
            <p:cNvPr id="19" name="图形 4"/>
            <p:cNvGrpSpPr/>
            <p:nvPr/>
          </p:nvGrpSpPr>
          <p:grpSpPr>
            <a:xfrm>
              <a:off x="11770603" y="4526611"/>
              <a:ext cx="216979" cy="175355"/>
              <a:chOff x="4597527" y="2175700"/>
              <a:chExt cx="216979" cy="175355"/>
            </a:xfrm>
          </p:grpSpPr>
          <p:sp>
            <p:nvSpPr>
              <p:cNvPr id="20" name="任意多边形: 形状 19"/>
              <p:cNvSpPr/>
              <p:nvPr/>
            </p:nvSpPr>
            <p:spPr>
              <a:xfrm>
                <a:off x="4695253" y="2225134"/>
                <a:ext cx="31432" cy="67817"/>
              </a:xfrm>
              <a:custGeom>
                <a:avLst/>
                <a:gdLst>
                  <a:gd name="connsiteX0" fmla="*/ 31432 w 31432"/>
                  <a:gd name="connsiteY0" fmla="*/ 67818 h 67817"/>
                  <a:gd name="connsiteX1" fmla="*/ 0 w 31432"/>
                  <a:gd name="connsiteY1" fmla="*/ 0 h 6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7817">
                    <a:moveTo>
                      <a:pt x="31432" y="67818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4811839" y="2175700"/>
                <a:ext cx="2666" cy="74676"/>
              </a:xfrm>
              <a:custGeom>
                <a:avLst/>
                <a:gdLst>
                  <a:gd name="connsiteX0" fmla="*/ 0 w 2666"/>
                  <a:gd name="connsiteY0" fmla="*/ 74676 h 74676"/>
                  <a:gd name="connsiteX1" fmla="*/ 2667 w 2666"/>
                  <a:gd name="connsiteY1" fmla="*/ 0 h 7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" h="74676">
                    <a:moveTo>
                      <a:pt x="0" y="74676"/>
                    </a:moveTo>
                    <a:lnTo>
                      <a:pt x="2667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4597527" y="2304668"/>
                <a:ext cx="58578" cy="46386"/>
              </a:xfrm>
              <a:custGeom>
                <a:avLst/>
                <a:gdLst>
                  <a:gd name="connsiteX0" fmla="*/ 58579 w 58578"/>
                  <a:gd name="connsiteY0" fmla="*/ 46387 h 46386"/>
                  <a:gd name="connsiteX1" fmla="*/ 0 w 58578"/>
                  <a:gd name="connsiteY1" fmla="*/ 0 h 4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578" h="46386">
                    <a:moveTo>
                      <a:pt x="58579" y="46387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</p:grpSp>
      </p:grpSp>
    </p:spTree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1"/>
            <a:ext cx="12191664" cy="6858000"/>
            <a:chOff x="0" y="-1"/>
            <a:chExt cx="12191664" cy="6858000"/>
          </a:xfrm>
        </p:grpSpPr>
        <p:sp>
          <p:nvSpPr>
            <p:cNvPr id="7" name="任意多边形: 形状 6"/>
            <p:cNvSpPr/>
            <p:nvPr/>
          </p:nvSpPr>
          <p:spPr>
            <a:xfrm>
              <a:off x="287" y="5470221"/>
              <a:ext cx="1079826" cy="1077426"/>
            </a:xfrm>
            <a:custGeom>
              <a:avLst/>
              <a:gdLst>
                <a:gd name="connsiteX0" fmla="*/ 106490 w 358020"/>
                <a:gd name="connsiteY0" fmla="*/ 305789 h 357224"/>
                <a:gd name="connsiteX1" fmla="*/ 0 w 358020"/>
                <a:gd name="connsiteY1" fmla="*/ 350176 h 357224"/>
                <a:gd name="connsiteX2" fmla="*/ 0 w 358020"/>
                <a:gd name="connsiteY2" fmla="*/ 357224 h 357224"/>
                <a:gd name="connsiteX3" fmla="*/ 109442 w 358020"/>
                <a:gd name="connsiteY3" fmla="*/ 311790 h 357224"/>
                <a:gd name="connsiteX4" fmla="*/ 194977 w 358020"/>
                <a:gd name="connsiteY4" fmla="*/ 225113 h 357224"/>
                <a:gd name="connsiteX5" fmla="*/ 195834 w 358020"/>
                <a:gd name="connsiteY5" fmla="*/ 196157 h 357224"/>
                <a:gd name="connsiteX6" fmla="*/ 205454 w 358020"/>
                <a:gd name="connsiteY6" fmla="*/ 148722 h 357224"/>
                <a:gd name="connsiteX7" fmla="*/ 248412 w 358020"/>
                <a:gd name="connsiteY7" fmla="*/ 131767 h 357224"/>
                <a:gd name="connsiteX8" fmla="*/ 253556 w 358020"/>
                <a:gd name="connsiteY8" fmla="*/ 130910 h 357224"/>
                <a:gd name="connsiteX9" fmla="*/ 307658 w 358020"/>
                <a:gd name="connsiteY9" fmla="*/ 115480 h 357224"/>
                <a:gd name="connsiteX10" fmla="*/ 344234 w 358020"/>
                <a:gd name="connsiteY10" fmla="*/ 92620 h 357224"/>
                <a:gd name="connsiteX11" fmla="*/ 356997 w 358020"/>
                <a:gd name="connsiteY11" fmla="*/ 51091 h 357224"/>
                <a:gd name="connsiteX12" fmla="*/ 292513 w 358020"/>
                <a:gd name="connsiteY12" fmla="*/ 11372 h 357224"/>
                <a:gd name="connsiteX13" fmla="*/ 95 w 358020"/>
                <a:gd name="connsiteY13" fmla="*/ 5276 h 357224"/>
                <a:gd name="connsiteX14" fmla="*/ 95 w 358020"/>
                <a:gd name="connsiteY14" fmla="*/ 11943 h 357224"/>
                <a:gd name="connsiteX15" fmla="*/ 291560 w 358020"/>
                <a:gd name="connsiteY15" fmla="*/ 17944 h 357224"/>
                <a:gd name="connsiteX16" fmla="*/ 350425 w 358020"/>
                <a:gd name="connsiteY16" fmla="*/ 52710 h 357224"/>
                <a:gd name="connsiteX17" fmla="*/ 339281 w 358020"/>
                <a:gd name="connsiteY17" fmla="*/ 88143 h 357224"/>
                <a:gd name="connsiteX18" fmla="*/ 305086 w 358020"/>
                <a:gd name="connsiteY18" fmla="*/ 109384 h 357224"/>
                <a:gd name="connsiteX19" fmla="*/ 252413 w 358020"/>
                <a:gd name="connsiteY19" fmla="*/ 124433 h 357224"/>
                <a:gd name="connsiteX20" fmla="*/ 247364 w 358020"/>
                <a:gd name="connsiteY20" fmla="*/ 125291 h 357224"/>
                <a:gd name="connsiteX21" fmla="*/ 200501 w 358020"/>
                <a:gd name="connsiteY21" fmla="*/ 144436 h 357224"/>
                <a:gd name="connsiteX22" fmla="*/ 189166 w 358020"/>
                <a:gd name="connsiteY22" fmla="*/ 196538 h 357224"/>
                <a:gd name="connsiteX23" fmla="*/ 188405 w 358020"/>
                <a:gd name="connsiteY23" fmla="*/ 224255 h 357224"/>
                <a:gd name="connsiteX24" fmla="*/ 106490 w 358020"/>
                <a:gd name="connsiteY24" fmla="*/ 305789 h 35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020" h="357224">
                  <a:moveTo>
                    <a:pt x="106490" y="305789"/>
                  </a:moveTo>
                  <a:cubicBezTo>
                    <a:pt x="71914" y="322458"/>
                    <a:pt x="36290" y="337317"/>
                    <a:pt x="0" y="350176"/>
                  </a:cubicBezTo>
                  <a:lnTo>
                    <a:pt x="0" y="357224"/>
                  </a:lnTo>
                  <a:cubicBezTo>
                    <a:pt x="37243" y="344080"/>
                    <a:pt x="73914" y="328935"/>
                    <a:pt x="109442" y="311790"/>
                  </a:cubicBezTo>
                  <a:cubicBezTo>
                    <a:pt x="142875" y="295693"/>
                    <a:pt x="188119" y="269213"/>
                    <a:pt x="194977" y="225113"/>
                  </a:cubicBezTo>
                  <a:cubicBezTo>
                    <a:pt x="196406" y="215683"/>
                    <a:pt x="196120" y="205777"/>
                    <a:pt x="195834" y="196157"/>
                  </a:cubicBezTo>
                  <a:cubicBezTo>
                    <a:pt x="195263" y="178059"/>
                    <a:pt x="194691" y="161009"/>
                    <a:pt x="205454" y="148722"/>
                  </a:cubicBezTo>
                  <a:cubicBezTo>
                    <a:pt x="215551" y="137197"/>
                    <a:pt x="232219" y="134435"/>
                    <a:pt x="248412" y="131767"/>
                  </a:cubicBezTo>
                  <a:lnTo>
                    <a:pt x="253556" y="130910"/>
                  </a:lnTo>
                  <a:cubicBezTo>
                    <a:pt x="272034" y="127672"/>
                    <a:pt x="290227" y="122528"/>
                    <a:pt x="307658" y="115480"/>
                  </a:cubicBezTo>
                  <a:cubicBezTo>
                    <a:pt x="319088" y="110813"/>
                    <a:pt x="333566" y="104050"/>
                    <a:pt x="344234" y="92620"/>
                  </a:cubicBezTo>
                  <a:cubicBezTo>
                    <a:pt x="355378" y="80618"/>
                    <a:pt x="360331" y="64616"/>
                    <a:pt x="356997" y="51091"/>
                  </a:cubicBezTo>
                  <a:cubicBezTo>
                    <a:pt x="351854" y="29945"/>
                    <a:pt x="330137" y="16610"/>
                    <a:pt x="292513" y="11372"/>
                  </a:cubicBezTo>
                  <a:cubicBezTo>
                    <a:pt x="201549" y="-1392"/>
                    <a:pt x="105156" y="-3392"/>
                    <a:pt x="95" y="5276"/>
                  </a:cubicBezTo>
                  <a:lnTo>
                    <a:pt x="95" y="11943"/>
                  </a:lnTo>
                  <a:cubicBezTo>
                    <a:pt x="104870" y="3275"/>
                    <a:pt x="200882" y="5276"/>
                    <a:pt x="291560" y="17944"/>
                  </a:cubicBezTo>
                  <a:cubicBezTo>
                    <a:pt x="326136" y="22802"/>
                    <a:pt x="346043" y="34517"/>
                    <a:pt x="350425" y="52710"/>
                  </a:cubicBezTo>
                  <a:cubicBezTo>
                    <a:pt x="353187" y="64140"/>
                    <a:pt x="348901" y="77761"/>
                    <a:pt x="339281" y="88143"/>
                  </a:cubicBezTo>
                  <a:cubicBezTo>
                    <a:pt x="329565" y="98621"/>
                    <a:pt x="315849" y="105002"/>
                    <a:pt x="305086" y="109384"/>
                  </a:cubicBezTo>
                  <a:cubicBezTo>
                    <a:pt x="288131" y="116242"/>
                    <a:pt x="270415" y="121290"/>
                    <a:pt x="252413" y="124433"/>
                  </a:cubicBezTo>
                  <a:lnTo>
                    <a:pt x="247364" y="125291"/>
                  </a:lnTo>
                  <a:cubicBezTo>
                    <a:pt x="230886" y="128053"/>
                    <a:pt x="212217" y="131101"/>
                    <a:pt x="200501" y="144436"/>
                  </a:cubicBezTo>
                  <a:cubicBezTo>
                    <a:pt x="188024" y="158723"/>
                    <a:pt x="188595" y="177964"/>
                    <a:pt x="189166" y="196538"/>
                  </a:cubicBezTo>
                  <a:cubicBezTo>
                    <a:pt x="189452" y="205872"/>
                    <a:pt x="189738" y="215492"/>
                    <a:pt x="188405" y="224255"/>
                  </a:cubicBezTo>
                  <a:cubicBezTo>
                    <a:pt x="182023" y="265022"/>
                    <a:pt x="138589" y="290264"/>
                    <a:pt x="106490" y="30578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rot="10800000">
              <a:off x="8344881" y="5974804"/>
              <a:ext cx="3325550" cy="883195"/>
            </a:xfrm>
            <a:custGeom>
              <a:avLst/>
              <a:gdLst>
                <a:gd name="connsiteX0" fmla="*/ 51340 w 940022"/>
                <a:gd name="connsiteY0" fmla="*/ 46292 h 249650"/>
                <a:gd name="connsiteX1" fmla="*/ 93154 w 940022"/>
                <a:gd name="connsiteY1" fmla="*/ 87344 h 249650"/>
                <a:gd name="connsiteX2" fmla="*/ 217361 w 940022"/>
                <a:gd name="connsiteY2" fmla="*/ 196310 h 249650"/>
                <a:gd name="connsiteX3" fmla="*/ 376333 w 940022"/>
                <a:gd name="connsiteY3" fmla="*/ 249650 h 249650"/>
                <a:gd name="connsiteX4" fmla="*/ 431673 w 940022"/>
                <a:gd name="connsiteY4" fmla="*/ 241840 h 249650"/>
                <a:gd name="connsiteX5" fmla="*/ 503015 w 940022"/>
                <a:gd name="connsiteY5" fmla="*/ 208693 h 249650"/>
                <a:gd name="connsiteX6" fmla="*/ 563404 w 940022"/>
                <a:gd name="connsiteY6" fmla="*/ 179261 h 249650"/>
                <a:gd name="connsiteX7" fmla="*/ 676085 w 940022"/>
                <a:gd name="connsiteY7" fmla="*/ 160782 h 249650"/>
                <a:gd name="connsiteX8" fmla="*/ 807720 w 940022"/>
                <a:gd name="connsiteY8" fmla="*/ 134493 h 249650"/>
                <a:gd name="connsiteX9" fmla="*/ 934212 w 940022"/>
                <a:gd name="connsiteY9" fmla="*/ 8096 h 249650"/>
                <a:gd name="connsiteX10" fmla="*/ 940022 w 940022"/>
                <a:gd name="connsiteY10" fmla="*/ 0 h 249650"/>
                <a:gd name="connsiteX11" fmla="*/ 931831 w 940022"/>
                <a:gd name="connsiteY11" fmla="*/ 0 h 249650"/>
                <a:gd name="connsiteX12" fmla="*/ 928783 w 940022"/>
                <a:gd name="connsiteY12" fmla="*/ 4191 h 249650"/>
                <a:gd name="connsiteX13" fmla="*/ 804862 w 940022"/>
                <a:gd name="connsiteY13" fmla="*/ 128492 h 249650"/>
                <a:gd name="connsiteX14" fmla="*/ 675608 w 940022"/>
                <a:gd name="connsiteY14" fmla="*/ 154115 h 249650"/>
                <a:gd name="connsiteX15" fmla="*/ 561213 w 940022"/>
                <a:gd name="connsiteY15" fmla="*/ 172974 h 249650"/>
                <a:gd name="connsiteX16" fmla="*/ 499872 w 940022"/>
                <a:gd name="connsiteY16" fmla="*/ 202883 h 249650"/>
                <a:gd name="connsiteX17" fmla="*/ 429863 w 940022"/>
                <a:gd name="connsiteY17" fmla="*/ 235458 h 249650"/>
                <a:gd name="connsiteX18" fmla="*/ 221171 w 940022"/>
                <a:gd name="connsiteY18" fmla="*/ 190786 h 249650"/>
                <a:gd name="connsiteX19" fmla="*/ 97917 w 940022"/>
                <a:gd name="connsiteY19" fmla="*/ 82677 h 249650"/>
                <a:gd name="connsiteX20" fmla="*/ 56007 w 940022"/>
                <a:gd name="connsiteY20" fmla="*/ 41529 h 249650"/>
                <a:gd name="connsiteX21" fmla="*/ 10192 w 940022"/>
                <a:gd name="connsiteY21" fmla="*/ 95 h 249650"/>
                <a:gd name="connsiteX22" fmla="*/ 0 w 940022"/>
                <a:gd name="connsiteY22" fmla="*/ 95 h 249650"/>
                <a:gd name="connsiteX23" fmla="*/ 51340 w 940022"/>
                <a:gd name="connsiteY23" fmla="*/ 46292 h 2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0022" h="249650">
                  <a:moveTo>
                    <a:pt x="51340" y="46292"/>
                  </a:moveTo>
                  <a:cubicBezTo>
                    <a:pt x="65437" y="59722"/>
                    <a:pt x="79534" y="73724"/>
                    <a:pt x="93154" y="87344"/>
                  </a:cubicBezTo>
                  <a:cubicBezTo>
                    <a:pt x="131636" y="125730"/>
                    <a:pt x="171450" y="165449"/>
                    <a:pt x="217361" y="196310"/>
                  </a:cubicBezTo>
                  <a:cubicBezTo>
                    <a:pt x="269653" y="231362"/>
                    <a:pt x="325184" y="249650"/>
                    <a:pt x="376333" y="249650"/>
                  </a:cubicBezTo>
                  <a:cubicBezTo>
                    <a:pt x="395573" y="249650"/>
                    <a:pt x="414147" y="247079"/>
                    <a:pt x="431673" y="241840"/>
                  </a:cubicBezTo>
                  <a:cubicBezTo>
                    <a:pt x="457010" y="234220"/>
                    <a:pt x="480441" y="221266"/>
                    <a:pt x="503015" y="208693"/>
                  </a:cubicBezTo>
                  <a:cubicBezTo>
                    <a:pt x="522351" y="197930"/>
                    <a:pt x="542449" y="186785"/>
                    <a:pt x="563404" y="179261"/>
                  </a:cubicBezTo>
                  <a:cubicBezTo>
                    <a:pt x="599027" y="166402"/>
                    <a:pt x="638175" y="163544"/>
                    <a:pt x="676085" y="160782"/>
                  </a:cubicBezTo>
                  <a:cubicBezTo>
                    <a:pt x="720661" y="157544"/>
                    <a:pt x="766858" y="154115"/>
                    <a:pt x="807720" y="134493"/>
                  </a:cubicBezTo>
                  <a:cubicBezTo>
                    <a:pt x="862584" y="108109"/>
                    <a:pt x="898970" y="57245"/>
                    <a:pt x="934212" y="8096"/>
                  </a:cubicBezTo>
                  <a:cubicBezTo>
                    <a:pt x="936117" y="5429"/>
                    <a:pt x="938117" y="2762"/>
                    <a:pt x="940022" y="0"/>
                  </a:cubicBezTo>
                  <a:lnTo>
                    <a:pt x="931831" y="0"/>
                  </a:lnTo>
                  <a:cubicBezTo>
                    <a:pt x="930878" y="1429"/>
                    <a:pt x="929831" y="2762"/>
                    <a:pt x="928783" y="4191"/>
                  </a:cubicBezTo>
                  <a:cubicBezTo>
                    <a:pt x="894112" y="52673"/>
                    <a:pt x="858203" y="102870"/>
                    <a:pt x="804862" y="128492"/>
                  </a:cubicBezTo>
                  <a:cubicBezTo>
                    <a:pt x="765143" y="147638"/>
                    <a:pt x="719614" y="150971"/>
                    <a:pt x="675608" y="154115"/>
                  </a:cubicBezTo>
                  <a:cubicBezTo>
                    <a:pt x="637318" y="156877"/>
                    <a:pt x="597694" y="159830"/>
                    <a:pt x="561213" y="172974"/>
                  </a:cubicBezTo>
                  <a:cubicBezTo>
                    <a:pt x="539686" y="180689"/>
                    <a:pt x="519494" y="191929"/>
                    <a:pt x="499872" y="202883"/>
                  </a:cubicBezTo>
                  <a:cubicBezTo>
                    <a:pt x="477583" y="215265"/>
                    <a:pt x="454438" y="228124"/>
                    <a:pt x="429863" y="235458"/>
                  </a:cubicBezTo>
                  <a:cubicBezTo>
                    <a:pt x="367474" y="254127"/>
                    <a:pt x="291370" y="237839"/>
                    <a:pt x="221171" y="190786"/>
                  </a:cubicBezTo>
                  <a:cubicBezTo>
                    <a:pt x="175736" y="160306"/>
                    <a:pt x="136207" y="120872"/>
                    <a:pt x="97917" y="82677"/>
                  </a:cubicBezTo>
                  <a:cubicBezTo>
                    <a:pt x="84296" y="69056"/>
                    <a:pt x="70199" y="54959"/>
                    <a:pt x="56007" y="41529"/>
                  </a:cubicBezTo>
                  <a:cubicBezTo>
                    <a:pt x="41148" y="27337"/>
                    <a:pt x="25813" y="13621"/>
                    <a:pt x="10192" y="95"/>
                  </a:cubicBezTo>
                  <a:lnTo>
                    <a:pt x="0" y="95"/>
                  </a:lnTo>
                  <a:cubicBezTo>
                    <a:pt x="17431" y="15050"/>
                    <a:pt x="34671" y="30385"/>
                    <a:pt x="51340" y="4629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10800000">
              <a:off x="10577321" y="5538427"/>
              <a:ext cx="520080" cy="275653"/>
            </a:xfrm>
            <a:custGeom>
              <a:avLst/>
              <a:gdLst>
                <a:gd name="connsiteX0" fmla="*/ 113106 w 147009"/>
                <a:gd name="connsiteY0" fmla="*/ 12196 h 77918"/>
                <a:gd name="connsiteX1" fmla="*/ 89103 w 147009"/>
                <a:gd name="connsiteY1" fmla="*/ 11910 h 77918"/>
                <a:gd name="connsiteX2" fmla="*/ 57861 w 147009"/>
                <a:gd name="connsiteY2" fmla="*/ 10386 h 77918"/>
                <a:gd name="connsiteX3" fmla="*/ 46050 w 147009"/>
                <a:gd name="connsiteY3" fmla="*/ 6195 h 77918"/>
                <a:gd name="connsiteX4" fmla="*/ 12808 w 147009"/>
                <a:gd name="connsiteY4" fmla="*/ 2385 h 77918"/>
                <a:gd name="connsiteX5" fmla="*/ 44 w 147009"/>
                <a:gd name="connsiteY5" fmla="*/ 21816 h 77918"/>
                <a:gd name="connsiteX6" fmla="*/ 50050 w 147009"/>
                <a:gd name="connsiteY6" fmla="*/ 73156 h 77918"/>
                <a:gd name="connsiteX7" fmla="*/ 80816 w 147009"/>
                <a:gd name="connsiteY7" fmla="*/ 77919 h 77918"/>
                <a:gd name="connsiteX8" fmla="*/ 111106 w 147009"/>
                <a:gd name="connsiteY8" fmla="*/ 74013 h 77918"/>
                <a:gd name="connsiteX9" fmla="*/ 136728 w 147009"/>
                <a:gd name="connsiteY9" fmla="*/ 61821 h 77918"/>
                <a:gd name="connsiteX10" fmla="*/ 146253 w 147009"/>
                <a:gd name="connsiteY10" fmla="*/ 34199 h 77918"/>
                <a:gd name="connsiteX11" fmla="*/ 113106 w 147009"/>
                <a:gd name="connsiteY11" fmla="*/ 12196 h 77918"/>
                <a:gd name="connsiteX12" fmla="*/ 132346 w 147009"/>
                <a:gd name="connsiteY12" fmla="*/ 57059 h 77918"/>
                <a:gd name="connsiteX13" fmla="*/ 109582 w 147009"/>
                <a:gd name="connsiteY13" fmla="*/ 67727 h 77918"/>
                <a:gd name="connsiteX14" fmla="*/ 52241 w 147009"/>
                <a:gd name="connsiteY14" fmla="*/ 66965 h 77918"/>
                <a:gd name="connsiteX15" fmla="*/ 6712 w 147009"/>
                <a:gd name="connsiteY15" fmla="*/ 21435 h 77918"/>
                <a:gd name="connsiteX16" fmla="*/ 15760 w 147009"/>
                <a:gd name="connsiteY16" fmla="*/ 8386 h 77918"/>
                <a:gd name="connsiteX17" fmla="*/ 23285 w 147009"/>
                <a:gd name="connsiteY17" fmla="*/ 6767 h 77918"/>
                <a:gd name="connsiteX18" fmla="*/ 43478 w 147009"/>
                <a:gd name="connsiteY18" fmla="*/ 12387 h 77918"/>
                <a:gd name="connsiteX19" fmla="*/ 56337 w 147009"/>
                <a:gd name="connsiteY19" fmla="*/ 16959 h 77918"/>
                <a:gd name="connsiteX20" fmla="*/ 89293 w 147009"/>
                <a:gd name="connsiteY20" fmla="*/ 18673 h 77918"/>
                <a:gd name="connsiteX21" fmla="*/ 112344 w 147009"/>
                <a:gd name="connsiteY21" fmla="*/ 18864 h 77918"/>
                <a:gd name="connsiteX22" fmla="*/ 139776 w 147009"/>
                <a:gd name="connsiteY22" fmla="*/ 36104 h 77918"/>
                <a:gd name="connsiteX23" fmla="*/ 132346 w 147009"/>
                <a:gd name="connsiteY23" fmla="*/ 57059 h 7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09" h="77918">
                  <a:moveTo>
                    <a:pt x="113106" y="12196"/>
                  </a:moveTo>
                  <a:cubicBezTo>
                    <a:pt x="105105" y="11339"/>
                    <a:pt x="97009" y="11625"/>
                    <a:pt x="89103" y="11910"/>
                  </a:cubicBezTo>
                  <a:cubicBezTo>
                    <a:pt x="78244" y="12291"/>
                    <a:pt x="67957" y="12672"/>
                    <a:pt x="57861" y="10386"/>
                  </a:cubicBezTo>
                  <a:cubicBezTo>
                    <a:pt x="54337" y="9624"/>
                    <a:pt x="50241" y="7910"/>
                    <a:pt x="46050" y="6195"/>
                  </a:cubicBezTo>
                  <a:cubicBezTo>
                    <a:pt x="35572" y="1909"/>
                    <a:pt x="23666" y="-3044"/>
                    <a:pt x="12808" y="2385"/>
                  </a:cubicBezTo>
                  <a:cubicBezTo>
                    <a:pt x="1568" y="8005"/>
                    <a:pt x="-337" y="16101"/>
                    <a:pt x="44" y="21816"/>
                  </a:cubicBezTo>
                  <a:cubicBezTo>
                    <a:pt x="1568" y="43248"/>
                    <a:pt x="36430" y="68680"/>
                    <a:pt x="50050" y="73156"/>
                  </a:cubicBezTo>
                  <a:cubicBezTo>
                    <a:pt x="59575" y="76299"/>
                    <a:pt x="69958" y="77919"/>
                    <a:pt x="80816" y="77919"/>
                  </a:cubicBezTo>
                  <a:cubicBezTo>
                    <a:pt x="90627" y="77919"/>
                    <a:pt x="100723" y="76681"/>
                    <a:pt x="111106" y="74013"/>
                  </a:cubicBezTo>
                  <a:cubicBezTo>
                    <a:pt x="119011" y="72013"/>
                    <a:pt x="129013" y="68870"/>
                    <a:pt x="136728" y="61821"/>
                  </a:cubicBezTo>
                  <a:cubicBezTo>
                    <a:pt x="145015" y="54392"/>
                    <a:pt x="148729" y="43534"/>
                    <a:pt x="146253" y="34199"/>
                  </a:cubicBezTo>
                  <a:cubicBezTo>
                    <a:pt x="142633" y="20197"/>
                    <a:pt x="126727" y="13625"/>
                    <a:pt x="113106" y="12196"/>
                  </a:cubicBezTo>
                  <a:close/>
                  <a:moveTo>
                    <a:pt x="132346" y="57059"/>
                  </a:moveTo>
                  <a:cubicBezTo>
                    <a:pt x="125679" y="63155"/>
                    <a:pt x="116630" y="65917"/>
                    <a:pt x="109582" y="67727"/>
                  </a:cubicBezTo>
                  <a:cubicBezTo>
                    <a:pt x="89008" y="72870"/>
                    <a:pt x="69196" y="72585"/>
                    <a:pt x="52241" y="66965"/>
                  </a:cubicBezTo>
                  <a:cubicBezTo>
                    <a:pt x="40049" y="62964"/>
                    <a:pt x="7950" y="38771"/>
                    <a:pt x="6712" y="21435"/>
                  </a:cubicBezTo>
                  <a:cubicBezTo>
                    <a:pt x="6331" y="15911"/>
                    <a:pt x="9283" y="11625"/>
                    <a:pt x="15760" y="8386"/>
                  </a:cubicBezTo>
                  <a:cubicBezTo>
                    <a:pt x="18142" y="7243"/>
                    <a:pt x="20618" y="6767"/>
                    <a:pt x="23285" y="6767"/>
                  </a:cubicBezTo>
                  <a:cubicBezTo>
                    <a:pt x="29667" y="6767"/>
                    <a:pt x="36620" y="9624"/>
                    <a:pt x="43478" y="12387"/>
                  </a:cubicBezTo>
                  <a:cubicBezTo>
                    <a:pt x="48050" y="14196"/>
                    <a:pt x="52241" y="16006"/>
                    <a:pt x="56337" y="16959"/>
                  </a:cubicBezTo>
                  <a:cubicBezTo>
                    <a:pt x="67291" y="19435"/>
                    <a:pt x="78530" y="19054"/>
                    <a:pt x="89293" y="18673"/>
                  </a:cubicBezTo>
                  <a:cubicBezTo>
                    <a:pt x="96913" y="18387"/>
                    <a:pt x="104819" y="18102"/>
                    <a:pt x="112344" y="18864"/>
                  </a:cubicBezTo>
                  <a:cubicBezTo>
                    <a:pt x="123774" y="20007"/>
                    <a:pt x="136918" y="25150"/>
                    <a:pt x="139776" y="36104"/>
                  </a:cubicBezTo>
                  <a:cubicBezTo>
                    <a:pt x="141776" y="42962"/>
                    <a:pt x="138728" y="51249"/>
                    <a:pt x="132346" y="5705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10800000">
              <a:off x="528703" y="-1"/>
              <a:ext cx="5234310" cy="1218530"/>
            </a:xfrm>
            <a:custGeom>
              <a:avLst/>
              <a:gdLst>
                <a:gd name="connsiteX0" fmla="*/ 1163002 w 1272063"/>
                <a:gd name="connsiteY0" fmla="*/ 199073 h 296132"/>
                <a:gd name="connsiteX1" fmla="*/ 922020 w 1272063"/>
                <a:gd name="connsiteY1" fmla="*/ 158020 h 296132"/>
                <a:gd name="connsiteX2" fmla="*/ 882396 w 1272063"/>
                <a:gd name="connsiteY2" fmla="*/ 164783 h 296132"/>
                <a:gd name="connsiteX3" fmla="*/ 722757 w 1272063"/>
                <a:gd name="connsiteY3" fmla="*/ 156401 h 296132"/>
                <a:gd name="connsiteX4" fmla="*/ 668369 w 1272063"/>
                <a:gd name="connsiteY4" fmla="*/ 98870 h 296132"/>
                <a:gd name="connsiteX5" fmla="*/ 640937 w 1272063"/>
                <a:gd name="connsiteY5" fmla="*/ 64294 h 296132"/>
                <a:gd name="connsiteX6" fmla="*/ 560642 w 1272063"/>
                <a:gd name="connsiteY6" fmla="*/ 10002 h 296132"/>
                <a:gd name="connsiteX7" fmla="*/ 468821 w 1272063"/>
                <a:gd name="connsiteY7" fmla="*/ 8668 h 296132"/>
                <a:gd name="connsiteX8" fmla="*/ 406908 w 1272063"/>
                <a:gd name="connsiteY8" fmla="*/ 75248 h 296132"/>
                <a:gd name="connsiteX9" fmla="*/ 401003 w 1272063"/>
                <a:gd name="connsiteY9" fmla="*/ 84487 h 296132"/>
                <a:gd name="connsiteX10" fmla="*/ 317468 w 1272063"/>
                <a:gd name="connsiteY10" fmla="*/ 169831 h 296132"/>
                <a:gd name="connsiteX11" fmla="*/ 206216 w 1272063"/>
                <a:gd name="connsiteY11" fmla="*/ 198787 h 296132"/>
                <a:gd name="connsiteX12" fmla="*/ 138303 w 1272063"/>
                <a:gd name="connsiteY12" fmla="*/ 210789 h 296132"/>
                <a:gd name="connsiteX13" fmla="*/ 0 w 1272063"/>
                <a:gd name="connsiteY13" fmla="*/ 296037 h 296132"/>
                <a:gd name="connsiteX14" fmla="*/ 8954 w 1272063"/>
                <a:gd name="connsiteY14" fmla="*/ 296037 h 296132"/>
                <a:gd name="connsiteX15" fmla="*/ 140017 w 1272063"/>
                <a:gd name="connsiteY15" fmla="*/ 217170 h 296132"/>
                <a:gd name="connsiteX16" fmla="*/ 207074 w 1272063"/>
                <a:gd name="connsiteY16" fmla="*/ 205359 h 296132"/>
                <a:gd name="connsiteX17" fmla="*/ 320612 w 1272063"/>
                <a:gd name="connsiteY17" fmla="*/ 175641 h 296132"/>
                <a:gd name="connsiteX18" fmla="*/ 406527 w 1272063"/>
                <a:gd name="connsiteY18" fmla="*/ 88107 h 296132"/>
                <a:gd name="connsiteX19" fmla="*/ 412432 w 1272063"/>
                <a:gd name="connsiteY19" fmla="*/ 78867 h 296132"/>
                <a:gd name="connsiteX20" fmla="*/ 471583 w 1272063"/>
                <a:gd name="connsiteY20" fmla="*/ 14764 h 296132"/>
                <a:gd name="connsiteX21" fmla="*/ 558165 w 1272063"/>
                <a:gd name="connsiteY21" fmla="*/ 16383 h 296132"/>
                <a:gd name="connsiteX22" fmla="*/ 635889 w 1272063"/>
                <a:gd name="connsiteY22" fmla="*/ 68961 h 296132"/>
                <a:gd name="connsiteX23" fmla="*/ 662845 w 1272063"/>
                <a:gd name="connsiteY23" fmla="*/ 102966 h 296132"/>
                <a:gd name="connsiteX24" fmla="*/ 719042 w 1272063"/>
                <a:gd name="connsiteY24" fmla="*/ 162116 h 296132"/>
                <a:gd name="connsiteX25" fmla="*/ 883444 w 1272063"/>
                <a:gd name="connsiteY25" fmla="*/ 171450 h 296132"/>
                <a:gd name="connsiteX26" fmla="*/ 922877 w 1272063"/>
                <a:gd name="connsiteY26" fmla="*/ 164783 h 296132"/>
                <a:gd name="connsiteX27" fmla="*/ 1159669 w 1272063"/>
                <a:gd name="connsiteY27" fmla="*/ 204978 h 296132"/>
                <a:gd name="connsiteX28" fmla="*/ 1263968 w 1272063"/>
                <a:gd name="connsiteY28" fmla="*/ 296133 h 296132"/>
                <a:gd name="connsiteX29" fmla="*/ 1272064 w 1272063"/>
                <a:gd name="connsiteY29" fmla="*/ 296133 h 296132"/>
                <a:gd name="connsiteX30" fmla="*/ 1163002 w 1272063"/>
                <a:gd name="connsiteY30" fmla="*/ 199073 h 2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2063" h="296132">
                  <a:moveTo>
                    <a:pt x="1163002" y="199073"/>
                  </a:moveTo>
                  <a:cubicBezTo>
                    <a:pt x="1092803" y="160401"/>
                    <a:pt x="1007174" y="145828"/>
                    <a:pt x="922020" y="158020"/>
                  </a:cubicBezTo>
                  <a:cubicBezTo>
                    <a:pt x="908971" y="159925"/>
                    <a:pt x="895445" y="162402"/>
                    <a:pt x="882396" y="164783"/>
                  </a:cubicBezTo>
                  <a:cubicBezTo>
                    <a:pt x="826580" y="174975"/>
                    <a:pt x="768858" y="185452"/>
                    <a:pt x="722757" y="156401"/>
                  </a:cubicBezTo>
                  <a:cubicBezTo>
                    <a:pt x="700373" y="142304"/>
                    <a:pt x="684848" y="121254"/>
                    <a:pt x="668369" y="98870"/>
                  </a:cubicBezTo>
                  <a:cubicBezTo>
                    <a:pt x="659701" y="87154"/>
                    <a:pt x="650843" y="75153"/>
                    <a:pt x="640937" y="64294"/>
                  </a:cubicBezTo>
                  <a:cubicBezTo>
                    <a:pt x="618935" y="40196"/>
                    <a:pt x="591122" y="21432"/>
                    <a:pt x="560642" y="10002"/>
                  </a:cubicBezTo>
                  <a:cubicBezTo>
                    <a:pt x="526447" y="-2857"/>
                    <a:pt x="493871" y="-3333"/>
                    <a:pt x="468821" y="8668"/>
                  </a:cubicBezTo>
                  <a:cubicBezTo>
                    <a:pt x="440722" y="22098"/>
                    <a:pt x="423577" y="49054"/>
                    <a:pt x="406908" y="75248"/>
                  </a:cubicBezTo>
                  <a:cubicBezTo>
                    <a:pt x="404908" y="78391"/>
                    <a:pt x="403003" y="81439"/>
                    <a:pt x="401003" y="84487"/>
                  </a:cubicBezTo>
                  <a:cubicBezTo>
                    <a:pt x="373951" y="126302"/>
                    <a:pt x="347377" y="153353"/>
                    <a:pt x="317468" y="169831"/>
                  </a:cubicBezTo>
                  <a:cubicBezTo>
                    <a:pt x="283750" y="188405"/>
                    <a:pt x="244316" y="193644"/>
                    <a:pt x="206216" y="198787"/>
                  </a:cubicBezTo>
                  <a:cubicBezTo>
                    <a:pt x="183737" y="201835"/>
                    <a:pt x="160496" y="204978"/>
                    <a:pt x="138303" y="210789"/>
                  </a:cubicBezTo>
                  <a:cubicBezTo>
                    <a:pt x="85058" y="224695"/>
                    <a:pt x="36481" y="254985"/>
                    <a:pt x="0" y="296037"/>
                  </a:cubicBezTo>
                  <a:lnTo>
                    <a:pt x="8954" y="296037"/>
                  </a:lnTo>
                  <a:cubicBezTo>
                    <a:pt x="44101" y="258128"/>
                    <a:pt x="89916" y="230315"/>
                    <a:pt x="140017" y="217170"/>
                  </a:cubicBezTo>
                  <a:cubicBezTo>
                    <a:pt x="161830" y="211455"/>
                    <a:pt x="184785" y="208407"/>
                    <a:pt x="207074" y="205359"/>
                  </a:cubicBezTo>
                  <a:cubicBezTo>
                    <a:pt x="245745" y="200121"/>
                    <a:pt x="285845" y="194787"/>
                    <a:pt x="320612" y="175641"/>
                  </a:cubicBezTo>
                  <a:cubicBezTo>
                    <a:pt x="351473" y="158687"/>
                    <a:pt x="378809" y="130779"/>
                    <a:pt x="406527" y="88107"/>
                  </a:cubicBezTo>
                  <a:cubicBezTo>
                    <a:pt x="408527" y="85059"/>
                    <a:pt x="410528" y="81915"/>
                    <a:pt x="412432" y="78867"/>
                  </a:cubicBezTo>
                  <a:cubicBezTo>
                    <a:pt x="428530" y="53531"/>
                    <a:pt x="445294" y="27337"/>
                    <a:pt x="471583" y="14764"/>
                  </a:cubicBezTo>
                  <a:cubicBezTo>
                    <a:pt x="494919" y="3620"/>
                    <a:pt x="525685" y="4191"/>
                    <a:pt x="558165" y="16383"/>
                  </a:cubicBezTo>
                  <a:cubicBezTo>
                    <a:pt x="587693" y="27432"/>
                    <a:pt x="614648" y="45625"/>
                    <a:pt x="635889" y="68961"/>
                  </a:cubicBezTo>
                  <a:cubicBezTo>
                    <a:pt x="645509" y="79534"/>
                    <a:pt x="654368" y="91440"/>
                    <a:pt x="662845" y="102966"/>
                  </a:cubicBezTo>
                  <a:cubicBezTo>
                    <a:pt x="678942" y="124778"/>
                    <a:pt x="695611" y="147352"/>
                    <a:pt x="719042" y="162116"/>
                  </a:cubicBezTo>
                  <a:cubicBezTo>
                    <a:pt x="767239" y="192596"/>
                    <a:pt x="826294" y="181833"/>
                    <a:pt x="883444" y="171450"/>
                  </a:cubicBezTo>
                  <a:cubicBezTo>
                    <a:pt x="896493" y="169069"/>
                    <a:pt x="909923" y="166593"/>
                    <a:pt x="922877" y="164783"/>
                  </a:cubicBezTo>
                  <a:cubicBezTo>
                    <a:pt x="1006602" y="152781"/>
                    <a:pt x="1090708" y="167069"/>
                    <a:pt x="1159669" y="204978"/>
                  </a:cubicBezTo>
                  <a:cubicBezTo>
                    <a:pt x="1201293" y="227934"/>
                    <a:pt x="1236917" y="259366"/>
                    <a:pt x="1263968" y="296133"/>
                  </a:cubicBezTo>
                  <a:lnTo>
                    <a:pt x="1272064" y="296133"/>
                  </a:lnTo>
                  <a:cubicBezTo>
                    <a:pt x="1244251" y="256890"/>
                    <a:pt x="1206913" y="223362"/>
                    <a:pt x="1163002" y="19907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10800000">
              <a:off x="552964" y="439110"/>
              <a:ext cx="333216" cy="239316"/>
            </a:xfrm>
            <a:custGeom>
              <a:avLst/>
              <a:gdLst>
                <a:gd name="connsiteX0" fmla="*/ 58606 w 110508"/>
                <a:gd name="connsiteY0" fmla="*/ 5549 h 79367"/>
                <a:gd name="connsiteX1" fmla="*/ 58606 w 110508"/>
                <a:gd name="connsiteY1" fmla="*/ 5549 h 79367"/>
                <a:gd name="connsiteX2" fmla="*/ 10409 w 110508"/>
                <a:gd name="connsiteY2" fmla="*/ 1548 h 79367"/>
                <a:gd name="connsiteX3" fmla="*/ 27 w 110508"/>
                <a:gd name="connsiteY3" fmla="*/ 12216 h 79367"/>
                <a:gd name="connsiteX4" fmla="*/ 18696 w 110508"/>
                <a:gd name="connsiteY4" fmla="*/ 34886 h 79367"/>
                <a:gd name="connsiteX5" fmla="*/ 45842 w 110508"/>
                <a:gd name="connsiteY5" fmla="*/ 54603 h 79367"/>
                <a:gd name="connsiteX6" fmla="*/ 70893 w 110508"/>
                <a:gd name="connsiteY6" fmla="*/ 73272 h 79367"/>
                <a:gd name="connsiteX7" fmla="*/ 87562 w 110508"/>
                <a:gd name="connsiteY7" fmla="*/ 79272 h 79367"/>
                <a:gd name="connsiteX8" fmla="*/ 89848 w 110508"/>
                <a:gd name="connsiteY8" fmla="*/ 79368 h 79367"/>
                <a:gd name="connsiteX9" fmla="*/ 105374 w 110508"/>
                <a:gd name="connsiteY9" fmla="*/ 73176 h 79367"/>
                <a:gd name="connsiteX10" fmla="*/ 108898 w 110508"/>
                <a:gd name="connsiteY10" fmla="*/ 50221 h 79367"/>
                <a:gd name="connsiteX11" fmla="*/ 96229 w 110508"/>
                <a:gd name="connsiteY11" fmla="*/ 32219 h 79367"/>
                <a:gd name="connsiteX12" fmla="*/ 58606 w 110508"/>
                <a:gd name="connsiteY12" fmla="*/ 5549 h 79367"/>
                <a:gd name="connsiteX13" fmla="*/ 100611 w 110508"/>
                <a:gd name="connsiteY13" fmla="*/ 68509 h 79367"/>
                <a:gd name="connsiteX14" fmla="*/ 88229 w 110508"/>
                <a:gd name="connsiteY14" fmla="*/ 72509 h 79367"/>
                <a:gd name="connsiteX15" fmla="*/ 74227 w 110508"/>
                <a:gd name="connsiteY15" fmla="*/ 67366 h 79367"/>
                <a:gd name="connsiteX16" fmla="*/ 50129 w 110508"/>
                <a:gd name="connsiteY16" fmla="*/ 49364 h 79367"/>
                <a:gd name="connsiteX17" fmla="*/ 21649 w 110508"/>
                <a:gd name="connsiteY17" fmla="*/ 28885 h 79367"/>
                <a:gd name="connsiteX18" fmla="*/ 6599 w 110508"/>
                <a:gd name="connsiteY18" fmla="*/ 12597 h 79367"/>
                <a:gd name="connsiteX19" fmla="*/ 12505 w 110508"/>
                <a:gd name="connsiteY19" fmla="*/ 7739 h 79367"/>
                <a:gd name="connsiteX20" fmla="*/ 22696 w 110508"/>
                <a:gd name="connsiteY20" fmla="*/ 6501 h 79367"/>
                <a:gd name="connsiteX21" fmla="*/ 56415 w 110508"/>
                <a:gd name="connsiteY21" fmla="*/ 11740 h 79367"/>
                <a:gd name="connsiteX22" fmla="*/ 91562 w 110508"/>
                <a:gd name="connsiteY22" fmla="*/ 36791 h 79367"/>
                <a:gd name="connsiteX23" fmla="*/ 102707 w 110508"/>
                <a:gd name="connsiteY23" fmla="*/ 52412 h 79367"/>
                <a:gd name="connsiteX24" fmla="*/ 100611 w 110508"/>
                <a:gd name="connsiteY24" fmla="*/ 68509 h 7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08" h="79367">
                  <a:moveTo>
                    <a:pt x="58606" y="5549"/>
                  </a:moveTo>
                  <a:cubicBezTo>
                    <a:pt x="58606" y="5549"/>
                    <a:pt x="58606" y="5549"/>
                    <a:pt x="58606" y="5549"/>
                  </a:cubicBezTo>
                  <a:cubicBezTo>
                    <a:pt x="48128" y="1929"/>
                    <a:pt x="21839" y="-2357"/>
                    <a:pt x="10409" y="1548"/>
                  </a:cubicBezTo>
                  <a:cubicBezTo>
                    <a:pt x="2313" y="4310"/>
                    <a:pt x="313" y="8883"/>
                    <a:pt x="27" y="12216"/>
                  </a:cubicBezTo>
                  <a:cubicBezTo>
                    <a:pt x="-640" y="21455"/>
                    <a:pt x="11171" y="30980"/>
                    <a:pt x="18696" y="34886"/>
                  </a:cubicBezTo>
                  <a:cubicBezTo>
                    <a:pt x="28602" y="39934"/>
                    <a:pt x="36984" y="47078"/>
                    <a:pt x="45842" y="54603"/>
                  </a:cubicBezTo>
                  <a:cubicBezTo>
                    <a:pt x="53653" y="61175"/>
                    <a:pt x="61749" y="68033"/>
                    <a:pt x="70893" y="73272"/>
                  </a:cubicBezTo>
                  <a:cubicBezTo>
                    <a:pt x="74798" y="75558"/>
                    <a:pt x="80894" y="78605"/>
                    <a:pt x="87562" y="79272"/>
                  </a:cubicBezTo>
                  <a:cubicBezTo>
                    <a:pt x="88324" y="79368"/>
                    <a:pt x="89086" y="79368"/>
                    <a:pt x="89848" y="79368"/>
                  </a:cubicBezTo>
                  <a:cubicBezTo>
                    <a:pt x="95944" y="79368"/>
                    <a:pt x="101659" y="77177"/>
                    <a:pt x="105374" y="73176"/>
                  </a:cubicBezTo>
                  <a:cubicBezTo>
                    <a:pt x="110612" y="67652"/>
                    <a:pt x="111946" y="58603"/>
                    <a:pt x="108898" y="50221"/>
                  </a:cubicBezTo>
                  <a:cubicBezTo>
                    <a:pt x="106231" y="42982"/>
                    <a:pt x="100992" y="37172"/>
                    <a:pt x="96229" y="32219"/>
                  </a:cubicBezTo>
                  <a:cubicBezTo>
                    <a:pt x="87086" y="22599"/>
                    <a:pt x="74417" y="10978"/>
                    <a:pt x="58606" y="5549"/>
                  </a:cubicBezTo>
                  <a:close/>
                  <a:moveTo>
                    <a:pt x="100611" y="68509"/>
                  </a:moveTo>
                  <a:cubicBezTo>
                    <a:pt x="97849" y="71462"/>
                    <a:pt x="93182" y="72986"/>
                    <a:pt x="88229" y="72509"/>
                  </a:cubicBezTo>
                  <a:cubicBezTo>
                    <a:pt x="84133" y="72129"/>
                    <a:pt x="79656" y="70509"/>
                    <a:pt x="74227" y="67366"/>
                  </a:cubicBezTo>
                  <a:cubicBezTo>
                    <a:pt x="65654" y="62413"/>
                    <a:pt x="57749" y="55746"/>
                    <a:pt x="50129" y="49364"/>
                  </a:cubicBezTo>
                  <a:cubicBezTo>
                    <a:pt x="41366" y="41934"/>
                    <a:pt x="32221" y="34314"/>
                    <a:pt x="21649" y="28885"/>
                  </a:cubicBezTo>
                  <a:cubicBezTo>
                    <a:pt x="14410" y="25170"/>
                    <a:pt x="6218" y="17264"/>
                    <a:pt x="6599" y="12597"/>
                  </a:cubicBezTo>
                  <a:cubicBezTo>
                    <a:pt x="6790" y="10692"/>
                    <a:pt x="8695" y="8978"/>
                    <a:pt x="12505" y="7739"/>
                  </a:cubicBezTo>
                  <a:cubicBezTo>
                    <a:pt x="14981" y="6882"/>
                    <a:pt x="18601" y="6501"/>
                    <a:pt x="22696" y="6501"/>
                  </a:cubicBezTo>
                  <a:cubicBezTo>
                    <a:pt x="34031" y="6501"/>
                    <a:pt x="49271" y="9263"/>
                    <a:pt x="56415" y="11740"/>
                  </a:cubicBezTo>
                  <a:cubicBezTo>
                    <a:pt x="70893" y="16693"/>
                    <a:pt x="82799" y="27742"/>
                    <a:pt x="91562" y="36791"/>
                  </a:cubicBezTo>
                  <a:cubicBezTo>
                    <a:pt x="95849" y="41172"/>
                    <a:pt x="100516" y="46316"/>
                    <a:pt x="102707" y="52412"/>
                  </a:cubicBezTo>
                  <a:cubicBezTo>
                    <a:pt x="104516" y="57365"/>
                    <a:pt x="104612" y="64318"/>
                    <a:pt x="100611" y="6850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670431" y="791005"/>
              <a:ext cx="521219" cy="1332763"/>
            </a:xfrm>
            <a:custGeom>
              <a:avLst/>
              <a:gdLst>
                <a:gd name="connsiteX0" fmla="*/ 192176 w 192175"/>
                <a:gd name="connsiteY0" fmla="*/ 484537 h 491394"/>
                <a:gd name="connsiteX1" fmla="*/ 55968 w 192175"/>
                <a:gd name="connsiteY1" fmla="*/ 422434 h 491394"/>
                <a:gd name="connsiteX2" fmla="*/ 11868 w 192175"/>
                <a:gd name="connsiteY2" fmla="*/ 319754 h 491394"/>
                <a:gd name="connsiteX3" fmla="*/ 100831 w 192175"/>
                <a:gd name="connsiteY3" fmla="*/ 47339 h 491394"/>
                <a:gd name="connsiteX4" fmla="*/ 192080 w 192175"/>
                <a:gd name="connsiteY4" fmla="*/ 6953 h 491394"/>
                <a:gd name="connsiteX5" fmla="*/ 192080 w 192175"/>
                <a:gd name="connsiteY5" fmla="*/ 0 h 491394"/>
                <a:gd name="connsiteX6" fmla="*/ 97021 w 192175"/>
                <a:gd name="connsiteY6" fmla="*/ 41910 h 491394"/>
                <a:gd name="connsiteX7" fmla="*/ 5295 w 192175"/>
                <a:gd name="connsiteY7" fmla="*/ 320897 h 491394"/>
                <a:gd name="connsiteX8" fmla="*/ 51015 w 192175"/>
                <a:gd name="connsiteY8" fmla="*/ 426911 h 491394"/>
                <a:gd name="connsiteX9" fmla="*/ 192080 w 192175"/>
                <a:gd name="connsiteY9" fmla="*/ 491395 h 491394"/>
                <a:gd name="connsiteX10" fmla="*/ 192080 w 192175"/>
                <a:gd name="connsiteY10" fmla="*/ 484537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175" h="491394">
                  <a:moveTo>
                    <a:pt x="192176" y="484537"/>
                  </a:moveTo>
                  <a:cubicBezTo>
                    <a:pt x="141312" y="473011"/>
                    <a:pt x="90068" y="459677"/>
                    <a:pt x="55968" y="422434"/>
                  </a:cubicBezTo>
                  <a:cubicBezTo>
                    <a:pt x="34251" y="398812"/>
                    <a:pt x="19868" y="365188"/>
                    <a:pt x="11868" y="319754"/>
                  </a:cubicBezTo>
                  <a:cubicBezTo>
                    <a:pt x="-12326" y="182118"/>
                    <a:pt x="44729" y="86963"/>
                    <a:pt x="100831" y="47339"/>
                  </a:cubicBezTo>
                  <a:cubicBezTo>
                    <a:pt x="128739" y="27622"/>
                    <a:pt x="161410" y="15811"/>
                    <a:pt x="192080" y="6953"/>
                  </a:cubicBezTo>
                  <a:lnTo>
                    <a:pt x="192080" y="0"/>
                  </a:lnTo>
                  <a:cubicBezTo>
                    <a:pt x="160362" y="9144"/>
                    <a:pt x="126263" y="21241"/>
                    <a:pt x="97021" y="41910"/>
                  </a:cubicBezTo>
                  <a:cubicBezTo>
                    <a:pt x="4629" y="107156"/>
                    <a:pt x="-10135" y="232981"/>
                    <a:pt x="5295" y="320897"/>
                  </a:cubicBezTo>
                  <a:cubicBezTo>
                    <a:pt x="13487" y="367570"/>
                    <a:pt x="28441" y="402241"/>
                    <a:pt x="51015" y="426911"/>
                  </a:cubicBezTo>
                  <a:cubicBezTo>
                    <a:pt x="86829" y="465963"/>
                    <a:pt x="139788" y="479584"/>
                    <a:pt x="192080" y="491395"/>
                  </a:cubicBezTo>
                  <a:lnTo>
                    <a:pt x="192080" y="4845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0" y="5617882"/>
              <a:ext cx="753481" cy="747909"/>
            </a:xfrm>
            <a:custGeom>
              <a:avLst/>
              <a:gdLst>
                <a:gd name="connsiteX0" fmla="*/ 49911 w 249819"/>
                <a:gd name="connsiteY0" fmla="*/ 227589 h 247972"/>
                <a:gd name="connsiteX1" fmla="*/ 124873 w 249819"/>
                <a:gd name="connsiteY1" fmla="*/ 156818 h 247972"/>
                <a:gd name="connsiteX2" fmla="*/ 129254 w 249819"/>
                <a:gd name="connsiteY2" fmla="*/ 90524 h 247972"/>
                <a:gd name="connsiteX3" fmla="*/ 173450 w 249819"/>
                <a:gd name="connsiteY3" fmla="*/ 50138 h 247972"/>
                <a:gd name="connsiteX4" fmla="*/ 232220 w 249819"/>
                <a:gd name="connsiteY4" fmla="*/ 31374 h 247972"/>
                <a:gd name="connsiteX5" fmla="*/ 247841 w 249819"/>
                <a:gd name="connsiteY5" fmla="*/ 6895 h 247972"/>
                <a:gd name="connsiteX6" fmla="*/ 231648 w 249819"/>
                <a:gd name="connsiteY6" fmla="*/ 1466 h 247972"/>
                <a:gd name="connsiteX7" fmla="*/ 0 w 249819"/>
                <a:gd name="connsiteY7" fmla="*/ 9086 h 247972"/>
                <a:gd name="connsiteX8" fmla="*/ 0 w 249819"/>
                <a:gd name="connsiteY8" fmla="*/ 247973 h 247972"/>
                <a:gd name="connsiteX9" fmla="*/ 49911 w 249819"/>
                <a:gd name="connsiteY9" fmla="*/ 227589 h 2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819" h="247972">
                  <a:moveTo>
                    <a:pt x="49911" y="227589"/>
                  </a:moveTo>
                  <a:cubicBezTo>
                    <a:pt x="82486" y="212921"/>
                    <a:pt x="117634" y="191775"/>
                    <a:pt x="124873" y="156818"/>
                  </a:cubicBezTo>
                  <a:cubicBezTo>
                    <a:pt x="129349" y="135006"/>
                    <a:pt x="121920" y="111575"/>
                    <a:pt x="129254" y="90524"/>
                  </a:cubicBezTo>
                  <a:cubicBezTo>
                    <a:pt x="136112" y="71093"/>
                    <a:pt x="154400" y="57949"/>
                    <a:pt x="173450" y="50138"/>
                  </a:cubicBezTo>
                  <a:cubicBezTo>
                    <a:pt x="192500" y="42423"/>
                    <a:pt x="212979" y="38804"/>
                    <a:pt x="232220" y="31374"/>
                  </a:cubicBezTo>
                  <a:cubicBezTo>
                    <a:pt x="242697" y="27278"/>
                    <a:pt x="254603" y="15944"/>
                    <a:pt x="247841" y="6895"/>
                  </a:cubicBezTo>
                  <a:cubicBezTo>
                    <a:pt x="244316" y="2132"/>
                    <a:pt x="237554" y="1561"/>
                    <a:pt x="231648" y="1466"/>
                  </a:cubicBezTo>
                  <a:cubicBezTo>
                    <a:pt x="154496" y="-439"/>
                    <a:pt x="76581" y="-2440"/>
                    <a:pt x="0" y="9086"/>
                  </a:cubicBezTo>
                  <a:lnTo>
                    <a:pt x="0" y="247973"/>
                  </a:lnTo>
                  <a:cubicBezTo>
                    <a:pt x="16954" y="241781"/>
                    <a:pt x="33528" y="234923"/>
                    <a:pt x="49911" y="22758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10800000">
              <a:off x="8604349" y="6237630"/>
              <a:ext cx="2704849" cy="620034"/>
            </a:xfrm>
            <a:custGeom>
              <a:avLst/>
              <a:gdLst>
                <a:gd name="connsiteX0" fmla="*/ 203359 w 764571"/>
                <a:gd name="connsiteY0" fmla="*/ 165259 h 175263"/>
                <a:gd name="connsiteX1" fmla="*/ 360140 w 764571"/>
                <a:gd name="connsiteY1" fmla="*/ 153829 h 175263"/>
                <a:gd name="connsiteX2" fmla="*/ 514064 w 764571"/>
                <a:gd name="connsiteY2" fmla="*/ 109919 h 175263"/>
                <a:gd name="connsiteX3" fmla="*/ 626936 w 764571"/>
                <a:gd name="connsiteY3" fmla="*/ 110395 h 175263"/>
                <a:gd name="connsiteX4" fmla="*/ 705612 w 764571"/>
                <a:gd name="connsiteY4" fmla="*/ 68675 h 175263"/>
                <a:gd name="connsiteX5" fmla="*/ 764572 w 764571"/>
                <a:gd name="connsiteY5" fmla="*/ 0 h 175263"/>
                <a:gd name="connsiteX6" fmla="*/ 0 w 764571"/>
                <a:gd name="connsiteY6" fmla="*/ 0 h 175263"/>
                <a:gd name="connsiteX7" fmla="*/ 146018 w 764571"/>
                <a:gd name="connsiteY7" fmla="*/ 129159 h 175263"/>
                <a:gd name="connsiteX8" fmla="*/ 203359 w 764571"/>
                <a:gd name="connsiteY8" fmla="*/ 165259 h 17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571" h="175263">
                  <a:moveTo>
                    <a:pt x="203359" y="165259"/>
                  </a:moveTo>
                  <a:cubicBezTo>
                    <a:pt x="253174" y="185166"/>
                    <a:pt x="309753" y="172212"/>
                    <a:pt x="360140" y="153829"/>
                  </a:cubicBezTo>
                  <a:cubicBezTo>
                    <a:pt x="410528" y="135446"/>
                    <a:pt x="460439" y="111633"/>
                    <a:pt x="514064" y="109919"/>
                  </a:cubicBezTo>
                  <a:cubicBezTo>
                    <a:pt x="551783" y="108680"/>
                    <a:pt x="590074" y="118586"/>
                    <a:pt x="626936" y="110395"/>
                  </a:cubicBezTo>
                  <a:cubicBezTo>
                    <a:pt x="656177" y="103918"/>
                    <a:pt x="681609" y="86487"/>
                    <a:pt x="705612" y="68675"/>
                  </a:cubicBezTo>
                  <a:cubicBezTo>
                    <a:pt x="729996" y="50483"/>
                    <a:pt x="755428" y="27623"/>
                    <a:pt x="764572" y="0"/>
                  </a:cubicBezTo>
                  <a:lnTo>
                    <a:pt x="0" y="0"/>
                  </a:lnTo>
                  <a:cubicBezTo>
                    <a:pt x="46101" y="45815"/>
                    <a:pt x="94869" y="89059"/>
                    <a:pt x="146018" y="129159"/>
                  </a:cubicBezTo>
                  <a:cubicBezTo>
                    <a:pt x="163830" y="143066"/>
                    <a:pt x="182309" y="156782"/>
                    <a:pt x="203359" y="16525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10800000">
              <a:off x="753481" y="0"/>
              <a:ext cx="4550757" cy="860367"/>
            </a:xfrm>
            <a:custGeom>
              <a:avLst/>
              <a:gdLst>
                <a:gd name="connsiteX0" fmla="*/ 920686 w 966406"/>
                <a:gd name="connsiteY0" fmla="*/ 131465 h 182709"/>
                <a:gd name="connsiteX1" fmla="*/ 823436 w 966406"/>
                <a:gd name="connsiteY1" fmla="*/ 106223 h 182709"/>
                <a:gd name="connsiteX2" fmla="*/ 517969 w 966406"/>
                <a:gd name="connsiteY2" fmla="*/ 131750 h 182709"/>
                <a:gd name="connsiteX3" fmla="*/ 485965 w 966406"/>
                <a:gd name="connsiteY3" fmla="*/ 118891 h 182709"/>
                <a:gd name="connsiteX4" fmla="*/ 471773 w 966406"/>
                <a:gd name="connsiteY4" fmla="*/ 87364 h 182709"/>
                <a:gd name="connsiteX5" fmla="*/ 382715 w 966406"/>
                <a:gd name="connsiteY5" fmla="*/ 3353 h 182709"/>
                <a:gd name="connsiteX6" fmla="*/ 266510 w 966406"/>
                <a:gd name="connsiteY6" fmla="*/ 38881 h 182709"/>
                <a:gd name="connsiteX7" fmla="*/ 208407 w 966406"/>
                <a:gd name="connsiteY7" fmla="*/ 117082 h 182709"/>
                <a:gd name="connsiteX8" fmla="*/ 60484 w 966406"/>
                <a:gd name="connsiteY8" fmla="*/ 148419 h 182709"/>
                <a:gd name="connsiteX9" fmla="*/ 0 w 966406"/>
                <a:gd name="connsiteY9" fmla="*/ 182709 h 182709"/>
                <a:gd name="connsiteX10" fmla="*/ 966407 w 966406"/>
                <a:gd name="connsiteY10" fmla="*/ 182709 h 182709"/>
                <a:gd name="connsiteX11" fmla="*/ 920686 w 966406"/>
                <a:gd name="connsiteY11" fmla="*/ 131465 h 18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406" h="182709">
                  <a:moveTo>
                    <a:pt x="920686" y="131465"/>
                  </a:moveTo>
                  <a:cubicBezTo>
                    <a:pt x="891826" y="113748"/>
                    <a:pt x="857345" y="107271"/>
                    <a:pt x="823436" y="106223"/>
                  </a:cubicBezTo>
                  <a:cubicBezTo>
                    <a:pt x="720947" y="103080"/>
                    <a:pt x="619411" y="146323"/>
                    <a:pt x="517969" y="131750"/>
                  </a:cubicBezTo>
                  <a:cubicBezTo>
                    <a:pt x="506349" y="130131"/>
                    <a:pt x="494157" y="127273"/>
                    <a:pt x="485965" y="118891"/>
                  </a:cubicBezTo>
                  <a:cubicBezTo>
                    <a:pt x="477869" y="110510"/>
                    <a:pt x="475393" y="98413"/>
                    <a:pt x="471773" y="87364"/>
                  </a:cubicBezTo>
                  <a:cubicBezTo>
                    <a:pt x="458534" y="46882"/>
                    <a:pt x="424053" y="13640"/>
                    <a:pt x="382715" y="3353"/>
                  </a:cubicBezTo>
                  <a:cubicBezTo>
                    <a:pt x="341376" y="-6934"/>
                    <a:pt x="294608" y="6877"/>
                    <a:pt x="266510" y="38881"/>
                  </a:cubicBezTo>
                  <a:cubicBezTo>
                    <a:pt x="244983" y="63361"/>
                    <a:pt x="234220" y="97079"/>
                    <a:pt x="208407" y="117082"/>
                  </a:cubicBezTo>
                  <a:cubicBezTo>
                    <a:pt x="168021" y="148324"/>
                    <a:pt x="109347" y="133560"/>
                    <a:pt x="60484" y="148419"/>
                  </a:cubicBezTo>
                  <a:cubicBezTo>
                    <a:pt x="44387" y="153277"/>
                    <a:pt x="19622" y="166231"/>
                    <a:pt x="0" y="182709"/>
                  </a:cubicBezTo>
                  <a:lnTo>
                    <a:pt x="966407" y="182709"/>
                  </a:lnTo>
                  <a:cubicBezTo>
                    <a:pt x="957072" y="161659"/>
                    <a:pt x="940403" y="143561"/>
                    <a:pt x="920686" y="1314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1878746" y="977007"/>
              <a:ext cx="312918" cy="961274"/>
            </a:xfrm>
            <a:custGeom>
              <a:avLst/>
              <a:gdLst>
                <a:gd name="connsiteX0" fmla="*/ 115374 w 115374"/>
                <a:gd name="connsiteY0" fmla="*/ 0 h 354425"/>
                <a:gd name="connsiteX1" fmla="*/ 77179 w 115374"/>
                <a:gd name="connsiteY1" fmla="*/ 18002 h 354425"/>
                <a:gd name="connsiteX2" fmla="*/ 44508 w 115374"/>
                <a:gd name="connsiteY2" fmla="*/ 59436 h 354425"/>
                <a:gd name="connsiteX3" fmla="*/ 1741 w 115374"/>
                <a:gd name="connsiteY3" fmla="*/ 172593 h 354425"/>
                <a:gd name="connsiteX4" fmla="*/ 27077 w 115374"/>
                <a:gd name="connsiteY4" fmla="*/ 288608 h 354425"/>
                <a:gd name="connsiteX5" fmla="*/ 109850 w 115374"/>
                <a:gd name="connsiteY5" fmla="*/ 351568 h 354425"/>
                <a:gd name="connsiteX6" fmla="*/ 115279 w 115374"/>
                <a:gd name="connsiteY6" fmla="*/ 354425 h 354425"/>
                <a:gd name="connsiteX7" fmla="*/ 115279 w 115374"/>
                <a:gd name="connsiteY7" fmla="*/ 0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74" h="354425">
                  <a:moveTo>
                    <a:pt x="115374" y="0"/>
                  </a:moveTo>
                  <a:cubicBezTo>
                    <a:pt x="101658" y="4000"/>
                    <a:pt x="88418" y="9239"/>
                    <a:pt x="77179" y="18002"/>
                  </a:cubicBezTo>
                  <a:cubicBezTo>
                    <a:pt x="63177" y="28861"/>
                    <a:pt x="53366" y="44101"/>
                    <a:pt x="44508" y="59436"/>
                  </a:cubicBezTo>
                  <a:cubicBezTo>
                    <a:pt x="24220" y="94583"/>
                    <a:pt x="7265" y="132398"/>
                    <a:pt x="1741" y="172593"/>
                  </a:cubicBezTo>
                  <a:cubicBezTo>
                    <a:pt x="-3688" y="212789"/>
                    <a:pt x="3265" y="255842"/>
                    <a:pt x="27077" y="288608"/>
                  </a:cubicBezTo>
                  <a:cubicBezTo>
                    <a:pt x="47651" y="316897"/>
                    <a:pt x="78798" y="335470"/>
                    <a:pt x="109850" y="351568"/>
                  </a:cubicBezTo>
                  <a:cubicBezTo>
                    <a:pt x="111564" y="352425"/>
                    <a:pt x="113374" y="353378"/>
                    <a:pt x="115279" y="354425"/>
                  </a:cubicBezTo>
                  <a:lnTo>
                    <a:pt x="1152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grpSp>
          <p:nvGrpSpPr>
            <p:cNvPr id="17" name="图形 4"/>
            <p:cNvGrpSpPr/>
            <p:nvPr/>
          </p:nvGrpSpPr>
          <p:grpSpPr>
            <a:xfrm>
              <a:off x="9474022" y="5843185"/>
              <a:ext cx="216979" cy="175355"/>
              <a:chOff x="4597527" y="2175700"/>
              <a:chExt cx="216979" cy="175355"/>
            </a:xfrm>
          </p:grpSpPr>
          <p:sp>
            <p:nvSpPr>
              <p:cNvPr id="23" name="任意多边形: 形状 22"/>
              <p:cNvSpPr/>
              <p:nvPr/>
            </p:nvSpPr>
            <p:spPr>
              <a:xfrm>
                <a:off x="4695253" y="2225134"/>
                <a:ext cx="31432" cy="67817"/>
              </a:xfrm>
              <a:custGeom>
                <a:avLst/>
                <a:gdLst>
                  <a:gd name="connsiteX0" fmla="*/ 31432 w 31432"/>
                  <a:gd name="connsiteY0" fmla="*/ 67818 h 67817"/>
                  <a:gd name="connsiteX1" fmla="*/ 0 w 31432"/>
                  <a:gd name="connsiteY1" fmla="*/ 0 h 6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7817">
                    <a:moveTo>
                      <a:pt x="31432" y="67818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811839" y="2175700"/>
                <a:ext cx="2666" cy="74676"/>
              </a:xfrm>
              <a:custGeom>
                <a:avLst/>
                <a:gdLst>
                  <a:gd name="connsiteX0" fmla="*/ 0 w 2666"/>
                  <a:gd name="connsiteY0" fmla="*/ 74676 h 74676"/>
                  <a:gd name="connsiteX1" fmla="*/ 2667 w 2666"/>
                  <a:gd name="connsiteY1" fmla="*/ 0 h 7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" h="74676">
                    <a:moveTo>
                      <a:pt x="0" y="74676"/>
                    </a:moveTo>
                    <a:lnTo>
                      <a:pt x="2667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4597527" y="2304668"/>
                <a:ext cx="58578" cy="46386"/>
              </a:xfrm>
              <a:custGeom>
                <a:avLst/>
                <a:gdLst>
                  <a:gd name="connsiteX0" fmla="*/ 58579 w 58578"/>
                  <a:gd name="connsiteY0" fmla="*/ 46387 h 46386"/>
                  <a:gd name="connsiteX1" fmla="*/ 0 w 58578"/>
                  <a:gd name="connsiteY1" fmla="*/ 0 h 4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578" h="46386">
                    <a:moveTo>
                      <a:pt x="58579" y="46387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</p:grpSp>
        <p:grpSp>
          <p:nvGrpSpPr>
            <p:cNvPr id="18" name="图形 4"/>
            <p:cNvGrpSpPr/>
            <p:nvPr/>
          </p:nvGrpSpPr>
          <p:grpSpPr>
            <a:xfrm rot="2114250">
              <a:off x="444474" y="5004089"/>
              <a:ext cx="216979" cy="175355"/>
              <a:chOff x="4597527" y="2175700"/>
              <a:chExt cx="216979" cy="175355"/>
            </a:xfrm>
          </p:grpSpPr>
          <p:sp>
            <p:nvSpPr>
              <p:cNvPr id="20" name="任意多边形: 形状 19"/>
              <p:cNvSpPr/>
              <p:nvPr/>
            </p:nvSpPr>
            <p:spPr>
              <a:xfrm>
                <a:off x="4695253" y="2225134"/>
                <a:ext cx="31432" cy="67817"/>
              </a:xfrm>
              <a:custGeom>
                <a:avLst/>
                <a:gdLst>
                  <a:gd name="connsiteX0" fmla="*/ 31432 w 31432"/>
                  <a:gd name="connsiteY0" fmla="*/ 67818 h 67817"/>
                  <a:gd name="connsiteX1" fmla="*/ 0 w 31432"/>
                  <a:gd name="connsiteY1" fmla="*/ 0 h 6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7817">
                    <a:moveTo>
                      <a:pt x="31432" y="67818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4811839" y="2175700"/>
                <a:ext cx="2666" cy="74676"/>
              </a:xfrm>
              <a:custGeom>
                <a:avLst/>
                <a:gdLst>
                  <a:gd name="connsiteX0" fmla="*/ 0 w 2666"/>
                  <a:gd name="connsiteY0" fmla="*/ 74676 h 74676"/>
                  <a:gd name="connsiteX1" fmla="*/ 2667 w 2666"/>
                  <a:gd name="connsiteY1" fmla="*/ 0 h 7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6" h="74676">
                    <a:moveTo>
                      <a:pt x="0" y="74676"/>
                    </a:moveTo>
                    <a:lnTo>
                      <a:pt x="2667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4597527" y="2304668"/>
                <a:ext cx="58578" cy="46386"/>
              </a:xfrm>
              <a:custGeom>
                <a:avLst/>
                <a:gdLst>
                  <a:gd name="connsiteX0" fmla="*/ 58579 w 58578"/>
                  <a:gd name="connsiteY0" fmla="*/ 46387 h 46386"/>
                  <a:gd name="connsiteX1" fmla="*/ 0 w 58578"/>
                  <a:gd name="connsiteY1" fmla="*/ 0 h 4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578" h="46386">
                    <a:moveTo>
                      <a:pt x="58579" y="46387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  <a:cs typeface="汉仪君黑-55W" panose="00020600040101010101" charset="-122"/>
                </a:endParaRPr>
              </a:p>
            </p:txBody>
          </p:sp>
        </p:grpSp>
        <p:sp>
          <p:nvSpPr>
            <p:cNvPr id="19" name="任意多边形: 形状 18"/>
            <p:cNvSpPr/>
            <p:nvPr/>
          </p:nvSpPr>
          <p:spPr>
            <a:xfrm>
              <a:off x="914400" y="6018540"/>
              <a:ext cx="165713" cy="165713"/>
            </a:xfrm>
            <a:custGeom>
              <a:avLst/>
              <a:gdLst>
                <a:gd name="connsiteX0" fmla="*/ 270320 w 270319"/>
                <a:gd name="connsiteY0" fmla="*/ 135160 h 270319"/>
                <a:gd name="connsiteX1" fmla="*/ 135160 w 270319"/>
                <a:gd name="connsiteY1" fmla="*/ 270319 h 270319"/>
                <a:gd name="connsiteX2" fmla="*/ 0 w 270319"/>
                <a:gd name="connsiteY2" fmla="*/ 135160 h 270319"/>
                <a:gd name="connsiteX3" fmla="*/ 135160 w 270319"/>
                <a:gd name="connsiteY3" fmla="*/ 0 h 270319"/>
                <a:gd name="connsiteX4" fmla="*/ 270320 w 270319"/>
                <a:gd name="connsiteY4" fmla="*/ 13516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19" h="270319">
                  <a:moveTo>
                    <a:pt x="270320" y="135160"/>
                  </a:moveTo>
                  <a:cubicBezTo>
                    <a:pt x="270320" y="209806"/>
                    <a:pt x="209806" y="270319"/>
                    <a:pt x="135160" y="270319"/>
                  </a:cubicBezTo>
                  <a:cubicBezTo>
                    <a:pt x="60513" y="270319"/>
                    <a:pt x="0" y="209806"/>
                    <a:pt x="0" y="135160"/>
                  </a:cubicBezTo>
                  <a:cubicBezTo>
                    <a:pt x="0" y="60513"/>
                    <a:pt x="60513" y="0"/>
                    <a:pt x="135160" y="0"/>
                  </a:cubicBezTo>
                  <a:cubicBezTo>
                    <a:pt x="209806" y="0"/>
                    <a:pt x="270320" y="60513"/>
                    <a:pt x="270320" y="135160"/>
                  </a:cubicBez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flipH="1">
            <a:off x="11705024" y="914536"/>
            <a:ext cx="486976" cy="1269361"/>
          </a:xfrm>
          <a:custGeom>
            <a:avLst/>
            <a:gdLst>
              <a:gd name="connsiteX0" fmla="*/ 95 w 137644"/>
              <a:gd name="connsiteY0" fmla="*/ 10001 h 358806"/>
              <a:gd name="connsiteX1" fmla="*/ 46482 w 137644"/>
              <a:gd name="connsiteY1" fmla="*/ 56864 h 358806"/>
              <a:gd name="connsiteX2" fmla="*/ 88297 w 137644"/>
              <a:gd name="connsiteY2" fmla="*/ 98679 h 358806"/>
              <a:gd name="connsiteX3" fmla="*/ 123730 w 137644"/>
              <a:gd name="connsiteY3" fmla="*/ 149828 h 358806"/>
              <a:gd name="connsiteX4" fmla="*/ 130969 w 137644"/>
              <a:gd name="connsiteY4" fmla="*/ 209455 h 358806"/>
              <a:gd name="connsiteX5" fmla="*/ 118205 w 137644"/>
              <a:gd name="connsiteY5" fmla="*/ 282988 h 358806"/>
              <a:gd name="connsiteX6" fmla="*/ 26289 w 137644"/>
              <a:gd name="connsiteY6" fmla="*/ 345662 h 358806"/>
              <a:gd name="connsiteX7" fmla="*/ 95 w 137644"/>
              <a:gd name="connsiteY7" fmla="*/ 352044 h 358806"/>
              <a:gd name="connsiteX8" fmla="*/ 95 w 137644"/>
              <a:gd name="connsiteY8" fmla="*/ 358807 h 358806"/>
              <a:gd name="connsiteX9" fmla="*/ 571 w 137644"/>
              <a:gd name="connsiteY9" fmla="*/ 358807 h 358806"/>
              <a:gd name="connsiteX10" fmla="*/ 28670 w 137644"/>
              <a:gd name="connsiteY10" fmla="*/ 351853 h 358806"/>
              <a:gd name="connsiteX11" fmla="*/ 124015 w 137644"/>
              <a:gd name="connsiteY11" fmla="*/ 286131 h 358806"/>
              <a:gd name="connsiteX12" fmla="*/ 137636 w 137644"/>
              <a:gd name="connsiteY12" fmla="*/ 209360 h 358806"/>
              <a:gd name="connsiteX13" fmla="*/ 130016 w 137644"/>
              <a:gd name="connsiteY13" fmla="*/ 147447 h 358806"/>
              <a:gd name="connsiteX14" fmla="*/ 93155 w 137644"/>
              <a:gd name="connsiteY14" fmla="*/ 94012 h 358806"/>
              <a:gd name="connsiteX15" fmla="*/ 51054 w 137644"/>
              <a:gd name="connsiteY15" fmla="*/ 52006 h 358806"/>
              <a:gd name="connsiteX16" fmla="*/ 0 w 137644"/>
              <a:gd name="connsiteY16" fmla="*/ 0 h 358806"/>
              <a:gd name="connsiteX17" fmla="*/ 0 w 137644"/>
              <a:gd name="connsiteY17" fmla="*/ 10001 h 3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644" h="358806">
                <a:moveTo>
                  <a:pt x="95" y="10001"/>
                </a:moveTo>
                <a:cubicBezTo>
                  <a:pt x="15049" y="26194"/>
                  <a:pt x="30861" y="41624"/>
                  <a:pt x="46482" y="56864"/>
                </a:cubicBezTo>
                <a:cubicBezTo>
                  <a:pt x="60484" y="70390"/>
                  <a:pt x="74867" y="84391"/>
                  <a:pt x="88297" y="98679"/>
                </a:cubicBezTo>
                <a:cubicBezTo>
                  <a:pt x="102394" y="113728"/>
                  <a:pt x="116491" y="130302"/>
                  <a:pt x="123730" y="149828"/>
                </a:cubicBezTo>
                <a:cubicBezTo>
                  <a:pt x="130493" y="168212"/>
                  <a:pt x="130969" y="188500"/>
                  <a:pt x="130969" y="209455"/>
                </a:cubicBezTo>
                <a:cubicBezTo>
                  <a:pt x="130873" y="235839"/>
                  <a:pt x="129826" y="261366"/>
                  <a:pt x="118205" y="282988"/>
                </a:cubicBezTo>
                <a:cubicBezTo>
                  <a:pt x="100870" y="314992"/>
                  <a:pt x="64865" y="330898"/>
                  <a:pt x="26289" y="345662"/>
                </a:cubicBezTo>
                <a:cubicBezTo>
                  <a:pt x="18193" y="348710"/>
                  <a:pt x="9049" y="352139"/>
                  <a:pt x="95" y="352044"/>
                </a:cubicBezTo>
                <a:lnTo>
                  <a:pt x="95" y="358807"/>
                </a:lnTo>
                <a:cubicBezTo>
                  <a:pt x="286" y="358807"/>
                  <a:pt x="476" y="358807"/>
                  <a:pt x="571" y="358807"/>
                </a:cubicBezTo>
                <a:cubicBezTo>
                  <a:pt x="10573" y="358807"/>
                  <a:pt x="20098" y="355187"/>
                  <a:pt x="28670" y="351853"/>
                </a:cubicBezTo>
                <a:cubicBezTo>
                  <a:pt x="68389" y="336613"/>
                  <a:pt x="105632" y="320135"/>
                  <a:pt x="124015" y="286131"/>
                </a:cubicBezTo>
                <a:cubicBezTo>
                  <a:pt x="136493" y="263176"/>
                  <a:pt x="137541" y="236696"/>
                  <a:pt x="137636" y="209360"/>
                </a:cubicBezTo>
                <a:cubicBezTo>
                  <a:pt x="137732" y="187833"/>
                  <a:pt x="137160" y="166878"/>
                  <a:pt x="130016" y="147447"/>
                </a:cubicBezTo>
                <a:cubicBezTo>
                  <a:pt x="122396" y="126778"/>
                  <a:pt x="107823" y="109538"/>
                  <a:pt x="93155" y="94012"/>
                </a:cubicBezTo>
                <a:cubicBezTo>
                  <a:pt x="79629" y="79629"/>
                  <a:pt x="65151" y="65532"/>
                  <a:pt x="51054" y="52006"/>
                </a:cubicBezTo>
                <a:cubicBezTo>
                  <a:pt x="33719" y="35242"/>
                  <a:pt x="16192" y="18097"/>
                  <a:pt x="0" y="0"/>
                </a:cubicBezTo>
                <a:lnTo>
                  <a:pt x="0" y="100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11885241" y="1184447"/>
            <a:ext cx="306424" cy="770006"/>
          </a:xfrm>
          <a:custGeom>
            <a:avLst/>
            <a:gdLst>
              <a:gd name="connsiteX0" fmla="*/ 0 w 86611"/>
              <a:gd name="connsiteY0" fmla="*/ 215265 h 217655"/>
              <a:gd name="connsiteX1" fmla="*/ 2477 w 86611"/>
              <a:gd name="connsiteY1" fmla="*/ 216027 h 217655"/>
              <a:gd name="connsiteX2" fmla="*/ 77534 w 86611"/>
              <a:gd name="connsiteY2" fmla="*/ 178118 h 217655"/>
              <a:gd name="connsiteX3" fmla="*/ 75914 w 86611"/>
              <a:gd name="connsiteY3" fmla="*/ 90297 h 217655"/>
              <a:gd name="connsiteX4" fmla="*/ 0 w 86611"/>
              <a:gd name="connsiteY4" fmla="*/ 0 h 217655"/>
              <a:gd name="connsiteX5" fmla="*/ 0 w 86611"/>
              <a:gd name="connsiteY5" fmla="*/ 215265 h 2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1" h="217655">
                <a:moveTo>
                  <a:pt x="0" y="215265"/>
                </a:moveTo>
                <a:cubicBezTo>
                  <a:pt x="857" y="215551"/>
                  <a:pt x="1619" y="215837"/>
                  <a:pt x="2477" y="216027"/>
                </a:cubicBezTo>
                <a:cubicBezTo>
                  <a:pt x="31814" y="223361"/>
                  <a:pt x="63913" y="205073"/>
                  <a:pt x="77534" y="178118"/>
                </a:cubicBezTo>
                <a:cubicBezTo>
                  <a:pt x="91154" y="151067"/>
                  <a:pt x="88487" y="117920"/>
                  <a:pt x="75914" y="90297"/>
                </a:cubicBezTo>
                <a:cubicBezTo>
                  <a:pt x="64008" y="64103"/>
                  <a:pt x="33623" y="23717"/>
                  <a:pt x="0" y="0"/>
                </a:cubicBezTo>
                <a:lnTo>
                  <a:pt x="0" y="215265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336" y="4856233"/>
            <a:ext cx="476361" cy="1217963"/>
            <a:chOff x="-336" y="4856233"/>
            <a:chExt cx="679920" cy="1738423"/>
          </a:xfrm>
        </p:grpSpPr>
        <p:sp>
          <p:nvSpPr>
            <p:cNvPr id="17" name="任意多边形: 形状 16"/>
            <p:cNvSpPr/>
            <p:nvPr/>
          </p:nvSpPr>
          <p:spPr>
            <a:xfrm flipH="1">
              <a:off x="-318" y="4856233"/>
              <a:ext cx="679902" cy="1738423"/>
            </a:xfrm>
            <a:custGeom>
              <a:avLst/>
              <a:gdLst>
                <a:gd name="connsiteX0" fmla="*/ 192176 w 192175"/>
                <a:gd name="connsiteY0" fmla="*/ 484537 h 491394"/>
                <a:gd name="connsiteX1" fmla="*/ 55968 w 192175"/>
                <a:gd name="connsiteY1" fmla="*/ 422434 h 491394"/>
                <a:gd name="connsiteX2" fmla="*/ 11868 w 192175"/>
                <a:gd name="connsiteY2" fmla="*/ 319754 h 491394"/>
                <a:gd name="connsiteX3" fmla="*/ 100831 w 192175"/>
                <a:gd name="connsiteY3" fmla="*/ 47339 h 491394"/>
                <a:gd name="connsiteX4" fmla="*/ 192080 w 192175"/>
                <a:gd name="connsiteY4" fmla="*/ 6953 h 491394"/>
                <a:gd name="connsiteX5" fmla="*/ 192080 w 192175"/>
                <a:gd name="connsiteY5" fmla="*/ 0 h 491394"/>
                <a:gd name="connsiteX6" fmla="*/ 97021 w 192175"/>
                <a:gd name="connsiteY6" fmla="*/ 41910 h 491394"/>
                <a:gd name="connsiteX7" fmla="*/ 5295 w 192175"/>
                <a:gd name="connsiteY7" fmla="*/ 320897 h 491394"/>
                <a:gd name="connsiteX8" fmla="*/ 51015 w 192175"/>
                <a:gd name="connsiteY8" fmla="*/ 426911 h 491394"/>
                <a:gd name="connsiteX9" fmla="*/ 192080 w 192175"/>
                <a:gd name="connsiteY9" fmla="*/ 491395 h 491394"/>
                <a:gd name="connsiteX10" fmla="*/ 192080 w 192175"/>
                <a:gd name="connsiteY10" fmla="*/ 484537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175" h="491394">
                  <a:moveTo>
                    <a:pt x="192176" y="484537"/>
                  </a:moveTo>
                  <a:cubicBezTo>
                    <a:pt x="141312" y="473011"/>
                    <a:pt x="90068" y="459677"/>
                    <a:pt x="55968" y="422434"/>
                  </a:cubicBezTo>
                  <a:cubicBezTo>
                    <a:pt x="34251" y="398812"/>
                    <a:pt x="19868" y="365188"/>
                    <a:pt x="11868" y="319754"/>
                  </a:cubicBezTo>
                  <a:cubicBezTo>
                    <a:pt x="-12326" y="182118"/>
                    <a:pt x="44729" y="86963"/>
                    <a:pt x="100831" y="47339"/>
                  </a:cubicBezTo>
                  <a:cubicBezTo>
                    <a:pt x="128739" y="27622"/>
                    <a:pt x="161410" y="15811"/>
                    <a:pt x="192080" y="6953"/>
                  </a:cubicBezTo>
                  <a:lnTo>
                    <a:pt x="192080" y="0"/>
                  </a:lnTo>
                  <a:cubicBezTo>
                    <a:pt x="160362" y="9144"/>
                    <a:pt x="126263" y="21241"/>
                    <a:pt x="97021" y="41910"/>
                  </a:cubicBezTo>
                  <a:cubicBezTo>
                    <a:pt x="4629" y="107156"/>
                    <a:pt x="-10135" y="232981"/>
                    <a:pt x="5295" y="320897"/>
                  </a:cubicBezTo>
                  <a:cubicBezTo>
                    <a:pt x="13487" y="367570"/>
                    <a:pt x="28441" y="402241"/>
                    <a:pt x="51015" y="426911"/>
                  </a:cubicBezTo>
                  <a:cubicBezTo>
                    <a:pt x="86829" y="465963"/>
                    <a:pt x="139788" y="479584"/>
                    <a:pt x="192080" y="491395"/>
                  </a:cubicBezTo>
                  <a:lnTo>
                    <a:pt x="192080" y="48453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flipH="1">
              <a:off x="-336" y="5098850"/>
              <a:ext cx="408185" cy="1253862"/>
            </a:xfrm>
            <a:custGeom>
              <a:avLst/>
              <a:gdLst>
                <a:gd name="connsiteX0" fmla="*/ 115374 w 115374"/>
                <a:gd name="connsiteY0" fmla="*/ 0 h 354425"/>
                <a:gd name="connsiteX1" fmla="*/ 77179 w 115374"/>
                <a:gd name="connsiteY1" fmla="*/ 18002 h 354425"/>
                <a:gd name="connsiteX2" fmla="*/ 44508 w 115374"/>
                <a:gd name="connsiteY2" fmla="*/ 59436 h 354425"/>
                <a:gd name="connsiteX3" fmla="*/ 1741 w 115374"/>
                <a:gd name="connsiteY3" fmla="*/ 172593 h 354425"/>
                <a:gd name="connsiteX4" fmla="*/ 27077 w 115374"/>
                <a:gd name="connsiteY4" fmla="*/ 288608 h 354425"/>
                <a:gd name="connsiteX5" fmla="*/ 109850 w 115374"/>
                <a:gd name="connsiteY5" fmla="*/ 351568 h 354425"/>
                <a:gd name="connsiteX6" fmla="*/ 115279 w 115374"/>
                <a:gd name="connsiteY6" fmla="*/ 354425 h 354425"/>
                <a:gd name="connsiteX7" fmla="*/ 115279 w 115374"/>
                <a:gd name="connsiteY7" fmla="*/ 0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74" h="354425">
                  <a:moveTo>
                    <a:pt x="115374" y="0"/>
                  </a:moveTo>
                  <a:cubicBezTo>
                    <a:pt x="101658" y="4000"/>
                    <a:pt x="88418" y="9239"/>
                    <a:pt x="77179" y="18002"/>
                  </a:cubicBezTo>
                  <a:cubicBezTo>
                    <a:pt x="63177" y="28861"/>
                    <a:pt x="53366" y="44101"/>
                    <a:pt x="44508" y="59436"/>
                  </a:cubicBezTo>
                  <a:cubicBezTo>
                    <a:pt x="24220" y="94583"/>
                    <a:pt x="7265" y="132398"/>
                    <a:pt x="1741" y="172593"/>
                  </a:cubicBezTo>
                  <a:cubicBezTo>
                    <a:pt x="-3688" y="212789"/>
                    <a:pt x="3265" y="255842"/>
                    <a:pt x="27077" y="288608"/>
                  </a:cubicBezTo>
                  <a:cubicBezTo>
                    <a:pt x="47651" y="316897"/>
                    <a:pt x="78798" y="335470"/>
                    <a:pt x="109850" y="351568"/>
                  </a:cubicBezTo>
                  <a:cubicBezTo>
                    <a:pt x="111564" y="352425"/>
                    <a:pt x="113374" y="353378"/>
                    <a:pt x="115279" y="354425"/>
                  </a:cubicBezTo>
                  <a:lnTo>
                    <a:pt x="11527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</p:grpSp>
      <p:grpSp>
        <p:nvGrpSpPr>
          <p:cNvPr id="10" name="图形 4"/>
          <p:cNvGrpSpPr/>
          <p:nvPr/>
        </p:nvGrpSpPr>
        <p:grpSpPr>
          <a:xfrm flipH="1">
            <a:off x="285644" y="4678191"/>
            <a:ext cx="216991" cy="175355"/>
            <a:chOff x="4597527" y="2175700"/>
            <a:chExt cx="216979" cy="175355"/>
          </a:xfrm>
        </p:grpSpPr>
        <p:sp>
          <p:nvSpPr>
            <p:cNvPr id="14" name="任意多边形: 形状 13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</p:grpSp>
      <p:sp>
        <p:nvSpPr>
          <p:cNvPr id="11" name="任意多边形: 形状 10"/>
          <p:cNvSpPr/>
          <p:nvPr/>
        </p:nvSpPr>
        <p:spPr>
          <a:xfrm rot="10800000" flipH="1">
            <a:off x="8088212" y="5767084"/>
            <a:ext cx="4103452" cy="1089967"/>
          </a:xfrm>
          <a:custGeom>
            <a:avLst/>
            <a:gdLst>
              <a:gd name="connsiteX0" fmla="*/ 51340 w 940022"/>
              <a:gd name="connsiteY0" fmla="*/ 46292 h 249650"/>
              <a:gd name="connsiteX1" fmla="*/ 93154 w 940022"/>
              <a:gd name="connsiteY1" fmla="*/ 87344 h 249650"/>
              <a:gd name="connsiteX2" fmla="*/ 217361 w 940022"/>
              <a:gd name="connsiteY2" fmla="*/ 196310 h 249650"/>
              <a:gd name="connsiteX3" fmla="*/ 376333 w 940022"/>
              <a:gd name="connsiteY3" fmla="*/ 249650 h 249650"/>
              <a:gd name="connsiteX4" fmla="*/ 431673 w 940022"/>
              <a:gd name="connsiteY4" fmla="*/ 241840 h 249650"/>
              <a:gd name="connsiteX5" fmla="*/ 503015 w 940022"/>
              <a:gd name="connsiteY5" fmla="*/ 208693 h 249650"/>
              <a:gd name="connsiteX6" fmla="*/ 563404 w 940022"/>
              <a:gd name="connsiteY6" fmla="*/ 179261 h 249650"/>
              <a:gd name="connsiteX7" fmla="*/ 676085 w 940022"/>
              <a:gd name="connsiteY7" fmla="*/ 160782 h 249650"/>
              <a:gd name="connsiteX8" fmla="*/ 807720 w 940022"/>
              <a:gd name="connsiteY8" fmla="*/ 134493 h 249650"/>
              <a:gd name="connsiteX9" fmla="*/ 934212 w 940022"/>
              <a:gd name="connsiteY9" fmla="*/ 8096 h 249650"/>
              <a:gd name="connsiteX10" fmla="*/ 940022 w 940022"/>
              <a:gd name="connsiteY10" fmla="*/ 0 h 249650"/>
              <a:gd name="connsiteX11" fmla="*/ 931831 w 940022"/>
              <a:gd name="connsiteY11" fmla="*/ 0 h 249650"/>
              <a:gd name="connsiteX12" fmla="*/ 928783 w 940022"/>
              <a:gd name="connsiteY12" fmla="*/ 4191 h 249650"/>
              <a:gd name="connsiteX13" fmla="*/ 804862 w 940022"/>
              <a:gd name="connsiteY13" fmla="*/ 128492 h 249650"/>
              <a:gd name="connsiteX14" fmla="*/ 675608 w 940022"/>
              <a:gd name="connsiteY14" fmla="*/ 154115 h 249650"/>
              <a:gd name="connsiteX15" fmla="*/ 561213 w 940022"/>
              <a:gd name="connsiteY15" fmla="*/ 172974 h 249650"/>
              <a:gd name="connsiteX16" fmla="*/ 499872 w 940022"/>
              <a:gd name="connsiteY16" fmla="*/ 202883 h 249650"/>
              <a:gd name="connsiteX17" fmla="*/ 429863 w 940022"/>
              <a:gd name="connsiteY17" fmla="*/ 235458 h 249650"/>
              <a:gd name="connsiteX18" fmla="*/ 221171 w 940022"/>
              <a:gd name="connsiteY18" fmla="*/ 190786 h 249650"/>
              <a:gd name="connsiteX19" fmla="*/ 97917 w 940022"/>
              <a:gd name="connsiteY19" fmla="*/ 82677 h 249650"/>
              <a:gd name="connsiteX20" fmla="*/ 56007 w 940022"/>
              <a:gd name="connsiteY20" fmla="*/ 41529 h 249650"/>
              <a:gd name="connsiteX21" fmla="*/ 10192 w 940022"/>
              <a:gd name="connsiteY21" fmla="*/ 95 h 249650"/>
              <a:gd name="connsiteX22" fmla="*/ 0 w 940022"/>
              <a:gd name="connsiteY22" fmla="*/ 95 h 249650"/>
              <a:gd name="connsiteX23" fmla="*/ 51340 w 940022"/>
              <a:gd name="connsiteY23" fmla="*/ 46292 h 2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0022" h="249650">
                <a:moveTo>
                  <a:pt x="51340" y="46292"/>
                </a:moveTo>
                <a:cubicBezTo>
                  <a:pt x="65437" y="59722"/>
                  <a:pt x="79534" y="73724"/>
                  <a:pt x="93154" y="87344"/>
                </a:cubicBezTo>
                <a:cubicBezTo>
                  <a:pt x="131636" y="125730"/>
                  <a:pt x="171450" y="165449"/>
                  <a:pt x="217361" y="196310"/>
                </a:cubicBezTo>
                <a:cubicBezTo>
                  <a:pt x="269653" y="231362"/>
                  <a:pt x="325184" y="249650"/>
                  <a:pt x="376333" y="249650"/>
                </a:cubicBezTo>
                <a:cubicBezTo>
                  <a:pt x="395573" y="249650"/>
                  <a:pt x="414147" y="247079"/>
                  <a:pt x="431673" y="241840"/>
                </a:cubicBezTo>
                <a:cubicBezTo>
                  <a:pt x="457010" y="234220"/>
                  <a:pt x="480441" y="221266"/>
                  <a:pt x="503015" y="208693"/>
                </a:cubicBezTo>
                <a:cubicBezTo>
                  <a:pt x="522351" y="197930"/>
                  <a:pt x="542449" y="186785"/>
                  <a:pt x="563404" y="179261"/>
                </a:cubicBezTo>
                <a:cubicBezTo>
                  <a:pt x="599027" y="166402"/>
                  <a:pt x="638175" y="163544"/>
                  <a:pt x="676085" y="160782"/>
                </a:cubicBezTo>
                <a:cubicBezTo>
                  <a:pt x="720661" y="157544"/>
                  <a:pt x="766858" y="154115"/>
                  <a:pt x="807720" y="134493"/>
                </a:cubicBezTo>
                <a:cubicBezTo>
                  <a:pt x="862584" y="108109"/>
                  <a:pt x="898970" y="57245"/>
                  <a:pt x="934212" y="8096"/>
                </a:cubicBezTo>
                <a:cubicBezTo>
                  <a:pt x="936117" y="5429"/>
                  <a:pt x="938117" y="2762"/>
                  <a:pt x="940022" y="0"/>
                </a:cubicBezTo>
                <a:lnTo>
                  <a:pt x="931831" y="0"/>
                </a:lnTo>
                <a:cubicBezTo>
                  <a:pt x="930878" y="1429"/>
                  <a:pt x="929831" y="2762"/>
                  <a:pt x="928783" y="4191"/>
                </a:cubicBezTo>
                <a:cubicBezTo>
                  <a:pt x="894112" y="52673"/>
                  <a:pt x="858203" y="102870"/>
                  <a:pt x="804862" y="128492"/>
                </a:cubicBezTo>
                <a:cubicBezTo>
                  <a:pt x="765143" y="147638"/>
                  <a:pt x="719614" y="150971"/>
                  <a:pt x="675608" y="154115"/>
                </a:cubicBezTo>
                <a:cubicBezTo>
                  <a:pt x="637318" y="156877"/>
                  <a:pt x="597694" y="159830"/>
                  <a:pt x="561213" y="172974"/>
                </a:cubicBezTo>
                <a:cubicBezTo>
                  <a:pt x="539686" y="180689"/>
                  <a:pt x="519494" y="191929"/>
                  <a:pt x="499872" y="202883"/>
                </a:cubicBezTo>
                <a:cubicBezTo>
                  <a:pt x="477583" y="215265"/>
                  <a:pt x="454438" y="228124"/>
                  <a:pt x="429863" y="235458"/>
                </a:cubicBezTo>
                <a:cubicBezTo>
                  <a:pt x="367474" y="254127"/>
                  <a:pt x="291370" y="237839"/>
                  <a:pt x="221171" y="190786"/>
                </a:cubicBezTo>
                <a:cubicBezTo>
                  <a:pt x="175736" y="160306"/>
                  <a:pt x="136207" y="120872"/>
                  <a:pt x="97917" y="82677"/>
                </a:cubicBezTo>
                <a:cubicBezTo>
                  <a:pt x="84296" y="69056"/>
                  <a:pt x="70199" y="54959"/>
                  <a:pt x="56007" y="41529"/>
                </a:cubicBezTo>
                <a:cubicBezTo>
                  <a:pt x="41148" y="27337"/>
                  <a:pt x="25813" y="13621"/>
                  <a:pt x="10192" y="95"/>
                </a:cubicBezTo>
                <a:lnTo>
                  <a:pt x="0" y="95"/>
                </a:lnTo>
                <a:cubicBezTo>
                  <a:pt x="17431" y="15050"/>
                  <a:pt x="34671" y="30385"/>
                  <a:pt x="51340" y="4629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10800000" flipH="1">
            <a:off x="10864366" y="5749595"/>
            <a:ext cx="361702" cy="191740"/>
          </a:xfrm>
          <a:custGeom>
            <a:avLst/>
            <a:gdLst>
              <a:gd name="connsiteX0" fmla="*/ 113106 w 147009"/>
              <a:gd name="connsiteY0" fmla="*/ 12196 h 77918"/>
              <a:gd name="connsiteX1" fmla="*/ 89103 w 147009"/>
              <a:gd name="connsiteY1" fmla="*/ 11910 h 77918"/>
              <a:gd name="connsiteX2" fmla="*/ 57861 w 147009"/>
              <a:gd name="connsiteY2" fmla="*/ 10386 h 77918"/>
              <a:gd name="connsiteX3" fmla="*/ 46050 w 147009"/>
              <a:gd name="connsiteY3" fmla="*/ 6195 h 77918"/>
              <a:gd name="connsiteX4" fmla="*/ 12808 w 147009"/>
              <a:gd name="connsiteY4" fmla="*/ 2385 h 77918"/>
              <a:gd name="connsiteX5" fmla="*/ 44 w 147009"/>
              <a:gd name="connsiteY5" fmla="*/ 21816 h 77918"/>
              <a:gd name="connsiteX6" fmla="*/ 50050 w 147009"/>
              <a:gd name="connsiteY6" fmla="*/ 73156 h 77918"/>
              <a:gd name="connsiteX7" fmla="*/ 80816 w 147009"/>
              <a:gd name="connsiteY7" fmla="*/ 77919 h 77918"/>
              <a:gd name="connsiteX8" fmla="*/ 111106 w 147009"/>
              <a:gd name="connsiteY8" fmla="*/ 74013 h 77918"/>
              <a:gd name="connsiteX9" fmla="*/ 136728 w 147009"/>
              <a:gd name="connsiteY9" fmla="*/ 61821 h 77918"/>
              <a:gd name="connsiteX10" fmla="*/ 146253 w 147009"/>
              <a:gd name="connsiteY10" fmla="*/ 34199 h 77918"/>
              <a:gd name="connsiteX11" fmla="*/ 113106 w 147009"/>
              <a:gd name="connsiteY11" fmla="*/ 12196 h 77918"/>
              <a:gd name="connsiteX12" fmla="*/ 132346 w 147009"/>
              <a:gd name="connsiteY12" fmla="*/ 57059 h 77918"/>
              <a:gd name="connsiteX13" fmla="*/ 109582 w 147009"/>
              <a:gd name="connsiteY13" fmla="*/ 67727 h 77918"/>
              <a:gd name="connsiteX14" fmla="*/ 52241 w 147009"/>
              <a:gd name="connsiteY14" fmla="*/ 66965 h 77918"/>
              <a:gd name="connsiteX15" fmla="*/ 6712 w 147009"/>
              <a:gd name="connsiteY15" fmla="*/ 21435 h 77918"/>
              <a:gd name="connsiteX16" fmla="*/ 15760 w 147009"/>
              <a:gd name="connsiteY16" fmla="*/ 8386 h 77918"/>
              <a:gd name="connsiteX17" fmla="*/ 23285 w 147009"/>
              <a:gd name="connsiteY17" fmla="*/ 6767 h 77918"/>
              <a:gd name="connsiteX18" fmla="*/ 43478 w 147009"/>
              <a:gd name="connsiteY18" fmla="*/ 12387 h 77918"/>
              <a:gd name="connsiteX19" fmla="*/ 56337 w 147009"/>
              <a:gd name="connsiteY19" fmla="*/ 16959 h 77918"/>
              <a:gd name="connsiteX20" fmla="*/ 89293 w 147009"/>
              <a:gd name="connsiteY20" fmla="*/ 18673 h 77918"/>
              <a:gd name="connsiteX21" fmla="*/ 112344 w 147009"/>
              <a:gd name="connsiteY21" fmla="*/ 18864 h 77918"/>
              <a:gd name="connsiteX22" fmla="*/ 139776 w 147009"/>
              <a:gd name="connsiteY22" fmla="*/ 36104 h 77918"/>
              <a:gd name="connsiteX23" fmla="*/ 132346 w 147009"/>
              <a:gd name="connsiteY23" fmla="*/ 57059 h 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009" h="77918">
                <a:moveTo>
                  <a:pt x="113106" y="12196"/>
                </a:moveTo>
                <a:cubicBezTo>
                  <a:pt x="105105" y="11339"/>
                  <a:pt x="97009" y="11625"/>
                  <a:pt x="89103" y="11910"/>
                </a:cubicBezTo>
                <a:cubicBezTo>
                  <a:pt x="78244" y="12291"/>
                  <a:pt x="67957" y="12672"/>
                  <a:pt x="57861" y="10386"/>
                </a:cubicBezTo>
                <a:cubicBezTo>
                  <a:pt x="54337" y="9624"/>
                  <a:pt x="50241" y="7910"/>
                  <a:pt x="46050" y="6195"/>
                </a:cubicBezTo>
                <a:cubicBezTo>
                  <a:pt x="35572" y="1909"/>
                  <a:pt x="23666" y="-3044"/>
                  <a:pt x="12808" y="2385"/>
                </a:cubicBezTo>
                <a:cubicBezTo>
                  <a:pt x="1568" y="8005"/>
                  <a:pt x="-337" y="16101"/>
                  <a:pt x="44" y="21816"/>
                </a:cubicBezTo>
                <a:cubicBezTo>
                  <a:pt x="1568" y="43248"/>
                  <a:pt x="36430" y="68680"/>
                  <a:pt x="50050" y="73156"/>
                </a:cubicBezTo>
                <a:cubicBezTo>
                  <a:pt x="59575" y="76299"/>
                  <a:pt x="69958" y="77919"/>
                  <a:pt x="80816" y="77919"/>
                </a:cubicBezTo>
                <a:cubicBezTo>
                  <a:pt x="90627" y="77919"/>
                  <a:pt x="100723" y="76681"/>
                  <a:pt x="111106" y="74013"/>
                </a:cubicBezTo>
                <a:cubicBezTo>
                  <a:pt x="119011" y="72013"/>
                  <a:pt x="129013" y="68870"/>
                  <a:pt x="136728" y="61821"/>
                </a:cubicBezTo>
                <a:cubicBezTo>
                  <a:pt x="145015" y="54392"/>
                  <a:pt x="148729" y="43534"/>
                  <a:pt x="146253" y="34199"/>
                </a:cubicBezTo>
                <a:cubicBezTo>
                  <a:pt x="142633" y="20197"/>
                  <a:pt x="126727" y="13625"/>
                  <a:pt x="113106" y="12196"/>
                </a:cubicBezTo>
                <a:close/>
                <a:moveTo>
                  <a:pt x="132346" y="57059"/>
                </a:moveTo>
                <a:cubicBezTo>
                  <a:pt x="125679" y="63155"/>
                  <a:pt x="116630" y="65917"/>
                  <a:pt x="109582" y="67727"/>
                </a:cubicBezTo>
                <a:cubicBezTo>
                  <a:pt x="89008" y="72870"/>
                  <a:pt x="69196" y="72585"/>
                  <a:pt x="52241" y="66965"/>
                </a:cubicBezTo>
                <a:cubicBezTo>
                  <a:pt x="40049" y="62964"/>
                  <a:pt x="7950" y="38771"/>
                  <a:pt x="6712" y="21435"/>
                </a:cubicBezTo>
                <a:cubicBezTo>
                  <a:pt x="6331" y="15911"/>
                  <a:pt x="9283" y="11625"/>
                  <a:pt x="15760" y="8386"/>
                </a:cubicBezTo>
                <a:cubicBezTo>
                  <a:pt x="18142" y="7243"/>
                  <a:pt x="20618" y="6767"/>
                  <a:pt x="23285" y="6767"/>
                </a:cubicBezTo>
                <a:cubicBezTo>
                  <a:pt x="29667" y="6767"/>
                  <a:pt x="36620" y="9624"/>
                  <a:pt x="43478" y="12387"/>
                </a:cubicBezTo>
                <a:cubicBezTo>
                  <a:pt x="48050" y="14196"/>
                  <a:pt x="52241" y="16006"/>
                  <a:pt x="56337" y="16959"/>
                </a:cubicBezTo>
                <a:cubicBezTo>
                  <a:pt x="67291" y="19435"/>
                  <a:pt x="78530" y="19054"/>
                  <a:pt x="89293" y="18673"/>
                </a:cubicBezTo>
                <a:cubicBezTo>
                  <a:pt x="96913" y="18387"/>
                  <a:pt x="104819" y="18102"/>
                  <a:pt x="112344" y="18864"/>
                </a:cubicBezTo>
                <a:cubicBezTo>
                  <a:pt x="123774" y="20007"/>
                  <a:pt x="136918" y="25150"/>
                  <a:pt x="139776" y="36104"/>
                </a:cubicBezTo>
                <a:cubicBezTo>
                  <a:pt x="141776" y="42962"/>
                  <a:pt x="138728" y="51249"/>
                  <a:pt x="132346" y="57059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10800000" flipH="1">
            <a:off x="8305987" y="6017066"/>
            <a:ext cx="3667900" cy="840932"/>
          </a:xfrm>
          <a:custGeom>
            <a:avLst/>
            <a:gdLst>
              <a:gd name="connsiteX0" fmla="*/ 203359 w 764571"/>
              <a:gd name="connsiteY0" fmla="*/ 165259 h 175263"/>
              <a:gd name="connsiteX1" fmla="*/ 360140 w 764571"/>
              <a:gd name="connsiteY1" fmla="*/ 153829 h 175263"/>
              <a:gd name="connsiteX2" fmla="*/ 514064 w 764571"/>
              <a:gd name="connsiteY2" fmla="*/ 109919 h 175263"/>
              <a:gd name="connsiteX3" fmla="*/ 626936 w 764571"/>
              <a:gd name="connsiteY3" fmla="*/ 110395 h 175263"/>
              <a:gd name="connsiteX4" fmla="*/ 705612 w 764571"/>
              <a:gd name="connsiteY4" fmla="*/ 68675 h 175263"/>
              <a:gd name="connsiteX5" fmla="*/ 764572 w 764571"/>
              <a:gd name="connsiteY5" fmla="*/ 0 h 175263"/>
              <a:gd name="connsiteX6" fmla="*/ 0 w 764571"/>
              <a:gd name="connsiteY6" fmla="*/ 0 h 175263"/>
              <a:gd name="connsiteX7" fmla="*/ 146018 w 764571"/>
              <a:gd name="connsiteY7" fmla="*/ 129159 h 175263"/>
              <a:gd name="connsiteX8" fmla="*/ 203359 w 764571"/>
              <a:gd name="connsiteY8" fmla="*/ 165259 h 1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571" h="175263">
                <a:moveTo>
                  <a:pt x="203359" y="165259"/>
                </a:moveTo>
                <a:cubicBezTo>
                  <a:pt x="253174" y="185166"/>
                  <a:pt x="309753" y="172212"/>
                  <a:pt x="360140" y="153829"/>
                </a:cubicBezTo>
                <a:cubicBezTo>
                  <a:pt x="410528" y="135446"/>
                  <a:pt x="460439" y="111633"/>
                  <a:pt x="514064" y="109919"/>
                </a:cubicBezTo>
                <a:cubicBezTo>
                  <a:pt x="551783" y="108680"/>
                  <a:pt x="590074" y="118586"/>
                  <a:pt x="626936" y="110395"/>
                </a:cubicBezTo>
                <a:cubicBezTo>
                  <a:pt x="656177" y="103918"/>
                  <a:pt x="681609" y="86487"/>
                  <a:pt x="705612" y="68675"/>
                </a:cubicBezTo>
                <a:cubicBezTo>
                  <a:pt x="729996" y="50483"/>
                  <a:pt x="755428" y="27623"/>
                  <a:pt x="764572" y="0"/>
                </a:cubicBezTo>
                <a:lnTo>
                  <a:pt x="0" y="0"/>
                </a:lnTo>
                <a:cubicBezTo>
                  <a:pt x="46101" y="45815"/>
                  <a:pt x="94869" y="89059"/>
                  <a:pt x="146018" y="129159"/>
                </a:cubicBezTo>
                <a:cubicBezTo>
                  <a:pt x="163830" y="143066"/>
                  <a:pt x="182309" y="156782"/>
                  <a:pt x="203359" y="16525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itchFamily="34" charset="-122"/>
              <a:ea typeface="微软雅黑" pitchFamily="34" charset="-122"/>
              <a:cs typeface="汉仪君黑-55W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11574475" y="6272894"/>
            <a:ext cx="324462" cy="845749"/>
            <a:chOff x="11705024" y="914536"/>
            <a:chExt cx="486976" cy="1269361"/>
          </a:xfrm>
        </p:grpSpPr>
        <p:sp>
          <p:nvSpPr>
            <p:cNvPr id="11" name="任意多边形: 形状 10"/>
            <p:cNvSpPr/>
            <p:nvPr/>
          </p:nvSpPr>
          <p:spPr>
            <a:xfrm flipH="1">
              <a:off x="11705024" y="914536"/>
              <a:ext cx="486976" cy="1269361"/>
            </a:xfrm>
            <a:custGeom>
              <a:avLst/>
              <a:gdLst>
                <a:gd name="connsiteX0" fmla="*/ 95 w 137644"/>
                <a:gd name="connsiteY0" fmla="*/ 10001 h 358806"/>
                <a:gd name="connsiteX1" fmla="*/ 46482 w 137644"/>
                <a:gd name="connsiteY1" fmla="*/ 56864 h 358806"/>
                <a:gd name="connsiteX2" fmla="*/ 88297 w 137644"/>
                <a:gd name="connsiteY2" fmla="*/ 98679 h 358806"/>
                <a:gd name="connsiteX3" fmla="*/ 123730 w 137644"/>
                <a:gd name="connsiteY3" fmla="*/ 149828 h 358806"/>
                <a:gd name="connsiteX4" fmla="*/ 130969 w 137644"/>
                <a:gd name="connsiteY4" fmla="*/ 209455 h 358806"/>
                <a:gd name="connsiteX5" fmla="*/ 118205 w 137644"/>
                <a:gd name="connsiteY5" fmla="*/ 282988 h 358806"/>
                <a:gd name="connsiteX6" fmla="*/ 26289 w 137644"/>
                <a:gd name="connsiteY6" fmla="*/ 345662 h 358806"/>
                <a:gd name="connsiteX7" fmla="*/ 95 w 137644"/>
                <a:gd name="connsiteY7" fmla="*/ 352044 h 358806"/>
                <a:gd name="connsiteX8" fmla="*/ 95 w 137644"/>
                <a:gd name="connsiteY8" fmla="*/ 358807 h 358806"/>
                <a:gd name="connsiteX9" fmla="*/ 571 w 137644"/>
                <a:gd name="connsiteY9" fmla="*/ 358807 h 358806"/>
                <a:gd name="connsiteX10" fmla="*/ 28670 w 137644"/>
                <a:gd name="connsiteY10" fmla="*/ 351853 h 358806"/>
                <a:gd name="connsiteX11" fmla="*/ 124015 w 137644"/>
                <a:gd name="connsiteY11" fmla="*/ 286131 h 358806"/>
                <a:gd name="connsiteX12" fmla="*/ 137636 w 137644"/>
                <a:gd name="connsiteY12" fmla="*/ 209360 h 358806"/>
                <a:gd name="connsiteX13" fmla="*/ 130016 w 137644"/>
                <a:gd name="connsiteY13" fmla="*/ 147447 h 358806"/>
                <a:gd name="connsiteX14" fmla="*/ 93155 w 137644"/>
                <a:gd name="connsiteY14" fmla="*/ 94012 h 358806"/>
                <a:gd name="connsiteX15" fmla="*/ 51054 w 137644"/>
                <a:gd name="connsiteY15" fmla="*/ 52006 h 358806"/>
                <a:gd name="connsiteX16" fmla="*/ 0 w 137644"/>
                <a:gd name="connsiteY16" fmla="*/ 0 h 358806"/>
                <a:gd name="connsiteX17" fmla="*/ 0 w 137644"/>
                <a:gd name="connsiteY17" fmla="*/ 10001 h 3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644" h="358806">
                  <a:moveTo>
                    <a:pt x="95" y="10001"/>
                  </a:moveTo>
                  <a:cubicBezTo>
                    <a:pt x="15049" y="26194"/>
                    <a:pt x="30861" y="41624"/>
                    <a:pt x="46482" y="56864"/>
                  </a:cubicBezTo>
                  <a:cubicBezTo>
                    <a:pt x="60484" y="70390"/>
                    <a:pt x="74867" y="84391"/>
                    <a:pt x="88297" y="98679"/>
                  </a:cubicBezTo>
                  <a:cubicBezTo>
                    <a:pt x="102394" y="113728"/>
                    <a:pt x="116491" y="130302"/>
                    <a:pt x="123730" y="149828"/>
                  </a:cubicBezTo>
                  <a:cubicBezTo>
                    <a:pt x="130493" y="168212"/>
                    <a:pt x="130969" y="188500"/>
                    <a:pt x="130969" y="209455"/>
                  </a:cubicBezTo>
                  <a:cubicBezTo>
                    <a:pt x="130873" y="235839"/>
                    <a:pt x="129826" y="261366"/>
                    <a:pt x="118205" y="282988"/>
                  </a:cubicBezTo>
                  <a:cubicBezTo>
                    <a:pt x="100870" y="314992"/>
                    <a:pt x="64865" y="330898"/>
                    <a:pt x="26289" y="345662"/>
                  </a:cubicBezTo>
                  <a:cubicBezTo>
                    <a:pt x="18193" y="348710"/>
                    <a:pt x="9049" y="352139"/>
                    <a:pt x="95" y="352044"/>
                  </a:cubicBezTo>
                  <a:lnTo>
                    <a:pt x="95" y="358807"/>
                  </a:lnTo>
                  <a:cubicBezTo>
                    <a:pt x="286" y="358807"/>
                    <a:pt x="476" y="358807"/>
                    <a:pt x="571" y="358807"/>
                  </a:cubicBezTo>
                  <a:cubicBezTo>
                    <a:pt x="10573" y="358807"/>
                    <a:pt x="20098" y="355187"/>
                    <a:pt x="28670" y="351853"/>
                  </a:cubicBezTo>
                  <a:cubicBezTo>
                    <a:pt x="68389" y="336613"/>
                    <a:pt x="105632" y="320135"/>
                    <a:pt x="124015" y="286131"/>
                  </a:cubicBezTo>
                  <a:cubicBezTo>
                    <a:pt x="136493" y="263176"/>
                    <a:pt x="137541" y="236696"/>
                    <a:pt x="137636" y="209360"/>
                  </a:cubicBezTo>
                  <a:cubicBezTo>
                    <a:pt x="137732" y="187833"/>
                    <a:pt x="137160" y="166878"/>
                    <a:pt x="130016" y="147447"/>
                  </a:cubicBezTo>
                  <a:cubicBezTo>
                    <a:pt x="122396" y="126778"/>
                    <a:pt x="107823" y="109538"/>
                    <a:pt x="93155" y="94012"/>
                  </a:cubicBezTo>
                  <a:cubicBezTo>
                    <a:pt x="79629" y="79629"/>
                    <a:pt x="65151" y="65532"/>
                    <a:pt x="51054" y="52006"/>
                  </a:cubicBezTo>
                  <a:cubicBezTo>
                    <a:pt x="33719" y="35242"/>
                    <a:pt x="16192" y="18097"/>
                    <a:pt x="0" y="0"/>
                  </a:cubicBezTo>
                  <a:lnTo>
                    <a:pt x="0" y="100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flipH="1">
              <a:off x="11885241" y="1184447"/>
              <a:ext cx="306424" cy="770006"/>
            </a:xfrm>
            <a:custGeom>
              <a:avLst/>
              <a:gdLst>
                <a:gd name="connsiteX0" fmla="*/ 0 w 86611"/>
                <a:gd name="connsiteY0" fmla="*/ 215265 h 217655"/>
                <a:gd name="connsiteX1" fmla="*/ 2477 w 86611"/>
                <a:gd name="connsiteY1" fmla="*/ 216027 h 217655"/>
                <a:gd name="connsiteX2" fmla="*/ 77534 w 86611"/>
                <a:gd name="connsiteY2" fmla="*/ 178118 h 217655"/>
                <a:gd name="connsiteX3" fmla="*/ 75914 w 86611"/>
                <a:gd name="connsiteY3" fmla="*/ 90297 h 217655"/>
                <a:gd name="connsiteX4" fmla="*/ 0 w 86611"/>
                <a:gd name="connsiteY4" fmla="*/ 0 h 217655"/>
                <a:gd name="connsiteX5" fmla="*/ 0 w 86611"/>
                <a:gd name="connsiteY5" fmla="*/ 215265 h 21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11" h="217655">
                  <a:moveTo>
                    <a:pt x="0" y="215265"/>
                  </a:moveTo>
                  <a:cubicBezTo>
                    <a:pt x="857" y="215551"/>
                    <a:pt x="1619" y="215837"/>
                    <a:pt x="2477" y="216027"/>
                  </a:cubicBezTo>
                  <a:cubicBezTo>
                    <a:pt x="31814" y="223361"/>
                    <a:pt x="63913" y="205073"/>
                    <a:pt x="77534" y="178118"/>
                  </a:cubicBezTo>
                  <a:cubicBezTo>
                    <a:pt x="91154" y="151067"/>
                    <a:pt x="88487" y="117920"/>
                    <a:pt x="75914" y="90297"/>
                  </a:cubicBezTo>
                  <a:cubicBezTo>
                    <a:pt x="64008" y="64103"/>
                    <a:pt x="33623" y="23717"/>
                    <a:pt x="0" y="0"/>
                  </a:cubicBezTo>
                  <a:lnTo>
                    <a:pt x="0" y="21526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</p:grpSp>
      <p:grpSp>
        <p:nvGrpSpPr>
          <p:cNvPr id="7" name="图形 4"/>
          <p:cNvGrpSpPr/>
          <p:nvPr/>
        </p:nvGrpSpPr>
        <p:grpSpPr>
          <a:xfrm>
            <a:off x="10996170" y="6653612"/>
            <a:ext cx="160816" cy="129966"/>
            <a:chOff x="4597527" y="2175700"/>
            <a:chExt cx="216979" cy="175355"/>
          </a:xfrm>
        </p:grpSpPr>
        <p:sp>
          <p:nvSpPr>
            <p:cNvPr id="8" name="任意多边形: 形状 7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  <a:cs typeface="汉仪君黑-55W" panose="00020600040101010101" charset="-122"/>
              </a:endParaRPr>
            </a:p>
          </p:txBody>
        </p:sp>
      </p:grpSp>
    </p:spTree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480723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7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92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2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18989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B61F-576E-49DA-AE77-5F774DE28DED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7561-C8DC-4E69-9DF5-482055BF0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13575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9C09B61F-576E-49DA-AE77-5F774DE28DED}" type="datetimeFigureOut">
              <a:rPr lang="zh-CN" altLang="en-US" smtClean="0"/>
              <a:pPr/>
              <a:t>2024/12/7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8EBD7561-C8DC-4E69-9DF5-482055BF01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712" r:id="rId56"/>
    <p:sldLayoutId id="2147483713" r:id="rId57"/>
    <p:sldLayoutId id="2147483714" r:id="rId58"/>
    <p:sldLayoutId id="2147483715" r:id="rId59"/>
    <p:sldLayoutId id="2147483716" r:id="rId60"/>
    <p:sldLayoutId id="2147483654" r:id="rId61"/>
    <p:sldLayoutId id="2147483655" r:id="rId62"/>
    <p:sldLayoutId id="2147483656" r:id="rId63"/>
    <p:sldLayoutId id="2147483657" r:id="rId64"/>
    <p:sldLayoutId id="2147483658" r:id="rId65"/>
    <p:sldLayoutId id="2147483659" r:id="rId66"/>
    <p:sldLayoutId id="2147483660" r:id="rId67"/>
    <p:sldLayoutId id="2147483661" r:id="rId68"/>
    <p:sldLayoutId id="2147483721" r:id="rId69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4821242" y="2761680"/>
            <a:ext cx="5534635" cy="861563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9"/>
          <p:cNvSpPr txBox="1"/>
          <p:nvPr/>
        </p:nvSpPr>
        <p:spPr>
          <a:xfrm>
            <a:off x="2040087" y="2638463"/>
            <a:ext cx="8111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cs typeface="+mn-ea"/>
                <a:sym typeface="+mn-lt"/>
              </a:rPr>
              <a:t>FREE PPT TEMPLATES</a:t>
            </a:r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6325" y="4543440"/>
            <a:ext cx="2285646" cy="47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Time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XX.XX.2024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5655" y="4543440"/>
            <a:ext cx="3066048" cy="47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91232" y="2044151"/>
            <a:ext cx="5009536" cy="47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Business PowerPoint </a:t>
            </a:r>
            <a:endParaRPr lang="zh-CN" alt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027469" y="453084"/>
            <a:ext cx="3028337" cy="622826"/>
          </a:xfrm>
          <a:prstGeom prst="roundRect">
            <a:avLst>
              <a:gd name="adj" fmla="val 3735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cs typeface="+mn-ea"/>
                <a:sym typeface="+mn-lt"/>
              </a:rPr>
              <a:t>LOGO HERE</a:t>
            </a:r>
          </a:p>
        </p:txBody>
      </p:sp>
      <p:sp>
        <p:nvSpPr>
          <p:cNvPr id="9" name="文本框 15"/>
          <p:cNvSpPr txBox="1"/>
          <p:nvPr/>
        </p:nvSpPr>
        <p:spPr>
          <a:xfrm>
            <a:off x="2335923" y="3672490"/>
            <a:ext cx="7520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Insert the Subtitle of Your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27053" y="5084575"/>
            <a:ext cx="3024206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68413" y="4500125"/>
            <a:ext cx="1667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049024" y="5084575"/>
            <a:ext cx="3024206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90383" y="4500125"/>
            <a:ext cx="1604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827053" y="2565563"/>
            <a:ext cx="6467832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etc.Click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85418" y="2022311"/>
            <a:ext cx="2020985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85417" y="4309779"/>
            <a:ext cx="602226" cy="602226"/>
            <a:chOff x="1001841" y="4712228"/>
            <a:chExt cx="602226" cy="602226"/>
          </a:xfrm>
        </p:grpSpPr>
        <p:sp>
          <p:nvSpPr>
            <p:cNvPr id="16" name="椭圆 15"/>
            <p:cNvSpPr/>
            <p:nvPr/>
          </p:nvSpPr>
          <p:spPr>
            <a:xfrm>
              <a:off x="1001841" y="4712228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17" name="Group 283"/>
            <p:cNvGrpSpPr/>
            <p:nvPr/>
          </p:nvGrpSpPr>
          <p:grpSpPr>
            <a:xfrm>
              <a:off x="1182611" y="4914879"/>
              <a:ext cx="240687" cy="196925"/>
              <a:chOff x="6207125" y="2001838"/>
              <a:chExt cx="296863" cy="242887"/>
            </a:xfrm>
            <a:solidFill>
              <a:schemeClr val="tx1"/>
            </a:solidFill>
          </p:grpSpPr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6316663" y="2001838"/>
                <a:ext cx="187325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 bwMode="auto">
              <a:xfrm>
                <a:off x="6262688" y="2057400"/>
                <a:ext cx="184150" cy="1301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3" y="58"/>
                  </a:cxn>
                  <a:cxn ang="0">
                    <a:pos x="23" y="0"/>
                  </a:cxn>
                </a:cxnLst>
                <a:rect l="0" t="0" r="r" b="b"/>
                <a:pathLst>
                  <a:path w="116" h="82">
                    <a:moveTo>
                      <a:pt x="2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3" y="5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63"/>
              <p:cNvSpPr/>
              <p:nvPr/>
            </p:nvSpPr>
            <p:spPr bwMode="auto">
              <a:xfrm>
                <a:off x="6207125" y="2114550"/>
                <a:ext cx="184150" cy="130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2" y="58"/>
                  </a:cxn>
                  <a:cxn ang="0">
                    <a:pos x="22" y="0"/>
                  </a:cxn>
                </a:cxnLst>
                <a:rect l="0" t="0" r="r" b="b"/>
                <a:pathLst>
                  <a:path w="116" h="82">
                    <a:moveTo>
                      <a:pt x="22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2" y="58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049024" y="4309779"/>
            <a:ext cx="602226" cy="602226"/>
            <a:chOff x="6229384" y="4744652"/>
            <a:chExt cx="602226" cy="602226"/>
          </a:xfrm>
        </p:grpSpPr>
        <p:sp>
          <p:nvSpPr>
            <p:cNvPr id="34" name="椭圆 33"/>
            <p:cNvSpPr/>
            <p:nvPr/>
          </p:nvSpPr>
          <p:spPr>
            <a:xfrm>
              <a:off x="6229384" y="4744652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5" name="Group 1187"/>
            <p:cNvGrpSpPr/>
            <p:nvPr/>
          </p:nvGrpSpPr>
          <p:grpSpPr>
            <a:xfrm>
              <a:off x="6419271" y="4934998"/>
              <a:ext cx="222453" cy="221534"/>
              <a:chOff x="8270875" y="374650"/>
              <a:chExt cx="384176" cy="382588"/>
            </a:xfrm>
            <a:solidFill>
              <a:schemeClr val="tx1"/>
            </a:solidFill>
          </p:grpSpPr>
          <p:sp>
            <p:nvSpPr>
              <p:cNvPr id="36" name="Freeform 114"/>
              <p:cNvSpPr>
                <a:spLocks noEditPoints="1"/>
              </p:cNvSpPr>
              <p:nvPr/>
            </p:nvSpPr>
            <p:spPr bwMode="auto">
              <a:xfrm>
                <a:off x="8548688" y="446088"/>
                <a:ext cx="106363" cy="311150"/>
              </a:xfrm>
              <a:custGeom>
                <a:avLst/>
                <a:gdLst>
                  <a:gd name="T0" fmla="*/ 441 w 944"/>
                  <a:gd name="T1" fmla="*/ 2040 h 2750"/>
                  <a:gd name="T2" fmla="*/ 380 w 944"/>
                  <a:gd name="T3" fmla="*/ 2061 h 2750"/>
                  <a:gd name="T4" fmla="*/ 331 w 944"/>
                  <a:gd name="T5" fmla="*/ 2099 h 2750"/>
                  <a:gd name="T6" fmla="*/ 294 w 944"/>
                  <a:gd name="T7" fmla="*/ 2151 h 2750"/>
                  <a:gd name="T8" fmla="*/ 274 w 944"/>
                  <a:gd name="T9" fmla="*/ 2213 h 2750"/>
                  <a:gd name="T10" fmla="*/ 274 w 944"/>
                  <a:gd name="T11" fmla="*/ 2281 h 2750"/>
                  <a:gd name="T12" fmla="*/ 294 w 944"/>
                  <a:gd name="T13" fmla="*/ 2342 h 2750"/>
                  <a:gd name="T14" fmla="*/ 331 w 944"/>
                  <a:gd name="T15" fmla="*/ 2394 h 2750"/>
                  <a:gd name="T16" fmla="*/ 381 w 944"/>
                  <a:gd name="T17" fmla="*/ 2432 h 2750"/>
                  <a:gd name="T18" fmla="*/ 441 w 944"/>
                  <a:gd name="T19" fmla="*/ 2452 h 2750"/>
                  <a:gd name="T20" fmla="*/ 506 w 944"/>
                  <a:gd name="T21" fmla="*/ 2452 h 2750"/>
                  <a:gd name="T22" fmla="*/ 565 w 944"/>
                  <a:gd name="T23" fmla="*/ 2432 h 2750"/>
                  <a:gd name="T24" fmla="*/ 615 w 944"/>
                  <a:gd name="T25" fmla="*/ 2394 h 2750"/>
                  <a:gd name="T26" fmla="*/ 652 w 944"/>
                  <a:gd name="T27" fmla="*/ 2342 h 2750"/>
                  <a:gd name="T28" fmla="*/ 672 w 944"/>
                  <a:gd name="T29" fmla="*/ 2281 h 2750"/>
                  <a:gd name="T30" fmla="*/ 672 w 944"/>
                  <a:gd name="T31" fmla="*/ 2213 h 2750"/>
                  <a:gd name="T32" fmla="*/ 652 w 944"/>
                  <a:gd name="T33" fmla="*/ 2151 h 2750"/>
                  <a:gd name="T34" fmla="*/ 615 w 944"/>
                  <a:gd name="T35" fmla="*/ 2099 h 2750"/>
                  <a:gd name="T36" fmla="*/ 565 w 944"/>
                  <a:gd name="T37" fmla="*/ 2061 h 2750"/>
                  <a:gd name="T38" fmla="*/ 506 w 944"/>
                  <a:gd name="T39" fmla="*/ 2040 h 2750"/>
                  <a:gd name="T40" fmla="*/ 255 w 944"/>
                  <a:gd name="T41" fmla="*/ 439 h 2750"/>
                  <a:gd name="T42" fmla="*/ 215 w 944"/>
                  <a:gd name="T43" fmla="*/ 449 h 2750"/>
                  <a:gd name="T44" fmla="*/ 184 w 944"/>
                  <a:gd name="T45" fmla="*/ 473 h 2750"/>
                  <a:gd name="T46" fmla="*/ 167 w 944"/>
                  <a:gd name="T47" fmla="*/ 509 h 2750"/>
                  <a:gd name="T48" fmla="*/ 167 w 944"/>
                  <a:gd name="T49" fmla="*/ 551 h 2750"/>
                  <a:gd name="T50" fmla="*/ 184 w 944"/>
                  <a:gd name="T51" fmla="*/ 588 h 2750"/>
                  <a:gd name="T52" fmla="*/ 215 w 944"/>
                  <a:gd name="T53" fmla="*/ 612 h 2750"/>
                  <a:gd name="T54" fmla="*/ 255 w 944"/>
                  <a:gd name="T55" fmla="*/ 621 h 2750"/>
                  <a:gd name="T56" fmla="*/ 712 w 944"/>
                  <a:gd name="T57" fmla="*/ 618 h 2750"/>
                  <a:gd name="T58" fmla="*/ 749 w 944"/>
                  <a:gd name="T59" fmla="*/ 601 h 2750"/>
                  <a:gd name="T60" fmla="*/ 774 w 944"/>
                  <a:gd name="T61" fmla="*/ 570 h 2750"/>
                  <a:gd name="T62" fmla="*/ 782 w 944"/>
                  <a:gd name="T63" fmla="*/ 530 h 2750"/>
                  <a:gd name="T64" fmla="*/ 774 w 944"/>
                  <a:gd name="T65" fmla="*/ 489 h 2750"/>
                  <a:gd name="T66" fmla="*/ 748 w 944"/>
                  <a:gd name="T67" fmla="*/ 459 h 2750"/>
                  <a:gd name="T68" fmla="*/ 712 w 944"/>
                  <a:gd name="T69" fmla="*/ 441 h 2750"/>
                  <a:gd name="T70" fmla="*/ 255 w 944"/>
                  <a:gd name="T71" fmla="*/ 439 h 2750"/>
                  <a:gd name="T72" fmla="*/ 944 w 944"/>
                  <a:gd name="T73" fmla="*/ 0 h 2750"/>
                  <a:gd name="T74" fmla="*/ 0 w 944"/>
                  <a:gd name="T75" fmla="*/ 2750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750">
                    <a:moveTo>
                      <a:pt x="473" y="2038"/>
                    </a:moveTo>
                    <a:lnTo>
                      <a:pt x="441" y="2040"/>
                    </a:lnTo>
                    <a:lnTo>
                      <a:pt x="410" y="2049"/>
                    </a:lnTo>
                    <a:lnTo>
                      <a:pt x="380" y="2061"/>
                    </a:lnTo>
                    <a:lnTo>
                      <a:pt x="355" y="2078"/>
                    </a:lnTo>
                    <a:lnTo>
                      <a:pt x="331" y="2099"/>
                    </a:lnTo>
                    <a:lnTo>
                      <a:pt x="311" y="2123"/>
                    </a:lnTo>
                    <a:lnTo>
                      <a:pt x="294" y="2151"/>
                    </a:lnTo>
                    <a:lnTo>
                      <a:pt x="282" y="2181"/>
                    </a:lnTo>
                    <a:lnTo>
                      <a:pt x="274" y="2213"/>
                    </a:lnTo>
                    <a:lnTo>
                      <a:pt x="272" y="2247"/>
                    </a:lnTo>
                    <a:lnTo>
                      <a:pt x="274" y="2281"/>
                    </a:lnTo>
                    <a:lnTo>
                      <a:pt x="282" y="2312"/>
                    </a:lnTo>
                    <a:lnTo>
                      <a:pt x="294" y="2342"/>
                    </a:lnTo>
                    <a:lnTo>
                      <a:pt x="311" y="2370"/>
                    </a:lnTo>
                    <a:lnTo>
                      <a:pt x="331" y="2394"/>
                    </a:lnTo>
                    <a:lnTo>
                      <a:pt x="355" y="2415"/>
                    </a:lnTo>
                    <a:lnTo>
                      <a:pt x="381" y="2432"/>
                    </a:lnTo>
                    <a:lnTo>
                      <a:pt x="410" y="2444"/>
                    </a:lnTo>
                    <a:lnTo>
                      <a:pt x="441" y="2452"/>
                    </a:lnTo>
                    <a:lnTo>
                      <a:pt x="473" y="2456"/>
                    </a:lnTo>
                    <a:lnTo>
                      <a:pt x="506" y="2452"/>
                    </a:lnTo>
                    <a:lnTo>
                      <a:pt x="536" y="2444"/>
                    </a:lnTo>
                    <a:lnTo>
                      <a:pt x="565" y="2432"/>
                    </a:lnTo>
                    <a:lnTo>
                      <a:pt x="592" y="2415"/>
                    </a:lnTo>
                    <a:lnTo>
                      <a:pt x="615" y="2394"/>
                    </a:lnTo>
                    <a:lnTo>
                      <a:pt x="636" y="2370"/>
                    </a:lnTo>
                    <a:lnTo>
                      <a:pt x="652" y="2342"/>
                    </a:lnTo>
                    <a:lnTo>
                      <a:pt x="665" y="2312"/>
                    </a:lnTo>
                    <a:lnTo>
                      <a:pt x="672" y="2281"/>
                    </a:lnTo>
                    <a:lnTo>
                      <a:pt x="675" y="2247"/>
                    </a:lnTo>
                    <a:lnTo>
                      <a:pt x="672" y="2213"/>
                    </a:lnTo>
                    <a:lnTo>
                      <a:pt x="665" y="2181"/>
                    </a:lnTo>
                    <a:lnTo>
                      <a:pt x="652" y="2151"/>
                    </a:lnTo>
                    <a:lnTo>
                      <a:pt x="636" y="2123"/>
                    </a:lnTo>
                    <a:lnTo>
                      <a:pt x="615" y="2099"/>
                    </a:lnTo>
                    <a:lnTo>
                      <a:pt x="592" y="2078"/>
                    </a:lnTo>
                    <a:lnTo>
                      <a:pt x="565" y="2061"/>
                    </a:lnTo>
                    <a:lnTo>
                      <a:pt x="536" y="2049"/>
                    </a:lnTo>
                    <a:lnTo>
                      <a:pt x="506" y="2040"/>
                    </a:lnTo>
                    <a:lnTo>
                      <a:pt x="473" y="2038"/>
                    </a:lnTo>
                    <a:close/>
                    <a:moveTo>
                      <a:pt x="255" y="439"/>
                    </a:moveTo>
                    <a:lnTo>
                      <a:pt x="235" y="441"/>
                    </a:lnTo>
                    <a:lnTo>
                      <a:pt x="215" y="449"/>
                    </a:lnTo>
                    <a:lnTo>
                      <a:pt x="198" y="459"/>
                    </a:lnTo>
                    <a:lnTo>
                      <a:pt x="184" y="473"/>
                    </a:lnTo>
                    <a:lnTo>
                      <a:pt x="173" y="489"/>
                    </a:lnTo>
                    <a:lnTo>
                      <a:pt x="167" y="509"/>
                    </a:lnTo>
                    <a:lnTo>
                      <a:pt x="164" y="530"/>
                    </a:lnTo>
                    <a:lnTo>
                      <a:pt x="167" y="551"/>
                    </a:lnTo>
                    <a:lnTo>
                      <a:pt x="173" y="570"/>
                    </a:lnTo>
                    <a:lnTo>
                      <a:pt x="184" y="588"/>
                    </a:lnTo>
                    <a:lnTo>
                      <a:pt x="198" y="601"/>
                    </a:lnTo>
                    <a:lnTo>
                      <a:pt x="215" y="612"/>
                    </a:lnTo>
                    <a:lnTo>
                      <a:pt x="235" y="618"/>
                    </a:lnTo>
                    <a:lnTo>
                      <a:pt x="255" y="621"/>
                    </a:lnTo>
                    <a:lnTo>
                      <a:pt x="691" y="621"/>
                    </a:lnTo>
                    <a:lnTo>
                      <a:pt x="712" y="618"/>
                    </a:lnTo>
                    <a:lnTo>
                      <a:pt x="731" y="612"/>
                    </a:lnTo>
                    <a:lnTo>
                      <a:pt x="749" y="601"/>
                    </a:lnTo>
                    <a:lnTo>
                      <a:pt x="762" y="588"/>
                    </a:lnTo>
                    <a:lnTo>
                      <a:pt x="774" y="570"/>
                    </a:lnTo>
                    <a:lnTo>
                      <a:pt x="780" y="551"/>
                    </a:lnTo>
                    <a:lnTo>
                      <a:pt x="782" y="530"/>
                    </a:lnTo>
                    <a:lnTo>
                      <a:pt x="780" y="509"/>
                    </a:lnTo>
                    <a:lnTo>
                      <a:pt x="774" y="489"/>
                    </a:lnTo>
                    <a:lnTo>
                      <a:pt x="762" y="473"/>
                    </a:lnTo>
                    <a:lnTo>
                      <a:pt x="748" y="459"/>
                    </a:lnTo>
                    <a:lnTo>
                      <a:pt x="731" y="449"/>
                    </a:lnTo>
                    <a:lnTo>
                      <a:pt x="712" y="441"/>
                    </a:lnTo>
                    <a:lnTo>
                      <a:pt x="691" y="439"/>
                    </a:lnTo>
                    <a:lnTo>
                      <a:pt x="255" y="439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750"/>
                    </a:lnTo>
                    <a:lnTo>
                      <a:pt x="0" y="27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 115"/>
              <p:cNvSpPr>
                <a:spLocks noEditPoints="1"/>
              </p:cNvSpPr>
              <p:nvPr/>
            </p:nvSpPr>
            <p:spPr bwMode="auto">
              <a:xfrm>
                <a:off x="8408988" y="374650"/>
                <a:ext cx="107950" cy="382588"/>
              </a:xfrm>
              <a:custGeom>
                <a:avLst/>
                <a:gdLst>
                  <a:gd name="T0" fmla="*/ 438 w 944"/>
                  <a:gd name="T1" fmla="*/ 2664 h 3374"/>
                  <a:gd name="T2" fmla="*/ 379 w 944"/>
                  <a:gd name="T3" fmla="*/ 2685 h 3374"/>
                  <a:gd name="T4" fmla="*/ 328 w 944"/>
                  <a:gd name="T5" fmla="*/ 2723 h 3374"/>
                  <a:gd name="T6" fmla="*/ 291 w 944"/>
                  <a:gd name="T7" fmla="*/ 2775 h 3374"/>
                  <a:gd name="T8" fmla="*/ 272 w 944"/>
                  <a:gd name="T9" fmla="*/ 2837 h 3374"/>
                  <a:gd name="T10" fmla="*/ 272 w 944"/>
                  <a:gd name="T11" fmla="*/ 2905 h 3374"/>
                  <a:gd name="T12" fmla="*/ 292 w 944"/>
                  <a:gd name="T13" fmla="*/ 2966 h 3374"/>
                  <a:gd name="T14" fmla="*/ 329 w 944"/>
                  <a:gd name="T15" fmla="*/ 3018 h 3374"/>
                  <a:gd name="T16" fmla="*/ 379 w 944"/>
                  <a:gd name="T17" fmla="*/ 3056 h 3374"/>
                  <a:gd name="T18" fmla="*/ 438 w 944"/>
                  <a:gd name="T19" fmla="*/ 3076 h 3374"/>
                  <a:gd name="T20" fmla="*/ 504 w 944"/>
                  <a:gd name="T21" fmla="*/ 3076 h 3374"/>
                  <a:gd name="T22" fmla="*/ 563 w 944"/>
                  <a:gd name="T23" fmla="*/ 3056 h 3374"/>
                  <a:gd name="T24" fmla="*/ 613 w 944"/>
                  <a:gd name="T25" fmla="*/ 3018 h 3374"/>
                  <a:gd name="T26" fmla="*/ 650 w 944"/>
                  <a:gd name="T27" fmla="*/ 2966 h 3374"/>
                  <a:gd name="T28" fmla="*/ 670 w 944"/>
                  <a:gd name="T29" fmla="*/ 2905 h 3374"/>
                  <a:gd name="T30" fmla="*/ 670 w 944"/>
                  <a:gd name="T31" fmla="*/ 2837 h 3374"/>
                  <a:gd name="T32" fmla="*/ 651 w 944"/>
                  <a:gd name="T33" fmla="*/ 2775 h 3374"/>
                  <a:gd name="T34" fmla="*/ 614 w 944"/>
                  <a:gd name="T35" fmla="*/ 2723 h 3374"/>
                  <a:gd name="T36" fmla="*/ 563 w 944"/>
                  <a:gd name="T37" fmla="*/ 2685 h 3374"/>
                  <a:gd name="T38" fmla="*/ 504 w 944"/>
                  <a:gd name="T39" fmla="*/ 2664 h 3374"/>
                  <a:gd name="T40" fmla="*/ 296 w 944"/>
                  <a:gd name="T41" fmla="*/ 326 h 3374"/>
                  <a:gd name="T42" fmla="*/ 255 w 944"/>
                  <a:gd name="T43" fmla="*/ 336 h 3374"/>
                  <a:gd name="T44" fmla="*/ 224 w 944"/>
                  <a:gd name="T45" fmla="*/ 362 h 3374"/>
                  <a:gd name="T46" fmla="*/ 206 w 944"/>
                  <a:gd name="T47" fmla="*/ 398 h 3374"/>
                  <a:gd name="T48" fmla="*/ 207 w 944"/>
                  <a:gd name="T49" fmla="*/ 439 h 3374"/>
                  <a:gd name="T50" fmla="*/ 225 w 944"/>
                  <a:gd name="T51" fmla="*/ 474 h 3374"/>
                  <a:gd name="T52" fmla="*/ 255 w 944"/>
                  <a:gd name="T53" fmla="*/ 499 h 3374"/>
                  <a:gd name="T54" fmla="*/ 296 w 944"/>
                  <a:gd name="T55" fmla="*/ 508 h 3374"/>
                  <a:gd name="T56" fmla="*/ 753 w 944"/>
                  <a:gd name="T57" fmla="*/ 506 h 3374"/>
                  <a:gd name="T58" fmla="*/ 789 w 944"/>
                  <a:gd name="T59" fmla="*/ 489 h 3374"/>
                  <a:gd name="T60" fmla="*/ 814 w 944"/>
                  <a:gd name="T61" fmla="*/ 458 h 3374"/>
                  <a:gd name="T62" fmla="*/ 823 w 944"/>
                  <a:gd name="T63" fmla="*/ 417 h 3374"/>
                  <a:gd name="T64" fmla="*/ 814 w 944"/>
                  <a:gd name="T65" fmla="*/ 377 h 3374"/>
                  <a:gd name="T66" fmla="*/ 789 w 944"/>
                  <a:gd name="T67" fmla="*/ 347 h 3374"/>
                  <a:gd name="T68" fmla="*/ 753 w 944"/>
                  <a:gd name="T69" fmla="*/ 329 h 3374"/>
                  <a:gd name="T70" fmla="*/ 296 w 944"/>
                  <a:gd name="T71" fmla="*/ 326 h 3374"/>
                  <a:gd name="T72" fmla="*/ 944 w 944"/>
                  <a:gd name="T73" fmla="*/ 0 h 3374"/>
                  <a:gd name="T74" fmla="*/ 0 w 944"/>
                  <a:gd name="T75" fmla="*/ 3374 h 3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3374">
                    <a:moveTo>
                      <a:pt x="471" y="2662"/>
                    </a:moveTo>
                    <a:lnTo>
                      <a:pt x="438" y="2664"/>
                    </a:lnTo>
                    <a:lnTo>
                      <a:pt x="407" y="2673"/>
                    </a:lnTo>
                    <a:lnTo>
                      <a:pt x="379" y="2685"/>
                    </a:lnTo>
                    <a:lnTo>
                      <a:pt x="352" y="2702"/>
                    </a:lnTo>
                    <a:lnTo>
                      <a:pt x="328" y="2723"/>
                    </a:lnTo>
                    <a:lnTo>
                      <a:pt x="309" y="2747"/>
                    </a:lnTo>
                    <a:lnTo>
                      <a:pt x="291" y="2775"/>
                    </a:lnTo>
                    <a:lnTo>
                      <a:pt x="279" y="2805"/>
                    </a:lnTo>
                    <a:lnTo>
                      <a:pt x="272" y="2837"/>
                    </a:lnTo>
                    <a:lnTo>
                      <a:pt x="269" y="2871"/>
                    </a:lnTo>
                    <a:lnTo>
                      <a:pt x="272" y="2905"/>
                    </a:lnTo>
                    <a:lnTo>
                      <a:pt x="280" y="2936"/>
                    </a:lnTo>
                    <a:lnTo>
                      <a:pt x="292" y="2966"/>
                    </a:lnTo>
                    <a:lnTo>
                      <a:pt x="309" y="2994"/>
                    </a:lnTo>
                    <a:lnTo>
                      <a:pt x="329" y="3018"/>
                    </a:lnTo>
                    <a:lnTo>
                      <a:pt x="353" y="3039"/>
                    </a:lnTo>
                    <a:lnTo>
                      <a:pt x="379" y="3056"/>
                    </a:lnTo>
                    <a:lnTo>
                      <a:pt x="407" y="3068"/>
                    </a:lnTo>
                    <a:lnTo>
                      <a:pt x="438" y="3076"/>
                    </a:lnTo>
                    <a:lnTo>
                      <a:pt x="471" y="3080"/>
                    </a:lnTo>
                    <a:lnTo>
                      <a:pt x="504" y="3076"/>
                    </a:lnTo>
                    <a:lnTo>
                      <a:pt x="535" y="3068"/>
                    </a:lnTo>
                    <a:lnTo>
                      <a:pt x="563" y="3056"/>
                    </a:lnTo>
                    <a:lnTo>
                      <a:pt x="589" y="3039"/>
                    </a:lnTo>
                    <a:lnTo>
                      <a:pt x="613" y="3018"/>
                    </a:lnTo>
                    <a:lnTo>
                      <a:pt x="633" y="2994"/>
                    </a:lnTo>
                    <a:lnTo>
                      <a:pt x="650" y="2966"/>
                    </a:lnTo>
                    <a:lnTo>
                      <a:pt x="662" y="2936"/>
                    </a:lnTo>
                    <a:lnTo>
                      <a:pt x="670" y="2905"/>
                    </a:lnTo>
                    <a:lnTo>
                      <a:pt x="673" y="2871"/>
                    </a:lnTo>
                    <a:lnTo>
                      <a:pt x="670" y="2837"/>
                    </a:lnTo>
                    <a:lnTo>
                      <a:pt x="663" y="2805"/>
                    </a:lnTo>
                    <a:lnTo>
                      <a:pt x="651" y="2775"/>
                    </a:lnTo>
                    <a:lnTo>
                      <a:pt x="633" y="2747"/>
                    </a:lnTo>
                    <a:lnTo>
                      <a:pt x="614" y="2723"/>
                    </a:lnTo>
                    <a:lnTo>
                      <a:pt x="590" y="2702"/>
                    </a:lnTo>
                    <a:lnTo>
                      <a:pt x="563" y="2685"/>
                    </a:lnTo>
                    <a:lnTo>
                      <a:pt x="535" y="2673"/>
                    </a:lnTo>
                    <a:lnTo>
                      <a:pt x="504" y="2664"/>
                    </a:lnTo>
                    <a:lnTo>
                      <a:pt x="471" y="2662"/>
                    </a:lnTo>
                    <a:close/>
                    <a:moveTo>
                      <a:pt x="296" y="326"/>
                    </a:moveTo>
                    <a:lnTo>
                      <a:pt x="275" y="329"/>
                    </a:lnTo>
                    <a:lnTo>
                      <a:pt x="255" y="336"/>
                    </a:lnTo>
                    <a:lnTo>
                      <a:pt x="238" y="348"/>
                    </a:lnTo>
                    <a:lnTo>
                      <a:pt x="224" y="362"/>
                    </a:lnTo>
                    <a:lnTo>
                      <a:pt x="212" y="378"/>
                    </a:lnTo>
                    <a:lnTo>
                      <a:pt x="206" y="398"/>
                    </a:lnTo>
                    <a:lnTo>
                      <a:pt x="205" y="417"/>
                    </a:lnTo>
                    <a:lnTo>
                      <a:pt x="207" y="439"/>
                    </a:lnTo>
                    <a:lnTo>
                      <a:pt x="214" y="458"/>
                    </a:lnTo>
                    <a:lnTo>
                      <a:pt x="225" y="474"/>
                    </a:lnTo>
                    <a:lnTo>
                      <a:pt x="239" y="489"/>
                    </a:lnTo>
                    <a:lnTo>
                      <a:pt x="255" y="499"/>
                    </a:lnTo>
                    <a:lnTo>
                      <a:pt x="275" y="506"/>
                    </a:lnTo>
                    <a:lnTo>
                      <a:pt x="296" y="508"/>
                    </a:lnTo>
                    <a:lnTo>
                      <a:pt x="732" y="508"/>
                    </a:lnTo>
                    <a:lnTo>
                      <a:pt x="753" y="506"/>
                    </a:lnTo>
                    <a:lnTo>
                      <a:pt x="772" y="499"/>
                    </a:lnTo>
                    <a:lnTo>
                      <a:pt x="789" y="489"/>
                    </a:lnTo>
                    <a:lnTo>
                      <a:pt x="803" y="474"/>
                    </a:lnTo>
                    <a:lnTo>
                      <a:pt x="814" y="458"/>
                    </a:lnTo>
                    <a:lnTo>
                      <a:pt x="820" y="439"/>
                    </a:lnTo>
                    <a:lnTo>
                      <a:pt x="823" y="417"/>
                    </a:lnTo>
                    <a:lnTo>
                      <a:pt x="820" y="397"/>
                    </a:lnTo>
                    <a:lnTo>
                      <a:pt x="814" y="377"/>
                    </a:lnTo>
                    <a:lnTo>
                      <a:pt x="803" y="360"/>
                    </a:lnTo>
                    <a:lnTo>
                      <a:pt x="789" y="347"/>
                    </a:lnTo>
                    <a:lnTo>
                      <a:pt x="772" y="335"/>
                    </a:lnTo>
                    <a:lnTo>
                      <a:pt x="753" y="329"/>
                    </a:lnTo>
                    <a:lnTo>
                      <a:pt x="732" y="326"/>
                    </a:lnTo>
                    <a:lnTo>
                      <a:pt x="296" y="326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3374"/>
                    </a:lnTo>
                    <a:lnTo>
                      <a:pt x="0" y="33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116"/>
              <p:cNvSpPr>
                <a:spLocks noEditPoints="1"/>
              </p:cNvSpPr>
              <p:nvPr/>
            </p:nvSpPr>
            <p:spPr bwMode="auto">
              <a:xfrm>
                <a:off x="8270875" y="425450"/>
                <a:ext cx="106363" cy="331788"/>
              </a:xfrm>
              <a:custGeom>
                <a:avLst/>
                <a:gdLst>
                  <a:gd name="T0" fmla="*/ 438 w 944"/>
                  <a:gd name="T1" fmla="*/ 2217 h 2927"/>
                  <a:gd name="T2" fmla="*/ 379 w 944"/>
                  <a:gd name="T3" fmla="*/ 2238 h 2927"/>
                  <a:gd name="T4" fmla="*/ 329 w 944"/>
                  <a:gd name="T5" fmla="*/ 2276 h 2927"/>
                  <a:gd name="T6" fmla="*/ 292 w 944"/>
                  <a:gd name="T7" fmla="*/ 2328 h 2927"/>
                  <a:gd name="T8" fmla="*/ 272 w 944"/>
                  <a:gd name="T9" fmla="*/ 2390 h 2927"/>
                  <a:gd name="T10" fmla="*/ 272 w 944"/>
                  <a:gd name="T11" fmla="*/ 2458 h 2927"/>
                  <a:gd name="T12" fmla="*/ 292 w 944"/>
                  <a:gd name="T13" fmla="*/ 2519 h 2927"/>
                  <a:gd name="T14" fmla="*/ 329 w 944"/>
                  <a:gd name="T15" fmla="*/ 2571 h 2927"/>
                  <a:gd name="T16" fmla="*/ 379 w 944"/>
                  <a:gd name="T17" fmla="*/ 2609 h 2927"/>
                  <a:gd name="T18" fmla="*/ 438 w 944"/>
                  <a:gd name="T19" fmla="*/ 2629 h 2927"/>
                  <a:gd name="T20" fmla="*/ 504 w 944"/>
                  <a:gd name="T21" fmla="*/ 2629 h 2927"/>
                  <a:gd name="T22" fmla="*/ 565 w 944"/>
                  <a:gd name="T23" fmla="*/ 2609 h 2927"/>
                  <a:gd name="T24" fmla="*/ 614 w 944"/>
                  <a:gd name="T25" fmla="*/ 2571 h 2927"/>
                  <a:gd name="T26" fmla="*/ 651 w 944"/>
                  <a:gd name="T27" fmla="*/ 2519 h 2927"/>
                  <a:gd name="T28" fmla="*/ 670 w 944"/>
                  <a:gd name="T29" fmla="*/ 2458 h 2927"/>
                  <a:gd name="T30" fmla="*/ 670 w 944"/>
                  <a:gd name="T31" fmla="*/ 2390 h 2927"/>
                  <a:gd name="T32" fmla="*/ 650 w 944"/>
                  <a:gd name="T33" fmla="*/ 2328 h 2927"/>
                  <a:gd name="T34" fmla="*/ 613 w 944"/>
                  <a:gd name="T35" fmla="*/ 2276 h 2927"/>
                  <a:gd name="T36" fmla="*/ 564 w 944"/>
                  <a:gd name="T37" fmla="*/ 2238 h 2927"/>
                  <a:gd name="T38" fmla="*/ 503 w 944"/>
                  <a:gd name="T39" fmla="*/ 2217 h 2927"/>
                  <a:gd name="T40" fmla="*/ 264 w 944"/>
                  <a:gd name="T41" fmla="*/ 302 h 2927"/>
                  <a:gd name="T42" fmla="*/ 223 w 944"/>
                  <a:gd name="T43" fmla="*/ 312 h 2927"/>
                  <a:gd name="T44" fmla="*/ 192 w 944"/>
                  <a:gd name="T45" fmla="*/ 336 h 2927"/>
                  <a:gd name="T46" fmla="*/ 175 w 944"/>
                  <a:gd name="T47" fmla="*/ 373 h 2927"/>
                  <a:gd name="T48" fmla="*/ 175 w 944"/>
                  <a:gd name="T49" fmla="*/ 415 h 2927"/>
                  <a:gd name="T50" fmla="*/ 192 w 944"/>
                  <a:gd name="T51" fmla="*/ 451 h 2927"/>
                  <a:gd name="T52" fmla="*/ 223 w 944"/>
                  <a:gd name="T53" fmla="*/ 475 h 2927"/>
                  <a:gd name="T54" fmla="*/ 264 w 944"/>
                  <a:gd name="T55" fmla="*/ 484 h 2927"/>
                  <a:gd name="T56" fmla="*/ 720 w 944"/>
                  <a:gd name="T57" fmla="*/ 482 h 2927"/>
                  <a:gd name="T58" fmla="*/ 757 w 944"/>
                  <a:gd name="T59" fmla="*/ 465 h 2927"/>
                  <a:gd name="T60" fmla="*/ 781 w 944"/>
                  <a:gd name="T61" fmla="*/ 434 h 2927"/>
                  <a:gd name="T62" fmla="*/ 791 w 944"/>
                  <a:gd name="T63" fmla="*/ 393 h 2927"/>
                  <a:gd name="T64" fmla="*/ 781 w 944"/>
                  <a:gd name="T65" fmla="*/ 354 h 2927"/>
                  <a:gd name="T66" fmla="*/ 757 w 944"/>
                  <a:gd name="T67" fmla="*/ 323 h 2927"/>
                  <a:gd name="T68" fmla="*/ 720 w 944"/>
                  <a:gd name="T69" fmla="*/ 306 h 2927"/>
                  <a:gd name="T70" fmla="*/ 264 w 944"/>
                  <a:gd name="T71" fmla="*/ 302 h 2927"/>
                  <a:gd name="T72" fmla="*/ 944 w 944"/>
                  <a:gd name="T73" fmla="*/ 0 h 2927"/>
                  <a:gd name="T74" fmla="*/ 0 w 944"/>
                  <a:gd name="T75" fmla="*/ 2927 h 2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927">
                    <a:moveTo>
                      <a:pt x="471" y="2215"/>
                    </a:moveTo>
                    <a:lnTo>
                      <a:pt x="438" y="2217"/>
                    </a:lnTo>
                    <a:lnTo>
                      <a:pt x="408" y="2226"/>
                    </a:lnTo>
                    <a:lnTo>
                      <a:pt x="379" y="2238"/>
                    </a:lnTo>
                    <a:lnTo>
                      <a:pt x="352" y="2255"/>
                    </a:lnTo>
                    <a:lnTo>
                      <a:pt x="329" y="2276"/>
                    </a:lnTo>
                    <a:lnTo>
                      <a:pt x="308" y="2300"/>
                    </a:lnTo>
                    <a:lnTo>
                      <a:pt x="292" y="2328"/>
                    </a:lnTo>
                    <a:lnTo>
                      <a:pt x="279" y="2358"/>
                    </a:lnTo>
                    <a:lnTo>
                      <a:pt x="272" y="2390"/>
                    </a:lnTo>
                    <a:lnTo>
                      <a:pt x="269" y="2424"/>
                    </a:lnTo>
                    <a:lnTo>
                      <a:pt x="272" y="2458"/>
                    </a:lnTo>
                    <a:lnTo>
                      <a:pt x="279" y="2489"/>
                    </a:lnTo>
                    <a:lnTo>
                      <a:pt x="292" y="2519"/>
                    </a:lnTo>
                    <a:lnTo>
                      <a:pt x="308" y="2547"/>
                    </a:lnTo>
                    <a:lnTo>
                      <a:pt x="329" y="2571"/>
                    </a:lnTo>
                    <a:lnTo>
                      <a:pt x="352" y="2592"/>
                    </a:lnTo>
                    <a:lnTo>
                      <a:pt x="379" y="2609"/>
                    </a:lnTo>
                    <a:lnTo>
                      <a:pt x="408" y="2621"/>
                    </a:lnTo>
                    <a:lnTo>
                      <a:pt x="438" y="2629"/>
                    </a:lnTo>
                    <a:lnTo>
                      <a:pt x="471" y="2633"/>
                    </a:lnTo>
                    <a:lnTo>
                      <a:pt x="504" y="2629"/>
                    </a:lnTo>
                    <a:lnTo>
                      <a:pt x="535" y="2621"/>
                    </a:lnTo>
                    <a:lnTo>
                      <a:pt x="565" y="2609"/>
                    </a:lnTo>
                    <a:lnTo>
                      <a:pt x="590" y="2592"/>
                    </a:lnTo>
                    <a:lnTo>
                      <a:pt x="614" y="2571"/>
                    </a:lnTo>
                    <a:lnTo>
                      <a:pt x="634" y="2547"/>
                    </a:lnTo>
                    <a:lnTo>
                      <a:pt x="651" y="2519"/>
                    </a:lnTo>
                    <a:lnTo>
                      <a:pt x="662" y="2489"/>
                    </a:lnTo>
                    <a:lnTo>
                      <a:pt x="670" y="2458"/>
                    </a:lnTo>
                    <a:lnTo>
                      <a:pt x="672" y="2424"/>
                    </a:lnTo>
                    <a:lnTo>
                      <a:pt x="670" y="2390"/>
                    </a:lnTo>
                    <a:lnTo>
                      <a:pt x="662" y="2358"/>
                    </a:lnTo>
                    <a:lnTo>
                      <a:pt x="650" y="2328"/>
                    </a:lnTo>
                    <a:lnTo>
                      <a:pt x="633" y="2300"/>
                    </a:lnTo>
                    <a:lnTo>
                      <a:pt x="613" y="2276"/>
                    </a:lnTo>
                    <a:lnTo>
                      <a:pt x="589" y="2255"/>
                    </a:lnTo>
                    <a:lnTo>
                      <a:pt x="564" y="2238"/>
                    </a:lnTo>
                    <a:lnTo>
                      <a:pt x="534" y="2226"/>
                    </a:lnTo>
                    <a:lnTo>
                      <a:pt x="503" y="2217"/>
                    </a:lnTo>
                    <a:lnTo>
                      <a:pt x="471" y="2215"/>
                    </a:lnTo>
                    <a:close/>
                    <a:moveTo>
                      <a:pt x="264" y="302"/>
                    </a:moveTo>
                    <a:lnTo>
                      <a:pt x="242" y="306"/>
                    </a:lnTo>
                    <a:lnTo>
                      <a:pt x="223" y="312"/>
                    </a:lnTo>
                    <a:lnTo>
                      <a:pt x="206" y="323"/>
                    </a:lnTo>
                    <a:lnTo>
                      <a:pt x="192" y="336"/>
                    </a:lnTo>
                    <a:lnTo>
                      <a:pt x="182" y="354"/>
                    </a:lnTo>
                    <a:lnTo>
                      <a:pt x="175" y="373"/>
                    </a:lnTo>
                    <a:lnTo>
                      <a:pt x="172" y="393"/>
                    </a:lnTo>
                    <a:lnTo>
                      <a:pt x="175" y="415"/>
                    </a:lnTo>
                    <a:lnTo>
                      <a:pt x="182" y="434"/>
                    </a:lnTo>
                    <a:lnTo>
                      <a:pt x="192" y="451"/>
                    </a:lnTo>
                    <a:lnTo>
                      <a:pt x="206" y="465"/>
                    </a:lnTo>
                    <a:lnTo>
                      <a:pt x="223" y="475"/>
                    </a:lnTo>
                    <a:lnTo>
                      <a:pt x="242" y="482"/>
                    </a:lnTo>
                    <a:lnTo>
                      <a:pt x="264" y="484"/>
                    </a:lnTo>
                    <a:lnTo>
                      <a:pt x="699" y="484"/>
                    </a:lnTo>
                    <a:lnTo>
                      <a:pt x="720" y="482"/>
                    </a:lnTo>
                    <a:lnTo>
                      <a:pt x="739" y="475"/>
                    </a:lnTo>
                    <a:lnTo>
                      <a:pt x="757" y="465"/>
                    </a:lnTo>
                    <a:lnTo>
                      <a:pt x="770" y="451"/>
                    </a:lnTo>
                    <a:lnTo>
                      <a:pt x="781" y="434"/>
                    </a:lnTo>
                    <a:lnTo>
                      <a:pt x="787" y="415"/>
                    </a:lnTo>
                    <a:lnTo>
                      <a:pt x="791" y="393"/>
                    </a:lnTo>
                    <a:lnTo>
                      <a:pt x="787" y="373"/>
                    </a:lnTo>
                    <a:lnTo>
                      <a:pt x="781" y="354"/>
                    </a:lnTo>
                    <a:lnTo>
                      <a:pt x="770" y="336"/>
                    </a:lnTo>
                    <a:lnTo>
                      <a:pt x="757" y="323"/>
                    </a:lnTo>
                    <a:lnTo>
                      <a:pt x="739" y="312"/>
                    </a:lnTo>
                    <a:lnTo>
                      <a:pt x="720" y="306"/>
                    </a:lnTo>
                    <a:lnTo>
                      <a:pt x="699" y="302"/>
                    </a:lnTo>
                    <a:lnTo>
                      <a:pt x="264" y="302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927"/>
                    </a:lnTo>
                    <a:lnTo>
                      <a:pt x="0" y="29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文本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4"/>
          <a:stretch>
            <a:fillRect/>
          </a:stretch>
        </p:blipFill>
        <p:spPr>
          <a:xfrm>
            <a:off x="897116" y="2022311"/>
            <a:ext cx="3093966" cy="3926668"/>
          </a:xfrm>
          <a:prstGeom prst="rect">
            <a:avLst/>
          </a:prstGeom>
        </p:spPr>
      </p:pic>
      <p:sp>
        <p:nvSpPr>
          <p:cNvPr id="23" name="任意多边形: 形状 22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4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25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26" name="任意多边形: 形状 25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5538941" y="2578722"/>
            <a:ext cx="3707218" cy="577093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64738" y="3388555"/>
            <a:ext cx="6462524" cy="0"/>
          </a:xfrm>
          <a:prstGeom prst="line">
            <a:avLst/>
          </a:prstGeom>
          <a:ln>
            <a:solidFill>
              <a:schemeClr val="accent3">
                <a:lumMod val="10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Text"/>
          <p:cNvSpPr txBox="1"/>
          <p:nvPr/>
        </p:nvSpPr>
        <p:spPr>
          <a:xfrm>
            <a:off x="5429785" y="2578722"/>
            <a:ext cx="381637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64738" y="3647246"/>
            <a:ext cx="6462524" cy="35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64532" y="2513325"/>
            <a:ext cx="2303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453154" y="2048552"/>
            <a:ext cx="3050588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8406" y="1694382"/>
            <a:ext cx="175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969348" y="3393644"/>
            <a:ext cx="3050588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2214"/>
          <p:cNvSpPr/>
          <p:nvPr/>
        </p:nvSpPr>
        <p:spPr bwMode="auto">
          <a:xfrm>
            <a:off x="5432543" y="2672748"/>
            <a:ext cx="1589804" cy="729233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2353"/>
          <p:cNvSpPr/>
          <p:nvPr/>
        </p:nvSpPr>
        <p:spPr bwMode="auto">
          <a:xfrm>
            <a:off x="2707501" y="4202772"/>
            <a:ext cx="7414373" cy="1224738"/>
          </a:xfrm>
          <a:custGeom>
            <a:avLst/>
            <a:gdLst>
              <a:gd name="T0" fmla="*/ 60717 w 60717"/>
              <a:gd name="T1" fmla="*/ 8965 h 10032"/>
              <a:gd name="T2" fmla="*/ 59659 w 60717"/>
              <a:gd name="T3" fmla="*/ 10032 h 10032"/>
              <a:gd name="T4" fmla="*/ 58602 w 60717"/>
              <a:gd name="T5" fmla="*/ 8965 h 10032"/>
              <a:gd name="T6" fmla="*/ 58869 w 60717"/>
              <a:gd name="T7" fmla="*/ 8480 h 10032"/>
              <a:gd name="T8" fmla="*/ 59400 w 60717"/>
              <a:gd name="T9" fmla="*/ 9016 h 10032"/>
              <a:gd name="T10" fmla="*/ 50352 w 60717"/>
              <a:gd name="T11" fmla="*/ 485 h 10032"/>
              <a:gd name="T12" fmla="*/ 9511 w 60717"/>
              <a:gd name="T13" fmla="*/ 485 h 10032"/>
              <a:gd name="T14" fmla="*/ 483 w 60717"/>
              <a:gd name="T15" fmla="*/ 8751 h 10032"/>
              <a:gd name="T16" fmla="*/ 214 w 60717"/>
              <a:gd name="T17" fmla="*/ 8480 h 10032"/>
              <a:gd name="T18" fmla="*/ 0 w 60717"/>
              <a:gd name="T19" fmla="*/ 8696 h 10032"/>
              <a:gd name="T20" fmla="*/ 9511 w 60717"/>
              <a:gd name="T21" fmla="*/ 0 h 10032"/>
              <a:gd name="T22" fmla="*/ 50352 w 60717"/>
              <a:gd name="T23" fmla="*/ 0 h 10032"/>
              <a:gd name="T24" fmla="*/ 59888 w 60717"/>
              <a:gd name="T25" fmla="*/ 9046 h 10032"/>
              <a:gd name="T26" fmla="*/ 60450 w 60717"/>
              <a:gd name="T27" fmla="*/ 8480 h 10032"/>
              <a:gd name="T28" fmla="*/ 60717 w 60717"/>
              <a:gd name="T29" fmla="*/ 8965 h 10032"/>
              <a:gd name="T30" fmla="*/ 60717 w 60717"/>
              <a:gd name="T31" fmla="*/ 8965 h 10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717" h="10032">
                <a:moveTo>
                  <a:pt x="60717" y="8965"/>
                </a:moveTo>
                <a:lnTo>
                  <a:pt x="59659" y="10032"/>
                </a:lnTo>
                <a:lnTo>
                  <a:pt x="58602" y="8965"/>
                </a:lnTo>
                <a:lnTo>
                  <a:pt x="58869" y="8480"/>
                </a:lnTo>
                <a:lnTo>
                  <a:pt x="59400" y="9016"/>
                </a:lnTo>
                <a:cubicBezTo>
                  <a:pt x="59121" y="4276"/>
                  <a:pt x="55158" y="485"/>
                  <a:pt x="50352" y="485"/>
                </a:cubicBezTo>
                <a:lnTo>
                  <a:pt x="9511" y="485"/>
                </a:lnTo>
                <a:cubicBezTo>
                  <a:pt x="4795" y="485"/>
                  <a:pt x="891" y="4137"/>
                  <a:pt x="483" y="8751"/>
                </a:cubicBezTo>
                <a:lnTo>
                  <a:pt x="214" y="8480"/>
                </a:lnTo>
                <a:lnTo>
                  <a:pt x="0" y="8696"/>
                </a:lnTo>
                <a:cubicBezTo>
                  <a:pt x="436" y="3839"/>
                  <a:pt x="4546" y="0"/>
                  <a:pt x="9511" y="0"/>
                </a:cubicBezTo>
                <a:lnTo>
                  <a:pt x="50352" y="0"/>
                </a:lnTo>
                <a:cubicBezTo>
                  <a:pt x="55436" y="0"/>
                  <a:pt x="59624" y="4025"/>
                  <a:pt x="59888" y="9046"/>
                </a:cubicBezTo>
                <a:lnTo>
                  <a:pt x="60450" y="8480"/>
                </a:lnTo>
                <a:lnTo>
                  <a:pt x="60717" y="8965"/>
                </a:lnTo>
                <a:lnTo>
                  <a:pt x="60717" y="8965"/>
                </a:lnTo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11" name="Freeform 2427"/>
          <p:cNvSpPr>
            <a:spLocks noEditPoints="1"/>
          </p:cNvSpPr>
          <p:nvPr/>
        </p:nvSpPr>
        <p:spPr bwMode="auto">
          <a:xfrm>
            <a:off x="7088293" y="2982744"/>
            <a:ext cx="1090488" cy="666540"/>
          </a:xfrm>
          <a:custGeom>
            <a:avLst/>
            <a:gdLst>
              <a:gd name="T0" fmla="*/ 8383 w 8919"/>
              <a:gd name="T1" fmla="*/ 4568 h 5462"/>
              <a:gd name="T2" fmla="*/ 8459 w 8919"/>
              <a:gd name="T3" fmla="*/ 4725 h 5462"/>
              <a:gd name="T4" fmla="*/ 8585 w 8919"/>
              <a:gd name="T5" fmla="*/ 4567 h 5462"/>
              <a:gd name="T6" fmla="*/ 8181 w 8919"/>
              <a:gd name="T7" fmla="*/ 3840 h 5462"/>
              <a:gd name="T8" fmla="*/ 8066 w 8919"/>
              <a:gd name="T9" fmla="*/ 3998 h 5462"/>
              <a:gd name="T10" fmla="*/ 8246 w 8919"/>
              <a:gd name="T11" fmla="*/ 4122 h 5462"/>
              <a:gd name="T12" fmla="*/ 8221 w 8919"/>
              <a:gd name="T13" fmla="*/ 3903 h 5462"/>
              <a:gd name="T14" fmla="*/ 7630 w 8919"/>
              <a:gd name="T15" fmla="*/ 3221 h 5462"/>
              <a:gd name="T16" fmla="*/ 7674 w 8919"/>
              <a:gd name="T17" fmla="*/ 3427 h 5462"/>
              <a:gd name="T18" fmla="*/ 7869 w 8919"/>
              <a:gd name="T19" fmla="*/ 3384 h 5462"/>
              <a:gd name="T20" fmla="*/ 7765 w 8919"/>
              <a:gd name="T21" fmla="*/ 3247 h 5462"/>
              <a:gd name="T22" fmla="*/ 7144 w 8919"/>
              <a:gd name="T23" fmla="*/ 2805 h 5462"/>
              <a:gd name="T24" fmla="*/ 7260 w 8919"/>
              <a:gd name="T25" fmla="*/ 2929 h 5462"/>
              <a:gd name="T26" fmla="*/ 7395 w 8919"/>
              <a:gd name="T27" fmla="*/ 2806 h 5462"/>
              <a:gd name="T28" fmla="*/ 7277 w 8919"/>
              <a:gd name="T29" fmla="*/ 2680 h 5462"/>
              <a:gd name="T30" fmla="*/ 6642 w 8919"/>
              <a:gd name="T31" fmla="*/ 2325 h 5462"/>
              <a:gd name="T32" fmla="*/ 6758 w 8919"/>
              <a:gd name="T33" fmla="*/ 2429 h 5462"/>
              <a:gd name="T34" fmla="*/ 6828 w 8919"/>
              <a:gd name="T35" fmla="*/ 2246 h 5462"/>
              <a:gd name="T36" fmla="*/ 6161 w 8919"/>
              <a:gd name="T37" fmla="*/ 1719 h 5462"/>
              <a:gd name="T38" fmla="*/ 6098 w 8919"/>
              <a:gd name="T39" fmla="*/ 1898 h 5462"/>
              <a:gd name="T40" fmla="*/ 6330 w 8919"/>
              <a:gd name="T41" fmla="*/ 1954 h 5462"/>
              <a:gd name="T42" fmla="*/ 6204 w 8919"/>
              <a:gd name="T43" fmla="*/ 1749 h 5462"/>
              <a:gd name="T44" fmla="*/ 5414 w 8919"/>
              <a:gd name="T45" fmla="*/ 1361 h 5462"/>
              <a:gd name="T46" fmla="*/ 5553 w 8919"/>
              <a:gd name="T47" fmla="*/ 1545 h 5462"/>
              <a:gd name="T48" fmla="*/ 5698 w 8919"/>
              <a:gd name="T49" fmla="*/ 1419 h 5462"/>
              <a:gd name="T50" fmla="*/ 5567 w 8919"/>
              <a:gd name="T51" fmla="*/ 1343 h 5462"/>
              <a:gd name="T52" fmla="*/ 4806 w 8919"/>
              <a:gd name="T53" fmla="*/ 1164 h 5462"/>
              <a:gd name="T54" fmla="*/ 4935 w 8919"/>
              <a:gd name="T55" fmla="*/ 1223 h 5462"/>
              <a:gd name="T56" fmla="*/ 5011 w 8919"/>
              <a:gd name="T57" fmla="*/ 1057 h 5462"/>
              <a:gd name="T58" fmla="*/ 4879 w 8919"/>
              <a:gd name="T59" fmla="*/ 998 h 5462"/>
              <a:gd name="T60" fmla="*/ 4160 w 8919"/>
              <a:gd name="T61" fmla="*/ 918 h 5462"/>
              <a:gd name="T62" fmla="*/ 4304 w 8919"/>
              <a:gd name="T63" fmla="*/ 967 h 5462"/>
              <a:gd name="T64" fmla="*/ 4302 w 8919"/>
              <a:gd name="T65" fmla="*/ 774 h 5462"/>
              <a:gd name="T66" fmla="*/ 3478 w 8919"/>
              <a:gd name="T67" fmla="*/ 546 h 5462"/>
              <a:gd name="T68" fmla="*/ 3519 w 8919"/>
              <a:gd name="T69" fmla="*/ 741 h 5462"/>
              <a:gd name="T70" fmla="*/ 3724 w 8919"/>
              <a:gd name="T71" fmla="*/ 697 h 5462"/>
              <a:gd name="T72" fmla="*/ 3559 w 8919"/>
              <a:gd name="T73" fmla="*/ 564 h 5462"/>
              <a:gd name="T74" fmla="*/ 2650 w 8919"/>
              <a:gd name="T75" fmla="*/ 509 h 5462"/>
              <a:gd name="T76" fmla="*/ 2857 w 8919"/>
              <a:gd name="T77" fmla="*/ 625 h 5462"/>
              <a:gd name="T78" fmla="*/ 2934 w 8919"/>
              <a:gd name="T79" fmla="*/ 451 h 5462"/>
              <a:gd name="T80" fmla="*/ 2788 w 8919"/>
              <a:gd name="T81" fmla="*/ 433 h 5462"/>
              <a:gd name="T82" fmla="*/ 2013 w 8919"/>
              <a:gd name="T83" fmla="*/ 567 h 5462"/>
              <a:gd name="T84" fmla="*/ 2175 w 8919"/>
              <a:gd name="T85" fmla="*/ 571 h 5462"/>
              <a:gd name="T86" fmla="*/ 2181 w 8919"/>
              <a:gd name="T87" fmla="*/ 388 h 5462"/>
              <a:gd name="T88" fmla="*/ 2015 w 8919"/>
              <a:gd name="T89" fmla="*/ 385 h 5462"/>
              <a:gd name="T90" fmla="*/ 1468 w 8919"/>
              <a:gd name="T91" fmla="*/ 567 h 5462"/>
              <a:gd name="T92" fmla="*/ 865 w 8919"/>
              <a:gd name="T93" fmla="*/ 951 h 5462"/>
              <a:gd name="T94" fmla="*/ 8839 w 8919"/>
              <a:gd name="T95" fmla="*/ 5156 h 5462"/>
              <a:gd name="T96" fmla="*/ 8695 w 8919"/>
              <a:gd name="T97" fmla="*/ 5291 h 5462"/>
              <a:gd name="T98" fmla="*/ 8846 w 8919"/>
              <a:gd name="T99" fmla="*/ 5446 h 5462"/>
              <a:gd name="T100" fmla="*/ 8866 w 8919"/>
              <a:gd name="T101" fmla="*/ 5228 h 5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19" h="5462">
                <a:moveTo>
                  <a:pt x="8543" y="4482"/>
                </a:moveTo>
                <a:cubicBezTo>
                  <a:pt x="8521" y="4437"/>
                  <a:pt x="8466" y="4418"/>
                  <a:pt x="8422" y="4441"/>
                </a:cubicBezTo>
                <a:cubicBezTo>
                  <a:pt x="8376" y="4463"/>
                  <a:pt x="8358" y="4518"/>
                  <a:pt x="8380" y="4563"/>
                </a:cubicBezTo>
                <a:lnTo>
                  <a:pt x="8383" y="4568"/>
                </a:lnTo>
                <a:lnTo>
                  <a:pt x="8403" y="4607"/>
                </a:lnTo>
                <a:lnTo>
                  <a:pt x="8422" y="4646"/>
                </a:lnTo>
                <a:lnTo>
                  <a:pt x="8440" y="4686"/>
                </a:lnTo>
                <a:lnTo>
                  <a:pt x="8459" y="4725"/>
                </a:lnTo>
                <a:cubicBezTo>
                  <a:pt x="8480" y="4770"/>
                  <a:pt x="8534" y="4790"/>
                  <a:pt x="8580" y="4768"/>
                </a:cubicBezTo>
                <a:cubicBezTo>
                  <a:pt x="8625" y="4747"/>
                  <a:pt x="8645" y="4693"/>
                  <a:pt x="8623" y="4648"/>
                </a:cubicBezTo>
                <a:lnTo>
                  <a:pt x="8605" y="4608"/>
                </a:lnTo>
                <a:lnTo>
                  <a:pt x="8585" y="4567"/>
                </a:lnTo>
                <a:lnTo>
                  <a:pt x="8566" y="4527"/>
                </a:lnTo>
                <a:lnTo>
                  <a:pt x="8546" y="4487"/>
                </a:lnTo>
                <a:lnTo>
                  <a:pt x="8543" y="4482"/>
                </a:lnTo>
                <a:close/>
                <a:moveTo>
                  <a:pt x="8181" y="3840"/>
                </a:moveTo>
                <a:cubicBezTo>
                  <a:pt x="8155" y="3797"/>
                  <a:pt x="8099" y="3785"/>
                  <a:pt x="8056" y="3811"/>
                </a:cubicBezTo>
                <a:cubicBezTo>
                  <a:pt x="8013" y="3838"/>
                  <a:pt x="8001" y="3894"/>
                  <a:pt x="8027" y="3937"/>
                </a:cubicBezTo>
                <a:lnTo>
                  <a:pt x="8043" y="3961"/>
                </a:lnTo>
                <a:lnTo>
                  <a:pt x="8066" y="3998"/>
                </a:lnTo>
                <a:lnTo>
                  <a:pt x="8089" y="4035"/>
                </a:lnTo>
                <a:lnTo>
                  <a:pt x="8111" y="4073"/>
                </a:lnTo>
                <a:lnTo>
                  <a:pt x="8121" y="4090"/>
                </a:lnTo>
                <a:cubicBezTo>
                  <a:pt x="8147" y="4133"/>
                  <a:pt x="8203" y="4147"/>
                  <a:pt x="8246" y="4122"/>
                </a:cubicBezTo>
                <a:cubicBezTo>
                  <a:pt x="8289" y="4096"/>
                  <a:pt x="8304" y="4040"/>
                  <a:pt x="8278" y="3997"/>
                </a:cubicBezTo>
                <a:lnTo>
                  <a:pt x="8267" y="3979"/>
                </a:lnTo>
                <a:lnTo>
                  <a:pt x="8244" y="3941"/>
                </a:lnTo>
                <a:lnTo>
                  <a:pt x="8221" y="3903"/>
                </a:lnTo>
                <a:lnTo>
                  <a:pt x="8197" y="3865"/>
                </a:lnTo>
                <a:lnTo>
                  <a:pt x="8181" y="3840"/>
                </a:lnTo>
                <a:close/>
                <a:moveTo>
                  <a:pt x="7758" y="3237"/>
                </a:moveTo>
                <a:cubicBezTo>
                  <a:pt x="7727" y="3198"/>
                  <a:pt x="7670" y="3191"/>
                  <a:pt x="7630" y="3221"/>
                </a:cubicBezTo>
                <a:cubicBezTo>
                  <a:pt x="7590" y="3252"/>
                  <a:pt x="7583" y="3309"/>
                  <a:pt x="7614" y="3349"/>
                </a:cubicBezTo>
                <a:lnTo>
                  <a:pt x="7622" y="3359"/>
                </a:lnTo>
                <a:lnTo>
                  <a:pt x="7648" y="3393"/>
                </a:lnTo>
                <a:lnTo>
                  <a:pt x="7674" y="3427"/>
                </a:lnTo>
                <a:lnTo>
                  <a:pt x="7700" y="3462"/>
                </a:lnTo>
                <a:lnTo>
                  <a:pt x="7723" y="3492"/>
                </a:lnTo>
                <a:cubicBezTo>
                  <a:pt x="7753" y="3533"/>
                  <a:pt x="7810" y="3541"/>
                  <a:pt x="7850" y="3511"/>
                </a:cubicBezTo>
                <a:cubicBezTo>
                  <a:pt x="7891" y="3481"/>
                  <a:pt x="7899" y="3424"/>
                  <a:pt x="7869" y="3384"/>
                </a:cubicBezTo>
                <a:lnTo>
                  <a:pt x="7846" y="3353"/>
                </a:lnTo>
                <a:lnTo>
                  <a:pt x="7819" y="3317"/>
                </a:lnTo>
                <a:lnTo>
                  <a:pt x="7792" y="3282"/>
                </a:lnTo>
                <a:lnTo>
                  <a:pt x="7765" y="3247"/>
                </a:lnTo>
                <a:lnTo>
                  <a:pt x="7758" y="3237"/>
                </a:lnTo>
                <a:close/>
                <a:moveTo>
                  <a:pt x="7277" y="2680"/>
                </a:moveTo>
                <a:cubicBezTo>
                  <a:pt x="7243" y="2643"/>
                  <a:pt x="7185" y="2641"/>
                  <a:pt x="7148" y="2676"/>
                </a:cubicBezTo>
                <a:cubicBezTo>
                  <a:pt x="7112" y="2710"/>
                  <a:pt x="7110" y="2768"/>
                  <a:pt x="7144" y="2805"/>
                </a:cubicBezTo>
                <a:lnTo>
                  <a:pt x="7172" y="2833"/>
                </a:lnTo>
                <a:lnTo>
                  <a:pt x="7201" y="2865"/>
                </a:lnTo>
                <a:lnTo>
                  <a:pt x="7231" y="2897"/>
                </a:lnTo>
                <a:lnTo>
                  <a:pt x="7260" y="2929"/>
                </a:lnTo>
                <a:lnTo>
                  <a:pt x="7267" y="2936"/>
                </a:lnTo>
                <a:cubicBezTo>
                  <a:pt x="7300" y="2974"/>
                  <a:pt x="7358" y="2977"/>
                  <a:pt x="7395" y="2943"/>
                </a:cubicBezTo>
                <a:cubicBezTo>
                  <a:pt x="7433" y="2909"/>
                  <a:pt x="7436" y="2852"/>
                  <a:pt x="7402" y="2815"/>
                </a:cubicBezTo>
                <a:lnTo>
                  <a:pt x="7395" y="2806"/>
                </a:lnTo>
                <a:lnTo>
                  <a:pt x="7365" y="2774"/>
                </a:lnTo>
                <a:lnTo>
                  <a:pt x="7334" y="2741"/>
                </a:lnTo>
                <a:lnTo>
                  <a:pt x="7304" y="2709"/>
                </a:lnTo>
                <a:lnTo>
                  <a:pt x="7277" y="2680"/>
                </a:lnTo>
                <a:close/>
                <a:moveTo>
                  <a:pt x="6743" y="2172"/>
                </a:moveTo>
                <a:cubicBezTo>
                  <a:pt x="6705" y="2139"/>
                  <a:pt x="6647" y="2143"/>
                  <a:pt x="6614" y="2181"/>
                </a:cubicBezTo>
                <a:cubicBezTo>
                  <a:pt x="6582" y="2219"/>
                  <a:pt x="6586" y="2277"/>
                  <a:pt x="6624" y="2309"/>
                </a:cubicBezTo>
                <a:lnTo>
                  <a:pt x="6642" y="2325"/>
                </a:lnTo>
                <a:lnTo>
                  <a:pt x="6675" y="2354"/>
                </a:lnTo>
                <a:lnTo>
                  <a:pt x="6707" y="2382"/>
                </a:lnTo>
                <a:lnTo>
                  <a:pt x="6739" y="2411"/>
                </a:lnTo>
                <a:lnTo>
                  <a:pt x="6758" y="2429"/>
                </a:lnTo>
                <a:cubicBezTo>
                  <a:pt x="6796" y="2462"/>
                  <a:pt x="6853" y="2460"/>
                  <a:pt x="6887" y="2422"/>
                </a:cubicBezTo>
                <a:cubicBezTo>
                  <a:pt x="6920" y="2385"/>
                  <a:pt x="6918" y="2328"/>
                  <a:pt x="6881" y="2294"/>
                </a:cubicBezTo>
                <a:lnTo>
                  <a:pt x="6861" y="2276"/>
                </a:lnTo>
                <a:lnTo>
                  <a:pt x="6828" y="2246"/>
                </a:lnTo>
                <a:lnTo>
                  <a:pt x="6795" y="2217"/>
                </a:lnTo>
                <a:lnTo>
                  <a:pt x="6761" y="2188"/>
                </a:lnTo>
                <a:lnTo>
                  <a:pt x="6743" y="2172"/>
                </a:lnTo>
                <a:close/>
                <a:moveTo>
                  <a:pt x="6161" y="1719"/>
                </a:moveTo>
                <a:cubicBezTo>
                  <a:pt x="6120" y="1690"/>
                  <a:pt x="6064" y="1700"/>
                  <a:pt x="6035" y="1741"/>
                </a:cubicBezTo>
                <a:cubicBezTo>
                  <a:pt x="6006" y="1782"/>
                  <a:pt x="6016" y="1839"/>
                  <a:pt x="6057" y="1868"/>
                </a:cubicBezTo>
                <a:lnTo>
                  <a:pt x="6063" y="1873"/>
                </a:lnTo>
                <a:lnTo>
                  <a:pt x="6098" y="1898"/>
                </a:lnTo>
                <a:lnTo>
                  <a:pt x="6134" y="1923"/>
                </a:lnTo>
                <a:lnTo>
                  <a:pt x="6168" y="1948"/>
                </a:lnTo>
                <a:lnTo>
                  <a:pt x="6203" y="1973"/>
                </a:lnTo>
                <a:cubicBezTo>
                  <a:pt x="6243" y="2003"/>
                  <a:pt x="6300" y="1995"/>
                  <a:pt x="6330" y="1954"/>
                </a:cubicBezTo>
                <a:cubicBezTo>
                  <a:pt x="6360" y="1914"/>
                  <a:pt x="6351" y="1857"/>
                  <a:pt x="6311" y="1827"/>
                </a:cubicBezTo>
                <a:lnTo>
                  <a:pt x="6276" y="1801"/>
                </a:lnTo>
                <a:lnTo>
                  <a:pt x="6240" y="1775"/>
                </a:lnTo>
                <a:lnTo>
                  <a:pt x="6204" y="1749"/>
                </a:lnTo>
                <a:lnTo>
                  <a:pt x="6168" y="1724"/>
                </a:lnTo>
                <a:lnTo>
                  <a:pt x="6161" y="1719"/>
                </a:lnTo>
                <a:close/>
                <a:moveTo>
                  <a:pt x="5539" y="1326"/>
                </a:moveTo>
                <a:cubicBezTo>
                  <a:pt x="5495" y="1302"/>
                  <a:pt x="5439" y="1317"/>
                  <a:pt x="5414" y="1361"/>
                </a:cubicBezTo>
                <a:cubicBezTo>
                  <a:pt x="5390" y="1404"/>
                  <a:pt x="5405" y="1460"/>
                  <a:pt x="5448" y="1485"/>
                </a:cubicBezTo>
                <a:lnTo>
                  <a:pt x="5477" y="1501"/>
                </a:lnTo>
                <a:lnTo>
                  <a:pt x="5515" y="1523"/>
                </a:lnTo>
                <a:lnTo>
                  <a:pt x="5553" y="1545"/>
                </a:lnTo>
                <a:lnTo>
                  <a:pt x="5590" y="1567"/>
                </a:lnTo>
                <a:lnTo>
                  <a:pt x="5604" y="1575"/>
                </a:lnTo>
                <a:cubicBezTo>
                  <a:pt x="5647" y="1601"/>
                  <a:pt x="5703" y="1587"/>
                  <a:pt x="5729" y="1544"/>
                </a:cubicBezTo>
                <a:cubicBezTo>
                  <a:pt x="5755" y="1501"/>
                  <a:pt x="5741" y="1445"/>
                  <a:pt x="5698" y="1419"/>
                </a:cubicBezTo>
                <a:lnTo>
                  <a:pt x="5683" y="1410"/>
                </a:lnTo>
                <a:lnTo>
                  <a:pt x="5644" y="1387"/>
                </a:lnTo>
                <a:lnTo>
                  <a:pt x="5606" y="1365"/>
                </a:lnTo>
                <a:lnTo>
                  <a:pt x="5567" y="1343"/>
                </a:lnTo>
                <a:lnTo>
                  <a:pt x="5539" y="1326"/>
                </a:lnTo>
                <a:close/>
                <a:moveTo>
                  <a:pt x="4879" y="998"/>
                </a:moveTo>
                <a:cubicBezTo>
                  <a:pt x="4833" y="977"/>
                  <a:pt x="4779" y="998"/>
                  <a:pt x="4759" y="1044"/>
                </a:cubicBezTo>
                <a:cubicBezTo>
                  <a:pt x="4739" y="1090"/>
                  <a:pt x="4760" y="1144"/>
                  <a:pt x="4806" y="1164"/>
                </a:cubicBezTo>
                <a:lnTo>
                  <a:pt x="4816" y="1168"/>
                </a:lnTo>
                <a:lnTo>
                  <a:pt x="4856" y="1186"/>
                </a:lnTo>
                <a:lnTo>
                  <a:pt x="4895" y="1204"/>
                </a:lnTo>
                <a:lnTo>
                  <a:pt x="4935" y="1223"/>
                </a:lnTo>
                <a:lnTo>
                  <a:pt x="4969" y="1238"/>
                </a:lnTo>
                <a:cubicBezTo>
                  <a:pt x="5015" y="1260"/>
                  <a:pt x="5069" y="1240"/>
                  <a:pt x="5090" y="1195"/>
                </a:cubicBezTo>
                <a:cubicBezTo>
                  <a:pt x="5112" y="1149"/>
                  <a:pt x="5092" y="1095"/>
                  <a:pt x="5047" y="1074"/>
                </a:cubicBezTo>
                <a:lnTo>
                  <a:pt x="5011" y="1057"/>
                </a:lnTo>
                <a:lnTo>
                  <a:pt x="4971" y="1039"/>
                </a:lnTo>
                <a:lnTo>
                  <a:pt x="4930" y="1020"/>
                </a:lnTo>
                <a:lnTo>
                  <a:pt x="4889" y="1002"/>
                </a:lnTo>
                <a:lnTo>
                  <a:pt x="4879" y="998"/>
                </a:lnTo>
                <a:close/>
                <a:moveTo>
                  <a:pt x="4190" y="736"/>
                </a:moveTo>
                <a:cubicBezTo>
                  <a:pt x="4142" y="721"/>
                  <a:pt x="4091" y="747"/>
                  <a:pt x="4075" y="795"/>
                </a:cubicBezTo>
                <a:cubicBezTo>
                  <a:pt x="4060" y="843"/>
                  <a:pt x="4086" y="894"/>
                  <a:pt x="4133" y="910"/>
                </a:cubicBezTo>
                <a:lnTo>
                  <a:pt x="4160" y="918"/>
                </a:lnTo>
                <a:lnTo>
                  <a:pt x="4201" y="932"/>
                </a:lnTo>
                <a:lnTo>
                  <a:pt x="4243" y="946"/>
                </a:lnTo>
                <a:lnTo>
                  <a:pt x="4285" y="960"/>
                </a:lnTo>
                <a:lnTo>
                  <a:pt x="4304" y="967"/>
                </a:lnTo>
                <a:cubicBezTo>
                  <a:pt x="4351" y="984"/>
                  <a:pt x="4403" y="959"/>
                  <a:pt x="4420" y="912"/>
                </a:cubicBezTo>
                <a:cubicBezTo>
                  <a:pt x="4437" y="864"/>
                  <a:pt x="4412" y="812"/>
                  <a:pt x="4365" y="795"/>
                </a:cubicBezTo>
                <a:lnTo>
                  <a:pt x="4345" y="789"/>
                </a:lnTo>
                <a:lnTo>
                  <a:pt x="4302" y="774"/>
                </a:lnTo>
                <a:lnTo>
                  <a:pt x="4259" y="759"/>
                </a:lnTo>
                <a:lnTo>
                  <a:pt x="4217" y="745"/>
                </a:lnTo>
                <a:lnTo>
                  <a:pt x="4190" y="736"/>
                </a:lnTo>
                <a:close/>
                <a:moveTo>
                  <a:pt x="3478" y="546"/>
                </a:moveTo>
                <a:cubicBezTo>
                  <a:pt x="3429" y="536"/>
                  <a:pt x="3381" y="567"/>
                  <a:pt x="3370" y="616"/>
                </a:cubicBezTo>
                <a:cubicBezTo>
                  <a:pt x="3359" y="665"/>
                  <a:pt x="3390" y="713"/>
                  <a:pt x="3439" y="724"/>
                </a:cubicBezTo>
                <a:lnTo>
                  <a:pt x="3475" y="732"/>
                </a:lnTo>
                <a:lnTo>
                  <a:pt x="3519" y="741"/>
                </a:lnTo>
                <a:lnTo>
                  <a:pt x="3562" y="752"/>
                </a:lnTo>
                <a:lnTo>
                  <a:pt x="3606" y="762"/>
                </a:lnTo>
                <a:lnTo>
                  <a:pt x="3614" y="764"/>
                </a:lnTo>
                <a:cubicBezTo>
                  <a:pt x="3664" y="776"/>
                  <a:pt x="3713" y="746"/>
                  <a:pt x="3724" y="697"/>
                </a:cubicBezTo>
                <a:cubicBezTo>
                  <a:pt x="3737" y="648"/>
                  <a:pt x="3707" y="599"/>
                  <a:pt x="3658" y="587"/>
                </a:cubicBezTo>
                <a:lnTo>
                  <a:pt x="3648" y="585"/>
                </a:lnTo>
                <a:lnTo>
                  <a:pt x="3603" y="574"/>
                </a:lnTo>
                <a:lnTo>
                  <a:pt x="3559" y="564"/>
                </a:lnTo>
                <a:lnTo>
                  <a:pt x="3514" y="554"/>
                </a:lnTo>
                <a:lnTo>
                  <a:pt x="3478" y="546"/>
                </a:lnTo>
                <a:close/>
                <a:moveTo>
                  <a:pt x="2751" y="429"/>
                </a:moveTo>
                <a:cubicBezTo>
                  <a:pt x="2701" y="423"/>
                  <a:pt x="2656" y="459"/>
                  <a:pt x="2650" y="509"/>
                </a:cubicBezTo>
                <a:cubicBezTo>
                  <a:pt x="2645" y="559"/>
                  <a:pt x="2680" y="604"/>
                  <a:pt x="2730" y="610"/>
                </a:cubicBezTo>
                <a:lnTo>
                  <a:pt x="2767" y="614"/>
                </a:lnTo>
                <a:lnTo>
                  <a:pt x="2812" y="619"/>
                </a:lnTo>
                <a:lnTo>
                  <a:pt x="2857" y="625"/>
                </a:lnTo>
                <a:lnTo>
                  <a:pt x="2901" y="631"/>
                </a:lnTo>
                <a:lnTo>
                  <a:pt x="2908" y="631"/>
                </a:lnTo>
                <a:cubicBezTo>
                  <a:pt x="2958" y="639"/>
                  <a:pt x="3004" y="604"/>
                  <a:pt x="3011" y="554"/>
                </a:cubicBezTo>
                <a:cubicBezTo>
                  <a:pt x="3018" y="505"/>
                  <a:pt x="2983" y="458"/>
                  <a:pt x="2934" y="451"/>
                </a:cubicBezTo>
                <a:lnTo>
                  <a:pt x="2926" y="450"/>
                </a:lnTo>
                <a:lnTo>
                  <a:pt x="2880" y="444"/>
                </a:lnTo>
                <a:lnTo>
                  <a:pt x="2834" y="438"/>
                </a:lnTo>
                <a:lnTo>
                  <a:pt x="2788" y="433"/>
                </a:lnTo>
                <a:lnTo>
                  <a:pt x="2751" y="429"/>
                </a:lnTo>
                <a:close/>
                <a:moveTo>
                  <a:pt x="2015" y="385"/>
                </a:moveTo>
                <a:cubicBezTo>
                  <a:pt x="1965" y="385"/>
                  <a:pt x="1924" y="425"/>
                  <a:pt x="1923" y="475"/>
                </a:cubicBezTo>
                <a:cubicBezTo>
                  <a:pt x="1922" y="525"/>
                  <a:pt x="1963" y="566"/>
                  <a:pt x="2013" y="567"/>
                </a:cubicBezTo>
                <a:lnTo>
                  <a:pt x="2037" y="567"/>
                </a:lnTo>
                <a:lnTo>
                  <a:pt x="2083" y="568"/>
                </a:lnTo>
                <a:lnTo>
                  <a:pt x="2129" y="569"/>
                </a:lnTo>
                <a:lnTo>
                  <a:pt x="2175" y="571"/>
                </a:lnTo>
                <a:lnTo>
                  <a:pt x="2192" y="571"/>
                </a:lnTo>
                <a:cubicBezTo>
                  <a:pt x="2243" y="573"/>
                  <a:pt x="2285" y="534"/>
                  <a:pt x="2287" y="484"/>
                </a:cubicBezTo>
                <a:cubicBezTo>
                  <a:pt x="2289" y="433"/>
                  <a:pt x="2249" y="391"/>
                  <a:pt x="2199" y="389"/>
                </a:cubicBezTo>
                <a:lnTo>
                  <a:pt x="2181" y="388"/>
                </a:lnTo>
                <a:lnTo>
                  <a:pt x="2134" y="387"/>
                </a:lnTo>
                <a:lnTo>
                  <a:pt x="2086" y="386"/>
                </a:lnTo>
                <a:lnTo>
                  <a:pt x="2039" y="385"/>
                </a:lnTo>
                <a:lnTo>
                  <a:pt x="2015" y="385"/>
                </a:lnTo>
                <a:close/>
                <a:moveTo>
                  <a:pt x="1286" y="385"/>
                </a:moveTo>
                <a:cubicBezTo>
                  <a:pt x="1236" y="385"/>
                  <a:pt x="1195" y="425"/>
                  <a:pt x="1195" y="476"/>
                </a:cubicBezTo>
                <a:cubicBezTo>
                  <a:pt x="1195" y="526"/>
                  <a:pt x="1236" y="567"/>
                  <a:pt x="1286" y="567"/>
                </a:cubicBezTo>
                <a:lnTo>
                  <a:pt x="1468" y="567"/>
                </a:lnTo>
                <a:cubicBezTo>
                  <a:pt x="1518" y="567"/>
                  <a:pt x="1559" y="526"/>
                  <a:pt x="1559" y="476"/>
                </a:cubicBezTo>
                <a:cubicBezTo>
                  <a:pt x="1559" y="425"/>
                  <a:pt x="1518" y="385"/>
                  <a:pt x="1468" y="385"/>
                </a:cubicBezTo>
                <a:lnTo>
                  <a:pt x="1286" y="385"/>
                </a:lnTo>
                <a:close/>
                <a:moveTo>
                  <a:pt x="865" y="951"/>
                </a:moveTo>
                <a:lnTo>
                  <a:pt x="0" y="476"/>
                </a:lnTo>
                <a:lnTo>
                  <a:pt x="865" y="0"/>
                </a:lnTo>
                <a:lnTo>
                  <a:pt x="865" y="951"/>
                </a:lnTo>
                <a:close/>
                <a:moveTo>
                  <a:pt x="8839" y="5156"/>
                </a:moveTo>
                <a:cubicBezTo>
                  <a:pt x="8822" y="5110"/>
                  <a:pt x="8769" y="5086"/>
                  <a:pt x="8722" y="5104"/>
                </a:cubicBezTo>
                <a:cubicBezTo>
                  <a:pt x="8675" y="5121"/>
                  <a:pt x="8651" y="5174"/>
                  <a:pt x="8669" y="5221"/>
                </a:cubicBezTo>
                <a:lnTo>
                  <a:pt x="8680" y="5250"/>
                </a:lnTo>
                <a:lnTo>
                  <a:pt x="8695" y="5291"/>
                </a:lnTo>
                <a:lnTo>
                  <a:pt x="8710" y="5332"/>
                </a:lnTo>
                <a:lnTo>
                  <a:pt x="8725" y="5373"/>
                </a:lnTo>
                <a:lnTo>
                  <a:pt x="8731" y="5389"/>
                </a:lnTo>
                <a:cubicBezTo>
                  <a:pt x="8747" y="5437"/>
                  <a:pt x="8799" y="5462"/>
                  <a:pt x="8846" y="5446"/>
                </a:cubicBezTo>
                <a:cubicBezTo>
                  <a:pt x="8894" y="5429"/>
                  <a:pt x="8919" y="5377"/>
                  <a:pt x="8903" y="5330"/>
                </a:cubicBezTo>
                <a:lnTo>
                  <a:pt x="8896" y="5313"/>
                </a:lnTo>
                <a:lnTo>
                  <a:pt x="8881" y="5270"/>
                </a:lnTo>
                <a:lnTo>
                  <a:pt x="8866" y="5228"/>
                </a:lnTo>
                <a:lnTo>
                  <a:pt x="8850" y="5186"/>
                </a:lnTo>
                <a:lnTo>
                  <a:pt x="8839" y="5156"/>
                </a:lnTo>
                <a:lnTo>
                  <a:pt x="8839" y="5156"/>
                </a:lnTo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12" name="Freeform 2428"/>
          <p:cNvSpPr>
            <a:spLocks noEditPoints="1"/>
          </p:cNvSpPr>
          <p:nvPr/>
        </p:nvSpPr>
        <p:spPr bwMode="auto">
          <a:xfrm>
            <a:off x="4290239" y="2982744"/>
            <a:ext cx="1085777" cy="666540"/>
          </a:xfrm>
          <a:custGeom>
            <a:avLst/>
            <a:gdLst>
              <a:gd name="T0" fmla="*/ 6744 w 8885"/>
              <a:gd name="T1" fmla="*/ 571 h 5462"/>
              <a:gd name="T2" fmla="*/ 6906 w 8885"/>
              <a:gd name="T3" fmla="*/ 567 h 5462"/>
              <a:gd name="T4" fmla="*/ 6832 w 8885"/>
              <a:gd name="T5" fmla="*/ 386 h 5462"/>
              <a:gd name="T6" fmla="*/ 5986 w 8885"/>
              <a:gd name="T7" fmla="*/ 451 h 5462"/>
              <a:gd name="T8" fmla="*/ 6062 w 8885"/>
              <a:gd name="T9" fmla="*/ 625 h 5462"/>
              <a:gd name="T10" fmla="*/ 6269 w 8885"/>
              <a:gd name="T11" fmla="*/ 509 h 5462"/>
              <a:gd name="T12" fmla="*/ 6039 w 8885"/>
              <a:gd name="T13" fmla="*/ 444 h 5462"/>
              <a:gd name="T14" fmla="*/ 5195 w 8885"/>
              <a:gd name="T15" fmla="*/ 697 h 5462"/>
              <a:gd name="T16" fmla="*/ 5400 w 8885"/>
              <a:gd name="T17" fmla="*/ 741 h 5462"/>
              <a:gd name="T18" fmla="*/ 5442 w 8885"/>
              <a:gd name="T19" fmla="*/ 546 h 5462"/>
              <a:gd name="T20" fmla="*/ 5270 w 8885"/>
              <a:gd name="T21" fmla="*/ 585 h 5462"/>
              <a:gd name="T22" fmla="*/ 4615 w 8885"/>
              <a:gd name="T23" fmla="*/ 967 h 5462"/>
              <a:gd name="T24" fmla="*/ 4759 w 8885"/>
              <a:gd name="T25" fmla="*/ 918 h 5462"/>
              <a:gd name="T26" fmla="*/ 4702 w 8885"/>
              <a:gd name="T27" fmla="*/ 745 h 5462"/>
              <a:gd name="T28" fmla="*/ 4555 w 8885"/>
              <a:gd name="T29" fmla="*/ 795 h 5462"/>
              <a:gd name="T30" fmla="*/ 3983 w 8885"/>
              <a:gd name="T31" fmla="*/ 1223 h 5462"/>
              <a:gd name="T32" fmla="*/ 4113 w 8885"/>
              <a:gd name="T33" fmla="*/ 1164 h 5462"/>
              <a:gd name="T34" fmla="*/ 3989 w 8885"/>
              <a:gd name="T35" fmla="*/ 1020 h 5462"/>
              <a:gd name="T36" fmla="*/ 3222 w 8885"/>
              <a:gd name="T37" fmla="*/ 1418 h 5462"/>
              <a:gd name="T38" fmla="*/ 3366 w 8885"/>
              <a:gd name="T39" fmla="*/ 1545 h 5462"/>
              <a:gd name="T40" fmla="*/ 3505 w 8885"/>
              <a:gd name="T41" fmla="*/ 1361 h 5462"/>
              <a:gd name="T42" fmla="*/ 3274 w 8885"/>
              <a:gd name="T43" fmla="*/ 1387 h 5462"/>
              <a:gd name="T44" fmla="*/ 2589 w 8885"/>
              <a:gd name="T45" fmla="*/ 1953 h 5462"/>
              <a:gd name="T46" fmla="*/ 2820 w 8885"/>
              <a:gd name="T47" fmla="*/ 1898 h 5462"/>
              <a:gd name="T48" fmla="*/ 2758 w 8885"/>
              <a:gd name="T49" fmla="*/ 1719 h 5462"/>
              <a:gd name="T50" fmla="*/ 2643 w 8885"/>
              <a:gd name="T51" fmla="*/ 1801 h 5462"/>
              <a:gd name="T52" fmla="*/ 2160 w 8885"/>
              <a:gd name="T53" fmla="*/ 2429 h 5462"/>
              <a:gd name="T54" fmla="*/ 2277 w 8885"/>
              <a:gd name="T55" fmla="*/ 2325 h 5462"/>
              <a:gd name="T56" fmla="*/ 2157 w 8885"/>
              <a:gd name="T57" fmla="*/ 2188 h 5462"/>
              <a:gd name="T58" fmla="*/ 2038 w 8885"/>
              <a:gd name="T59" fmla="*/ 2293 h 5462"/>
              <a:gd name="T60" fmla="*/ 1659 w 8885"/>
              <a:gd name="T61" fmla="*/ 2929 h 5462"/>
              <a:gd name="T62" fmla="*/ 1774 w 8885"/>
              <a:gd name="T63" fmla="*/ 2804 h 5462"/>
              <a:gd name="T64" fmla="*/ 1584 w 8885"/>
              <a:gd name="T65" fmla="*/ 2741 h 5462"/>
              <a:gd name="T66" fmla="*/ 1050 w 8885"/>
              <a:gd name="T67" fmla="*/ 3383 h 5462"/>
              <a:gd name="T68" fmla="*/ 1244 w 8885"/>
              <a:gd name="T69" fmla="*/ 3427 h 5462"/>
              <a:gd name="T70" fmla="*/ 1289 w 8885"/>
              <a:gd name="T71" fmla="*/ 3221 h 5462"/>
              <a:gd name="T72" fmla="*/ 1100 w 8885"/>
              <a:gd name="T73" fmla="*/ 3317 h 5462"/>
              <a:gd name="T74" fmla="*/ 672 w 8885"/>
              <a:gd name="T75" fmla="*/ 4121 h 5462"/>
              <a:gd name="T76" fmla="*/ 853 w 8885"/>
              <a:gd name="T77" fmla="*/ 3998 h 5462"/>
              <a:gd name="T78" fmla="*/ 738 w 8885"/>
              <a:gd name="T79" fmla="*/ 3839 h 5462"/>
              <a:gd name="T80" fmla="*/ 652 w 8885"/>
              <a:gd name="T81" fmla="*/ 3979 h 5462"/>
              <a:gd name="T82" fmla="*/ 460 w 8885"/>
              <a:gd name="T83" fmla="*/ 4725 h 5462"/>
              <a:gd name="T84" fmla="*/ 536 w 8885"/>
              <a:gd name="T85" fmla="*/ 4568 h 5462"/>
              <a:gd name="T86" fmla="*/ 373 w 8885"/>
              <a:gd name="T87" fmla="*/ 4487 h 5462"/>
              <a:gd name="T88" fmla="*/ 296 w 8885"/>
              <a:gd name="T89" fmla="*/ 4646 h 5462"/>
              <a:gd name="T90" fmla="*/ 194 w 8885"/>
              <a:gd name="T91" fmla="*/ 5373 h 5462"/>
              <a:gd name="T92" fmla="*/ 250 w 8885"/>
              <a:gd name="T93" fmla="*/ 5221 h 5462"/>
              <a:gd name="T94" fmla="*/ 53 w 8885"/>
              <a:gd name="T95" fmla="*/ 5228 h 5462"/>
              <a:gd name="T96" fmla="*/ 8020 w 8885"/>
              <a:gd name="T97" fmla="*/ 951 h 5462"/>
              <a:gd name="T98" fmla="*/ 7451 w 8885"/>
              <a:gd name="T99" fmla="*/ 385 h 5462"/>
              <a:gd name="T100" fmla="*/ 7724 w 8885"/>
              <a:gd name="T101" fmla="*/ 476 h 5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85" h="5462">
                <a:moveTo>
                  <a:pt x="6720" y="389"/>
                </a:moveTo>
                <a:cubicBezTo>
                  <a:pt x="6670" y="391"/>
                  <a:pt x="6631" y="433"/>
                  <a:pt x="6632" y="483"/>
                </a:cubicBezTo>
                <a:cubicBezTo>
                  <a:pt x="6634" y="533"/>
                  <a:pt x="6676" y="573"/>
                  <a:pt x="6726" y="571"/>
                </a:cubicBezTo>
                <a:lnTo>
                  <a:pt x="6744" y="571"/>
                </a:lnTo>
                <a:lnTo>
                  <a:pt x="6790" y="569"/>
                </a:lnTo>
                <a:lnTo>
                  <a:pt x="6836" y="568"/>
                </a:lnTo>
                <a:lnTo>
                  <a:pt x="6882" y="567"/>
                </a:lnTo>
                <a:lnTo>
                  <a:pt x="6906" y="567"/>
                </a:lnTo>
                <a:cubicBezTo>
                  <a:pt x="6956" y="567"/>
                  <a:pt x="6997" y="526"/>
                  <a:pt x="6996" y="476"/>
                </a:cubicBezTo>
                <a:cubicBezTo>
                  <a:pt x="6996" y="425"/>
                  <a:pt x="6955" y="385"/>
                  <a:pt x="6905" y="385"/>
                </a:cubicBezTo>
                <a:lnTo>
                  <a:pt x="6880" y="385"/>
                </a:lnTo>
                <a:lnTo>
                  <a:pt x="6832" y="386"/>
                </a:lnTo>
                <a:lnTo>
                  <a:pt x="6785" y="387"/>
                </a:lnTo>
                <a:lnTo>
                  <a:pt x="6738" y="388"/>
                </a:lnTo>
                <a:lnTo>
                  <a:pt x="6720" y="389"/>
                </a:lnTo>
                <a:close/>
                <a:moveTo>
                  <a:pt x="5986" y="451"/>
                </a:moveTo>
                <a:cubicBezTo>
                  <a:pt x="5936" y="458"/>
                  <a:pt x="5901" y="504"/>
                  <a:pt x="5908" y="553"/>
                </a:cubicBezTo>
                <a:cubicBezTo>
                  <a:pt x="5915" y="603"/>
                  <a:pt x="5961" y="638"/>
                  <a:pt x="6010" y="631"/>
                </a:cubicBezTo>
                <a:lnTo>
                  <a:pt x="6017" y="631"/>
                </a:lnTo>
                <a:lnTo>
                  <a:pt x="6062" y="625"/>
                </a:lnTo>
                <a:lnTo>
                  <a:pt x="6107" y="619"/>
                </a:lnTo>
                <a:lnTo>
                  <a:pt x="6152" y="614"/>
                </a:lnTo>
                <a:lnTo>
                  <a:pt x="6189" y="610"/>
                </a:lnTo>
                <a:cubicBezTo>
                  <a:pt x="6239" y="604"/>
                  <a:pt x="6275" y="559"/>
                  <a:pt x="6269" y="509"/>
                </a:cubicBezTo>
                <a:cubicBezTo>
                  <a:pt x="6264" y="459"/>
                  <a:pt x="6219" y="423"/>
                  <a:pt x="6169" y="429"/>
                </a:cubicBezTo>
                <a:lnTo>
                  <a:pt x="6131" y="433"/>
                </a:lnTo>
                <a:lnTo>
                  <a:pt x="6085" y="438"/>
                </a:lnTo>
                <a:lnTo>
                  <a:pt x="6039" y="444"/>
                </a:lnTo>
                <a:lnTo>
                  <a:pt x="5993" y="450"/>
                </a:lnTo>
                <a:lnTo>
                  <a:pt x="5986" y="451"/>
                </a:lnTo>
                <a:close/>
                <a:moveTo>
                  <a:pt x="5262" y="587"/>
                </a:moveTo>
                <a:cubicBezTo>
                  <a:pt x="5213" y="599"/>
                  <a:pt x="5183" y="648"/>
                  <a:pt x="5195" y="697"/>
                </a:cubicBezTo>
                <a:cubicBezTo>
                  <a:pt x="5206" y="745"/>
                  <a:pt x="5255" y="775"/>
                  <a:pt x="5304" y="764"/>
                </a:cubicBezTo>
                <a:lnTo>
                  <a:pt x="5313" y="762"/>
                </a:lnTo>
                <a:lnTo>
                  <a:pt x="5356" y="752"/>
                </a:lnTo>
                <a:lnTo>
                  <a:pt x="5400" y="741"/>
                </a:lnTo>
                <a:lnTo>
                  <a:pt x="5443" y="732"/>
                </a:lnTo>
                <a:lnTo>
                  <a:pt x="5479" y="724"/>
                </a:lnTo>
                <a:cubicBezTo>
                  <a:pt x="5529" y="714"/>
                  <a:pt x="5560" y="665"/>
                  <a:pt x="5550" y="616"/>
                </a:cubicBezTo>
                <a:cubicBezTo>
                  <a:pt x="5539" y="567"/>
                  <a:pt x="5491" y="536"/>
                  <a:pt x="5442" y="546"/>
                </a:cubicBezTo>
                <a:lnTo>
                  <a:pt x="5404" y="554"/>
                </a:lnTo>
                <a:lnTo>
                  <a:pt x="5359" y="564"/>
                </a:lnTo>
                <a:lnTo>
                  <a:pt x="5315" y="574"/>
                </a:lnTo>
                <a:lnTo>
                  <a:pt x="5270" y="585"/>
                </a:lnTo>
                <a:lnTo>
                  <a:pt x="5262" y="587"/>
                </a:lnTo>
                <a:close/>
                <a:moveTo>
                  <a:pt x="4555" y="795"/>
                </a:moveTo>
                <a:cubicBezTo>
                  <a:pt x="4508" y="812"/>
                  <a:pt x="4483" y="863"/>
                  <a:pt x="4499" y="911"/>
                </a:cubicBezTo>
                <a:cubicBezTo>
                  <a:pt x="4515" y="958"/>
                  <a:pt x="4567" y="983"/>
                  <a:pt x="4615" y="967"/>
                </a:cubicBezTo>
                <a:lnTo>
                  <a:pt x="4634" y="960"/>
                </a:lnTo>
                <a:lnTo>
                  <a:pt x="4675" y="946"/>
                </a:lnTo>
                <a:lnTo>
                  <a:pt x="4717" y="932"/>
                </a:lnTo>
                <a:lnTo>
                  <a:pt x="4759" y="918"/>
                </a:lnTo>
                <a:lnTo>
                  <a:pt x="4785" y="909"/>
                </a:lnTo>
                <a:cubicBezTo>
                  <a:pt x="4833" y="894"/>
                  <a:pt x="4859" y="843"/>
                  <a:pt x="4844" y="795"/>
                </a:cubicBezTo>
                <a:cubicBezTo>
                  <a:pt x="4829" y="747"/>
                  <a:pt x="4778" y="721"/>
                  <a:pt x="4730" y="736"/>
                </a:cubicBezTo>
                <a:lnTo>
                  <a:pt x="4702" y="745"/>
                </a:lnTo>
                <a:lnTo>
                  <a:pt x="4659" y="759"/>
                </a:lnTo>
                <a:lnTo>
                  <a:pt x="4617" y="774"/>
                </a:lnTo>
                <a:lnTo>
                  <a:pt x="4574" y="789"/>
                </a:lnTo>
                <a:lnTo>
                  <a:pt x="4555" y="795"/>
                </a:lnTo>
                <a:close/>
                <a:moveTo>
                  <a:pt x="3873" y="1073"/>
                </a:moveTo>
                <a:cubicBezTo>
                  <a:pt x="3827" y="1094"/>
                  <a:pt x="3807" y="1148"/>
                  <a:pt x="3828" y="1194"/>
                </a:cubicBezTo>
                <a:cubicBezTo>
                  <a:pt x="3850" y="1239"/>
                  <a:pt x="3904" y="1259"/>
                  <a:pt x="3949" y="1238"/>
                </a:cubicBezTo>
                <a:lnTo>
                  <a:pt x="3983" y="1223"/>
                </a:lnTo>
                <a:lnTo>
                  <a:pt x="4023" y="1204"/>
                </a:lnTo>
                <a:lnTo>
                  <a:pt x="4063" y="1186"/>
                </a:lnTo>
                <a:lnTo>
                  <a:pt x="4103" y="1168"/>
                </a:lnTo>
                <a:lnTo>
                  <a:pt x="4113" y="1164"/>
                </a:lnTo>
                <a:cubicBezTo>
                  <a:pt x="4159" y="1144"/>
                  <a:pt x="4180" y="1091"/>
                  <a:pt x="4160" y="1045"/>
                </a:cubicBezTo>
                <a:cubicBezTo>
                  <a:pt x="4141" y="998"/>
                  <a:pt x="4087" y="977"/>
                  <a:pt x="4041" y="997"/>
                </a:cubicBezTo>
                <a:lnTo>
                  <a:pt x="4030" y="1002"/>
                </a:lnTo>
                <a:lnTo>
                  <a:pt x="3989" y="1020"/>
                </a:lnTo>
                <a:lnTo>
                  <a:pt x="3948" y="1039"/>
                </a:lnTo>
                <a:lnTo>
                  <a:pt x="3907" y="1057"/>
                </a:lnTo>
                <a:lnTo>
                  <a:pt x="3873" y="1073"/>
                </a:lnTo>
                <a:close/>
                <a:moveTo>
                  <a:pt x="3222" y="1418"/>
                </a:moveTo>
                <a:cubicBezTo>
                  <a:pt x="3179" y="1444"/>
                  <a:pt x="3164" y="1500"/>
                  <a:pt x="3190" y="1543"/>
                </a:cubicBezTo>
                <a:cubicBezTo>
                  <a:pt x="3216" y="1586"/>
                  <a:pt x="3271" y="1601"/>
                  <a:pt x="3315" y="1575"/>
                </a:cubicBezTo>
                <a:lnTo>
                  <a:pt x="3329" y="1567"/>
                </a:lnTo>
                <a:lnTo>
                  <a:pt x="3366" y="1545"/>
                </a:lnTo>
                <a:lnTo>
                  <a:pt x="3404" y="1523"/>
                </a:lnTo>
                <a:lnTo>
                  <a:pt x="3441" y="1501"/>
                </a:lnTo>
                <a:lnTo>
                  <a:pt x="3470" y="1485"/>
                </a:lnTo>
                <a:cubicBezTo>
                  <a:pt x="3514" y="1460"/>
                  <a:pt x="3530" y="1405"/>
                  <a:pt x="3505" y="1361"/>
                </a:cubicBezTo>
                <a:cubicBezTo>
                  <a:pt x="3481" y="1317"/>
                  <a:pt x="3425" y="1302"/>
                  <a:pt x="3381" y="1326"/>
                </a:cubicBezTo>
                <a:lnTo>
                  <a:pt x="3351" y="1343"/>
                </a:lnTo>
                <a:lnTo>
                  <a:pt x="3313" y="1365"/>
                </a:lnTo>
                <a:lnTo>
                  <a:pt x="3274" y="1387"/>
                </a:lnTo>
                <a:lnTo>
                  <a:pt x="3236" y="1410"/>
                </a:lnTo>
                <a:lnTo>
                  <a:pt x="3222" y="1418"/>
                </a:lnTo>
                <a:close/>
                <a:moveTo>
                  <a:pt x="2609" y="1826"/>
                </a:moveTo>
                <a:cubicBezTo>
                  <a:pt x="2568" y="1856"/>
                  <a:pt x="2559" y="1913"/>
                  <a:pt x="2589" y="1953"/>
                </a:cubicBezTo>
                <a:cubicBezTo>
                  <a:pt x="2619" y="1994"/>
                  <a:pt x="2676" y="2003"/>
                  <a:pt x="2716" y="1973"/>
                </a:cubicBezTo>
                <a:lnTo>
                  <a:pt x="2750" y="1948"/>
                </a:lnTo>
                <a:lnTo>
                  <a:pt x="2785" y="1923"/>
                </a:lnTo>
                <a:lnTo>
                  <a:pt x="2820" y="1898"/>
                </a:lnTo>
                <a:lnTo>
                  <a:pt x="2856" y="1873"/>
                </a:lnTo>
                <a:lnTo>
                  <a:pt x="2862" y="1868"/>
                </a:lnTo>
                <a:cubicBezTo>
                  <a:pt x="2903" y="1839"/>
                  <a:pt x="2913" y="1783"/>
                  <a:pt x="2885" y="1741"/>
                </a:cubicBezTo>
                <a:cubicBezTo>
                  <a:pt x="2856" y="1700"/>
                  <a:pt x="2799" y="1690"/>
                  <a:pt x="2758" y="1719"/>
                </a:cubicBezTo>
                <a:lnTo>
                  <a:pt x="2751" y="1724"/>
                </a:lnTo>
                <a:lnTo>
                  <a:pt x="2715" y="1749"/>
                </a:lnTo>
                <a:lnTo>
                  <a:pt x="2679" y="1775"/>
                </a:lnTo>
                <a:lnTo>
                  <a:pt x="2643" y="1801"/>
                </a:lnTo>
                <a:lnTo>
                  <a:pt x="2609" y="1826"/>
                </a:lnTo>
                <a:close/>
                <a:moveTo>
                  <a:pt x="2038" y="2293"/>
                </a:moveTo>
                <a:cubicBezTo>
                  <a:pt x="2001" y="2327"/>
                  <a:pt x="1998" y="2384"/>
                  <a:pt x="2032" y="2422"/>
                </a:cubicBezTo>
                <a:cubicBezTo>
                  <a:pt x="2065" y="2459"/>
                  <a:pt x="2123" y="2462"/>
                  <a:pt x="2160" y="2429"/>
                </a:cubicBezTo>
                <a:lnTo>
                  <a:pt x="2179" y="2411"/>
                </a:lnTo>
                <a:lnTo>
                  <a:pt x="2212" y="2382"/>
                </a:lnTo>
                <a:lnTo>
                  <a:pt x="2244" y="2354"/>
                </a:lnTo>
                <a:lnTo>
                  <a:pt x="2277" y="2325"/>
                </a:lnTo>
                <a:lnTo>
                  <a:pt x="2295" y="2309"/>
                </a:lnTo>
                <a:cubicBezTo>
                  <a:pt x="2333" y="2277"/>
                  <a:pt x="2338" y="2219"/>
                  <a:pt x="2305" y="2181"/>
                </a:cubicBezTo>
                <a:cubicBezTo>
                  <a:pt x="2272" y="2143"/>
                  <a:pt x="2215" y="2138"/>
                  <a:pt x="2177" y="2171"/>
                </a:cubicBezTo>
                <a:lnTo>
                  <a:pt x="2157" y="2188"/>
                </a:lnTo>
                <a:lnTo>
                  <a:pt x="2124" y="2217"/>
                </a:lnTo>
                <a:lnTo>
                  <a:pt x="2091" y="2246"/>
                </a:lnTo>
                <a:lnTo>
                  <a:pt x="2058" y="2276"/>
                </a:lnTo>
                <a:lnTo>
                  <a:pt x="2038" y="2293"/>
                </a:lnTo>
                <a:close/>
                <a:moveTo>
                  <a:pt x="1517" y="2814"/>
                </a:moveTo>
                <a:cubicBezTo>
                  <a:pt x="1483" y="2851"/>
                  <a:pt x="1486" y="2908"/>
                  <a:pt x="1523" y="2942"/>
                </a:cubicBezTo>
                <a:cubicBezTo>
                  <a:pt x="1561" y="2976"/>
                  <a:pt x="1618" y="2974"/>
                  <a:pt x="1652" y="2936"/>
                </a:cubicBezTo>
                <a:lnTo>
                  <a:pt x="1659" y="2929"/>
                </a:lnTo>
                <a:lnTo>
                  <a:pt x="1688" y="2897"/>
                </a:lnTo>
                <a:lnTo>
                  <a:pt x="1717" y="2865"/>
                </a:lnTo>
                <a:lnTo>
                  <a:pt x="1747" y="2833"/>
                </a:lnTo>
                <a:lnTo>
                  <a:pt x="1774" y="2804"/>
                </a:lnTo>
                <a:cubicBezTo>
                  <a:pt x="1809" y="2768"/>
                  <a:pt x="1808" y="2710"/>
                  <a:pt x="1771" y="2676"/>
                </a:cubicBezTo>
                <a:cubicBezTo>
                  <a:pt x="1735" y="2641"/>
                  <a:pt x="1677" y="2643"/>
                  <a:pt x="1643" y="2679"/>
                </a:cubicBezTo>
                <a:lnTo>
                  <a:pt x="1614" y="2709"/>
                </a:lnTo>
                <a:lnTo>
                  <a:pt x="1584" y="2741"/>
                </a:lnTo>
                <a:lnTo>
                  <a:pt x="1554" y="2774"/>
                </a:lnTo>
                <a:lnTo>
                  <a:pt x="1524" y="2806"/>
                </a:lnTo>
                <a:lnTo>
                  <a:pt x="1517" y="2814"/>
                </a:lnTo>
                <a:close/>
                <a:moveTo>
                  <a:pt x="1050" y="3383"/>
                </a:moveTo>
                <a:cubicBezTo>
                  <a:pt x="1020" y="3423"/>
                  <a:pt x="1028" y="3480"/>
                  <a:pt x="1068" y="3511"/>
                </a:cubicBezTo>
                <a:cubicBezTo>
                  <a:pt x="1109" y="3540"/>
                  <a:pt x="1166" y="3532"/>
                  <a:pt x="1196" y="3492"/>
                </a:cubicBezTo>
                <a:lnTo>
                  <a:pt x="1219" y="3462"/>
                </a:lnTo>
                <a:lnTo>
                  <a:pt x="1244" y="3427"/>
                </a:lnTo>
                <a:lnTo>
                  <a:pt x="1271" y="3393"/>
                </a:lnTo>
                <a:lnTo>
                  <a:pt x="1297" y="3359"/>
                </a:lnTo>
                <a:lnTo>
                  <a:pt x="1305" y="3349"/>
                </a:lnTo>
                <a:cubicBezTo>
                  <a:pt x="1336" y="3309"/>
                  <a:pt x="1329" y="3252"/>
                  <a:pt x="1289" y="3221"/>
                </a:cubicBezTo>
                <a:cubicBezTo>
                  <a:pt x="1250" y="3190"/>
                  <a:pt x="1193" y="3197"/>
                  <a:pt x="1162" y="3236"/>
                </a:cubicBezTo>
                <a:lnTo>
                  <a:pt x="1154" y="3247"/>
                </a:lnTo>
                <a:lnTo>
                  <a:pt x="1126" y="3282"/>
                </a:lnTo>
                <a:lnTo>
                  <a:pt x="1100" y="3317"/>
                </a:lnTo>
                <a:lnTo>
                  <a:pt x="1073" y="3353"/>
                </a:lnTo>
                <a:lnTo>
                  <a:pt x="1050" y="3383"/>
                </a:lnTo>
                <a:close/>
                <a:moveTo>
                  <a:pt x="641" y="3996"/>
                </a:moveTo>
                <a:cubicBezTo>
                  <a:pt x="615" y="4039"/>
                  <a:pt x="629" y="4095"/>
                  <a:pt x="672" y="4121"/>
                </a:cubicBezTo>
                <a:cubicBezTo>
                  <a:pt x="715" y="4147"/>
                  <a:pt x="771" y="4133"/>
                  <a:pt x="797" y="4090"/>
                </a:cubicBezTo>
                <a:lnTo>
                  <a:pt x="808" y="4073"/>
                </a:lnTo>
                <a:lnTo>
                  <a:pt x="830" y="4035"/>
                </a:lnTo>
                <a:lnTo>
                  <a:pt x="853" y="3998"/>
                </a:lnTo>
                <a:lnTo>
                  <a:pt x="876" y="3961"/>
                </a:lnTo>
                <a:lnTo>
                  <a:pt x="891" y="3937"/>
                </a:lnTo>
                <a:cubicBezTo>
                  <a:pt x="918" y="3894"/>
                  <a:pt x="906" y="3838"/>
                  <a:pt x="863" y="3811"/>
                </a:cubicBezTo>
                <a:cubicBezTo>
                  <a:pt x="821" y="3784"/>
                  <a:pt x="765" y="3797"/>
                  <a:pt x="738" y="3839"/>
                </a:cubicBezTo>
                <a:lnTo>
                  <a:pt x="721" y="3865"/>
                </a:lnTo>
                <a:lnTo>
                  <a:pt x="698" y="3903"/>
                </a:lnTo>
                <a:lnTo>
                  <a:pt x="675" y="3941"/>
                </a:lnTo>
                <a:lnTo>
                  <a:pt x="652" y="3979"/>
                </a:lnTo>
                <a:lnTo>
                  <a:pt x="641" y="3996"/>
                </a:lnTo>
                <a:close/>
                <a:moveTo>
                  <a:pt x="296" y="4646"/>
                </a:moveTo>
                <a:cubicBezTo>
                  <a:pt x="274" y="4692"/>
                  <a:pt x="293" y="4746"/>
                  <a:pt x="339" y="4768"/>
                </a:cubicBezTo>
                <a:cubicBezTo>
                  <a:pt x="384" y="4789"/>
                  <a:pt x="438" y="4770"/>
                  <a:pt x="460" y="4725"/>
                </a:cubicBezTo>
                <a:lnTo>
                  <a:pt x="478" y="4686"/>
                </a:lnTo>
                <a:lnTo>
                  <a:pt x="497" y="4646"/>
                </a:lnTo>
                <a:lnTo>
                  <a:pt x="516" y="4607"/>
                </a:lnTo>
                <a:lnTo>
                  <a:pt x="536" y="4568"/>
                </a:lnTo>
                <a:lnTo>
                  <a:pt x="538" y="4563"/>
                </a:lnTo>
                <a:cubicBezTo>
                  <a:pt x="561" y="4518"/>
                  <a:pt x="543" y="4463"/>
                  <a:pt x="498" y="4441"/>
                </a:cubicBezTo>
                <a:cubicBezTo>
                  <a:pt x="453" y="4418"/>
                  <a:pt x="399" y="4436"/>
                  <a:pt x="376" y="4480"/>
                </a:cubicBezTo>
                <a:lnTo>
                  <a:pt x="373" y="4487"/>
                </a:lnTo>
                <a:lnTo>
                  <a:pt x="353" y="4527"/>
                </a:lnTo>
                <a:lnTo>
                  <a:pt x="333" y="4567"/>
                </a:lnTo>
                <a:lnTo>
                  <a:pt x="314" y="4608"/>
                </a:lnTo>
                <a:lnTo>
                  <a:pt x="296" y="4646"/>
                </a:lnTo>
                <a:close/>
                <a:moveTo>
                  <a:pt x="16" y="5329"/>
                </a:moveTo>
                <a:cubicBezTo>
                  <a:pt x="0" y="5376"/>
                  <a:pt x="24" y="5428"/>
                  <a:pt x="72" y="5445"/>
                </a:cubicBezTo>
                <a:cubicBezTo>
                  <a:pt x="119" y="5462"/>
                  <a:pt x="171" y="5437"/>
                  <a:pt x="188" y="5389"/>
                </a:cubicBezTo>
                <a:lnTo>
                  <a:pt x="194" y="5373"/>
                </a:lnTo>
                <a:lnTo>
                  <a:pt x="208" y="5332"/>
                </a:lnTo>
                <a:lnTo>
                  <a:pt x="224" y="5291"/>
                </a:lnTo>
                <a:lnTo>
                  <a:pt x="239" y="5250"/>
                </a:lnTo>
                <a:lnTo>
                  <a:pt x="250" y="5221"/>
                </a:lnTo>
                <a:cubicBezTo>
                  <a:pt x="268" y="5174"/>
                  <a:pt x="244" y="5121"/>
                  <a:pt x="197" y="5103"/>
                </a:cubicBezTo>
                <a:cubicBezTo>
                  <a:pt x="150" y="5085"/>
                  <a:pt x="98" y="5109"/>
                  <a:pt x="80" y="5156"/>
                </a:cubicBezTo>
                <a:lnTo>
                  <a:pt x="68" y="5186"/>
                </a:lnTo>
                <a:lnTo>
                  <a:pt x="53" y="5228"/>
                </a:lnTo>
                <a:lnTo>
                  <a:pt x="37" y="5270"/>
                </a:lnTo>
                <a:lnTo>
                  <a:pt x="22" y="5313"/>
                </a:lnTo>
                <a:lnTo>
                  <a:pt x="16" y="5329"/>
                </a:lnTo>
                <a:close/>
                <a:moveTo>
                  <a:pt x="8020" y="951"/>
                </a:moveTo>
                <a:lnTo>
                  <a:pt x="8885" y="476"/>
                </a:lnTo>
                <a:lnTo>
                  <a:pt x="8020" y="0"/>
                </a:lnTo>
                <a:lnTo>
                  <a:pt x="8020" y="951"/>
                </a:lnTo>
                <a:close/>
                <a:moveTo>
                  <a:pt x="7451" y="385"/>
                </a:moveTo>
                <a:cubicBezTo>
                  <a:pt x="7401" y="385"/>
                  <a:pt x="7360" y="425"/>
                  <a:pt x="7360" y="476"/>
                </a:cubicBezTo>
                <a:cubicBezTo>
                  <a:pt x="7360" y="526"/>
                  <a:pt x="7401" y="567"/>
                  <a:pt x="7451" y="567"/>
                </a:cubicBezTo>
                <a:lnTo>
                  <a:pt x="7633" y="567"/>
                </a:lnTo>
                <a:cubicBezTo>
                  <a:pt x="7684" y="567"/>
                  <a:pt x="7724" y="526"/>
                  <a:pt x="7724" y="476"/>
                </a:cubicBezTo>
                <a:cubicBezTo>
                  <a:pt x="7724" y="425"/>
                  <a:pt x="7684" y="385"/>
                  <a:pt x="7633" y="385"/>
                </a:cubicBezTo>
                <a:lnTo>
                  <a:pt x="7451" y="385"/>
                </a:lnTo>
                <a:lnTo>
                  <a:pt x="7451" y="385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13" name="Freeform 2429"/>
          <p:cNvSpPr>
            <a:spLocks noEditPoints="1"/>
          </p:cNvSpPr>
          <p:nvPr/>
        </p:nvSpPr>
        <p:spPr bwMode="auto">
          <a:xfrm>
            <a:off x="5597411" y="3479704"/>
            <a:ext cx="230815" cy="393330"/>
          </a:xfrm>
          <a:custGeom>
            <a:avLst/>
            <a:gdLst>
              <a:gd name="T0" fmla="*/ 480 w 1900"/>
              <a:gd name="T1" fmla="*/ 2278 h 3216"/>
              <a:gd name="T2" fmla="*/ 604 w 1900"/>
              <a:gd name="T3" fmla="*/ 2245 h 3216"/>
              <a:gd name="T4" fmla="*/ 637 w 1900"/>
              <a:gd name="T5" fmla="*/ 2369 h 3216"/>
              <a:gd name="T6" fmla="*/ 547 w 1900"/>
              <a:gd name="T7" fmla="*/ 2527 h 3216"/>
              <a:gd name="T8" fmla="*/ 422 w 1900"/>
              <a:gd name="T9" fmla="*/ 2560 h 3216"/>
              <a:gd name="T10" fmla="*/ 389 w 1900"/>
              <a:gd name="T11" fmla="*/ 2436 h 3216"/>
              <a:gd name="T12" fmla="*/ 480 w 1900"/>
              <a:gd name="T13" fmla="*/ 2278 h 3216"/>
              <a:gd name="T14" fmla="*/ 844 w 1900"/>
              <a:gd name="T15" fmla="*/ 1648 h 3216"/>
              <a:gd name="T16" fmla="*/ 968 w 1900"/>
              <a:gd name="T17" fmla="*/ 1614 h 3216"/>
              <a:gd name="T18" fmla="*/ 1002 w 1900"/>
              <a:gd name="T19" fmla="*/ 1739 h 3216"/>
              <a:gd name="T20" fmla="*/ 910 w 1900"/>
              <a:gd name="T21" fmla="*/ 1896 h 3216"/>
              <a:gd name="T22" fmla="*/ 786 w 1900"/>
              <a:gd name="T23" fmla="*/ 1930 h 3216"/>
              <a:gd name="T24" fmla="*/ 753 w 1900"/>
              <a:gd name="T25" fmla="*/ 1805 h 3216"/>
              <a:gd name="T26" fmla="*/ 844 w 1900"/>
              <a:gd name="T27" fmla="*/ 1648 h 3216"/>
              <a:gd name="T28" fmla="*/ 1208 w 1900"/>
              <a:gd name="T29" fmla="*/ 1017 h 3216"/>
              <a:gd name="T30" fmla="*/ 1332 w 1900"/>
              <a:gd name="T31" fmla="*/ 984 h 3216"/>
              <a:gd name="T32" fmla="*/ 1366 w 1900"/>
              <a:gd name="T33" fmla="*/ 1108 h 3216"/>
              <a:gd name="T34" fmla="*/ 1275 w 1900"/>
              <a:gd name="T35" fmla="*/ 1266 h 3216"/>
              <a:gd name="T36" fmla="*/ 1150 w 1900"/>
              <a:gd name="T37" fmla="*/ 1299 h 3216"/>
              <a:gd name="T38" fmla="*/ 1117 w 1900"/>
              <a:gd name="T39" fmla="*/ 1175 h 3216"/>
              <a:gd name="T40" fmla="*/ 1208 w 1900"/>
              <a:gd name="T41" fmla="*/ 1017 h 3216"/>
              <a:gd name="T42" fmla="*/ 1056 w 1900"/>
              <a:gd name="T43" fmla="*/ 511 h 3216"/>
              <a:gd name="T44" fmla="*/ 1900 w 1900"/>
              <a:gd name="T45" fmla="*/ 0 h 3216"/>
              <a:gd name="T46" fmla="*/ 1880 w 1900"/>
              <a:gd name="T47" fmla="*/ 987 h 3216"/>
              <a:gd name="T48" fmla="*/ 1056 w 1900"/>
              <a:gd name="T49" fmla="*/ 511 h 3216"/>
              <a:gd name="T50" fmla="*/ 183 w 1900"/>
              <a:gd name="T51" fmla="*/ 3157 h 3216"/>
              <a:gd name="T52" fmla="*/ 58 w 1900"/>
              <a:gd name="T53" fmla="*/ 3191 h 3216"/>
              <a:gd name="T54" fmla="*/ 25 w 1900"/>
              <a:gd name="T55" fmla="*/ 3066 h 3216"/>
              <a:gd name="T56" fmla="*/ 116 w 1900"/>
              <a:gd name="T57" fmla="*/ 2908 h 3216"/>
              <a:gd name="T58" fmla="*/ 240 w 1900"/>
              <a:gd name="T59" fmla="*/ 2875 h 3216"/>
              <a:gd name="T60" fmla="*/ 274 w 1900"/>
              <a:gd name="T61" fmla="*/ 3000 h 3216"/>
              <a:gd name="T62" fmla="*/ 183 w 1900"/>
              <a:gd name="T63" fmla="*/ 3157 h 3216"/>
              <a:gd name="T64" fmla="*/ 183 w 1900"/>
              <a:gd name="T65" fmla="*/ 3157 h 3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00" h="3216">
                <a:moveTo>
                  <a:pt x="480" y="2278"/>
                </a:moveTo>
                <a:cubicBezTo>
                  <a:pt x="505" y="2234"/>
                  <a:pt x="561" y="2220"/>
                  <a:pt x="604" y="2245"/>
                </a:cubicBezTo>
                <a:cubicBezTo>
                  <a:pt x="648" y="2270"/>
                  <a:pt x="663" y="2326"/>
                  <a:pt x="637" y="2369"/>
                </a:cubicBezTo>
                <a:lnTo>
                  <a:pt x="547" y="2527"/>
                </a:lnTo>
                <a:cubicBezTo>
                  <a:pt x="521" y="2570"/>
                  <a:pt x="466" y="2585"/>
                  <a:pt x="422" y="2560"/>
                </a:cubicBezTo>
                <a:cubicBezTo>
                  <a:pt x="379" y="2535"/>
                  <a:pt x="364" y="2479"/>
                  <a:pt x="389" y="2436"/>
                </a:cubicBezTo>
                <a:lnTo>
                  <a:pt x="480" y="2278"/>
                </a:lnTo>
                <a:close/>
                <a:moveTo>
                  <a:pt x="844" y="1648"/>
                </a:moveTo>
                <a:cubicBezTo>
                  <a:pt x="869" y="1604"/>
                  <a:pt x="925" y="1589"/>
                  <a:pt x="968" y="1614"/>
                </a:cubicBezTo>
                <a:cubicBezTo>
                  <a:pt x="1012" y="1640"/>
                  <a:pt x="1027" y="1695"/>
                  <a:pt x="1002" y="1739"/>
                </a:cubicBezTo>
                <a:lnTo>
                  <a:pt x="910" y="1896"/>
                </a:lnTo>
                <a:cubicBezTo>
                  <a:pt x="885" y="1940"/>
                  <a:pt x="830" y="1955"/>
                  <a:pt x="786" y="1930"/>
                </a:cubicBezTo>
                <a:cubicBezTo>
                  <a:pt x="743" y="1905"/>
                  <a:pt x="728" y="1849"/>
                  <a:pt x="753" y="1805"/>
                </a:cubicBezTo>
                <a:lnTo>
                  <a:pt x="844" y="1648"/>
                </a:lnTo>
                <a:close/>
                <a:moveTo>
                  <a:pt x="1208" y="1017"/>
                </a:moveTo>
                <a:cubicBezTo>
                  <a:pt x="1233" y="974"/>
                  <a:pt x="1289" y="959"/>
                  <a:pt x="1332" y="984"/>
                </a:cubicBezTo>
                <a:cubicBezTo>
                  <a:pt x="1376" y="1009"/>
                  <a:pt x="1391" y="1065"/>
                  <a:pt x="1366" y="1108"/>
                </a:cubicBezTo>
                <a:lnTo>
                  <a:pt x="1275" y="1266"/>
                </a:lnTo>
                <a:cubicBezTo>
                  <a:pt x="1249" y="1310"/>
                  <a:pt x="1194" y="1324"/>
                  <a:pt x="1150" y="1299"/>
                </a:cubicBezTo>
                <a:cubicBezTo>
                  <a:pt x="1107" y="1274"/>
                  <a:pt x="1092" y="1218"/>
                  <a:pt x="1117" y="1175"/>
                </a:cubicBezTo>
                <a:lnTo>
                  <a:pt x="1208" y="1017"/>
                </a:lnTo>
                <a:close/>
                <a:moveTo>
                  <a:pt x="1056" y="511"/>
                </a:moveTo>
                <a:lnTo>
                  <a:pt x="1900" y="0"/>
                </a:lnTo>
                <a:lnTo>
                  <a:pt x="1880" y="987"/>
                </a:lnTo>
                <a:lnTo>
                  <a:pt x="1056" y="511"/>
                </a:lnTo>
                <a:close/>
                <a:moveTo>
                  <a:pt x="183" y="3157"/>
                </a:moveTo>
                <a:cubicBezTo>
                  <a:pt x="157" y="3201"/>
                  <a:pt x="102" y="3216"/>
                  <a:pt x="58" y="3191"/>
                </a:cubicBezTo>
                <a:cubicBezTo>
                  <a:pt x="15" y="3165"/>
                  <a:pt x="0" y="3110"/>
                  <a:pt x="25" y="3066"/>
                </a:cubicBezTo>
                <a:lnTo>
                  <a:pt x="116" y="2908"/>
                </a:lnTo>
                <a:cubicBezTo>
                  <a:pt x="141" y="2865"/>
                  <a:pt x="197" y="2851"/>
                  <a:pt x="240" y="2875"/>
                </a:cubicBezTo>
                <a:cubicBezTo>
                  <a:pt x="284" y="2900"/>
                  <a:pt x="299" y="2956"/>
                  <a:pt x="274" y="3000"/>
                </a:cubicBezTo>
                <a:lnTo>
                  <a:pt x="183" y="3157"/>
                </a:lnTo>
                <a:lnTo>
                  <a:pt x="183" y="3157"/>
                </a:lnTo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cs typeface="+mn-ea"/>
              <a:sym typeface="+mn-lt"/>
            </a:endParaRPr>
          </a:p>
        </p:txBody>
      </p:sp>
      <p:sp>
        <p:nvSpPr>
          <p:cNvPr id="14" name="Freeform 2430"/>
          <p:cNvSpPr>
            <a:spLocks noEditPoints="1"/>
          </p:cNvSpPr>
          <p:nvPr/>
        </p:nvSpPr>
        <p:spPr bwMode="auto">
          <a:xfrm>
            <a:off x="6654925" y="3479704"/>
            <a:ext cx="233172" cy="393330"/>
          </a:xfrm>
          <a:custGeom>
            <a:avLst/>
            <a:gdLst>
              <a:gd name="T0" fmla="*/ 1263 w 1900"/>
              <a:gd name="T1" fmla="*/ 2369 h 3216"/>
              <a:gd name="T2" fmla="*/ 1296 w 1900"/>
              <a:gd name="T3" fmla="*/ 2245 h 3216"/>
              <a:gd name="T4" fmla="*/ 1420 w 1900"/>
              <a:gd name="T5" fmla="*/ 2278 h 3216"/>
              <a:gd name="T6" fmla="*/ 1511 w 1900"/>
              <a:gd name="T7" fmla="*/ 2436 h 3216"/>
              <a:gd name="T8" fmla="*/ 1478 w 1900"/>
              <a:gd name="T9" fmla="*/ 2560 h 3216"/>
              <a:gd name="T10" fmla="*/ 1353 w 1900"/>
              <a:gd name="T11" fmla="*/ 2527 h 3216"/>
              <a:gd name="T12" fmla="*/ 1263 w 1900"/>
              <a:gd name="T13" fmla="*/ 2369 h 3216"/>
              <a:gd name="T14" fmla="*/ 898 w 1900"/>
              <a:gd name="T15" fmla="*/ 1739 h 3216"/>
              <a:gd name="T16" fmla="*/ 932 w 1900"/>
              <a:gd name="T17" fmla="*/ 1614 h 3216"/>
              <a:gd name="T18" fmla="*/ 1056 w 1900"/>
              <a:gd name="T19" fmla="*/ 1648 h 3216"/>
              <a:gd name="T20" fmla="*/ 1147 w 1900"/>
              <a:gd name="T21" fmla="*/ 1805 h 3216"/>
              <a:gd name="T22" fmla="*/ 1114 w 1900"/>
              <a:gd name="T23" fmla="*/ 1930 h 3216"/>
              <a:gd name="T24" fmla="*/ 989 w 1900"/>
              <a:gd name="T25" fmla="*/ 1896 h 3216"/>
              <a:gd name="T26" fmla="*/ 898 w 1900"/>
              <a:gd name="T27" fmla="*/ 1739 h 3216"/>
              <a:gd name="T28" fmla="*/ 534 w 1900"/>
              <a:gd name="T29" fmla="*/ 1108 h 3216"/>
              <a:gd name="T30" fmla="*/ 567 w 1900"/>
              <a:gd name="T31" fmla="*/ 984 h 3216"/>
              <a:gd name="T32" fmla="*/ 692 w 1900"/>
              <a:gd name="T33" fmla="*/ 1017 h 3216"/>
              <a:gd name="T34" fmla="*/ 783 w 1900"/>
              <a:gd name="T35" fmla="*/ 1175 h 3216"/>
              <a:gd name="T36" fmla="*/ 750 w 1900"/>
              <a:gd name="T37" fmla="*/ 1299 h 3216"/>
              <a:gd name="T38" fmla="*/ 625 w 1900"/>
              <a:gd name="T39" fmla="*/ 1266 h 3216"/>
              <a:gd name="T40" fmla="*/ 534 w 1900"/>
              <a:gd name="T41" fmla="*/ 1108 h 3216"/>
              <a:gd name="T42" fmla="*/ 20 w 1900"/>
              <a:gd name="T43" fmla="*/ 987 h 3216"/>
              <a:gd name="T44" fmla="*/ 0 w 1900"/>
              <a:gd name="T45" fmla="*/ 0 h 3216"/>
              <a:gd name="T46" fmla="*/ 844 w 1900"/>
              <a:gd name="T47" fmla="*/ 511 h 3216"/>
              <a:gd name="T48" fmla="*/ 20 w 1900"/>
              <a:gd name="T49" fmla="*/ 987 h 3216"/>
              <a:gd name="T50" fmla="*/ 1875 w 1900"/>
              <a:gd name="T51" fmla="*/ 3066 h 3216"/>
              <a:gd name="T52" fmla="*/ 1842 w 1900"/>
              <a:gd name="T53" fmla="*/ 3191 h 3216"/>
              <a:gd name="T54" fmla="*/ 1717 w 1900"/>
              <a:gd name="T55" fmla="*/ 3157 h 3216"/>
              <a:gd name="T56" fmla="*/ 1626 w 1900"/>
              <a:gd name="T57" fmla="*/ 3000 h 3216"/>
              <a:gd name="T58" fmla="*/ 1660 w 1900"/>
              <a:gd name="T59" fmla="*/ 2875 h 3216"/>
              <a:gd name="T60" fmla="*/ 1784 w 1900"/>
              <a:gd name="T61" fmla="*/ 2908 h 3216"/>
              <a:gd name="T62" fmla="*/ 1875 w 1900"/>
              <a:gd name="T63" fmla="*/ 3066 h 3216"/>
              <a:gd name="T64" fmla="*/ 1875 w 1900"/>
              <a:gd name="T65" fmla="*/ 3066 h 3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00" h="3216">
                <a:moveTo>
                  <a:pt x="1263" y="2369"/>
                </a:moveTo>
                <a:cubicBezTo>
                  <a:pt x="1237" y="2326"/>
                  <a:pt x="1252" y="2270"/>
                  <a:pt x="1296" y="2245"/>
                </a:cubicBezTo>
                <a:cubicBezTo>
                  <a:pt x="1339" y="2220"/>
                  <a:pt x="1395" y="2234"/>
                  <a:pt x="1420" y="2278"/>
                </a:cubicBezTo>
                <a:lnTo>
                  <a:pt x="1511" y="2436"/>
                </a:lnTo>
                <a:cubicBezTo>
                  <a:pt x="1536" y="2479"/>
                  <a:pt x="1521" y="2535"/>
                  <a:pt x="1478" y="2560"/>
                </a:cubicBezTo>
                <a:cubicBezTo>
                  <a:pt x="1434" y="2585"/>
                  <a:pt x="1378" y="2570"/>
                  <a:pt x="1353" y="2527"/>
                </a:cubicBezTo>
                <a:lnTo>
                  <a:pt x="1263" y="2369"/>
                </a:lnTo>
                <a:close/>
                <a:moveTo>
                  <a:pt x="898" y="1739"/>
                </a:moveTo>
                <a:cubicBezTo>
                  <a:pt x="873" y="1695"/>
                  <a:pt x="888" y="1640"/>
                  <a:pt x="932" y="1614"/>
                </a:cubicBezTo>
                <a:cubicBezTo>
                  <a:pt x="975" y="1589"/>
                  <a:pt x="1031" y="1604"/>
                  <a:pt x="1056" y="1648"/>
                </a:cubicBezTo>
                <a:lnTo>
                  <a:pt x="1147" y="1805"/>
                </a:lnTo>
                <a:cubicBezTo>
                  <a:pt x="1172" y="1849"/>
                  <a:pt x="1157" y="1905"/>
                  <a:pt x="1114" y="1930"/>
                </a:cubicBezTo>
                <a:cubicBezTo>
                  <a:pt x="1070" y="1955"/>
                  <a:pt x="1015" y="1940"/>
                  <a:pt x="989" y="1896"/>
                </a:cubicBezTo>
                <a:lnTo>
                  <a:pt x="898" y="1739"/>
                </a:lnTo>
                <a:close/>
                <a:moveTo>
                  <a:pt x="534" y="1108"/>
                </a:moveTo>
                <a:cubicBezTo>
                  <a:pt x="510" y="1065"/>
                  <a:pt x="524" y="1009"/>
                  <a:pt x="567" y="984"/>
                </a:cubicBezTo>
                <a:cubicBezTo>
                  <a:pt x="611" y="959"/>
                  <a:pt x="667" y="974"/>
                  <a:pt x="692" y="1017"/>
                </a:cubicBezTo>
                <a:lnTo>
                  <a:pt x="783" y="1175"/>
                </a:lnTo>
                <a:cubicBezTo>
                  <a:pt x="808" y="1218"/>
                  <a:pt x="793" y="1274"/>
                  <a:pt x="750" y="1299"/>
                </a:cubicBezTo>
                <a:cubicBezTo>
                  <a:pt x="706" y="1324"/>
                  <a:pt x="651" y="1310"/>
                  <a:pt x="625" y="1266"/>
                </a:cubicBezTo>
                <a:lnTo>
                  <a:pt x="534" y="1108"/>
                </a:lnTo>
                <a:close/>
                <a:moveTo>
                  <a:pt x="20" y="987"/>
                </a:moveTo>
                <a:lnTo>
                  <a:pt x="0" y="0"/>
                </a:lnTo>
                <a:lnTo>
                  <a:pt x="844" y="511"/>
                </a:lnTo>
                <a:lnTo>
                  <a:pt x="20" y="987"/>
                </a:lnTo>
                <a:close/>
                <a:moveTo>
                  <a:pt x="1875" y="3066"/>
                </a:moveTo>
                <a:cubicBezTo>
                  <a:pt x="1900" y="3110"/>
                  <a:pt x="1885" y="3165"/>
                  <a:pt x="1842" y="3191"/>
                </a:cubicBezTo>
                <a:cubicBezTo>
                  <a:pt x="1798" y="3216"/>
                  <a:pt x="1742" y="3201"/>
                  <a:pt x="1717" y="3157"/>
                </a:cubicBezTo>
                <a:lnTo>
                  <a:pt x="1626" y="3000"/>
                </a:lnTo>
                <a:cubicBezTo>
                  <a:pt x="1601" y="2956"/>
                  <a:pt x="1616" y="2900"/>
                  <a:pt x="1660" y="2875"/>
                </a:cubicBezTo>
                <a:cubicBezTo>
                  <a:pt x="1703" y="2851"/>
                  <a:pt x="1759" y="2865"/>
                  <a:pt x="1784" y="2908"/>
                </a:cubicBezTo>
                <a:lnTo>
                  <a:pt x="1875" y="3066"/>
                </a:lnTo>
                <a:lnTo>
                  <a:pt x="1875" y="3066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 dirty="0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749802" y="3896847"/>
            <a:ext cx="643295" cy="643295"/>
            <a:chOff x="7749802" y="3896847"/>
            <a:chExt cx="643295" cy="643295"/>
          </a:xfrm>
        </p:grpSpPr>
        <p:sp>
          <p:nvSpPr>
            <p:cNvPr id="36" name="椭圆 35"/>
            <p:cNvSpPr/>
            <p:nvPr/>
          </p:nvSpPr>
          <p:spPr>
            <a:xfrm>
              <a:off x="7749802" y="3896847"/>
              <a:ext cx="643295" cy="6432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7" name="Group 283"/>
            <p:cNvGrpSpPr/>
            <p:nvPr/>
          </p:nvGrpSpPr>
          <p:grpSpPr>
            <a:xfrm>
              <a:off x="7923677" y="4097591"/>
              <a:ext cx="295544" cy="241807"/>
              <a:chOff x="6207125" y="2001838"/>
              <a:chExt cx="296863" cy="242887"/>
            </a:xfrm>
            <a:solidFill>
              <a:schemeClr val="tx1"/>
            </a:solidFill>
          </p:grpSpPr>
          <p:sp>
            <p:nvSpPr>
              <p:cNvPr id="38" name="Rectangle 61"/>
              <p:cNvSpPr>
                <a:spLocks noChangeArrowheads="1"/>
              </p:cNvSpPr>
              <p:nvPr/>
            </p:nvSpPr>
            <p:spPr bwMode="auto">
              <a:xfrm>
                <a:off x="6316663" y="2001838"/>
                <a:ext cx="187325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algn="ctr"/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62"/>
              <p:cNvSpPr/>
              <p:nvPr/>
            </p:nvSpPr>
            <p:spPr bwMode="auto">
              <a:xfrm>
                <a:off x="6262688" y="2057400"/>
                <a:ext cx="184150" cy="1301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3" y="58"/>
                  </a:cxn>
                  <a:cxn ang="0">
                    <a:pos x="23" y="0"/>
                  </a:cxn>
                </a:cxnLst>
                <a:rect l="0" t="0" r="r" b="b"/>
                <a:pathLst>
                  <a:path w="116" h="82">
                    <a:moveTo>
                      <a:pt x="2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3" y="5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algn="ctr"/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63"/>
              <p:cNvSpPr/>
              <p:nvPr/>
            </p:nvSpPr>
            <p:spPr bwMode="auto">
              <a:xfrm>
                <a:off x="6207125" y="2114550"/>
                <a:ext cx="184150" cy="130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2" y="58"/>
                  </a:cxn>
                  <a:cxn ang="0">
                    <a:pos x="22" y="0"/>
                  </a:cxn>
                </a:cxnLst>
                <a:rect l="0" t="0" r="r" b="b"/>
                <a:pathLst>
                  <a:path w="116" h="82">
                    <a:moveTo>
                      <a:pt x="22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2" y="58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algn="ctr"/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324093" y="3896847"/>
            <a:ext cx="643295" cy="643295"/>
            <a:chOff x="5324093" y="3896847"/>
            <a:chExt cx="643295" cy="643295"/>
          </a:xfrm>
        </p:grpSpPr>
        <p:sp>
          <p:nvSpPr>
            <p:cNvPr id="31" name="椭圆 30"/>
            <p:cNvSpPr/>
            <p:nvPr/>
          </p:nvSpPr>
          <p:spPr>
            <a:xfrm>
              <a:off x="5324093" y="3896847"/>
              <a:ext cx="643295" cy="6432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2" name="Group 1187"/>
            <p:cNvGrpSpPr/>
            <p:nvPr/>
          </p:nvGrpSpPr>
          <p:grpSpPr>
            <a:xfrm>
              <a:off x="5509163" y="4082482"/>
              <a:ext cx="273154" cy="272025"/>
              <a:chOff x="8270875" y="374650"/>
              <a:chExt cx="384176" cy="382588"/>
            </a:xfrm>
            <a:solidFill>
              <a:schemeClr val="tx1"/>
            </a:solidFill>
          </p:grpSpPr>
          <p:sp>
            <p:nvSpPr>
              <p:cNvPr id="33" name="Freeform 114"/>
              <p:cNvSpPr>
                <a:spLocks noEditPoints="1"/>
              </p:cNvSpPr>
              <p:nvPr/>
            </p:nvSpPr>
            <p:spPr bwMode="auto">
              <a:xfrm>
                <a:off x="8548688" y="446088"/>
                <a:ext cx="106363" cy="311150"/>
              </a:xfrm>
              <a:custGeom>
                <a:avLst/>
                <a:gdLst>
                  <a:gd name="T0" fmla="*/ 441 w 944"/>
                  <a:gd name="T1" fmla="*/ 2040 h 2750"/>
                  <a:gd name="T2" fmla="*/ 380 w 944"/>
                  <a:gd name="T3" fmla="*/ 2061 h 2750"/>
                  <a:gd name="T4" fmla="*/ 331 w 944"/>
                  <a:gd name="T5" fmla="*/ 2099 h 2750"/>
                  <a:gd name="T6" fmla="*/ 294 w 944"/>
                  <a:gd name="T7" fmla="*/ 2151 h 2750"/>
                  <a:gd name="T8" fmla="*/ 274 w 944"/>
                  <a:gd name="T9" fmla="*/ 2213 h 2750"/>
                  <a:gd name="T10" fmla="*/ 274 w 944"/>
                  <a:gd name="T11" fmla="*/ 2281 h 2750"/>
                  <a:gd name="T12" fmla="*/ 294 w 944"/>
                  <a:gd name="T13" fmla="*/ 2342 h 2750"/>
                  <a:gd name="T14" fmla="*/ 331 w 944"/>
                  <a:gd name="T15" fmla="*/ 2394 h 2750"/>
                  <a:gd name="T16" fmla="*/ 381 w 944"/>
                  <a:gd name="T17" fmla="*/ 2432 h 2750"/>
                  <a:gd name="T18" fmla="*/ 441 w 944"/>
                  <a:gd name="T19" fmla="*/ 2452 h 2750"/>
                  <a:gd name="T20" fmla="*/ 506 w 944"/>
                  <a:gd name="T21" fmla="*/ 2452 h 2750"/>
                  <a:gd name="T22" fmla="*/ 565 w 944"/>
                  <a:gd name="T23" fmla="*/ 2432 h 2750"/>
                  <a:gd name="T24" fmla="*/ 615 w 944"/>
                  <a:gd name="T25" fmla="*/ 2394 h 2750"/>
                  <a:gd name="T26" fmla="*/ 652 w 944"/>
                  <a:gd name="T27" fmla="*/ 2342 h 2750"/>
                  <a:gd name="T28" fmla="*/ 672 w 944"/>
                  <a:gd name="T29" fmla="*/ 2281 h 2750"/>
                  <a:gd name="T30" fmla="*/ 672 w 944"/>
                  <a:gd name="T31" fmla="*/ 2213 h 2750"/>
                  <a:gd name="T32" fmla="*/ 652 w 944"/>
                  <a:gd name="T33" fmla="*/ 2151 h 2750"/>
                  <a:gd name="T34" fmla="*/ 615 w 944"/>
                  <a:gd name="T35" fmla="*/ 2099 h 2750"/>
                  <a:gd name="T36" fmla="*/ 565 w 944"/>
                  <a:gd name="T37" fmla="*/ 2061 h 2750"/>
                  <a:gd name="T38" fmla="*/ 506 w 944"/>
                  <a:gd name="T39" fmla="*/ 2040 h 2750"/>
                  <a:gd name="T40" fmla="*/ 255 w 944"/>
                  <a:gd name="T41" fmla="*/ 439 h 2750"/>
                  <a:gd name="T42" fmla="*/ 215 w 944"/>
                  <a:gd name="T43" fmla="*/ 449 h 2750"/>
                  <a:gd name="T44" fmla="*/ 184 w 944"/>
                  <a:gd name="T45" fmla="*/ 473 h 2750"/>
                  <a:gd name="T46" fmla="*/ 167 w 944"/>
                  <a:gd name="T47" fmla="*/ 509 h 2750"/>
                  <a:gd name="T48" fmla="*/ 167 w 944"/>
                  <a:gd name="T49" fmla="*/ 551 h 2750"/>
                  <a:gd name="T50" fmla="*/ 184 w 944"/>
                  <a:gd name="T51" fmla="*/ 588 h 2750"/>
                  <a:gd name="T52" fmla="*/ 215 w 944"/>
                  <a:gd name="T53" fmla="*/ 612 h 2750"/>
                  <a:gd name="T54" fmla="*/ 255 w 944"/>
                  <a:gd name="T55" fmla="*/ 621 h 2750"/>
                  <a:gd name="T56" fmla="*/ 712 w 944"/>
                  <a:gd name="T57" fmla="*/ 618 h 2750"/>
                  <a:gd name="T58" fmla="*/ 749 w 944"/>
                  <a:gd name="T59" fmla="*/ 601 h 2750"/>
                  <a:gd name="T60" fmla="*/ 774 w 944"/>
                  <a:gd name="T61" fmla="*/ 570 h 2750"/>
                  <a:gd name="T62" fmla="*/ 782 w 944"/>
                  <a:gd name="T63" fmla="*/ 530 h 2750"/>
                  <a:gd name="T64" fmla="*/ 774 w 944"/>
                  <a:gd name="T65" fmla="*/ 489 h 2750"/>
                  <a:gd name="T66" fmla="*/ 748 w 944"/>
                  <a:gd name="T67" fmla="*/ 459 h 2750"/>
                  <a:gd name="T68" fmla="*/ 712 w 944"/>
                  <a:gd name="T69" fmla="*/ 441 h 2750"/>
                  <a:gd name="T70" fmla="*/ 255 w 944"/>
                  <a:gd name="T71" fmla="*/ 439 h 2750"/>
                  <a:gd name="T72" fmla="*/ 944 w 944"/>
                  <a:gd name="T73" fmla="*/ 0 h 2750"/>
                  <a:gd name="T74" fmla="*/ 0 w 944"/>
                  <a:gd name="T75" fmla="*/ 2750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750">
                    <a:moveTo>
                      <a:pt x="473" y="2038"/>
                    </a:moveTo>
                    <a:lnTo>
                      <a:pt x="441" y="2040"/>
                    </a:lnTo>
                    <a:lnTo>
                      <a:pt x="410" y="2049"/>
                    </a:lnTo>
                    <a:lnTo>
                      <a:pt x="380" y="2061"/>
                    </a:lnTo>
                    <a:lnTo>
                      <a:pt x="355" y="2078"/>
                    </a:lnTo>
                    <a:lnTo>
                      <a:pt x="331" y="2099"/>
                    </a:lnTo>
                    <a:lnTo>
                      <a:pt x="311" y="2123"/>
                    </a:lnTo>
                    <a:lnTo>
                      <a:pt x="294" y="2151"/>
                    </a:lnTo>
                    <a:lnTo>
                      <a:pt x="282" y="2181"/>
                    </a:lnTo>
                    <a:lnTo>
                      <a:pt x="274" y="2213"/>
                    </a:lnTo>
                    <a:lnTo>
                      <a:pt x="272" y="2247"/>
                    </a:lnTo>
                    <a:lnTo>
                      <a:pt x="274" y="2281"/>
                    </a:lnTo>
                    <a:lnTo>
                      <a:pt x="282" y="2312"/>
                    </a:lnTo>
                    <a:lnTo>
                      <a:pt x="294" y="2342"/>
                    </a:lnTo>
                    <a:lnTo>
                      <a:pt x="311" y="2370"/>
                    </a:lnTo>
                    <a:lnTo>
                      <a:pt x="331" y="2394"/>
                    </a:lnTo>
                    <a:lnTo>
                      <a:pt x="355" y="2415"/>
                    </a:lnTo>
                    <a:lnTo>
                      <a:pt x="381" y="2432"/>
                    </a:lnTo>
                    <a:lnTo>
                      <a:pt x="410" y="2444"/>
                    </a:lnTo>
                    <a:lnTo>
                      <a:pt x="441" y="2452"/>
                    </a:lnTo>
                    <a:lnTo>
                      <a:pt x="473" y="2456"/>
                    </a:lnTo>
                    <a:lnTo>
                      <a:pt x="506" y="2452"/>
                    </a:lnTo>
                    <a:lnTo>
                      <a:pt x="536" y="2444"/>
                    </a:lnTo>
                    <a:lnTo>
                      <a:pt x="565" y="2432"/>
                    </a:lnTo>
                    <a:lnTo>
                      <a:pt x="592" y="2415"/>
                    </a:lnTo>
                    <a:lnTo>
                      <a:pt x="615" y="2394"/>
                    </a:lnTo>
                    <a:lnTo>
                      <a:pt x="636" y="2370"/>
                    </a:lnTo>
                    <a:lnTo>
                      <a:pt x="652" y="2342"/>
                    </a:lnTo>
                    <a:lnTo>
                      <a:pt x="665" y="2312"/>
                    </a:lnTo>
                    <a:lnTo>
                      <a:pt x="672" y="2281"/>
                    </a:lnTo>
                    <a:lnTo>
                      <a:pt x="675" y="2247"/>
                    </a:lnTo>
                    <a:lnTo>
                      <a:pt x="672" y="2213"/>
                    </a:lnTo>
                    <a:lnTo>
                      <a:pt x="665" y="2181"/>
                    </a:lnTo>
                    <a:lnTo>
                      <a:pt x="652" y="2151"/>
                    </a:lnTo>
                    <a:lnTo>
                      <a:pt x="636" y="2123"/>
                    </a:lnTo>
                    <a:lnTo>
                      <a:pt x="615" y="2099"/>
                    </a:lnTo>
                    <a:lnTo>
                      <a:pt x="592" y="2078"/>
                    </a:lnTo>
                    <a:lnTo>
                      <a:pt x="565" y="2061"/>
                    </a:lnTo>
                    <a:lnTo>
                      <a:pt x="536" y="2049"/>
                    </a:lnTo>
                    <a:lnTo>
                      <a:pt x="506" y="2040"/>
                    </a:lnTo>
                    <a:lnTo>
                      <a:pt x="473" y="2038"/>
                    </a:lnTo>
                    <a:close/>
                    <a:moveTo>
                      <a:pt x="255" y="439"/>
                    </a:moveTo>
                    <a:lnTo>
                      <a:pt x="235" y="441"/>
                    </a:lnTo>
                    <a:lnTo>
                      <a:pt x="215" y="449"/>
                    </a:lnTo>
                    <a:lnTo>
                      <a:pt x="198" y="459"/>
                    </a:lnTo>
                    <a:lnTo>
                      <a:pt x="184" y="473"/>
                    </a:lnTo>
                    <a:lnTo>
                      <a:pt x="173" y="489"/>
                    </a:lnTo>
                    <a:lnTo>
                      <a:pt x="167" y="509"/>
                    </a:lnTo>
                    <a:lnTo>
                      <a:pt x="164" y="530"/>
                    </a:lnTo>
                    <a:lnTo>
                      <a:pt x="167" y="551"/>
                    </a:lnTo>
                    <a:lnTo>
                      <a:pt x="173" y="570"/>
                    </a:lnTo>
                    <a:lnTo>
                      <a:pt x="184" y="588"/>
                    </a:lnTo>
                    <a:lnTo>
                      <a:pt x="198" y="601"/>
                    </a:lnTo>
                    <a:lnTo>
                      <a:pt x="215" y="612"/>
                    </a:lnTo>
                    <a:lnTo>
                      <a:pt x="235" y="618"/>
                    </a:lnTo>
                    <a:lnTo>
                      <a:pt x="255" y="621"/>
                    </a:lnTo>
                    <a:lnTo>
                      <a:pt x="691" y="621"/>
                    </a:lnTo>
                    <a:lnTo>
                      <a:pt x="712" y="618"/>
                    </a:lnTo>
                    <a:lnTo>
                      <a:pt x="731" y="612"/>
                    </a:lnTo>
                    <a:lnTo>
                      <a:pt x="749" y="601"/>
                    </a:lnTo>
                    <a:lnTo>
                      <a:pt x="762" y="588"/>
                    </a:lnTo>
                    <a:lnTo>
                      <a:pt x="774" y="570"/>
                    </a:lnTo>
                    <a:lnTo>
                      <a:pt x="780" y="551"/>
                    </a:lnTo>
                    <a:lnTo>
                      <a:pt x="782" y="530"/>
                    </a:lnTo>
                    <a:lnTo>
                      <a:pt x="780" y="509"/>
                    </a:lnTo>
                    <a:lnTo>
                      <a:pt x="774" y="489"/>
                    </a:lnTo>
                    <a:lnTo>
                      <a:pt x="762" y="473"/>
                    </a:lnTo>
                    <a:lnTo>
                      <a:pt x="748" y="459"/>
                    </a:lnTo>
                    <a:lnTo>
                      <a:pt x="731" y="449"/>
                    </a:lnTo>
                    <a:lnTo>
                      <a:pt x="712" y="441"/>
                    </a:lnTo>
                    <a:lnTo>
                      <a:pt x="691" y="439"/>
                    </a:lnTo>
                    <a:lnTo>
                      <a:pt x="255" y="439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750"/>
                    </a:lnTo>
                    <a:lnTo>
                      <a:pt x="0" y="27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115"/>
              <p:cNvSpPr>
                <a:spLocks noEditPoints="1"/>
              </p:cNvSpPr>
              <p:nvPr/>
            </p:nvSpPr>
            <p:spPr bwMode="auto">
              <a:xfrm>
                <a:off x="8408988" y="374650"/>
                <a:ext cx="107950" cy="382588"/>
              </a:xfrm>
              <a:custGeom>
                <a:avLst/>
                <a:gdLst>
                  <a:gd name="T0" fmla="*/ 438 w 944"/>
                  <a:gd name="T1" fmla="*/ 2664 h 3374"/>
                  <a:gd name="T2" fmla="*/ 379 w 944"/>
                  <a:gd name="T3" fmla="*/ 2685 h 3374"/>
                  <a:gd name="T4" fmla="*/ 328 w 944"/>
                  <a:gd name="T5" fmla="*/ 2723 h 3374"/>
                  <a:gd name="T6" fmla="*/ 291 w 944"/>
                  <a:gd name="T7" fmla="*/ 2775 h 3374"/>
                  <a:gd name="T8" fmla="*/ 272 w 944"/>
                  <a:gd name="T9" fmla="*/ 2837 h 3374"/>
                  <a:gd name="T10" fmla="*/ 272 w 944"/>
                  <a:gd name="T11" fmla="*/ 2905 h 3374"/>
                  <a:gd name="T12" fmla="*/ 292 w 944"/>
                  <a:gd name="T13" fmla="*/ 2966 h 3374"/>
                  <a:gd name="T14" fmla="*/ 329 w 944"/>
                  <a:gd name="T15" fmla="*/ 3018 h 3374"/>
                  <a:gd name="T16" fmla="*/ 379 w 944"/>
                  <a:gd name="T17" fmla="*/ 3056 h 3374"/>
                  <a:gd name="T18" fmla="*/ 438 w 944"/>
                  <a:gd name="T19" fmla="*/ 3076 h 3374"/>
                  <a:gd name="T20" fmla="*/ 504 w 944"/>
                  <a:gd name="T21" fmla="*/ 3076 h 3374"/>
                  <a:gd name="T22" fmla="*/ 563 w 944"/>
                  <a:gd name="T23" fmla="*/ 3056 h 3374"/>
                  <a:gd name="T24" fmla="*/ 613 w 944"/>
                  <a:gd name="T25" fmla="*/ 3018 h 3374"/>
                  <a:gd name="T26" fmla="*/ 650 w 944"/>
                  <a:gd name="T27" fmla="*/ 2966 h 3374"/>
                  <a:gd name="T28" fmla="*/ 670 w 944"/>
                  <a:gd name="T29" fmla="*/ 2905 h 3374"/>
                  <a:gd name="T30" fmla="*/ 670 w 944"/>
                  <a:gd name="T31" fmla="*/ 2837 h 3374"/>
                  <a:gd name="T32" fmla="*/ 651 w 944"/>
                  <a:gd name="T33" fmla="*/ 2775 h 3374"/>
                  <a:gd name="T34" fmla="*/ 614 w 944"/>
                  <a:gd name="T35" fmla="*/ 2723 h 3374"/>
                  <a:gd name="T36" fmla="*/ 563 w 944"/>
                  <a:gd name="T37" fmla="*/ 2685 h 3374"/>
                  <a:gd name="T38" fmla="*/ 504 w 944"/>
                  <a:gd name="T39" fmla="*/ 2664 h 3374"/>
                  <a:gd name="T40" fmla="*/ 296 w 944"/>
                  <a:gd name="T41" fmla="*/ 326 h 3374"/>
                  <a:gd name="T42" fmla="*/ 255 w 944"/>
                  <a:gd name="T43" fmla="*/ 336 h 3374"/>
                  <a:gd name="T44" fmla="*/ 224 w 944"/>
                  <a:gd name="T45" fmla="*/ 362 h 3374"/>
                  <a:gd name="T46" fmla="*/ 206 w 944"/>
                  <a:gd name="T47" fmla="*/ 398 h 3374"/>
                  <a:gd name="T48" fmla="*/ 207 w 944"/>
                  <a:gd name="T49" fmla="*/ 439 h 3374"/>
                  <a:gd name="T50" fmla="*/ 225 w 944"/>
                  <a:gd name="T51" fmla="*/ 474 h 3374"/>
                  <a:gd name="T52" fmla="*/ 255 w 944"/>
                  <a:gd name="T53" fmla="*/ 499 h 3374"/>
                  <a:gd name="T54" fmla="*/ 296 w 944"/>
                  <a:gd name="T55" fmla="*/ 508 h 3374"/>
                  <a:gd name="T56" fmla="*/ 753 w 944"/>
                  <a:gd name="T57" fmla="*/ 506 h 3374"/>
                  <a:gd name="T58" fmla="*/ 789 w 944"/>
                  <a:gd name="T59" fmla="*/ 489 h 3374"/>
                  <a:gd name="T60" fmla="*/ 814 w 944"/>
                  <a:gd name="T61" fmla="*/ 458 h 3374"/>
                  <a:gd name="T62" fmla="*/ 823 w 944"/>
                  <a:gd name="T63" fmla="*/ 417 h 3374"/>
                  <a:gd name="T64" fmla="*/ 814 w 944"/>
                  <a:gd name="T65" fmla="*/ 377 h 3374"/>
                  <a:gd name="T66" fmla="*/ 789 w 944"/>
                  <a:gd name="T67" fmla="*/ 347 h 3374"/>
                  <a:gd name="T68" fmla="*/ 753 w 944"/>
                  <a:gd name="T69" fmla="*/ 329 h 3374"/>
                  <a:gd name="T70" fmla="*/ 296 w 944"/>
                  <a:gd name="T71" fmla="*/ 326 h 3374"/>
                  <a:gd name="T72" fmla="*/ 944 w 944"/>
                  <a:gd name="T73" fmla="*/ 0 h 3374"/>
                  <a:gd name="T74" fmla="*/ 0 w 944"/>
                  <a:gd name="T75" fmla="*/ 3374 h 3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3374">
                    <a:moveTo>
                      <a:pt x="471" y="2662"/>
                    </a:moveTo>
                    <a:lnTo>
                      <a:pt x="438" y="2664"/>
                    </a:lnTo>
                    <a:lnTo>
                      <a:pt x="407" y="2673"/>
                    </a:lnTo>
                    <a:lnTo>
                      <a:pt x="379" y="2685"/>
                    </a:lnTo>
                    <a:lnTo>
                      <a:pt x="352" y="2702"/>
                    </a:lnTo>
                    <a:lnTo>
                      <a:pt x="328" y="2723"/>
                    </a:lnTo>
                    <a:lnTo>
                      <a:pt x="309" y="2747"/>
                    </a:lnTo>
                    <a:lnTo>
                      <a:pt x="291" y="2775"/>
                    </a:lnTo>
                    <a:lnTo>
                      <a:pt x="279" y="2805"/>
                    </a:lnTo>
                    <a:lnTo>
                      <a:pt x="272" y="2837"/>
                    </a:lnTo>
                    <a:lnTo>
                      <a:pt x="269" y="2871"/>
                    </a:lnTo>
                    <a:lnTo>
                      <a:pt x="272" y="2905"/>
                    </a:lnTo>
                    <a:lnTo>
                      <a:pt x="280" y="2936"/>
                    </a:lnTo>
                    <a:lnTo>
                      <a:pt x="292" y="2966"/>
                    </a:lnTo>
                    <a:lnTo>
                      <a:pt x="309" y="2994"/>
                    </a:lnTo>
                    <a:lnTo>
                      <a:pt x="329" y="3018"/>
                    </a:lnTo>
                    <a:lnTo>
                      <a:pt x="353" y="3039"/>
                    </a:lnTo>
                    <a:lnTo>
                      <a:pt x="379" y="3056"/>
                    </a:lnTo>
                    <a:lnTo>
                      <a:pt x="407" y="3068"/>
                    </a:lnTo>
                    <a:lnTo>
                      <a:pt x="438" y="3076"/>
                    </a:lnTo>
                    <a:lnTo>
                      <a:pt x="471" y="3080"/>
                    </a:lnTo>
                    <a:lnTo>
                      <a:pt x="504" y="3076"/>
                    </a:lnTo>
                    <a:lnTo>
                      <a:pt x="535" y="3068"/>
                    </a:lnTo>
                    <a:lnTo>
                      <a:pt x="563" y="3056"/>
                    </a:lnTo>
                    <a:lnTo>
                      <a:pt x="589" y="3039"/>
                    </a:lnTo>
                    <a:lnTo>
                      <a:pt x="613" y="3018"/>
                    </a:lnTo>
                    <a:lnTo>
                      <a:pt x="633" y="2994"/>
                    </a:lnTo>
                    <a:lnTo>
                      <a:pt x="650" y="2966"/>
                    </a:lnTo>
                    <a:lnTo>
                      <a:pt x="662" y="2936"/>
                    </a:lnTo>
                    <a:lnTo>
                      <a:pt x="670" y="2905"/>
                    </a:lnTo>
                    <a:lnTo>
                      <a:pt x="673" y="2871"/>
                    </a:lnTo>
                    <a:lnTo>
                      <a:pt x="670" y="2837"/>
                    </a:lnTo>
                    <a:lnTo>
                      <a:pt x="663" y="2805"/>
                    </a:lnTo>
                    <a:lnTo>
                      <a:pt x="651" y="2775"/>
                    </a:lnTo>
                    <a:lnTo>
                      <a:pt x="633" y="2747"/>
                    </a:lnTo>
                    <a:lnTo>
                      <a:pt x="614" y="2723"/>
                    </a:lnTo>
                    <a:lnTo>
                      <a:pt x="590" y="2702"/>
                    </a:lnTo>
                    <a:lnTo>
                      <a:pt x="563" y="2685"/>
                    </a:lnTo>
                    <a:lnTo>
                      <a:pt x="535" y="2673"/>
                    </a:lnTo>
                    <a:lnTo>
                      <a:pt x="504" y="2664"/>
                    </a:lnTo>
                    <a:lnTo>
                      <a:pt x="471" y="2662"/>
                    </a:lnTo>
                    <a:close/>
                    <a:moveTo>
                      <a:pt x="296" y="326"/>
                    </a:moveTo>
                    <a:lnTo>
                      <a:pt x="275" y="329"/>
                    </a:lnTo>
                    <a:lnTo>
                      <a:pt x="255" y="336"/>
                    </a:lnTo>
                    <a:lnTo>
                      <a:pt x="238" y="348"/>
                    </a:lnTo>
                    <a:lnTo>
                      <a:pt x="224" y="362"/>
                    </a:lnTo>
                    <a:lnTo>
                      <a:pt x="212" y="378"/>
                    </a:lnTo>
                    <a:lnTo>
                      <a:pt x="206" y="398"/>
                    </a:lnTo>
                    <a:lnTo>
                      <a:pt x="205" y="417"/>
                    </a:lnTo>
                    <a:lnTo>
                      <a:pt x="207" y="439"/>
                    </a:lnTo>
                    <a:lnTo>
                      <a:pt x="214" y="458"/>
                    </a:lnTo>
                    <a:lnTo>
                      <a:pt x="225" y="474"/>
                    </a:lnTo>
                    <a:lnTo>
                      <a:pt x="239" y="489"/>
                    </a:lnTo>
                    <a:lnTo>
                      <a:pt x="255" y="499"/>
                    </a:lnTo>
                    <a:lnTo>
                      <a:pt x="275" y="506"/>
                    </a:lnTo>
                    <a:lnTo>
                      <a:pt x="296" y="508"/>
                    </a:lnTo>
                    <a:lnTo>
                      <a:pt x="732" y="508"/>
                    </a:lnTo>
                    <a:lnTo>
                      <a:pt x="753" y="506"/>
                    </a:lnTo>
                    <a:lnTo>
                      <a:pt x="772" y="499"/>
                    </a:lnTo>
                    <a:lnTo>
                      <a:pt x="789" y="489"/>
                    </a:lnTo>
                    <a:lnTo>
                      <a:pt x="803" y="474"/>
                    </a:lnTo>
                    <a:lnTo>
                      <a:pt x="814" y="458"/>
                    </a:lnTo>
                    <a:lnTo>
                      <a:pt x="820" y="439"/>
                    </a:lnTo>
                    <a:lnTo>
                      <a:pt x="823" y="417"/>
                    </a:lnTo>
                    <a:lnTo>
                      <a:pt x="820" y="397"/>
                    </a:lnTo>
                    <a:lnTo>
                      <a:pt x="814" y="377"/>
                    </a:lnTo>
                    <a:lnTo>
                      <a:pt x="803" y="360"/>
                    </a:lnTo>
                    <a:lnTo>
                      <a:pt x="789" y="347"/>
                    </a:lnTo>
                    <a:lnTo>
                      <a:pt x="772" y="335"/>
                    </a:lnTo>
                    <a:lnTo>
                      <a:pt x="753" y="329"/>
                    </a:lnTo>
                    <a:lnTo>
                      <a:pt x="732" y="326"/>
                    </a:lnTo>
                    <a:lnTo>
                      <a:pt x="296" y="326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3374"/>
                    </a:lnTo>
                    <a:lnTo>
                      <a:pt x="0" y="33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116"/>
              <p:cNvSpPr>
                <a:spLocks noEditPoints="1"/>
              </p:cNvSpPr>
              <p:nvPr/>
            </p:nvSpPr>
            <p:spPr bwMode="auto">
              <a:xfrm>
                <a:off x="8270875" y="425450"/>
                <a:ext cx="106363" cy="331788"/>
              </a:xfrm>
              <a:custGeom>
                <a:avLst/>
                <a:gdLst>
                  <a:gd name="T0" fmla="*/ 438 w 944"/>
                  <a:gd name="T1" fmla="*/ 2217 h 2927"/>
                  <a:gd name="T2" fmla="*/ 379 w 944"/>
                  <a:gd name="T3" fmla="*/ 2238 h 2927"/>
                  <a:gd name="T4" fmla="*/ 329 w 944"/>
                  <a:gd name="T5" fmla="*/ 2276 h 2927"/>
                  <a:gd name="T6" fmla="*/ 292 w 944"/>
                  <a:gd name="T7" fmla="*/ 2328 h 2927"/>
                  <a:gd name="T8" fmla="*/ 272 w 944"/>
                  <a:gd name="T9" fmla="*/ 2390 h 2927"/>
                  <a:gd name="T10" fmla="*/ 272 w 944"/>
                  <a:gd name="T11" fmla="*/ 2458 h 2927"/>
                  <a:gd name="T12" fmla="*/ 292 w 944"/>
                  <a:gd name="T13" fmla="*/ 2519 h 2927"/>
                  <a:gd name="T14" fmla="*/ 329 w 944"/>
                  <a:gd name="T15" fmla="*/ 2571 h 2927"/>
                  <a:gd name="T16" fmla="*/ 379 w 944"/>
                  <a:gd name="T17" fmla="*/ 2609 h 2927"/>
                  <a:gd name="T18" fmla="*/ 438 w 944"/>
                  <a:gd name="T19" fmla="*/ 2629 h 2927"/>
                  <a:gd name="T20" fmla="*/ 504 w 944"/>
                  <a:gd name="T21" fmla="*/ 2629 h 2927"/>
                  <a:gd name="T22" fmla="*/ 565 w 944"/>
                  <a:gd name="T23" fmla="*/ 2609 h 2927"/>
                  <a:gd name="T24" fmla="*/ 614 w 944"/>
                  <a:gd name="T25" fmla="*/ 2571 h 2927"/>
                  <a:gd name="T26" fmla="*/ 651 w 944"/>
                  <a:gd name="T27" fmla="*/ 2519 h 2927"/>
                  <a:gd name="T28" fmla="*/ 670 w 944"/>
                  <a:gd name="T29" fmla="*/ 2458 h 2927"/>
                  <a:gd name="T30" fmla="*/ 670 w 944"/>
                  <a:gd name="T31" fmla="*/ 2390 h 2927"/>
                  <a:gd name="T32" fmla="*/ 650 w 944"/>
                  <a:gd name="T33" fmla="*/ 2328 h 2927"/>
                  <a:gd name="T34" fmla="*/ 613 w 944"/>
                  <a:gd name="T35" fmla="*/ 2276 h 2927"/>
                  <a:gd name="T36" fmla="*/ 564 w 944"/>
                  <a:gd name="T37" fmla="*/ 2238 h 2927"/>
                  <a:gd name="T38" fmla="*/ 503 w 944"/>
                  <a:gd name="T39" fmla="*/ 2217 h 2927"/>
                  <a:gd name="T40" fmla="*/ 264 w 944"/>
                  <a:gd name="T41" fmla="*/ 302 h 2927"/>
                  <a:gd name="T42" fmla="*/ 223 w 944"/>
                  <a:gd name="T43" fmla="*/ 312 h 2927"/>
                  <a:gd name="T44" fmla="*/ 192 w 944"/>
                  <a:gd name="T45" fmla="*/ 336 h 2927"/>
                  <a:gd name="T46" fmla="*/ 175 w 944"/>
                  <a:gd name="T47" fmla="*/ 373 h 2927"/>
                  <a:gd name="T48" fmla="*/ 175 w 944"/>
                  <a:gd name="T49" fmla="*/ 415 h 2927"/>
                  <a:gd name="T50" fmla="*/ 192 w 944"/>
                  <a:gd name="T51" fmla="*/ 451 h 2927"/>
                  <a:gd name="T52" fmla="*/ 223 w 944"/>
                  <a:gd name="T53" fmla="*/ 475 h 2927"/>
                  <a:gd name="T54" fmla="*/ 264 w 944"/>
                  <a:gd name="T55" fmla="*/ 484 h 2927"/>
                  <a:gd name="T56" fmla="*/ 720 w 944"/>
                  <a:gd name="T57" fmla="*/ 482 h 2927"/>
                  <a:gd name="T58" fmla="*/ 757 w 944"/>
                  <a:gd name="T59" fmla="*/ 465 h 2927"/>
                  <a:gd name="T60" fmla="*/ 781 w 944"/>
                  <a:gd name="T61" fmla="*/ 434 h 2927"/>
                  <a:gd name="T62" fmla="*/ 791 w 944"/>
                  <a:gd name="T63" fmla="*/ 393 h 2927"/>
                  <a:gd name="T64" fmla="*/ 781 w 944"/>
                  <a:gd name="T65" fmla="*/ 354 h 2927"/>
                  <a:gd name="T66" fmla="*/ 757 w 944"/>
                  <a:gd name="T67" fmla="*/ 323 h 2927"/>
                  <a:gd name="T68" fmla="*/ 720 w 944"/>
                  <a:gd name="T69" fmla="*/ 306 h 2927"/>
                  <a:gd name="T70" fmla="*/ 264 w 944"/>
                  <a:gd name="T71" fmla="*/ 302 h 2927"/>
                  <a:gd name="T72" fmla="*/ 944 w 944"/>
                  <a:gd name="T73" fmla="*/ 0 h 2927"/>
                  <a:gd name="T74" fmla="*/ 0 w 944"/>
                  <a:gd name="T75" fmla="*/ 2927 h 2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927">
                    <a:moveTo>
                      <a:pt x="471" y="2215"/>
                    </a:moveTo>
                    <a:lnTo>
                      <a:pt x="438" y="2217"/>
                    </a:lnTo>
                    <a:lnTo>
                      <a:pt x="408" y="2226"/>
                    </a:lnTo>
                    <a:lnTo>
                      <a:pt x="379" y="2238"/>
                    </a:lnTo>
                    <a:lnTo>
                      <a:pt x="352" y="2255"/>
                    </a:lnTo>
                    <a:lnTo>
                      <a:pt x="329" y="2276"/>
                    </a:lnTo>
                    <a:lnTo>
                      <a:pt x="308" y="2300"/>
                    </a:lnTo>
                    <a:lnTo>
                      <a:pt x="292" y="2328"/>
                    </a:lnTo>
                    <a:lnTo>
                      <a:pt x="279" y="2358"/>
                    </a:lnTo>
                    <a:lnTo>
                      <a:pt x="272" y="2390"/>
                    </a:lnTo>
                    <a:lnTo>
                      <a:pt x="269" y="2424"/>
                    </a:lnTo>
                    <a:lnTo>
                      <a:pt x="272" y="2458"/>
                    </a:lnTo>
                    <a:lnTo>
                      <a:pt x="279" y="2489"/>
                    </a:lnTo>
                    <a:lnTo>
                      <a:pt x="292" y="2519"/>
                    </a:lnTo>
                    <a:lnTo>
                      <a:pt x="308" y="2547"/>
                    </a:lnTo>
                    <a:lnTo>
                      <a:pt x="329" y="2571"/>
                    </a:lnTo>
                    <a:lnTo>
                      <a:pt x="352" y="2592"/>
                    </a:lnTo>
                    <a:lnTo>
                      <a:pt x="379" y="2609"/>
                    </a:lnTo>
                    <a:lnTo>
                      <a:pt x="408" y="2621"/>
                    </a:lnTo>
                    <a:lnTo>
                      <a:pt x="438" y="2629"/>
                    </a:lnTo>
                    <a:lnTo>
                      <a:pt x="471" y="2633"/>
                    </a:lnTo>
                    <a:lnTo>
                      <a:pt x="504" y="2629"/>
                    </a:lnTo>
                    <a:lnTo>
                      <a:pt x="535" y="2621"/>
                    </a:lnTo>
                    <a:lnTo>
                      <a:pt x="565" y="2609"/>
                    </a:lnTo>
                    <a:lnTo>
                      <a:pt x="590" y="2592"/>
                    </a:lnTo>
                    <a:lnTo>
                      <a:pt x="614" y="2571"/>
                    </a:lnTo>
                    <a:lnTo>
                      <a:pt x="634" y="2547"/>
                    </a:lnTo>
                    <a:lnTo>
                      <a:pt x="651" y="2519"/>
                    </a:lnTo>
                    <a:lnTo>
                      <a:pt x="662" y="2489"/>
                    </a:lnTo>
                    <a:lnTo>
                      <a:pt x="670" y="2458"/>
                    </a:lnTo>
                    <a:lnTo>
                      <a:pt x="672" y="2424"/>
                    </a:lnTo>
                    <a:lnTo>
                      <a:pt x="670" y="2390"/>
                    </a:lnTo>
                    <a:lnTo>
                      <a:pt x="662" y="2358"/>
                    </a:lnTo>
                    <a:lnTo>
                      <a:pt x="650" y="2328"/>
                    </a:lnTo>
                    <a:lnTo>
                      <a:pt x="633" y="2300"/>
                    </a:lnTo>
                    <a:lnTo>
                      <a:pt x="613" y="2276"/>
                    </a:lnTo>
                    <a:lnTo>
                      <a:pt x="589" y="2255"/>
                    </a:lnTo>
                    <a:lnTo>
                      <a:pt x="564" y="2238"/>
                    </a:lnTo>
                    <a:lnTo>
                      <a:pt x="534" y="2226"/>
                    </a:lnTo>
                    <a:lnTo>
                      <a:pt x="503" y="2217"/>
                    </a:lnTo>
                    <a:lnTo>
                      <a:pt x="471" y="2215"/>
                    </a:lnTo>
                    <a:close/>
                    <a:moveTo>
                      <a:pt x="264" y="302"/>
                    </a:moveTo>
                    <a:lnTo>
                      <a:pt x="242" y="306"/>
                    </a:lnTo>
                    <a:lnTo>
                      <a:pt x="223" y="312"/>
                    </a:lnTo>
                    <a:lnTo>
                      <a:pt x="206" y="323"/>
                    </a:lnTo>
                    <a:lnTo>
                      <a:pt x="192" y="336"/>
                    </a:lnTo>
                    <a:lnTo>
                      <a:pt x="182" y="354"/>
                    </a:lnTo>
                    <a:lnTo>
                      <a:pt x="175" y="373"/>
                    </a:lnTo>
                    <a:lnTo>
                      <a:pt x="172" y="393"/>
                    </a:lnTo>
                    <a:lnTo>
                      <a:pt x="175" y="415"/>
                    </a:lnTo>
                    <a:lnTo>
                      <a:pt x="182" y="434"/>
                    </a:lnTo>
                    <a:lnTo>
                      <a:pt x="192" y="451"/>
                    </a:lnTo>
                    <a:lnTo>
                      <a:pt x="206" y="465"/>
                    </a:lnTo>
                    <a:lnTo>
                      <a:pt x="223" y="475"/>
                    </a:lnTo>
                    <a:lnTo>
                      <a:pt x="242" y="482"/>
                    </a:lnTo>
                    <a:lnTo>
                      <a:pt x="264" y="484"/>
                    </a:lnTo>
                    <a:lnTo>
                      <a:pt x="699" y="484"/>
                    </a:lnTo>
                    <a:lnTo>
                      <a:pt x="720" y="482"/>
                    </a:lnTo>
                    <a:lnTo>
                      <a:pt x="739" y="475"/>
                    </a:lnTo>
                    <a:lnTo>
                      <a:pt x="757" y="465"/>
                    </a:lnTo>
                    <a:lnTo>
                      <a:pt x="770" y="451"/>
                    </a:lnTo>
                    <a:lnTo>
                      <a:pt x="781" y="434"/>
                    </a:lnTo>
                    <a:lnTo>
                      <a:pt x="787" y="415"/>
                    </a:lnTo>
                    <a:lnTo>
                      <a:pt x="791" y="393"/>
                    </a:lnTo>
                    <a:lnTo>
                      <a:pt x="787" y="373"/>
                    </a:lnTo>
                    <a:lnTo>
                      <a:pt x="781" y="354"/>
                    </a:lnTo>
                    <a:lnTo>
                      <a:pt x="770" y="336"/>
                    </a:lnTo>
                    <a:lnTo>
                      <a:pt x="757" y="323"/>
                    </a:lnTo>
                    <a:lnTo>
                      <a:pt x="739" y="312"/>
                    </a:lnTo>
                    <a:lnTo>
                      <a:pt x="720" y="306"/>
                    </a:lnTo>
                    <a:lnTo>
                      <a:pt x="699" y="302"/>
                    </a:lnTo>
                    <a:lnTo>
                      <a:pt x="264" y="302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927"/>
                    </a:lnTo>
                    <a:lnTo>
                      <a:pt x="0" y="29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111238" y="3896847"/>
            <a:ext cx="643295" cy="643295"/>
            <a:chOff x="4111238" y="3896847"/>
            <a:chExt cx="643295" cy="643295"/>
          </a:xfrm>
        </p:grpSpPr>
        <p:sp>
          <p:nvSpPr>
            <p:cNvPr id="24" name="椭圆 23"/>
            <p:cNvSpPr/>
            <p:nvPr/>
          </p:nvSpPr>
          <p:spPr>
            <a:xfrm>
              <a:off x="4111238" y="3896847"/>
              <a:ext cx="643295" cy="6432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5" name="Group 1611"/>
            <p:cNvGrpSpPr/>
            <p:nvPr/>
          </p:nvGrpSpPr>
          <p:grpSpPr>
            <a:xfrm>
              <a:off x="4307937" y="4077044"/>
              <a:ext cx="249896" cy="282901"/>
              <a:chOff x="7507288" y="3689351"/>
              <a:chExt cx="336551" cy="381000"/>
            </a:xfrm>
            <a:solidFill>
              <a:schemeClr val="tx1"/>
            </a:solidFill>
          </p:grpSpPr>
          <p:sp>
            <p:nvSpPr>
              <p:cNvPr id="26" name="Freeform 463"/>
              <p:cNvSpPr/>
              <p:nvPr/>
            </p:nvSpPr>
            <p:spPr bwMode="auto">
              <a:xfrm>
                <a:off x="7507288" y="3983038"/>
                <a:ext cx="74613" cy="49213"/>
              </a:xfrm>
              <a:custGeom>
                <a:avLst/>
                <a:gdLst>
                  <a:gd name="T0" fmla="*/ 212 w 660"/>
                  <a:gd name="T1" fmla="*/ 0 h 423"/>
                  <a:gd name="T2" fmla="*/ 376 w 660"/>
                  <a:gd name="T3" fmla="*/ 0 h 423"/>
                  <a:gd name="T4" fmla="*/ 398 w 660"/>
                  <a:gd name="T5" fmla="*/ 3 h 423"/>
                  <a:gd name="T6" fmla="*/ 417 w 660"/>
                  <a:gd name="T7" fmla="*/ 12 h 423"/>
                  <a:gd name="T8" fmla="*/ 434 w 660"/>
                  <a:gd name="T9" fmla="*/ 24 h 423"/>
                  <a:gd name="T10" fmla="*/ 446 w 660"/>
                  <a:gd name="T11" fmla="*/ 41 h 423"/>
                  <a:gd name="T12" fmla="*/ 454 w 660"/>
                  <a:gd name="T13" fmla="*/ 60 h 423"/>
                  <a:gd name="T14" fmla="*/ 456 w 660"/>
                  <a:gd name="T15" fmla="*/ 81 h 423"/>
                  <a:gd name="T16" fmla="*/ 453 w 660"/>
                  <a:gd name="T17" fmla="*/ 102 h 423"/>
                  <a:gd name="T18" fmla="*/ 445 w 660"/>
                  <a:gd name="T19" fmla="*/ 122 h 423"/>
                  <a:gd name="T20" fmla="*/ 433 w 660"/>
                  <a:gd name="T21" fmla="*/ 138 h 423"/>
                  <a:gd name="T22" fmla="*/ 416 w 660"/>
                  <a:gd name="T23" fmla="*/ 150 h 423"/>
                  <a:gd name="T24" fmla="*/ 397 w 660"/>
                  <a:gd name="T25" fmla="*/ 159 h 423"/>
                  <a:gd name="T26" fmla="*/ 376 w 660"/>
                  <a:gd name="T27" fmla="*/ 161 h 423"/>
                  <a:gd name="T28" fmla="*/ 212 w 660"/>
                  <a:gd name="T29" fmla="*/ 161 h 423"/>
                  <a:gd name="T30" fmla="*/ 196 w 660"/>
                  <a:gd name="T31" fmla="*/ 164 h 423"/>
                  <a:gd name="T32" fmla="*/ 180 w 660"/>
                  <a:gd name="T33" fmla="*/ 171 h 423"/>
                  <a:gd name="T34" fmla="*/ 169 w 660"/>
                  <a:gd name="T35" fmla="*/ 183 h 423"/>
                  <a:gd name="T36" fmla="*/ 162 w 660"/>
                  <a:gd name="T37" fmla="*/ 198 h 423"/>
                  <a:gd name="T38" fmla="*/ 159 w 660"/>
                  <a:gd name="T39" fmla="*/ 215 h 423"/>
                  <a:gd name="T40" fmla="*/ 162 w 660"/>
                  <a:gd name="T41" fmla="*/ 232 h 423"/>
                  <a:gd name="T42" fmla="*/ 169 w 660"/>
                  <a:gd name="T43" fmla="*/ 246 h 423"/>
                  <a:gd name="T44" fmla="*/ 180 w 660"/>
                  <a:gd name="T45" fmla="*/ 258 h 423"/>
                  <a:gd name="T46" fmla="*/ 196 w 660"/>
                  <a:gd name="T47" fmla="*/ 266 h 423"/>
                  <a:gd name="T48" fmla="*/ 212 w 660"/>
                  <a:gd name="T49" fmla="*/ 269 h 423"/>
                  <a:gd name="T50" fmla="*/ 580 w 660"/>
                  <a:gd name="T51" fmla="*/ 269 h 423"/>
                  <a:gd name="T52" fmla="*/ 602 w 660"/>
                  <a:gd name="T53" fmla="*/ 272 h 423"/>
                  <a:gd name="T54" fmla="*/ 621 w 660"/>
                  <a:gd name="T55" fmla="*/ 280 h 423"/>
                  <a:gd name="T56" fmla="*/ 637 w 660"/>
                  <a:gd name="T57" fmla="*/ 292 h 423"/>
                  <a:gd name="T58" fmla="*/ 649 w 660"/>
                  <a:gd name="T59" fmla="*/ 309 h 423"/>
                  <a:gd name="T60" fmla="*/ 657 w 660"/>
                  <a:gd name="T61" fmla="*/ 328 h 423"/>
                  <a:gd name="T62" fmla="*/ 660 w 660"/>
                  <a:gd name="T63" fmla="*/ 349 h 423"/>
                  <a:gd name="T64" fmla="*/ 658 w 660"/>
                  <a:gd name="T65" fmla="*/ 367 h 423"/>
                  <a:gd name="T66" fmla="*/ 652 w 660"/>
                  <a:gd name="T67" fmla="*/ 385 h 423"/>
                  <a:gd name="T68" fmla="*/ 643 w 660"/>
                  <a:gd name="T69" fmla="*/ 399 h 423"/>
                  <a:gd name="T70" fmla="*/ 630 w 660"/>
                  <a:gd name="T71" fmla="*/ 410 h 423"/>
                  <a:gd name="T72" fmla="*/ 616 w 660"/>
                  <a:gd name="T73" fmla="*/ 419 h 423"/>
                  <a:gd name="T74" fmla="*/ 601 w 660"/>
                  <a:gd name="T75" fmla="*/ 423 h 423"/>
                  <a:gd name="T76" fmla="*/ 582 w 660"/>
                  <a:gd name="T77" fmla="*/ 423 h 423"/>
                  <a:gd name="T78" fmla="*/ 212 w 660"/>
                  <a:gd name="T79" fmla="*/ 423 h 423"/>
                  <a:gd name="T80" fmla="*/ 177 w 660"/>
                  <a:gd name="T81" fmla="*/ 420 h 423"/>
                  <a:gd name="T82" fmla="*/ 145 w 660"/>
                  <a:gd name="T83" fmla="*/ 412 h 423"/>
                  <a:gd name="T84" fmla="*/ 114 w 660"/>
                  <a:gd name="T85" fmla="*/ 399 h 423"/>
                  <a:gd name="T86" fmla="*/ 87 w 660"/>
                  <a:gd name="T87" fmla="*/ 383 h 423"/>
                  <a:gd name="T88" fmla="*/ 62 w 660"/>
                  <a:gd name="T89" fmla="*/ 361 h 423"/>
                  <a:gd name="T90" fmla="*/ 41 w 660"/>
                  <a:gd name="T91" fmla="*/ 336 h 423"/>
                  <a:gd name="T92" fmla="*/ 24 w 660"/>
                  <a:gd name="T93" fmla="*/ 309 h 423"/>
                  <a:gd name="T94" fmla="*/ 11 w 660"/>
                  <a:gd name="T95" fmla="*/ 279 h 423"/>
                  <a:gd name="T96" fmla="*/ 3 w 660"/>
                  <a:gd name="T97" fmla="*/ 246 h 423"/>
                  <a:gd name="T98" fmla="*/ 0 w 660"/>
                  <a:gd name="T99" fmla="*/ 211 h 423"/>
                  <a:gd name="T100" fmla="*/ 3 w 660"/>
                  <a:gd name="T101" fmla="*/ 177 h 423"/>
                  <a:gd name="T102" fmla="*/ 11 w 660"/>
                  <a:gd name="T103" fmla="*/ 144 h 423"/>
                  <a:gd name="T104" fmla="*/ 24 w 660"/>
                  <a:gd name="T105" fmla="*/ 114 h 423"/>
                  <a:gd name="T106" fmla="*/ 41 w 660"/>
                  <a:gd name="T107" fmla="*/ 86 h 423"/>
                  <a:gd name="T108" fmla="*/ 62 w 660"/>
                  <a:gd name="T109" fmla="*/ 61 h 423"/>
                  <a:gd name="T110" fmla="*/ 87 w 660"/>
                  <a:gd name="T111" fmla="*/ 41 h 423"/>
                  <a:gd name="T112" fmla="*/ 114 w 660"/>
                  <a:gd name="T113" fmla="*/ 23 h 423"/>
                  <a:gd name="T114" fmla="*/ 145 w 660"/>
                  <a:gd name="T115" fmla="*/ 11 h 423"/>
                  <a:gd name="T116" fmla="*/ 177 w 660"/>
                  <a:gd name="T117" fmla="*/ 3 h 423"/>
                  <a:gd name="T118" fmla="*/ 212 w 660"/>
                  <a:gd name="T1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0" h="423">
                    <a:moveTo>
                      <a:pt x="212" y="0"/>
                    </a:moveTo>
                    <a:lnTo>
                      <a:pt x="376" y="0"/>
                    </a:lnTo>
                    <a:lnTo>
                      <a:pt x="398" y="3"/>
                    </a:lnTo>
                    <a:lnTo>
                      <a:pt x="417" y="12"/>
                    </a:lnTo>
                    <a:lnTo>
                      <a:pt x="434" y="24"/>
                    </a:lnTo>
                    <a:lnTo>
                      <a:pt x="446" y="41"/>
                    </a:lnTo>
                    <a:lnTo>
                      <a:pt x="454" y="60"/>
                    </a:lnTo>
                    <a:lnTo>
                      <a:pt x="456" y="81"/>
                    </a:lnTo>
                    <a:lnTo>
                      <a:pt x="453" y="102"/>
                    </a:lnTo>
                    <a:lnTo>
                      <a:pt x="445" y="122"/>
                    </a:lnTo>
                    <a:lnTo>
                      <a:pt x="433" y="138"/>
                    </a:lnTo>
                    <a:lnTo>
                      <a:pt x="416" y="150"/>
                    </a:lnTo>
                    <a:lnTo>
                      <a:pt x="397" y="159"/>
                    </a:lnTo>
                    <a:lnTo>
                      <a:pt x="376" y="161"/>
                    </a:lnTo>
                    <a:lnTo>
                      <a:pt x="212" y="161"/>
                    </a:lnTo>
                    <a:lnTo>
                      <a:pt x="196" y="164"/>
                    </a:lnTo>
                    <a:lnTo>
                      <a:pt x="180" y="171"/>
                    </a:lnTo>
                    <a:lnTo>
                      <a:pt x="169" y="183"/>
                    </a:lnTo>
                    <a:lnTo>
                      <a:pt x="162" y="198"/>
                    </a:lnTo>
                    <a:lnTo>
                      <a:pt x="159" y="215"/>
                    </a:lnTo>
                    <a:lnTo>
                      <a:pt x="162" y="232"/>
                    </a:lnTo>
                    <a:lnTo>
                      <a:pt x="169" y="246"/>
                    </a:lnTo>
                    <a:lnTo>
                      <a:pt x="180" y="258"/>
                    </a:lnTo>
                    <a:lnTo>
                      <a:pt x="196" y="266"/>
                    </a:lnTo>
                    <a:lnTo>
                      <a:pt x="212" y="269"/>
                    </a:lnTo>
                    <a:lnTo>
                      <a:pt x="580" y="269"/>
                    </a:lnTo>
                    <a:lnTo>
                      <a:pt x="602" y="272"/>
                    </a:lnTo>
                    <a:lnTo>
                      <a:pt x="621" y="280"/>
                    </a:lnTo>
                    <a:lnTo>
                      <a:pt x="637" y="292"/>
                    </a:lnTo>
                    <a:lnTo>
                      <a:pt x="649" y="309"/>
                    </a:lnTo>
                    <a:lnTo>
                      <a:pt x="657" y="328"/>
                    </a:lnTo>
                    <a:lnTo>
                      <a:pt x="660" y="349"/>
                    </a:lnTo>
                    <a:lnTo>
                      <a:pt x="658" y="367"/>
                    </a:lnTo>
                    <a:lnTo>
                      <a:pt x="652" y="385"/>
                    </a:lnTo>
                    <a:lnTo>
                      <a:pt x="643" y="399"/>
                    </a:lnTo>
                    <a:lnTo>
                      <a:pt x="630" y="410"/>
                    </a:lnTo>
                    <a:lnTo>
                      <a:pt x="616" y="419"/>
                    </a:lnTo>
                    <a:lnTo>
                      <a:pt x="601" y="423"/>
                    </a:lnTo>
                    <a:lnTo>
                      <a:pt x="582" y="423"/>
                    </a:lnTo>
                    <a:lnTo>
                      <a:pt x="212" y="423"/>
                    </a:lnTo>
                    <a:lnTo>
                      <a:pt x="177" y="420"/>
                    </a:lnTo>
                    <a:lnTo>
                      <a:pt x="145" y="412"/>
                    </a:lnTo>
                    <a:lnTo>
                      <a:pt x="114" y="399"/>
                    </a:lnTo>
                    <a:lnTo>
                      <a:pt x="87" y="383"/>
                    </a:lnTo>
                    <a:lnTo>
                      <a:pt x="62" y="361"/>
                    </a:lnTo>
                    <a:lnTo>
                      <a:pt x="41" y="336"/>
                    </a:lnTo>
                    <a:lnTo>
                      <a:pt x="24" y="309"/>
                    </a:lnTo>
                    <a:lnTo>
                      <a:pt x="11" y="279"/>
                    </a:lnTo>
                    <a:lnTo>
                      <a:pt x="3" y="246"/>
                    </a:lnTo>
                    <a:lnTo>
                      <a:pt x="0" y="211"/>
                    </a:lnTo>
                    <a:lnTo>
                      <a:pt x="3" y="177"/>
                    </a:lnTo>
                    <a:lnTo>
                      <a:pt x="11" y="144"/>
                    </a:lnTo>
                    <a:lnTo>
                      <a:pt x="24" y="114"/>
                    </a:lnTo>
                    <a:lnTo>
                      <a:pt x="41" y="86"/>
                    </a:lnTo>
                    <a:lnTo>
                      <a:pt x="62" y="61"/>
                    </a:lnTo>
                    <a:lnTo>
                      <a:pt x="87" y="41"/>
                    </a:lnTo>
                    <a:lnTo>
                      <a:pt x="114" y="23"/>
                    </a:lnTo>
                    <a:lnTo>
                      <a:pt x="145" y="11"/>
                    </a:lnTo>
                    <a:lnTo>
                      <a:pt x="177" y="3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464"/>
              <p:cNvSpPr/>
              <p:nvPr/>
            </p:nvSpPr>
            <p:spPr bwMode="auto">
              <a:xfrm>
                <a:off x="7507288" y="3897313"/>
                <a:ext cx="74613" cy="49213"/>
              </a:xfrm>
              <a:custGeom>
                <a:avLst/>
                <a:gdLst>
                  <a:gd name="T0" fmla="*/ 212 w 663"/>
                  <a:gd name="T1" fmla="*/ 0 h 430"/>
                  <a:gd name="T2" fmla="*/ 376 w 663"/>
                  <a:gd name="T3" fmla="*/ 0 h 430"/>
                  <a:gd name="T4" fmla="*/ 398 w 663"/>
                  <a:gd name="T5" fmla="*/ 3 h 430"/>
                  <a:gd name="T6" fmla="*/ 417 w 663"/>
                  <a:gd name="T7" fmla="*/ 12 h 430"/>
                  <a:gd name="T8" fmla="*/ 434 w 663"/>
                  <a:gd name="T9" fmla="*/ 24 h 430"/>
                  <a:gd name="T10" fmla="*/ 446 w 663"/>
                  <a:gd name="T11" fmla="*/ 41 h 430"/>
                  <a:gd name="T12" fmla="*/ 454 w 663"/>
                  <a:gd name="T13" fmla="*/ 60 h 430"/>
                  <a:gd name="T14" fmla="*/ 456 w 663"/>
                  <a:gd name="T15" fmla="*/ 81 h 430"/>
                  <a:gd name="T16" fmla="*/ 453 w 663"/>
                  <a:gd name="T17" fmla="*/ 102 h 430"/>
                  <a:gd name="T18" fmla="*/ 445 w 663"/>
                  <a:gd name="T19" fmla="*/ 122 h 430"/>
                  <a:gd name="T20" fmla="*/ 433 w 663"/>
                  <a:gd name="T21" fmla="*/ 138 h 430"/>
                  <a:gd name="T22" fmla="*/ 416 w 663"/>
                  <a:gd name="T23" fmla="*/ 151 h 430"/>
                  <a:gd name="T24" fmla="*/ 397 w 663"/>
                  <a:gd name="T25" fmla="*/ 159 h 430"/>
                  <a:gd name="T26" fmla="*/ 376 w 663"/>
                  <a:gd name="T27" fmla="*/ 161 h 430"/>
                  <a:gd name="T28" fmla="*/ 212 w 663"/>
                  <a:gd name="T29" fmla="*/ 161 h 430"/>
                  <a:gd name="T30" fmla="*/ 196 w 663"/>
                  <a:gd name="T31" fmla="*/ 164 h 430"/>
                  <a:gd name="T32" fmla="*/ 180 w 663"/>
                  <a:gd name="T33" fmla="*/ 171 h 430"/>
                  <a:gd name="T34" fmla="*/ 169 w 663"/>
                  <a:gd name="T35" fmla="*/ 183 h 430"/>
                  <a:gd name="T36" fmla="*/ 162 w 663"/>
                  <a:gd name="T37" fmla="*/ 198 h 430"/>
                  <a:gd name="T38" fmla="*/ 159 w 663"/>
                  <a:gd name="T39" fmla="*/ 214 h 430"/>
                  <a:gd name="T40" fmla="*/ 162 w 663"/>
                  <a:gd name="T41" fmla="*/ 232 h 430"/>
                  <a:gd name="T42" fmla="*/ 169 w 663"/>
                  <a:gd name="T43" fmla="*/ 246 h 430"/>
                  <a:gd name="T44" fmla="*/ 180 w 663"/>
                  <a:gd name="T45" fmla="*/ 258 h 430"/>
                  <a:gd name="T46" fmla="*/ 196 w 663"/>
                  <a:gd name="T47" fmla="*/ 266 h 430"/>
                  <a:gd name="T48" fmla="*/ 212 w 663"/>
                  <a:gd name="T49" fmla="*/ 269 h 430"/>
                  <a:gd name="T50" fmla="*/ 582 w 663"/>
                  <a:gd name="T51" fmla="*/ 269 h 430"/>
                  <a:gd name="T52" fmla="*/ 604 w 663"/>
                  <a:gd name="T53" fmla="*/ 272 h 430"/>
                  <a:gd name="T54" fmla="*/ 623 w 663"/>
                  <a:gd name="T55" fmla="*/ 280 h 430"/>
                  <a:gd name="T56" fmla="*/ 640 w 663"/>
                  <a:gd name="T57" fmla="*/ 292 h 430"/>
                  <a:gd name="T58" fmla="*/ 652 w 663"/>
                  <a:gd name="T59" fmla="*/ 309 h 430"/>
                  <a:gd name="T60" fmla="*/ 660 w 663"/>
                  <a:gd name="T61" fmla="*/ 328 h 430"/>
                  <a:gd name="T62" fmla="*/ 663 w 663"/>
                  <a:gd name="T63" fmla="*/ 349 h 430"/>
                  <a:gd name="T64" fmla="*/ 660 w 663"/>
                  <a:gd name="T65" fmla="*/ 370 h 430"/>
                  <a:gd name="T66" fmla="*/ 652 w 663"/>
                  <a:gd name="T67" fmla="*/ 390 h 430"/>
                  <a:gd name="T68" fmla="*/ 639 w 663"/>
                  <a:gd name="T69" fmla="*/ 406 h 430"/>
                  <a:gd name="T70" fmla="*/ 622 w 663"/>
                  <a:gd name="T71" fmla="*/ 419 h 430"/>
                  <a:gd name="T72" fmla="*/ 603 w 663"/>
                  <a:gd name="T73" fmla="*/ 427 h 430"/>
                  <a:gd name="T74" fmla="*/ 582 w 663"/>
                  <a:gd name="T75" fmla="*/ 430 h 430"/>
                  <a:gd name="T76" fmla="*/ 212 w 663"/>
                  <a:gd name="T77" fmla="*/ 430 h 430"/>
                  <a:gd name="T78" fmla="*/ 177 w 663"/>
                  <a:gd name="T79" fmla="*/ 427 h 430"/>
                  <a:gd name="T80" fmla="*/ 145 w 663"/>
                  <a:gd name="T81" fmla="*/ 419 h 430"/>
                  <a:gd name="T82" fmla="*/ 114 w 663"/>
                  <a:gd name="T83" fmla="*/ 406 h 430"/>
                  <a:gd name="T84" fmla="*/ 87 w 663"/>
                  <a:gd name="T85" fmla="*/ 389 h 430"/>
                  <a:gd name="T86" fmla="*/ 62 w 663"/>
                  <a:gd name="T87" fmla="*/ 367 h 430"/>
                  <a:gd name="T88" fmla="*/ 41 w 663"/>
                  <a:gd name="T89" fmla="*/ 342 h 430"/>
                  <a:gd name="T90" fmla="*/ 24 w 663"/>
                  <a:gd name="T91" fmla="*/ 314 h 430"/>
                  <a:gd name="T92" fmla="*/ 11 w 663"/>
                  <a:gd name="T93" fmla="*/ 282 h 430"/>
                  <a:gd name="T94" fmla="*/ 3 w 663"/>
                  <a:gd name="T95" fmla="*/ 248 h 430"/>
                  <a:gd name="T96" fmla="*/ 0 w 663"/>
                  <a:gd name="T97" fmla="*/ 211 h 430"/>
                  <a:gd name="T98" fmla="*/ 3 w 663"/>
                  <a:gd name="T99" fmla="*/ 177 h 430"/>
                  <a:gd name="T100" fmla="*/ 11 w 663"/>
                  <a:gd name="T101" fmla="*/ 144 h 430"/>
                  <a:gd name="T102" fmla="*/ 24 w 663"/>
                  <a:gd name="T103" fmla="*/ 114 h 430"/>
                  <a:gd name="T104" fmla="*/ 41 w 663"/>
                  <a:gd name="T105" fmla="*/ 86 h 430"/>
                  <a:gd name="T106" fmla="*/ 62 w 663"/>
                  <a:gd name="T107" fmla="*/ 61 h 430"/>
                  <a:gd name="T108" fmla="*/ 87 w 663"/>
                  <a:gd name="T109" fmla="*/ 41 h 430"/>
                  <a:gd name="T110" fmla="*/ 114 w 663"/>
                  <a:gd name="T111" fmla="*/ 23 h 430"/>
                  <a:gd name="T112" fmla="*/ 145 w 663"/>
                  <a:gd name="T113" fmla="*/ 11 h 430"/>
                  <a:gd name="T114" fmla="*/ 177 w 663"/>
                  <a:gd name="T115" fmla="*/ 3 h 430"/>
                  <a:gd name="T116" fmla="*/ 212 w 663"/>
                  <a:gd name="T11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430">
                    <a:moveTo>
                      <a:pt x="212" y="0"/>
                    </a:moveTo>
                    <a:lnTo>
                      <a:pt x="376" y="0"/>
                    </a:lnTo>
                    <a:lnTo>
                      <a:pt x="398" y="3"/>
                    </a:lnTo>
                    <a:lnTo>
                      <a:pt x="417" y="12"/>
                    </a:lnTo>
                    <a:lnTo>
                      <a:pt x="434" y="24"/>
                    </a:lnTo>
                    <a:lnTo>
                      <a:pt x="446" y="41"/>
                    </a:lnTo>
                    <a:lnTo>
                      <a:pt x="454" y="60"/>
                    </a:lnTo>
                    <a:lnTo>
                      <a:pt x="456" y="81"/>
                    </a:lnTo>
                    <a:lnTo>
                      <a:pt x="453" y="102"/>
                    </a:lnTo>
                    <a:lnTo>
                      <a:pt x="445" y="122"/>
                    </a:lnTo>
                    <a:lnTo>
                      <a:pt x="433" y="138"/>
                    </a:lnTo>
                    <a:lnTo>
                      <a:pt x="416" y="151"/>
                    </a:lnTo>
                    <a:lnTo>
                      <a:pt x="397" y="159"/>
                    </a:lnTo>
                    <a:lnTo>
                      <a:pt x="376" y="161"/>
                    </a:lnTo>
                    <a:lnTo>
                      <a:pt x="212" y="161"/>
                    </a:lnTo>
                    <a:lnTo>
                      <a:pt x="196" y="164"/>
                    </a:lnTo>
                    <a:lnTo>
                      <a:pt x="180" y="171"/>
                    </a:lnTo>
                    <a:lnTo>
                      <a:pt x="169" y="183"/>
                    </a:lnTo>
                    <a:lnTo>
                      <a:pt x="162" y="198"/>
                    </a:lnTo>
                    <a:lnTo>
                      <a:pt x="159" y="214"/>
                    </a:lnTo>
                    <a:lnTo>
                      <a:pt x="162" y="232"/>
                    </a:lnTo>
                    <a:lnTo>
                      <a:pt x="169" y="246"/>
                    </a:lnTo>
                    <a:lnTo>
                      <a:pt x="180" y="258"/>
                    </a:lnTo>
                    <a:lnTo>
                      <a:pt x="196" y="266"/>
                    </a:lnTo>
                    <a:lnTo>
                      <a:pt x="212" y="269"/>
                    </a:lnTo>
                    <a:lnTo>
                      <a:pt x="582" y="269"/>
                    </a:lnTo>
                    <a:lnTo>
                      <a:pt x="604" y="272"/>
                    </a:lnTo>
                    <a:lnTo>
                      <a:pt x="623" y="280"/>
                    </a:lnTo>
                    <a:lnTo>
                      <a:pt x="640" y="292"/>
                    </a:lnTo>
                    <a:lnTo>
                      <a:pt x="652" y="309"/>
                    </a:lnTo>
                    <a:lnTo>
                      <a:pt x="660" y="328"/>
                    </a:lnTo>
                    <a:lnTo>
                      <a:pt x="663" y="349"/>
                    </a:lnTo>
                    <a:lnTo>
                      <a:pt x="660" y="370"/>
                    </a:lnTo>
                    <a:lnTo>
                      <a:pt x="652" y="390"/>
                    </a:lnTo>
                    <a:lnTo>
                      <a:pt x="639" y="406"/>
                    </a:lnTo>
                    <a:lnTo>
                      <a:pt x="622" y="419"/>
                    </a:lnTo>
                    <a:lnTo>
                      <a:pt x="603" y="427"/>
                    </a:lnTo>
                    <a:lnTo>
                      <a:pt x="582" y="430"/>
                    </a:lnTo>
                    <a:lnTo>
                      <a:pt x="212" y="430"/>
                    </a:lnTo>
                    <a:lnTo>
                      <a:pt x="177" y="427"/>
                    </a:lnTo>
                    <a:lnTo>
                      <a:pt x="145" y="419"/>
                    </a:lnTo>
                    <a:lnTo>
                      <a:pt x="114" y="406"/>
                    </a:lnTo>
                    <a:lnTo>
                      <a:pt x="87" y="389"/>
                    </a:lnTo>
                    <a:lnTo>
                      <a:pt x="62" y="367"/>
                    </a:lnTo>
                    <a:lnTo>
                      <a:pt x="41" y="342"/>
                    </a:lnTo>
                    <a:lnTo>
                      <a:pt x="24" y="314"/>
                    </a:lnTo>
                    <a:lnTo>
                      <a:pt x="11" y="282"/>
                    </a:lnTo>
                    <a:lnTo>
                      <a:pt x="3" y="248"/>
                    </a:lnTo>
                    <a:lnTo>
                      <a:pt x="0" y="211"/>
                    </a:lnTo>
                    <a:lnTo>
                      <a:pt x="3" y="177"/>
                    </a:lnTo>
                    <a:lnTo>
                      <a:pt x="11" y="144"/>
                    </a:lnTo>
                    <a:lnTo>
                      <a:pt x="24" y="114"/>
                    </a:lnTo>
                    <a:lnTo>
                      <a:pt x="41" y="86"/>
                    </a:lnTo>
                    <a:lnTo>
                      <a:pt x="62" y="61"/>
                    </a:lnTo>
                    <a:lnTo>
                      <a:pt x="87" y="41"/>
                    </a:lnTo>
                    <a:lnTo>
                      <a:pt x="114" y="23"/>
                    </a:lnTo>
                    <a:lnTo>
                      <a:pt x="145" y="11"/>
                    </a:lnTo>
                    <a:lnTo>
                      <a:pt x="177" y="3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465"/>
              <p:cNvSpPr/>
              <p:nvPr/>
            </p:nvSpPr>
            <p:spPr bwMode="auto">
              <a:xfrm>
                <a:off x="7507288" y="3811588"/>
                <a:ext cx="74613" cy="49213"/>
              </a:xfrm>
              <a:custGeom>
                <a:avLst/>
                <a:gdLst>
                  <a:gd name="T0" fmla="*/ 212 w 663"/>
                  <a:gd name="T1" fmla="*/ 0 h 429"/>
                  <a:gd name="T2" fmla="*/ 376 w 663"/>
                  <a:gd name="T3" fmla="*/ 0 h 429"/>
                  <a:gd name="T4" fmla="*/ 398 w 663"/>
                  <a:gd name="T5" fmla="*/ 3 h 429"/>
                  <a:gd name="T6" fmla="*/ 417 w 663"/>
                  <a:gd name="T7" fmla="*/ 11 h 429"/>
                  <a:gd name="T8" fmla="*/ 434 w 663"/>
                  <a:gd name="T9" fmla="*/ 24 h 429"/>
                  <a:gd name="T10" fmla="*/ 446 w 663"/>
                  <a:gd name="T11" fmla="*/ 41 h 429"/>
                  <a:gd name="T12" fmla="*/ 454 w 663"/>
                  <a:gd name="T13" fmla="*/ 59 h 429"/>
                  <a:gd name="T14" fmla="*/ 456 w 663"/>
                  <a:gd name="T15" fmla="*/ 80 h 429"/>
                  <a:gd name="T16" fmla="*/ 453 w 663"/>
                  <a:gd name="T17" fmla="*/ 103 h 429"/>
                  <a:gd name="T18" fmla="*/ 445 w 663"/>
                  <a:gd name="T19" fmla="*/ 121 h 429"/>
                  <a:gd name="T20" fmla="*/ 433 w 663"/>
                  <a:gd name="T21" fmla="*/ 137 h 429"/>
                  <a:gd name="T22" fmla="*/ 416 w 663"/>
                  <a:gd name="T23" fmla="*/ 150 h 429"/>
                  <a:gd name="T24" fmla="*/ 397 w 663"/>
                  <a:gd name="T25" fmla="*/ 158 h 429"/>
                  <a:gd name="T26" fmla="*/ 376 w 663"/>
                  <a:gd name="T27" fmla="*/ 161 h 429"/>
                  <a:gd name="T28" fmla="*/ 212 w 663"/>
                  <a:gd name="T29" fmla="*/ 161 h 429"/>
                  <a:gd name="T30" fmla="*/ 196 w 663"/>
                  <a:gd name="T31" fmla="*/ 164 h 429"/>
                  <a:gd name="T32" fmla="*/ 180 w 663"/>
                  <a:gd name="T33" fmla="*/ 171 h 429"/>
                  <a:gd name="T34" fmla="*/ 169 w 663"/>
                  <a:gd name="T35" fmla="*/ 183 h 429"/>
                  <a:gd name="T36" fmla="*/ 162 w 663"/>
                  <a:gd name="T37" fmla="*/ 198 h 429"/>
                  <a:gd name="T38" fmla="*/ 159 w 663"/>
                  <a:gd name="T39" fmla="*/ 214 h 429"/>
                  <a:gd name="T40" fmla="*/ 162 w 663"/>
                  <a:gd name="T41" fmla="*/ 232 h 429"/>
                  <a:gd name="T42" fmla="*/ 169 w 663"/>
                  <a:gd name="T43" fmla="*/ 246 h 429"/>
                  <a:gd name="T44" fmla="*/ 180 w 663"/>
                  <a:gd name="T45" fmla="*/ 258 h 429"/>
                  <a:gd name="T46" fmla="*/ 196 w 663"/>
                  <a:gd name="T47" fmla="*/ 266 h 429"/>
                  <a:gd name="T48" fmla="*/ 212 w 663"/>
                  <a:gd name="T49" fmla="*/ 268 h 429"/>
                  <a:gd name="T50" fmla="*/ 582 w 663"/>
                  <a:gd name="T51" fmla="*/ 268 h 429"/>
                  <a:gd name="T52" fmla="*/ 604 w 663"/>
                  <a:gd name="T53" fmla="*/ 271 h 429"/>
                  <a:gd name="T54" fmla="*/ 623 w 663"/>
                  <a:gd name="T55" fmla="*/ 279 h 429"/>
                  <a:gd name="T56" fmla="*/ 640 w 663"/>
                  <a:gd name="T57" fmla="*/ 293 h 429"/>
                  <a:gd name="T58" fmla="*/ 652 w 663"/>
                  <a:gd name="T59" fmla="*/ 309 h 429"/>
                  <a:gd name="T60" fmla="*/ 660 w 663"/>
                  <a:gd name="T61" fmla="*/ 328 h 429"/>
                  <a:gd name="T62" fmla="*/ 663 w 663"/>
                  <a:gd name="T63" fmla="*/ 349 h 429"/>
                  <a:gd name="T64" fmla="*/ 660 w 663"/>
                  <a:gd name="T65" fmla="*/ 371 h 429"/>
                  <a:gd name="T66" fmla="*/ 652 w 663"/>
                  <a:gd name="T67" fmla="*/ 390 h 429"/>
                  <a:gd name="T68" fmla="*/ 639 w 663"/>
                  <a:gd name="T69" fmla="*/ 407 h 429"/>
                  <a:gd name="T70" fmla="*/ 622 w 663"/>
                  <a:gd name="T71" fmla="*/ 419 h 429"/>
                  <a:gd name="T72" fmla="*/ 603 w 663"/>
                  <a:gd name="T73" fmla="*/ 426 h 429"/>
                  <a:gd name="T74" fmla="*/ 582 w 663"/>
                  <a:gd name="T75" fmla="*/ 429 h 429"/>
                  <a:gd name="T76" fmla="*/ 212 w 663"/>
                  <a:gd name="T77" fmla="*/ 429 h 429"/>
                  <a:gd name="T78" fmla="*/ 177 w 663"/>
                  <a:gd name="T79" fmla="*/ 426 h 429"/>
                  <a:gd name="T80" fmla="*/ 145 w 663"/>
                  <a:gd name="T81" fmla="*/ 418 h 429"/>
                  <a:gd name="T82" fmla="*/ 114 w 663"/>
                  <a:gd name="T83" fmla="*/ 405 h 429"/>
                  <a:gd name="T84" fmla="*/ 87 w 663"/>
                  <a:gd name="T85" fmla="*/ 388 h 429"/>
                  <a:gd name="T86" fmla="*/ 62 w 663"/>
                  <a:gd name="T87" fmla="*/ 365 h 429"/>
                  <a:gd name="T88" fmla="*/ 41 w 663"/>
                  <a:gd name="T89" fmla="*/ 341 h 429"/>
                  <a:gd name="T90" fmla="*/ 24 w 663"/>
                  <a:gd name="T91" fmla="*/ 312 h 429"/>
                  <a:gd name="T92" fmla="*/ 11 w 663"/>
                  <a:gd name="T93" fmla="*/ 280 h 429"/>
                  <a:gd name="T94" fmla="*/ 3 w 663"/>
                  <a:gd name="T95" fmla="*/ 247 h 429"/>
                  <a:gd name="T96" fmla="*/ 0 w 663"/>
                  <a:gd name="T97" fmla="*/ 211 h 429"/>
                  <a:gd name="T98" fmla="*/ 3 w 663"/>
                  <a:gd name="T99" fmla="*/ 176 h 429"/>
                  <a:gd name="T100" fmla="*/ 11 w 663"/>
                  <a:gd name="T101" fmla="*/ 144 h 429"/>
                  <a:gd name="T102" fmla="*/ 24 w 663"/>
                  <a:gd name="T103" fmla="*/ 114 h 429"/>
                  <a:gd name="T104" fmla="*/ 41 w 663"/>
                  <a:gd name="T105" fmla="*/ 86 h 429"/>
                  <a:gd name="T106" fmla="*/ 62 w 663"/>
                  <a:gd name="T107" fmla="*/ 61 h 429"/>
                  <a:gd name="T108" fmla="*/ 87 w 663"/>
                  <a:gd name="T109" fmla="*/ 40 h 429"/>
                  <a:gd name="T110" fmla="*/ 114 w 663"/>
                  <a:gd name="T111" fmla="*/ 23 h 429"/>
                  <a:gd name="T112" fmla="*/ 145 w 663"/>
                  <a:gd name="T113" fmla="*/ 10 h 429"/>
                  <a:gd name="T114" fmla="*/ 177 w 663"/>
                  <a:gd name="T115" fmla="*/ 3 h 429"/>
                  <a:gd name="T116" fmla="*/ 212 w 663"/>
                  <a:gd name="T11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429">
                    <a:moveTo>
                      <a:pt x="212" y="0"/>
                    </a:moveTo>
                    <a:lnTo>
                      <a:pt x="376" y="0"/>
                    </a:lnTo>
                    <a:lnTo>
                      <a:pt x="398" y="3"/>
                    </a:lnTo>
                    <a:lnTo>
                      <a:pt x="417" y="11"/>
                    </a:lnTo>
                    <a:lnTo>
                      <a:pt x="434" y="24"/>
                    </a:lnTo>
                    <a:lnTo>
                      <a:pt x="446" y="41"/>
                    </a:lnTo>
                    <a:lnTo>
                      <a:pt x="454" y="59"/>
                    </a:lnTo>
                    <a:lnTo>
                      <a:pt x="456" y="80"/>
                    </a:lnTo>
                    <a:lnTo>
                      <a:pt x="453" y="103"/>
                    </a:lnTo>
                    <a:lnTo>
                      <a:pt x="445" y="121"/>
                    </a:lnTo>
                    <a:lnTo>
                      <a:pt x="433" y="137"/>
                    </a:lnTo>
                    <a:lnTo>
                      <a:pt x="416" y="150"/>
                    </a:lnTo>
                    <a:lnTo>
                      <a:pt x="397" y="158"/>
                    </a:lnTo>
                    <a:lnTo>
                      <a:pt x="376" y="161"/>
                    </a:lnTo>
                    <a:lnTo>
                      <a:pt x="212" y="161"/>
                    </a:lnTo>
                    <a:lnTo>
                      <a:pt x="196" y="164"/>
                    </a:lnTo>
                    <a:lnTo>
                      <a:pt x="180" y="171"/>
                    </a:lnTo>
                    <a:lnTo>
                      <a:pt x="169" y="183"/>
                    </a:lnTo>
                    <a:lnTo>
                      <a:pt x="162" y="198"/>
                    </a:lnTo>
                    <a:lnTo>
                      <a:pt x="159" y="214"/>
                    </a:lnTo>
                    <a:lnTo>
                      <a:pt x="162" y="232"/>
                    </a:lnTo>
                    <a:lnTo>
                      <a:pt x="169" y="246"/>
                    </a:lnTo>
                    <a:lnTo>
                      <a:pt x="180" y="258"/>
                    </a:lnTo>
                    <a:lnTo>
                      <a:pt x="196" y="266"/>
                    </a:lnTo>
                    <a:lnTo>
                      <a:pt x="212" y="268"/>
                    </a:lnTo>
                    <a:lnTo>
                      <a:pt x="582" y="268"/>
                    </a:lnTo>
                    <a:lnTo>
                      <a:pt x="604" y="271"/>
                    </a:lnTo>
                    <a:lnTo>
                      <a:pt x="623" y="279"/>
                    </a:lnTo>
                    <a:lnTo>
                      <a:pt x="640" y="293"/>
                    </a:lnTo>
                    <a:lnTo>
                      <a:pt x="652" y="309"/>
                    </a:lnTo>
                    <a:lnTo>
                      <a:pt x="660" y="328"/>
                    </a:lnTo>
                    <a:lnTo>
                      <a:pt x="663" y="349"/>
                    </a:lnTo>
                    <a:lnTo>
                      <a:pt x="660" y="371"/>
                    </a:lnTo>
                    <a:lnTo>
                      <a:pt x="652" y="390"/>
                    </a:lnTo>
                    <a:lnTo>
                      <a:pt x="639" y="407"/>
                    </a:lnTo>
                    <a:lnTo>
                      <a:pt x="622" y="419"/>
                    </a:lnTo>
                    <a:lnTo>
                      <a:pt x="603" y="426"/>
                    </a:lnTo>
                    <a:lnTo>
                      <a:pt x="582" y="429"/>
                    </a:lnTo>
                    <a:lnTo>
                      <a:pt x="212" y="429"/>
                    </a:lnTo>
                    <a:lnTo>
                      <a:pt x="177" y="426"/>
                    </a:lnTo>
                    <a:lnTo>
                      <a:pt x="145" y="418"/>
                    </a:lnTo>
                    <a:lnTo>
                      <a:pt x="114" y="405"/>
                    </a:lnTo>
                    <a:lnTo>
                      <a:pt x="87" y="388"/>
                    </a:lnTo>
                    <a:lnTo>
                      <a:pt x="62" y="365"/>
                    </a:lnTo>
                    <a:lnTo>
                      <a:pt x="41" y="341"/>
                    </a:lnTo>
                    <a:lnTo>
                      <a:pt x="24" y="312"/>
                    </a:lnTo>
                    <a:lnTo>
                      <a:pt x="11" y="280"/>
                    </a:lnTo>
                    <a:lnTo>
                      <a:pt x="3" y="247"/>
                    </a:lnTo>
                    <a:lnTo>
                      <a:pt x="0" y="211"/>
                    </a:lnTo>
                    <a:lnTo>
                      <a:pt x="3" y="176"/>
                    </a:lnTo>
                    <a:lnTo>
                      <a:pt x="11" y="144"/>
                    </a:lnTo>
                    <a:lnTo>
                      <a:pt x="24" y="114"/>
                    </a:lnTo>
                    <a:lnTo>
                      <a:pt x="41" y="86"/>
                    </a:lnTo>
                    <a:lnTo>
                      <a:pt x="62" y="61"/>
                    </a:lnTo>
                    <a:lnTo>
                      <a:pt x="87" y="40"/>
                    </a:lnTo>
                    <a:lnTo>
                      <a:pt x="114" y="23"/>
                    </a:lnTo>
                    <a:lnTo>
                      <a:pt x="145" y="10"/>
                    </a:lnTo>
                    <a:lnTo>
                      <a:pt x="177" y="3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466"/>
              <p:cNvSpPr/>
              <p:nvPr/>
            </p:nvSpPr>
            <p:spPr bwMode="auto">
              <a:xfrm>
                <a:off x="7507288" y="3725863"/>
                <a:ext cx="74613" cy="49213"/>
              </a:xfrm>
              <a:custGeom>
                <a:avLst/>
                <a:gdLst>
                  <a:gd name="T0" fmla="*/ 212 w 663"/>
                  <a:gd name="T1" fmla="*/ 0 h 429"/>
                  <a:gd name="T2" fmla="*/ 376 w 663"/>
                  <a:gd name="T3" fmla="*/ 0 h 429"/>
                  <a:gd name="T4" fmla="*/ 398 w 663"/>
                  <a:gd name="T5" fmla="*/ 3 h 429"/>
                  <a:gd name="T6" fmla="*/ 417 w 663"/>
                  <a:gd name="T7" fmla="*/ 11 h 429"/>
                  <a:gd name="T8" fmla="*/ 434 w 663"/>
                  <a:gd name="T9" fmla="*/ 25 h 429"/>
                  <a:gd name="T10" fmla="*/ 446 w 663"/>
                  <a:gd name="T11" fmla="*/ 41 h 429"/>
                  <a:gd name="T12" fmla="*/ 454 w 663"/>
                  <a:gd name="T13" fmla="*/ 60 h 429"/>
                  <a:gd name="T14" fmla="*/ 456 w 663"/>
                  <a:gd name="T15" fmla="*/ 80 h 429"/>
                  <a:gd name="T16" fmla="*/ 453 w 663"/>
                  <a:gd name="T17" fmla="*/ 103 h 429"/>
                  <a:gd name="T18" fmla="*/ 445 w 663"/>
                  <a:gd name="T19" fmla="*/ 121 h 429"/>
                  <a:gd name="T20" fmla="*/ 433 w 663"/>
                  <a:gd name="T21" fmla="*/ 138 h 429"/>
                  <a:gd name="T22" fmla="*/ 416 w 663"/>
                  <a:gd name="T23" fmla="*/ 150 h 429"/>
                  <a:gd name="T24" fmla="*/ 397 w 663"/>
                  <a:gd name="T25" fmla="*/ 158 h 429"/>
                  <a:gd name="T26" fmla="*/ 376 w 663"/>
                  <a:gd name="T27" fmla="*/ 161 h 429"/>
                  <a:gd name="T28" fmla="*/ 212 w 663"/>
                  <a:gd name="T29" fmla="*/ 161 h 429"/>
                  <a:gd name="T30" fmla="*/ 196 w 663"/>
                  <a:gd name="T31" fmla="*/ 163 h 429"/>
                  <a:gd name="T32" fmla="*/ 180 w 663"/>
                  <a:gd name="T33" fmla="*/ 171 h 429"/>
                  <a:gd name="T34" fmla="*/ 169 w 663"/>
                  <a:gd name="T35" fmla="*/ 183 h 429"/>
                  <a:gd name="T36" fmla="*/ 162 w 663"/>
                  <a:gd name="T37" fmla="*/ 198 h 429"/>
                  <a:gd name="T38" fmla="*/ 159 w 663"/>
                  <a:gd name="T39" fmla="*/ 215 h 429"/>
                  <a:gd name="T40" fmla="*/ 162 w 663"/>
                  <a:gd name="T41" fmla="*/ 232 h 429"/>
                  <a:gd name="T42" fmla="*/ 169 w 663"/>
                  <a:gd name="T43" fmla="*/ 246 h 429"/>
                  <a:gd name="T44" fmla="*/ 180 w 663"/>
                  <a:gd name="T45" fmla="*/ 258 h 429"/>
                  <a:gd name="T46" fmla="*/ 196 w 663"/>
                  <a:gd name="T47" fmla="*/ 266 h 429"/>
                  <a:gd name="T48" fmla="*/ 212 w 663"/>
                  <a:gd name="T49" fmla="*/ 268 h 429"/>
                  <a:gd name="T50" fmla="*/ 582 w 663"/>
                  <a:gd name="T51" fmla="*/ 268 h 429"/>
                  <a:gd name="T52" fmla="*/ 604 w 663"/>
                  <a:gd name="T53" fmla="*/ 271 h 429"/>
                  <a:gd name="T54" fmla="*/ 623 w 663"/>
                  <a:gd name="T55" fmla="*/ 279 h 429"/>
                  <a:gd name="T56" fmla="*/ 640 w 663"/>
                  <a:gd name="T57" fmla="*/ 293 h 429"/>
                  <a:gd name="T58" fmla="*/ 652 w 663"/>
                  <a:gd name="T59" fmla="*/ 309 h 429"/>
                  <a:gd name="T60" fmla="*/ 660 w 663"/>
                  <a:gd name="T61" fmla="*/ 329 h 429"/>
                  <a:gd name="T62" fmla="*/ 663 w 663"/>
                  <a:gd name="T63" fmla="*/ 349 h 429"/>
                  <a:gd name="T64" fmla="*/ 660 w 663"/>
                  <a:gd name="T65" fmla="*/ 371 h 429"/>
                  <a:gd name="T66" fmla="*/ 652 w 663"/>
                  <a:gd name="T67" fmla="*/ 390 h 429"/>
                  <a:gd name="T68" fmla="*/ 639 w 663"/>
                  <a:gd name="T69" fmla="*/ 407 h 429"/>
                  <a:gd name="T70" fmla="*/ 622 w 663"/>
                  <a:gd name="T71" fmla="*/ 419 h 429"/>
                  <a:gd name="T72" fmla="*/ 603 w 663"/>
                  <a:gd name="T73" fmla="*/ 426 h 429"/>
                  <a:gd name="T74" fmla="*/ 582 w 663"/>
                  <a:gd name="T75" fmla="*/ 429 h 429"/>
                  <a:gd name="T76" fmla="*/ 212 w 663"/>
                  <a:gd name="T77" fmla="*/ 429 h 429"/>
                  <a:gd name="T78" fmla="*/ 177 w 663"/>
                  <a:gd name="T79" fmla="*/ 426 h 429"/>
                  <a:gd name="T80" fmla="*/ 145 w 663"/>
                  <a:gd name="T81" fmla="*/ 419 h 429"/>
                  <a:gd name="T82" fmla="*/ 114 w 663"/>
                  <a:gd name="T83" fmla="*/ 406 h 429"/>
                  <a:gd name="T84" fmla="*/ 87 w 663"/>
                  <a:gd name="T85" fmla="*/ 388 h 429"/>
                  <a:gd name="T86" fmla="*/ 62 w 663"/>
                  <a:gd name="T87" fmla="*/ 367 h 429"/>
                  <a:gd name="T88" fmla="*/ 41 w 663"/>
                  <a:gd name="T89" fmla="*/ 342 h 429"/>
                  <a:gd name="T90" fmla="*/ 24 w 663"/>
                  <a:gd name="T91" fmla="*/ 313 h 429"/>
                  <a:gd name="T92" fmla="*/ 11 w 663"/>
                  <a:gd name="T93" fmla="*/ 281 h 429"/>
                  <a:gd name="T94" fmla="*/ 3 w 663"/>
                  <a:gd name="T95" fmla="*/ 247 h 429"/>
                  <a:gd name="T96" fmla="*/ 0 w 663"/>
                  <a:gd name="T97" fmla="*/ 212 h 429"/>
                  <a:gd name="T98" fmla="*/ 3 w 663"/>
                  <a:gd name="T99" fmla="*/ 177 h 429"/>
                  <a:gd name="T100" fmla="*/ 11 w 663"/>
                  <a:gd name="T101" fmla="*/ 144 h 429"/>
                  <a:gd name="T102" fmla="*/ 24 w 663"/>
                  <a:gd name="T103" fmla="*/ 114 h 429"/>
                  <a:gd name="T104" fmla="*/ 41 w 663"/>
                  <a:gd name="T105" fmla="*/ 86 h 429"/>
                  <a:gd name="T106" fmla="*/ 62 w 663"/>
                  <a:gd name="T107" fmla="*/ 62 h 429"/>
                  <a:gd name="T108" fmla="*/ 87 w 663"/>
                  <a:gd name="T109" fmla="*/ 40 h 429"/>
                  <a:gd name="T110" fmla="*/ 114 w 663"/>
                  <a:gd name="T111" fmla="*/ 24 h 429"/>
                  <a:gd name="T112" fmla="*/ 145 w 663"/>
                  <a:gd name="T113" fmla="*/ 10 h 429"/>
                  <a:gd name="T114" fmla="*/ 177 w 663"/>
                  <a:gd name="T115" fmla="*/ 3 h 429"/>
                  <a:gd name="T116" fmla="*/ 212 w 663"/>
                  <a:gd name="T11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429">
                    <a:moveTo>
                      <a:pt x="212" y="0"/>
                    </a:moveTo>
                    <a:lnTo>
                      <a:pt x="376" y="0"/>
                    </a:lnTo>
                    <a:lnTo>
                      <a:pt x="398" y="3"/>
                    </a:lnTo>
                    <a:lnTo>
                      <a:pt x="417" y="11"/>
                    </a:lnTo>
                    <a:lnTo>
                      <a:pt x="434" y="25"/>
                    </a:lnTo>
                    <a:lnTo>
                      <a:pt x="446" y="41"/>
                    </a:lnTo>
                    <a:lnTo>
                      <a:pt x="454" y="60"/>
                    </a:lnTo>
                    <a:lnTo>
                      <a:pt x="456" y="80"/>
                    </a:lnTo>
                    <a:lnTo>
                      <a:pt x="453" y="103"/>
                    </a:lnTo>
                    <a:lnTo>
                      <a:pt x="445" y="121"/>
                    </a:lnTo>
                    <a:lnTo>
                      <a:pt x="433" y="138"/>
                    </a:lnTo>
                    <a:lnTo>
                      <a:pt x="416" y="150"/>
                    </a:lnTo>
                    <a:lnTo>
                      <a:pt x="397" y="158"/>
                    </a:lnTo>
                    <a:lnTo>
                      <a:pt x="376" y="161"/>
                    </a:lnTo>
                    <a:lnTo>
                      <a:pt x="212" y="161"/>
                    </a:lnTo>
                    <a:lnTo>
                      <a:pt x="196" y="163"/>
                    </a:lnTo>
                    <a:lnTo>
                      <a:pt x="180" y="171"/>
                    </a:lnTo>
                    <a:lnTo>
                      <a:pt x="169" y="183"/>
                    </a:lnTo>
                    <a:lnTo>
                      <a:pt x="162" y="198"/>
                    </a:lnTo>
                    <a:lnTo>
                      <a:pt x="159" y="215"/>
                    </a:lnTo>
                    <a:lnTo>
                      <a:pt x="162" y="232"/>
                    </a:lnTo>
                    <a:lnTo>
                      <a:pt x="169" y="246"/>
                    </a:lnTo>
                    <a:lnTo>
                      <a:pt x="180" y="258"/>
                    </a:lnTo>
                    <a:lnTo>
                      <a:pt x="196" y="266"/>
                    </a:lnTo>
                    <a:lnTo>
                      <a:pt x="212" y="268"/>
                    </a:lnTo>
                    <a:lnTo>
                      <a:pt x="582" y="268"/>
                    </a:lnTo>
                    <a:lnTo>
                      <a:pt x="604" y="271"/>
                    </a:lnTo>
                    <a:lnTo>
                      <a:pt x="623" y="279"/>
                    </a:lnTo>
                    <a:lnTo>
                      <a:pt x="640" y="293"/>
                    </a:lnTo>
                    <a:lnTo>
                      <a:pt x="652" y="309"/>
                    </a:lnTo>
                    <a:lnTo>
                      <a:pt x="660" y="329"/>
                    </a:lnTo>
                    <a:lnTo>
                      <a:pt x="663" y="349"/>
                    </a:lnTo>
                    <a:lnTo>
                      <a:pt x="660" y="371"/>
                    </a:lnTo>
                    <a:lnTo>
                      <a:pt x="652" y="390"/>
                    </a:lnTo>
                    <a:lnTo>
                      <a:pt x="639" y="407"/>
                    </a:lnTo>
                    <a:lnTo>
                      <a:pt x="622" y="419"/>
                    </a:lnTo>
                    <a:lnTo>
                      <a:pt x="603" y="426"/>
                    </a:lnTo>
                    <a:lnTo>
                      <a:pt x="582" y="429"/>
                    </a:lnTo>
                    <a:lnTo>
                      <a:pt x="212" y="429"/>
                    </a:lnTo>
                    <a:lnTo>
                      <a:pt x="177" y="426"/>
                    </a:lnTo>
                    <a:lnTo>
                      <a:pt x="145" y="419"/>
                    </a:lnTo>
                    <a:lnTo>
                      <a:pt x="114" y="406"/>
                    </a:lnTo>
                    <a:lnTo>
                      <a:pt x="87" y="388"/>
                    </a:lnTo>
                    <a:lnTo>
                      <a:pt x="62" y="367"/>
                    </a:lnTo>
                    <a:lnTo>
                      <a:pt x="41" y="342"/>
                    </a:lnTo>
                    <a:lnTo>
                      <a:pt x="24" y="313"/>
                    </a:lnTo>
                    <a:lnTo>
                      <a:pt x="11" y="281"/>
                    </a:lnTo>
                    <a:lnTo>
                      <a:pt x="3" y="247"/>
                    </a:lnTo>
                    <a:lnTo>
                      <a:pt x="0" y="212"/>
                    </a:lnTo>
                    <a:lnTo>
                      <a:pt x="3" y="177"/>
                    </a:lnTo>
                    <a:lnTo>
                      <a:pt x="11" y="144"/>
                    </a:lnTo>
                    <a:lnTo>
                      <a:pt x="24" y="114"/>
                    </a:lnTo>
                    <a:lnTo>
                      <a:pt x="41" y="86"/>
                    </a:lnTo>
                    <a:lnTo>
                      <a:pt x="62" y="62"/>
                    </a:lnTo>
                    <a:lnTo>
                      <a:pt x="87" y="40"/>
                    </a:lnTo>
                    <a:lnTo>
                      <a:pt x="114" y="24"/>
                    </a:lnTo>
                    <a:lnTo>
                      <a:pt x="145" y="10"/>
                    </a:lnTo>
                    <a:lnTo>
                      <a:pt x="177" y="3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467"/>
              <p:cNvSpPr>
                <a:spLocks noEditPoints="1"/>
              </p:cNvSpPr>
              <p:nvPr/>
            </p:nvSpPr>
            <p:spPr bwMode="auto">
              <a:xfrm>
                <a:off x="7550151" y="3689351"/>
                <a:ext cx="293688" cy="381000"/>
              </a:xfrm>
              <a:custGeom>
                <a:avLst/>
                <a:gdLst>
                  <a:gd name="T0" fmla="*/ 626 w 2594"/>
                  <a:gd name="T1" fmla="*/ 2680 h 3373"/>
                  <a:gd name="T2" fmla="*/ 607 w 2594"/>
                  <a:gd name="T3" fmla="*/ 2758 h 3373"/>
                  <a:gd name="T4" fmla="*/ 663 w 2594"/>
                  <a:gd name="T5" fmla="*/ 2813 h 3373"/>
                  <a:gd name="T6" fmla="*/ 2247 w 2594"/>
                  <a:gd name="T7" fmla="*/ 2806 h 3373"/>
                  <a:gd name="T8" fmla="*/ 2286 w 2594"/>
                  <a:gd name="T9" fmla="*/ 2736 h 3373"/>
                  <a:gd name="T10" fmla="*/ 2246 w 2594"/>
                  <a:gd name="T11" fmla="*/ 2666 h 3373"/>
                  <a:gd name="T12" fmla="*/ 684 w 2594"/>
                  <a:gd name="T13" fmla="*/ 1955 h 3373"/>
                  <a:gd name="T14" fmla="*/ 614 w 2594"/>
                  <a:gd name="T15" fmla="*/ 1996 h 3373"/>
                  <a:gd name="T16" fmla="*/ 615 w 2594"/>
                  <a:gd name="T17" fmla="*/ 2077 h 3373"/>
                  <a:gd name="T18" fmla="*/ 684 w 2594"/>
                  <a:gd name="T19" fmla="*/ 2116 h 3373"/>
                  <a:gd name="T20" fmla="*/ 2263 w 2594"/>
                  <a:gd name="T21" fmla="*/ 2093 h 3373"/>
                  <a:gd name="T22" fmla="*/ 2284 w 2594"/>
                  <a:gd name="T23" fmla="*/ 2014 h 3373"/>
                  <a:gd name="T24" fmla="*/ 2226 w 2594"/>
                  <a:gd name="T25" fmla="*/ 1958 h 3373"/>
                  <a:gd name="T26" fmla="*/ 662 w 2594"/>
                  <a:gd name="T27" fmla="*/ 1254 h 3373"/>
                  <a:gd name="T28" fmla="*/ 607 w 2594"/>
                  <a:gd name="T29" fmla="*/ 1311 h 3373"/>
                  <a:gd name="T30" fmla="*/ 627 w 2594"/>
                  <a:gd name="T31" fmla="*/ 1390 h 3373"/>
                  <a:gd name="T32" fmla="*/ 2206 w 2594"/>
                  <a:gd name="T33" fmla="*/ 1412 h 3373"/>
                  <a:gd name="T34" fmla="*/ 2276 w 2594"/>
                  <a:gd name="T35" fmla="*/ 1373 h 3373"/>
                  <a:gd name="T36" fmla="*/ 2275 w 2594"/>
                  <a:gd name="T37" fmla="*/ 1291 h 3373"/>
                  <a:gd name="T38" fmla="*/ 2206 w 2594"/>
                  <a:gd name="T39" fmla="*/ 1252 h 3373"/>
                  <a:gd name="T40" fmla="*/ 643 w 2594"/>
                  <a:gd name="T41" fmla="*/ 562 h 3373"/>
                  <a:gd name="T42" fmla="*/ 604 w 2594"/>
                  <a:gd name="T43" fmla="*/ 631 h 3373"/>
                  <a:gd name="T44" fmla="*/ 644 w 2594"/>
                  <a:gd name="T45" fmla="*/ 701 h 3373"/>
                  <a:gd name="T46" fmla="*/ 2227 w 2594"/>
                  <a:gd name="T47" fmla="*/ 709 h 3373"/>
                  <a:gd name="T48" fmla="*/ 2284 w 2594"/>
                  <a:gd name="T49" fmla="*/ 652 h 3373"/>
                  <a:gd name="T50" fmla="*/ 2262 w 2594"/>
                  <a:gd name="T51" fmla="*/ 573 h 3373"/>
                  <a:gd name="T52" fmla="*/ 684 w 2594"/>
                  <a:gd name="T53" fmla="*/ 551 h 3373"/>
                  <a:gd name="T54" fmla="*/ 0 w 2594"/>
                  <a:gd name="T55" fmla="*/ 3373 h 3373"/>
                  <a:gd name="T56" fmla="*/ 282 w 2594"/>
                  <a:gd name="T57" fmla="*/ 3179 h 3373"/>
                  <a:gd name="T58" fmla="*/ 400 w 2594"/>
                  <a:gd name="T59" fmla="*/ 3093 h 3373"/>
                  <a:gd name="T60" fmla="*/ 445 w 2594"/>
                  <a:gd name="T61" fmla="*/ 2953 h 3373"/>
                  <a:gd name="T62" fmla="*/ 406 w 2594"/>
                  <a:gd name="T63" fmla="*/ 2822 h 3373"/>
                  <a:gd name="T64" fmla="*/ 303 w 2594"/>
                  <a:gd name="T65" fmla="*/ 2736 h 3373"/>
                  <a:gd name="T66" fmla="*/ 239 w 2594"/>
                  <a:gd name="T67" fmla="*/ 2698 h 3373"/>
                  <a:gd name="T68" fmla="*/ 212 w 2594"/>
                  <a:gd name="T69" fmla="*/ 2578 h 3373"/>
                  <a:gd name="T70" fmla="*/ 109 w 2594"/>
                  <a:gd name="T71" fmla="*/ 2476 h 3373"/>
                  <a:gd name="T72" fmla="*/ 0 w 2594"/>
                  <a:gd name="T73" fmla="*/ 2434 h 3373"/>
                  <a:gd name="T74" fmla="*/ 316 w 2594"/>
                  <a:gd name="T75" fmla="*/ 2407 h 3373"/>
                  <a:gd name="T76" fmla="*/ 419 w 2594"/>
                  <a:gd name="T77" fmla="*/ 2305 h 3373"/>
                  <a:gd name="T78" fmla="*/ 443 w 2594"/>
                  <a:gd name="T79" fmla="*/ 2160 h 3373"/>
                  <a:gd name="T80" fmla="*/ 385 w 2594"/>
                  <a:gd name="T81" fmla="*/ 2039 h 3373"/>
                  <a:gd name="T82" fmla="*/ 271 w 2594"/>
                  <a:gd name="T83" fmla="*/ 1968 h 3373"/>
                  <a:gd name="T84" fmla="*/ 239 w 2594"/>
                  <a:gd name="T85" fmla="*/ 1931 h 3373"/>
                  <a:gd name="T86" fmla="*/ 193 w 2594"/>
                  <a:gd name="T87" fmla="*/ 1790 h 3373"/>
                  <a:gd name="T88" fmla="*/ 75 w 2594"/>
                  <a:gd name="T89" fmla="*/ 1705 h 3373"/>
                  <a:gd name="T90" fmla="*/ 207 w 2594"/>
                  <a:gd name="T91" fmla="*/ 1677 h 3373"/>
                  <a:gd name="T92" fmla="*/ 347 w 2594"/>
                  <a:gd name="T93" fmla="*/ 1631 h 3373"/>
                  <a:gd name="T94" fmla="*/ 434 w 2594"/>
                  <a:gd name="T95" fmla="*/ 1514 h 3373"/>
                  <a:gd name="T96" fmla="*/ 435 w 2594"/>
                  <a:gd name="T97" fmla="*/ 1369 h 3373"/>
                  <a:gd name="T98" fmla="*/ 360 w 2594"/>
                  <a:gd name="T99" fmla="*/ 1258 h 3373"/>
                  <a:gd name="T100" fmla="*/ 236 w 2594"/>
                  <a:gd name="T101" fmla="*/ 1204 h 3373"/>
                  <a:gd name="T102" fmla="*/ 236 w 2594"/>
                  <a:gd name="T103" fmla="*/ 1135 h 3373"/>
                  <a:gd name="T104" fmla="*/ 169 w 2594"/>
                  <a:gd name="T105" fmla="*/ 1006 h 3373"/>
                  <a:gd name="T106" fmla="*/ 39 w 2594"/>
                  <a:gd name="T107" fmla="*/ 939 h 3373"/>
                  <a:gd name="T108" fmla="*/ 245 w 2594"/>
                  <a:gd name="T109" fmla="*/ 919 h 3373"/>
                  <a:gd name="T110" fmla="*/ 375 w 2594"/>
                  <a:gd name="T111" fmla="*/ 853 h 3373"/>
                  <a:gd name="T112" fmla="*/ 442 w 2594"/>
                  <a:gd name="T113" fmla="*/ 723 h 3373"/>
                  <a:gd name="T114" fmla="*/ 422 w 2594"/>
                  <a:gd name="T115" fmla="*/ 584 h 3373"/>
                  <a:gd name="T116" fmla="*/ 334 w 2594"/>
                  <a:gd name="T117" fmla="*/ 484 h 3373"/>
                  <a:gd name="T118" fmla="*/ 238 w 2594"/>
                  <a:gd name="T119" fmla="*/ 439 h 3373"/>
                  <a:gd name="T120" fmla="*/ 227 w 2594"/>
                  <a:gd name="T121" fmla="*/ 344 h 3373"/>
                  <a:gd name="T122" fmla="*/ 141 w 2594"/>
                  <a:gd name="T123" fmla="*/ 227 h 3373"/>
                  <a:gd name="T124" fmla="*/ 0 w 2594"/>
                  <a:gd name="T125" fmla="*/ 182 h 3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94" h="3373">
                    <a:moveTo>
                      <a:pt x="684" y="2655"/>
                    </a:moveTo>
                    <a:lnTo>
                      <a:pt x="662" y="2658"/>
                    </a:lnTo>
                    <a:lnTo>
                      <a:pt x="643" y="2667"/>
                    </a:lnTo>
                    <a:lnTo>
                      <a:pt x="626" y="2680"/>
                    </a:lnTo>
                    <a:lnTo>
                      <a:pt x="614" y="2696"/>
                    </a:lnTo>
                    <a:lnTo>
                      <a:pt x="607" y="2716"/>
                    </a:lnTo>
                    <a:lnTo>
                      <a:pt x="604" y="2736"/>
                    </a:lnTo>
                    <a:lnTo>
                      <a:pt x="607" y="2758"/>
                    </a:lnTo>
                    <a:lnTo>
                      <a:pt x="615" y="2777"/>
                    </a:lnTo>
                    <a:lnTo>
                      <a:pt x="627" y="2794"/>
                    </a:lnTo>
                    <a:lnTo>
                      <a:pt x="644" y="2806"/>
                    </a:lnTo>
                    <a:lnTo>
                      <a:pt x="663" y="2813"/>
                    </a:lnTo>
                    <a:lnTo>
                      <a:pt x="684" y="2816"/>
                    </a:lnTo>
                    <a:lnTo>
                      <a:pt x="2206" y="2816"/>
                    </a:lnTo>
                    <a:lnTo>
                      <a:pt x="2227" y="2814"/>
                    </a:lnTo>
                    <a:lnTo>
                      <a:pt x="2247" y="2806"/>
                    </a:lnTo>
                    <a:lnTo>
                      <a:pt x="2263" y="2794"/>
                    </a:lnTo>
                    <a:lnTo>
                      <a:pt x="2276" y="2777"/>
                    </a:lnTo>
                    <a:lnTo>
                      <a:pt x="2283" y="2758"/>
                    </a:lnTo>
                    <a:lnTo>
                      <a:pt x="2286" y="2736"/>
                    </a:lnTo>
                    <a:lnTo>
                      <a:pt x="2284" y="2715"/>
                    </a:lnTo>
                    <a:lnTo>
                      <a:pt x="2275" y="2695"/>
                    </a:lnTo>
                    <a:lnTo>
                      <a:pt x="2262" y="2679"/>
                    </a:lnTo>
                    <a:lnTo>
                      <a:pt x="2246" y="2666"/>
                    </a:lnTo>
                    <a:lnTo>
                      <a:pt x="2226" y="2658"/>
                    </a:lnTo>
                    <a:lnTo>
                      <a:pt x="2206" y="2655"/>
                    </a:lnTo>
                    <a:lnTo>
                      <a:pt x="684" y="2655"/>
                    </a:lnTo>
                    <a:close/>
                    <a:moveTo>
                      <a:pt x="684" y="1955"/>
                    </a:moveTo>
                    <a:lnTo>
                      <a:pt x="662" y="1958"/>
                    </a:lnTo>
                    <a:lnTo>
                      <a:pt x="643" y="1966"/>
                    </a:lnTo>
                    <a:lnTo>
                      <a:pt x="626" y="1979"/>
                    </a:lnTo>
                    <a:lnTo>
                      <a:pt x="614" y="1996"/>
                    </a:lnTo>
                    <a:lnTo>
                      <a:pt x="607" y="2014"/>
                    </a:lnTo>
                    <a:lnTo>
                      <a:pt x="604" y="2036"/>
                    </a:lnTo>
                    <a:lnTo>
                      <a:pt x="607" y="2057"/>
                    </a:lnTo>
                    <a:lnTo>
                      <a:pt x="615" y="2077"/>
                    </a:lnTo>
                    <a:lnTo>
                      <a:pt x="627" y="2093"/>
                    </a:lnTo>
                    <a:lnTo>
                      <a:pt x="644" y="2106"/>
                    </a:lnTo>
                    <a:lnTo>
                      <a:pt x="663" y="2113"/>
                    </a:lnTo>
                    <a:lnTo>
                      <a:pt x="684" y="2116"/>
                    </a:lnTo>
                    <a:lnTo>
                      <a:pt x="2206" y="2116"/>
                    </a:lnTo>
                    <a:lnTo>
                      <a:pt x="2227" y="2113"/>
                    </a:lnTo>
                    <a:lnTo>
                      <a:pt x="2247" y="2106"/>
                    </a:lnTo>
                    <a:lnTo>
                      <a:pt x="2263" y="2093"/>
                    </a:lnTo>
                    <a:lnTo>
                      <a:pt x="2276" y="2077"/>
                    </a:lnTo>
                    <a:lnTo>
                      <a:pt x="2283" y="2057"/>
                    </a:lnTo>
                    <a:lnTo>
                      <a:pt x="2286" y="2036"/>
                    </a:lnTo>
                    <a:lnTo>
                      <a:pt x="2284" y="2014"/>
                    </a:lnTo>
                    <a:lnTo>
                      <a:pt x="2275" y="1995"/>
                    </a:lnTo>
                    <a:lnTo>
                      <a:pt x="2262" y="1978"/>
                    </a:lnTo>
                    <a:lnTo>
                      <a:pt x="2246" y="1966"/>
                    </a:lnTo>
                    <a:lnTo>
                      <a:pt x="2226" y="1958"/>
                    </a:lnTo>
                    <a:lnTo>
                      <a:pt x="2206" y="1955"/>
                    </a:lnTo>
                    <a:lnTo>
                      <a:pt x="684" y="1955"/>
                    </a:lnTo>
                    <a:close/>
                    <a:moveTo>
                      <a:pt x="684" y="1252"/>
                    </a:moveTo>
                    <a:lnTo>
                      <a:pt x="662" y="1254"/>
                    </a:lnTo>
                    <a:lnTo>
                      <a:pt x="643" y="1262"/>
                    </a:lnTo>
                    <a:lnTo>
                      <a:pt x="626" y="1275"/>
                    </a:lnTo>
                    <a:lnTo>
                      <a:pt x="614" y="1291"/>
                    </a:lnTo>
                    <a:lnTo>
                      <a:pt x="607" y="1311"/>
                    </a:lnTo>
                    <a:lnTo>
                      <a:pt x="604" y="1332"/>
                    </a:lnTo>
                    <a:lnTo>
                      <a:pt x="607" y="1354"/>
                    </a:lnTo>
                    <a:lnTo>
                      <a:pt x="615" y="1373"/>
                    </a:lnTo>
                    <a:lnTo>
                      <a:pt x="627" y="1390"/>
                    </a:lnTo>
                    <a:lnTo>
                      <a:pt x="644" y="1402"/>
                    </a:lnTo>
                    <a:lnTo>
                      <a:pt x="663" y="1410"/>
                    </a:lnTo>
                    <a:lnTo>
                      <a:pt x="684" y="1412"/>
                    </a:lnTo>
                    <a:lnTo>
                      <a:pt x="2206" y="1412"/>
                    </a:lnTo>
                    <a:lnTo>
                      <a:pt x="2227" y="1410"/>
                    </a:lnTo>
                    <a:lnTo>
                      <a:pt x="2247" y="1402"/>
                    </a:lnTo>
                    <a:lnTo>
                      <a:pt x="2263" y="1390"/>
                    </a:lnTo>
                    <a:lnTo>
                      <a:pt x="2276" y="1373"/>
                    </a:lnTo>
                    <a:lnTo>
                      <a:pt x="2284" y="1354"/>
                    </a:lnTo>
                    <a:lnTo>
                      <a:pt x="2286" y="1332"/>
                    </a:lnTo>
                    <a:lnTo>
                      <a:pt x="2284" y="1311"/>
                    </a:lnTo>
                    <a:lnTo>
                      <a:pt x="2275" y="1291"/>
                    </a:lnTo>
                    <a:lnTo>
                      <a:pt x="2262" y="1275"/>
                    </a:lnTo>
                    <a:lnTo>
                      <a:pt x="2246" y="1262"/>
                    </a:lnTo>
                    <a:lnTo>
                      <a:pt x="2226" y="1254"/>
                    </a:lnTo>
                    <a:lnTo>
                      <a:pt x="2206" y="1252"/>
                    </a:lnTo>
                    <a:lnTo>
                      <a:pt x="684" y="1252"/>
                    </a:lnTo>
                    <a:close/>
                    <a:moveTo>
                      <a:pt x="684" y="551"/>
                    </a:moveTo>
                    <a:lnTo>
                      <a:pt x="662" y="554"/>
                    </a:lnTo>
                    <a:lnTo>
                      <a:pt x="643" y="562"/>
                    </a:lnTo>
                    <a:lnTo>
                      <a:pt x="626" y="574"/>
                    </a:lnTo>
                    <a:lnTo>
                      <a:pt x="614" y="591"/>
                    </a:lnTo>
                    <a:lnTo>
                      <a:pt x="607" y="610"/>
                    </a:lnTo>
                    <a:lnTo>
                      <a:pt x="604" y="631"/>
                    </a:lnTo>
                    <a:lnTo>
                      <a:pt x="607" y="652"/>
                    </a:lnTo>
                    <a:lnTo>
                      <a:pt x="615" y="672"/>
                    </a:lnTo>
                    <a:lnTo>
                      <a:pt x="627" y="688"/>
                    </a:lnTo>
                    <a:lnTo>
                      <a:pt x="644" y="701"/>
                    </a:lnTo>
                    <a:lnTo>
                      <a:pt x="663" y="709"/>
                    </a:lnTo>
                    <a:lnTo>
                      <a:pt x="684" y="712"/>
                    </a:lnTo>
                    <a:lnTo>
                      <a:pt x="2206" y="712"/>
                    </a:lnTo>
                    <a:lnTo>
                      <a:pt x="2227" y="709"/>
                    </a:lnTo>
                    <a:lnTo>
                      <a:pt x="2247" y="701"/>
                    </a:lnTo>
                    <a:lnTo>
                      <a:pt x="2263" y="688"/>
                    </a:lnTo>
                    <a:lnTo>
                      <a:pt x="2276" y="672"/>
                    </a:lnTo>
                    <a:lnTo>
                      <a:pt x="2284" y="652"/>
                    </a:lnTo>
                    <a:lnTo>
                      <a:pt x="2286" y="631"/>
                    </a:lnTo>
                    <a:lnTo>
                      <a:pt x="2284" y="609"/>
                    </a:lnTo>
                    <a:lnTo>
                      <a:pt x="2275" y="590"/>
                    </a:lnTo>
                    <a:lnTo>
                      <a:pt x="2262" y="573"/>
                    </a:lnTo>
                    <a:lnTo>
                      <a:pt x="2246" y="561"/>
                    </a:lnTo>
                    <a:lnTo>
                      <a:pt x="2226" y="553"/>
                    </a:lnTo>
                    <a:lnTo>
                      <a:pt x="2206" y="551"/>
                    </a:lnTo>
                    <a:lnTo>
                      <a:pt x="684" y="551"/>
                    </a:lnTo>
                    <a:close/>
                    <a:moveTo>
                      <a:pt x="0" y="0"/>
                    </a:moveTo>
                    <a:lnTo>
                      <a:pt x="2594" y="0"/>
                    </a:lnTo>
                    <a:lnTo>
                      <a:pt x="2594" y="3373"/>
                    </a:lnTo>
                    <a:lnTo>
                      <a:pt x="0" y="3373"/>
                    </a:lnTo>
                    <a:lnTo>
                      <a:pt x="0" y="3191"/>
                    </a:lnTo>
                    <a:lnTo>
                      <a:pt x="207" y="3191"/>
                    </a:lnTo>
                    <a:lnTo>
                      <a:pt x="245" y="3188"/>
                    </a:lnTo>
                    <a:lnTo>
                      <a:pt x="282" y="3179"/>
                    </a:lnTo>
                    <a:lnTo>
                      <a:pt x="316" y="3164"/>
                    </a:lnTo>
                    <a:lnTo>
                      <a:pt x="347" y="3145"/>
                    </a:lnTo>
                    <a:lnTo>
                      <a:pt x="375" y="3121"/>
                    </a:lnTo>
                    <a:lnTo>
                      <a:pt x="400" y="3093"/>
                    </a:lnTo>
                    <a:lnTo>
                      <a:pt x="419" y="3062"/>
                    </a:lnTo>
                    <a:lnTo>
                      <a:pt x="434" y="3028"/>
                    </a:lnTo>
                    <a:lnTo>
                      <a:pt x="442" y="2991"/>
                    </a:lnTo>
                    <a:lnTo>
                      <a:pt x="445" y="2953"/>
                    </a:lnTo>
                    <a:lnTo>
                      <a:pt x="443" y="2917"/>
                    </a:lnTo>
                    <a:lnTo>
                      <a:pt x="435" y="2884"/>
                    </a:lnTo>
                    <a:lnTo>
                      <a:pt x="422" y="2852"/>
                    </a:lnTo>
                    <a:lnTo>
                      <a:pt x="406" y="2822"/>
                    </a:lnTo>
                    <a:lnTo>
                      <a:pt x="385" y="2796"/>
                    </a:lnTo>
                    <a:lnTo>
                      <a:pt x="360" y="2772"/>
                    </a:lnTo>
                    <a:lnTo>
                      <a:pt x="334" y="2753"/>
                    </a:lnTo>
                    <a:lnTo>
                      <a:pt x="303" y="2736"/>
                    </a:lnTo>
                    <a:lnTo>
                      <a:pt x="271" y="2725"/>
                    </a:lnTo>
                    <a:lnTo>
                      <a:pt x="236" y="2718"/>
                    </a:lnTo>
                    <a:lnTo>
                      <a:pt x="238" y="2707"/>
                    </a:lnTo>
                    <a:lnTo>
                      <a:pt x="239" y="2698"/>
                    </a:lnTo>
                    <a:lnTo>
                      <a:pt x="239" y="2688"/>
                    </a:lnTo>
                    <a:lnTo>
                      <a:pt x="236" y="2649"/>
                    </a:lnTo>
                    <a:lnTo>
                      <a:pt x="227" y="2613"/>
                    </a:lnTo>
                    <a:lnTo>
                      <a:pt x="212" y="2578"/>
                    </a:lnTo>
                    <a:lnTo>
                      <a:pt x="193" y="2547"/>
                    </a:lnTo>
                    <a:lnTo>
                      <a:pt x="169" y="2519"/>
                    </a:lnTo>
                    <a:lnTo>
                      <a:pt x="141" y="2496"/>
                    </a:lnTo>
                    <a:lnTo>
                      <a:pt x="109" y="2476"/>
                    </a:lnTo>
                    <a:lnTo>
                      <a:pt x="75" y="2462"/>
                    </a:lnTo>
                    <a:lnTo>
                      <a:pt x="39" y="2453"/>
                    </a:lnTo>
                    <a:lnTo>
                      <a:pt x="0" y="2450"/>
                    </a:lnTo>
                    <a:lnTo>
                      <a:pt x="0" y="2434"/>
                    </a:lnTo>
                    <a:lnTo>
                      <a:pt x="207" y="2434"/>
                    </a:lnTo>
                    <a:lnTo>
                      <a:pt x="245" y="2431"/>
                    </a:lnTo>
                    <a:lnTo>
                      <a:pt x="282" y="2422"/>
                    </a:lnTo>
                    <a:lnTo>
                      <a:pt x="316" y="2407"/>
                    </a:lnTo>
                    <a:lnTo>
                      <a:pt x="347" y="2388"/>
                    </a:lnTo>
                    <a:lnTo>
                      <a:pt x="375" y="2364"/>
                    </a:lnTo>
                    <a:lnTo>
                      <a:pt x="400" y="2336"/>
                    </a:lnTo>
                    <a:lnTo>
                      <a:pt x="419" y="2305"/>
                    </a:lnTo>
                    <a:lnTo>
                      <a:pt x="434" y="2271"/>
                    </a:lnTo>
                    <a:lnTo>
                      <a:pt x="442" y="2234"/>
                    </a:lnTo>
                    <a:lnTo>
                      <a:pt x="445" y="2196"/>
                    </a:lnTo>
                    <a:lnTo>
                      <a:pt x="443" y="2160"/>
                    </a:lnTo>
                    <a:lnTo>
                      <a:pt x="435" y="2126"/>
                    </a:lnTo>
                    <a:lnTo>
                      <a:pt x="422" y="2095"/>
                    </a:lnTo>
                    <a:lnTo>
                      <a:pt x="406" y="2065"/>
                    </a:lnTo>
                    <a:lnTo>
                      <a:pt x="385" y="2039"/>
                    </a:lnTo>
                    <a:lnTo>
                      <a:pt x="360" y="2015"/>
                    </a:lnTo>
                    <a:lnTo>
                      <a:pt x="334" y="1996"/>
                    </a:lnTo>
                    <a:lnTo>
                      <a:pt x="303" y="1979"/>
                    </a:lnTo>
                    <a:lnTo>
                      <a:pt x="271" y="1968"/>
                    </a:lnTo>
                    <a:lnTo>
                      <a:pt x="236" y="1961"/>
                    </a:lnTo>
                    <a:lnTo>
                      <a:pt x="238" y="1950"/>
                    </a:lnTo>
                    <a:lnTo>
                      <a:pt x="239" y="1941"/>
                    </a:lnTo>
                    <a:lnTo>
                      <a:pt x="239" y="1931"/>
                    </a:lnTo>
                    <a:lnTo>
                      <a:pt x="236" y="1892"/>
                    </a:lnTo>
                    <a:lnTo>
                      <a:pt x="227" y="1856"/>
                    </a:lnTo>
                    <a:lnTo>
                      <a:pt x="212" y="1821"/>
                    </a:lnTo>
                    <a:lnTo>
                      <a:pt x="193" y="1790"/>
                    </a:lnTo>
                    <a:lnTo>
                      <a:pt x="169" y="1763"/>
                    </a:lnTo>
                    <a:lnTo>
                      <a:pt x="141" y="1739"/>
                    </a:lnTo>
                    <a:lnTo>
                      <a:pt x="109" y="1719"/>
                    </a:lnTo>
                    <a:lnTo>
                      <a:pt x="75" y="1705"/>
                    </a:lnTo>
                    <a:lnTo>
                      <a:pt x="39" y="1696"/>
                    </a:lnTo>
                    <a:lnTo>
                      <a:pt x="0" y="1693"/>
                    </a:lnTo>
                    <a:lnTo>
                      <a:pt x="0" y="1677"/>
                    </a:lnTo>
                    <a:lnTo>
                      <a:pt x="207" y="1677"/>
                    </a:lnTo>
                    <a:lnTo>
                      <a:pt x="245" y="1674"/>
                    </a:lnTo>
                    <a:lnTo>
                      <a:pt x="282" y="1665"/>
                    </a:lnTo>
                    <a:lnTo>
                      <a:pt x="316" y="1651"/>
                    </a:lnTo>
                    <a:lnTo>
                      <a:pt x="347" y="1631"/>
                    </a:lnTo>
                    <a:lnTo>
                      <a:pt x="375" y="1606"/>
                    </a:lnTo>
                    <a:lnTo>
                      <a:pt x="400" y="1579"/>
                    </a:lnTo>
                    <a:lnTo>
                      <a:pt x="419" y="1548"/>
                    </a:lnTo>
                    <a:lnTo>
                      <a:pt x="434" y="1514"/>
                    </a:lnTo>
                    <a:lnTo>
                      <a:pt x="442" y="1477"/>
                    </a:lnTo>
                    <a:lnTo>
                      <a:pt x="445" y="1439"/>
                    </a:lnTo>
                    <a:lnTo>
                      <a:pt x="443" y="1403"/>
                    </a:lnTo>
                    <a:lnTo>
                      <a:pt x="435" y="1369"/>
                    </a:lnTo>
                    <a:lnTo>
                      <a:pt x="422" y="1337"/>
                    </a:lnTo>
                    <a:lnTo>
                      <a:pt x="406" y="1309"/>
                    </a:lnTo>
                    <a:lnTo>
                      <a:pt x="385" y="1282"/>
                    </a:lnTo>
                    <a:lnTo>
                      <a:pt x="360" y="1258"/>
                    </a:lnTo>
                    <a:lnTo>
                      <a:pt x="334" y="1239"/>
                    </a:lnTo>
                    <a:lnTo>
                      <a:pt x="303" y="1222"/>
                    </a:lnTo>
                    <a:lnTo>
                      <a:pt x="271" y="1211"/>
                    </a:lnTo>
                    <a:lnTo>
                      <a:pt x="236" y="1204"/>
                    </a:lnTo>
                    <a:lnTo>
                      <a:pt x="238" y="1194"/>
                    </a:lnTo>
                    <a:lnTo>
                      <a:pt x="239" y="1184"/>
                    </a:lnTo>
                    <a:lnTo>
                      <a:pt x="239" y="1174"/>
                    </a:lnTo>
                    <a:lnTo>
                      <a:pt x="236" y="1135"/>
                    </a:lnTo>
                    <a:lnTo>
                      <a:pt x="227" y="1099"/>
                    </a:lnTo>
                    <a:lnTo>
                      <a:pt x="212" y="1064"/>
                    </a:lnTo>
                    <a:lnTo>
                      <a:pt x="193" y="1033"/>
                    </a:lnTo>
                    <a:lnTo>
                      <a:pt x="169" y="1006"/>
                    </a:lnTo>
                    <a:lnTo>
                      <a:pt x="141" y="982"/>
                    </a:lnTo>
                    <a:lnTo>
                      <a:pt x="109" y="962"/>
                    </a:lnTo>
                    <a:lnTo>
                      <a:pt x="75" y="948"/>
                    </a:lnTo>
                    <a:lnTo>
                      <a:pt x="39" y="939"/>
                    </a:lnTo>
                    <a:lnTo>
                      <a:pt x="0" y="936"/>
                    </a:lnTo>
                    <a:lnTo>
                      <a:pt x="0" y="922"/>
                    </a:lnTo>
                    <a:lnTo>
                      <a:pt x="207" y="922"/>
                    </a:lnTo>
                    <a:lnTo>
                      <a:pt x="245" y="919"/>
                    </a:lnTo>
                    <a:lnTo>
                      <a:pt x="282" y="910"/>
                    </a:lnTo>
                    <a:lnTo>
                      <a:pt x="316" y="896"/>
                    </a:lnTo>
                    <a:lnTo>
                      <a:pt x="347" y="876"/>
                    </a:lnTo>
                    <a:lnTo>
                      <a:pt x="375" y="853"/>
                    </a:lnTo>
                    <a:lnTo>
                      <a:pt x="400" y="825"/>
                    </a:lnTo>
                    <a:lnTo>
                      <a:pt x="419" y="794"/>
                    </a:lnTo>
                    <a:lnTo>
                      <a:pt x="434" y="759"/>
                    </a:lnTo>
                    <a:lnTo>
                      <a:pt x="442" y="723"/>
                    </a:lnTo>
                    <a:lnTo>
                      <a:pt x="445" y="684"/>
                    </a:lnTo>
                    <a:lnTo>
                      <a:pt x="443" y="649"/>
                    </a:lnTo>
                    <a:lnTo>
                      <a:pt x="435" y="615"/>
                    </a:lnTo>
                    <a:lnTo>
                      <a:pt x="422" y="584"/>
                    </a:lnTo>
                    <a:lnTo>
                      <a:pt x="406" y="555"/>
                    </a:lnTo>
                    <a:lnTo>
                      <a:pt x="385" y="528"/>
                    </a:lnTo>
                    <a:lnTo>
                      <a:pt x="360" y="504"/>
                    </a:lnTo>
                    <a:lnTo>
                      <a:pt x="334" y="484"/>
                    </a:lnTo>
                    <a:lnTo>
                      <a:pt x="303" y="469"/>
                    </a:lnTo>
                    <a:lnTo>
                      <a:pt x="271" y="456"/>
                    </a:lnTo>
                    <a:lnTo>
                      <a:pt x="236" y="449"/>
                    </a:lnTo>
                    <a:lnTo>
                      <a:pt x="238" y="439"/>
                    </a:lnTo>
                    <a:lnTo>
                      <a:pt x="239" y="429"/>
                    </a:lnTo>
                    <a:lnTo>
                      <a:pt x="239" y="419"/>
                    </a:lnTo>
                    <a:lnTo>
                      <a:pt x="236" y="381"/>
                    </a:lnTo>
                    <a:lnTo>
                      <a:pt x="227" y="344"/>
                    </a:lnTo>
                    <a:lnTo>
                      <a:pt x="212" y="310"/>
                    </a:lnTo>
                    <a:lnTo>
                      <a:pt x="193" y="280"/>
                    </a:lnTo>
                    <a:lnTo>
                      <a:pt x="169" y="252"/>
                    </a:lnTo>
                    <a:lnTo>
                      <a:pt x="141" y="227"/>
                    </a:lnTo>
                    <a:lnTo>
                      <a:pt x="109" y="208"/>
                    </a:lnTo>
                    <a:lnTo>
                      <a:pt x="75" y="193"/>
                    </a:lnTo>
                    <a:lnTo>
                      <a:pt x="39" y="185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536948" y="3896847"/>
            <a:ext cx="643295" cy="643295"/>
            <a:chOff x="6536948" y="3896847"/>
            <a:chExt cx="643295" cy="643295"/>
          </a:xfrm>
        </p:grpSpPr>
        <p:sp>
          <p:nvSpPr>
            <p:cNvPr id="20" name="椭圆 19"/>
            <p:cNvSpPr/>
            <p:nvPr/>
          </p:nvSpPr>
          <p:spPr>
            <a:xfrm>
              <a:off x="6536948" y="3896847"/>
              <a:ext cx="643295" cy="6432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708434" y="4067866"/>
              <a:ext cx="300322" cy="301257"/>
              <a:chOff x="2952752" y="2205050"/>
              <a:chExt cx="511175" cy="512766"/>
            </a:xfrm>
            <a:solidFill>
              <a:schemeClr val="tx1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952752" y="2205050"/>
                <a:ext cx="511175" cy="512766"/>
              </a:xfrm>
              <a:custGeom>
                <a:avLst/>
                <a:gdLst>
                  <a:gd name="T0" fmla="*/ 34 w 256"/>
                  <a:gd name="T1" fmla="*/ 160 h 256"/>
                  <a:gd name="T2" fmla="*/ 18 w 256"/>
                  <a:gd name="T3" fmla="*/ 194 h 256"/>
                  <a:gd name="T4" fmla="*/ 50 w 256"/>
                  <a:gd name="T5" fmla="*/ 238 h 256"/>
                  <a:gd name="T6" fmla="*/ 82 w 256"/>
                  <a:gd name="T7" fmla="*/ 217 h 256"/>
                  <a:gd name="T8" fmla="*/ 96 w 256"/>
                  <a:gd name="T9" fmla="*/ 248 h 256"/>
                  <a:gd name="T10" fmla="*/ 152 w 256"/>
                  <a:gd name="T11" fmla="*/ 256 h 256"/>
                  <a:gd name="T12" fmla="*/ 160 w 256"/>
                  <a:gd name="T13" fmla="*/ 222 h 256"/>
                  <a:gd name="T14" fmla="*/ 194 w 256"/>
                  <a:gd name="T15" fmla="*/ 238 h 256"/>
                  <a:gd name="T16" fmla="*/ 238 w 256"/>
                  <a:gd name="T17" fmla="*/ 206 h 256"/>
                  <a:gd name="T18" fmla="*/ 217 w 256"/>
                  <a:gd name="T19" fmla="*/ 174 h 256"/>
                  <a:gd name="T20" fmla="*/ 248 w 256"/>
                  <a:gd name="T21" fmla="*/ 160 h 256"/>
                  <a:gd name="T22" fmla="*/ 256 w 256"/>
                  <a:gd name="T23" fmla="*/ 104 h 256"/>
                  <a:gd name="T24" fmla="*/ 222 w 256"/>
                  <a:gd name="T25" fmla="*/ 96 h 256"/>
                  <a:gd name="T26" fmla="*/ 238 w 256"/>
                  <a:gd name="T27" fmla="*/ 62 h 256"/>
                  <a:gd name="T28" fmla="*/ 206 w 256"/>
                  <a:gd name="T29" fmla="*/ 18 h 256"/>
                  <a:gd name="T30" fmla="*/ 174 w 256"/>
                  <a:gd name="T31" fmla="*/ 39 h 256"/>
                  <a:gd name="T32" fmla="*/ 160 w 256"/>
                  <a:gd name="T33" fmla="*/ 8 h 256"/>
                  <a:gd name="T34" fmla="*/ 104 w 256"/>
                  <a:gd name="T35" fmla="*/ 0 h 256"/>
                  <a:gd name="T36" fmla="*/ 96 w 256"/>
                  <a:gd name="T37" fmla="*/ 34 h 256"/>
                  <a:gd name="T38" fmla="*/ 62 w 256"/>
                  <a:gd name="T39" fmla="*/ 18 h 256"/>
                  <a:gd name="T40" fmla="*/ 18 w 256"/>
                  <a:gd name="T41" fmla="*/ 50 h 256"/>
                  <a:gd name="T42" fmla="*/ 39 w 256"/>
                  <a:gd name="T43" fmla="*/ 82 h 256"/>
                  <a:gd name="T44" fmla="*/ 8 w 256"/>
                  <a:gd name="T45" fmla="*/ 96 h 256"/>
                  <a:gd name="T46" fmla="*/ 0 w 256"/>
                  <a:gd name="T47" fmla="*/ 152 h 256"/>
                  <a:gd name="T48" fmla="*/ 16 w 256"/>
                  <a:gd name="T49" fmla="*/ 112 h 256"/>
                  <a:gd name="T50" fmla="*/ 48 w 256"/>
                  <a:gd name="T51" fmla="*/ 107 h 256"/>
                  <a:gd name="T52" fmla="*/ 54 w 256"/>
                  <a:gd name="T53" fmla="*/ 74 h 256"/>
                  <a:gd name="T54" fmla="*/ 56 w 256"/>
                  <a:gd name="T55" fmla="*/ 35 h 256"/>
                  <a:gd name="T56" fmla="*/ 83 w 256"/>
                  <a:gd name="T57" fmla="*/ 56 h 256"/>
                  <a:gd name="T58" fmla="*/ 112 w 256"/>
                  <a:gd name="T59" fmla="*/ 40 h 256"/>
                  <a:gd name="T60" fmla="*/ 144 w 256"/>
                  <a:gd name="T61" fmla="*/ 16 h 256"/>
                  <a:gd name="T62" fmla="*/ 149 w 256"/>
                  <a:gd name="T63" fmla="*/ 48 h 256"/>
                  <a:gd name="T64" fmla="*/ 182 w 256"/>
                  <a:gd name="T65" fmla="*/ 54 h 256"/>
                  <a:gd name="T66" fmla="*/ 221 w 256"/>
                  <a:gd name="T67" fmla="*/ 56 h 256"/>
                  <a:gd name="T68" fmla="*/ 200 w 256"/>
                  <a:gd name="T69" fmla="*/ 83 h 256"/>
                  <a:gd name="T70" fmla="*/ 216 w 256"/>
                  <a:gd name="T71" fmla="*/ 112 h 256"/>
                  <a:gd name="T72" fmla="*/ 240 w 256"/>
                  <a:gd name="T73" fmla="*/ 144 h 256"/>
                  <a:gd name="T74" fmla="*/ 208 w 256"/>
                  <a:gd name="T75" fmla="*/ 149 h 256"/>
                  <a:gd name="T76" fmla="*/ 202 w 256"/>
                  <a:gd name="T77" fmla="*/ 182 h 256"/>
                  <a:gd name="T78" fmla="*/ 200 w 256"/>
                  <a:gd name="T79" fmla="*/ 221 h 256"/>
                  <a:gd name="T80" fmla="*/ 173 w 256"/>
                  <a:gd name="T81" fmla="*/ 200 h 256"/>
                  <a:gd name="T82" fmla="*/ 144 w 256"/>
                  <a:gd name="T83" fmla="*/ 216 h 256"/>
                  <a:gd name="T84" fmla="*/ 112 w 256"/>
                  <a:gd name="T85" fmla="*/ 240 h 256"/>
                  <a:gd name="T86" fmla="*/ 107 w 256"/>
                  <a:gd name="T87" fmla="*/ 208 h 256"/>
                  <a:gd name="T88" fmla="*/ 74 w 256"/>
                  <a:gd name="T89" fmla="*/ 202 h 256"/>
                  <a:gd name="T90" fmla="*/ 35 w 256"/>
                  <a:gd name="T91" fmla="*/ 200 h 256"/>
                  <a:gd name="T92" fmla="*/ 56 w 256"/>
                  <a:gd name="T93" fmla="*/ 173 h 256"/>
                  <a:gd name="T94" fmla="*/ 40 w 256"/>
                  <a:gd name="T95" fmla="*/ 144 h 256"/>
                  <a:gd name="T96" fmla="*/ 16 w 256"/>
                  <a:gd name="T97" fmla="*/ 11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6" h="256">
                    <a:moveTo>
                      <a:pt x="8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5" y="197"/>
                      <a:pt x="15" y="203"/>
                      <a:pt x="18" y="206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3" y="241"/>
                      <a:pt x="59" y="241"/>
                      <a:pt x="62" y="238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6" y="248"/>
                      <a:pt x="96" y="248"/>
                      <a:pt x="96" y="248"/>
                    </a:cubicBezTo>
                    <a:cubicBezTo>
                      <a:pt x="96" y="252"/>
                      <a:pt x="100" y="256"/>
                      <a:pt x="104" y="256"/>
                    </a:cubicBezTo>
                    <a:cubicBezTo>
                      <a:pt x="152" y="256"/>
                      <a:pt x="152" y="256"/>
                      <a:pt x="152" y="256"/>
                    </a:cubicBezTo>
                    <a:cubicBezTo>
                      <a:pt x="156" y="256"/>
                      <a:pt x="160" y="252"/>
                      <a:pt x="160" y="248"/>
                    </a:cubicBezTo>
                    <a:cubicBezTo>
                      <a:pt x="160" y="222"/>
                      <a:pt x="160" y="222"/>
                      <a:pt x="160" y="222"/>
                    </a:cubicBezTo>
                    <a:cubicBezTo>
                      <a:pt x="174" y="217"/>
                      <a:pt x="174" y="217"/>
                      <a:pt x="174" y="217"/>
                    </a:cubicBezTo>
                    <a:cubicBezTo>
                      <a:pt x="194" y="238"/>
                      <a:pt x="194" y="238"/>
                      <a:pt x="194" y="238"/>
                    </a:cubicBezTo>
                    <a:cubicBezTo>
                      <a:pt x="197" y="241"/>
                      <a:pt x="203" y="241"/>
                      <a:pt x="206" y="238"/>
                    </a:cubicBezTo>
                    <a:cubicBezTo>
                      <a:pt x="238" y="206"/>
                      <a:pt x="238" y="206"/>
                      <a:pt x="238" y="206"/>
                    </a:cubicBezTo>
                    <a:cubicBezTo>
                      <a:pt x="241" y="203"/>
                      <a:pt x="241" y="197"/>
                      <a:pt x="238" y="19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22" y="160"/>
                      <a:pt x="222" y="160"/>
                      <a:pt x="222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52" y="160"/>
                      <a:pt x="256" y="156"/>
                      <a:pt x="256" y="152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0"/>
                      <a:pt x="252" y="96"/>
                      <a:pt x="248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41" y="59"/>
                      <a:pt x="241" y="53"/>
                      <a:pt x="238" y="50"/>
                    </a:cubicBezTo>
                    <a:cubicBezTo>
                      <a:pt x="206" y="18"/>
                      <a:pt x="206" y="18"/>
                      <a:pt x="206" y="18"/>
                    </a:cubicBezTo>
                    <a:cubicBezTo>
                      <a:pt x="203" y="15"/>
                      <a:pt x="197" y="15"/>
                      <a:pt x="194" y="18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4"/>
                      <a:pt x="156" y="0"/>
                      <a:pt x="152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0" y="0"/>
                      <a:pt x="96" y="4"/>
                      <a:pt x="96" y="8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9" y="15"/>
                      <a:pt x="53" y="15"/>
                      <a:pt x="50" y="1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5" y="53"/>
                      <a:pt x="15" y="59"/>
                      <a:pt x="18" y="6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" y="96"/>
                      <a:pt x="0" y="100"/>
                      <a:pt x="0" y="10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4" y="160"/>
                      <a:pt x="8" y="160"/>
                    </a:cubicBezTo>
                    <a:close/>
                    <a:moveTo>
                      <a:pt x="16" y="112"/>
                    </a:moveTo>
                    <a:cubicBezTo>
                      <a:pt x="40" y="112"/>
                      <a:pt x="40" y="112"/>
                      <a:pt x="40" y="112"/>
                    </a:cubicBezTo>
                    <a:cubicBezTo>
                      <a:pt x="43" y="112"/>
                      <a:pt x="47" y="110"/>
                      <a:pt x="48" y="107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0"/>
                      <a:pt x="56" y="76"/>
                      <a:pt x="54" y="7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6" y="56"/>
                      <a:pt x="80" y="57"/>
                      <a:pt x="83" y="56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10" y="47"/>
                      <a:pt x="112" y="43"/>
                      <a:pt x="112" y="40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4" y="43"/>
                      <a:pt x="146" y="47"/>
                      <a:pt x="149" y="48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6" y="57"/>
                      <a:pt x="180" y="56"/>
                      <a:pt x="182" y="54"/>
                    </a:cubicBezTo>
                    <a:cubicBezTo>
                      <a:pt x="200" y="35"/>
                      <a:pt x="200" y="35"/>
                      <a:pt x="200" y="35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200" y="76"/>
                      <a:pt x="199" y="80"/>
                      <a:pt x="200" y="83"/>
                    </a:cubicBezTo>
                    <a:cubicBezTo>
                      <a:pt x="208" y="107"/>
                      <a:pt x="208" y="107"/>
                      <a:pt x="208" y="107"/>
                    </a:cubicBezTo>
                    <a:cubicBezTo>
                      <a:pt x="210" y="110"/>
                      <a:pt x="213" y="112"/>
                      <a:pt x="216" y="112"/>
                    </a:cubicBezTo>
                    <a:cubicBezTo>
                      <a:pt x="240" y="112"/>
                      <a:pt x="240" y="112"/>
                      <a:pt x="240" y="112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3" y="144"/>
                      <a:pt x="210" y="146"/>
                      <a:pt x="208" y="149"/>
                    </a:cubicBezTo>
                    <a:cubicBezTo>
                      <a:pt x="200" y="173"/>
                      <a:pt x="200" y="173"/>
                      <a:pt x="200" y="173"/>
                    </a:cubicBezTo>
                    <a:cubicBezTo>
                      <a:pt x="199" y="176"/>
                      <a:pt x="200" y="180"/>
                      <a:pt x="202" y="182"/>
                    </a:cubicBezTo>
                    <a:cubicBezTo>
                      <a:pt x="221" y="200"/>
                      <a:pt x="221" y="200"/>
                      <a:pt x="221" y="200"/>
                    </a:cubicBezTo>
                    <a:cubicBezTo>
                      <a:pt x="200" y="221"/>
                      <a:pt x="200" y="221"/>
                      <a:pt x="200" y="221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80" y="200"/>
                      <a:pt x="176" y="199"/>
                      <a:pt x="173" y="200"/>
                    </a:cubicBezTo>
                    <a:cubicBezTo>
                      <a:pt x="149" y="208"/>
                      <a:pt x="149" y="208"/>
                      <a:pt x="149" y="208"/>
                    </a:cubicBezTo>
                    <a:cubicBezTo>
                      <a:pt x="146" y="210"/>
                      <a:pt x="144" y="213"/>
                      <a:pt x="144" y="216"/>
                    </a:cubicBezTo>
                    <a:cubicBezTo>
                      <a:pt x="144" y="240"/>
                      <a:pt x="144" y="240"/>
                      <a:pt x="144" y="240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3"/>
                      <a:pt x="110" y="210"/>
                      <a:pt x="107" y="208"/>
                    </a:cubicBezTo>
                    <a:cubicBezTo>
                      <a:pt x="83" y="200"/>
                      <a:pt x="83" y="200"/>
                      <a:pt x="83" y="200"/>
                    </a:cubicBezTo>
                    <a:cubicBezTo>
                      <a:pt x="80" y="199"/>
                      <a:pt x="76" y="200"/>
                      <a:pt x="74" y="202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35" y="200"/>
                      <a:pt x="35" y="200"/>
                      <a:pt x="35" y="200"/>
                    </a:cubicBezTo>
                    <a:cubicBezTo>
                      <a:pt x="54" y="182"/>
                      <a:pt x="54" y="182"/>
                      <a:pt x="54" y="182"/>
                    </a:cubicBezTo>
                    <a:cubicBezTo>
                      <a:pt x="56" y="180"/>
                      <a:pt x="57" y="176"/>
                      <a:pt x="56" y="173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7" y="146"/>
                      <a:pt x="43" y="144"/>
                      <a:pt x="40" y="144"/>
                    </a:cubicBezTo>
                    <a:cubicBezTo>
                      <a:pt x="16" y="144"/>
                      <a:pt x="16" y="144"/>
                      <a:pt x="16" y="144"/>
                    </a:cubicBezTo>
                    <a:lnTo>
                      <a:pt x="1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3144839" y="2397138"/>
                <a:ext cx="127000" cy="128588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6 h 64"/>
                  <a:gd name="T12" fmla="*/ 48 w 64"/>
                  <a:gd name="T13" fmla="*/ 32 h 64"/>
                  <a:gd name="T14" fmla="*/ 32 w 64"/>
                  <a:gd name="T15" fmla="*/ 48 h 64"/>
                  <a:gd name="T16" fmla="*/ 16 w 64"/>
                  <a:gd name="T17" fmla="*/ 32 h 64"/>
                  <a:gd name="T18" fmla="*/ 32 w 64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lose/>
                    <a:moveTo>
                      <a:pt x="32" y="16"/>
                    </a:move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Freeform 2353"/>
          <p:cNvSpPr/>
          <p:nvPr/>
        </p:nvSpPr>
        <p:spPr bwMode="auto">
          <a:xfrm rot="10800000">
            <a:off x="2633066" y="5211137"/>
            <a:ext cx="7414372" cy="1245880"/>
          </a:xfrm>
          <a:custGeom>
            <a:avLst/>
            <a:gdLst>
              <a:gd name="T0" fmla="*/ 60717 w 60717"/>
              <a:gd name="T1" fmla="*/ 8965 h 10032"/>
              <a:gd name="T2" fmla="*/ 59659 w 60717"/>
              <a:gd name="T3" fmla="*/ 10032 h 10032"/>
              <a:gd name="T4" fmla="*/ 58602 w 60717"/>
              <a:gd name="T5" fmla="*/ 8965 h 10032"/>
              <a:gd name="T6" fmla="*/ 58869 w 60717"/>
              <a:gd name="T7" fmla="*/ 8480 h 10032"/>
              <a:gd name="T8" fmla="*/ 59400 w 60717"/>
              <a:gd name="T9" fmla="*/ 9016 h 10032"/>
              <a:gd name="T10" fmla="*/ 50352 w 60717"/>
              <a:gd name="T11" fmla="*/ 485 h 10032"/>
              <a:gd name="T12" fmla="*/ 9511 w 60717"/>
              <a:gd name="T13" fmla="*/ 485 h 10032"/>
              <a:gd name="T14" fmla="*/ 483 w 60717"/>
              <a:gd name="T15" fmla="*/ 8751 h 10032"/>
              <a:gd name="T16" fmla="*/ 214 w 60717"/>
              <a:gd name="T17" fmla="*/ 8480 h 10032"/>
              <a:gd name="T18" fmla="*/ 0 w 60717"/>
              <a:gd name="T19" fmla="*/ 8696 h 10032"/>
              <a:gd name="T20" fmla="*/ 9511 w 60717"/>
              <a:gd name="T21" fmla="*/ 0 h 10032"/>
              <a:gd name="T22" fmla="*/ 50352 w 60717"/>
              <a:gd name="T23" fmla="*/ 0 h 10032"/>
              <a:gd name="T24" fmla="*/ 59888 w 60717"/>
              <a:gd name="T25" fmla="*/ 9046 h 10032"/>
              <a:gd name="T26" fmla="*/ 60450 w 60717"/>
              <a:gd name="T27" fmla="*/ 8480 h 10032"/>
              <a:gd name="T28" fmla="*/ 60717 w 60717"/>
              <a:gd name="T29" fmla="*/ 8965 h 10032"/>
              <a:gd name="T30" fmla="*/ 60717 w 60717"/>
              <a:gd name="T31" fmla="*/ 8965 h 10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717" h="10032">
                <a:moveTo>
                  <a:pt x="60717" y="8965"/>
                </a:moveTo>
                <a:lnTo>
                  <a:pt x="59659" y="10032"/>
                </a:lnTo>
                <a:lnTo>
                  <a:pt x="58602" y="8965"/>
                </a:lnTo>
                <a:lnTo>
                  <a:pt x="58869" y="8480"/>
                </a:lnTo>
                <a:lnTo>
                  <a:pt x="59400" y="9016"/>
                </a:lnTo>
                <a:cubicBezTo>
                  <a:pt x="59121" y="4276"/>
                  <a:pt x="55158" y="485"/>
                  <a:pt x="50352" y="485"/>
                </a:cubicBezTo>
                <a:lnTo>
                  <a:pt x="9511" y="485"/>
                </a:lnTo>
                <a:cubicBezTo>
                  <a:pt x="4795" y="485"/>
                  <a:pt x="891" y="4137"/>
                  <a:pt x="483" y="8751"/>
                </a:cubicBezTo>
                <a:lnTo>
                  <a:pt x="214" y="8480"/>
                </a:lnTo>
                <a:lnTo>
                  <a:pt x="0" y="8696"/>
                </a:lnTo>
                <a:cubicBezTo>
                  <a:pt x="436" y="3839"/>
                  <a:pt x="4546" y="0"/>
                  <a:pt x="9511" y="0"/>
                </a:cubicBezTo>
                <a:lnTo>
                  <a:pt x="50352" y="0"/>
                </a:lnTo>
                <a:cubicBezTo>
                  <a:pt x="55436" y="0"/>
                  <a:pt x="59624" y="4025"/>
                  <a:pt x="59888" y="9046"/>
                </a:cubicBezTo>
                <a:lnTo>
                  <a:pt x="60450" y="8480"/>
                </a:lnTo>
                <a:lnTo>
                  <a:pt x="60717" y="8965"/>
                </a:lnTo>
                <a:lnTo>
                  <a:pt x="60717" y="8965"/>
                </a:lnTo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59644" y="4871474"/>
            <a:ext cx="5910089" cy="35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75">
              <a:lnSpc>
                <a:spcPct val="15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8924" y="2802850"/>
            <a:ext cx="159704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54600" y="3039474"/>
            <a:ext cx="184825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331489" y="2119365"/>
            <a:ext cx="3050588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28042" y="1765195"/>
            <a:ext cx="199504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91925" y="3493214"/>
            <a:ext cx="3050588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92166" y="3139044"/>
            <a:ext cx="179135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1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52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53" name="任意多边形: 形状 52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0"/>
          <p:cNvSpPr/>
          <p:nvPr/>
        </p:nvSpPr>
        <p:spPr>
          <a:xfrm>
            <a:off x="1001841" y="1657880"/>
            <a:ext cx="4678099" cy="234603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1600" dirty="0">
              <a:cs typeface="+mn-ea"/>
              <a:sym typeface="+mn-lt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359637" y="2895146"/>
            <a:ext cx="312113" cy="312113"/>
            <a:chOff x="1359637" y="2895146"/>
            <a:chExt cx="312113" cy="312113"/>
          </a:xfrm>
        </p:grpSpPr>
        <p:sp>
          <p:nvSpPr>
            <p:cNvPr id="100" name="椭圆 99"/>
            <p:cNvSpPr/>
            <p:nvPr/>
          </p:nvSpPr>
          <p:spPr>
            <a:xfrm>
              <a:off x="1359637" y="2895146"/>
              <a:ext cx="312113" cy="3121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" name="Freeform 118"/>
            <p:cNvSpPr>
              <a:spLocks noChangeArrowheads="1"/>
            </p:cNvSpPr>
            <p:nvPr/>
          </p:nvSpPr>
          <p:spPr bwMode="auto">
            <a:xfrm>
              <a:off x="1383846" y="2919355"/>
              <a:ext cx="263694" cy="263694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359637" y="3409839"/>
            <a:ext cx="312113" cy="312113"/>
            <a:chOff x="1359637" y="3409839"/>
            <a:chExt cx="312113" cy="312113"/>
          </a:xfrm>
        </p:grpSpPr>
        <p:sp>
          <p:nvSpPr>
            <p:cNvPr id="99" name="椭圆 98"/>
            <p:cNvSpPr/>
            <p:nvPr/>
          </p:nvSpPr>
          <p:spPr>
            <a:xfrm>
              <a:off x="1359637" y="3409839"/>
              <a:ext cx="312113" cy="3121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Freeform 118"/>
            <p:cNvSpPr>
              <a:spLocks noChangeArrowheads="1"/>
            </p:cNvSpPr>
            <p:nvPr/>
          </p:nvSpPr>
          <p:spPr bwMode="auto">
            <a:xfrm>
              <a:off x="1383846" y="3434048"/>
              <a:ext cx="263694" cy="263694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600878" y="2891022"/>
            <a:ext cx="312113" cy="312113"/>
            <a:chOff x="3600878" y="2891022"/>
            <a:chExt cx="312113" cy="312113"/>
          </a:xfrm>
        </p:grpSpPr>
        <p:sp>
          <p:nvSpPr>
            <p:cNvPr id="97" name="椭圆 96"/>
            <p:cNvSpPr/>
            <p:nvPr/>
          </p:nvSpPr>
          <p:spPr>
            <a:xfrm>
              <a:off x="3600878" y="2891022"/>
              <a:ext cx="312113" cy="3121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" name="Freeform 118"/>
            <p:cNvSpPr>
              <a:spLocks noChangeArrowheads="1"/>
            </p:cNvSpPr>
            <p:nvPr/>
          </p:nvSpPr>
          <p:spPr bwMode="auto">
            <a:xfrm>
              <a:off x="3625087" y="2915231"/>
              <a:ext cx="263694" cy="263694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567649" y="3392283"/>
            <a:ext cx="312113" cy="312113"/>
            <a:chOff x="3567649" y="3392283"/>
            <a:chExt cx="312113" cy="312113"/>
          </a:xfrm>
        </p:grpSpPr>
        <p:sp>
          <p:nvSpPr>
            <p:cNvPr id="98" name="椭圆 97"/>
            <p:cNvSpPr/>
            <p:nvPr/>
          </p:nvSpPr>
          <p:spPr>
            <a:xfrm>
              <a:off x="3567649" y="3392283"/>
              <a:ext cx="312113" cy="3121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" name="Freeform 118"/>
            <p:cNvSpPr>
              <a:spLocks noChangeArrowheads="1"/>
            </p:cNvSpPr>
            <p:nvPr/>
          </p:nvSpPr>
          <p:spPr bwMode="auto">
            <a:xfrm>
              <a:off x="3591858" y="3416492"/>
              <a:ext cx="263694" cy="263694"/>
            </a:xfrm>
            <a:custGeom>
              <a:avLst/>
              <a:gdLst>
                <a:gd name="T0" fmla="*/ 38763987 w 602"/>
                <a:gd name="T1" fmla="*/ 78441997 h 602"/>
                <a:gd name="T2" fmla="*/ 38763987 w 602"/>
                <a:gd name="T3" fmla="*/ 78441997 h 602"/>
                <a:gd name="T4" fmla="*/ 0 w 602"/>
                <a:gd name="T5" fmla="*/ 38763987 h 602"/>
                <a:gd name="T6" fmla="*/ 38763987 w 602"/>
                <a:gd name="T7" fmla="*/ 0 h 602"/>
                <a:gd name="T8" fmla="*/ 78441997 w 602"/>
                <a:gd name="T9" fmla="*/ 38763987 h 602"/>
                <a:gd name="T10" fmla="*/ 38763987 w 602"/>
                <a:gd name="T11" fmla="*/ 78441997 h 602"/>
                <a:gd name="T12" fmla="*/ 38763987 w 602"/>
                <a:gd name="T13" fmla="*/ 7439717 h 602"/>
                <a:gd name="T14" fmla="*/ 38763987 w 602"/>
                <a:gd name="T15" fmla="*/ 7439717 h 602"/>
                <a:gd name="T16" fmla="*/ 7439717 w 602"/>
                <a:gd name="T17" fmla="*/ 38763987 h 602"/>
                <a:gd name="T18" fmla="*/ 38763987 w 602"/>
                <a:gd name="T19" fmla="*/ 71002280 h 602"/>
                <a:gd name="T20" fmla="*/ 71002280 w 602"/>
                <a:gd name="T21" fmla="*/ 38763987 h 602"/>
                <a:gd name="T22" fmla="*/ 38763987 w 602"/>
                <a:gd name="T23" fmla="*/ 7439717 h 602"/>
                <a:gd name="T24" fmla="*/ 56253627 w 602"/>
                <a:gd name="T25" fmla="*/ 31455051 h 602"/>
                <a:gd name="T26" fmla="*/ 56253627 w 602"/>
                <a:gd name="T27" fmla="*/ 31455051 h 602"/>
                <a:gd name="T28" fmla="*/ 36937024 w 602"/>
                <a:gd name="T29" fmla="*/ 51685677 h 602"/>
                <a:gd name="T30" fmla="*/ 36937024 w 602"/>
                <a:gd name="T31" fmla="*/ 51685677 h 602"/>
                <a:gd name="T32" fmla="*/ 34196037 w 602"/>
                <a:gd name="T33" fmla="*/ 52598978 h 602"/>
                <a:gd name="T34" fmla="*/ 31324631 w 602"/>
                <a:gd name="T35" fmla="*/ 51685677 h 602"/>
                <a:gd name="T36" fmla="*/ 31324631 w 602"/>
                <a:gd name="T37" fmla="*/ 51685677 h 602"/>
                <a:gd name="T38" fmla="*/ 20361046 w 602"/>
                <a:gd name="T39" fmla="*/ 40591311 h 602"/>
                <a:gd name="T40" fmla="*/ 20361046 w 602"/>
                <a:gd name="T41" fmla="*/ 40591311 h 602"/>
                <a:gd name="T42" fmla="*/ 19447384 w 602"/>
                <a:gd name="T43" fmla="*/ 37850325 h 602"/>
                <a:gd name="T44" fmla="*/ 23102033 w 602"/>
                <a:gd name="T45" fmla="*/ 34196037 h 602"/>
                <a:gd name="T46" fmla="*/ 25842658 w 602"/>
                <a:gd name="T47" fmla="*/ 35109700 h 602"/>
                <a:gd name="T48" fmla="*/ 25842658 w 602"/>
                <a:gd name="T49" fmla="*/ 35109700 h 602"/>
                <a:gd name="T50" fmla="*/ 34196037 w 602"/>
                <a:gd name="T51" fmla="*/ 43462718 h 602"/>
                <a:gd name="T52" fmla="*/ 51685677 w 602"/>
                <a:gd name="T53" fmla="*/ 26756320 h 602"/>
                <a:gd name="T54" fmla="*/ 51685677 w 602"/>
                <a:gd name="T55" fmla="*/ 26756320 h 602"/>
                <a:gd name="T56" fmla="*/ 53512640 w 602"/>
                <a:gd name="T57" fmla="*/ 25842658 h 602"/>
                <a:gd name="T58" fmla="*/ 57167289 w 602"/>
                <a:gd name="T59" fmla="*/ 29497307 h 602"/>
                <a:gd name="T60" fmla="*/ 56253627 w 602"/>
                <a:gd name="T61" fmla="*/ 31455051 h 602"/>
                <a:gd name="T62" fmla="*/ 56253627 w 602"/>
                <a:gd name="T63" fmla="*/ 25842658 h 602"/>
                <a:gd name="T64" fmla="*/ 56253627 w 602"/>
                <a:gd name="T65" fmla="*/ 25842658 h 602"/>
                <a:gd name="T66" fmla="*/ 25842658 w 602"/>
                <a:gd name="T67" fmla="*/ 56253627 h 602"/>
                <a:gd name="T68" fmla="*/ 25842658 w 602"/>
                <a:gd name="T69" fmla="*/ 56253627 h 602"/>
                <a:gd name="T70" fmla="*/ 52598978 w 602"/>
                <a:gd name="T71" fmla="*/ 56253627 h 602"/>
                <a:gd name="T72" fmla="*/ 52598978 w 602"/>
                <a:gd name="T73" fmla="*/ 56253627 h 602"/>
                <a:gd name="T74" fmla="*/ 56253627 w 602"/>
                <a:gd name="T75" fmla="*/ 52598978 h 602"/>
                <a:gd name="T76" fmla="*/ 56253627 w 602"/>
                <a:gd name="T77" fmla="*/ 52598978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71645" y="2908580"/>
            <a:ext cx="1471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1645" y="3427397"/>
            <a:ext cx="1471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8211" y="2908580"/>
            <a:ext cx="1471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8211" y="3427397"/>
            <a:ext cx="1471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94278" y="1941318"/>
            <a:ext cx="4385662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01841" y="4448185"/>
            <a:ext cx="102318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753409" y="5125500"/>
            <a:ext cx="4252706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3409" y="4734558"/>
            <a:ext cx="197448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980952" y="5103890"/>
            <a:ext cx="4252706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80952" y="4712948"/>
            <a:ext cx="18657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6353314" y="2871861"/>
            <a:ext cx="1977880" cy="8639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67217" y="2216157"/>
            <a:ext cx="169985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8846676" y="2871861"/>
            <a:ext cx="1977880" cy="8639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290044" y="2237296"/>
            <a:ext cx="1725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400251" y="2155780"/>
            <a:ext cx="545811" cy="545811"/>
            <a:chOff x="1078289" y="3950789"/>
            <a:chExt cx="902911" cy="902911"/>
          </a:xfrm>
          <a:solidFill>
            <a:schemeClr val="tx1"/>
          </a:solidFill>
        </p:grpSpPr>
        <p:sp>
          <p:nvSpPr>
            <p:cNvPr id="80" name="椭圆 79"/>
            <p:cNvSpPr/>
            <p:nvPr/>
          </p:nvSpPr>
          <p:spPr>
            <a:xfrm>
              <a:off x="1078289" y="3950789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7"/>
            <p:cNvSpPr/>
            <p:nvPr/>
          </p:nvSpPr>
          <p:spPr bwMode="auto">
            <a:xfrm>
              <a:off x="1302763" y="4208770"/>
              <a:ext cx="453962" cy="386948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886783" y="2172749"/>
            <a:ext cx="545811" cy="545811"/>
            <a:chOff x="2514600" y="5285058"/>
            <a:chExt cx="902911" cy="902911"/>
          </a:xfrm>
          <a:solidFill>
            <a:schemeClr val="tx1"/>
          </a:solidFill>
        </p:grpSpPr>
        <p:sp>
          <p:nvSpPr>
            <p:cNvPr id="86" name="椭圆 85"/>
            <p:cNvSpPr/>
            <p:nvPr/>
          </p:nvSpPr>
          <p:spPr>
            <a:xfrm>
              <a:off x="2514600" y="5285058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2761580" y="5565382"/>
              <a:ext cx="408951" cy="342263"/>
            </a:xfrm>
            <a:custGeom>
              <a:avLst/>
              <a:gdLst>
                <a:gd name="T0" fmla="*/ 191 w 258"/>
                <a:gd name="T1" fmla="*/ 3 h 216"/>
                <a:gd name="T2" fmla="*/ 185 w 258"/>
                <a:gd name="T3" fmla="*/ 0 h 216"/>
                <a:gd name="T4" fmla="*/ 73 w 258"/>
                <a:gd name="T5" fmla="*/ 0 h 216"/>
                <a:gd name="T6" fmla="*/ 67 w 258"/>
                <a:gd name="T7" fmla="*/ 3 h 216"/>
                <a:gd name="T8" fmla="*/ 3 w 258"/>
                <a:gd name="T9" fmla="*/ 83 h 216"/>
                <a:gd name="T10" fmla="*/ 3 w 258"/>
                <a:gd name="T11" fmla="*/ 94 h 216"/>
                <a:gd name="T12" fmla="*/ 123 w 258"/>
                <a:gd name="T13" fmla="*/ 214 h 216"/>
                <a:gd name="T14" fmla="*/ 129 w 258"/>
                <a:gd name="T15" fmla="*/ 216 h 216"/>
                <a:gd name="T16" fmla="*/ 135 w 258"/>
                <a:gd name="T17" fmla="*/ 214 h 216"/>
                <a:gd name="T18" fmla="*/ 255 w 258"/>
                <a:gd name="T19" fmla="*/ 94 h 216"/>
                <a:gd name="T20" fmla="*/ 255 w 258"/>
                <a:gd name="T21" fmla="*/ 83 h 216"/>
                <a:gd name="T22" fmla="*/ 191 w 258"/>
                <a:gd name="T23" fmla="*/ 3 h 216"/>
                <a:gd name="T24" fmla="*/ 232 w 258"/>
                <a:gd name="T25" fmla="*/ 80 h 216"/>
                <a:gd name="T26" fmla="*/ 191 w 258"/>
                <a:gd name="T27" fmla="*/ 80 h 216"/>
                <a:gd name="T28" fmla="*/ 172 w 258"/>
                <a:gd name="T29" fmla="*/ 16 h 216"/>
                <a:gd name="T30" fmla="*/ 181 w 258"/>
                <a:gd name="T31" fmla="*/ 16 h 216"/>
                <a:gd name="T32" fmla="*/ 232 w 258"/>
                <a:gd name="T33" fmla="*/ 80 h 216"/>
                <a:gd name="T34" fmla="*/ 68 w 258"/>
                <a:gd name="T35" fmla="*/ 96 h 216"/>
                <a:gd name="T36" fmla="*/ 111 w 258"/>
                <a:gd name="T37" fmla="*/ 179 h 216"/>
                <a:gd name="T38" fmla="*/ 28 w 258"/>
                <a:gd name="T39" fmla="*/ 96 h 216"/>
                <a:gd name="T40" fmla="*/ 68 w 258"/>
                <a:gd name="T41" fmla="*/ 96 h 216"/>
                <a:gd name="T42" fmla="*/ 86 w 258"/>
                <a:gd name="T43" fmla="*/ 96 h 216"/>
                <a:gd name="T44" fmla="*/ 121 w 258"/>
                <a:gd name="T45" fmla="*/ 96 h 216"/>
                <a:gd name="T46" fmla="*/ 121 w 258"/>
                <a:gd name="T47" fmla="*/ 163 h 216"/>
                <a:gd name="T48" fmla="*/ 86 w 258"/>
                <a:gd name="T49" fmla="*/ 96 h 216"/>
                <a:gd name="T50" fmla="*/ 137 w 258"/>
                <a:gd name="T51" fmla="*/ 96 h 216"/>
                <a:gd name="T52" fmla="*/ 172 w 258"/>
                <a:gd name="T53" fmla="*/ 96 h 216"/>
                <a:gd name="T54" fmla="*/ 137 w 258"/>
                <a:gd name="T55" fmla="*/ 163 h 216"/>
                <a:gd name="T56" fmla="*/ 137 w 258"/>
                <a:gd name="T57" fmla="*/ 96 h 216"/>
                <a:gd name="T58" fmla="*/ 190 w 258"/>
                <a:gd name="T59" fmla="*/ 96 h 216"/>
                <a:gd name="T60" fmla="*/ 230 w 258"/>
                <a:gd name="T61" fmla="*/ 96 h 216"/>
                <a:gd name="T62" fmla="*/ 147 w 258"/>
                <a:gd name="T63" fmla="*/ 179 h 216"/>
                <a:gd name="T64" fmla="*/ 190 w 258"/>
                <a:gd name="T65" fmla="*/ 96 h 216"/>
                <a:gd name="T66" fmla="*/ 155 w 258"/>
                <a:gd name="T67" fmla="*/ 16 h 216"/>
                <a:gd name="T68" fmla="*/ 174 w 258"/>
                <a:gd name="T69" fmla="*/ 80 h 216"/>
                <a:gd name="T70" fmla="*/ 137 w 258"/>
                <a:gd name="T71" fmla="*/ 80 h 216"/>
                <a:gd name="T72" fmla="*/ 137 w 258"/>
                <a:gd name="T73" fmla="*/ 16 h 216"/>
                <a:gd name="T74" fmla="*/ 155 w 258"/>
                <a:gd name="T75" fmla="*/ 16 h 216"/>
                <a:gd name="T76" fmla="*/ 121 w 258"/>
                <a:gd name="T77" fmla="*/ 80 h 216"/>
                <a:gd name="T78" fmla="*/ 84 w 258"/>
                <a:gd name="T79" fmla="*/ 80 h 216"/>
                <a:gd name="T80" fmla="*/ 103 w 258"/>
                <a:gd name="T81" fmla="*/ 16 h 216"/>
                <a:gd name="T82" fmla="*/ 121 w 258"/>
                <a:gd name="T83" fmla="*/ 16 h 216"/>
                <a:gd name="T84" fmla="*/ 121 w 258"/>
                <a:gd name="T85" fmla="*/ 80 h 216"/>
                <a:gd name="T86" fmla="*/ 77 w 258"/>
                <a:gd name="T87" fmla="*/ 16 h 216"/>
                <a:gd name="T88" fmla="*/ 86 w 258"/>
                <a:gd name="T89" fmla="*/ 16 h 216"/>
                <a:gd name="T90" fmla="*/ 67 w 258"/>
                <a:gd name="T91" fmla="*/ 80 h 216"/>
                <a:gd name="T92" fmla="*/ 26 w 258"/>
                <a:gd name="T93" fmla="*/ 80 h 216"/>
                <a:gd name="T94" fmla="*/ 77 w 258"/>
                <a:gd name="T95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16">
                  <a:moveTo>
                    <a:pt x="191" y="3"/>
                  </a:moveTo>
                  <a:cubicBezTo>
                    <a:pt x="190" y="1"/>
                    <a:pt x="187" y="0"/>
                    <a:pt x="18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8" y="1"/>
                    <a:pt x="67" y="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86"/>
                    <a:pt x="0" y="91"/>
                    <a:pt x="3" y="94"/>
                  </a:cubicBezTo>
                  <a:cubicBezTo>
                    <a:pt x="123" y="214"/>
                    <a:pt x="123" y="214"/>
                    <a:pt x="123" y="214"/>
                  </a:cubicBezTo>
                  <a:cubicBezTo>
                    <a:pt x="125" y="215"/>
                    <a:pt x="127" y="216"/>
                    <a:pt x="129" y="216"/>
                  </a:cubicBezTo>
                  <a:cubicBezTo>
                    <a:pt x="131" y="216"/>
                    <a:pt x="133" y="215"/>
                    <a:pt x="135" y="214"/>
                  </a:cubicBezTo>
                  <a:cubicBezTo>
                    <a:pt x="255" y="94"/>
                    <a:pt x="255" y="94"/>
                    <a:pt x="255" y="94"/>
                  </a:cubicBezTo>
                  <a:cubicBezTo>
                    <a:pt x="258" y="91"/>
                    <a:pt x="258" y="86"/>
                    <a:pt x="255" y="83"/>
                  </a:cubicBezTo>
                  <a:lnTo>
                    <a:pt x="191" y="3"/>
                  </a:lnTo>
                  <a:close/>
                  <a:moveTo>
                    <a:pt x="232" y="80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1" y="16"/>
                    <a:pt x="181" y="16"/>
                    <a:pt x="181" y="16"/>
                  </a:cubicBezTo>
                  <a:lnTo>
                    <a:pt x="232" y="80"/>
                  </a:lnTo>
                  <a:close/>
                  <a:moveTo>
                    <a:pt x="68" y="96"/>
                  </a:moveTo>
                  <a:cubicBezTo>
                    <a:pt x="111" y="179"/>
                    <a:pt x="111" y="179"/>
                    <a:pt x="111" y="179"/>
                  </a:cubicBezTo>
                  <a:cubicBezTo>
                    <a:pt x="28" y="96"/>
                    <a:pt x="28" y="96"/>
                    <a:pt x="28" y="96"/>
                  </a:cubicBezTo>
                  <a:lnTo>
                    <a:pt x="68" y="96"/>
                  </a:lnTo>
                  <a:close/>
                  <a:moveTo>
                    <a:pt x="86" y="96"/>
                  </a:moveTo>
                  <a:cubicBezTo>
                    <a:pt x="121" y="96"/>
                    <a:pt x="121" y="96"/>
                    <a:pt x="121" y="96"/>
                  </a:cubicBezTo>
                  <a:cubicBezTo>
                    <a:pt x="121" y="163"/>
                    <a:pt x="121" y="163"/>
                    <a:pt x="121" y="163"/>
                  </a:cubicBezTo>
                  <a:lnTo>
                    <a:pt x="86" y="96"/>
                  </a:lnTo>
                  <a:close/>
                  <a:moveTo>
                    <a:pt x="137" y="96"/>
                  </a:moveTo>
                  <a:cubicBezTo>
                    <a:pt x="172" y="96"/>
                    <a:pt x="172" y="96"/>
                    <a:pt x="172" y="96"/>
                  </a:cubicBezTo>
                  <a:cubicBezTo>
                    <a:pt x="137" y="163"/>
                    <a:pt x="137" y="163"/>
                    <a:pt x="137" y="163"/>
                  </a:cubicBezTo>
                  <a:lnTo>
                    <a:pt x="137" y="96"/>
                  </a:lnTo>
                  <a:close/>
                  <a:moveTo>
                    <a:pt x="190" y="96"/>
                  </a:moveTo>
                  <a:cubicBezTo>
                    <a:pt x="230" y="96"/>
                    <a:pt x="230" y="96"/>
                    <a:pt x="230" y="96"/>
                  </a:cubicBezTo>
                  <a:cubicBezTo>
                    <a:pt x="147" y="179"/>
                    <a:pt x="147" y="179"/>
                    <a:pt x="147" y="179"/>
                  </a:cubicBezTo>
                  <a:lnTo>
                    <a:pt x="190" y="96"/>
                  </a:lnTo>
                  <a:close/>
                  <a:moveTo>
                    <a:pt x="155" y="16"/>
                  </a:moveTo>
                  <a:cubicBezTo>
                    <a:pt x="174" y="80"/>
                    <a:pt x="174" y="80"/>
                    <a:pt x="174" y="8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55" y="16"/>
                  </a:lnTo>
                  <a:close/>
                  <a:moveTo>
                    <a:pt x="121" y="80"/>
                  </a:moveTo>
                  <a:cubicBezTo>
                    <a:pt x="84" y="80"/>
                    <a:pt x="84" y="80"/>
                    <a:pt x="84" y="80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21" y="16"/>
                    <a:pt x="121" y="16"/>
                    <a:pt x="121" y="16"/>
                  </a:cubicBezTo>
                  <a:lnTo>
                    <a:pt x="121" y="80"/>
                  </a:lnTo>
                  <a:close/>
                  <a:moveTo>
                    <a:pt x="77" y="16"/>
                  </a:moveTo>
                  <a:cubicBezTo>
                    <a:pt x="86" y="16"/>
                    <a:pt x="86" y="16"/>
                    <a:pt x="86" y="16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7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350960" y="4755729"/>
            <a:ext cx="545811" cy="545811"/>
            <a:chOff x="3804633" y="3837102"/>
            <a:chExt cx="902911" cy="902911"/>
          </a:xfrm>
          <a:solidFill>
            <a:schemeClr val="tx1"/>
          </a:solidFill>
        </p:grpSpPr>
        <p:sp>
          <p:nvSpPr>
            <p:cNvPr id="89" name="椭圆 88"/>
            <p:cNvSpPr/>
            <p:nvPr/>
          </p:nvSpPr>
          <p:spPr>
            <a:xfrm>
              <a:off x="3804633" y="3837102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Group 273"/>
            <p:cNvGrpSpPr/>
            <p:nvPr/>
          </p:nvGrpSpPr>
          <p:grpSpPr>
            <a:xfrm>
              <a:off x="4064776" y="4097245"/>
              <a:ext cx="382624" cy="382624"/>
              <a:chOff x="4424363" y="754063"/>
              <a:chExt cx="280987" cy="280987"/>
            </a:xfrm>
            <a:grpFill/>
          </p:grpSpPr>
          <p:sp>
            <p:nvSpPr>
              <p:cNvPr id="91" name="Freeform 14"/>
              <p:cNvSpPr/>
              <p:nvPr/>
            </p:nvSpPr>
            <p:spPr bwMode="auto">
              <a:xfrm>
                <a:off x="4424363" y="942975"/>
                <a:ext cx="92075" cy="920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29"/>
                  </a:cxn>
                  <a:cxn ang="0">
                    <a:pos x="0" y="58"/>
                  </a:cxn>
                  <a:cxn ang="0">
                    <a:pos x="29" y="53"/>
                  </a:cxn>
                  <a:cxn ang="0">
                    <a:pos x="58" y="50"/>
                  </a:cxn>
                  <a:cxn ang="0">
                    <a:pos x="32" y="24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3" y="29"/>
                    </a:lnTo>
                    <a:lnTo>
                      <a:pt x="0" y="58"/>
                    </a:lnTo>
                    <a:lnTo>
                      <a:pt x="29" y="53"/>
                    </a:lnTo>
                    <a:lnTo>
                      <a:pt x="58" y="50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449763" y="800100"/>
                <a:ext cx="206375" cy="209550"/>
              </a:xfrm>
              <a:custGeom>
                <a:avLst/>
                <a:gdLst/>
                <a:ahLst/>
                <a:cxnLst>
                  <a:cxn ang="0">
                    <a:pos x="50" y="114"/>
                  </a:cxn>
                  <a:cxn ang="0">
                    <a:pos x="40" y="106"/>
                  </a:cxn>
                  <a:cxn ang="0">
                    <a:pos x="114" y="32"/>
                  </a:cxn>
                  <a:cxn ang="0">
                    <a:pos x="98" y="16"/>
                  </a:cxn>
                  <a:cxn ang="0">
                    <a:pos x="24" y="90"/>
                  </a:cxn>
                  <a:cxn ang="0">
                    <a:pos x="16" y="82"/>
                  </a:cxn>
                  <a:cxn ang="0">
                    <a:pos x="90" y="8"/>
                  </a:cxn>
                  <a:cxn ang="0">
                    <a:pos x="82" y="0"/>
                  </a:cxn>
                  <a:cxn ang="0">
                    <a:pos x="0" y="82"/>
                  </a:cxn>
                  <a:cxn ang="0">
                    <a:pos x="50" y="132"/>
                  </a:cxn>
                  <a:cxn ang="0">
                    <a:pos x="130" y="50"/>
                  </a:cxn>
                  <a:cxn ang="0">
                    <a:pos x="122" y="42"/>
                  </a:cxn>
                  <a:cxn ang="0">
                    <a:pos x="50" y="114"/>
                  </a:cxn>
                </a:cxnLst>
                <a:rect l="0" t="0" r="r" b="b"/>
                <a:pathLst>
                  <a:path w="130" h="132">
                    <a:moveTo>
                      <a:pt x="50" y="114"/>
                    </a:moveTo>
                    <a:lnTo>
                      <a:pt x="40" y="106"/>
                    </a:lnTo>
                    <a:lnTo>
                      <a:pt x="114" y="32"/>
                    </a:lnTo>
                    <a:lnTo>
                      <a:pt x="98" y="16"/>
                    </a:lnTo>
                    <a:lnTo>
                      <a:pt x="24" y="90"/>
                    </a:lnTo>
                    <a:lnTo>
                      <a:pt x="16" y="82"/>
                    </a:lnTo>
                    <a:lnTo>
                      <a:pt x="90" y="8"/>
                    </a:lnTo>
                    <a:lnTo>
                      <a:pt x="82" y="0"/>
                    </a:lnTo>
                    <a:lnTo>
                      <a:pt x="0" y="82"/>
                    </a:lnTo>
                    <a:lnTo>
                      <a:pt x="50" y="132"/>
                    </a:lnTo>
                    <a:lnTo>
                      <a:pt x="130" y="50"/>
                    </a:lnTo>
                    <a:lnTo>
                      <a:pt x="122" y="42"/>
                    </a:lnTo>
                    <a:lnTo>
                      <a:pt x="50" y="1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594225" y="754063"/>
                <a:ext cx="111125" cy="112713"/>
              </a:xfrm>
              <a:custGeom>
                <a:avLst/>
                <a:gdLst/>
                <a:ahLst/>
                <a:cxnLst>
                  <a:cxn ang="0">
                    <a:pos x="40" y="24"/>
                  </a:cxn>
                  <a:cxn ang="0">
                    <a:pos x="2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0" y="13"/>
                  </a:cxn>
                  <a:cxn ang="0">
                    <a:pos x="30" y="44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40" y="33"/>
                  </a:cxn>
                  <a:cxn ang="0">
                    <a:pos x="40" y="24"/>
                  </a:cxn>
                </a:cxnLst>
                <a:rect l="0" t="0" r="r" b="b"/>
                <a:pathLst>
                  <a:path w="43" h="44">
                    <a:moveTo>
                      <a:pt x="40" y="24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7" y="0"/>
                      <a:pt x="13" y="0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3" y="31"/>
                      <a:pt x="43" y="26"/>
                      <a:pt x="4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1019311" y="4755729"/>
            <a:ext cx="545811" cy="545811"/>
            <a:chOff x="2453457" y="2613540"/>
            <a:chExt cx="902911" cy="902911"/>
          </a:xfrm>
          <a:solidFill>
            <a:schemeClr val="tx1"/>
          </a:solidFill>
        </p:grpSpPr>
        <p:sp>
          <p:nvSpPr>
            <p:cNvPr id="95" name="椭圆 94"/>
            <p:cNvSpPr/>
            <p:nvPr/>
          </p:nvSpPr>
          <p:spPr>
            <a:xfrm>
              <a:off x="2453457" y="2613540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"/>
            <p:cNvSpPr>
              <a:spLocks noEditPoints="1"/>
            </p:cNvSpPr>
            <p:nvPr/>
          </p:nvSpPr>
          <p:spPr bwMode="auto">
            <a:xfrm>
              <a:off x="2700437" y="2874360"/>
              <a:ext cx="408951" cy="381270"/>
            </a:xfrm>
            <a:custGeom>
              <a:avLst/>
              <a:gdLst>
                <a:gd name="T0" fmla="*/ 171 w 258"/>
                <a:gd name="T1" fmla="*/ 131 h 241"/>
                <a:gd name="T2" fmla="*/ 152 w 258"/>
                <a:gd name="T3" fmla="*/ 125 h 241"/>
                <a:gd name="T4" fmla="*/ 193 w 258"/>
                <a:gd name="T5" fmla="*/ 97 h 241"/>
                <a:gd name="T6" fmla="*/ 237 w 258"/>
                <a:gd name="T7" fmla="*/ 34 h 241"/>
                <a:gd name="T8" fmla="*/ 203 w 258"/>
                <a:gd name="T9" fmla="*/ 47 h 241"/>
                <a:gd name="T10" fmla="*/ 208 w 258"/>
                <a:gd name="T11" fmla="*/ 13 h 241"/>
                <a:gd name="T12" fmla="*/ 201 w 258"/>
                <a:gd name="T13" fmla="*/ 1 h 241"/>
                <a:gd name="T14" fmla="*/ 145 w 258"/>
                <a:gd name="T15" fmla="*/ 62 h 241"/>
                <a:gd name="T16" fmla="*/ 72 w 258"/>
                <a:gd name="T17" fmla="*/ 45 h 241"/>
                <a:gd name="T18" fmla="*/ 81 w 258"/>
                <a:gd name="T19" fmla="*/ 32 h 241"/>
                <a:gd name="T20" fmla="*/ 37 w 258"/>
                <a:gd name="T21" fmla="*/ 2 h 241"/>
                <a:gd name="T22" fmla="*/ 19 w 258"/>
                <a:gd name="T23" fmla="*/ 11 h 241"/>
                <a:gd name="T24" fmla="*/ 42 w 258"/>
                <a:gd name="T25" fmla="*/ 61 h 241"/>
                <a:gd name="T26" fmla="*/ 49 w 258"/>
                <a:gd name="T27" fmla="*/ 65 h 241"/>
                <a:gd name="T28" fmla="*/ 61 w 258"/>
                <a:gd name="T29" fmla="*/ 56 h 241"/>
                <a:gd name="T30" fmla="*/ 11 w 258"/>
                <a:gd name="T31" fmla="*/ 195 h 241"/>
                <a:gd name="T32" fmla="*/ 1 w 258"/>
                <a:gd name="T33" fmla="*/ 222 h 241"/>
                <a:gd name="T34" fmla="*/ 11 w 258"/>
                <a:gd name="T35" fmla="*/ 239 h 241"/>
                <a:gd name="T36" fmla="*/ 20 w 258"/>
                <a:gd name="T37" fmla="*/ 241 h 241"/>
                <a:gd name="T38" fmla="*/ 47 w 258"/>
                <a:gd name="T39" fmla="*/ 231 h 241"/>
                <a:gd name="T40" fmla="*/ 154 w 258"/>
                <a:gd name="T41" fmla="*/ 149 h 241"/>
                <a:gd name="T42" fmla="*/ 147 w 258"/>
                <a:gd name="T43" fmla="*/ 167 h 241"/>
                <a:gd name="T44" fmla="*/ 225 w 258"/>
                <a:gd name="T45" fmla="*/ 241 h 241"/>
                <a:gd name="T46" fmla="*/ 255 w 258"/>
                <a:gd name="T47" fmla="*/ 215 h 241"/>
                <a:gd name="T48" fmla="*/ 183 w 258"/>
                <a:gd name="T49" fmla="*/ 131 h 241"/>
                <a:gd name="T50" fmla="*/ 36 w 258"/>
                <a:gd name="T51" fmla="*/ 20 h 241"/>
                <a:gd name="T52" fmla="*/ 51 w 258"/>
                <a:gd name="T53" fmla="*/ 44 h 241"/>
                <a:gd name="T54" fmla="*/ 19 w 258"/>
                <a:gd name="T55" fmla="*/ 224 h 241"/>
                <a:gd name="T56" fmla="*/ 24 w 258"/>
                <a:gd name="T57" fmla="*/ 205 h 241"/>
                <a:gd name="T58" fmla="*/ 161 w 258"/>
                <a:gd name="T59" fmla="*/ 65 h 241"/>
                <a:gd name="T60" fmla="*/ 188 w 258"/>
                <a:gd name="T61" fmla="*/ 18 h 241"/>
                <a:gd name="T62" fmla="*/ 179 w 258"/>
                <a:gd name="T63" fmla="*/ 47 h 241"/>
                <a:gd name="T64" fmla="*/ 205 w 258"/>
                <a:gd name="T65" fmla="*/ 64 h 241"/>
                <a:gd name="T66" fmla="*/ 193 w 258"/>
                <a:gd name="T67" fmla="*/ 81 h 241"/>
                <a:gd name="T68" fmla="*/ 171 w 258"/>
                <a:gd name="T69" fmla="*/ 83 h 241"/>
                <a:gd name="T70" fmla="*/ 225 w 258"/>
                <a:gd name="T71" fmla="*/ 222 h 241"/>
                <a:gd name="T72" fmla="*/ 177 w 258"/>
                <a:gd name="T73" fmla="*/ 148 h 241"/>
                <a:gd name="T74" fmla="*/ 225 w 258"/>
                <a:gd name="T75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241">
                  <a:moveTo>
                    <a:pt x="183" y="131"/>
                  </a:moveTo>
                  <a:cubicBezTo>
                    <a:pt x="180" y="128"/>
                    <a:pt x="174" y="128"/>
                    <a:pt x="171" y="131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224" y="97"/>
                    <a:pt x="241" y="78"/>
                    <a:pt x="241" y="41"/>
                  </a:cubicBezTo>
                  <a:cubicBezTo>
                    <a:pt x="241" y="38"/>
                    <a:pt x="240" y="36"/>
                    <a:pt x="237" y="34"/>
                  </a:cubicBezTo>
                  <a:cubicBezTo>
                    <a:pt x="235" y="33"/>
                    <a:pt x="232" y="33"/>
                    <a:pt x="229" y="34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195" y="39"/>
                    <a:pt x="195" y="39"/>
                    <a:pt x="195" y="39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9" y="10"/>
                    <a:pt x="209" y="7"/>
                    <a:pt x="208" y="5"/>
                  </a:cubicBezTo>
                  <a:cubicBezTo>
                    <a:pt x="206" y="2"/>
                    <a:pt x="204" y="1"/>
                    <a:pt x="201" y="1"/>
                  </a:cubicBezTo>
                  <a:cubicBezTo>
                    <a:pt x="164" y="1"/>
                    <a:pt x="145" y="18"/>
                    <a:pt x="145" y="49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7"/>
                    <a:pt x="81" y="34"/>
                    <a:pt x="81" y="32"/>
                  </a:cubicBezTo>
                  <a:cubicBezTo>
                    <a:pt x="81" y="30"/>
                    <a:pt x="79" y="27"/>
                    <a:pt x="77" y="2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0"/>
                    <a:pt x="30" y="1"/>
                    <a:pt x="27" y="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4"/>
                    <a:pt x="16" y="18"/>
                    <a:pt x="18" y="2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3"/>
                    <a:pt x="46" y="65"/>
                    <a:pt x="48" y="65"/>
                  </a:cubicBezTo>
                  <a:cubicBezTo>
                    <a:pt x="48" y="65"/>
                    <a:pt x="49" y="65"/>
                    <a:pt x="49" y="65"/>
                  </a:cubicBezTo>
                  <a:cubicBezTo>
                    <a:pt x="51" y="65"/>
                    <a:pt x="53" y="64"/>
                    <a:pt x="55" y="63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0" y="196"/>
                    <a:pt x="10" y="197"/>
                    <a:pt x="9" y="198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0" y="225"/>
                    <a:pt x="1" y="229"/>
                    <a:pt x="3" y="231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3" y="240"/>
                    <a:pt x="15" y="241"/>
                    <a:pt x="17" y="241"/>
                  </a:cubicBezTo>
                  <a:cubicBezTo>
                    <a:pt x="18" y="241"/>
                    <a:pt x="19" y="241"/>
                    <a:pt x="20" y="24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45" y="232"/>
                    <a:pt x="46" y="232"/>
                    <a:pt x="47" y="231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4" y="158"/>
                    <a:pt x="144" y="164"/>
                    <a:pt x="147" y="167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21" y="240"/>
                    <a:pt x="223" y="241"/>
                    <a:pt x="225" y="241"/>
                  </a:cubicBezTo>
                  <a:cubicBezTo>
                    <a:pt x="227" y="241"/>
                    <a:pt x="229" y="240"/>
                    <a:pt x="231" y="239"/>
                  </a:cubicBezTo>
                  <a:cubicBezTo>
                    <a:pt x="255" y="215"/>
                    <a:pt x="255" y="215"/>
                    <a:pt x="255" y="215"/>
                  </a:cubicBezTo>
                  <a:cubicBezTo>
                    <a:pt x="258" y="212"/>
                    <a:pt x="258" y="206"/>
                    <a:pt x="255" y="203"/>
                  </a:cubicBezTo>
                  <a:lnTo>
                    <a:pt x="183" y="131"/>
                  </a:lnTo>
                  <a:close/>
                  <a:moveTo>
                    <a:pt x="51" y="44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51" y="44"/>
                  </a:lnTo>
                  <a:close/>
                  <a:moveTo>
                    <a:pt x="37" y="218"/>
                  </a:moveTo>
                  <a:cubicBezTo>
                    <a:pt x="19" y="224"/>
                    <a:pt x="19" y="224"/>
                    <a:pt x="19" y="224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60" y="69"/>
                    <a:pt x="161" y="67"/>
                    <a:pt x="161" y="65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35"/>
                    <a:pt x="164" y="22"/>
                    <a:pt x="188" y="18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41"/>
                    <a:pt x="177" y="44"/>
                    <a:pt x="179" y="47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8" y="65"/>
                    <a:pt x="202" y="66"/>
                    <a:pt x="205" y="64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20" y="78"/>
                    <a:pt x="207" y="81"/>
                    <a:pt x="193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5" y="81"/>
                    <a:pt x="173" y="82"/>
                    <a:pt x="171" y="83"/>
                  </a:cubicBezTo>
                  <a:lnTo>
                    <a:pt x="37" y="218"/>
                  </a:lnTo>
                  <a:close/>
                  <a:moveTo>
                    <a:pt x="225" y="222"/>
                  </a:moveTo>
                  <a:cubicBezTo>
                    <a:pt x="164" y="161"/>
                    <a:pt x="164" y="161"/>
                    <a:pt x="164" y="161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238" y="209"/>
                    <a:pt x="238" y="209"/>
                    <a:pt x="238" y="209"/>
                  </a:cubicBezTo>
                  <a:lnTo>
                    <a:pt x="225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44" name="任意多边形: 形状 43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45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48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51" name="任意多边形: 形状 50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/>
        </p:nvSpPr>
        <p:spPr>
          <a:xfrm>
            <a:off x="4087311" y="2247245"/>
            <a:ext cx="3888294" cy="388829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+mn-ea"/>
              <a:sym typeface="+mn-lt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808508" y="2967713"/>
            <a:ext cx="2445900" cy="2447356"/>
          </a:xfrm>
          <a:custGeom>
            <a:avLst/>
            <a:gdLst>
              <a:gd name="T0" fmla="*/ 10242 w 16790"/>
              <a:gd name="T1" fmla="*/ 1626 h 16800"/>
              <a:gd name="T2" fmla="*/ 11313 w 16790"/>
              <a:gd name="T3" fmla="*/ 518 h 16800"/>
              <a:gd name="T4" fmla="*/ 11861 w 16790"/>
              <a:gd name="T5" fmla="*/ 2282 h 16800"/>
              <a:gd name="T6" fmla="*/ 12510 w 16790"/>
              <a:gd name="T7" fmla="*/ 2816 h 16800"/>
              <a:gd name="T8" fmla="*/ 13908 w 16790"/>
              <a:gd name="T9" fmla="*/ 2179 h 16800"/>
              <a:gd name="T10" fmla="*/ 14616 w 16790"/>
              <a:gd name="T11" fmla="*/ 2810 h 16800"/>
              <a:gd name="T12" fmla="*/ 13944 w 16790"/>
              <a:gd name="T13" fmla="*/ 4224 h 16800"/>
              <a:gd name="T14" fmla="*/ 14439 w 16790"/>
              <a:gd name="T15" fmla="*/ 4905 h 16800"/>
              <a:gd name="T16" fmla="*/ 16001 w 16790"/>
              <a:gd name="T17" fmla="*/ 4842 h 16800"/>
              <a:gd name="T18" fmla="*/ 15206 w 16790"/>
              <a:gd name="T19" fmla="*/ 6491 h 16800"/>
              <a:gd name="T20" fmla="*/ 15211 w 16790"/>
              <a:gd name="T21" fmla="*/ 7121 h 16800"/>
              <a:gd name="T22" fmla="*/ 16640 w 16790"/>
              <a:gd name="T23" fmla="*/ 7877 h 16800"/>
              <a:gd name="T24" fmla="*/ 16771 w 16790"/>
              <a:gd name="T25" fmla="*/ 8801 h 16800"/>
              <a:gd name="T26" fmla="*/ 15296 w 16790"/>
              <a:gd name="T27" fmla="*/ 9331 h 16800"/>
              <a:gd name="T28" fmla="*/ 15126 w 16790"/>
              <a:gd name="T29" fmla="*/ 10160 h 16800"/>
              <a:gd name="T30" fmla="*/ 16289 w 16790"/>
              <a:gd name="T31" fmla="*/ 11210 h 16800"/>
              <a:gd name="T32" fmla="*/ 15835 w 16790"/>
              <a:gd name="T33" fmla="*/ 12034 h 16800"/>
              <a:gd name="T34" fmla="*/ 14251 w 16790"/>
              <a:gd name="T35" fmla="*/ 12116 h 16800"/>
              <a:gd name="T36" fmla="*/ 13954 w 16790"/>
              <a:gd name="T37" fmla="*/ 12750 h 16800"/>
              <a:gd name="T38" fmla="*/ 14083 w 16790"/>
              <a:gd name="T39" fmla="*/ 14583 h 16800"/>
              <a:gd name="T40" fmla="*/ 12664 w 16790"/>
              <a:gd name="T41" fmla="*/ 13940 h 16800"/>
              <a:gd name="T42" fmla="*/ 11942 w 16790"/>
              <a:gd name="T43" fmla="*/ 14368 h 16800"/>
              <a:gd name="T44" fmla="*/ 12020 w 16790"/>
              <a:gd name="T45" fmla="*/ 15926 h 16800"/>
              <a:gd name="T46" fmla="*/ 11133 w 16790"/>
              <a:gd name="T47" fmla="*/ 16267 h 16800"/>
              <a:gd name="T48" fmla="*/ 10086 w 16790"/>
              <a:gd name="T49" fmla="*/ 15131 h 16800"/>
              <a:gd name="T50" fmla="*/ 9272 w 16790"/>
              <a:gd name="T51" fmla="*/ 15366 h 16800"/>
              <a:gd name="T52" fmla="*/ 8705 w 16790"/>
              <a:gd name="T53" fmla="*/ 16800 h 16800"/>
              <a:gd name="T54" fmla="*/ 7526 w 16790"/>
              <a:gd name="T55" fmla="*/ 15379 h 16800"/>
              <a:gd name="T56" fmla="*/ 6734 w 16790"/>
              <a:gd name="T57" fmla="*/ 15138 h 16800"/>
              <a:gd name="T58" fmla="*/ 5688 w 16790"/>
              <a:gd name="T59" fmla="*/ 16262 h 16800"/>
              <a:gd name="T60" fmla="*/ 4794 w 16790"/>
              <a:gd name="T61" fmla="*/ 15950 h 16800"/>
              <a:gd name="T62" fmla="*/ 4871 w 16790"/>
              <a:gd name="T63" fmla="*/ 14387 h 16800"/>
              <a:gd name="T64" fmla="*/ 4142 w 16790"/>
              <a:gd name="T65" fmla="*/ 13939 h 16800"/>
              <a:gd name="T66" fmla="*/ 2723 w 16790"/>
              <a:gd name="T67" fmla="*/ 14594 h 16800"/>
              <a:gd name="T68" fmla="*/ 2828 w 16790"/>
              <a:gd name="T69" fmla="*/ 12765 h 16800"/>
              <a:gd name="T70" fmla="*/ 2588 w 16790"/>
              <a:gd name="T71" fmla="*/ 12192 h 16800"/>
              <a:gd name="T72" fmla="*/ 981 w 16790"/>
              <a:gd name="T73" fmla="*/ 12048 h 16800"/>
              <a:gd name="T74" fmla="*/ 506 w 16790"/>
              <a:gd name="T75" fmla="*/ 11244 h 16800"/>
              <a:gd name="T76" fmla="*/ 1664 w 16790"/>
              <a:gd name="T77" fmla="*/ 10189 h 16800"/>
              <a:gd name="T78" fmla="*/ 1504 w 16790"/>
              <a:gd name="T79" fmla="*/ 9345 h 16800"/>
              <a:gd name="T80" fmla="*/ 26 w 16790"/>
              <a:gd name="T81" fmla="*/ 8818 h 16800"/>
              <a:gd name="T82" fmla="*/ 132 w 16790"/>
              <a:gd name="T83" fmla="*/ 7883 h 16800"/>
              <a:gd name="T84" fmla="*/ 1564 w 16790"/>
              <a:gd name="T85" fmla="*/ 7205 h 16800"/>
              <a:gd name="T86" fmla="*/ 1592 w 16790"/>
              <a:gd name="T87" fmla="*/ 6515 h 16800"/>
              <a:gd name="T88" fmla="*/ 771 w 16790"/>
              <a:gd name="T89" fmla="*/ 4872 h 16800"/>
              <a:gd name="T90" fmla="*/ 2329 w 16790"/>
              <a:gd name="T91" fmla="*/ 4922 h 16800"/>
              <a:gd name="T92" fmla="*/ 2840 w 16790"/>
              <a:gd name="T93" fmla="*/ 4239 h 16800"/>
              <a:gd name="T94" fmla="*/ 2173 w 16790"/>
              <a:gd name="T95" fmla="*/ 2829 h 16800"/>
              <a:gd name="T96" fmla="*/ 2863 w 16790"/>
              <a:gd name="T97" fmla="*/ 2176 h 16800"/>
              <a:gd name="T98" fmla="*/ 4266 w 16790"/>
              <a:gd name="T99" fmla="*/ 2826 h 16800"/>
              <a:gd name="T100" fmla="*/ 4914 w 16790"/>
              <a:gd name="T101" fmla="*/ 2305 h 16800"/>
              <a:gd name="T102" fmla="*/ 4889 w 16790"/>
              <a:gd name="T103" fmla="*/ 761 h 16800"/>
              <a:gd name="T104" fmla="*/ 6522 w 16790"/>
              <a:gd name="T105" fmla="*/ 1620 h 16800"/>
              <a:gd name="T106" fmla="*/ 7358 w 16790"/>
              <a:gd name="T107" fmla="*/ 1538 h 16800"/>
              <a:gd name="T108" fmla="*/ 7898 w 16790"/>
              <a:gd name="T109" fmla="*/ 100 h 16800"/>
              <a:gd name="T110" fmla="*/ 8843 w 16790"/>
              <a:gd name="T111" fmla="*/ 46 h 16800"/>
              <a:gd name="T112" fmla="*/ 9368 w 16790"/>
              <a:gd name="T113" fmla="*/ 1519 h 16800"/>
              <a:gd name="T114" fmla="*/ 11701 w 16790"/>
              <a:gd name="T115" fmla="*/ 5093 h 16800"/>
              <a:gd name="T116" fmla="*/ 12923 w 16790"/>
              <a:gd name="T117" fmla="*/ 9569 h 16800"/>
              <a:gd name="T118" fmla="*/ 9785 w 16790"/>
              <a:gd name="T119" fmla="*/ 12868 h 16800"/>
              <a:gd name="T120" fmla="*/ 5252 w 16790"/>
              <a:gd name="T121" fmla="*/ 11862 h 16800"/>
              <a:gd name="T122" fmla="*/ 3816 w 16790"/>
              <a:gd name="T123" fmla="*/ 7457 h 16800"/>
              <a:gd name="T124" fmla="*/ 6787 w 16790"/>
              <a:gd name="T125" fmla="*/ 4007 h 1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90" h="16800">
                <a:moveTo>
                  <a:pt x="9432" y="1538"/>
                </a:moveTo>
                <a:lnTo>
                  <a:pt x="9510" y="1551"/>
                </a:lnTo>
                <a:lnTo>
                  <a:pt x="9589" y="1565"/>
                </a:lnTo>
                <a:lnTo>
                  <a:pt x="9668" y="1578"/>
                </a:lnTo>
                <a:lnTo>
                  <a:pt x="9747" y="1594"/>
                </a:lnTo>
                <a:lnTo>
                  <a:pt x="9824" y="1610"/>
                </a:lnTo>
                <a:lnTo>
                  <a:pt x="9902" y="1626"/>
                </a:lnTo>
                <a:lnTo>
                  <a:pt x="9979" y="1643"/>
                </a:lnTo>
                <a:lnTo>
                  <a:pt x="10056" y="1662"/>
                </a:lnTo>
                <a:lnTo>
                  <a:pt x="10073" y="1665"/>
                </a:lnTo>
                <a:lnTo>
                  <a:pt x="10089" y="1668"/>
                </a:lnTo>
                <a:lnTo>
                  <a:pt x="10105" y="1670"/>
                </a:lnTo>
                <a:lnTo>
                  <a:pt x="10122" y="1668"/>
                </a:lnTo>
                <a:lnTo>
                  <a:pt x="10138" y="1667"/>
                </a:lnTo>
                <a:lnTo>
                  <a:pt x="10155" y="1665"/>
                </a:lnTo>
                <a:lnTo>
                  <a:pt x="10169" y="1661"/>
                </a:lnTo>
                <a:lnTo>
                  <a:pt x="10185" y="1657"/>
                </a:lnTo>
                <a:lnTo>
                  <a:pt x="10200" y="1651"/>
                </a:lnTo>
                <a:lnTo>
                  <a:pt x="10215" y="1644"/>
                </a:lnTo>
                <a:lnTo>
                  <a:pt x="10228" y="1636"/>
                </a:lnTo>
                <a:lnTo>
                  <a:pt x="10242" y="1626"/>
                </a:lnTo>
                <a:lnTo>
                  <a:pt x="10256" y="1616"/>
                </a:lnTo>
                <a:lnTo>
                  <a:pt x="10267" y="1605"/>
                </a:lnTo>
                <a:lnTo>
                  <a:pt x="10279" y="1593"/>
                </a:lnTo>
                <a:lnTo>
                  <a:pt x="10290" y="1580"/>
                </a:lnTo>
                <a:lnTo>
                  <a:pt x="11047" y="590"/>
                </a:lnTo>
                <a:lnTo>
                  <a:pt x="11059" y="574"/>
                </a:lnTo>
                <a:lnTo>
                  <a:pt x="11073" y="561"/>
                </a:lnTo>
                <a:lnTo>
                  <a:pt x="11087" y="549"/>
                </a:lnTo>
                <a:lnTo>
                  <a:pt x="11101" y="538"/>
                </a:lnTo>
                <a:lnTo>
                  <a:pt x="11117" y="528"/>
                </a:lnTo>
                <a:lnTo>
                  <a:pt x="11134" y="520"/>
                </a:lnTo>
                <a:lnTo>
                  <a:pt x="11151" y="513"/>
                </a:lnTo>
                <a:lnTo>
                  <a:pt x="11167" y="508"/>
                </a:lnTo>
                <a:lnTo>
                  <a:pt x="11185" y="504"/>
                </a:lnTo>
                <a:lnTo>
                  <a:pt x="11203" y="501"/>
                </a:lnTo>
                <a:lnTo>
                  <a:pt x="11222" y="500"/>
                </a:lnTo>
                <a:lnTo>
                  <a:pt x="11240" y="501"/>
                </a:lnTo>
                <a:lnTo>
                  <a:pt x="11259" y="503"/>
                </a:lnTo>
                <a:lnTo>
                  <a:pt x="11277" y="506"/>
                </a:lnTo>
                <a:lnTo>
                  <a:pt x="11295" y="511"/>
                </a:lnTo>
                <a:lnTo>
                  <a:pt x="11313" y="518"/>
                </a:lnTo>
                <a:lnTo>
                  <a:pt x="11886" y="755"/>
                </a:lnTo>
                <a:lnTo>
                  <a:pt x="11904" y="762"/>
                </a:lnTo>
                <a:lnTo>
                  <a:pt x="11921" y="772"/>
                </a:lnTo>
                <a:lnTo>
                  <a:pt x="11936" y="782"/>
                </a:lnTo>
                <a:lnTo>
                  <a:pt x="11950" y="794"/>
                </a:lnTo>
                <a:lnTo>
                  <a:pt x="11964" y="807"/>
                </a:lnTo>
                <a:lnTo>
                  <a:pt x="11975" y="820"/>
                </a:lnTo>
                <a:lnTo>
                  <a:pt x="11987" y="835"/>
                </a:lnTo>
                <a:lnTo>
                  <a:pt x="11996" y="851"/>
                </a:lnTo>
                <a:lnTo>
                  <a:pt x="12005" y="866"/>
                </a:lnTo>
                <a:lnTo>
                  <a:pt x="12012" y="883"/>
                </a:lnTo>
                <a:lnTo>
                  <a:pt x="12017" y="901"/>
                </a:lnTo>
                <a:lnTo>
                  <a:pt x="12023" y="919"/>
                </a:lnTo>
                <a:lnTo>
                  <a:pt x="12025" y="937"/>
                </a:lnTo>
                <a:lnTo>
                  <a:pt x="12027" y="956"/>
                </a:lnTo>
                <a:lnTo>
                  <a:pt x="12026" y="974"/>
                </a:lnTo>
                <a:lnTo>
                  <a:pt x="12025" y="993"/>
                </a:lnTo>
                <a:lnTo>
                  <a:pt x="11862" y="2231"/>
                </a:lnTo>
                <a:lnTo>
                  <a:pt x="11861" y="2248"/>
                </a:lnTo>
                <a:lnTo>
                  <a:pt x="11860" y="2265"/>
                </a:lnTo>
                <a:lnTo>
                  <a:pt x="11861" y="2282"/>
                </a:lnTo>
                <a:lnTo>
                  <a:pt x="11863" y="2297"/>
                </a:lnTo>
                <a:lnTo>
                  <a:pt x="11866" y="2314"/>
                </a:lnTo>
                <a:lnTo>
                  <a:pt x="11871" y="2329"/>
                </a:lnTo>
                <a:lnTo>
                  <a:pt x="11876" y="2345"/>
                </a:lnTo>
                <a:lnTo>
                  <a:pt x="11882" y="2359"/>
                </a:lnTo>
                <a:lnTo>
                  <a:pt x="11889" y="2373"/>
                </a:lnTo>
                <a:lnTo>
                  <a:pt x="11899" y="2387"/>
                </a:lnTo>
                <a:lnTo>
                  <a:pt x="11908" y="2400"/>
                </a:lnTo>
                <a:lnTo>
                  <a:pt x="11919" y="2413"/>
                </a:lnTo>
                <a:lnTo>
                  <a:pt x="11930" y="2424"/>
                </a:lnTo>
                <a:lnTo>
                  <a:pt x="11943" y="2435"/>
                </a:lnTo>
                <a:lnTo>
                  <a:pt x="11956" y="2445"/>
                </a:lnTo>
                <a:lnTo>
                  <a:pt x="11970" y="2455"/>
                </a:lnTo>
                <a:lnTo>
                  <a:pt x="12039" y="2497"/>
                </a:lnTo>
                <a:lnTo>
                  <a:pt x="12109" y="2540"/>
                </a:lnTo>
                <a:lnTo>
                  <a:pt x="12177" y="2584"/>
                </a:lnTo>
                <a:lnTo>
                  <a:pt x="12244" y="2629"/>
                </a:lnTo>
                <a:lnTo>
                  <a:pt x="12311" y="2674"/>
                </a:lnTo>
                <a:lnTo>
                  <a:pt x="12378" y="2721"/>
                </a:lnTo>
                <a:lnTo>
                  <a:pt x="12445" y="2768"/>
                </a:lnTo>
                <a:lnTo>
                  <a:pt x="12510" y="2816"/>
                </a:lnTo>
                <a:lnTo>
                  <a:pt x="12524" y="2826"/>
                </a:lnTo>
                <a:lnTo>
                  <a:pt x="12538" y="2834"/>
                </a:lnTo>
                <a:lnTo>
                  <a:pt x="12554" y="2841"/>
                </a:lnTo>
                <a:lnTo>
                  <a:pt x="12568" y="2848"/>
                </a:lnTo>
                <a:lnTo>
                  <a:pt x="12584" y="2853"/>
                </a:lnTo>
                <a:lnTo>
                  <a:pt x="12600" y="2856"/>
                </a:lnTo>
                <a:lnTo>
                  <a:pt x="12616" y="2859"/>
                </a:lnTo>
                <a:lnTo>
                  <a:pt x="12631" y="2860"/>
                </a:lnTo>
                <a:lnTo>
                  <a:pt x="12648" y="2861"/>
                </a:lnTo>
                <a:lnTo>
                  <a:pt x="12664" y="2860"/>
                </a:lnTo>
                <a:lnTo>
                  <a:pt x="12680" y="2858"/>
                </a:lnTo>
                <a:lnTo>
                  <a:pt x="12695" y="2855"/>
                </a:lnTo>
                <a:lnTo>
                  <a:pt x="12712" y="2851"/>
                </a:lnTo>
                <a:lnTo>
                  <a:pt x="12727" y="2844"/>
                </a:lnTo>
                <a:lnTo>
                  <a:pt x="12743" y="2838"/>
                </a:lnTo>
                <a:lnTo>
                  <a:pt x="12758" y="2830"/>
                </a:lnTo>
                <a:lnTo>
                  <a:pt x="13838" y="2205"/>
                </a:lnTo>
                <a:lnTo>
                  <a:pt x="13856" y="2196"/>
                </a:lnTo>
                <a:lnTo>
                  <a:pt x="13873" y="2188"/>
                </a:lnTo>
                <a:lnTo>
                  <a:pt x="13891" y="2183"/>
                </a:lnTo>
                <a:lnTo>
                  <a:pt x="13908" y="2179"/>
                </a:lnTo>
                <a:lnTo>
                  <a:pt x="13927" y="2176"/>
                </a:lnTo>
                <a:lnTo>
                  <a:pt x="13945" y="2175"/>
                </a:lnTo>
                <a:lnTo>
                  <a:pt x="13963" y="2175"/>
                </a:lnTo>
                <a:lnTo>
                  <a:pt x="13982" y="2176"/>
                </a:lnTo>
                <a:lnTo>
                  <a:pt x="14000" y="2179"/>
                </a:lnTo>
                <a:lnTo>
                  <a:pt x="14017" y="2184"/>
                </a:lnTo>
                <a:lnTo>
                  <a:pt x="14034" y="2189"/>
                </a:lnTo>
                <a:lnTo>
                  <a:pt x="14051" y="2197"/>
                </a:lnTo>
                <a:lnTo>
                  <a:pt x="14067" y="2206"/>
                </a:lnTo>
                <a:lnTo>
                  <a:pt x="14083" y="2217"/>
                </a:lnTo>
                <a:lnTo>
                  <a:pt x="14097" y="2228"/>
                </a:lnTo>
                <a:lnTo>
                  <a:pt x="14112" y="2241"/>
                </a:lnTo>
                <a:lnTo>
                  <a:pt x="14551" y="2680"/>
                </a:lnTo>
                <a:lnTo>
                  <a:pt x="14563" y="2694"/>
                </a:lnTo>
                <a:lnTo>
                  <a:pt x="14575" y="2709"/>
                </a:lnTo>
                <a:lnTo>
                  <a:pt x="14585" y="2725"/>
                </a:lnTo>
                <a:lnTo>
                  <a:pt x="14595" y="2741"/>
                </a:lnTo>
                <a:lnTo>
                  <a:pt x="14602" y="2757"/>
                </a:lnTo>
                <a:lnTo>
                  <a:pt x="14607" y="2775"/>
                </a:lnTo>
                <a:lnTo>
                  <a:pt x="14613" y="2792"/>
                </a:lnTo>
                <a:lnTo>
                  <a:pt x="14616" y="2810"/>
                </a:lnTo>
                <a:lnTo>
                  <a:pt x="14617" y="2829"/>
                </a:lnTo>
                <a:lnTo>
                  <a:pt x="14617" y="2847"/>
                </a:lnTo>
                <a:lnTo>
                  <a:pt x="14616" y="2864"/>
                </a:lnTo>
                <a:lnTo>
                  <a:pt x="14613" y="2883"/>
                </a:lnTo>
                <a:lnTo>
                  <a:pt x="14608" y="2901"/>
                </a:lnTo>
                <a:lnTo>
                  <a:pt x="14603" y="2919"/>
                </a:lnTo>
                <a:lnTo>
                  <a:pt x="14596" y="2936"/>
                </a:lnTo>
                <a:lnTo>
                  <a:pt x="14586" y="2954"/>
                </a:lnTo>
                <a:lnTo>
                  <a:pt x="13962" y="4035"/>
                </a:lnTo>
                <a:lnTo>
                  <a:pt x="13954" y="4050"/>
                </a:lnTo>
                <a:lnTo>
                  <a:pt x="13947" y="4066"/>
                </a:lnTo>
                <a:lnTo>
                  <a:pt x="13941" y="4081"/>
                </a:lnTo>
                <a:lnTo>
                  <a:pt x="13937" y="4097"/>
                </a:lnTo>
                <a:lnTo>
                  <a:pt x="13934" y="4113"/>
                </a:lnTo>
                <a:lnTo>
                  <a:pt x="13932" y="4129"/>
                </a:lnTo>
                <a:lnTo>
                  <a:pt x="13930" y="4145"/>
                </a:lnTo>
                <a:lnTo>
                  <a:pt x="13930" y="4161"/>
                </a:lnTo>
                <a:lnTo>
                  <a:pt x="13933" y="4177"/>
                </a:lnTo>
                <a:lnTo>
                  <a:pt x="13935" y="4193"/>
                </a:lnTo>
                <a:lnTo>
                  <a:pt x="13939" y="4208"/>
                </a:lnTo>
                <a:lnTo>
                  <a:pt x="13944" y="4224"/>
                </a:lnTo>
                <a:lnTo>
                  <a:pt x="13950" y="4239"/>
                </a:lnTo>
                <a:lnTo>
                  <a:pt x="13958" y="4255"/>
                </a:lnTo>
                <a:lnTo>
                  <a:pt x="13966" y="4268"/>
                </a:lnTo>
                <a:lnTo>
                  <a:pt x="13976" y="4283"/>
                </a:lnTo>
                <a:lnTo>
                  <a:pt x="14023" y="4347"/>
                </a:lnTo>
                <a:lnTo>
                  <a:pt x="14069" y="4412"/>
                </a:lnTo>
                <a:lnTo>
                  <a:pt x="14114" y="4477"/>
                </a:lnTo>
                <a:lnTo>
                  <a:pt x="14158" y="4542"/>
                </a:lnTo>
                <a:lnTo>
                  <a:pt x="14202" y="4608"/>
                </a:lnTo>
                <a:lnTo>
                  <a:pt x="14245" y="4676"/>
                </a:lnTo>
                <a:lnTo>
                  <a:pt x="14287" y="4743"/>
                </a:lnTo>
                <a:lnTo>
                  <a:pt x="14329" y="4811"/>
                </a:lnTo>
                <a:lnTo>
                  <a:pt x="14339" y="4825"/>
                </a:lnTo>
                <a:lnTo>
                  <a:pt x="14349" y="4838"/>
                </a:lnTo>
                <a:lnTo>
                  <a:pt x="14360" y="4851"/>
                </a:lnTo>
                <a:lnTo>
                  <a:pt x="14371" y="4863"/>
                </a:lnTo>
                <a:lnTo>
                  <a:pt x="14384" y="4873"/>
                </a:lnTo>
                <a:lnTo>
                  <a:pt x="14397" y="4883"/>
                </a:lnTo>
                <a:lnTo>
                  <a:pt x="14411" y="4891"/>
                </a:lnTo>
                <a:lnTo>
                  <a:pt x="14425" y="4898"/>
                </a:lnTo>
                <a:lnTo>
                  <a:pt x="14439" y="4905"/>
                </a:lnTo>
                <a:lnTo>
                  <a:pt x="14455" y="4911"/>
                </a:lnTo>
                <a:lnTo>
                  <a:pt x="14470" y="4915"/>
                </a:lnTo>
                <a:lnTo>
                  <a:pt x="14487" y="4917"/>
                </a:lnTo>
                <a:lnTo>
                  <a:pt x="14502" y="4919"/>
                </a:lnTo>
                <a:lnTo>
                  <a:pt x="14519" y="4920"/>
                </a:lnTo>
                <a:lnTo>
                  <a:pt x="14536" y="4920"/>
                </a:lnTo>
                <a:lnTo>
                  <a:pt x="14553" y="4918"/>
                </a:lnTo>
                <a:lnTo>
                  <a:pt x="15790" y="4753"/>
                </a:lnTo>
                <a:lnTo>
                  <a:pt x="15809" y="4752"/>
                </a:lnTo>
                <a:lnTo>
                  <a:pt x="15828" y="4751"/>
                </a:lnTo>
                <a:lnTo>
                  <a:pt x="15847" y="4753"/>
                </a:lnTo>
                <a:lnTo>
                  <a:pt x="15866" y="4755"/>
                </a:lnTo>
                <a:lnTo>
                  <a:pt x="15883" y="4760"/>
                </a:lnTo>
                <a:lnTo>
                  <a:pt x="15900" y="4766"/>
                </a:lnTo>
                <a:lnTo>
                  <a:pt x="15917" y="4773"/>
                </a:lnTo>
                <a:lnTo>
                  <a:pt x="15933" y="4782"/>
                </a:lnTo>
                <a:lnTo>
                  <a:pt x="15948" y="4791"/>
                </a:lnTo>
                <a:lnTo>
                  <a:pt x="15963" y="4802"/>
                </a:lnTo>
                <a:lnTo>
                  <a:pt x="15977" y="4814"/>
                </a:lnTo>
                <a:lnTo>
                  <a:pt x="15989" y="4828"/>
                </a:lnTo>
                <a:lnTo>
                  <a:pt x="16001" y="4842"/>
                </a:lnTo>
                <a:lnTo>
                  <a:pt x="16011" y="4857"/>
                </a:lnTo>
                <a:lnTo>
                  <a:pt x="16021" y="4874"/>
                </a:lnTo>
                <a:lnTo>
                  <a:pt x="16029" y="4891"/>
                </a:lnTo>
                <a:lnTo>
                  <a:pt x="16266" y="5464"/>
                </a:lnTo>
                <a:lnTo>
                  <a:pt x="16274" y="5482"/>
                </a:lnTo>
                <a:lnTo>
                  <a:pt x="16278" y="5501"/>
                </a:lnTo>
                <a:lnTo>
                  <a:pt x="16282" y="5519"/>
                </a:lnTo>
                <a:lnTo>
                  <a:pt x="16284" y="5538"/>
                </a:lnTo>
                <a:lnTo>
                  <a:pt x="16284" y="5556"/>
                </a:lnTo>
                <a:lnTo>
                  <a:pt x="16283" y="5574"/>
                </a:lnTo>
                <a:lnTo>
                  <a:pt x="16281" y="5592"/>
                </a:lnTo>
                <a:lnTo>
                  <a:pt x="16277" y="5610"/>
                </a:lnTo>
                <a:lnTo>
                  <a:pt x="16272" y="5627"/>
                </a:lnTo>
                <a:lnTo>
                  <a:pt x="16264" y="5644"/>
                </a:lnTo>
                <a:lnTo>
                  <a:pt x="16257" y="5661"/>
                </a:lnTo>
                <a:lnTo>
                  <a:pt x="16247" y="5676"/>
                </a:lnTo>
                <a:lnTo>
                  <a:pt x="16236" y="5691"/>
                </a:lnTo>
                <a:lnTo>
                  <a:pt x="16223" y="5705"/>
                </a:lnTo>
                <a:lnTo>
                  <a:pt x="16211" y="5718"/>
                </a:lnTo>
                <a:lnTo>
                  <a:pt x="16195" y="5731"/>
                </a:lnTo>
                <a:lnTo>
                  <a:pt x="15206" y="6491"/>
                </a:lnTo>
                <a:lnTo>
                  <a:pt x="15194" y="6502"/>
                </a:lnTo>
                <a:lnTo>
                  <a:pt x="15181" y="6513"/>
                </a:lnTo>
                <a:lnTo>
                  <a:pt x="15171" y="6526"/>
                </a:lnTo>
                <a:lnTo>
                  <a:pt x="15160" y="6538"/>
                </a:lnTo>
                <a:lnTo>
                  <a:pt x="15151" y="6552"/>
                </a:lnTo>
                <a:lnTo>
                  <a:pt x="15144" y="6566"/>
                </a:lnTo>
                <a:lnTo>
                  <a:pt x="15136" y="6580"/>
                </a:lnTo>
                <a:lnTo>
                  <a:pt x="15130" y="6596"/>
                </a:lnTo>
                <a:lnTo>
                  <a:pt x="15126" y="6611"/>
                </a:lnTo>
                <a:lnTo>
                  <a:pt x="15123" y="6627"/>
                </a:lnTo>
                <a:lnTo>
                  <a:pt x="15119" y="6642"/>
                </a:lnTo>
                <a:lnTo>
                  <a:pt x="15118" y="6659"/>
                </a:lnTo>
                <a:lnTo>
                  <a:pt x="15118" y="6675"/>
                </a:lnTo>
                <a:lnTo>
                  <a:pt x="15119" y="6692"/>
                </a:lnTo>
                <a:lnTo>
                  <a:pt x="15121" y="6708"/>
                </a:lnTo>
                <a:lnTo>
                  <a:pt x="15125" y="6725"/>
                </a:lnTo>
                <a:lnTo>
                  <a:pt x="15145" y="6804"/>
                </a:lnTo>
                <a:lnTo>
                  <a:pt x="15162" y="6883"/>
                </a:lnTo>
                <a:lnTo>
                  <a:pt x="15179" y="6962"/>
                </a:lnTo>
                <a:lnTo>
                  <a:pt x="15196" y="7041"/>
                </a:lnTo>
                <a:lnTo>
                  <a:pt x="15211" y="7121"/>
                </a:lnTo>
                <a:lnTo>
                  <a:pt x="15225" y="7202"/>
                </a:lnTo>
                <a:lnTo>
                  <a:pt x="15239" y="7282"/>
                </a:lnTo>
                <a:lnTo>
                  <a:pt x="15252" y="7363"/>
                </a:lnTo>
                <a:lnTo>
                  <a:pt x="15255" y="7379"/>
                </a:lnTo>
                <a:lnTo>
                  <a:pt x="15259" y="7396"/>
                </a:lnTo>
                <a:lnTo>
                  <a:pt x="15264" y="7412"/>
                </a:lnTo>
                <a:lnTo>
                  <a:pt x="15271" y="7427"/>
                </a:lnTo>
                <a:lnTo>
                  <a:pt x="15278" y="7441"/>
                </a:lnTo>
                <a:lnTo>
                  <a:pt x="15286" y="7455"/>
                </a:lnTo>
                <a:lnTo>
                  <a:pt x="15296" y="7469"/>
                </a:lnTo>
                <a:lnTo>
                  <a:pt x="15306" y="7481"/>
                </a:lnTo>
                <a:lnTo>
                  <a:pt x="15318" y="7493"/>
                </a:lnTo>
                <a:lnTo>
                  <a:pt x="15329" y="7503"/>
                </a:lnTo>
                <a:lnTo>
                  <a:pt x="15342" y="7513"/>
                </a:lnTo>
                <a:lnTo>
                  <a:pt x="15356" y="7522"/>
                </a:lnTo>
                <a:lnTo>
                  <a:pt x="15370" y="7531"/>
                </a:lnTo>
                <a:lnTo>
                  <a:pt x="15385" y="7537"/>
                </a:lnTo>
                <a:lnTo>
                  <a:pt x="15401" y="7543"/>
                </a:lnTo>
                <a:lnTo>
                  <a:pt x="15417" y="7548"/>
                </a:lnTo>
                <a:lnTo>
                  <a:pt x="16622" y="7871"/>
                </a:lnTo>
                <a:lnTo>
                  <a:pt x="16640" y="7877"/>
                </a:lnTo>
                <a:lnTo>
                  <a:pt x="16658" y="7883"/>
                </a:lnTo>
                <a:lnTo>
                  <a:pt x="16675" y="7892"/>
                </a:lnTo>
                <a:lnTo>
                  <a:pt x="16690" y="7902"/>
                </a:lnTo>
                <a:lnTo>
                  <a:pt x="16705" y="7913"/>
                </a:lnTo>
                <a:lnTo>
                  <a:pt x="16720" y="7924"/>
                </a:lnTo>
                <a:lnTo>
                  <a:pt x="16732" y="7938"/>
                </a:lnTo>
                <a:lnTo>
                  <a:pt x="16744" y="7952"/>
                </a:lnTo>
                <a:lnTo>
                  <a:pt x="16754" y="7966"/>
                </a:lnTo>
                <a:lnTo>
                  <a:pt x="16764" y="7982"/>
                </a:lnTo>
                <a:lnTo>
                  <a:pt x="16771" y="7999"/>
                </a:lnTo>
                <a:lnTo>
                  <a:pt x="16777" y="8016"/>
                </a:lnTo>
                <a:lnTo>
                  <a:pt x="16783" y="8034"/>
                </a:lnTo>
                <a:lnTo>
                  <a:pt x="16787" y="8051"/>
                </a:lnTo>
                <a:lnTo>
                  <a:pt x="16789" y="8070"/>
                </a:lnTo>
                <a:lnTo>
                  <a:pt x="16790" y="8090"/>
                </a:lnTo>
                <a:lnTo>
                  <a:pt x="16790" y="8710"/>
                </a:lnTo>
                <a:lnTo>
                  <a:pt x="16789" y="8730"/>
                </a:lnTo>
                <a:lnTo>
                  <a:pt x="16787" y="8749"/>
                </a:lnTo>
                <a:lnTo>
                  <a:pt x="16783" y="8766"/>
                </a:lnTo>
                <a:lnTo>
                  <a:pt x="16777" y="8784"/>
                </a:lnTo>
                <a:lnTo>
                  <a:pt x="16771" y="8801"/>
                </a:lnTo>
                <a:lnTo>
                  <a:pt x="16764" y="8818"/>
                </a:lnTo>
                <a:lnTo>
                  <a:pt x="16754" y="8834"/>
                </a:lnTo>
                <a:lnTo>
                  <a:pt x="16744" y="8848"/>
                </a:lnTo>
                <a:lnTo>
                  <a:pt x="16732" y="8862"/>
                </a:lnTo>
                <a:lnTo>
                  <a:pt x="16720" y="8876"/>
                </a:lnTo>
                <a:lnTo>
                  <a:pt x="16705" y="8887"/>
                </a:lnTo>
                <a:lnTo>
                  <a:pt x="16690" y="8898"/>
                </a:lnTo>
                <a:lnTo>
                  <a:pt x="16675" y="8908"/>
                </a:lnTo>
                <a:lnTo>
                  <a:pt x="16658" y="8917"/>
                </a:lnTo>
                <a:lnTo>
                  <a:pt x="16640" y="8923"/>
                </a:lnTo>
                <a:lnTo>
                  <a:pt x="16622" y="8929"/>
                </a:lnTo>
                <a:lnTo>
                  <a:pt x="15417" y="9252"/>
                </a:lnTo>
                <a:lnTo>
                  <a:pt x="15401" y="9257"/>
                </a:lnTo>
                <a:lnTo>
                  <a:pt x="15385" y="9263"/>
                </a:lnTo>
                <a:lnTo>
                  <a:pt x="15370" y="9269"/>
                </a:lnTo>
                <a:lnTo>
                  <a:pt x="15356" y="9278"/>
                </a:lnTo>
                <a:lnTo>
                  <a:pt x="15342" y="9287"/>
                </a:lnTo>
                <a:lnTo>
                  <a:pt x="15329" y="9297"/>
                </a:lnTo>
                <a:lnTo>
                  <a:pt x="15318" y="9307"/>
                </a:lnTo>
                <a:lnTo>
                  <a:pt x="15306" y="9319"/>
                </a:lnTo>
                <a:lnTo>
                  <a:pt x="15296" y="9331"/>
                </a:lnTo>
                <a:lnTo>
                  <a:pt x="15286" y="9345"/>
                </a:lnTo>
                <a:lnTo>
                  <a:pt x="15278" y="9359"/>
                </a:lnTo>
                <a:lnTo>
                  <a:pt x="15271" y="9373"/>
                </a:lnTo>
                <a:lnTo>
                  <a:pt x="15264" y="9388"/>
                </a:lnTo>
                <a:lnTo>
                  <a:pt x="15259" y="9404"/>
                </a:lnTo>
                <a:lnTo>
                  <a:pt x="15255" y="9421"/>
                </a:lnTo>
                <a:lnTo>
                  <a:pt x="15252" y="9437"/>
                </a:lnTo>
                <a:lnTo>
                  <a:pt x="15239" y="9516"/>
                </a:lnTo>
                <a:lnTo>
                  <a:pt x="15226" y="9595"/>
                </a:lnTo>
                <a:lnTo>
                  <a:pt x="15212" y="9674"/>
                </a:lnTo>
                <a:lnTo>
                  <a:pt x="15197" y="9751"/>
                </a:lnTo>
                <a:lnTo>
                  <a:pt x="15181" y="9830"/>
                </a:lnTo>
                <a:lnTo>
                  <a:pt x="15165" y="9908"/>
                </a:lnTo>
                <a:lnTo>
                  <a:pt x="15147" y="9984"/>
                </a:lnTo>
                <a:lnTo>
                  <a:pt x="15129" y="10061"/>
                </a:lnTo>
                <a:lnTo>
                  <a:pt x="15125" y="10078"/>
                </a:lnTo>
                <a:lnTo>
                  <a:pt x="15123" y="10095"/>
                </a:lnTo>
                <a:lnTo>
                  <a:pt x="15121" y="10112"/>
                </a:lnTo>
                <a:lnTo>
                  <a:pt x="15121" y="10128"/>
                </a:lnTo>
                <a:lnTo>
                  <a:pt x="15123" y="10144"/>
                </a:lnTo>
                <a:lnTo>
                  <a:pt x="15126" y="10160"/>
                </a:lnTo>
                <a:lnTo>
                  <a:pt x="15129" y="10176"/>
                </a:lnTo>
                <a:lnTo>
                  <a:pt x="15134" y="10191"/>
                </a:lnTo>
                <a:lnTo>
                  <a:pt x="15139" y="10206"/>
                </a:lnTo>
                <a:lnTo>
                  <a:pt x="15147" y="10221"/>
                </a:lnTo>
                <a:lnTo>
                  <a:pt x="15155" y="10234"/>
                </a:lnTo>
                <a:lnTo>
                  <a:pt x="15163" y="10248"/>
                </a:lnTo>
                <a:lnTo>
                  <a:pt x="15174" y="10261"/>
                </a:lnTo>
                <a:lnTo>
                  <a:pt x="15186" y="10273"/>
                </a:lnTo>
                <a:lnTo>
                  <a:pt x="15197" y="10285"/>
                </a:lnTo>
                <a:lnTo>
                  <a:pt x="15211" y="10295"/>
                </a:lnTo>
                <a:lnTo>
                  <a:pt x="16200" y="11053"/>
                </a:lnTo>
                <a:lnTo>
                  <a:pt x="16216" y="11066"/>
                </a:lnTo>
                <a:lnTo>
                  <a:pt x="16230" y="11080"/>
                </a:lnTo>
                <a:lnTo>
                  <a:pt x="16241" y="11093"/>
                </a:lnTo>
                <a:lnTo>
                  <a:pt x="16253" y="11108"/>
                </a:lnTo>
                <a:lnTo>
                  <a:pt x="16262" y="11124"/>
                </a:lnTo>
                <a:lnTo>
                  <a:pt x="16271" y="11141"/>
                </a:lnTo>
                <a:lnTo>
                  <a:pt x="16277" y="11157"/>
                </a:lnTo>
                <a:lnTo>
                  <a:pt x="16282" y="11174"/>
                </a:lnTo>
                <a:lnTo>
                  <a:pt x="16286" y="11192"/>
                </a:lnTo>
                <a:lnTo>
                  <a:pt x="16289" y="11210"/>
                </a:lnTo>
                <a:lnTo>
                  <a:pt x="16290" y="11229"/>
                </a:lnTo>
                <a:lnTo>
                  <a:pt x="16289" y="11247"/>
                </a:lnTo>
                <a:lnTo>
                  <a:pt x="16287" y="11265"/>
                </a:lnTo>
                <a:lnTo>
                  <a:pt x="16284" y="11283"/>
                </a:lnTo>
                <a:lnTo>
                  <a:pt x="16279" y="11302"/>
                </a:lnTo>
                <a:lnTo>
                  <a:pt x="16273" y="11320"/>
                </a:lnTo>
                <a:lnTo>
                  <a:pt x="16035" y="11893"/>
                </a:lnTo>
                <a:lnTo>
                  <a:pt x="16028" y="11911"/>
                </a:lnTo>
                <a:lnTo>
                  <a:pt x="16019" y="11928"/>
                </a:lnTo>
                <a:lnTo>
                  <a:pt x="16008" y="11943"/>
                </a:lnTo>
                <a:lnTo>
                  <a:pt x="15997" y="11957"/>
                </a:lnTo>
                <a:lnTo>
                  <a:pt x="15983" y="11971"/>
                </a:lnTo>
                <a:lnTo>
                  <a:pt x="15970" y="11983"/>
                </a:lnTo>
                <a:lnTo>
                  <a:pt x="15956" y="11994"/>
                </a:lnTo>
                <a:lnTo>
                  <a:pt x="15940" y="12004"/>
                </a:lnTo>
                <a:lnTo>
                  <a:pt x="15924" y="12012"/>
                </a:lnTo>
                <a:lnTo>
                  <a:pt x="15907" y="12019"/>
                </a:lnTo>
                <a:lnTo>
                  <a:pt x="15890" y="12025"/>
                </a:lnTo>
                <a:lnTo>
                  <a:pt x="15872" y="12030"/>
                </a:lnTo>
                <a:lnTo>
                  <a:pt x="15854" y="12032"/>
                </a:lnTo>
                <a:lnTo>
                  <a:pt x="15835" y="12034"/>
                </a:lnTo>
                <a:lnTo>
                  <a:pt x="15816" y="12033"/>
                </a:lnTo>
                <a:lnTo>
                  <a:pt x="15797" y="12032"/>
                </a:lnTo>
                <a:lnTo>
                  <a:pt x="14560" y="11869"/>
                </a:lnTo>
                <a:lnTo>
                  <a:pt x="14543" y="11868"/>
                </a:lnTo>
                <a:lnTo>
                  <a:pt x="14526" y="11867"/>
                </a:lnTo>
                <a:lnTo>
                  <a:pt x="14510" y="11868"/>
                </a:lnTo>
                <a:lnTo>
                  <a:pt x="14493" y="11870"/>
                </a:lnTo>
                <a:lnTo>
                  <a:pt x="14477" y="11873"/>
                </a:lnTo>
                <a:lnTo>
                  <a:pt x="14461" y="11878"/>
                </a:lnTo>
                <a:lnTo>
                  <a:pt x="14447" y="11883"/>
                </a:lnTo>
                <a:lnTo>
                  <a:pt x="14432" y="11889"/>
                </a:lnTo>
                <a:lnTo>
                  <a:pt x="14417" y="11897"/>
                </a:lnTo>
                <a:lnTo>
                  <a:pt x="14404" y="11906"/>
                </a:lnTo>
                <a:lnTo>
                  <a:pt x="14391" y="11915"/>
                </a:lnTo>
                <a:lnTo>
                  <a:pt x="14379" y="11926"/>
                </a:lnTo>
                <a:lnTo>
                  <a:pt x="14367" y="11937"/>
                </a:lnTo>
                <a:lnTo>
                  <a:pt x="14355" y="11950"/>
                </a:lnTo>
                <a:lnTo>
                  <a:pt x="14346" y="11963"/>
                </a:lnTo>
                <a:lnTo>
                  <a:pt x="14337" y="11977"/>
                </a:lnTo>
                <a:lnTo>
                  <a:pt x="14294" y="12047"/>
                </a:lnTo>
                <a:lnTo>
                  <a:pt x="14251" y="12116"/>
                </a:lnTo>
                <a:lnTo>
                  <a:pt x="14206" y="12184"/>
                </a:lnTo>
                <a:lnTo>
                  <a:pt x="14162" y="12251"/>
                </a:lnTo>
                <a:lnTo>
                  <a:pt x="14117" y="12319"/>
                </a:lnTo>
                <a:lnTo>
                  <a:pt x="14070" y="12386"/>
                </a:lnTo>
                <a:lnTo>
                  <a:pt x="14024" y="12452"/>
                </a:lnTo>
                <a:lnTo>
                  <a:pt x="13976" y="12517"/>
                </a:lnTo>
                <a:lnTo>
                  <a:pt x="13966" y="12531"/>
                </a:lnTo>
                <a:lnTo>
                  <a:pt x="13958" y="12545"/>
                </a:lnTo>
                <a:lnTo>
                  <a:pt x="13950" y="12561"/>
                </a:lnTo>
                <a:lnTo>
                  <a:pt x="13944" y="12576"/>
                </a:lnTo>
                <a:lnTo>
                  <a:pt x="13939" y="12592"/>
                </a:lnTo>
                <a:lnTo>
                  <a:pt x="13935" y="12607"/>
                </a:lnTo>
                <a:lnTo>
                  <a:pt x="13933" y="12623"/>
                </a:lnTo>
                <a:lnTo>
                  <a:pt x="13930" y="12639"/>
                </a:lnTo>
                <a:lnTo>
                  <a:pt x="13930" y="12655"/>
                </a:lnTo>
                <a:lnTo>
                  <a:pt x="13932" y="12671"/>
                </a:lnTo>
                <a:lnTo>
                  <a:pt x="13934" y="12687"/>
                </a:lnTo>
                <a:lnTo>
                  <a:pt x="13937" y="12703"/>
                </a:lnTo>
                <a:lnTo>
                  <a:pt x="13941" y="12719"/>
                </a:lnTo>
                <a:lnTo>
                  <a:pt x="13947" y="12734"/>
                </a:lnTo>
                <a:lnTo>
                  <a:pt x="13954" y="12750"/>
                </a:lnTo>
                <a:lnTo>
                  <a:pt x="13962" y="12765"/>
                </a:lnTo>
                <a:lnTo>
                  <a:pt x="14586" y="13846"/>
                </a:lnTo>
                <a:lnTo>
                  <a:pt x="14596" y="13864"/>
                </a:lnTo>
                <a:lnTo>
                  <a:pt x="14603" y="13881"/>
                </a:lnTo>
                <a:lnTo>
                  <a:pt x="14608" y="13899"/>
                </a:lnTo>
                <a:lnTo>
                  <a:pt x="14613" y="13917"/>
                </a:lnTo>
                <a:lnTo>
                  <a:pt x="14616" y="13936"/>
                </a:lnTo>
                <a:lnTo>
                  <a:pt x="14617" y="13953"/>
                </a:lnTo>
                <a:lnTo>
                  <a:pt x="14617" y="13971"/>
                </a:lnTo>
                <a:lnTo>
                  <a:pt x="14616" y="13990"/>
                </a:lnTo>
                <a:lnTo>
                  <a:pt x="14613" y="14008"/>
                </a:lnTo>
                <a:lnTo>
                  <a:pt x="14607" y="14025"/>
                </a:lnTo>
                <a:lnTo>
                  <a:pt x="14602" y="14043"/>
                </a:lnTo>
                <a:lnTo>
                  <a:pt x="14595" y="14060"/>
                </a:lnTo>
                <a:lnTo>
                  <a:pt x="14585" y="14075"/>
                </a:lnTo>
                <a:lnTo>
                  <a:pt x="14575" y="14091"/>
                </a:lnTo>
                <a:lnTo>
                  <a:pt x="14563" y="14106"/>
                </a:lnTo>
                <a:lnTo>
                  <a:pt x="14551" y="14120"/>
                </a:lnTo>
                <a:lnTo>
                  <a:pt x="14112" y="14559"/>
                </a:lnTo>
                <a:lnTo>
                  <a:pt x="14097" y="14572"/>
                </a:lnTo>
                <a:lnTo>
                  <a:pt x="14083" y="14583"/>
                </a:lnTo>
                <a:lnTo>
                  <a:pt x="14067" y="14594"/>
                </a:lnTo>
                <a:lnTo>
                  <a:pt x="14051" y="14603"/>
                </a:lnTo>
                <a:lnTo>
                  <a:pt x="14034" y="14611"/>
                </a:lnTo>
                <a:lnTo>
                  <a:pt x="14017" y="14616"/>
                </a:lnTo>
                <a:lnTo>
                  <a:pt x="14000" y="14621"/>
                </a:lnTo>
                <a:lnTo>
                  <a:pt x="13982" y="14624"/>
                </a:lnTo>
                <a:lnTo>
                  <a:pt x="13963" y="14625"/>
                </a:lnTo>
                <a:lnTo>
                  <a:pt x="13945" y="14625"/>
                </a:lnTo>
                <a:lnTo>
                  <a:pt x="13927" y="14624"/>
                </a:lnTo>
                <a:lnTo>
                  <a:pt x="13908" y="14621"/>
                </a:lnTo>
                <a:lnTo>
                  <a:pt x="13891" y="14617"/>
                </a:lnTo>
                <a:lnTo>
                  <a:pt x="13873" y="14612"/>
                </a:lnTo>
                <a:lnTo>
                  <a:pt x="13856" y="14604"/>
                </a:lnTo>
                <a:lnTo>
                  <a:pt x="13838" y="14595"/>
                </a:lnTo>
                <a:lnTo>
                  <a:pt x="12757" y="13970"/>
                </a:lnTo>
                <a:lnTo>
                  <a:pt x="12743" y="13962"/>
                </a:lnTo>
                <a:lnTo>
                  <a:pt x="12727" y="13956"/>
                </a:lnTo>
                <a:lnTo>
                  <a:pt x="12711" y="13949"/>
                </a:lnTo>
                <a:lnTo>
                  <a:pt x="12695" y="13945"/>
                </a:lnTo>
                <a:lnTo>
                  <a:pt x="12680" y="13942"/>
                </a:lnTo>
                <a:lnTo>
                  <a:pt x="12664" y="13940"/>
                </a:lnTo>
                <a:lnTo>
                  <a:pt x="12648" y="13939"/>
                </a:lnTo>
                <a:lnTo>
                  <a:pt x="12631" y="13940"/>
                </a:lnTo>
                <a:lnTo>
                  <a:pt x="12616" y="13941"/>
                </a:lnTo>
                <a:lnTo>
                  <a:pt x="12600" y="13943"/>
                </a:lnTo>
                <a:lnTo>
                  <a:pt x="12584" y="13947"/>
                </a:lnTo>
                <a:lnTo>
                  <a:pt x="12568" y="13952"/>
                </a:lnTo>
                <a:lnTo>
                  <a:pt x="12554" y="13959"/>
                </a:lnTo>
                <a:lnTo>
                  <a:pt x="12538" y="13966"/>
                </a:lnTo>
                <a:lnTo>
                  <a:pt x="12524" y="13974"/>
                </a:lnTo>
                <a:lnTo>
                  <a:pt x="12510" y="13984"/>
                </a:lnTo>
                <a:lnTo>
                  <a:pt x="12446" y="14031"/>
                </a:lnTo>
                <a:lnTo>
                  <a:pt x="12381" y="14077"/>
                </a:lnTo>
                <a:lnTo>
                  <a:pt x="12315" y="14123"/>
                </a:lnTo>
                <a:lnTo>
                  <a:pt x="12250" y="14167"/>
                </a:lnTo>
                <a:lnTo>
                  <a:pt x="12184" y="14211"/>
                </a:lnTo>
                <a:lnTo>
                  <a:pt x="12117" y="14254"/>
                </a:lnTo>
                <a:lnTo>
                  <a:pt x="12050" y="14297"/>
                </a:lnTo>
                <a:lnTo>
                  <a:pt x="11982" y="14338"/>
                </a:lnTo>
                <a:lnTo>
                  <a:pt x="11968" y="14347"/>
                </a:lnTo>
                <a:lnTo>
                  <a:pt x="11954" y="14358"/>
                </a:lnTo>
                <a:lnTo>
                  <a:pt x="11942" y="14368"/>
                </a:lnTo>
                <a:lnTo>
                  <a:pt x="11930" y="14381"/>
                </a:lnTo>
                <a:lnTo>
                  <a:pt x="11920" y="14392"/>
                </a:lnTo>
                <a:lnTo>
                  <a:pt x="11910" y="14406"/>
                </a:lnTo>
                <a:lnTo>
                  <a:pt x="11902" y="14420"/>
                </a:lnTo>
                <a:lnTo>
                  <a:pt x="11895" y="14433"/>
                </a:lnTo>
                <a:lnTo>
                  <a:pt x="11888" y="14448"/>
                </a:lnTo>
                <a:lnTo>
                  <a:pt x="11882" y="14464"/>
                </a:lnTo>
                <a:lnTo>
                  <a:pt x="11878" y="14480"/>
                </a:lnTo>
                <a:lnTo>
                  <a:pt x="11876" y="14495"/>
                </a:lnTo>
                <a:lnTo>
                  <a:pt x="11874" y="14511"/>
                </a:lnTo>
                <a:lnTo>
                  <a:pt x="11873" y="14528"/>
                </a:lnTo>
                <a:lnTo>
                  <a:pt x="11873" y="14545"/>
                </a:lnTo>
                <a:lnTo>
                  <a:pt x="11875" y="14561"/>
                </a:lnTo>
                <a:lnTo>
                  <a:pt x="12039" y="15799"/>
                </a:lnTo>
                <a:lnTo>
                  <a:pt x="12041" y="15818"/>
                </a:lnTo>
                <a:lnTo>
                  <a:pt x="12042" y="15837"/>
                </a:lnTo>
                <a:lnTo>
                  <a:pt x="12039" y="15856"/>
                </a:lnTo>
                <a:lnTo>
                  <a:pt x="12037" y="15875"/>
                </a:lnTo>
                <a:lnTo>
                  <a:pt x="12032" y="15893"/>
                </a:lnTo>
                <a:lnTo>
                  <a:pt x="12027" y="15910"/>
                </a:lnTo>
                <a:lnTo>
                  <a:pt x="12020" y="15926"/>
                </a:lnTo>
                <a:lnTo>
                  <a:pt x="12011" y="15942"/>
                </a:lnTo>
                <a:lnTo>
                  <a:pt x="12002" y="15958"/>
                </a:lnTo>
                <a:lnTo>
                  <a:pt x="11991" y="15973"/>
                </a:lnTo>
                <a:lnTo>
                  <a:pt x="11979" y="15986"/>
                </a:lnTo>
                <a:lnTo>
                  <a:pt x="11965" y="15999"/>
                </a:lnTo>
                <a:lnTo>
                  <a:pt x="11951" y="16010"/>
                </a:lnTo>
                <a:lnTo>
                  <a:pt x="11936" y="16021"/>
                </a:lnTo>
                <a:lnTo>
                  <a:pt x="11919" y="16030"/>
                </a:lnTo>
                <a:lnTo>
                  <a:pt x="11901" y="16039"/>
                </a:lnTo>
                <a:lnTo>
                  <a:pt x="11329" y="16276"/>
                </a:lnTo>
                <a:lnTo>
                  <a:pt x="11311" y="16283"/>
                </a:lnTo>
                <a:lnTo>
                  <a:pt x="11292" y="16289"/>
                </a:lnTo>
                <a:lnTo>
                  <a:pt x="11274" y="16292"/>
                </a:lnTo>
                <a:lnTo>
                  <a:pt x="11256" y="16294"/>
                </a:lnTo>
                <a:lnTo>
                  <a:pt x="11238" y="16294"/>
                </a:lnTo>
                <a:lnTo>
                  <a:pt x="11219" y="16293"/>
                </a:lnTo>
                <a:lnTo>
                  <a:pt x="11201" y="16291"/>
                </a:lnTo>
                <a:lnTo>
                  <a:pt x="11183" y="16287"/>
                </a:lnTo>
                <a:lnTo>
                  <a:pt x="11166" y="16281"/>
                </a:lnTo>
                <a:lnTo>
                  <a:pt x="11150" y="16274"/>
                </a:lnTo>
                <a:lnTo>
                  <a:pt x="11133" y="16267"/>
                </a:lnTo>
                <a:lnTo>
                  <a:pt x="11117" y="16257"/>
                </a:lnTo>
                <a:lnTo>
                  <a:pt x="11102" y="16246"/>
                </a:lnTo>
                <a:lnTo>
                  <a:pt x="11088" y="16233"/>
                </a:lnTo>
                <a:lnTo>
                  <a:pt x="11075" y="16220"/>
                </a:lnTo>
                <a:lnTo>
                  <a:pt x="11063" y="16205"/>
                </a:lnTo>
                <a:lnTo>
                  <a:pt x="10303" y="15217"/>
                </a:lnTo>
                <a:lnTo>
                  <a:pt x="10292" y="15203"/>
                </a:lnTo>
                <a:lnTo>
                  <a:pt x="10281" y="15191"/>
                </a:lnTo>
                <a:lnTo>
                  <a:pt x="10268" y="15180"/>
                </a:lnTo>
                <a:lnTo>
                  <a:pt x="10256" y="15169"/>
                </a:lnTo>
                <a:lnTo>
                  <a:pt x="10242" y="15161"/>
                </a:lnTo>
                <a:lnTo>
                  <a:pt x="10228" y="15153"/>
                </a:lnTo>
                <a:lnTo>
                  <a:pt x="10214" y="15145"/>
                </a:lnTo>
                <a:lnTo>
                  <a:pt x="10199" y="15140"/>
                </a:lnTo>
                <a:lnTo>
                  <a:pt x="10183" y="15135"/>
                </a:lnTo>
                <a:lnTo>
                  <a:pt x="10167" y="15132"/>
                </a:lnTo>
                <a:lnTo>
                  <a:pt x="10152" y="15129"/>
                </a:lnTo>
                <a:lnTo>
                  <a:pt x="10135" y="15127"/>
                </a:lnTo>
                <a:lnTo>
                  <a:pt x="10119" y="15127"/>
                </a:lnTo>
                <a:lnTo>
                  <a:pt x="10102" y="15128"/>
                </a:lnTo>
                <a:lnTo>
                  <a:pt x="10086" y="15131"/>
                </a:lnTo>
                <a:lnTo>
                  <a:pt x="10069" y="15135"/>
                </a:lnTo>
                <a:lnTo>
                  <a:pt x="9990" y="15154"/>
                </a:lnTo>
                <a:lnTo>
                  <a:pt x="9911" y="15171"/>
                </a:lnTo>
                <a:lnTo>
                  <a:pt x="9833" y="15189"/>
                </a:lnTo>
                <a:lnTo>
                  <a:pt x="9753" y="15205"/>
                </a:lnTo>
                <a:lnTo>
                  <a:pt x="9673" y="15221"/>
                </a:lnTo>
                <a:lnTo>
                  <a:pt x="9592" y="15236"/>
                </a:lnTo>
                <a:lnTo>
                  <a:pt x="9513" y="15248"/>
                </a:lnTo>
                <a:lnTo>
                  <a:pt x="9432" y="15261"/>
                </a:lnTo>
                <a:lnTo>
                  <a:pt x="9415" y="15264"/>
                </a:lnTo>
                <a:lnTo>
                  <a:pt x="9398" y="15268"/>
                </a:lnTo>
                <a:lnTo>
                  <a:pt x="9382" y="15274"/>
                </a:lnTo>
                <a:lnTo>
                  <a:pt x="9368" y="15281"/>
                </a:lnTo>
                <a:lnTo>
                  <a:pt x="9353" y="15288"/>
                </a:lnTo>
                <a:lnTo>
                  <a:pt x="9339" y="15296"/>
                </a:lnTo>
                <a:lnTo>
                  <a:pt x="9326" y="15306"/>
                </a:lnTo>
                <a:lnTo>
                  <a:pt x="9313" y="15315"/>
                </a:lnTo>
                <a:lnTo>
                  <a:pt x="9302" y="15327"/>
                </a:lnTo>
                <a:lnTo>
                  <a:pt x="9291" y="15338"/>
                </a:lnTo>
                <a:lnTo>
                  <a:pt x="9282" y="15352"/>
                </a:lnTo>
                <a:lnTo>
                  <a:pt x="9272" y="15366"/>
                </a:lnTo>
                <a:lnTo>
                  <a:pt x="9264" y="15379"/>
                </a:lnTo>
                <a:lnTo>
                  <a:pt x="9258" y="15395"/>
                </a:lnTo>
                <a:lnTo>
                  <a:pt x="9251" y="15411"/>
                </a:lnTo>
                <a:lnTo>
                  <a:pt x="9246" y="15427"/>
                </a:lnTo>
                <a:lnTo>
                  <a:pt x="8924" y="16632"/>
                </a:lnTo>
                <a:lnTo>
                  <a:pt x="8918" y="16650"/>
                </a:lnTo>
                <a:lnTo>
                  <a:pt x="8911" y="16668"/>
                </a:lnTo>
                <a:lnTo>
                  <a:pt x="8903" y="16685"/>
                </a:lnTo>
                <a:lnTo>
                  <a:pt x="8892" y="16700"/>
                </a:lnTo>
                <a:lnTo>
                  <a:pt x="8882" y="16715"/>
                </a:lnTo>
                <a:lnTo>
                  <a:pt x="8870" y="16730"/>
                </a:lnTo>
                <a:lnTo>
                  <a:pt x="8857" y="16742"/>
                </a:lnTo>
                <a:lnTo>
                  <a:pt x="8843" y="16754"/>
                </a:lnTo>
                <a:lnTo>
                  <a:pt x="8828" y="16764"/>
                </a:lnTo>
                <a:lnTo>
                  <a:pt x="8813" y="16774"/>
                </a:lnTo>
                <a:lnTo>
                  <a:pt x="8796" y="16781"/>
                </a:lnTo>
                <a:lnTo>
                  <a:pt x="8779" y="16787"/>
                </a:lnTo>
                <a:lnTo>
                  <a:pt x="8761" y="16793"/>
                </a:lnTo>
                <a:lnTo>
                  <a:pt x="8743" y="16797"/>
                </a:lnTo>
                <a:lnTo>
                  <a:pt x="8725" y="16799"/>
                </a:lnTo>
                <a:lnTo>
                  <a:pt x="8705" y="16800"/>
                </a:lnTo>
                <a:lnTo>
                  <a:pt x="8085" y="16800"/>
                </a:lnTo>
                <a:lnTo>
                  <a:pt x="8065" y="16799"/>
                </a:lnTo>
                <a:lnTo>
                  <a:pt x="8047" y="16797"/>
                </a:lnTo>
                <a:lnTo>
                  <a:pt x="8029" y="16793"/>
                </a:lnTo>
                <a:lnTo>
                  <a:pt x="8011" y="16787"/>
                </a:lnTo>
                <a:lnTo>
                  <a:pt x="7994" y="16781"/>
                </a:lnTo>
                <a:lnTo>
                  <a:pt x="7977" y="16774"/>
                </a:lnTo>
                <a:lnTo>
                  <a:pt x="7962" y="16764"/>
                </a:lnTo>
                <a:lnTo>
                  <a:pt x="7947" y="16754"/>
                </a:lnTo>
                <a:lnTo>
                  <a:pt x="7933" y="16742"/>
                </a:lnTo>
                <a:lnTo>
                  <a:pt x="7920" y="16730"/>
                </a:lnTo>
                <a:lnTo>
                  <a:pt x="7908" y="16715"/>
                </a:lnTo>
                <a:lnTo>
                  <a:pt x="7898" y="16700"/>
                </a:lnTo>
                <a:lnTo>
                  <a:pt x="7887" y="16685"/>
                </a:lnTo>
                <a:lnTo>
                  <a:pt x="7879" y="16668"/>
                </a:lnTo>
                <a:lnTo>
                  <a:pt x="7872" y="16650"/>
                </a:lnTo>
                <a:lnTo>
                  <a:pt x="7866" y="16632"/>
                </a:lnTo>
                <a:lnTo>
                  <a:pt x="7544" y="15427"/>
                </a:lnTo>
                <a:lnTo>
                  <a:pt x="7539" y="15411"/>
                </a:lnTo>
                <a:lnTo>
                  <a:pt x="7532" y="15395"/>
                </a:lnTo>
                <a:lnTo>
                  <a:pt x="7526" y="15379"/>
                </a:lnTo>
                <a:lnTo>
                  <a:pt x="7518" y="15366"/>
                </a:lnTo>
                <a:lnTo>
                  <a:pt x="7508" y="15352"/>
                </a:lnTo>
                <a:lnTo>
                  <a:pt x="7499" y="15338"/>
                </a:lnTo>
                <a:lnTo>
                  <a:pt x="7488" y="15327"/>
                </a:lnTo>
                <a:lnTo>
                  <a:pt x="7477" y="15315"/>
                </a:lnTo>
                <a:lnTo>
                  <a:pt x="7464" y="15306"/>
                </a:lnTo>
                <a:lnTo>
                  <a:pt x="7451" y="15296"/>
                </a:lnTo>
                <a:lnTo>
                  <a:pt x="7437" y="15288"/>
                </a:lnTo>
                <a:lnTo>
                  <a:pt x="7422" y="15281"/>
                </a:lnTo>
                <a:lnTo>
                  <a:pt x="7408" y="15274"/>
                </a:lnTo>
                <a:lnTo>
                  <a:pt x="7392" y="15268"/>
                </a:lnTo>
                <a:lnTo>
                  <a:pt x="7375" y="15264"/>
                </a:lnTo>
                <a:lnTo>
                  <a:pt x="7358" y="15261"/>
                </a:lnTo>
                <a:lnTo>
                  <a:pt x="7280" y="15249"/>
                </a:lnTo>
                <a:lnTo>
                  <a:pt x="7201" y="15236"/>
                </a:lnTo>
                <a:lnTo>
                  <a:pt x="7122" y="15222"/>
                </a:lnTo>
                <a:lnTo>
                  <a:pt x="7043" y="15206"/>
                </a:lnTo>
                <a:lnTo>
                  <a:pt x="6966" y="15190"/>
                </a:lnTo>
                <a:lnTo>
                  <a:pt x="6888" y="15174"/>
                </a:lnTo>
                <a:lnTo>
                  <a:pt x="6811" y="15157"/>
                </a:lnTo>
                <a:lnTo>
                  <a:pt x="6734" y="15138"/>
                </a:lnTo>
                <a:lnTo>
                  <a:pt x="6717" y="15135"/>
                </a:lnTo>
                <a:lnTo>
                  <a:pt x="6701" y="15132"/>
                </a:lnTo>
                <a:lnTo>
                  <a:pt x="6685" y="15131"/>
                </a:lnTo>
                <a:lnTo>
                  <a:pt x="6668" y="15132"/>
                </a:lnTo>
                <a:lnTo>
                  <a:pt x="6652" y="15133"/>
                </a:lnTo>
                <a:lnTo>
                  <a:pt x="6635" y="15135"/>
                </a:lnTo>
                <a:lnTo>
                  <a:pt x="6621" y="15139"/>
                </a:lnTo>
                <a:lnTo>
                  <a:pt x="6605" y="15143"/>
                </a:lnTo>
                <a:lnTo>
                  <a:pt x="6590" y="15149"/>
                </a:lnTo>
                <a:lnTo>
                  <a:pt x="6575" y="15156"/>
                </a:lnTo>
                <a:lnTo>
                  <a:pt x="6562" y="15164"/>
                </a:lnTo>
                <a:lnTo>
                  <a:pt x="6548" y="15174"/>
                </a:lnTo>
                <a:lnTo>
                  <a:pt x="6534" y="15183"/>
                </a:lnTo>
                <a:lnTo>
                  <a:pt x="6523" y="15195"/>
                </a:lnTo>
                <a:lnTo>
                  <a:pt x="6511" y="15207"/>
                </a:lnTo>
                <a:lnTo>
                  <a:pt x="6500" y="15220"/>
                </a:lnTo>
                <a:lnTo>
                  <a:pt x="5743" y="16210"/>
                </a:lnTo>
                <a:lnTo>
                  <a:pt x="5731" y="16226"/>
                </a:lnTo>
                <a:lnTo>
                  <a:pt x="5717" y="16239"/>
                </a:lnTo>
                <a:lnTo>
                  <a:pt x="5703" y="16251"/>
                </a:lnTo>
                <a:lnTo>
                  <a:pt x="5688" y="16262"/>
                </a:lnTo>
                <a:lnTo>
                  <a:pt x="5673" y="16272"/>
                </a:lnTo>
                <a:lnTo>
                  <a:pt x="5656" y="16280"/>
                </a:lnTo>
                <a:lnTo>
                  <a:pt x="5639" y="16287"/>
                </a:lnTo>
                <a:lnTo>
                  <a:pt x="5623" y="16292"/>
                </a:lnTo>
                <a:lnTo>
                  <a:pt x="5605" y="16296"/>
                </a:lnTo>
                <a:lnTo>
                  <a:pt x="5586" y="16299"/>
                </a:lnTo>
                <a:lnTo>
                  <a:pt x="5568" y="16300"/>
                </a:lnTo>
                <a:lnTo>
                  <a:pt x="5550" y="16299"/>
                </a:lnTo>
                <a:lnTo>
                  <a:pt x="5531" y="16297"/>
                </a:lnTo>
                <a:lnTo>
                  <a:pt x="5513" y="16294"/>
                </a:lnTo>
                <a:lnTo>
                  <a:pt x="5495" y="16289"/>
                </a:lnTo>
                <a:lnTo>
                  <a:pt x="5477" y="16282"/>
                </a:lnTo>
                <a:lnTo>
                  <a:pt x="4904" y="16045"/>
                </a:lnTo>
                <a:lnTo>
                  <a:pt x="4886" y="16038"/>
                </a:lnTo>
                <a:lnTo>
                  <a:pt x="4869" y="16028"/>
                </a:lnTo>
                <a:lnTo>
                  <a:pt x="4854" y="16018"/>
                </a:lnTo>
                <a:lnTo>
                  <a:pt x="4840" y="16006"/>
                </a:lnTo>
                <a:lnTo>
                  <a:pt x="4826" y="15994"/>
                </a:lnTo>
                <a:lnTo>
                  <a:pt x="4815" y="15980"/>
                </a:lnTo>
                <a:lnTo>
                  <a:pt x="4803" y="15965"/>
                </a:lnTo>
                <a:lnTo>
                  <a:pt x="4794" y="15950"/>
                </a:lnTo>
                <a:lnTo>
                  <a:pt x="4785" y="15934"/>
                </a:lnTo>
                <a:lnTo>
                  <a:pt x="4778" y="15917"/>
                </a:lnTo>
                <a:lnTo>
                  <a:pt x="4773" y="15899"/>
                </a:lnTo>
                <a:lnTo>
                  <a:pt x="4767" y="15881"/>
                </a:lnTo>
                <a:lnTo>
                  <a:pt x="4765" y="15863"/>
                </a:lnTo>
                <a:lnTo>
                  <a:pt x="4763" y="15845"/>
                </a:lnTo>
                <a:lnTo>
                  <a:pt x="4764" y="15826"/>
                </a:lnTo>
                <a:lnTo>
                  <a:pt x="4765" y="15807"/>
                </a:lnTo>
                <a:lnTo>
                  <a:pt x="4928" y="14569"/>
                </a:lnTo>
                <a:lnTo>
                  <a:pt x="4929" y="14552"/>
                </a:lnTo>
                <a:lnTo>
                  <a:pt x="4930" y="14535"/>
                </a:lnTo>
                <a:lnTo>
                  <a:pt x="4929" y="14518"/>
                </a:lnTo>
                <a:lnTo>
                  <a:pt x="4927" y="14502"/>
                </a:lnTo>
                <a:lnTo>
                  <a:pt x="4924" y="14486"/>
                </a:lnTo>
                <a:lnTo>
                  <a:pt x="4919" y="14470"/>
                </a:lnTo>
                <a:lnTo>
                  <a:pt x="4914" y="14455"/>
                </a:lnTo>
                <a:lnTo>
                  <a:pt x="4908" y="14441"/>
                </a:lnTo>
                <a:lnTo>
                  <a:pt x="4901" y="14426"/>
                </a:lnTo>
                <a:lnTo>
                  <a:pt x="4891" y="14412"/>
                </a:lnTo>
                <a:lnTo>
                  <a:pt x="4882" y="14400"/>
                </a:lnTo>
                <a:lnTo>
                  <a:pt x="4871" y="14387"/>
                </a:lnTo>
                <a:lnTo>
                  <a:pt x="4860" y="14376"/>
                </a:lnTo>
                <a:lnTo>
                  <a:pt x="4847" y="14365"/>
                </a:lnTo>
                <a:lnTo>
                  <a:pt x="4834" y="14355"/>
                </a:lnTo>
                <a:lnTo>
                  <a:pt x="4820" y="14345"/>
                </a:lnTo>
                <a:lnTo>
                  <a:pt x="4751" y="14303"/>
                </a:lnTo>
                <a:lnTo>
                  <a:pt x="4681" y="14260"/>
                </a:lnTo>
                <a:lnTo>
                  <a:pt x="4613" y="14216"/>
                </a:lnTo>
                <a:lnTo>
                  <a:pt x="4546" y="14171"/>
                </a:lnTo>
                <a:lnTo>
                  <a:pt x="4479" y="14126"/>
                </a:lnTo>
                <a:lnTo>
                  <a:pt x="4412" y="14079"/>
                </a:lnTo>
                <a:lnTo>
                  <a:pt x="4345" y="14032"/>
                </a:lnTo>
                <a:lnTo>
                  <a:pt x="4280" y="13984"/>
                </a:lnTo>
                <a:lnTo>
                  <a:pt x="4266" y="13974"/>
                </a:lnTo>
                <a:lnTo>
                  <a:pt x="4252" y="13966"/>
                </a:lnTo>
                <a:lnTo>
                  <a:pt x="4236" y="13959"/>
                </a:lnTo>
                <a:lnTo>
                  <a:pt x="4222" y="13952"/>
                </a:lnTo>
                <a:lnTo>
                  <a:pt x="4206" y="13947"/>
                </a:lnTo>
                <a:lnTo>
                  <a:pt x="4190" y="13944"/>
                </a:lnTo>
                <a:lnTo>
                  <a:pt x="4174" y="13941"/>
                </a:lnTo>
                <a:lnTo>
                  <a:pt x="4159" y="13940"/>
                </a:lnTo>
                <a:lnTo>
                  <a:pt x="4142" y="13939"/>
                </a:lnTo>
                <a:lnTo>
                  <a:pt x="4126" y="13940"/>
                </a:lnTo>
                <a:lnTo>
                  <a:pt x="4110" y="13942"/>
                </a:lnTo>
                <a:lnTo>
                  <a:pt x="4095" y="13945"/>
                </a:lnTo>
                <a:lnTo>
                  <a:pt x="4079" y="13949"/>
                </a:lnTo>
                <a:lnTo>
                  <a:pt x="4063" y="13956"/>
                </a:lnTo>
                <a:lnTo>
                  <a:pt x="4047" y="13962"/>
                </a:lnTo>
                <a:lnTo>
                  <a:pt x="4033" y="13970"/>
                </a:lnTo>
                <a:lnTo>
                  <a:pt x="2952" y="14595"/>
                </a:lnTo>
                <a:lnTo>
                  <a:pt x="2934" y="14604"/>
                </a:lnTo>
                <a:lnTo>
                  <a:pt x="2917" y="14612"/>
                </a:lnTo>
                <a:lnTo>
                  <a:pt x="2899" y="14617"/>
                </a:lnTo>
                <a:lnTo>
                  <a:pt x="2882" y="14621"/>
                </a:lnTo>
                <a:lnTo>
                  <a:pt x="2863" y="14624"/>
                </a:lnTo>
                <a:lnTo>
                  <a:pt x="2845" y="14625"/>
                </a:lnTo>
                <a:lnTo>
                  <a:pt x="2827" y="14625"/>
                </a:lnTo>
                <a:lnTo>
                  <a:pt x="2808" y="14624"/>
                </a:lnTo>
                <a:lnTo>
                  <a:pt x="2790" y="14621"/>
                </a:lnTo>
                <a:lnTo>
                  <a:pt x="2773" y="14616"/>
                </a:lnTo>
                <a:lnTo>
                  <a:pt x="2756" y="14611"/>
                </a:lnTo>
                <a:lnTo>
                  <a:pt x="2739" y="14603"/>
                </a:lnTo>
                <a:lnTo>
                  <a:pt x="2723" y="14594"/>
                </a:lnTo>
                <a:lnTo>
                  <a:pt x="2707" y="14583"/>
                </a:lnTo>
                <a:lnTo>
                  <a:pt x="2692" y="14572"/>
                </a:lnTo>
                <a:lnTo>
                  <a:pt x="2678" y="14559"/>
                </a:lnTo>
                <a:lnTo>
                  <a:pt x="2239" y="14120"/>
                </a:lnTo>
                <a:lnTo>
                  <a:pt x="2227" y="14106"/>
                </a:lnTo>
                <a:lnTo>
                  <a:pt x="2215" y="14091"/>
                </a:lnTo>
                <a:lnTo>
                  <a:pt x="2205" y="14075"/>
                </a:lnTo>
                <a:lnTo>
                  <a:pt x="2195" y="14060"/>
                </a:lnTo>
                <a:lnTo>
                  <a:pt x="2188" y="14043"/>
                </a:lnTo>
                <a:lnTo>
                  <a:pt x="2183" y="14025"/>
                </a:lnTo>
                <a:lnTo>
                  <a:pt x="2177" y="14008"/>
                </a:lnTo>
                <a:lnTo>
                  <a:pt x="2174" y="13990"/>
                </a:lnTo>
                <a:lnTo>
                  <a:pt x="2173" y="13971"/>
                </a:lnTo>
                <a:lnTo>
                  <a:pt x="2173" y="13953"/>
                </a:lnTo>
                <a:lnTo>
                  <a:pt x="2174" y="13936"/>
                </a:lnTo>
                <a:lnTo>
                  <a:pt x="2177" y="13917"/>
                </a:lnTo>
                <a:lnTo>
                  <a:pt x="2182" y="13899"/>
                </a:lnTo>
                <a:lnTo>
                  <a:pt x="2187" y="13881"/>
                </a:lnTo>
                <a:lnTo>
                  <a:pt x="2194" y="13864"/>
                </a:lnTo>
                <a:lnTo>
                  <a:pt x="2204" y="13846"/>
                </a:lnTo>
                <a:lnTo>
                  <a:pt x="2828" y="12765"/>
                </a:lnTo>
                <a:lnTo>
                  <a:pt x="2836" y="12750"/>
                </a:lnTo>
                <a:lnTo>
                  <a:pt x="2843" y="12734"/>
                </a:lnTo>
                <a:lnTo>
                  <a:pt x="2849" y="12719"/>
                </a:lnTo>
                <a:lnTo>
                  <a:pt x="2853" y="12703"/>
                </a:lnTo>
                <a:lnTo>
                  <a:pt x="2856" y="12687"/>
                </a:lnTo>
                <a:lnTo>
                  <a:pt x="2858" y="12671"/>
                </a:lnTo>
                <a:lnTo>
                  <a:pt x="2860" y="12655"/>
                </a:lnTo>
                <a:lnTo>
                  <a:pt x="2860" y="12639"/>
                </a:lnTo>
                <a:lnTo>
                  <a:pt x="2857" y="12623"/>
                </a:lnTo>
                <a:lnTo>
                  <a:pt x="2855" y="12607"/>
                </a:lnTo>
                <a:lnTo>
                  <a:pt x="2851" y="12592"/>
                </a:lnTo>
                <a:lnTo>
                  <a:pt x="2846" y="12576"/>
                </a:lnTo>
                <a:lnTo>
                  <a:pt x="2840" y="12561"/>
                </a:lnTo>
                <a:lnTo>
                  <a:pt x="2832" y="12545"/>
                </a:lnTo>
                <a:lnTo>
                  <a:pt x="2824" y="12531"/>
                </a:lnTo>
                <a:lnTo>
                  <a:pt x="2814" y="12517"/>
                </a:lnTo>
                <a:lnTo>
                  <a:pt x="2767" y="12453"/>
                </a:lnTo>
                <a:lnTo>
                  <a:pt x="2721" y="12388"/>
                </a:lnTo>
                <a:lnTo>
                  <a:pt x="2676" y="12323"/>
                </a:lnTo>
                <a:lnTo>
                  <a:pt x="2632" y="12258"/>
                </a:lnTo>
                <a:lnTo>
                  <a:pt x="2588" y="12192"/>
                </a:lnTo>
                <a:lnTo>
                  <a:pt x="2545" y="12124"/>
                </a:lnTo>
                <a:lnTo>
                  <a:pt x="2503" y="12057"/>
                </a:lnTo>
                <a:lnTo>
                  <a:pt x="2461" y="11989"/>
                </a:lnTo>
                <a:lnTo>
                  <a:pt x="2451" y="11975"/>
                </a:lnTo>
                <a:lnTo>
                  <a:pt x="2441" y="11962"/>
                </a:lnTo>
                <a:lnTo>
                  <a:pt x="2430" y="11949"/>
                </a:lnTo>
                <a:lnTo>
                  <a:pt x="2419" y="11937"/>
                </a:lnTo>
                <a:lnTo>
                  <a:pt x="2406" y="11927"/>
                </a:lnTo>
                <a:lnTo>
                  <a:pt x="2393" y="11918"/>
                </a:lnTo>
                <a:lnTo>
                  <a:pt x="2379" y="11909"/>
                </a:lnTo>
                <a:lnTo>
                  <a:pt x="2365" y="11902"/>
                </a:lnTo>
                <a:lnTo>
                  <a:pt x="2351" y="11895"/>
                </a:lnTo>
                <a:lnTo>
                  <a:pt x="2335" y="11889"/>
                </a:lnTo>
                <a:lnTo>
                  <a:pt x="2320" y="11885"/>
                </a:lnTo>
                <a:lnTo>
                  <a:pt x="2303" y="11883"/>
                </a:lnTo>
                <a:lnTo>
                  <a:pt x="2288" y="11881"/>
                </a:lnTo>
                <a:lnTo>
                  <a:pt x="2271" y="11880"/>
                </a:lnTo>
                <a:lnTo>
                  <a:pt x="2254" y="11880"/>
                </a:lnTo>
                <a:lnTo>
                  <a:pt x="2237" y="11882"/>
                </a:lnTo>
                <a:lnTo>
                  <a:pt x="1000" y="12047"/>
                </a:lnTo>
                <a:lnTo>
                  <a:pt x="981" y="12048"/>
                </a:lnTo>
                <a:lnTo>
                  <a:pt x="962" y="12049"/>
                </a:lnTo>
                <a:lnTo>
                  <a:pt x="943" y="12047"/>
                </a:lnTo>
                <a:lnTo>
                  <a:pt x="924" y="12045"/>
                </a:lnTo>
                <a:lnTo>
                  <a:pt x="907" y="12040"/>
                </a:lnTo>
                <a:lnTo>
                  <a:pt x="890" y="12034"/>
                </a:lnTo>
                <a:lnTo>
                  <a:pt x="873" y="12027"/>
                </a:lnTo>
                <a:lnTo>
                  <a:pt x="857" y="12018"/>
                </a:lnTo>
                <a:lnTo>
                  <a:pt x="842" y="12009"/>
                </a:lnTo>
                <a:lnTo>
                  <a:pt x="827" y="11998"/>
                </a:lnTo>
                <a:lnTo>
                  <a:pt x="813" y="11986"/>
                </a:lnTo>
                <a:lnTo>
                  <a:pt x="801" y="11972"/>
                </a:lnTo>
                <a:lnTo>
                  <a:pt x="789" y="11958"/>
                </a:lnTo>
                <a:lnTo>
                  <a:pt x="779" y="11943"/>
                </a:lnTo>
                <a:lnTo>
                  <a:pt x="769" y="11926"/>
                </a:lnTo>
                <a:lnTo>
                  <a:pt x="761" y="11908"/>
                </a:lnTo>
                <a:lnTo>
                  <a:pt x="524" y="11336"/>
                </a:lnTo>
                <a:lnTo>
                  <a:pt x="516" y="11318"/>
                </a:lnTo>
                <a:lnTo>
                  <a:pt x="511" y="11299"/>
                </a:lnTo>
                <a:lnTo>
                  <a:pt x="508" y="11281"/>
                </a:lnTo>
                <a:lnTo>
                  <a:pt x="506" y="11262"/>
                </a:lnTo>
                <a:lnTo>
                  <a:pt x="506" y="11244"/>
                </a:lnTo>
                <a:lnTo>
                  <a:pt x="507" y="11226"/>
                </a:lnTo>
                <a:lnTo>
                  <a:pt x="509" y="11208"/>
                </a:lnTo>
                <a:lnTo>
                  <a:pt x="513" y="11190"/>
                </a:lnTo>
                <a:lnTo>
                  <a:pt x="518" y="11173"/>
                </a:lnTo>
                <a:lnTo>
                  <a:pt x="526" y="11156"/>
                </a:lnTo>
                <a:lnTo>
                  <a:pt x="533" y="11139"/>
                </a:lnTo>
                <a:lnTo>
                  <a:pt x="543" y="11124"/>
                </a:lnTo>
                <a:lnTo>
                  <a:pt x="554" y="11109"/>
                </a:lnTo>
                <a:lnTo>
                  <a:pt x="567" y="11095"/>
                </a:lnTo>
                <a:lnTo>
                  <a:pt x="579" y="11082"/>
                </a:lnTo>
                <a:lnTo>
                  <a:pt x="595" y="11069"/>
                </a:lnTo>
                <a:lnTo>
                  <a:pt x="1584" y="10309"/>
                </a:lnTo>
                <a:lnTo>
                  <a:pt x="1596" y="10298"/>
                </a:lnTo>
                <a:lnTo>
                  <a:pt x="1609" y="10287"/>
                </a:lnTo>
                <a:lnTo>
                  <a:pt x="1619" y="10274"/>
                </a:lnTo>
                <a:lnTo>
                  <a:pt x="1630" y="10262"/>
                </a:lnTo>
                <a:lnTo>
                  <a:pt x="1639" y="10248"/>
                </a:lnTo>
                <a:lnTo>
                  <a:pt x="1646" y="10234"/>
                </a:lnTo>
                <a:lnTo>
                  <a:pt x="1654" y="10220"/>
                </a:lnTo>
                <a:lnTo>
                  <a:pt x="1660" y="10204"/>
                </a:lnTo>
                <a:lnTo>
                  <a:pt x="1664" y="10189"/>
                </a:lnTo>
                <a:lnTo>
                  <a:pt x="1667" y="10173"/>
                </a:lnTo>
                <a:lnTo>
                  <a:pt x="1671" y="10158"/>
                </a:lnTo>
                <a:lnTo>
                  <a:pt x="1672" y="10141"/>
                </a:lnTo>
                <a:lnTo>
                  <a:pt x="1672" y="10125"/>
                </a:lnTo>
                <a:lnTo>
                  <a:pt x="1671" y="10108"/>
                </a:lnTo>
                <a:lnTo>
                  <a:pt x="1669" y="10092"/>
                </a:lnTo>
                <a:lnTo>
                  <a:pt x="1665" y="10075"/>
                </a:lnTo>
                <a:lnTo>
                  <a:pt x="1645" y="9996"/>
                </a:lnTo>
                <a:lnTo>
                  <a:pt x="1628" y="9917"/>
                </a:lnTo>
                <a:lnTo>
                  <a:pt x="1611" y="9839"/>
                </a:lnTo>
                <a:lnTo>
                  <a:pt x="1594" y="9759"/>
                </a:lnTo>
                <a:lnTo>
                  <a:pt x="1579" y="9679"/>
                </a:lnTo>
                <a:lnTo>
                  <a:pt x="1565" y="9598"/>
                </a:lnTo>
                <a:lnTo>
                  <a:pt x="1551" y="9518"/>
                </a:lnTo>
                <a:lnTo>
                  <a:pt x="1538" y="9437"/>
                </a:lnTo>
                <a:lnTo>
                  <a:pt x="1535" y="9421"/>
                </a:lnTo>
                <a:lnTo>
                  <a:pt x="1531" y="9404"/>
                </a:lnTo>
                <a:lnTo>
                  <a:pt x="1526" y="9388"/>
                </a:lnTo>
                <a:lnTo>
                  <a:pt x="1519" y="9373"/>
                </a:lnTo>
                <a:lnTo>
                  <a:pt x="1512" y="9359"/>
                </a:lnTo>
                <a:lnTo>
                  <a:pt x="1504" y="9345"/>
                </a:lnTo>
                <a:lnTo>
                  <a:pt x="1494" y="9331"/>
                </a:lnTo>
                <a:lnTo>
                  <a:pt x="1484" y="9319"/>
                </a:lnTo>
                <a:lnTo>
                  <a:pt x="1472" y="9307"/>
                </a:lnTo>
                <a:lnTo>
                  <a:pt x="1461" y="9297"/>
                </a:lnTo>
                <a:lnTo>
                  <a:pt x="1448" y="9287"/>
                </a:lnTo>
                <a:lnTo>
                  <a:pt x="1434" y="9278"/>
                </a:lnTo>
                <a:lnTo>
                  <a:pt x="1420" y="9269"/>
                </a:lnTo>
                <a:lnTo>
                  <a:pt x="1405" y="9263"/>
                </a:lnTo>
                <a:lnTo>
                  <a:pt x="1389" y="9257"/>
                </a:lnTo>
                <a:lnTo>
                  <a:pt x="1373" y="9252"/>
                </a:lnTo>
                <a:lnTo>
                  <a:pt x="168" y="8929"/>
                </a:lnTo>
                <a:lnTo>
                  <a:pt x="150" y="8923"/>
                </a:lnTo>
                <a:lnTo>
                  <a:pt x="132" y="8917"/>
                </a:lnTo>
                <a:lnTo>
                  <a:pt x="115" y="8908"/>
                </a:lnTo>
                <a:lnTo>
                  <a:pt x="100" y="8898"/>
                </a:lnTo>
                <a:lnTo>
                  <a:pt x="85" y="8887"/>
                </a:lnTo>
                <a:lnTo>
                  <a:pt x="70" y="8876"/>
                </a:lnTo>
                <a:lnTo>
                  <a:pt x="58" y="8862"/>
                </a:lnTo>
                <a:lnTo>
                  <a:pt x="46" y="8848"/>
                </a:lnTo>
                <a:lnTo>
                  <a:pt x="36" y="8834"/>
                </a:lnTo>
                <a:lnTo>
                  <a:pt x="26" y="8818"/>
                </a:lnTo>
                <a:lnTo>
                  <a:pt x="19" y="8802"/>
                </a:lnTo>
                <a:lnTo>
                  <a:pt x="13" y="8784"/>
                </a:lnTo>
                <a:lnTo>
                  <a:pt x="7" y="8766"/>
                </a:lnTo>
                <a:lnTo>
                  <a:pt x="3" y="8749"/>
                </a:lnTo>
                <a:lnTo>
                  <a:pt x="1" y="8730"/>
                </a:lnTo>
                <a:lnTo>
                  <a:pt x="0" y="8710"/>
                </a:lnTo>
                <a:lnTo>
                  <a:pt x="0" y="8090"/>
                </a:lnTo>
                <a:lnTo>
                  <a:pt x="1" y="8070"/>
                </a:lnTo>
                <a:lnTo>
                  <a:pt x="3" y="8051"/>
                </a:lnTo>
                <a:lnTo>
                  <a:pt x="7" y="8034"/>
                </a:lnTo>
                <a:lnTo>
                  <a:pt x="13" y="8016"/>
                </a:lnTo>
                <a:lnTo>
                  <a:pt x="19" y="7999"/>
                </a:lnTo>
                <a:lnTo>
                  <a:pt x="26" y="7982"/>
                </a:lnTo>
                <a:lnTo>
                  <a:pt x="36" y="7966"/>
                </a:lnTo>
                <a:lnTo>
                  <a:pt x="46" y="7952"/>
                </a:lnTo>
                <a:lnTo>
                  <a:pt x="58" y="7938"/>
                </a:lnTo>
                <a:lnTo>
                  <a:pt x="70" y="7924"/>
                </a:lnTo>
                <a:lnTo>
                  <a:pt x="85" y="7913"/>
                </a:lnTo>
                <a:lnTo>
                  <a:pt x="100" y="7902"/>
                </a:lnTo>
                <a:lnTo>
                  <a:pt x="115" y="7892"/>
                </a:lnTo>
                <a:lnTo>
                  <a:pt x="132" y="7883"/>
                </a:lnTo>
                <a:lnTo>
                  <a:pt x="150" y="7877"/>
                </a:lnTo>
                <a:lnTo>
                  <a:pt x="168" y="7871"/>
                </a:lnTo>
                <a:lnTo>
                  <a:pt x="1373" y="7548"/>
                </a:lnTo>
                <a:lnTo>
                  <a:pt x="1389" y="7543"/>
                </a:lnTo>
                <a:lnTo>
                  <a:pt x="1405" y="7537"/>
                </a:lnTo>
                <a:lnTo>
                  <a:pt x="1420" y="7531"/>
                </a:lnTo>
                <a:lnTo>
                  <a:pt x="1434" y="7522"/>
                </a:lnTo>
                <a:lnTo>
                  <a:pt x="1448" y="7513"/>
                </a:lnTo>
                <a:lnTo>
                  <a:pt x="1461" y="7503"/>
                </a:lnTo>
                <a:lnTo>
                  <a:pt x="1472" y="7493"/>
                </a:lnTo>
                <a:lnTo>
                  <a:pt x="1484" y="7481"/>
                </a:lnTo>
                <a:lnTo>
                  <a:pt x="1494" y="7469"/>
                </a:lnTo>
                <a:lnTo>
                  <a:pt x="1504" y="7455"/>
                </a:lnTo>
                <a:lnTo>
                  <a:pt x="1512" y="7441"/>
                </a:lnTo>
                <a:lnTo>
                  <a:pt x="1519" y="7427"/>
                </a:lnTo>
                <a:lnTo>
                  <a:pt x="1526" y="7412"/>
                </a:lnTo>
                <a:lnTo>
                  <a:pt x="1531" y="7396"/>
                </a:lnTo>
                <a:lnTo>
                  <a:pt x="1535" y="7379"/>
                </a:lnTo>
                <a:lnTo>
                  <a:pt x="1538" y="7363"/>
                </a:lnTo>
                <a:lnTo>
                  <a:pt x="1551" y="7284"/>
                </a:lnTo>
                <a:lnTo>
                  <a:pt x="1564" y="7205"/>
                </a:lnTo>
                <a:lnTo>
                  <a:pt x="1578" y="7126"/>
                </a:lnTo>
                <a:lnTo>
                  <a:pt x="1593" y="7049"/>
                </a:lnTo>
                <a:lnTo>
                  <a:pt x="1609" y="6970"/>
                </a:lnTo>
                <a:lnTo>
                  <a:pt x="1625" y="6892"/>
                </a:lnTo>
                <a:lnTo>
                  <a:pt x="1643" y="6816"/>
                </a:lnTo>
                <a:lnTo>
                  <a:pt x="1661" y="6739"/>
                </a:lnTo>
                <a:lnTo>
                  <a:pt x="1665" y="6722"/>
                </a:lnTo>
                <a:lnTo>
                  <a:pt x="1667" y="6705"/>
                </a:lnTo>
                <a:lnTo>
                  <a:pt x="1669" y="6689"/>
                </a:lnTo>
                <a:lnTo>
                  <a:pt x="1669" y="6672"/>
                </a:lnTo>
                <a:lnTo>
                  <a:pt x="1666" y="6656"/>
                </a:lnTo>
                <a:lnTo>
                  <a:pt x="1664" y="6640"/>
                </a:lnTo>
                <a:lnTo>
                  <a:pt x="1661" y="6624"/>
                </a:lnTo>
                <a:lnTo>
                  <a:pt x="1656" y="6609"/>
                </a:lnTo>
                <a:lnTo>
                  <a:pt x="1650" y="6594"/>
                </a:lnTo>
                <a:lnTo>
                  <a:pt x="1643" y="6579"/>
                </a:lnTo>
                <a:lnTo>
                  <a:pt x="1635" y="6566"/>
                </a:lnTo>
                <a:lnTo>
                  <a:pt x="1625" y="6552"/>
                </a:lnTo>
                <a:lnTo>
                  <a:pt x="1616" y="6539"/>
                </a:lnTo>
                <a:lnTo>
                  <a:pt x="1604" y="6527"/>
                </a:lnTo>
                <a:lnTo>
                  <a:pt x="1592" y="6515"/>
                </a:lnTo>
                <a:lnTo>
                  <a:pt x="1579" y="6505"/>
                </a:lnTo>
                <a:lnTo>
                  <a:pt x="590" y="5747"/>
                </a:lnTo>
                <a:lnTo>
                  <a:pt x="574" y="5734"/>
                </a:lnTo>
                <a:lnTo>
                  <a:pt x="560" y="5720"/>
                </a:lnTo>
                <a:lnTo>
                  <a:pt x="549" y="5707"/>
                </a:lnTo>
                <a:lnTo>
                  <a:pt x="537" y="5691"/>
                </a:lnTo>
                <a:lnTo>
                  <a:pt x="528" y="5676"/>
                </a:lnTo>
                <a:lnTo>
                  <a:pt x="519" y="5660"/>
                </a:lnTo>
                <a:lnTo>
                  <a:pt x="513" y="5643"/>
                </a:lnTo>
                <a:lnTo>
                  <a:pt x="508" y="5626"/>
                </a:lnTo>
                <a:lnTo>
                  <a:pt x="504" y="5608"/>
                </a:lnTo>
                <a:lnTo>
                  <a:pt x="501" y="5590"/>
                </a:lnTo>
                <a:lnTo>
                  <a:pt x="500" y="5571"/>
                </a:lnTo>
                <a:lnTo>
                  <a:pt x="501" y="5553"/>
                </a:lnTo>
                <a:lnTo>
                  <a:pt x="503" y="5535"/>
                </a:lnTo>
                <a:lnTo>
                  <a:pt x="506" y="5517"/>
                </a:lnTo>
                <a:lnTo>
                  <a:pt x="511" y="5498"/>
                </a:lnTo>
                <a:lnTo>
                  <a:pt x="517" y="5480"/>
                </a:lnTo>
                <a:lnTo>
                  <a:pt x="755" y="4907"/>
                </a:lnTo>
                <a:lnTo>
                  <a:pt x="762" y="4889"/>
                </a:lnTo>
                <a:lnTo>
                  <a:pt x="771" y="4872"/>
                </a:lnTo>
                <a:lnTo>
                  <a:pt x="782" y="4857"/>
                </a:lnTo>
                <a:lnTo>
                  <a:pt x="793" y="4843"/>
                </a:lnTo>
                <a:lnTo>
                  <a:pt x="806" y="4829"/>
                </a:lnTo>
                <a:lnTo>
                  <a:pt x="820" y="4817"/>
                </a:lnTo>
                <a:lnTo>
                  <a:pt x="834" y="4806"/>
                </a:lnTo>
                <a:lnTo>
                  <a:pt x="850" y="4796"/>
                </a:lnTo>
                <a:lnTo>
                  <a:pt x="866" y="4788"/>
                </a:lnTo>
                <a:lnTo>
                  <a:pt x="883" y="4781"/>
                </a:lnTo>
                <a:lnTo>
                  <a:pt x="900" y="4775"/>
                </a:lnTo>
                <a:lnTo>
                  <a:pt x="918" y="4770"/>
                </a:lnTo>
                <a:lnTo>
                  <a:pt x="936" y="4768"/>
                </a:lnTo>
                <a:lnTo>
                  <a:pt x="955" y="4766"/>
                </a:lnTo>
                <a:lnTo>
                  <a:pt x="974" y="4767"/>
                </a:lnTo>
                <a:lnTo>
                  <a:pt x="993" y="4768"/>
                </a:lnTo>
                <a:lnTo>
                  <a:pt x="2230" y="4931"/>
                </a:lnTo>
                <a:lnTo>
                  <a:pt x="2247" y="4932"/>
                </a:lnTo>
                <a:lnTo>
                  <a:pt x="2264" y="4933"/>
                </a:lnTo>
                <a:lnTo>
                  <a:pt x="2280" y="4932"/>
                </a:lnTo>
                <a:lnTo>
                  <a:pt x="2297" y="4930"/>
                </a:lnTo>
                <a:lnTo>
                  <a:pt x="2313" y="4927"/>
                </a:lnTo>
                <a:lnTo>
                  <a:pt x="2329" y="4922"/>
                </a:lnTo>
                <a:lnTo>
                  <a:pt x="2343" y="4917"/>
                </a:lnTo>
                <a:lnTo>
                  <a:pt x="2358" y="4911"/>
                </a:lnTo>
                <a:lnTo>
                  <a:pt x="2373" y="4904"/>
                </a:lnTo>
                <a:lnTo>
                  <a:pt x="2386" y="4894"/>
                </a:lnTo>
                <a:lnTo>
                  <a:pt x="2399" y="4885"/>
                </a:lnTo>
                <a:lnTo>
                  <a:pt x="2411" y="4874"/>
                </a:lnTo>
                <a:lnTo>
                  <a:pt x="2423" y="4863"/>
                </a:lnTo>
                <a:lnTo>
                  <a:pt x="2434" y="4850"/>
                </a:lnTo>
                <a:lnTo>
                  <a:pt x="2444" y="4837"/>
                </a:lnTo>
                <a:lnTo>
                  <a:pt x="2453" y="4823"/>
                </a:lnTo>
                <a:lnTo>
                  <a:pt x="2495" y="4753"/>
                </a:lnTo>
                <a:lnTo>
                  <a:pt x="2539" y="4684"/>
                </a:lnTo>
                <a:lnTo>
                  <a:pt x="2583" y="4616"/>
                </a:lnTo>
                <a:lnTo>
                  <a:pt x="2628" y="4549"/>
                </a:lnTo>
                <a:lnTo>
                  <a:pt x="2673" y="4481"/>
                </a:lnTo>
                <a:lnTo>
                  <a:pt x="2719" y="4414"/>
                </a:lnTo>
                <a:lnTo>
                  <a:pt x="2766" y="4348"/>
                </a:lnTo>
                <a:lnTo>
                  <a:pt x="2814" y="4283"/>
                </a:lnTo>
                <a:lnTo>
                  <a:pt x="2824" y="4268"/>
                </a:lnTo>
                <a:lnTo>
                  <a:pt x="2832" y="4255"/>
                </a:lnTo>
                <a:lnTo>
                  <a:pt x="2840" y="4239"/>
                </a:lnTo>
                <a:lnTo>
                  <a:pt x="2846" y="4224"/>
                </a:lnTo>
                <a:lnTo>
                  <a:pt x="2851" y="4208"/>
                </a:lnTo>
                <a:lnTo>
                  <a:pt x="2855" y="4193"/>
                </a:lnTo>
                <a:lnTo>
                  <a:pt x="2857" y="4177"/>
                </a:lnTo>
                <a:lnTo>
                  <a:pt x="2858" y="4161"/>
                </a:lnTo>
                <a:lnTo>
                  <a:pt x="2860" y="4144"/>
                </a:lnTo>
                <a:lnTo>
                  <a:pt x="2858" y="4129"/>
                </a:lnTo>
                <a:lnTo>
                  <a:pt x="2856" y="4113"/>
                </a:lnTo>
                <a:lnTo>
                  <a:pt x="2853" y="4097"/>
                </a:lnTo>
                <a:lnTo>
                  <a:pt x="2849" y="4081"/>
                </a:lnTo>
                <a:lnTo>
                  <a:pt x="2843" y="4066"/>
                </a:lnTo>
                <a:lnTo>
                  <a:pt x="2836" y="4050"/>
                </a:lnTo>
                <a:lnTo>
                  <a:pt x="2828" y="4035"/>
                </a:lnTo>
                <a:lnTo>
                  <a:pt x="2204" y="2954"/>
                </a:lnTo>
                <a:lnTo>
                  <a:pt x="2194" y="2936"/>
                </a:lnTo>
                <a:lnTo>
                  <a:pt x="2187" y="2919"/>
                </a:lnTo>
                <a:lnTo>
                  <a:pt x="2182" y="2901"/>
                </a:lnTo>
                <a:lnTo>
                  <a:pt x="2177" y="2883"/>
                </a:lnTo>
                <a:lnTo>
                  <a:pt x="2174" y="2864"/>
                </a:lnTo>
                <a:lnTo>
                  <a:pt x="2173" y="2847"/>
                </a:lnTo>
                <a:lnTo>
                  <a:pt x="2173" y="2829"/>
                </a:lnTo>
                <a:lnTo>
                  <a:pt x="2174" y="2810"/>
                </a:lnTo>
                <a:lnTo>
                  <a:pt x="2177" y="2792"/>
                </a:lnTo>
                <a:lnTo>
                  <a:pt x="2183" y="2775"/>
                </a:lnTo>
                <a:lnTo>
                  <a:pt x="2188" y="2757"/>
                </a:lnTo>
                <a:lnTo>
                  <a:pt x="2195" y="2741"/>
                </a:lnTo>
                <a:lnTo>
                  <a:pt x="2205" y="2725"/>
                </a:lnTo>
                <a:lnTo>
                  <a:pt x="2215" y="2709"/>
                </a:lnTo>
                <a:lnTo>
                  <a:pt x="2227" y="2694"/>
                </a:lnTo>
                <a:lnTo>
                  <a:pt x="2239" y="2680"/>
                </a:lnTo>
                <a:lnTo>
                  <a:pt x="2678" y="2241"/>
                </a:lnTo>
                <a:lnTo>
                  <a:pt x="2693" y="2228"/>
                </a:lnTo>
                <a:lnTo>
                  <a:pt x="2707" y="2217"/>
                </a:lnTo>
                <a:lnTo>
                  <a:pt x="2723" y="2206"/>
                </a:lnTo>
                <a:lnTo>
                  <a:pt x="2739" y="2197"/>
                </a:lnTo>
                <a:lnTo>
                  <a:pt x="2756" y="2189"/>
                </a:lnTo>
                <a:lnTo>
                  <a:pt x="2773" y="2184"/>
                </a:lnTo>
                <a:lnTo>
                  <a:pt x="2790" y="2179"/>
                </a:lnTo>
                <a:lnTo>
                  <a:pt x="2808" y="2176"/>
                </a:lnTo>
                <a:lnTo>
                  <a:pt x="2827" y="2175"/>
                </a:lnTo>
                <a:lnTo>
                  <a:pt x="2845" y="2175"/>
                </a:lnTo>
                <a:lnTo>
                  <a:pt x="2863" y="2176"/>
                </a:lnTo>
                <a:lnTo>
                  <a:pt x="2882" y="2179"/>
                </a:lnTo>
                <a:lnTo>
                  <a:pt x="2899" y="2183"/>
                </a:lnTo>
                <a:lnTo>
                  <a:pt x="2917" y="2188"/>
                </a:lnTo>
                <a:lnTo>
                  <a:pt x="2934" y="2196"/>
                </a:lnTo>
                <a:lnTo>
                  <a:pt x="2952" y="2205"/>
                </a:lnTo>
                <a:lnTo>
                  <a:pt x="4032" y="2830"/>
                </a:lnTo>
                <a:lnTo>
                  <a:pt x="4047" y="2838"/>
                </a:lnTo>
                <a:lnTo>
                  <a:pt x="4063" y="2844"/>
                </a:lnTo>
                <a:lnTo>
                  <a:pt x="4078" y="2851"/>
                </a:lnTo>
                <a:lnTo>
                  <a:pt x="4095" y="2855"/>
                </a:lnTo>
                <a:lnTo>
                  <a:pt x="4110" y="2858"/>
                </a:lnTo>
                <a:lnTo>
                  <a:pt x="4126" y="2860"/>
                </a:lnTo>
                <a:lnTo>
                  <a:pt x="4142" y="2861"/>
                </a:lnTo>
                <a:lnTo>
                  <a:pt x="4159" y="2860"/>
                </a:lnTo>
                <a:lnTo>
                  <a:pt x="4174" y="2859"/>
                </a:lnTo>
                <a:lnTo>
                  <a:pt x="4190" y="2856"/>
                </a:lnTo>
                <a:lnTo>
                  <a:pt x="4206" y="2853"/>
                </a:lnTo>
                <a:lnTo>
                  <a:pt x="4222" y="2848"/>
                </a:lnTo>
                <a:lnTo>
                  <a:pt x="4236" y="2841"/>
                </a:lnTo>
                <a:lnTo>
                  <a:pt x="4251" y="2834"/>
                </a:lnTo>
                <a:lnTo>
                  <a:pt x="4266" y="2826"/>
                </a:lnTo>
                <a:lnTo>
                  <a:pt x="4280" y="2816"/>
                </a:lnTo>
                <a:lnTo>
                  <a:pt x="4344" y="2769"/>
                </a:lnTo>
                <a:lnTo>
                  <a:pt x="4408" y="2723"/>
                </a:lnTo>
                <a:lnTo>
                  <a:pt x="4475" y="2678"/>
                </a:lnTo>
                <a:lnTo>
                  <a:pt x="4540" y="2633"/>
                </a:lnTo>
                <a:lnTo>
                  <a:pt x="4606" y="2589"/>
                </a:lnTo>
                <a:lnTo>
                  <a:pt x="4673" y="2546"/>
                </a:lnTo>
                <a:lnTo>
                  <a:pt x="4740" y="2503"/>
                </a:lnTo>
                <a:lnTo>
                  <a:pt x="4808" y="2462"/>
                </a:lnTo>
                <a:lnTo>
                  <a:pt x="4822" y="2453"/>
                </a:lnTo>
                <a:lnTo>
                  <a:pt x="4836" y="2442"/>
                </a:lnTo>
                <a:lnTo>
                  <a:pt x="4848" y="2431"/>
                </a:lnTo>
                <a:lnTo>
                  <a:pt x="4860" y="2419"/>
                </a:lnTo>
                <a:lnTo>
                  <a:pt x="4870" y="2408"/>
                </a:lnTo>
                <a:lnTo>
                  <a:pt x="4880" y="2394"/>
                </a:lnTo>
                <a:lnTo>
                  <a:pt x="4888" y="2380"/>
                </a:lnTo>
                <a:lnTo>
                  <a:pt x="4895" y="2367"/>
                </a:lnTo>
                <a:lnTo>
                  <a:pt x="4902" y="2352"/>
                </a:lnTo>
                <a:lnTo>
                  <a:pt x="4907" y="2336"/>
                </a:lnTo>
                <a:lnTo>
                  <a:pt x="4911" y="2321"/>
                </a:lnTo>
                <a:lnTo>
                  <a:pt x="4914" y="2305"/>
                </a:lnTo>
                <a:lnTo>
                  <a:pt x="4916" y="2288"/>
                </a:lnTo>
                <a:lnTo>
                  <a:pt x="4917" y="2272"/>
                </a:lnTo>
                <a:lnTo>
                  <a:pt x="4917" y="2255"/>
                </a:lnTo>
                <a:lnTo>
                  <a:pt x="4915" y="2238"/>
                </a:lnTo>
                <a:lnTo>
                  <a:pt x="4751" y="1001"/>
                </a:lnTo>
                <a:lnTo>
                  <a:pt x="4749" y="982"/>
                </a:lnTo>
                <a:lnTo>
                  <a:pt x="4748" y="963"/>
                </a:lnTo>
                <a:lnTo>
                  <a:pt x="4751" y="944"/>
                </a:lnTo>
                <a:lnTo>
                  <a:pt x="4753" y="925"/>
                </a:lnTo>
                <a:lnTo>
                  <a:pt x="4757" y="907"/>
                </a:lnTo>
                <a:lnTo>
                  <a:pt x="4763" y="890"/>
                </a:lnTo>
                <a:lnTo>
                  <a:pt x="4770" y="874"/>
                </a:lnTo>
                <a:lnTo>
                  <a:pt x="4779" y="858"/>
                </a:lnTo>
                <a:lnTo>
                  <a:pt x="4788" y="842"/>
                </a:lnTo>
                <a:lnTo>
                  <a:pt x="4799" y="827"/>
                </a:lnTo>
                <a:lnTo>
                  <a:pt x="4811" y="814"/>
                </a:lnTo>
                <a:lnTo>
                  <a:pt x="4825" y="801"/>
                </a:lnTo>
                <a:lnTo>
                  <a:pt x="4839" y="790"/>
                </a:lnTo>
                <a:lnTo>
                  <a:pt x="4854" y="779"/>
                </a:lnTo>
                <a:lnTo>
                  <a:pt x="4871" y="770"/>
                </a:lnTo>
                <a:lnTo>
                  <a:pt x="4889" y="761"/>
                </a:lnTo>
                <a:lnTo>
                  <a:pt x="5461" y="524"/>
                </a:lnTo>
                <a:lnTo>
                  <a:pt x="5479" y="517"/>
                </a:lnTo>
                <a:lnTo>
                  <a:pt x="5498" y="511"/>
                </a:lnTo>
                <a:lnTo>
                  <a:pt x="5516" y="508"/>
                </a:lnTo>
                <a:lnTo>
                  <a:pt x="5534" y="506"/>
                </a:lnTo>
                <a:lnTo>
                  <a:pt x="5552" y="506"/>
                </a:lnTo>
                <a:lnTo>
                  <a:pt x="5571" y="507"/>
                </a:lnTo>
                <a:lnTo>
                  <a:pt x="5589" y="509"/>
                </a:lnTo>
                <a:lnTo>
                  <a:pt x="5607" y="513"/>
                </a:lnTo>
                <a:lnTo>
                  <a:pt x="5624" y="519"/>
                </a:lnTo>
                <a:lnTo>
                  <a:pt x="5640" y="526"/>
                </a:lnTo>
                <a:lnTo>
                  <a:pt x="5657" y="533"/>
                </a:lnTo>
                <a:lnTo>
                  <a:pt x="5673" y="543"/>
                </a:lnTo>
                <a:lnTo>
                  <a:pt x="5688" y="554"/>
                </a:lnTo>
                <a:lnTo>
                  <a:pt x="5701" y="567"/>
                </a:lnTo>
                <a:lnTo>
                  <a:pt x="5715" y="580"/>
                </a:lnTo>
                <a:lnTo>
                  <a:pt x="5727" y="595"/>
                </a:lnTo>
                <a:lnTo>
                  <a:pt x="6487" y="1583"/>
                </a:lnTo>
                <a:lnTo>
                  <a:pt x="6498" y="1597"/>
                </a:lnTo>
                <a:lnTo>
                  <a:pt x="6509" y="1609"/>
                </a:lnTo>
                <a:lnTo>
                  <a:pt x="6522" y="1620"/>
                </a:lnTo>
                <a:lnTo>
                  <a:pt x="6534" y="1631"/>
                </a:lnTo>
                <a:lnTo>
                  <a:pt x="6548" y="1639"/>
                </a:lnTo>
                <a:lnTo>
                  <a:pt x="6562" y="1647"/>
                </a:lnTo>
                <a:lnTo>
                  <a:pt x="6576" y="1655"/>
                </a:lnTo>
                <a:lnTo>
                  <a:pt x="6591" y="1660"/>
                </a:lnTo>
                <a:lnTo>
                  <a:pt x="6607" y="1665"/>
                </a:lnTo>
                <a:lnTo>
                  <a:pt x="6623" y="1668"/>
                </a:lnTo>
                <a:lnTo>
                  <a:pt x="6638" y="1671"/>
                </a:lnTo>
                <a:lnTo>
                  <a:pt x="6654" y="1673"/>
                </a:lnTo>
                <a:lnTo>
                  <a:pt x="6671" y="1673"/>
                </a:lnTo>
                <a:lnTo>
                  <a:pt x="6688" y="1672"/>
                </a:lnTo>
                <a:lnTo>
                  <a:pt x="6704" y="1670"/>
                </a:lnTo>
                <a:lnTo>
                  <a:pt x="6721" y="1665"/>
                </a:lnTo>
                <a:lnTo>
                  <a:pt x="6800" y="1646"/>
                </a:lnTo>
                <a:lnTo>
                  <a:pt x="6879" y="1629"/>
                </a:lnTo>
                <a:lnTo>
                  <a:pt x="6957" y="1611"/>
                </a:lnTo>
                <a:lnTo>
                  <a:pt x="7037" y="1595"/>
                </a:lnTo>
                <a:lnTo>
                  <a:pt x="7117" y="1579"/>
                </a:lnTo>
                <a:lnTo>
                  <a:pt x="7198" y="1565"/>
                </a:lnTo>
                <a:lnTo>
                  <a:pt x="7277" y="1552"/>
                </a:lnTo>
                <a:lnTo>
                  <a:pt x="7358" y="1538"/>
                </a:lnTo>
                <a:lnTo>
                  <a:pt x="7375" y="1536"/>
                </a:lnTo>
                <a:lnTo>
                  <a:pt x="7392" y="1531"/>
                </a:lnTo>
                <a:lnTo>
                  <a:pt x="7408" y="1526"/>
                </a:lnTo>
                <a:lnTo>
                  <a:pt x="7422" y="1519"/>
                </a:lnTo>
                <a:lnTo>
                  <a:pt x="7437" y="1512"/>
                </a:lnTo>
                <a:lnTo>
                  <a:pt x="7451" y="1504"/>
                </a:lnTo>
                <a:lnTo>
                  <a:pt x="7464" y="1494"/>
                </a:lnTo>
                <a:lnTo>
                  <a:pt x="7477" y="1485"/>
                </a:lnTo>
                <a:lnTo>
                  <a:pt x="7488" y="1473"/>
                </a:lnTo>
                <a:lnTo>
                  <a:pt x="7499" y="1462"/>
                </a:lnTo>
                <a:lnTo>
                  <a:pt x="7508" y="1448"/>
                </a:lnTo>
                <a:lnTo>
                  <a:pt x="7518" y="1434"/>
                </a:lnTo>
                <a:lnTo>
                  <a:pt x="7526" y="1421"/>
                </a:lnTo>
                <a:lnTo>
                  <a:pt x="7532" y="1405"/>
                </a:lnTo>
                <a:lnTo>
                  <a:pt x="7539" y="1389"/>
                </a:lnTo>
                <a:lnTo>
                  <a:pt x="7544" y="1373"/>
                </a:lnTo>
                <a:lnTo>
                  <a:pt x="7866" y="168"/>
                </a:lnTo>
                <a:lnTo>
                  <a:pt x="7872" y="150"/>
                </a:lnTo>
                <a:lnTo>
                  <a:pt x="7879" y="132"/>
                </a:lnTo>
                <a:lnTo>
                  <a:pt x="7887" y="116"/>
                </a:lnTo>
                <a:lnTo>
                  <a:pt x="7898" y="100"/>
                </a:lnTo>
                <a:lnTo>
                  <a:pt x="7908" y="85"/>
                </a:lnTo>
                <a:lnTo>
                  <a:pt x="7920" y="70"/>
                </a:lnTo>
                <a:lnTo>
                  <a:pt x="7933" y="58"/>
                </a:lnTo>
                <a:lnTo>
                  <a:pt x="7947" y="46"/>
                </a:lnTo>
                <a:lnTo>
                  <a:pt x="7962" y="36"/>
                </a:lnTo>
                <a:lnTo>
                  <a:pt x="7977" y="26"/>
                </a:lnTo>
                <a:lnTo>
                  <a:pt x="7993" y="19"/>
                </a:lnTo>
                <a:lnTo>
                  <a:pt x="8011" y="13"/>
                </a:lnTo>
                <a:lnTo>
                  <a:pt x="8029" y="7"/>
                </a:lnTo>
                <a:lnTo>
                  <a:pt x="8047" y="3"/>
                </a:lnTo>
                <a:lnTo>
                  <a:pt x="8065" y="1"/>
                </a:lnTo>
                <a:lnTo>
                  <a:pt x="8085" y="0"/>
                </a:lnTo>
                <a:lnTo>
                  <a:pt x="8705" y="0"/>
                </a:lnTo>
                <a:lnTo>
                  <a:pt x="8725" y="1"/>
                </a:lnTo>
                <a:lnTo>
                  <a:pt x="8743" y="3"/>
                </a:lnTo>
                <a:lnTo>
                  <a:pt x="8761" y="7"/>
                </a:lnTo>
                <a:lnTo>
                  <a:pt x="8779" y="13"/>
                </a:lnTo>
                <a:lnTo>
                  <a:pt x="8796" y="19"/>
                </a:lnTo>
                <a:lnTo>
                  <a:pt x="8813" y="26"/>
                </a:lnTo>
                <a:lnTo>
                  <a:pt x="8828" y="36"/>
                </a:lnTo>
                <a:lnTo>
                  <a:pt x="8843" y="46"/>
                </a:lnTo>
                <a:lnTo>
                  <a:pt x="8857" y="58"/>
                </a:lnTo>
                <a:lnTo>
                  <a:pt x="8870" y="70"/>
                </a:lnTo>
                <a:lnTo>
                  <a:pt x="8882" y="85"/>
                </a:lnTo>
                <a:lnTo>
                  <a:pt x="8892" y="100"/>
                </a:lnTo>
                <a:lnTo>
                  <a:pt x="8903" y="116"/>
                </a:lnTo>
                <a:lnTo>
                  <a:pt x="8911" y="132"/>
                </a:lnTo>
                <a:lnTo>
                  <a:pt x="8918" y="150"/>
                </a:lnTo>
                <a:lnTo>
                  <a:pt x="8924" y="168"/>
                </a:lnTo>
                <a:lnTo>
                  <a:pt x="9246" y="1373"/>
                </a:lnTo>
                <a:lnTo>
                  <a:pt x="9251" y="1389"/>
                </a:lnTo>
                <a:lnTo>
                  <a:pt x="9258" y="1405"/>
                </a:lnTo>
                <a:lnTo>
                  <a:pt x="9264" y="1421"/>
                </a:lnTo>
                <a:lnTo>
                  <a:pt x="9272" y="1434"/>
                </a:lnTo>
                <a:lnTo>
                  <a:pt x="9282" y="1448"/>
                </a:lnTo>
                <a:lnTo>
                  <a:pt x="9291" y="1462"/>
                </a:lnTo>
                <a:lnTo>
                  <a:pt x="9302" y="1473"/>
                </a:lnTo>
                <a:lnTo>
                  <a:pt x="9313" y="1485"/>
                </a:lnTo>
                <a:lnTo>
                  <a:pt x="9326" y="1494"/>
                </a:lnTo>
                <a:lnTo>
                  <a:pt x="9339" y="1504"/>
                </a:lnTo>
                <a:lnTo>
                  <a:pt x="9353" y="1512"/>
                </a:lnTo>
                <a:lnTo>
                  <a:pt x="9368" y="1519"/>
                </a:lnTo>
                <a:lnTo>
                  <a:pt x="9382" y="1526"/>
                </a:lnTo>
                <a:lnTo>
                  <a:pt x="9398" y="1531"/>
                </a:lnTo>
                <a:lnTo>
                  <a:pt x="9415" y="1536"/>
                </a:lnTo>
                <a:lnTo>
                  <a:pt x="9432" y="1538"/>
                </a:lnTo>
                <a:close/>
                <a:moveTo>
                  <a:pt x="8395" y="3722"/>
                </a:moveTo>
                <a:lnTo>
                  <a:pt x="8635" y="3729"/>
                </a:lnTo>
                <a:lnTo>
                  <a:pt x="8872" y="3746"/>
                </a:lnTo>
                <a:lnTo>
                  <a:pt x="9106" y="3777"/>
                </a:lnTo>
                <a:lnTo>
                  <a:pt x="9337" y="3818"/>
                </a:lnTo>
                <a:lnTo>
                  <a:pt x="9563" y="3869"/>
                </a:lnTo>
                <a:lnTo>
                  <a:pt x="9785" y="3932"/>
                </a:lnTo>
                <a:lnTo>
                  <a:pt x="10003" y="4007"/>
                </a:lnTo>
                <a:lnTo>
                  <a:pt x="10215" y="4090"/>
                </a:lnTo>
                <a:lnTo>
                  <a:pt x="10421" y="4184"/>
                </a:lnTo>
                <a:lnTo>
                  <a:pt x="10623" y="4287"/>
                </a:lnTo>
                <a:lnTo>
                  <a:pt x="10819" y="4400"/>
                </a:lnTo>
                <a:lnTo>
                  <a:pt x="11009" y="4521"/>
                </a:lnTo>
                <a:lnTo>
                  <a:pt x="11192" y="4652"/>
                </a:lnTo>
                <a:lnTo>
                  <a:pt x="11369" y="4791"/>
                </a:lnTo>
                <a:lnTo>
                  <a:pt x="11538" y="4938"/>
                </a:lnTo>
                <a:lnTo>
                  <a:pt x="11701" y="5093"/>
                </a:lnTo>
                <a:lnTo>
                  <a:pt x="11855" y="5255"/>
                </a:lnTo>
                <a:lnTo>
                  <a:pt x="12002" y="5424"/>
                </a:lnTo>
                <a:lnTo>
                  <a:pt x="12141" y="5602"/>
                </a:lnTo>
                <a:lnTo>
                  <a:pt x="12271" y="5784"/>
                </a:lnTo>
                <a:lnTo>
                  <a:pt x="12393" y="5975"/>
                </a:lnTo>
                <a:lnTo>
                  <a:pt x="12505" y="6171"/>
                </a:lnTo>
                <a:lnTo>
                  <a:pt x="12608" y="6372"/>
                </a:lnTo>
                <a:lnTo>
                  <a:pt x="12703" y="6579"/>
                </a:lnTo>
                <a:lnTo>
                  <a:pt x="12786" y="6791"/>
                </a:lnTo>
                <a:lnTo>
                  <a:pt x="12860" y="7009"/>
                </a:lnTo>
                <a:lnTo>
                  <a:pt x="12923" y="7231"/>
                </a:lnTo>
                <a:lnTo>
                  <a:pt x="12974" y="7457"/>
                </a:lnTo>
                <a:lnTo>
                  <a:pt x="13015" y="7688"/>
                </a:lnTo>
                <a:lnTo>
                  <a:pt x="13046" y="7922"/>
                </a:lnTo>
                <a:lnTo>
                  <a:pt x="13064" y="8160"/>
                </a:lnTo>
                <a:lnTo>
                  <a:pt x="13070" y="8400"/>
                </a:lnTo>
                <a:lnTo>
                  <a:pt x="13064" y="8640"/>
                </a:lnTo>
                <a:lnTo>
                  <a:pt x="13046" y="8878"/>
                </a:lnTo>
                <a:lnTo>
                  <a:pt x="13015" y="9112"/>
                </a:lnTo>
                <a:lnTo>
                  <a:pt x="12974" y="9343"/>
                </a:lnTo>
                <a:lnTo>
                  <a:pt x="12923" y="9569"/>
                </a:lnTo>
                <a:lnTo>
                  <a:pt x="12860" y="9791"/>
                </a:lnTo>
                <a:lnTo>
                  <a:pt x="12786" y="10009"/>
                </a:lnTo>
                <a:lnTo>
                  <a:pt x="12703" y="10221"/>
                </a:lnTo>
                <a:lnTo>
                  <a:pt x="12608" y="10428"/>
                </a:lnTo>
                <a:lnTo>
                  <a:pt x="12505" y="10629"/>
                </a:lnTo>
                <a:lnTo>
                  <a:pt x="12393" y="10826"/>
                </a:lnTo>
                <a:lnTo>
                  <a:pt x="12271" y="11016"/>
                </a:lnTo>
                <a:lnTo>
                  <a:pt x="12141" y="11198"/>
                </a:lnTo>
                <a:lnTo>
                  <a:pt x="12002" y="11376"/>
                </a:lnTo>
                <a:lnTo>
                  <a:pt x="11855" y="11545"/>
                </a:lnTo>
                <a:lnTo>
                  <a:pt x="11701" y="11708"/>
                </a:lnTo>
                <a:lnTo>
                  <a:pt x="11538" y="11862"/>
                </a:lnTo>
                <a:lnTo>
                  <a:pt x="11369" y="12009"/>
                </a:lnTo>
                <a:lnTo>
                  <a:pt x="11192" y="12149"/>
                </a:lnTo>
                <a:lnTo>
                  <a:pt x="11009" y="12279"/>
                </a:lnTo>
                <a:lnTo>
                  <a:pt x="10819" y="12401"/>
                </a:lnTo>
                <a:lnTo>
                  <a:pt x="10623" y="12513"/>
                </a:lnTo>
                <a:lnTo>
                  <a:pt x="10421" y="12616"/>
                </a:lnTo>
                <a:lnTo>
                  <a:pt x="10215" y="12710"/>
                </a:lnTo>
                <a:lnTo>
                  <a:pt x="10003" y="12794"/>
                </a:lnTo>
                <a:lnTo>
                  <a:pt x="9785" y="12868"/>
                </a:lnTo>
                <a:lnTo>
                  <a:pt x="9563" y="12931"/>
                </a:lnTo>
                <a:lnTo>
                  <a:pt x="9337" y="12982"/>
                </a:lnTo>
                <a:lnTo>
                  <a:pt x="9106" y="13024"/>
                </a:lnTo>
                <a:lnTo>
                  <a:pt x="8872" y="13054"/>
                </a:lnTo>
                <a:lnTo>
                  <a:pt x="8635" y="13071"/>
                </a:lnTo>
                <a:lnTo>
                  <a:pt x="8395" y="13078"/>
                </a:lnTo>
                <a:lnTo>
                  <a:pt x="8155" y="13071"/>
                </a:lnTo>
                <a:lnTo>
                  <a:pt x="7918" y="13054"/>
                </a:lnTo>
                <a:lnTo>
                  <a:pt x="7684" y="13024"/>
                </a:lnTo>
                <a:lnTo>
                  <a:pt x="7453" y="12982"/>
                </a:lnTo>
                <a:lnTo>
                  <a:pt x="7227" y="12931"/>
                </a:lnTo>
                <a:lnTo>
                  <a:pt x="7005" y="12868"/>
                </a:lnTo>
                <a:lnTo>
                  <a:pt x="6787" y="12794"/>
                </a:lnTo>
                <a:lnTo>
                  <a:pt x="6575" y="12710"/>
                </a:lnTo>
                <a:lnTo>
                  <a:pt x="6369" y="12616"/>
                </a:lnTo>
                <a:lnTo>
                  <a:pt x="6167" y="12513"/>
                </a:lnTo>
                <a:lnTo>
                  <a:pt x="5971" y="12401"/>
                </a:lnTo>
                <a:lnTo>
                  <a:pt x="5781" y="12279"/>
                </a:lnTo>
                <a:lnTo>
                  <a:pt x="5598" y="12149"/>
                </a:lnTo>
                <a:lnTo>
                  <a:pt x="5421" y="12009"/>
                </a:lnTo>
                <a:lnTo>
                  <a:pt x="5252" y="11862"/>
                </a:lnTo>
                <a:lnTo>
                  <a:pt x="5089" y="11708"/>
                </a:lnTo>
                <a:lnTo>
                  <a:pt x="4935" y="11545"/>
                </a:lnTo>
                <a:lnTo>
                  <a:pt x="4788" y="11376"/>
                </a:lnTo>
                <a:lnTo>
                  <a:pt x="4649" y="11198"/>
                </a:lnTo>
                <a:lnTo>
                  <a:pt x="4519" y="11016"/>
                </a:lnTo>
                <a:lnTo>
                  <a:pt x="4397" y="10826"/>
                </a:lnTo>
                <a:lnTo>
                  <a:pt x="4285" y="10629"/>
                </a:lnTo>
                <a:lnTo>
                  <a:pt x="4181" y="10428"/>
                </a:lnTo>
                <a:lnTo>
                  <a:pt x="4087" y="10221"/>
                </a:lnTo>
                <a:lnTo>
                  <a:pt x="4003" y="10009"/>
                </a:lnTo>
                <a:lnTo>
                  <a:pt x="3930" y="9791"/>
                </a:lnTo>
                <a:lnTo>
                  <a:pt x="3867" y="9569"/>
                </a:lnTo>
                <a:lnTo>
                  <a:pt x="3816" y="9343"/>
                </a:lnTo>
                <a:lnTo>
                  <a:pt x="3774" y="9112"/>
                </a:lnTo>
                <a:lnTo>
                  <a:pt x="3744" y="8878"/>
                </a:lnTo>
                <a:lnTo>
                  <a:pt x="3726" y="8640"/>
                </a:lnTo>
                <a:lnTo>
                  <a:pt x="3720" y="8400"/>
                </a:lnTo>
                <a:lnTo>
                  <a:pt x="3726" y="8160"/>
                </a:lnTo>
                <a:lnTo>
                  <a:pt x="3744" y="7922"/>
                </a:lnTo>
                <a:lnTo>
                  <a:pt x="3774" y="7688"/>
                </a:lnTo>
                <a:lnTo>
                  <a:pt x="3816" y="7457"/>
                </a:lnTo>
                <a:lnTo>
                  <a:pt x="3867" y="7231"/>
                </a:lnTo>
                <a:lnTo>
                  <a:pt x="3930" y="7009"/>
                </a:lnTo>
                <a:lnTo>
                  <a:pt x="4003" y="6791"/>
                </a:lnTo>
                <a:lnTo>
                  <a:pt x="4087" y="6579"/>
                </a:lnTo>
                <a:lnTo>
                  <a:pt x="4181" y="6372"/>
                </a:lnTo>
                <a:lnTo>
                  <a:pt x="4285" y="6171"/>
                </a:lnTo>
                <a:lnTo>
                  <a:pt x="4397" y="5975"/>
                </a:lnTo>
                <a:lnTo>
                  <a:pt x="4519" y="5784"/>
                </a:lnTo>
                <a:lnTo>
                  <a:pt x="4649" y="5602"/>
                </a:lnTo>
                <a:lnTo>
                  <a:pt x="4788" y="5424"/>
                </a:lnTo>
                <a:lnTo>
                  <a:pt x="4935" y="5255"/>
                </a:lnTo>
                <a:lnTo>
                  <a:pt x="5089" y="5093"/>
                </a:lnTo>
                <a:lnTo>
                  <a:pt x="5252" y="4938"/>
                </a:lnTo>
                <a:lnTo>
                  <a:pt x="5421" y="4791"/>
                </a:lnTo>
                <a:lnTo>
                  <a:pt x="5598" y="4652"/>
                </a:lnTo>
                <a:lnTo>
                  <a:pt x="5781" y="4521"/>
                </a:lnTo>
                <a:lnTo>
                  <a:pt x="5971" y="4400"/>
                </a:lnTo>
                <a:lnTo>
                  <a:pt x="6167" y="4287"/>
                </a:lnTo>
                <a:lnTo>
                  <a:pt x="6369" y="4184"/>
                </a:lnTo>
                <a:lnTo>
                  <a:pt x="6575" y="4090"/>
                </a:lnTo>
                <a:lnTo>
                  <a:pt x="6787" y="4007"/>
                </a:lnTo>
                <a:lnTo>
                  <a:pt x="7005" y="3932"/>
                </a:lnTo>
                <a:lnTo>
                  <a:pt x="7227" y="3869"/>
                </a:lnTo>
                <a:lnTo>
                  <a:pt x="7453" y="3818"/>
                </a:lnTo>
                <a:lnTo>
                  <a:pt x="7684" y="3777"/>
                </a:lnTo>
                <a:lnTo>
                  <a:pt x="7918" y="3746"/>
                </a:lnTo>
                <a:lnTo>
                  <a:pt x="8155" y="3729"/>
                </a:lnTo>
                <a:lnTo>
                  <a:pt x="8395" y="372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en-US" sz="1200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6198" y="3912797"/>
            <a:ext cx="602226" cy="602226"/>
            <a:chOff x="3786198" y="3912797"/>
            <a:chExt cx="602226" cy="602226"/>
          </a:xfrm>
        </p:grpSpPr>
        <p:sp>
          <p:nvSpPr>
            <p:cNvPr id="17" name="椭圆 16"/>
            <p:cNvSpPr/>
            <p:nvPr/>
          </p:nvSpPr>
          <p:spPr>
            <a:xfrm>
              <a:off x="3786198" y="3912797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18" name="Group 273"/>
            <p:cNvGrpSpPr/>
            <p:nvPr/>
          </p:nvGrpSpPr>
          <p:grpSpPr>
            <a:xfrm>
              <a:off x="3951571" y="4078170"/>
              <a:ext cx="271481" cy="271481"/>
              <a:chOff x="4424363" y="754063"/>
              <a:chExt cx="280987" cy="280987"/>
            </a:xfrm>
            <a:solidFill>
              <a:schemeClr val="tx1"/>
            </a:solidFill>
          </p:grpSpPr>
          <p:sp>
            <p:nvSpPr>
              <p:cNvPr id="19" name="Freeform 14"/>
              <p:cNvSpPr/>
              <p:nvPr/>
            </p:nvSpPr>
            <p:spPr bwMode="auto">
              <a:xfrm>
                <a:off x="4424363" y="942975"/>
                <a:ext cx="92075" cy="920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29"/>
                  </a:cxn>
                  <a:cxn ang="0">
                    <a:pos x="0" y="58"/>
                  </a:cxn>
                  <a:cxn ang="0">
                    <a:pos x="29" y="53"/>
                  </a:cxn>
                  <a:cxn ang="0">
                    <a:pos x="58" y="50"/>
                  </a:cxn>
                  <a:cxn ang="0">
                    <a:pos x="32" y="24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3" y="29"/>
                    </a:lnTo>
                    <a:lnTo>
                      <a:pt x="0" y="58"/>
                    </a:lnTo>
                    <a:lnTo>
                      <a:pt x="29" y="53"/>
                    </a:lnTo>
                    <a:lnTo>
                      <a:pt x="58" y="50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4449763" y="800100"/>
                <a:ext cx="206375" cy="209550"/>
              </a:xfrm>
              <a:custGeom>
                <a:avLst/>
                <a:gdLst/>
                <a:ahLst/>
                <a:cxnLst>
                  <a:cxn ang="0">
                    <a:pos x="50" y="114"/>
                  </a:cxn>
                  <a:cxn ang="0">
                    <a:pos x="40" y="106"/>
                  </a:cxn>
                  <a:cxn ang="0">
                    <a:pos x="114" y="32"/>
                  </a:cxn>
                  <a:cxn ang="0">
                    <a:pos x="98" y="16"/>
                  </a:cxn>
                  <a:cxn ang="0">
                    <a:pos x="24" y="90"/>
                  </a:cxn>
                  <a:cxn ang="0">
                    <a:pos x="16" y="82"/>
                  </a:cxn>
                  <a:cxn ang="0">
                    <a:pos x="90" y="8"/>
                  </a:cxn>
                  <a:cxn ang="0">
                    <a:pos x="82" y="0"/>
                  </a:cxn>
                  <a:cxn ang="0">
                    <a:pos x="0" y="82"/>
                  </a:cxn>
                  <a:cxn ang="0">
                    <a:pos x="50" y="132"/>
                  </a:cxn>
                  <a:cxn ang="0">
                    <a:pos x="130" y="50"/>
                  </a:cxn>
                  <a:cxn ang="0">
                    <a:pos x="122" y="42"/>
                  </a:cxn>
                  <a:cxn ang="0">
                    <a:pos x="50" y="114"/>
                  </a:cxn>
                </a:cxnLst>
                <a:rect l="0" t="0" r="r" b="b"/>
                <a:pathLst>
                  <a:path w="130" h="132">
                    <a:moveTo>
                      <a:pt x="50" y="114"/>
                    </a:moveTo>
                    <a:lnTo>
                      <a:pt x="40" y="106"/>
                    </a:lnTo>
                    <a:lnTo>
                      <a:pt x="114" y="32"/>
                    </a:lnTo>
                    <a:lnTo>
                      <a:pt x="98" y="16"/>
                    </a:lnTo>
                    <a:lnTo>
                      <a:pt x="24" y="90"/>
                    </a:lnTo>
                    <a:lnTo>
                      <a:pt x="16" y="82"/>
                    </a:lnTo>
                    <a:lnTo>
                      <a:pt x="90" y="8"/>
                    </a:lnTo>
                    <a:lnTo>
                      <a:pt x="82" y="0"/>
                    </a:lnTo>
                    <a:lnTo>
                      <a:pt x="0" y="82"/>
                    </a:lnTo>
                    <a:lnTo>
                      <a:pt x="50" y="132"/>
                    </a:lnTo>
                    <a:lnTo>
                      <a:pt x="130" y="50"/>
                    </a:lnTo>
                    <a:lnTo>
                      <a:pt x="122" y="42"/>
                    </a:lnTo>
                    <a:lnTo>
                      <a:pt x="50" y="1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4594225" y="754063"/>
                <a:ext cx="111125" cy="112713"/>
              </a:xfrm>
              <a:custGeom>
                <a:avLst/>
                <a:gdLst/>
                <a:ahLst/>
                <a:cxnLst>
                  <a:cxn ang="0">
                    <a:pos x="40" y="24"/>
                  </a:cxn>
                  <a:cxn ang="0">
                    <a:pos x="2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0" y="13"/>
                  </a:cxn>
                  <a:cxn ang="0">
                    <a:pos x="30" y="44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40" y="33"/>
                  </a:cxn>
                  <a:cxn ang="0">
                    <a:pos x="40" y="24"/>
                  </a:cxn>
                </a:cxnLst>
                <a:rect l="0" t="0" r="r" b="b"/>
                <a:pathLst>
                  <a:path w="43" h="44">
                    <a:moveTo>
                      <a:pt x="40" y="24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7" y="0"/>
                      <a:pt x="13" y="0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3" y="31"/>
                      <a:pt x="43" y="26"/>
                      <a:pt x="4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562179" y="5358367"/>
            <a:ext cx="602226" cy="602226"/>
            <a:chOff x="4562179" y="5358367"/>
            <a:chExt cx="602226" cy="602226"/>
          </a:xfrm>
        </p:grpSpPr>
        <p:sp>
          <p:nvSpPr>
            <p:cNvPr id="23" name="椭圆 22"/>
            <p:cNvSpPr/>
            <p:nvPr/>
          </p:nvSpPr>
          <p:spPr>
            <a:xfrm>
              <a:off x="4562179" y="5358367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4702244" y="5522206"/>
              <a:ext cx="322096" cy="274549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53295" y="2365487"/>
            <a:ext cx="602226" cy="602226"/>
            <a:chOff x="6953295" y="2365487"/>
            <a:chExt cx="602226" cy="602226"/>
          </a:xfrm>
        </p:grpSpPr>
        <p:sp>
          <p:nvSpPr>
            <p:cNvPr id="26" name="椭圆 25"/>
            <p:cNvSpPr/>
            <p:nvPr/>
          </p:nvSpPr>
          <p:spPr>
            <a:xfrm>
              <a:off x="6953295" y="2365487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7" name="Group 1187"/>
            <p:cNvGrpSpPr/>
            <p:nvPr/>
          </p:nvGrpSpPr>
          <p:grpSpPr>
            <a:xfrm>
              <a:off x="7121863" y="2534602"/>
              <a:ext cx="265091" cy="263996"/>
              <a:chOff x="8270875" y="374650"/>
              <a:chExt cx="384176" cy="382588"/>
            </a:xfrm>
            <a:solidFill>
              <a:schemeClr val="tx1"/>
            </a:solidFill>
          </p:grpSpPr>
          <p:sp>
            <p:nvSpPr>
              <p:cNvPr id="28" name="Freeform 114"/>
              <p:cNvSpPr>
                <a:spLocks noEditPoints="1"/>
              </p:cNvSpPr>
              <p:nvPr/>
            </p:nvSpPr>
            <p:spPr bwMode="auto">
              <a:xfrm>
                <a:off x="8548688" y="446088"/>
                <a:ext cx="106363" cy="311150"/>
              </a:xfrm>
              <a:custGeom>
                <a:avLst/>
                <a:gdLst>
                  <a:gd name="T0" fmla="*/ 441 w 944"/>
                  <a:gd name="T1" fmla="*/ 2040 h 2750"/>
                  <a:gd name="T2" fmla="*/ 380 w 944"/>
                  <a:gd name="T3" fmla="*/ 2061 h 2750"/>
                  <a:gd name="T4" fmla="*/ 331 w 944"/>
                  <a:gd name="T5" fmla="*/ 2099 h 2750"/>
                  <a:gd name="T6" fmla="*/ 294 w 944"/>
                  <a:gd name="T7" fmla="*/ 2151 h 2750"/>
                  <a:gd name="T8" fmla="*/ 274 w 944"/>
                  <a:gd name="T9" fmla="*/ 2213 h 2750"/>
                  <a:gd name="T10" fmla="*/ 274 w 944"/>
                  <a:gd name="T11" fmla="*/ 2281 h 2750"/>
                  <a:gd name="T12" fmla="*/ 294 w 944"/>
                  <a:gd name="T13" fmla="*/ 2342 h 2750"/>
                  <a:gd name="T14" fmla="*/ 331 w 944"/>
                  <a:gd name="T15" fmla="*/ 2394 h 2750"/>
                  <a:gd name="T16" fmla="*/ 381 w 944"/>
                  <a:gd name="T17" fmla="*/ 2432 h 2750"/>
                  <a:gd name="T18" fmla="*/ 441 w 944"/>
                  <a:gd name="T19" fmla="*/ 2452 h 2750"/>
                  <a:gd name="T20" fmla="*/ 506 w 944"/>
                  <a:gd name="T21" fmla="*/ 2452 h 2750"/>
                  <a:gd name="T22" fmla="*/ 565 w 944"/>
                  <a:gd name="T23" fmla="*/ 2432 h 2750"/>
                  <a:gd name="T24" fmla="*/ 615 w 944"/>
                  <a:gd name="T25" fmla="*/ 2394 h 2750"/>
                  <a:gd name="T26" fmla="*/ 652 w 944"/>
                  <a:gd name="T27" fmla="*/ 2342 h 2750"/>
                  <a:gd name="T28" fmla="*/ 672 w 944"/>
                  <a:gd name="T29" fmla="*/ 2281 h 2750"/>
                  <a:gd name="T30" fmla="*/ 672 w 944"/>
                  <a:gd name="T31" fmla="*/ 2213 h 2750"/>
                  <a:gd name="T32" fmla="*/ 652 w 944"/>
                  <a:gd name="T33" fmla="*/ 2151 h 2750"/>
                  <a:gd name="T34" fmla="*/ 615 w 944"/>
                  <a:gd name="T35" fmla="*/ 2099 h 2750"/>
                  <a:gd name="T36" fmla="*/ 565 w 944"/>
                  <a:gd name="T37" fmla="*/ 2061 h 2750"/>
                  <a:gd name="T38" fmla="*/ 506 w 944"/>
                  <a:gd name="T39" fmla="*/ 2040 h 2750"/>
                  <a:gd name="T40" fmla="*/ 255 w 944"/>
                  <a:gd name="T41" fmla="*/ 439 h 2750"/>
                  <a:gd name="T42" fmla="*/ 215 w 944"/>
                  <a:gd name="T43" fmla="*/ 449 h 2750"/>
                  <a:gd name="T44" fmla="*/ 184 w 944"/>
                  <a:gd name="T45" fmla="*/ 473 h 2750"/>
                  <a:gd name="T46" fmla="*/ 167 w 944"/>
                  <a:gd name="T47" fmla="*/ 509 h 2750"/>
                  <a:gd name="T48" fmla="*/ 167 w 944"/>
                  <a:gd name="T49" fmla="*/ 551 h 2750"/>
                  <a:gd name="T50" fmla="*/ 184 w 944"/>
                  <a:gd name="T51" fmla="*/ 588 h 2750"/>
                  <a:gd name="T52" fmla="*/ 215 w 944"/>
                  <a:gd name="T53" fmla="*/ 612 h 2750"/>
                  <a:gd name="T54" fmla="*/ 255 w 944"/>
                  <a:gd name="T55" fmla="*/ 621 h 2750"/>
                  <a:gd name="T56" fmla="*/ 712 w 944"/>
                  <a:gd name="T57" fmla="*/ 618 h 2750"/>
                  <a:gd name="T58" fmla="*/ 749 w 944"/>
                  <a:gd name="T59" fmla="*/ 601 h 2750"/>
                  <a:gd name="T60" fmla="*/ 774 w 944"/>
                  <a:gd name="T61" fmla="*/ 570 h 2750"/>
                  <a:gd name="T62" fmla="*/ 782 w 944"/>
                  <a:gd name="T63" fmla="*/ 530 h 2750"/>
                  <a:gd name="T64" fmla="*/ 774 w 944"/>
                  <a:gd name="T65" fmla="*/ 489 h 2750"/>
                  <a:gd name="T66" fmla="*/ 748 w 944"/>
                  <a:gd name="T67" fmla="*/ 459 h 2750"/>
                  <a:gd name="T68" fmla="*/ 712 w 944"/>
                  <a:gd name="T69" fmla="*/ 441 h 2750"/>
                  <a:gd name="T70" fmla="*/ 255 w 944"/>
                  <a:gd name="T71" fmla="*/ 439 h 2750"/>
                  <a:gd name="T72" fmla="*/ 944 w 944"/>
                  <a:gd name="T73" fmla="*/ 0 h 2750"/>
                  <a:gd name="T74" fmla="*/ 0 w 944"/>
                  <a:gd name="T75" fmla="*/ 2750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750">
                    <a:moveTo>
                      <a:pt x="473" y="2038"/>
                    </a:moveTo>
                    <a:lnTo>
                      <a:pt x="441" y="2040"/>
                    </a:lnTo>
                    <a:lnTo>
                      <a:pt x="410" y="2049"/>
                    </a:lnTo>
                    <a:lnTo>
                      <a:pt x="380" y="2061"/>
                    </a:lnTo>
                    <a:lnTo>
                      <a:pt x="355" y="2078"/>
                    </a:lnTo>
                    <a:lnTo>
                      <a:pt x="331" y="2099"/>
                    </a:lnTo>
                    <a:lnTo>
                      <a:pt x="311" y="2123"/>
                    </a:lnTo>
                    <a:lnTo>
                      <a:pt x="294" y="2151"/>
                    </a:lnTo>
                    <a:lnTo>
                      <a:pt x="282" y="2181"/>
                    </a:lnTo>
                    <a:lnTo>
                      <a:pt x="274" y="2213"/>
                    </a:lnTo>
                    <a:lnTo>
                      <a:pt x="272" y="2247"/>
                    </a:lnTo>
                    <a:lnTo>
                      <a:pt x="274" y="2281"/>
                    </a:lnTo>
                    <a:lnTo>
                      <a:pt x="282" y="2312"/>
                    </a:lnTo>
                    <a:lnTo>
                      <a:pt x="294" y="2342"/>
                    </a:lnTo>
                    <a:lnTo>
                      <a:pt x="311" y="2370"/>
                    </a:lnTo>
                    <a:lnTo>
                      <a:pt x="331" y="2394"/>
                    </a:lnTo>
                    <a:lnTo>
                      <a:pt x="355" y="2415"/>
                    </a:lnTo>
                    <a:lnTo>
                      <a:pt x="381" y="2432"/>
                    </a:lnTo>
                    <a:lnTo>
                      <a:pt x="410" y="2444"/>
                    </a:lnTo>
                    <a:lnTo>
                      <a:pt x="441" y="2452"/>
                    </a:lnTo>
                    <a:lnTo>
                      <a:pt x="473" y="2456"/>
                    </a:lnTo>
                    <a:lnTo>
                      <a:pt x="506" y="2452"/>
                    </a:lnTo>
                    <a:lnTo>
                      <a:pt x="536" y="2444"/>
                    </a:lnTo>
                    <a:lnTo>
                      <a:pt x="565" y="2432"/>
                    </a:lnTo>
                    <a:lnTo>
                      <a:pt x="592" y="2415"/>
                    </a:lnTo>
                    <a:lnTo>
                      <a:pt x="615" y="2394"/>
                    </a:lnTo>
                    <a:lnTo>
                      <a:pt x="636" y="2370"/>
                    </a:lnTo>
                    <a:lnTo>
                      <a:pt x="652" y="2342"/>
                    </a:lnTo>
                    <a:lnTo>
                      <a:pt x="665" y="2312"/>
                    </a:lnTo>
                    <a:lnTo>
                      <a:pt x="672" y="2281"/>
                    </a:lnTo>
                    <a:lnTo>
                      <a:pt x="675" y="2247"/>
                    </a:lnTo>
                    <a:lnTo>
                      <a:pt x="672" y="2213"/>
                    </a:lnTo>
                    <a:lnTo>
                      <a:pt x="665" y="2181"/>
                    </a:lnTo>
                    <a:lnTo>
                      <a:pt x="652" y="2151"/>
                    </a:lnTo>
                    <a:lnTo>
                      <a:pt x="636" y="2123"/>
                    </a:lnTo>
                    <a:lnTo>
                      <a:pt x="615" y="2099"/>
                    </a:lnTo>
                    <a:lnTo>
                      <a:pt x="592" y="2078"/>
                    </a:lnTo>
                    <a:lnTo>
                      <a:pt x="565" y="2061"/>
                    </a:lnTo>
                    <a:lnTo>
                      <a:pt x="536" y="2049"/>
                    </a:lnTo>
                    <a:lnTo>
                      <a:pt x="506" y="2040"/>
                    </a:lnTo>
                    <a:lnTo>
                      <a:pt x="473" y="2038"/>
                    </a:lnTo>
                    <a:close/>
                    <a:moveTo>
                      <a:pt x="255" y="439"/>
                    </a:moveTo>
                    <a:lnTo>
                      <a:pt x="235" y="441"/>
                    </a:lnTo>
                    <a:lnTo>
                      <a:pt x="215" y="449"/>
                    </a:lnTo>
                    <a:lnTo>
                      <a:pt x="198" y="459"/>
                    </a:lnTo>
                    <a:lnTo>
                      <a:pt x="184" y="473"/>
                    </a:lnTo>
                    <a:lnTo>
                      <a:pt x="173" y="489"/>
                    </a:lnTo>
                    <a:lnTo>
                      <a:pt x="167" y="509"/>
                    </a:lnTo>
                    <a:lnTo>
                      <a:pt x="164" y="530"/>
                    </a:lnTo>
                    <a:lnTo>
                      <a:pt x="167" y="551"/>
                    </a:lnTo>
                    <a:lnTo>
                      <a:pt x="173" y="570"/>
                    </a:lnTo>
                    <a:lnTo>
                      <a:pt x="184" y="588"/>
                    </a:lnTo>
                    <a:lnTo>
                      <a:pt x="198" y="601"/>
                    </a:lnTo>
                    <a:lnTo>
                      <a:pt x="215" y="612"/>
                    </a:lnTo>
                    <a:lnTo>
                      <a:pt x="235" y="618"/>
                    </a:lnTo>
                    <a:lnTo>
                      <a:pt x="255" y="621"/>
                    </a:lnTo>
                    <a:lnTo>
                      <a:pt x="691" y="621"/>
                    </a:lnTo>
                    <a:lnTo>
                      <a:pt x="712" y="618"/>
                    </a:lnTo>
                    <a:lnTo>
                      <a:pt x="731" y="612"/>
                    </a:lnTo>
                    <a:lnTo>
                      <a:pt x="749" y="601"/>
                    </a:lnTo>
                    <a:lnTo>
                      <a:pt x="762" y="588"/>
                    </a:lnTo>
                    <a:lnTo>
                      <a:pt x="774" y="570"/>
                    </a:lnTo>
                    <a:lnTo>
                      <a:pt x="780" y="551"/>
                    </a:lnTo>
                    <a:lnTo>
                      <a:pt x="782" y="530"/>
                    </a:lnTo>
                    <a:lnTo>
                      <a:pt x="780" y="509"/>
                    </a:lnTo>
                    <a:lnTo>
                      <a:pt x="774" y="489"/>
                    </a:lnTo>
                    <a:lnTo>
                      <a:pt x="762" y="473"/>
                    </a:lnTo>
                    <a:lnTo>
                      <a:pt x="748" y="459"/>
                    </a:lnTo>
                    <a:lnTo>
                      <a:pt x="731" y="449"/>
                    </a:lnTo>
                    <a:lnTo>
                      <a:pt x="712" y="441"/>
                    </a:lnTo>
                    <a:lnTo>
                      <a:pt x="691" y="439"/>
                    </a:lnTo>
                    <a:lnTo>
                      <a:pt x="255" y="439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750"/>
                    </a:lnTo>
                    <a:lnTo>
                      <a:pt x="0" y="27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115"/>
              <p:cNvSpPr>
                <a:spLocks noEditPoints="1"/>
              </p:cNvSpPr>
              <p:nvPr/>
            </p:nvSpPr>
            <p:spPr bwMode="auto">
              <a:xfrm>
                <a:off x="8408988" y="374650"/>
                <a:ext cx="107950" cy="382588"/>
              </a:xfrm>
              <a:custGeom>
                <a:avLst/>
                <a:gdLst>
                  <a:gd name="T0" fmla="*/ 438 w 944"/>
                  <a:gd name="T1" fmla="*/ 2664 h 3374"/>
                  <a:gd name="T2" fmla="*/ 379 w 944"/>
                  <a:gd name="T3" fmla="*/ 2685 h 3374"/>
                  <a:gd name="T4" fmla="*/ 328 w 944"/>
                  <a:gd name="T5" fmla="*/ 2723 h 3374"/>
                  <a:gd name="T6" fmla="*/ 291 w 944"/>
                  <a:gd name="T7" fmla="*/ 2775 h 3374"/>
                  <a:gd name="T8" fmla="*/ 272 w 944"/>
                  <a:gd name="T9" fmla="*/ 2837 h 3374"/>
                  <a:gd name="T10" fmla="*/ 272 w 944"/>
                  <a:gd name="T11" fmla="*/ 2905 h 3374"/>
                  <a:gd name="T12" fmla="*/ 292 w 944"/>
                  <a:gd name="T13" fmla="*/ 2966 h 3374"/>
                  <a:gd name="T14" fmla="*/ 329 w 944"/>
                  <a:gd name="T15" fmla="*/ 3018 h 3374"/>
                  <a:gd name="T16" fmla="*/ 379 w 944"/>
                  <a:gd name="T17" fmla="*/ 3056 h 3374"/>
                  <a:gd name="T18" fmla="*/ 438 w 944"/>
                  <a:gd name="T19" fmla="*/ 3076 h 3374"/>
                  <a:gd name="T20" fmla="*/ 504 w 944"/>
                  <a:gd name="T21" fmla="*/ 3076 h 3374"/>
                  <a:gd name="T22" fmla="*/ 563 w 944"/>
                  <a:gd name="T23" fmla="*/ 3056 h 3374"/>
                  <a:gd name="T24" fmla="*/ 613 w 944"/>
                  <a:gd name="T25" fmla="*/ 3018 h 3374"/>
                  <a:gd name="T26" fmla="*/ 650 w 944"/>
                  <a:gd name="T27" fmla="*/ 2966 h 3374"/>
                  <a:gd name="T28" fmla="*/ 670 w 944"/>
                  <a:gd name="T29" fmla="*/ 2905 h 3374"/>
                  <a:gd name="T30" fmla="*/ 670 w 944"/>
                  <a:gd name="T31" fmla="*/ 2837 h 3374"/>
                  <a:gd name="T32" fmla="*/ 651 w 944"/>
                  <a:gd name="T33" fmla="*/ 2775 h 3374"/>
                  <a:gd name="T34" fmla="*/ 614 w 944"/>
                  <a:gd name="T35" fmla="*/ 2723 h 3374"/>
                  <a:gd name="T36" fmla="*/ 563 w 944"/>
                  <a:gd name="T37" fmla="*/ 2685 h 3374"/>
                  <a:gd name="T38" fmla="*/ 504 w 944"/>
                  <a:gd name="T39" fmla="*/ 2664 h 3374"/>
                  <a:gd name="T40" fmla="*/ 296 w 944"/>
                  <a:gd name="T41" fmla="*/ 326 h 3374"/>
                  <a:gd name="T42" fmla="*/ 255 w 944"/>
                  <a:gd name="T43" fmla="*/ 336 h 3374"/>
                  <a:gd name="T44" fmla="*/ 224 w 944"/>
                  <a:gd name="T45" fmla="*/ 362 h 3374"/>
                  <a:gd name="T46" fmla="*/ 206 w 944"/>
                  <a:gd name="T47" fmla="*/ 398 h 3374"/>
                  <a:gd name="T48" fmla="*/ 207 w 944"/>
                  <a:gd name="T49" fmla="*/ 439 h 3374"/>
                  <a:gd name="T50" fmla="*/ 225 w 944"/>
                  <a:gd name="T51" fmla="*/ 474 h 3374"/>
                  <a:gd name="T52" fmla="*/ 255 w 944"/>
                  <a:gd name="T53" fmla="*/ 499 h 3374"/>
                  <a:gd name="T54" fmla="*/ 296 w 944"/>
                  <a:gd name="T55" fmla="*/ 508 h 3374"/>
                  <a:gd name="T56" fmla="*/ 753 w 944"/>
                  <a:gd name="T57" fmla="*/ 506 h 3374"/>
                  <a:gd name="T58" fmla="*/ 789 w 944"/>
                  <a:gd name="T59" fmla="*/ 489 h 3374"/>
                  <a:gd name="T60" fmla="*/ 814 w 944"/>
                  <a:gd name="T61" fmla="*/ 458 h 3374"/>
                  <a:gd name="T62" fmla="*/ 823 w 944"/>
                  <a:gd name="T63" fmla="*/ 417 h 3374"/>
                  <a:gd name="T64" fmla="*/ 814 w 944"/>
                  <a:gd name="T65" fmla="*/ 377 h 3374"/>
                  <a:gd name="T66" fmla="*/ 789 w 944"/>
                  <a:gd name="T67" fmla="*/ 347 h 3374"/>
                  <a:gd name="T68" fmla="*/ 753 w 944"/>
                  <a:gd name="T69" fmla="*/ 329 h 3374"/>
                  <a:gd name="T70" fmla="*/ 296 w 944"/>
                  <a:gd name="T71" fmla="*/ 326 h 3374"/>
                  <a:gd name="T72" fmla="*/ 944 w 944"/>
                  <a:gd name="T73" fmla="*/ 0 h 3374"/>
                  <a:gd name="T74" fmla="*/ 0 w 944"/>
                  <a:gd name="T75" fmla="*/ 3374 h 3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3374">
                    <a:moveTo>
                      <a:pt x="471" y="2662"/>
                    </a:moveTo>
                    <a:lnTo>
                      <a:pt x="438" y="2664"/>
                    </a:lnTo>
                    <a:lnTo>
                      <a:pt x="407" y="2673"/>
                    </a:lnTo>
                    <a:lnTo>
                      <a:pt x="379" y="2685"/>
                    </a:lnTo>
                    <a:lnTo>
                      <a:pt x="352" y="2702"/>
                    </a:lnTo>
                    <a:lnTo>
                      <a:pt x="328" y="2723"/>
                    </a:lnTo>
                    <a:lnTo>
                      <a:pt x="309" y="2747"/>
                    </a:lnTo>
                    <a:lnTo>
                      <a:pt x="291" y="2775"/>
                    </a:lnTo>
                    <a:lnTo>
                      <a:pt x="279" y="2805"/>
                    </a:lnTo>
                    <a:lnTo>
                      <a:pt x="272" y="2837"/>
                    </a:lnTo>
                    <a:lnTo>
                      <a:pt x="269" y="2871"/>
                    </a:lnTo>
                    <a:lnTo>
                      <a:pt x="272" y="2905"/>
                    </a:lnTo>
                    <a:lnTo>
                      <a:pt x="280" y="2936"/>
                    </a:lnTo>
                    <a:lnTo>
                      <a:pt x="292" y="2966"/>
                    </a:lnTo>
                    <a:lnTo>
                      <a:pt x="309" y="2994"/>
                    </a:lnTo>
                    <a:lnTo>
                      <a:pt x="329" y="3018"/>
                    </a:lnTo>
                    <a:lnTo>
                      <a:pt x="353" y="3039"/>
                    </a:lnTo>
                    <a:lnTo>
                      <a:pt x="379" y="3056"/>
                    </a:lnTo>
                    <a:lnTo>
                      <a:pt x="407" y="3068"/>
                    </a:lnTo>
                    <a:lnTo>
                      <a:pt x="438" y="3076"/>
                    </a:lnTo>
                    <a:lnTo>
                      <a:pt x="471" y="3080"/>
                    </a:lnTo>
                    <a:lnTo>
                      <a:pt x="504" y="3076"/>
                    </a:lnTo>
                    <a:lnTo>
                      <a:pt x="535" y="3068"/>
                    </a:lnTo>
                    <a:lnTo>
                      <a:pt x="563" y="3056"/>
                    </a:lnTo>
                    <a:lnTo>
                      <a:pt x="589" y="3039"/>
                    </a:lnTo>
                    <a:lnTo>
                      <a:pt x="613" y="3018"/>
                    </a:lnTo>
                    <a:lnTo>
                      <a:pt x="633" y="2994"/>
                    </a:lnTo>
                    <a:lnTo>
                      <a:pt x="650" y="2966"/>
                    </a:lnTo>
                    <a:lnTo>
                      <a:pt x="662" y="2936"/>
                    </a:lnTo>
                    <a:lnTo>
                      <a:pt x="670" y="2905"/>
                    </a:lnTo>
                    <a:lnTo>
                      <a:pt x="673" y="2871"/>
                    </a:lnTo>
                    <a:lnTo>
                      <a:pt x="670" y="2837"/>
                    </a:lnTo>
                    <a:lnTo>
                      <a:pt x="663" y="2805"/>
                    </a:lnTo>
                    <a:lnTo>
                      <a:pt x="651" y="2775"/>
                    </a:lnTo>
                    <a:lnTo>
                      <a:pt x="633" y="2747"/>
                    </a:lnTo>
                    <a:lnTo>
                      <a:pt x="614" y="2723"/>
                    </a:lnTo>
                    <a:lnTo>
                      <a:pt x="590" y="2702"/>
                    </a:lnTo>
                    <a:lnTo>
                      <a:pt x="563" y="2685"/>
                    </a:lnTo>
                    <a:lnTo>
                      <a:pt x="535" y="2673"/>
                    </a:lnTo>
                    <a:lnTo>
                      <a:pt x="504" y="2664"/>
                    </a:lnTo>
                    <a:lnTo>
                      <a:pt x="471" y="2662"/>
                    </a:lnTo>
                    <a:close/>
                    <a:moveTo>
                      <a:pt x="296" y="326"/>
                    </a:moveTo>
                    <a:lnTo>
                      <a:pt x="275" y="329"/>
                    </a:lnTo>
                    <a:lnTo>
                      <a:pt x="255" y="336"/>
                    </a:lnTo>
                    <a:lnTo>
                      <a:pt x="238" y="348"/>
                    </a:lnTo>
                    <a:lnTo>
                      <a:pt x="224" y="362"/>
                    </a:lnTo>
                    <a:lnTo>
                      <a:pt x="212" y="378"/>
                    </a:lnTo>
                    <a:lnTo>
                      <a:pt x="206" y="398"/>
                    </a:lnTo>
                    <a:lnTo>
                      <a:pt x="205" y="417"/>
                    </a:lnTo>
                    <a:lnTo>
                      <a:pt x="207" y="439"/>
                    </a:lnTo>
                    <a:lnTo>
                      <a:pt x="214" y="458"/>
                    </a:lnTo>
                    <a:lnTo>
                      <a:pt x="225" y="474"/>
                    </a:lnTo>
                    <a:lnTo>
                      <a:pt x="239" y="489"/>
                    </a:lnTo>
                    <a:lnTo>
                      <a:pt x="255" y="499"/>
                    </a:lnTo>
                    <a:lnTo>
                      <a:pt x="275" y="506"/>
                    </a:lnTo>
                    <a:lnTo>
                      <a:pt x="296" y="508"/>
                    </a:lnTo>
                    <a:lnTo>
                      <a:pt x="732" y="508"/>
                    </a:lnTo>
                    <a:lnTo>
                      <a:pt x="753" y="506"/>
                    </a:lnTo>
                    <a:lnTo>
                      <a:pt x="772" y="499"/>
                    </a:lnTo>
                    <a:lnTo>
                      <a:pt x="789" y="489"/>
                    </a:lnTo>
                    <a:lnTo>
                      <a:pt x="803" y="474"/>
                    </a:lnTo>
                    <a:lnTo>
                      <a:pt x="814" y="458"/>
                    </a:lnTo>
                    <a:lnTo>
                      <a:pt x="820" y="439"/>
                    </a:lnTo>
                    <a:lnTo>
                      <a:pt x="823" y="417"/>
                    </a:lnTo>
                    <a:lnTo>
                      <a:pt x="820" y="397"/>
                    </a:lnTo>
                    <a:lnTo>
                      <a:pt x="814" y="377"/>
                    </a:lnTo>
                    <a:lnTo>
                      <a:pt x="803" y="360"/>
                    </a:lnTo>
                    <a:lnTo>
                      <a:pt x="789" y="347"/>
                    </a:lnTo>
                    <a:lnTo>
                      <a:pt x="772" y="335"/>
                    </a:lnTo>
                    <a:lnTo>
                      <a:pt x="753" y="329"/>
                    </a:lnTo>
                    <a:lnTo>
                      <a:pt x="732" y="326"/>
                    </a:lnTo>
                    <a:lnTo>
                      <a:pt x="296" y="326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3374"/>
                    </a:lnTo>
                    <a:lnTo>
                      <a:pt x="0" y="33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116"/>
              <p:cNvSpPr>
                <a:spLocks noEditPoints="1"/>
              </p:cNvSpPr>
              <p:nvPr/>
            </p:nvSpPr>
            <p:spPr bwMode="auto">
              <a:xfrm>
                <a:off x="8270875" y="425450"/>
                <a:ext cx="106363" cy="331788"/>
              </a:xfrm>
              <a:custGeom>
                <a:avLst/>
                <a:gdLst>
                  <a:gd name="T0" fmla="*/ 438 w 944"/>
                  <a:gd name="T1" fmla="*/ 2217 h 2927"/>
                  <a:gd name="T2" fmla="*/ 379 w 944"/>
                  <a:gd name="T3" fmla="*/ 2238 h 2927"/>
                  <a:gd name="T4" fmla="*/ 329 w 944"/>
                  <a:gd name="T5" fmla="*/ 2276 h 2927"/>
                  <a:gd name="T6" fmla="*/ 292 w 944"/>
                  <a:gd name="T7" fmla="*/ 2328 h 2927"/>
                  <a:gd name="T8" fmla="*/ 272 w 944"/>
                  <a:gd name="T9" fmla="*/ 2390 h 2927"/>
                  <a:gd name="T10" fmla="*/ 272 w 944"/>
                  <a:gd name="T11" fmla="*/ 2458 h 2927"/>
                  <a:gd name="T12" fmla="*/ 292 w 944"/>
                  <a:gd name="T13" fmla="*/ 2519 h 2927"/>
                  <a:gd name="T14" fmla="*/ 329 w 944"/>
                  <a:gd name="T15" fmla="*/ 2571 h 2927"/>
                  <a:gd name="T16" fmla="*/ 379 w 944"/>
                  <a:gd name="T17" fmla="*/ 2609 h 2927"/>
                  <a:gd name="T18" fmla="*/ 438 w 944"/>
                  <a:gd name="T19" fmla="*/ 2629 h 2927"/>
                  <a:gd name="T20" fmla="*/ 504 w 944"/>
                  <a:gd name="T21" fmla="*/ 2629 h 2927"/>
                  <a:gd name="T22" fmla="*/ 565 w 944"/>
                  <a:gd name="T23" fmla="*/ 2609 h 2927"/>
                  <a:gd name="T24" fmla="*/ 614 w 944"/>
                  <a:gd name="T25" fmla="*/ 2571 h 2927"/>
                  <a:gd name="T26" fmla="*/ 651 w 944"/>
                  <a:gd name="T27" fmla="*/ 2519 h 2927"/>
                  <a:gd name="T28" fmla="*/ 670 w 944"/>
                  <a:gd name="T29" fmla="*/ 2458 h 2927"/>
                  <a:gd name="T30" fmla="*/ 670 w 944"/>
                  <a:gd name="T31" fmla="*/ 2390 h 2927"/>
                  <a:gd name="T32" fmla="*/ 650 w 944"/>
                  <a:gd name="T33" fmla="*/ 2328 h 2927"/>
                  <a:gd name="T34" fmla="*/ 613 w 944"/>
                  <a:gd name="T35" fmla="*/ 2276 h 2927"/>
                  <a:gd name="T36" fmla="*/ 564 w 944"/>
                  <a:gd name="T37" fmla="*/ 2238 h 2927"/>
                  <a:gd name="T38" fmla="*/ 503 w 944"/>
                  <a:gd name="T39" fmla="*/ 2217 h 2927"/>
                  <a:gd name="T40" fmla="*/ 264 w 944"/>
                  <a:gd name="T41" fmla="*/ 302 h 2927"/>
                  <a:gd name="T42" fmla="*/ 223 w 944"/>
                  <a:gd name="T43" fmla="*/ 312 h 2927"/>
                  <a:gd name="T44" fmla="*/ 192 w 944"/>
                  <a:gd name="T45" fmla="*/ 336 h 2927"/>
                  <a:gd name="T46" fmla="*/ 175 w 944"/>
                  <a:gd name="T47" fmla="*/ 373 h 2927"/>
                  <a:gd name="T48" fmla="*/ 175 w 944"/>
                  <a:gd name="T49" fmla="*/ 415 h 2927"/>
                  <a:gd name="T50" fmla="*/ 192 w 944"/>
                  <a:gd name="T51" fmla="*/ 451 h 2927"/>
                  <a:gd name="T52" fmla="*/ 223 w 944"/>
                  <a:gd name="T53" fmla="*/ 475 h 2927"/>
                  <a:gd name="T54" fmla="*/ 264 w 944"/>
                  <a:gd name="T55" fmla="*/ 484 h 2927"/>
                  <a:gd name="T56" fmla="*/ 720 w 944"/>
                  <a:gd name="T57" fmla="*/ 482 h 2927"/>
                  <a:gd name="T58" fmla="*/ 757 w 944"/>
                  <a:gd name="T59" fmla="*/ 465 h 2927"/>
                  <a:gd name="T60" fmla="*/ 781 w 944"/>
                  <a:gd name="T61" fmla="*/ 434 h 2927"/>
                  <a:gd name="T62" fmla="*/ 791 w 944"/>
                  <a:gd name="T63" fmla="*/ 393 h 2927"/>
                  <a:gd name="T64" fmla="*/ 781 w 944"/>
                  <a:gd name="T65" fmla="*/ 354 h 2927"/>
                  <a:gd name="T66" fmla="*/ 757 w 944"/>
                  <a:gd name="T67" fmla="*/ 323 h 2927"/>
                  <a:gd name="T68" fmla="*/ 720 w 944"/>
                  <a:gd name="T69" fmla="*/ 306 h 2927"/>
                  <a:gd name="T70" fmla="*/ 264 w 944"/>
                  <a:gd name="T71" fmla="*/ 302 h 2927"/>
                  <a:gd name="T72" fmla="*/ 944 w 944"/>
                  <a:gd name="T73" fmla="*/ 0 h 2927"/>
                  <a:gd name="T74" fmla="*/ 0 w 944"/>
                  <a:gd name="T75" fmla="*/ 2927 h 2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4" h="2927">
                    <a:moveTo>
                      <a:pt x="471" y="2215"/>
                    </a:moveTo>
                    <a:lnTo>
                      <a:pt x="438" y="2217"/>
                    </a:lnTo>
                    <a:lnTo>
                      <a:pt x="408" y="2226"/>
                    </a:lnTo>
                    <a:lnTo>
                      <a:pt x="379" y="2238"/>
                    </a:lnTo>
                    <a:lnTo>
                      <a:pt x="352" y="2255"/>
                    </a:lnTo>
                    <a:lnTo>
                      <a:pt x="329" y="2276"/>
                    </a:lnTo>
                    <a:lnTo>
                      <a:pt x="308" y="2300"/>
                    </a:lnTo>
                    <a:lnTo>
                      <a:pt x="292" y="2328"/>
                    </a:lnTo>
                    <a:lnTo>
                      <a:pt x="279" y="2358"/>
                    </a:lnTo>
                    <a:lnTo>
                      <a:pt x="272" y="2390"/>
                    </a:lnTo>
                    <a:lnTo>
                      <a:pt x="269" y="2424"/>
                    </a:lnTo>
                    <a:lnTo>
                      <a:pt x="272" y="2458"/>
                    </a:lnTo>
                    <a:lnTo>
                      <a:pt x="279" y="2489"/>
                    </a:lnTo>
                    <a:lnTo>
                      <a:pt x="292" y="2519"/>
                    </a:lnTo>
                    <a:lnTo>
                      <a:pt x="308" y="2547"/>
                    </a:lnTo>
                    <a:lnTo>
                      <a:pt x="329" y="2571"/>
                    </a:lnTo>
                    <a:lnTo>
                      <a:pt x="352" y="2592"/>
                    </a:lnTo>
                    <a:lnTo>
                      <a:pt x="379" y="2609"/>
                    </a:lnTo>
                    <a:lnTo>
                      <a:pt x="408" y="2621"/>
                    </a:lnTo>
                    <a:lnTo>
                      <a:pt x="438" y="2629"/>
                    </a:lnTo>
                    <a:lnTo>
                      <a:pt x="471" y="2633"/>
                    </a:lnTo>
                    <a:lnTo>
                      <a:pt x="504" y="2629"/>
                    </a:lnTo>
                    <a:lnTo>
                      <a:pt x="535" y="2621"/>
                    </a:lnTo>
                    <a:lnTo>
                      <a:pt x="565" y="2609"/>
                    </a:lnTo>
                    <a:lnTo>
                      <a:pt x="590" y="2592"/>
                    </a:lnTo>
                    <a:lnTo>
                      <a:pt x="614" y="2571"/>
                    </a:lnTo>
                    <a:lnTo>
                      <a:pt x="634" y="2547"/>
                    </a:lnTo>
                    <a:lnTo>
                      <a:pt x="651" y="2519"/>
                    </a:lnTo>
                    <a:lnTo>
                      <a:pt x="662" y="2489"/>
                    </a:lnTo>
                    <a:lnTo>
                      <a:pt x="670" y="2458"/>
                    </a:lnTo>
                    <a:lnTo>
                      <a:pt x="672" y="2424"/>
                    </a:lnTo>
                    <a:lnTo>
                      <a:pt x="670" y="2390"/>
                    </a:lnTo>
                    <a:lnTo>
                      <a:pt x="662" y="2358"/>
                    </a:lnTo>
                    <a:lnTo>
                      <a:pt x="650" y="2328"/>
                    </a:lnTo>
                    <a:lnTo>
                      <a:pt x="633" y="2300"/>
                    </a:lnTo>
                    <a:lnTo>
                      <a:pt x="613" y="2276"/>
                    </a:lnTo>
                    <a:lnTo>
                      <a:pt x="589" y="2255"/>
                    </a:lnTo>
                    <a:lnTo>
                      <a:pt x="564" y="2238"/>
                    </a:lnTo>
                    <a:lnTo>
                      <a:pt x="534" y="2226"/>
                    </a:lnTo>
                    <a:lnTo>
                      <a:pt x="503" y="2217"/>
                    </a:lnTo>
                    <a:lnTo>
                      <a:pt x="471" y="2215"/>
                    </a:lnTo>
                    <a:close/>
                    <a:moveTo>
                      <a:pt x="264" y="302"/>
                    </a:moveTo>
                    <a:lnTo>
                      <a:pt x="242" y="306"/>
                    </a:lnTo>
                    <a:lnTo>
                      <a:pt x="223" y="312"/>
                    </a:lnTo>
                    <a:lnTo>
                      <a:pt x="206" y="323"/>
                    </a:lnTo>
                    <a:lnTo>
                      <a:pt x="192" y="336"/>
                    </a:lnTo>
                    <a:lnTo>
                      <a:pt x="182" y="354"/>
                    </a:lnTo>
                    <a:lnTo>
                      <a:pt x="175" y="373"/>
                    </a:lnTo>
                    <a:lnTo>
                      <a:pt x="172" y="393"/>
                    </a:lnTo>
                    <a:lnTo>
                      <a:pt x="175" y="415"/>
                    </a:lnTo>
                    <a:lnTo>
                      <a:pt x="182" y="434"/>
                    </a:lnTo>
                    <a:lnTo>
                      <a:pt x="192" y="451"/>
                    </a:lnTo>
                    <a:lnTo>
                      <a:pt x="206" y="465"/>
                    </a:lnTo>
                    <a:lnTo>
                      <a:pt x="223" y="475"/>
                    </a:lnTo>
                    <a:lnTo>
                      <a:pt x="242" y="482"/>
                    </a:lnTo>
                    <a:lnTo>
                      <a:pt x="264" y="484"/>
                    </a:lnTo>
                    <a:lnTo>
                      <a:pt x="699" y="484"/>
                    </a:lnTo>
                    <a:lnTo>
                      <a:pt x="720" y="482"/>
                    </a:lnTo>
                    <a:lnTo>
                      <a:pt x="739" y="475"/>
                    </a:lnTo>
                    <a:lnTo>
                      <a:pt x="757" y="465"/>
                    </a:lnTo>
                    <a:lnTo>
                      <a:pt x="770" y="451"/>
                    </a:lnTo>
                    <a:lnTo>
                      <a:pt x="781" y="434"/>
                    </a:lnTo>
                    <a:lnTo>
                      <a:pt x="787" y="415"/>
                    </a:lnTo>
                    <a:lnTo>
                      <a:pt x="791" y="393"/>
                    </a:lnTo>
                    <a:lnTo>
                      <a:pt x="787" y="373"/>
                    </a:lnTo>
                    <a:lnTo>
                      <a:pt x="781" y="354"/>
                    </a:lnTo>
                    <a:lnTo>
                      <a:pt x="770" y="336"/>
                    </a:lnTo>
                    <a:lnTo>
                      <a:pt x="757" y="323"/>
                    </a:lnTo>
                    <a:lnTo>
                      <a:pt x="739" y="312"/>
                    </a:lnTo>
                    <a:lnTo>
                      <a:pt x="720" y="306"/>
                    </a:lnTo>
                    <a:lnTo>
                      <a:pt x="699" y="302"/>
                    </a:lnTo>
                    <a:lnTo>
                      <a:pt x="264" y="302"/>
                    </a:lnTo>
                    <a:close/>
                    <a:moveTo>
                      <a:pt x="0" y="0"/>
                    </a:moveTo>
                    <a:lnTo>
                      <a:pt x="944" y="0"/>
                    </a:lnTo>
                    <a:lnTo>
                      <a:pt x="944" y="2927"/>
                    </a:lnTo>
                    <a:lnTo>
                      <a:pt x="0" y="29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674492" y="3912797"/>
            <a:ext cx="602226" cy="602226"/>
            <a:chOff x="7674492" y="3912797"/>
            <a:chExt cx="602226" cy="602226"/>
          </a:xfrm>
        </p:grpSpPr>
        <p:sp>
          <p:nvSpPr>
            <p:cNvPr id="32" name="椭圆 31"/>
            <p:cNvSpPr/>
            <p:nvPr/>
          </p:nvSpPr>
          <p:spPr>
            <a:xfrm>
              <a:off x="7674492" y="3912797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829876" y="4067728"/>
              <a:ext cx="291458" cy="292365"/>
              <a:chOff x="2952752" y="2205050"/>
              <a:chExt cx="511175" cy="512766"/>
            </a:xfrm>
            <a:solidFill>
              <a:schemeClr val="tx1"/>
            </a:solidFill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2952752" y="2205050"/>
                <a:ext cx="511175" cy="512766"/>
              </a:xfrm>
              <a:custGeom>
                <a:avLst/>
                <a:gdLst>
                  <a:gd name="T0" fmla="*/ 34 w 256"/>
                  <a:gd name="T1" fmla="*/ 160 h 256"/>
                  <a:gd name="T2" fmla="*/ 18 w 256"/>
                  <a:gd name="T3" fmla="*/ 194 h 256"/>
                  <a:gd name="T4" fmla="*/ 50 w 256"/>
                  <a:gd name="T5" fmla="*/ 238 h 256"/>
                  <a:gd name="T6" fmla="*/ 82 w 256"/>
                  <a:gd name="T7" fmla="*/ 217 h 256"/>
                  <a:gd name="T8" fmla="*/ 96 w 256"/>
                  <a:gd name="T9" fmla="*/ 248 h 256"/>
                  <a:gd name="T10" fmla="*/ 152 w 256"/>
                  <a:gd name="T11" fmla="*/ 256 h 256"/>
                  <a:gd name="T12" fmla="*/ 160 w 256"/>
                  <a:gd name="T13" fmla="*/ 222 h 256"/>
                  <a:gd name="T14" fmla="*/ 194 w 256"/>
                  <a:gd name="T15" fmla="*/ 238 h 256"/>
                  <a:gd name="T16" fmla="*/ 238 w 256"/>
                  <a:gd name="T17" fmla="*/ 206 h 256"/>
                  <a:gd name="T18" fmla="*/ 217 w 256"/>
                  <a:gd name="T19" fmla="*/ 174 h 256"/>
                  <a:gd name="T20" fmla="*/ 248 w 256"/>
                  <a:gd name="T21" fmla="*/ 160 h 256"/>
                  <a:gd name="T22" fmla="*/ 256 w 256"/>
                  <a:gd name="T23" fmla="*/ 104 h 256"/>
                  <a:gd name="T24" fmla="*/ 222 w 256"/>
                  <a:gd name="T25" fmla="*/ 96 h 256"/>
                  <a:gd name="T26" fmla="*/ 238 w 256"/>
                  <a:gd name="T27" fmla="*/ 62 h 256"/>
                  <a:gd name="T28" fmla="*/ 206 w 256"/>
                  <a:gd name="T29" fmla="*/ 18 h 256"/>
                  <a:gd name="T30" fmla="*/ 174 w 256"/>
                  <a:gd name="T31" fmla="*/ 39 h 256"/>
                  <a:gd name="T32" fmla="*/ 160 w 256"/>
                  <a:gd name="T33" fmla="*/ 8 h 256"/>
                  <a:gd name="T34" fmla="*/ 104 w 256"/>
                  <a:gd name="T35" fmla="*/ 0 h 256"/>
                  <a:gd name="T36" fmla="*/ 96 w 256"/>
                  <a:gd name="T37" fmla="*/ 34 h 256"/>
                  <a:gd name="T38" fmla="*/ 62 w 256"/>
                  <a:gd name="T39" fmla="*/ 18 h 256"/>
                  <a:gd name="T40" fmla="*/ 18 w 256"/>
                  <a:gd name="T41" fmla="*/ 50 h 256"/>
                  <a:gd name="T42" fmla="*/ 39 w 256"/>
                  <a:gd name="T43" fmla="*/ 82 h 256"/>
                  <a:gd name="T44" fmla="*/ 8 w 256"/>
                  <a:gd name="T45" fmla="*/ 96 h 256"/>
                  <a:gd name="T46" fmla="*/ 0 w 256"/>
                  <a:gd name="T47" fmla="*/ 152 h 256"/>
                  <a:gd name="T48" fmla="*/ 16 w 256"/>
                  <a:gd name="T49" fmla="*/ 112 h 256"/>
                  <a:gd name="T50" fmla="*/ 48 w 256"/>
                  <a:gd name="T51" fmla="*/ 107 h 256"/>
                  <a:gd name="T52" fmla="*/ 54 w 256"/>
                  <a:gd name="T53" fmla="*/ 74 h 256"/>
                  <a:gd name="T54" fmla="*/ 56 w 256"/>
                  <a:gd name="T55" fmla="*/ 35 h 256"/>
                  <a:gd name="T56" fmla="*/ 83 w 256"/>
                  <a:gd name="T57" fmla="*/ 56 h 256"/>
                  <a:gd name="T58" fmla="*/ 112 w 256"/>
                  <a:gd name="T59" fmla="*/ 40 h 256"/>
                  <a:gd name="T60" fmla="*/ 144 w 256"/>
                  <a:gd name="T61" fmla="*/ 16 h 256"/>
                  <a:gd name="T62" fmla="*/ 149 w 256"/>
                  <a:gd name="T63" fmla="*/ 48 h 256"/>
                  <a:gd name="T64" fmla="*/ 182 w 256"/>
                  <a:gd name="T65" fmla="*/ 54 h 256"/>
                  <a:gd name="T66" fmla="*/ 221 w 256"/>
                  <a:gd name="T67" fmla="*/ 56 h 256"/>
                  <a:gd name="T68" fmla="*/ 200 w 256"/>
                  <a:gd name="T69" fmla="*/ 83 h 256"/>
                  <a:gd name="T70" fmla="*/ 216 w 256"/>
                  <a:gd name="T71" fmla="*/ 112 h 256"/>
                  <a:gd name="T72" fmla="*/ 240 w 256"/>
                  <a:gd name="T73" fmla="*/ 144 h 256"/>
                  <a:gd name="T74" fmla="*/ 208 w 256"/>
                  <a:gd name="T75" fmla="*/ 149 h 256"/>
                  <a:gd name="T76" fmla="*/ 202 w 256"/>
                  <a:gd name="T77" fmla="*/ 182 h 256"/>
                  <a:gd name="T78" fmla="*/ 200 w 256"/>
                  <a:gd name="T79" fmla="*/ 221 h 256"/>
                  <a:gd name="T80" fmla="*/ 173 w 256"/>
                  <a:gd name="T81" fmla="*/ 200 h 256"/>
                  <a:gd name="T82" fmla="*/ 144 w 256"/>
                  <a:gd name="T83" fmla="*/ 216 h 256"/>
                  <a:gd name="T84" fmla="*/ 112 w 256"/>
                  <a:gd name="T85" fmla="*/ 240 h 256"/>
                  <a:gd name="T86" fmla="*/ 107 w 256"/>
                  <a:gd name="T87" fmla="*/ 208 h 256"/>
                  <a:gd name="T88" fmla="*/ 74 w 256"/>
                  <a:gd name="T89" fmla="*/ 202 h 256"/>
                  <a:gd name="T90" fmla="*/ 35 w 256"/>
                  <a:gd name="T91" fmla="*/ 200 h 256"/>
                  <a:gd name="T92" fmla="*/ 56 w 256"/>
                  <a:gd name="T93" fmla="*/ 173 h 256"/>
                  <a:gd name="T94" fmla="*/ 40 w 256"/>
                  <a:gd name="T95" fmla="*/ 144 h 256"/>
                  <a:gd name="T96" fmla="*/ 16 w 256"/>
                  <a:gd name="T97" fmla="*/ 11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6" h="256">
                    <a:moveTo>
                      <a:pt x="8" y="160"/>
                    </a:moveTo>
                    <a:cubicBezTo>
                      <a:pt x="34" y="160"/>
                      <a:pt x="34" y="160"/>
                      <a:pt x="34" y="160"/>
                    </a:cubicBezTo>
                    <a:cubicBezTo>
                      <a:pt x="39" y="174"/>
                      <a:pt x="39" y="174"/>
                      <a:pt x="39" y="174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5" y="197"/>
                      <a:pt x="15" y="203"/>
                      <a:pt x="18" y="206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3" y="241"/>
                      <a:pt x="59" y="241"/>
                      <a:pt x="62" y="238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6" y="248"/>
                      <a:pt x="96" y="248"/>
                      <a:pt x="96" y="248"/>
                    </a:cubicBezTo>
                    <a:cubicBezTo>
                      <a:pt x="96" y="252"/>
                      <a:pt x="100" y="256"/>
                      <a:pt x="104" y="256"/>
                    </a:cubicBezTo>
                    <a:cubicBezTo>
                      <a:pt x="152" y="256"/>
                      <a:pt x="152" y="256"/>
                      <a:pt x="152" y="256"/>
                    </a:cubicBezTo>
                    <a:cubicBezTo>
                      <a:pt x="156" y="256"/>
                      <a:pt x="160" y="252"/>
                      <a:pt x="160" y="248"/>
                    </a:cubicBezTo>
                    <a:cubicBezTo>
                      <a:pt x="160" y="222"/>
                      <a:pt x="160" y="222"/>
                      <a:pt x="160" y="222"/>
                    </a:cubicBezTo>
                    <a:cubicBezTo>
                      <a:pt x="174" y="217"/>
                      <a:pt x="174" y="217"/>
                      <a:pt x="174" y="217"/>
                    </a:cubicBezTo>
                    <a:cubicBezTo>
                      <a:pt x="194" y="238"/>
                      <a:pt x="194" y="238"/>
                      <a:pt x="194" y="238"/>
                    </a:cubicBezTo>
                    <a:cubicBezTo>
                      <a:pt x="197" y="241"/>
                      <a:pt x="203" y="241"/>
                      <a:pt x="206" y="238"/>
                    </a:cubicBezTo>
                    <a:cubicBezTo>
                      <a:pt x="238" y="206"/>
                      <a:pt x="238" y="206"/>
                      <a:pt x="238" y="206"/>
                    </a:cubicBezTo>
                    <a:cubicBezTo>
                      <a:pt x="241" y="203"/>
                      <a:pt x="241" y="197"/>
                      <a:pt x="238" y="19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22" y="160"/>
                      <a:pt x="222" y="160"/>
                      <a:pt x="222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52" y="160"/>
                      <a:pt x="256" y="156"/>
                      <a:pt x="256" y="152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0"/>
                      <a:pt x="252" y="96"/>
                      <a:pt x="248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41" y="59"/>
                      <a:pt x="241" y="53"/>
                      <a:pt x="238" y="50"/>
                    </a:cubicBezTo>
                    <a:cubicBezTo>
                      <a:pt x="206" y="18"/>
                      <a:pt x="206" y="18"/>
                      <a:pt x="206" y="18"/>
                    </a:cubicBezTo>
                    <a:cubicBezTo>
                      <a:pt x="203" y="15"/>
                      <a:pt x="197" y="15"/>
                      <a:pt x="194" y="18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4"/>
                      <a:pt x="156" y="0"/>
                      <a:pt x="152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0" y="0"/>
                      <a:pt x="96" y="4"/>
                      <a:pt x="96" y="8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9" y="15"/>
                      <a:pt x="53" y="15"/>
                      <a:pt x="50" y="1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5" y="53"/>
                      <a:pt x="15" y="59"/>
                      <a:pt x="18" y="6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4" y="96"/>
                      <a:pt x="0" y="100"/>
                      <a:pt x="0" y="10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4" y="160"/>
                      <a:pt x="8" y="160"/>
                    </a:cubicBezTo>
                    <a:close/>
                    <a:moveTo>
                      <a:pt x="16" y="112"/>
                    </a:moveTo>
                    <a:cubicBezTo>
                      <a:pt x="40" y="112"/>
                      <a:pt x="40" y="112"/>
                      <a:pt x="40" y="112"/>
                    </a:cubicBezTo>
                    <a:cubicBezTo>
                      <a:pt x="43" y="112"/>
                      <a:pt x="47" y="110"/>
                      <a:pt x="48" y="107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0"/>
                      <a:pt x="56" y="76"/>
                      <a:pt x="54" y="7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6" y="56"/>
                      <a:pt x="80" y="57"/>
                      <a:pt x="83" y="56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10" y="47"/>
                      <a:pt x="112" y="43"/>
                      <a:pt x="112" y="40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4" y="43"/>
                      <a:pt x="146" y="47"/>
                      <a:pt x="149" y="48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6" y="57"/>
                      <a:pt x="180" y="56"/>
                      <a:pt x="182" y="54"/>
                    </a:cubicBezTo>
                    <a:cubicBezTo>
                      <a:pt x="200" y="35"/>
                      <a:pt x="200" y="35"/>
                      <a:pt x="200" y="35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200" y="76"/>
                      <a:pt x="199" y="80"/>
                      <a:pt x="200" y="83"/>
                    </a:cubicBezTo>
                    <a:cubicBezTo>
                      <a:pt x="208" y="107"/>
                      <a:pt x="208" y="107"/>
                      <a:pt x="208" y="107"/>
                    </a:cubicBezTo>
                    <a:cubicBezTo>
                      <a:pt x="210" y="110"/>
                      <a:pt x="213" y="112"/>
                      <a:pt x="216" y="112"/>
                    </a:cubicBezTo>
                    <a:cubicBezTo>
                      <a:pt x="240" y="112"/>
                      <a:pt x="240" y="112"/>
                      <a:pt x="240" y="112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3" y="144"/>
                      <a:pt x="210" y="146"/>
                      <a:pt x="208" y="149"/>
                    </a:cubicBezTo>
                    <a:cubicBezTo>
                      <a:pt x="200" y="173"/>
                      <a:pt x="200" y="173"/>
                      <a:pt x="200" y="173"/>
                    </a:cubicBezTo>
                    <a:cubicBezTo>
                      <a:pt x="199" y="176"/>
                      <a:pt x="200" y="180"/>
                      <a:pt x="202" y="182"/>
                    </a:cubicBezTo>
                    <a:cubicBezTo>
                      <a:pt x="221" y="200"/>
                      <a:pt x="221" y="200"/>
                      <a:pt x="221" y="200"/>
                    </a:cubicBezTo>
                    <a:cubicBezTo>
                      <a:pt x="200" y="221"/>
                      <a:pt x="200" y="221"/>
                      <a:pt x="200" y="221"/>
                    </a:cubicBezTo>
                    <a:cubicBezTo>
                      <a:pt x="182" y="202"/>
                      <a:pt x="182" y="202"/>
                      <a:pt x="182" y="202"/>
                    </a:cubicBezTo>
                    <a:cubicBezTo>
                      <a:pt x="180" y="200"/>
                      <a:pt x="176" y="199"/>
                      <a:pt x="173" y="200"/>
                    </a:cubicBezTo>
                    <a:cubicBezTo>
                      <a:pt x="149" y="208"/>
                      <a:pt x="149" y="208"/>
                      <a:pt x="149" y="208"/>
                    </a:cubicBezTo>
                    <a:cubicBezTo>
                      <a:pt x="146" y="210"/>
                      <a:pt x="144" y="213"/>
                      <a:pt x="144" y="216"/>
                    </a:cubicBezTo>
                    <a:cubicBezTo>
                      <a:pt x="144" y="240"/>
                      <a:pt x="144" y="240"/>
                      <a:pt x="144" y="240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3"/>
                      <a:pt x="110" y="210"/>
                      <a:pt x="107" y="208"/>
                    </a:cubicBezTo>
                    <a:cubicBezTo>
                      <a:pt x="83" y="200"/>
                      <a:pt x="83" y="200"/>
                      <a:pt x="83" y="200"/>
                    </a:cubicBezTo>
                    <a:cubicBezTo>
                      <a:pt x="80" y="199"/>
                      <a:pt x="76" y="200"/>
                      <a:pt x="74" y="202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35" y="200"/>
                      <a:pt x="35" y="200"/>
                      <a:pt x="35" y="200"/>
                    </a:cubicBezTo>
                    <a:cubicBezTo>
                      <a:pt x="54" y="182"/>
                      <a:pt x="54" y="182"/>
                      <a:pt x="54" y="182"/>
                    </a:cubicBezTo>
                    <a:cubicBezTo>
                      <a:pt x="56" y="180"/>
                      <a:pt x="57" y="176"/>
                      <a:pt x="56" y="173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7" y="146"/>
                      <a:pt x="43" y="144"/>
                      <a:pt x="40" y="144"/>
                    </a:cubicBezTo>
                    <a:cubicBezTo>
                      <a:pt x="16" y="144"/>
                      <a:pt x="16" y="144"/>
                      <a:pt x="16" y="144"/>
                    </a:cubicBezTo>
                    <a:lnTo>
                      <a:pt x="1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3144839" y="2397138"/>
                <a:ext cx="127000" cy="128588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6 h 64"/>
                  <a:gd name="T12" fmla="*/ 48 w 64"/>
                  <a:gd name="T13" fmla="*/ 32 h 64"/>
                  <a:gd name="T14" fmla="*/ 32 w 64"/>
                  <a:gd name="T15" fmla="*/ 48 h 64"/>
                  <a:gd name="T16" fmla="*/ 16 w 64"/>
                  <a:gd name="T17" fmla="*/ 32 h 64"/>
                  <a:gd name="T18" fmla="*/ 32 w 64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lose/>
                    <a:moveTo>
                      <a:pt x="32" y="16"/>
                    </a:move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62179" y="2322162"/>
            <a:ext cx="602226" cy="602226"/>
            <a:chOff x="4562179" y="2322162"/>
            <a:chExt cx="602226" cy="602226"/>
          </a:xfrm>
        </p:grpSpPr>
        <p:sp>
          <p:nvSpPr>
            <p:cNvPr id="37" name="椭圆 36"/>
            <p:cNvSpPr/>
            <p:nvPr/>
          </p:nvSpPr>
          <p:spPr>
            <a:xfrm>
              <a:off x="4562179" y="2322162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718212" y="2501853"/>
              <a:ext cx="290161" cy="242844"/>
            </a:xfrm>
            <a:custGeom>
              <a:avLst/>
              <a:gdLst>
                <a:gd name="T0" fmla="*/ 191 w 258"/>
                <a:gd name="T1" fmla="*/ 3 h 216"/>
                <a:gd name="T2" fmla="*/ 185 w 258"/>
                <a:gd name="T3" fmla="*/ 0 h 216"/>
                <a:gd name="T4" fmla="*/ 73 w 258"/>
                <a:gd name="T5" fmla="*/ 0 h 216"/>
                <a:gd name="T6" fmla="*/ 67 w 258"/>
                <a:gd name="T7" fmla="*/ 3 h 216"/>
                <a:gd name="T8" fmla="*/ 3 w 258"/>
                <a:gd name="T9" fmla="*/ 83 h 216"/>
                <a:gd name="T10" fmla="*/ 3 w 258"/>
                <a:gd name="T11" fmla="*/ 94 h 216"/>
                <a:gd name="T12" fmla="*/ 123 w 258"/>
                <a:gd name="T13" fmla="*/ 214 h 216"/>
                <a:gd name="T14" fmla="*/ 129 w 258"/>
                <a:gd name="T15" fmla="*/ 216 h 216"/>
                <a:gd name="T16" fmla="*/ 135 w 258"/>
                <a:gd name="T17" fmla="*/ 214 h 216"/>
                <a:gd name="T18" fmla="*/ 255 w 258"/>
                <a:gd name="T19" fmla="*/ 94 h 216"/>
                <a:gd name="T20" fmla="*/ 255 w 258"/>
                <a:gd name="T21" fmla="*/ 83 h 216"/>
                <a:gd name="T22" fmla="*/ 191 w 258"/>
                <a:gd name="T23" fmla="*/ 3 h 216"/>
                <a:gd name="T24" fmla="*/ 232 w 258"/>
                <a:gd name="T25" fmla="*/ 80 h 216"/>
                <a:gd name="T26" fmla="*/ 191 w 258"/>
                <a:gd name="T27" fmla="*/ 80 h 216"/>
                <a:gd name="T28" fmla="*/ 172 w 258"/>
                <a:gd name="T29" fmla="*/ 16 h 216"/>
                <a:gd name="T30" fmla="*/ 181 w 258"/>
                <a:gd name="T31" fmla="*/ 16 h 216"/>
                <a:gd name="T32" fmla="*/ 232 w 258"/>
                <a:gd name="T33" fmla="*/ 80 h 216"/>
                <a:gd name="T34" fmla="*/ 68 w 258"/>
                <a:gd name="T35" fmla="*/ 96 h 216"/>
                <a:gd name="T36" fmla="*/ 111 w 258"/>
                <a:gd name="T37" fmla="*/ 179 h 216"/>
                <a:gd name="T38" fmla="*/ 28 w 258"/>
                <a:gd name="T39" fmla="*/ 96 h 216"/>
                <a:gd name="T40" fmla="*/ 68 w 258"/>
                <a:gd name="T41" fmla="*/ 96 h 216"/>
                <a:gd name="T42" fmla="*/ 86 w 258"/>
                <a:gd name="T43" fmla="*/ 96 h 216"/>
                <a:gd name="T44" fmla="*/ 121 w 258"/>
                <a:gd name="T45" fmla="*/ 96 h 216"/>
                <a:gd name="T46" fmla="*/ 121 w 258"/>
                <a:gd name="T47" fmla="*/ 163 h 216"/>
                <a:gd name="T48" fmla="*/ 86 w 258"/>
                <a:gd name="T49" fmla="*/ 96 h 216"/>
                <a:gd name="T50" fmla="*/ 137 w 258"/>
                <a:gd name="T51" fmla="*/ 96 h 216"/>
                <a:gd name="T52" fmla="*/ 172 w 258"/>
                <a:gd name="T53" fmla="*/ 96 h 216"/>
                <a:gd name="T54" fmla="*/ 137 w 258"/>
                <a:gd name="T55" fmla="*/ 163 h 216"/>
                <a:gd name="T56" fmla="*/ 137 w 258"/>
                <a:gd name="T57" fmla="*/ 96 h 216"/>
                <a:gd name="T58" fmla="*/ 190 w 258"/>
                <a:gd name="T59" fmla="*/ 96 h 216"/>
                <a:gd name="T60" fmla="*/ 230 w 258"/>
                <a:gd name="T61" fmla="*/ 96 h 216"/>
                <a:gd name="T62" fmla="*/ 147 w 258"/>
                <a:gd name="T63" fmla="*/ 179 h 216"/>
                <a:gd name="T64" fmla="*/ 190 w 258"/>
                <a:gd name="T65" fmla="*/ 96 h 216"/>
                <a:gd name="T66" fmla="*/ 155 w 258"/>
                <a:gd name="T67" fmla="*/ 16 h 216"/>
                <a:gd name="T68" fmla="*/ 174 w 258"/>
                <a:gd name="T69" fmla="*/ 80 h 216"/>
                <a:gd name="T70" fmla="*/ 137 w 258"/>
                <a:gd name="T71" fmla="*/ 80 h 216"/>
                <a:gd name="T72" fmla="*/ 137 w 258"/>
                <a:gd name="T73" fmla="*/ 16 h 216"/>
                <a:gd name="T74" fmla="*/ 155 w 258"/>
                <a:gd name="T75" fmla="*/ 16 h 216"/>
                <a:gd name="T76" fmla="*/ 121 w 258"/>
                <a:gd name="T77" fmla="*/ 80 h 216"/>
                <a:gd name="T78" fmla="*/ 84 w 258"/>
                <a:gd name="T79" fmla="*/ 80 h 216"/>
                <a:gd name="T80" fmla="*/ 103 w 258"/>
                <a:gd name="T81" fmla="*/ 16 h 216"/>
                <a:gd name="T82" fmla="*/ 121 w 258"/>
                <a:gd name="T83" fmla="*/ 16 h 216"/>
                <a:gd name="T84" fmla="*/ 121 w 258"/>
                <a:gd name="T85" fmla="*/ 80 h 216"/>
                <a:gd name="T86" fmla="*/ 77 w 258"/>
                <a:gd name="T87" fmla="*/ 16 h 216"/>
                <a:gd name="T88" fmla="*/ 86 w 258"/>
                <a:gd name="T89" fmla="*/ 16 h 216"/>
                <a:gd name="T90" fmla="*/ 67 w 258"/>
                <a:gd name="T91" fmla="*/ 80 h 216"/>
                <a:gd name="T92" fmla="*/ 26 w 258"/>
                <a:gd name="T93" fmla="*/ 80 h 216"/>
                <a:gd name="T94" fmla="*/ 77 w 258"/>
                <a:gd name="T95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16">
                  <a:moveTo>
                    <a:pt x="191" y="3"/>
                  </a:moveTo>
                  <a:cubicBezTo>
                    <a:pt x="190" y="1"/>
                    <a:pt x="187" y="0"/>
                    <a:pt x="18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8" y="1"/>
                    <a:pt x="67" y="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86"/>
                    <a:pt x="0" y="91"/>
                    <a:pt x="3" y="94"/>
                  </a:cubicBezTo>
                  <a:cubicBezTo>
                    <a:pt x="123" y="214"/>
                    <a:pt x="123" y="214"/>
                    <a:pt x="123" y="214"/>
                  </a:cubicBezTo>
                  <a:cubicBezTo>
                    <a:pt x="125" y="215"/>
                    <a:pt x="127" y="216"/>
                    <a:pt x="129" y="216"/>
                  </a:cubicBezTo>
                  <a:cubicBezTo>
                    <a:pt x="131" y="216"/>
                    <a:pt x="133" y="215"/>
                    <a:pt x="135" y="214"/>
                  </a:cubicBezTo>
                  <a:cubicBezTo>
                    <a:pt x="255" y="94"/>
                    <a:pt x="255" y="94"/>
                    <a:pt x="255" y="94"/>
                  </a:cubicBezTo>
                  <a:cubicBezTo>
                    <a:pt x="258" y="91"/>
                    <a:pt x="258" y="86"/>
                    <a:pt x="255" y="83"/>
                  </a:cubicBezTo>
                  <a:lnTo>
                    <a:pt x="191" y="3"/>
                  </a:lnTo>
                  <a:close/>
                  <a:moveTo>
                    <a:pt x="232" y="80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1" y="16"/>
                    <a:pt x="181" y="16"/>
                    <a:pt x="181" y="16"/>
                  </a:cubicBezTo>
                  <a:lnTo>
                    <a:pt x="232" y="80"/>
                  </a:lnTo>
                  <a:close/>
                  <a:moveTo>
                    <a:pt x="68" y="96"/>
                  </a:moveTo>
                  <a:cubicBezTo>
                    <a:pt x="111" y="179"/>
                    <a:pt x="111" y="179"/>
                    <a:pt x="111" y="179"/>
                  </a:cubicBezTo>
                  <a:cubicBezTo>
                    <a:pt x="28" y="96"/>
                    <a:pt x="28" y="96"/>
                    <a:pt x="28" y="96"/>
                  </a:cubicBezTo>
                  <a:lnTo>
                    <a:pt x="68" y="96"/>
                  </a:lnTo>
                  <a:close/>
                  <a:moveTo>
                    <a:pt x="86" y="96"/>
                  </a:moveTo>
                  <a:cubicBezTo>
                    <a:pt x="121" y="96"/>
                    <a:pt x="121" y="96"/>
                    <a:pt x="121" y="96"/>
                  </a:cubicBezTo>
                  <a:cubicBezTo>
                    <a:pt x="121" y="163"/>
                    <a:pt x="121" y="163"/>
                    <a:pt x="121" y="163"/>
                  </a:cubicBezTo>
                  <a:lnTo>
                    <a:pt x="86" y="96"/>
                  </a:lnTo>
                  <a:close/>
                  <a:moveTo>
                    <a:pt x="137" y="96"/>
                  </a:moveTo>
                  <a:cubicBezTo>
                    <a:pt x="172" y="96"/>
                    <a:pt x="172" y="96"/>
                    <a:pt x="172" y="96"/>
                  </a:cubicBezTo>
                  <a:cubicBezTo>
                    <a:pt x="137" y="163"/>
                    <a:pt x="137" y="163"/>
                    <a:pt x="137" y="163"/>
                  </a:cubicBezTo>
                  <a:lnTo>
                    <a:pt x="137" y="96"/>
                  </a:lnTo>
                  <a:close/>
                  <a:moveTo>
                    <a:pt x="190" y="96"/>
                  </a:moveTo>
                  <a:cubicBezTo>
                    <a:pt x="230" y="96"/>
                    <a:pt x="230" y="96"/>
                    <a:pt x="230" y="96"/>
                  </a:cubicBezTo>
                  <a:cubicBezTo>
                    <a:pt x="147" y="179"/>
                    <a:pt x="147" y="179"/>
                    <a:pt x="147" y="179"/>
                  </a:cubicBezTo>
                  <a:lnTo>
                    <a:pt x="190" y="96"/>
                  </a:lnTo>
                  <a:close/>
                  <a:moveTo>
                    <a:pt x="155" y="16"/>
                  </a:moveTo>
                  <a:cubicBezTo>
                    <a:pt x="174" y="80"/>
                    <a:pt x="174" y="80"/>
                    <a:pt x="174" y="8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55" y="16"/>
                  </a:lnTo>
                  <a:close/>
                  <a:moveTo>
                    <a:pt x="121" y="80"/>
                  </a:moveTo>
                  <a:cubicBezTo>
                    <a:pt x="84" y="80"/>
                    <a:pt x="84" y="80"/>
                    <a:pt x="84" y="80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21" y="16"/>
                    <a:pt x="121" y="16"/>
                    <a:pt x="121" y="16"/>
                  </a:cubicBezTo>
                  <a:lnTo>
                    <a:pt x="121" y="80"/>
                  </a:lnTo>
                  <a:close/>
                  <a:moveTo>
                    <a:pt x="77" y="16"/>
                  </a:moveTo>
                  <a:cubicBezTo>
                    <a:pt x="86" y="16"/>
                    <a:pt x="86" y="16"/>
                    <a:pt x="86" y="16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77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3295" y="5358367"/>
            <a:ext cx="602226" cy="602226"/>
            <a:chOff x="6953295" y="5358367"/>
            <a:chExt cx="602226" cy="602226"/>
          </a:xfrm>
        </p:grpSpPr>
        <p:sp>
          <p:nvSpPr>
            <p:cNvPr id="40" name="椭圆 39"/>
            <p:cNvSpPr/>
            <p:nvPr/>
          </p:nvSpPr>
          <p:spPr>
            <a:xfrm>
              <a:off x="6953295" y="5358367"/>
              <a:ext cx="602226" cy="60222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118185" y="5529722"/>
              <a:ext cx="272447" cy="259517"/>
              <a:chOff x="5500969" y="2877704"/>
              <a:chExt cx="386535" cy="368190"/>
            </a:xfrm>
            <a:solidFill>
              <a:schemeClr val="tx1"/>
            </a:solidFill>
          </p:grpSpPr>
          <p:sp>
            <p:nvSpPr>
              <p:cNvPr id="42" name="Freeform 71"/>
              <p:cNvSpPr>
                <a:spLocks noEditPoints="1"/>
              </p:cNvSpPr>
              <p:nvPr/>
            </p:nvSpPr>
            <p:spPr bwMode="auto">
              <a:xfrm>
                <a:off x="5778750" y="2877704"/>
                <a:ext cx="108754" cy="368190"/>
              </a:xfrm>
              <a:custGeom>
                <a:avLst/>
                <a:gdLst>
                  <a:gd name="T0" fmla="*/ 28 w 72"/>
                  <a:gd name="T1" fmla="*/ 219 h 244"/>
                  <a:gd name="T2" fmla="*/ 37 w 72"/>
                  <a:gd name="T3" fmla="*/ 236 h 244"/>
                  <a:gd name="T4" fmla="*/ 48 w 72"/>
                  <a:gd name="T5" fmla="*/ 244 h 244"/>
                  <a:gd name="T6" fmla="*/ 59 w 72"/>
                  <a:gd name="T7" fmla="*/ 236 h 244"/>
                  <a:gd name="T8" fmla="*/ 68 w 72"/>
                  <a:gd name="T9" fmla="*/ 219 h 244"/>
                  <a:gd name="T10" fmla="*/ 72 w 72"/>
                  <a:gd name="T11" fmla="*/ 200 h 244"/>
                  <a:gd name="T12" fmla="*/ 72 w 72"/>
                  <a:gd name="T13" fmla="*/ 16 h 244"/>
                  <a:gd name="T14" fmla="*/ 56 w 72"/>
                  <a:gd name="T15" fmla="*/ 0 h 244"/>
                  <a:gd name="T16" fmla="*/ 40 w 72"/>
                  <a:gd name="T17" fmla="*/ 0 h 244"/>
                  <a:gd name="T18" fmla="*/ 24 w 72"/>
                  <a:gd name="T19" fmla="*/ 16 h 244"/>
                  <a:gd name="T20" fmla="*/ 16 w 72"/>
                  <a:gd name="T21" fmla="*/ 16 h 244"/>
                  <a:gd name="T22" fmla="*/ 0 w 72"/>
                  <a:gd name="T23" fmla="*/ 32 h 244"/>
                  <a:gd name="T24" fmla="*/ 0 w 72"/>
                  <a:gd name="T25" fmla="*/ 64 h 244"/>
                  <a:gd name="T26" fmla="*/ 8 w 72"/>
                  <a:gd name="T27" fmla="*/ 72 h 244"/>
                  <a:gd name="T28" fmla="*/ 16 w 72"/>
                  <a:gd name="T29" fmla="*/ 64 h 244"/>
                  <a:gd name="T30" fmla="*/ 16 w 72"/>
                  <a:gd name="T31" fmla="*/ 32 h 244"/>
                  <a:gd name="T32" fmla="*/ 24 w 72"/>
                  <a:gd name="T33" fmla="*/ 32 h 244"/>
                  <a:gd name="T34" fmla="*/ 24 w 72"/>
                  <a:gd name="T35" fmla="*/ 200 h 244"/>
                  <a:gd name="T36" fmla="*/ 28 w 72"/>
                  <a:gd name="T37" fmla="*/ 219 h 244"/>
                  <a:gd name="T38" fmla="*/ 40 w 72"/>
                  <a:gd name="T39" fmla="*/ 16 h 244"/>
                  <a:gd name="T40" fmla="*/ 56 w 72"/>
                  <a:gd name="T41" fmla="*/ 16 h 244"/>
                  <a:gd name="T42" fmla="*/ 56 w 72"/>
                  <a:gd name="T43" fmla="*/ 200 h 244"/>
                  <a:gd name="T44" fmla="*/ 53 w 72"/>
                  <a:gd name="T45" fmla="*/ 212 h 244"/>
                  <a:gd name="T46" fmla="*/ 48 w 72"/>
                  <a:gd name="T47" fmla="*/ 222 h 244"/>
                  <a:gd name="T48" fmla="*/ 43 w 72"/>
                  <a:gd name="T49" fmla="*/ 212 h 244"/>
                  <a:gd name="T50" fmla="*/ 40 w 72"/>
                  <a:gd name="T51" fmla="*/ 200 h 244"/>
                  <a:gd name="T52" fmla="*/ 40 w 72"/>
                  <a:gd name="T53" fmla="*/ 1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244">
                    <a:moveTo>
                      <a:pt x="28" y="219"/>
                    </a:moveTo>
                    <a:cubicBezTo>
                      <a:pt x="37" y="236"/>
                      <a:pt x="37" y="236"/>
                      <a:pt x="37" y="236"/>
                    </a:cubicBezTo>
                    <a:cubicBezTo>
                      <a:pt x="40" y="241"/>
                      <a:pt x="44" y="244"/>
                      <a:pt x="48" y="244"/>
                    </a:cubicBezTo>
                    <a:cubicBezTo>
                      <a:pt x="52" y="244"/>
                      <a:pt x="56" y="241"/>
                      <a:pt x="59" y="236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70" y="214"/>
                      <a:pt x="72" y="206"/>
                      <a:pt x="72" y="20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7"/>
                      <a:pt x="65" y="0"/>
                      <a:pt x="5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1" y="0"/>
                      <a:pt x="24" y="7"/>
                      <a:pt x="24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7" y="16"/>
                      <a:pt x="0" y="23"/>
                      <a:pt x="0" y="3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12" y="72"/>
                      <a:pt x="16" y="68"/>
                      <a:pt x="16" y="6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24" y="206"/>
                      <a:pt x="26" y="214"/>
                      <a:pt x="28" y="219"/>
                    </a:cubicBezTo>
                    <a:close/>
                    <a:moveTo>
                      <a:pt x="40" y="16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203"/>
                      <a:pt x="55" y="209"/>
                      <a:pt x="53" y="212"/>
                    </a:cubicBezTo>
                    <a:cubicBezTo>
                      <a:pt x="48" y="222"/>
                      <a:pt x="48" y="222"/>
                      <a:pt x="48" y="222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41" y="209"/>
                      <a:pt x="40" y="203"/>
                      <a:pt x="40" y="200"/>
                    </a:cubicBezTo>
                    <a:lnTo>
                      <a:pt x="40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72"/>
              <p:cNvSpPr>
                <a:spLocks noEditPoints="1"/>
              </p:cNvSpPr>
              <p:nvPr/>
            </p:nvSpPr>
            <p:spPr bwMode="auto">
              <a:xfrm>
                <a:off x="5500969" y="2877704"/>
                <a:ext cx="264678" cy="361639"/>
              </a:xfrm>
              <a:custGeom>
                <a:avLst/>
                <a:gdLst>
                  <a:gd name="T0" fmla="*/ 16 w 176"/>
                  <a:gd name="T1" fmla="*/ 240 h 240"/>
                  <a:gd name="T2" fmla="*/ 160 w 176"/>
                  <a:gd name="T3" fmla="*/ 240 h 240"/>
                  <a:gd name="T4" fmla="*/ 176 w 176"/>
                  <a:gd name="T5" fmla="*/ 224 h 240"/>
                  <a:gd name="T6" fmla="*/ 176 w 176"/>
                  <a:gd name="T7" fmla="*/ 64 h 240"/>
                  <a:gd name="T8" fmla="*/ 168 w 176"/>
                  <a:gd name="T9" fmla="*/ 45 h 240"/>
                  <a:gd name="T10" fmla="*/ 131 w 176"/>
                  <a:gd name="T11" fmla="*/ 8 h 240"/>
                  <a:gd name="T12" fmla="*/ 112 w 176"/>
                  <a:gd name="T13" fmla="*/ 0 h 240"/>
                  <a:gd name="T14" fmla="*/ 16 w 176"/>
                  <a:gd name="T15" fmla="*/ 0 h 240"/>
                  <a:gd name="T16" fmla="*/ 0 w 176"/>
                  <a:gd name="T17" fmla="*/ 16 h 240"/>
                  <a:gd name="T18" fmla="*/ 0 w 176"/>
                  <a:gd name="T19" fmla="*/ 224 h 240"/>
                  <a:gd name="T20" fmla="*/ 16 w 176"/>
                  <a:gd name="T21" fmla="*/ 240 h 240"/>
                  <a:gd name="T22" fmla="*/ 149 w 176"/>
                  <a:gd name="T23" fmla="*/ 48 h 240"/>
                  <a:gd name="T24" fmla="*/ 128 w 176"/>
                  <a:gd name="T25" fmla="*/ 48 h 240"/>
                  <a:gd name="T26" fmla="*/ 128 w 176"/>
                  <a:gd name="T27" fmla="*/ 27 h 240"/>
                  <a:gd name="T28" fmla="*/ 149 w 176"/>
                  <a:gd name="T29" fmla="*/ 48 h 240"/>
                  <a:gd name="T30" fmla="*/ 16 w 176"/>
                  <a:gd name="T31" fmla="*/ 16 h 240"/>
                  <a:gd name="T32" fmla="*/ 112 w 176"/>
                  <a:gd name="T33" fmla="*/ 16 h 240"/>
                  <a:gd name="T34" fmla="*/ 112 w 176"/>
                  <a:gd name="T35" fmla="*/ 48 h 240"/>
                  <a:gd name="T36" fmla="*/ 128 w 176"/>
                  <a:gd name="T37" fmla="*/ 64 h 240"/>
                  <a:gd name="T38" fmla="*/ 160 w 176"/>
                  <a:gd name="T39" fmla="*/ 64 h 240"/>
                  <a:gd name="T40" fmla="*/ 160 w 176"/>
                  <a:gd name="T41" fmla="*/ 224 h 240"/>
                  <a:gd name="T42" fmla="*/ 16 w 176"/>
                  <a:gd name="T43" fmla="*/ 224 h 240"/>
                  <a:gd name="T44" fmla="*/ 16 w 176"/>
                  <a:gd name="T45" fmla="*/ 1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240">
                    <a:moveTo>
                      <a:pt x="16" y="240"/>
                    </a:moveTo>
                    <a:cubicBezTo>
                      <a:pt x="160" y="240"/>
                      <a:pt x="160" y="240"/>
                      <a:pt x="160" y="240"/>
                    </a:cubicBezTo>
                    <a:cubicBezTo>
                      <a:pt x="169" y="240"/>
                      <a:pt x="176" y="233"/>
                      <a:pt x="176" y="22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57"/>
                      <a:pt x="173" y="49"/>
                      <a:pt x="168" y="45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27" y="3"/>
                      <a:pt x="119" y="0"/>
                      <a:pt x="1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33"/>
                      <a:pt x="7" y="240"/>
                      <a:pt x="16" y="240"/>
                    </a:cubicBezTo>
                    <a:close/>
                    <a:moveTo>
                      <a:pt x="149" y="48"/>
                    </a:move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27"/>
                      <a:pt x="128" y="27"/>
                      <a:pt x="128" y="27"/>
                    </a:cubicBezTo>
                    <a:lnTo>
                      <a:pt x="149" y="48"/>
                    </a:lnTo>
                    <a:close/>
                    <a:moveTo>
                      <a:pt x="16" y="16"/>
                    </a:move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57"/>
                      <a:pt x="119" y="64"/>
                      <a:pt x="128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224"/>
                      <a:pt x="160" y="224"/>
                      <a:pt x="160" y="224"/>
                    </a:cubicBezTo>
                    <a:cubicBezTo>
                      <a:pt x="16" y="224"/>
                      <a:pt x="16" y="224"/>
                      <a:pt x="16" y="224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73"/>
              <p:cNvSpPr/>
              <p:nvPr/>
            </p:nvSpPr>
            <p:spPr bwMode="auto">
              <a:xfrm>
                <a:off x="5548139" y="2937977"/>
                <a:ext cx="91720" cy="23585"/>
              </a:xfrm>
              <a:custGeom>
                <a:avLst/>
                <a:gdLst>
                  <a:gd name="T0" fmla="*/ 8 w 60"/>
                  <a:gd name="T1" fmla="*/ 16 h 16"/>
                  <a:gd name="T2" fmla="*/ 52 w 60"/>
                  <a:gd name="T3" fmla="*/ 16 h 16"/>
                  <a:gd name="T4" fmla="*/ 60 w 60"/>
                  <a:gd name="T5" fmla="*/ 8 h 16"/>
                  <a:gd name="T6" fmla="*/ 52 w 60"/>
                  <a:gd name="T7" fmla="*/ 0 h 16"/>
                  <a:gd name="T8" fmla="*/ 8 w 60"/>
                  <a:gd name="T9" fmla="*/ 0 h 16"/>
                  <a:gd name="T10" fmla="*/ 0 w 60"/>
                  <a:gd name="T11" fmla="*/ 8 h 16"/>
                  <a:gd name="T12" fmla="*/ 8 w 6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">
                    <a:moveTo>
                      <a:pt x="8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6" y="16"/>
                      <a:pt x="60" y="12"/>
                      <a:pt x="60" y="8"/>
                    </a:cubicBezTo>
                    <a:cubicBezTo>
                      <a:pt x="60" y="4"/>
                      <a:pt x="56" y="0"/>
                      <a:pt x="5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74"/>
              <p:cNvSpPr/>
              <p:nvPr/>
            </p:nvSpPr>
            <p:spPr bwMode="auto">
              <a:xfrm>
                <a:off x="5548139" y="2998250"/>
                <a:ext cx="170337" cy="23585"/>
              </a:xfrm>
              <a:custGeom>
                <a:avLst/>
                <a:gdLst>
                  <a:gd name="T0" fmla="*/ 104 w 112"/>
                  <a:gd name="T1" fmla="*/ 0 h 16"/>
                  <a:gd name="T2" fmla="*/ 8 w 112"/>
                  <a:gd name="T3" fmla="*/ 0 h 16"/>
                  <a:gd name="T4" fmla="*/ 0 w 112"/>
                  <a:gd name="T5" fmla="*/ 8 h 16"/>
                  <a:gd name="T6" fmla="*/ 8 w 112"/>
                  <a:gd name="T7" fmla="*/ 16 h 16"/>
                  <a:gd name="T8" fmla="*/ 104 w 112"/>
                  <a:gd name="T9" fmla="*/ 16 h 16"/>
                  <a:gd name="T10" fmla="*/ 112 w 112"/>
                  <a:gd name="T11" fmla="*/ 8 h 16"/>
                  <a:gd name="T12" fmla="*/ 104 w 1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1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75"/>
              <p:cNvSpPr/>
              <p:nvPr/>
            </p:nvSpPr>
            <p:spPr bwMode="auto">
              <a:xfrm>
                <a:off x="5548139" y="3046731"/>
                <a:ext cx="170337" cy="23585"/>
              </a:xfrm>
              <a:custGeom>
                <a:avLst/>
                <a:gdLst>
                  <a:gd name="T0" fmla="*/ 104 w 112"/>
                  <a:gd name="T1" fmla="*/ 0 h 16"/>
                  <a:gd name="T2" fmla="*/ 8 w 112"/>
                  <a:gd name="T3" fmla="*/ 0 h 16"/>
                  <a:gd name="T4" fmla="*/ 0 w 112"/>
                  <a:gd name="T5" fmla="*/ 8 h 16"/>
                  <a:gd name="T6" fmla="*/ 8 w 112"/>
                  <a:gd name="T7" fmla="*/ 16 h 16"/>
                  <a:gd name="T8" fmla="*/ 104 w 112"/>
                  <a:gd name="T9" fmla="*/ 16 h 16"/>
                  <a:gd name="T10" fmla="*/ 112 w 112"/>
                  <a:gd name="T11" fmla="*/ 8 h 16"/>
                  <a:gd name="T12" fmla="*/ 104 w 1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1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76"/>
              <p:cNvSpPr/>
              <p:nvPr/>
            </p:nvSpPr>
            <p:spPr bwMode="auto">
              <a:xfrm>
                <a:off x="5548139" y="3093901"/>
                <a:ext cx="170337" cy="24895"/>
              </a:xfrm>
              <a:custGeom>
                <a:avLst/>
                <a:gdLst>
                  <a:gd name="T0" fmla="*/ 104 w 112"/>
                  <a:gd name="T1" fmla="*/ 0 h 16"/>
                  <a:gd name="T2" fmla="*/ 8 w 112"/>
                  <a:gd name="T3" fmla="*/ 0 h 16"/>
                  <a:gd name="T4" fmla="*/ 0 w 112"/>
                  <a:gd name="T5" fmla="*/ 8 h 16"/>
                  <a:gd name="T6" fmla="*/ 8 w 112"/>
                  <a:gd name="T7" fmla="*/ 16 h 16"/>
                  <a:gd name="T8" fmla="*/ 104 w 112"/>
                  <a:gd name="T9" fmla="*/ 16 h 16"/>
                  <a:gd name="T10" fmla="*/ 112 w 112"/>
                  <a:gd name="T11" fmla="*/ 8 h 16"/>
                  <a:gd name="T12" fmla="*/ 104 w 1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1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77"/>
              <p:cNvSpPr/>
              <p:nvPr/>
            </p:nvSpPr>
            <p:spPr bwMode="auto">
              <a:xfrm>
                <a:off x="5548139" y="3142382"/>
                <a:ext cx="170337" cy="24895"/>
              </a:xfrm>
              <a:custGeom>
                <a:avLst/>
                <a:gdLst>
                  <a:gd name="T0" fmla="*/ 104 w 112"/>
                  <a:gd name="T1" fmla="*/ 0 h 16"/>
                  <a:gd name="T2" fmla="*/ 8 w 112"/>
                  <a:gd name="T3" fmla="*/ 0 h 16"/>
                  <a:gd name="T4" fmla="*/ 0 w 112"/>
                  <a:gd name="T5" fmla="*/ 8 h 16"/>
                  <a:gd name="T6" fmla="*/ 8 w 112"/>
                  <a:gd name="T7" fmla="*/ 16 h 16"/>
                  <a:gd name="T8" fmla="*/ 104 w 112"/>
                  <a:gd name="T9" fmla="*/ 16 h 16"/>
                  <a:gd name="T10" fmla="*/ 112 w 112"/>
                  <a:gd name="T11" fmla="*/ 8 h 16"/>
                  <a:gd name="T12" fmla="*/ 104 w 1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1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7896852" y="2224960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782010" y="1811384"/>
            <a:ext cx="1668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8489302" y="3825203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360218" y="3411627"/>
            <a:ext cx="1682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7874098" y="5444922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746732" y="5055690"/>
            <a:ext cx="1682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1203853" y="2066679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98988" y="1644869"/>
            <a:ext cx="1701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657184" y="3825203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26214" y="3411627"/>
            <a:ext cx="1684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1156065" y="5519730"/>
            <a:ext cx="304551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0677" y="5106154"/>
            <a:ext cx="1768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Group 1187"/>
          <p:cNvGrpSpPr/>
          <p:nvPr/>
        </p:nvGrpSpPr>
        <p:grpSpPr>
          <a:xfrm>
            <a:off x="9411073" y="1917237"/>
            <a:ext cx="234406" cy="233437"/>
            <a:chOff x="8270875" y="374650"/>
            <a:chExt cx="384176" cy="382588"/>
          </a:xfrm>
          <a:solidFill>
            <a:schemeClr val="tx1"/>
          </a:solidFill>
        </p:grpSpPr>
        <p:sp>
          <p:nvSpPr>
            <p:cNvPr id="64" name="Freeform 114"/>
            <p:cNvSpPr>
              <a:spLocks noEditPoints="1"/>
            </p:cNvSpPr>
            <p:nvPr/>
          </p:nvSpPr>
          <p:spPr bwMode="auto">
            <a:xfrm>
              <a:off x="8548688" y="446088"/>
              <a:ext cx="106363" cy="311150"/>
            </a:xfrm>
            <a:custGeom>
              <a:avLst/>
              <a:gdLst>
                <a:gd name="T0" fmla="*/ 441 w 944"/>
                <a:gd name="T1" fmla="*/ 2040 h 2750"/>
                <a:gd name="T2" fmla="*/ 380 w 944"/>
                <a:gd name="T3" fmla="*/ 2061 h 2750"/>
                <a:gd name="T4" fmla="*/ 331 w 944"/>
                <a:gd name="T5" fmla="*/ 2099 h 2750"/>
                <a:gd name="T6" fmla="*/ 294 w 944"/>
                <a:gd name="T7" fmla="*/ 2151 h 2750"/>
                <a:gd name="T8" fmla="*/ 274 w 944"/>
                <a:gd name="T9" fmla="*/ 2213 h 2750"/>
                <a:gd name="T10" fmla="*/ 274 w 944"/>
                <a:gd name="T11" fmla="*/ 2281 h 2750"/>
                <a:gd name="T12" fmla="*/ 294 w 944"/>
                <a:gd name="T13" fmla="*/ 2342 h 2750"/>
                <a:gd name="T14" fmla="*/ 331 w 944"/>
                <a:gd name="T15" fmla="*/ 2394 h 2750"/>
                <a:gd name="T16" fmla="*/ 381 w 944"/>
                <a:gd name="T17" fmla="*/ 2432 h 2750"/>
                <a:gd name="T18" fmla="*/ 441 w 944"/>
                <a:gd name="T19" fmla="*/ 2452 h 2750"/>
                <a:gd name="T20" fmla="*/ 506 w 944"/>
                <a:gd name="T21" fmla="*/ 2452 h 2750"/>
                <a:gd name="T22" fmla="*/ 565 w 944"/>
                <a:gd name="T23" fmla="*/ 2432 h 2750"/>
                <a:gd name="T24" fmla="*/ 615 w 944"/>
                <a:gd name="T25" fmla="*/ 2394 h 2750"/>
                <a:gd name="T26" fmla="*/ 652 w 944"/>
                <a:gd name="T27" fmla="*/ 2342 h 2750"/>
                <a:gd name="T28" fmla="*/ 672 w 944"/>
                <a:gd name="T29" fmla="*/ 2281 h 2750"/>
                <a:gd name="T30" fmla="*/ 672 w 944"/>
                <a:gd name="T31" fmla="*/ 2213 h 2750"/>
                <a:gd name="T32" fmla="*/ 652 w 944"/>
                <a:gd name="T33" fmla="*/ 2151 h 2750"/>
                <a:gd name="T34" fmla="*/ 615 w 944"/>
                <a:gd name="T35" fmla="*/ 2099 h 2750"/>
                <a:gd name="T36" fmla="*/ 565 w 944"/>
                <a:gd name="T37" fmla="*/ 2061 h 2750"/>
                <a:gd name="T38" fmla="*/ 506 w 944"/>
                <a:gd name="T39" fmla="*/ 2040 h 2750"/>
                <a:gd name="T40" fmla="*/ 255 w 944"/>
                <a:gd name="T41" fmla="*/ 439 h 2750"/>
                <a:gd name="T42" fmla="*/ 215 w 944"/>
                <a:gd name="T43" fmla="*/ 449 h 2750"/>
                <a:gd name="T44" fmla="*/ 184 w 944"/>
                <a:gd name="T45" fmla="*/ 473 h 2750"/>
                <a:gd name="T46" fmla="*/ 167 w 944"/>
                <a:gd name="T47" fmla="*/ 509 h 2750"/>
                <a:gd name="T48" fmla="*/ 167 w 944"/>
                <a:gd name="T49" fmla="*/ 551 h 2750"/>
                <a:gd name="T50" fmla="*/ 184 w 944"/>
                <a:gd name="T51" fmla="*/ 588 h 2750"/>
                <a:gd name="T52" fmla="*/ 215 w 944"/>
                <a:gd name="T53" fmla="*/ 612 h 2750"/>
                <a:gd name="T54" fmla="*/ 255 w 944"/>
                <a:gd name="T55" fmla="*/ 621 h 2750"/>
                <a:gd name="T56" fmla="*/ 712 w 944"/>
                <a:gd name="T57" fmla="*/ 618 h 2750"/>
                <a:gd name="T58" fmla="*/ 749 w 944"/>
                <a:gd name="T59" fmla="*/ 601 h 2750"/>
                <a:gd name="T60" fmla="*/ 774 w 944"/>
                <a:gd name="T61" fmla="*/ 570 h 2750"/>
                <a:gd name="T62" fmla="*/ 782 w 944"/>
                <a:gd name="T63" fmla="*/ 530 h 2750"/>
                <a:gd name="T64" fmla="*/ 774 w 944"/>
                <a:gd name="T65" fmla="*/ 489 h 2750"/>
                <a:gd name="T66" fmla="*/ 748 w 944"/>
                <a:gd name="T67" fmla="*/ 459 h 2750"/>
                <a:gd name="T68" fmla="*/ 712 w 944"/>
                <a:gd name="T69" fmla="*/ 441 h 2750"/>
                <a:gd name="T70" fmla="*/ 255 w 944"/>
                <a:gd name="T71" fmla="*/ 439 h 2750"/>
                <a:gd name="T72" fmla="*/ 944 w 944"/>
                <a:gd name="T73" fmla="*/ 0 h 2750"/>
                <a:gd name="T74" fmla="*/ 0 w 944"/>
                <a:gd name="T75" fmla="*/ 2750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750">
                  <a:moveTo>
                    <a:pt x="473" y="2038"/>
                  </a:moveTo>
                  <a:lnTo>
                    <a:pt x="441" y="2040"/>
                  </a:lnTo>
                  <a:lnTo>
                    <a:pt x="410" y="2049"/>
                  </a:lnTo>
                  <a:lnTo>
                    <a:pt x="380" y="2061"/>
                  </a:lnTo>
                  <a:lnTo>
                    <a:pt x="355" y="2078"/>
                  </a:lnTo>
                  <a:lnTo>
                    <a:pt x="331" y="2099"/>
                  </a:lnTo>
                  <a:lnTo>
                    <a:pt x="311" y="2123"/>
                  </a:lnTo>
                  <a:lnTo>
                    <a:pt x="294" y="2151"/>
                  </a:lnTo>
                  <a:lnTo>
                    <a:pt x="282" y="2181"/>
                  </a:lnTo>
                  <a:lnTo>
                    <a:pt x="274" y="2213"/>
                  </a:lnTo>
                  <a:lnTo>
                    <a:pt x="272" y="2247"/>
                  </a:lnTo>
                  <a:lnTo>
                    <a:pt x="274" y="2281"/>
                  </a:lnTo>
                  <a:lnTo>
                    <a:pt x="282" y="2312"/>
                  </a:lnTo>
                  <a:lnTo>
                    <a:pt x="294" y="2342"/>
                  </a:lnTo>
                  <a:lnTo>
                    <a:pt x="311" y="2370"/>
                  </a:lnTo>
                  <a:lnTo>
                    <a:pt x="331" y="2394"/>
                  </a:lnTo>
                  <a:lnTo>
                    <a:pt x="355" y="2415"/>
                  </a:lnTo>
                  <a:lnTo>
                    <a:pt x="381" y="2432"/>
                  </a:lnTo>
                  <a:lnTo>
                    <a:pt x="410" y="2444"/>
                  </a:lnTo>
                  <a:lnTo>
                    <a:pt x="441" y="2452"/>
                  </a:lnTo>
                  <a:lnTo>
                    <a:pt x="473" y="2456"/>
                  </a:lnTo>
                  <a:lnTo>
                    <a:pt x="506" y="2452"/>
                  </a:lnTo>
                  <a:lnTo>
                    <a:pt x="536" y="2444"/>
                  </a:lnTo>
                  <a:lnTo>
                    <a:pt x="565" y="2432"/>
                  </a:lnTo>
                  <a:lnTo>
                    <a:pt x="592" y="2415"/>
                  </a:lnTo>
                  <a:lnTo>
                    <a:pt x="615" y="2394"/>
                  </a:lnTo>
                  <a:lnTo>
                    <a:pt x="636" y="2370"/>
                  </a:lnTo>
                  <a:lnTo>
                    <a:pt x="652" y="2342"/>
                  </a:lnTo>
                  <a:lnTo>
                    <a:pt x="665" y="2312"/>
                  </a:lnTo>
                  <a:lnTo>
                    <a:pt x="672" y="2281"/>
                  </a:lnTo>
                  <a:lnTo>
                    <a:pt x="675" y="2247"/>
                  </a:lnTo>
                  <a:lnTo>
                    <a:pt x="672" y="2213"/>
                  </a:lnTo>
                  <a:lnTo>
                    <a:pt x="665" y="2181"/>
                  </a:lnTo>
                  <a:lnTo>
                    <a:pt x="652" y="2151"/>
                  </a:lnTo>
                  <a:lnTo>
                    <a:pt x="636" y="2123"/>
                  </a:lnTo>
                  <a:lnTo>
                    <a:pt x="615" y="2099"/>
                  </a:lnTo>
                  <a:lnTo>
                    <a:pt x="592" y="2078"/>
                  </a:lnTo>
                  <a:lnTo>
                    <a:pt x="565" y="2061"/>
                  </a:lnTo>
                  <a:lnTo>
                    <a:pt x="536" y="2049"/>
                  </a:lnTo>
                  <a:lnTo>
                    <a:pt x="506" y="2040"/>
                  </a:lnTo>
                  <a:lnTo>
                    <a:pt x="473" y="2038"/>
                  </a:lnTo>
                  <a:close/>
                  <a:moveTo>
                    <a:pt x="255" y="439"/>
                  </a:moveTo>
                  <a:lnTo>
                    <a:pt x="235" y="441"/>
                  </a:lnTo>
                  <a:lnTo>
                    <a:pt x="215" y="449"/>
                  </a:lnTo>
                  <a:lnTo>
                    <a:pt x="198" y="459"/>
                  </a:lnTo>
                  <a:lnTo>
                    <a:pt x="184" y="473"/>
                  </a:lnTo>
                  <a:lnTo>
                    <a:pt x="173" y="489"/>
                  </a:lnTo>
                  <a:lnTo>
                    <a:pt x="167" y="509"/>
                  </a:lnTo>
                  <a:lnTo>
                    <a:pt x="164" y="530"/>
                  </a:lnTo>
                  <a:lnTo>
                    <a:pt x="167" y="551"/>
                  </a:lnTo>
                  <a:lnTo>
                    <a:pt x="173" y="570"/>
                  </a:lnTo>
                  <a:lnTo>
                    <a:pt x="184" y="588"/>
                  </a:lnTo>
                  <a:lnTo>
                    <a:pt x="198" y="601"/>
                  </a:lnTo>
                  <a:lnTo>
                    <a:pt x="215" y="612"/>
                  </a:lnTo>
                  <a:lnTo>
                    <a:pt x="235" y="618"/>
                  </a:lnTo>
                  <a:lnTo>
                    <a:pt x="255" y="621"/>
                  </a:lnTo>
                  <a:lnTo>
                    <a:pt x="691" y="621"/>
                  </a:lnTo>
                  <a:lnTo>
                    <a:pt x="712" y="618"/>
                  </a:lnTo>
                  <a:lnTo>
                    <a:pt x="731" y="612"/>
                  </a:lnTo>
                  <a:lnTo>
                    <a:pt x="749" y="601"/>
                  </a:lnTo>
                  <a:lnTo>
                    <a:pt x="762" y="588"/>
                  </a:lnTo>
                  <a:lnTo>
                    <a:pt x="774" y="570"/>
                  </a:lnTo>
                  <a:lnTo>
                    <a:pt x="780" y="551"/>
                  </a:lnTo>
                  <a:lnTo>
                    <a:pt x="782" y="530"/>
                  </a:lnTo>
                  <a:lnTo>
                    <a:pt x="780" y="509"/>
                  </a:lnTo>
                  <a:lnTo>
                    <a:pt x="774" y="489"/>
                  </a:lnTo>
                  <a:lnTo>
                    <a:pt x="762" y="473"/>
                  </a:lnTo>
                  <a:lnTo>
                    <a:pt x="748" y="459"/>
                  </a:lnTo>
                  <a:lnTo>
                    <a:pt x="731" y="449"/>
                  </a:lnTo>
                  <a:lnTo>
                    <a:pt x="712" y="441"/>
                  </a:lnTo>
                  <a:lnTo>
                    <a:pt x="691" y="439"/>
                  </a:lnTo>
                  <a:lnTo>
                    <a:pt x="255" y="439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750"/>
                  </a:lnTo>
                  <a:lnTo>
                    <a:pt x="0" y="27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65" name="Freeform 115"/>
            <p:cNvSpPr>
              <a:spLocks noEditPoints="1"/>
            </p:cNvSpPr>
            <p:nvPr/>
          </p:nvSpPr>
          <p:spPr bwMode="auto">
            <a:xfrm>
              <a:off x="8408988" y="374650"/>
              <a:ext cx="107950" cy="382588"/>
            </a:xfrm>
            <a:custGeom>
              <a:avLst/>
              <a:gdLst>
                <a:gd name="T0" fmla="*/ 438 w 944"/>
                <a:gd name="T1" fmla="*/ 2664 h 3374"/>
                <a:gd name="T2" fmla="*/ 379 w 944"/>
                <a:gd name="T3" fmla="*/ 2685 h 3374"/>
                <a:gd name="T4" fmla="*/ 328 w 944"/>
                <a:gd name="T5" fmla="*/ 2723 h 3374"/>
                <a:gd name="T6" fmla="*/ 291 w 944"/>
                <a:gd name="T7" fmla="*/ 2775 h 3374"/>
                <a:gd name="T8" fmla="*/ 272 w 944"/>
                <a:gd name="T9" fmla="*/ 2837 h 3374"/>
                <a:gd name="T10" fmla="*/ 272 w 944"/>
                <a:gd name="T11" fmla="*/ 2905 h 3374"/>
                <a:gd name="T12" fmla="*/ 292 w 944"/>
                <a:gd name="T13" fmla="*/ 2966 h 3374"/>
                <a:gd name="T14" fmla="*/ 329 w 944"/>
                <a:gd name="T15" fmla="*/ 3018 h 3374"/>
                <a:gd name="T16" fmla="*/ 379 w 944"/>
                <a:gd name="T17" fmla="*/ 3056 h 3374"/>
                <a:gd name="T18" fmla="*/ 438 w 944"/>
                <a:gd name="T19" fmla="*/ 3076 h 3374"/>
                <a:gd name="T20" fmla="*/ 504 w 944"/>
                <a:gd name="T21" fmla="*/ 3076 h 3374"/>
                <a:gd name="T22" fmla="*/ 563 w 944"/>
                <a:gd name="T23" fmla="*/ 3056 h 3374"/>
                <a:gd name="T24" fmla="*/ 613 w 944"/>
                <a:gd name="T25" fmla="*/ 3018 h 3374"/>
                <a:gd name="T26" fmla="*/ 650 w 944"/>
                <a:gd name="T27" fmla="*/ 2966 h 3374"/>
                <a:gd name="T28" fmla="*/ 670 w 944"/>
                <a:gd name="T29" fmla="*/ 2905 h 3374"/>
                <a:gd name="T30" fmla="*/ 670 w 944"/>
                <a:gd name="T31" fmla="*/ 2837 h 3374"/>
                <a:gd name="T32" fmla="*/ 651 w 944"/>
                <a:gd name="T33" fmla="*/ 2775 h 3374"/>
                <a:gd name="T34" fmla="*/ 614 w 944"/>
                <a:gd name="T35" fmla="*/ 2723 h 3374"/>
                <a:gd name="T36" fmla="*/ 563 w 944"/>
                <a:gd name="T37" fmla="*/ 2685 h 3374"/>
                <a:gd name="T38" fmla="*/ 504 w 944"/>
                <a:gd name="T39" fmla="*/ 2664 h 3374"/>
                <a:gd name="T40" fmla="*/ 296 w 944"/>
                <a:gd name="T41" fmla="*/ 326 h 3374"/>
                <a:gd name="T42" fmla="*/ 255 w 944"/>
                <a:gd name="T43" fmla="*/ 336 h 3374"/>
                <a:gd name="T44" fmla="*/ 224 w 944"/>
                <a:gd name="T45" fmla="*/ 362 h 3374"/>
                <a:gd name="T46" fmla="*/ 206 w 944"/>
                <a:gd name="T47" fmla="*/ 398 h 3374"/>
                <a:gd name="T48" fmla="*/ 207 w 944"/>
                <a:gd name="T49" fmla="*/ 439 h 3374"/>
                <a:gd name="T50" fmla="*/ 225 w 944"/>
                <a:gd name="T51" fmla="*/ 474 h 3374"/>
                <a:gd name="T52" fmla="*/ 255 w 944"/>
                <a:gd name="T53" fmla="*/ 499 h 3374"/>
                <a:gd name="T54" fmla="*/ 296 w 944"/>
                <a:gd name="T55" fmla="*/ 508 h 3374"/>
                <a:gd name="T56" fmla="*/ 753 w 944"/>
                <a:gd name="T57" fmla="*/ 506 h 3374"/>
                <a:gd name="T58" fmla="*/ 789 w 944"/>
                <a:gd name="T59" fmla="*/ 489 h 3374"/>
                <a:gd name="T60" fmla="*/ 814 w 944"/>
                <a:gd name="T61" fmla="*/ 458 h 3374"/>
                <a:gd name="T62" fmla="*/ 823 w 944"/>
                <a:gd name="T63" fmla="*/ 417 h 3374"/>
                <a:gd name="T64" fmla="*/ 814 w 944"/>
                <a:gd name="T65" fmla="*/ 377 h 3374"/>
                <a:gd name="T66" fmla="*/ 789 w 944"/>
                <a:gd name="T67" fmla="*/ 347 h 3374"/>
                <a:gd name="T68" fmla="*/ 753 w 944"/>
                <a:gd name="T69" fmla="*/ 329 h 3374"/>
                <a:gd name="T70" fmla="*/ 296 w 944"/>
                <a:gd name="T71" fmla="*/ 326 h 3374"/>
                <a:gd name="T72" fmla="*/ 944 w 944"/>
                <a:gd name="T73" fmla="*/ 0 h 3374"/>
                <a:gd name="T74" fmla="*/ 0 w 944"/>
                <a:gd name="T75" fmla="*/ 3374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3374">
                  <a:moveTo>
                    <a:pt x="471" y="2662"/>
                  </a:moveTo>
                  <a:lnTo>
                    <a:pt x="438" y="2664"/>
                  </a:lnTo>
                  <a:lnTo>
                    <a:pt x="407" y="2673"/>
                  </a:lnTo>
                  <a:lnTo>
                    <a:pt x="379" y="2685"/>
                  </a:lnTo>
                  <a:lnTo>
                    <a:pt x="352" y="2702"/>
                  </a:lnTo>
                  <a:lnTo>
                    <a:pt x="328" y="2723"/>
                  </a:lnTo>
                  <a:lnTo>
                    <a:pt x="309" y="2747"/>
                  </a:lnTo>
                  <a:lnTo>
                    <a:pt x="291" y="2775"/>
                  </a:lnTo>
                  <a:lnTo>
                    <a:pt x="279" y="2805"/>
                  </a:lnTo>
                  <a:lnTo>
                    <a:pt x="272" y="2837"/>
                  </a:lnTo>
                  <a:lnTo>
                    <a:pt x="269" y="2871"/>
                  </a:lnTo>
                  <a:lnTo>
                    <a:pt x="272" y="2905"/>
                  </a:lnTo>
                  <a:lnTo>
                    <a:pt x="280" y="2936"/>
                  </a:lnTo>
                  <a:lnTo>
                    <a:pt x="292" y="2966"/>
                  </a:lnTo>
                  <a:lnTo>
                    <a:pt x="309" y="2994"/>
                  </a:lnTo>
                  <a:lnTo>
                    <a:pt x="329" y="3018"/>
                  </a:lnTo>
                  <a:lnTo>
                    <a:pt x="353" y="3039"/>
                  </a:lnTo>
                  <a:lnTo>
                    <a:pt x="379" y="3056"/>
                  </a:lnTo>
                  <a:lnTo>
                    <a:pt x="407" y="3068"/>
                  </a:lnTo>
                  <a:lnTo>
                    <a:pt x="438" y="3076"/>
                  </a:lnTo>
                  <a:lnTo>
                    <a:pt x="471" y="3080"/>
                  </a:lnTo>
                  <a:lnTo>
                    <a:pt x="504" y="3076"/>
                  </a:lnTo>
                  <a:lnTo>
                    <a:pt x="535" y="3068"/>
                  </a:lnTo>
                  <a:lnTo>
                    <a:pt x="563" y="3056"/>
                  </a:lnTo>
                  <a:lnTo>
                    <a:pt x="589" y="3039"/>
                  </a:lnTo>
                  <a:lnTo>
                    <a:pt x="613" y="3018"/>
                  </a:lnTo>
                  <a:lnTo>
                    <a:pt x="633" y="2994"/>
                  </a:lnTo>
                  <a:lnTo>
                    <a:pt x="650" y="2966"/>
                  </a:lnTo>
                  <a:lnTo>
                    <a:pt x="662" y="2936"/>
                  </a:lnTo>
                  <a:lnTo>
                    <a:pt x="670" y="2905"/>
                  </a:lnTo>
                  <a:lnTo>
                    <a:pt x="673" y="2871"/>
                  </a:lnTo>
                  <a:lnTo>
                    <a:pt x="670" y="2837"/>
                  </a:lnTo>
                  <a:lnTo>
                    <a:pt x="663" y="2805"/>
                  </a:lnTo>
                  <a:lnTo>
                    <a:pt x="651" y="2775"/>
                  </a:lnTo>
                  <a:lnTo>
                    <a:pt x="633" y="2747"/>
                  </a:lnTo>
                  <a:lnTo>
                    <a:pt x="614" y="2723"/>
                  </a:lnTo>
                  <a:lnTo>
                    <a:pt x="590" y="2702"/>
                  </a:lnTo>
                  <a:lnTo>
                    <a:pt x="563" y="2685"/>
                  </a:lnTo>
                  <a:lnTo>
                    <a:pt x="535" y="2673"/>
                  </a:lnTo>
                  <a:lnTo>
                    <a:pt x="504" y="2664"/>
                  </a:lnTo>
                  <a:lnTo>
                    <a:pt x="471" y="2662"/>
                  </a:lnTo>
                  <a:close/>
                  <a:moveTo>
                    <a:pt x="296" y="326"/>
                  </a:moveTo>
                  <a:lnTo>
                    <a:pt x="275" y="329"/>
                  </a:lnTo>
                  <a:lnTo>
                    <a:pt x="255" y="336"/>
                  </a:lnTo>
                  <a:lnTo>
                    <a:pt x="238" y="348"/>
                  </a:lnTo>
                  <a:lnTo>
                    <a:pt x="224" y="362"/>
                  </a:lnTo>
                  <a:lnTo>
                    <a:pt x="212" y="378"/>
                  </a:lnTo>
                  <a:lnTo>
                    <a:pt x="206" y="398"/>
                  </a:lnTo>
                  <a:lnTo>
                    <a:pt x="205" y="417"/>
                  </a:lnTo>
                  <a:lnTo>
                    <a:pt x="207" y="439"/>
                  </a:lnTo>
                  <a:lnTo>
                    <a:pt x="214" y="458"/>
                  </a:lnTo>
                  <a:lnTo>
                    <a:pt x="225" y="474"/>
                  </a:lnTo>
                  <a:lnTo>
                    <a:pt x="239" y="489"/>
                  </a:lnTo>
                  <a:lnTo>
                    <a:pt x="255" y="499"/>
                  </a:lnTo>
                  <a:lnTo>
                    <a:pt x="275" y="506"/>
                  </a:lnTo>
                  <a:lnTo>
                    <a:pt x="296" y="508"/>
                  </a:lnTo>
                  <a:lnTo>
                    <a:pt x="732" y="508"/>
                  </a:lnTo>
                  <a:lnTo>
                    <a:pt x="753" y="506"/>
                  </a:lnTo>
                  <a:lnTo>
                    <a:pt x="772" y="499"/>
                  </a:lnTo>
                  <a:lnTo>
                    <a:pt x="789" y="489"/>
                  </a:lnTo>
                  <a:lnTo>
                    <a:pt x="803" y="474"/>
                  </a:lnTo>
                  <a:lnTo>
                    <a:pt x="814" y="458"/>
                  </a:lnTo>
                  <a:lnTo>
                    <a:pt x="820" y="439"/>
                  </a:lnTo>
                  <a:lnTo>
                    <a:pt x="823" y="417"/>
                  </a:lnTo>
                  <a:lnTo>
                    <a:pt x="820" y="397"/>
                  </a:lnTo>
                  <a:lnTo>
                    <a:pt x="814" y="377"/>
                  </a:lnTo>
                  <a:lnTo>
                    <a:pt x="803" y="360"/>
                  </a:lnTo>
                  <a:lnTo>
                    <a:pt x="789" y="347"/>
                  </a:lnTo>
                  <a:lnTo>
                    <a:pt x="772" y="335"/>
                  </a:lnTo>
                  <a:lnTo>
                    <a:pt x="753" y="329"/>
                  </a:lnTo>
                  <a:lnTo>
                    <a:pt x="732" y="326"/>
                  </a:lnTo>
                  <a:lnTo>
                    <a:pt x="296" y="326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3374"/>
                  </a:lnTo>
                  <a:lnTo>
                    <a:pt x="0" y="3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66" name="Freeform 116"/>
            <p:cNvSpPr>
              <a:spLocks noEditPoints="1"/>
            </p:cNvSpPr>
            <p:nvPr/>
          </p:nvSpPr>
          <p:spPr bwMode="auto">
            <a:xfrm>
              <a:off x="8270875" y="425450"/>
              <a:ext cx="106363" cy="331788"/>
            </a:xfrm>
            <a:custGeom>
              <a:avLst/>
              <a:gdLst>
                <a:gd name="T0" fmla="*/ 438 w 944"/>
                <a:gd name="T1" fmla="*/ 2217 h 2927"/>
                <a:gd name="T2" fmla="*/ 379 w 944"/>
                <a:gd name="T3" fmla="*/ 2238 h 2927"/>
                <a:gd name="T4" fmla="*/ 329 w 944"/>
                <a:gd name="T5" fmla="*/ 2276 h 2927"/>
                <a:gd name="T6" fmla="*/ 292 w 944"/>
                <a:gd name="T7" fmla="*/ 2328 h 2927"/>
                <a:gd name="T8" fmla="*/ 272 w 944"/>
                <a:gd name="T9" fmla="*/ 2390 h 2927"/>
                <a:gd name="T10" fmla="*/ 272 w 944"/>
                <a:gd name="T11" fmla="*/ 2458 h 2927"/>
                <a:gd name="T12" fmla="*/ 292 w 944"/>
                <a:gd name="T13" fmla="*/ 2519 h 2927"/>
                <a:gd name="T14" fmla="*/ 329 w 944"/>
                <a:gd name="T15" fmla="*/ 2571 h 2927"/>
                <a:gd name="T16" fmla="*/ 379 w 944"/>
                <a:gd name="T17" fmla="*/ 2609 h 2927"/>
                <a:gd name="T18" fmla="*/ 438 w 944"/>
                <a:gd name="T19" fmla="*/ 2629 h 2927"/>
                <a:gd name="T20" fmla="*/ 504 w 944"/>
                <a:gd name="T21" fmla="*/ 2629 h 2927"/>
                <a:gd name="T22" fmla="*/ 565 w 944"/>
                <a:gd name="T23" fmla="*/ 2609 h 2927"/>
                <a:gd name="T24" fmla="*/ 614 w 944"/>
                <a:gd name="T25" fmla="*/ 2571 h 2927"/>
                <a:gd name="T26" fmla="*/ 651 w 944"/>
                <a:gd name="T27" fmla="*/ 2519 h 2927"/>
                <a:gd name="T28" fmla="*/ 670 w 944"/>
                <a:gd name="T29" fmla="*/ 2458 h 2927"/>
                <a:gd name="T30" fmla="*/ 670 w 944"/>
                <a:gd name="T31" fmla="*/ 2390 h 2927"/>
                <a:gd name="T32" fmla="*/ 650 w 944"/>
                <a:gd name="T33" fmla="*/ 2328 h 2927"/>
                <a:gd name="T34" fmla="*/ 613 w 944"/>
                <a:gd name="T35" fmla="*/ 2276 h 2927"/>
                <a:gd name="T36" fmla="*/ 564 w 944"/>
                <a:gd name="T37" fmla="*/ 2238 h 2927"/>
                <a:gd name="T38" fmla="*/ 503 w 944"/>
                <a:gd name="T39" fmla="*/ 2217 h 2927"/>
                <a:gd name="T40" fmla="*/ 264 w 944"/>
                <a:gd name="T41" fmla="*/ 302 h 2927"/>
                <a:gd name="T42" fmla="*/ 223 w 944"/>
                <a:gd name="T43" fmla="*/ 312 h 2927"/>
                <a:gd name="T44" fmla="*/ 192 w 944"/>
                <a:gd name="T45" fmla="*/ 336 h 2927"/>
                <a:gd name="T46" fmla="*/ 175 w 944"/>
                <a:gd name="T47" fmla="*/ 373 h 2927"/>
                <a:gd name="T48" fmla="*/ 175 w 944"/>
                <a:gd name="T49" fmla="*/ 415 h 2927"/>
                <a:gd name="T50" fmla="*/ 192 w 944"/>
                <a:gd name="T51" fmla="*/ 451 h 2927"/>
                <a:gd name="T52" fmla="*/ 223 w 944"/>
                <a:gd name="T53" fmla="*/ 475 h 2927"/>
                <a:gd name="T54" fmla="*/ 264 w 944"/>
                <a:gd name="T55" fmla="*/ 484 h 2927"/>
                <a:gd name="T56" fmla="*/ 720 w 944"/>
                <a:gd name="T57" fmla="*/ 482 h 2927"/>
                <a:gd name="T58" fmla="*/ 757 w 944"/>
                <a:gd name="T59" fmla="*/ 465 h 2927"/>
                <a:gd name="T60" fmla="*/ 781 w 944"/>
                <a:gd name="T61" fmla="*/ 434 h 2927"/>
                <a:gd name="T62" fmla="*/ 791 w 944"/>
                <a:gd name="T63" fmla="*/ 393 h 2927"/>
                <a:gd name="T64" fmla="*/ 781 w 944"/>
                <a:gd name="T65" fmla="*/ 354 h 2927"/>
                <a:gd name="T66" fmla="*/ 757 w 944"/>
                <a:gd name="T67" fmla="*/ 323 h 2927"/>
                <a:gd name="T68" fmla="*/ 720 w 944"/>
                <a:gd name="T69" fmla="*/ 306 h 2927"/>
                <a:gd name="T70" fmla="*/ 264 w 944"/>
                <a:gd name="T71" fmla="*/ 302 h 2927"/>
                <a:gd name="T72" fmla="*/ 944 w 944"/>
                <a:gd name="T73" fmla="*/ 0 h 2927"/>
                <a:gd name="T74" fmla="*/ 0 w 944"/>
                <a:gd name="T75" fmla="*/ 2927 h 2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927">
                  <a:moveTo>
                    <a:pt x="471" y="2215"/>
                  </a:moveTo>
                  <a:lnTo>
                    <a:pt x="438" y="2217"/>
                  </a:lnTo>
                  <a:lnTo>
                    <a:pt x="408" y="2226"/>
                  </a:lnTo>
                  <a:lnTo>
                    <a:pt x="379" y="2238"/>
                  </a:lnTo>
                  <a:lnTo>
                    <a:pt x="352" y="2255"/>
                  </a:lnTo>
                  <a:lnTo>
                    <a:pt x="329" y="2276"/>
                  </a:lnTo>
                  <a:lnTo>
                    <a:pt x="308" y="2300"/>
                  </a:lnTo>
                  <a:lnTo>
                    <a:pt x="292" y="2328"/>
                  </a:lnTo>
                  <a:lnTo>
                    <a:pt x="279" y="2358"/>
                  </a:lnTo>
                  <a:lnTo>
                    <a:pt x="272" y="2390"/>
                  </a:lnTo>
                  <a:lnTo>
                    <a:pt x="269" y="2424"/>
                  </a:lnTo>
                  <a:lnTo>
                    <a:pt x="272" y="2458"/>
                  </a:lnTo>
                  <a:lnTo>
                    <a:pt x="279" y="2489"/>
                  </a:lnTo>
                  <a:lnTo>
                    <a:pt x="292" y="2519"/>
                  </a:lnTo>
                  <a:lnTo>
                    <a:pt x="308" y="2547"/>
                  </a:lnTo>
                  <a:lnTo>
                    <a:pt x="329" y="2571"/>
                  </a:lnTo>
                  <a:lnTo>
                    <a:pt x="352" y="2592"/>
                  </a:lnTo>
                  <a:lnTo>
                    <a:pt x="379" y="2609"/>
                  </a:lnTo>
                  <a:lnTo>
                    <a:pt x="408" y="2621"/>
                  </a:lnTo>
                  <a:lnTo>
                    <a:pt x="438" y="2629"/>
                  </a:lnTo>
                  <a:lnTo>
                    <a:pt x="471" y="2633"/>
                  </a:lnTo>
                  <a:lnTo>
                    <a:pt x="504" y="2629"/>
                  </a:lnTo>
                  <a:lnTo>
                    <a:pt x="535" y="2621"/>
                  </a:lnTo>
                  <a:lnTo>
                    <a:pt x="565" y="2609"/>
                  </a:lnTo>
                  <a:lnTo>
                    <a:pt x="590" y="2592"/>
                  </a:lnTo>
                  <a:lnTo>
                    <a:pt x="614" y="2571"/>
                  </a:lnTo>
                  <a:lnTo>
                    <a:pt x="634" y="2547"/>
                  </a:lnTo>
                  <a:lnTo>
                    <a:pt x="651" y="2519"/>
                  </a:lnTo>
                  <a:lnTo>
                    <a:pt x="662" y="2489"/>
                  </a:lnTo>
                  <a:lnTo>
                    <a:pt x="670" y="2458"/>
                  </a:lnTo>
                  <a:lnTo>
                    <a:pt x="672" y="2424"/>
                  </a:lnTo>
                  <a:lnTo>
                    <a:pt x="670" y="2390"/>
                  </a:lnTo>
                  <a:lnTo>
                    <a:pt x="662" y="2358"/>
                  </a:lnTo>
                  <a:lnTo>
                    <a:pt x="650" y="2328"/>
                  </a:lnTo>
                  <a:lnTo>
                    <a:pt x="633" y="2300"/>
                  </a:lnTo>
                  <a:lnTo>
                    <a:pt x="613" y="2276"/>
                  </a:lnTo>
                  <a:lnTo>
                    <a:pt x="589" y="2255"/>
                  </a:lnTo>
                  <a:lnTo>
                    <a:pt x="564" y="2238"/>
                  </a:lnTo>
                  <a:lnTo>
                    <a:pt x="534" y="2226"/>
                  </a:lnTo>
                  <a:lnTo>
                    <a:pt x="503" y="2217"/>
                  </a:lnTo>
                  <a:lnTo>
                    <a:pt x="471" y="2215"/>
                  </a:lnTo>
                  <a:close/>
                  <a:moveTo>
                    <a:pt x="264" y="302"/>
                  </a:moveTo>
                  <a:lnTo>
                    <a:pt x="242" y="306"/>
                  </a:lnTo>
                  <a:lnTo>
                    <a:pt x="223" y="312"/>
                  </a:lnTo>
                  <a:lnTo>
                    <a:pt x="206" y="323"/>
                  </a:lnTo>
                  <a:lnTo>
                    <a:pt x="192" y="336"/>
                  </a:lnTo>
                  <a:lnTo>
                    <a:pt x="182" y="354"/>
                  </a:lnTo>
                  <a:lnTo>
                    <a:pt x="175" y="373"/>
                  </a:lnTo>
                  <a:lnTo>
                    <a:pt x="172" y="393"/>
                  </a:lnTo>
                  <a:lnTo>
                    <a:pt x="175" y="415"/>
                  </a:lnTo>
                  <a:lnTo>
                    <a:pt x="182" y="434"/>
                  </a:lnTo>
                  <a:lnTo>
                    <a:pt x="192" y="451"/>
                  </a:lnTo>
                  <a:lnTo>
                    <a:pt x="206" y="465"/>
                  </a:lnTo>
                  <a:lnTo>
                    <a:pt x="223" y="475"/>
                  </a:lnTo>
                  <a:lnTo>
                    <a:pt x="242" y="482"/>
                  </a:lnTo>
                  <a:lnTo>
                    <a:pt x="264" y="484"/>
                  </a:lnTo>
                  <a:lnTo>
                    <a:pt x="699" y="484"/>
                  </a:lnTo>
                  <a:lnTo>
                    <a:pt x="720" y="482"/>
                  </a:lnTo>
                  <a:lnTo>
                    <a:pt x="739" y="475"/>
                  </a:lnTo>
                  <a:lnTo>
                    <a:pt x="757" y="465"/>
                  </a:lnTo>
                  <a:lnTo>
                    <a:pt x="770" y="451"/>
                  </a:lnTo>
                  <a:lnTo>
                    <a:pt x="781" y="434"/>
                  </a:lnTo>
                  <a:lnTo>
                    <a:pt x="787" y="415"/>
                  </a:lnTo>
                  <a:lnTo>
                    <a:pt x="791" y="393"/>
                  </a:lnTo>
                  <a:lnTo>
                    <a:pt x="787" y="373"/>
                  </a:lnTo>
                  <a:lnTo>
                    <a:pt x="781" y="354"/>
                  </a:lnTo>
                  <a:lnTo>
                    <a:pt x="770" y="336"/>
                  </a:lnTo>
                  <a:lnTo>
                    <a:pt x="757" y="323"/>
                  </a:lnTo>
                  <a:lnTo>
                    <a:pt x="739" y="312"/>
                  </a:lnTo>
                  <a:lnTo>
                    <a:pt x="720" y="306"/>
                  </a:lnTo>
                  <a:lnTo>
                    <a:pt x="699" y="302"/>
                  </a:lnTo>
                  <a:lnTo>
                    <a:pt x="264" y="302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927"/>
                  </a:lnTo>
                  <a:lnTo>
                    <a:pt x="0" y="29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913920" y="3518784"/>
            <a:ext cx="257721" cy="258523"/>
            <a:chOff x="2952752" y="2205050"/>
            <a:chExt cx="511175" cy="512766"/>
          </a:xfrm>
          <a:solidFill>
            <a:schemeClr val="tx1"/>
          </a:solidFill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2952752" y="2205050"/>
              <a:ext cx="511175" cy="512766"/>
            </a:xfrm>
            <a:custGeom>
              <a:avLst/>
              <a:gdLst>
                <a:gd name="T0" fmla="*/ 34 w 256"/>
                <a:gd name="T1" fmla="*/ 160 h 256"/>
                <a:gd name="T2" fmla="*/ 18 w 256"/>
                <a:gd name="T3" fmla="*/ 194 h 256"/>
                <a:gd name="T4" fmla="*/ 50 w 256"/>
                <a:gd name="T5" fmla="*/ 238 h 256"/>
                <a:gd name="T6" fmla="*/ 82 w 256"/>
                <a:gd name="T7" fmla="*/ 217 h 256"/>
                <a:gd name="T8" fmla="*/ 96 w 256"/>
                <a:gd name="T9" fmla="*/ 248 h 256"/>
                <a:gd name="T10" fmla="*/ 152 w 256"/>
                <a:gd name="T11" fmla="*/ 256 h 256"/>
                <a:gd name="T12" fmla="*/ 160 w 256"/>
                <a:gd name="T13" fmla="*/ 222 h 256"/>
                <a:gd name="T14" fmla="*/ 194 w 256"/>
                <a:gd name="T15" fmla="*/ 238 h 256"/>
                <a:gd name="T16" fmla="*/ 238 w 256"/>
                <a:gd name="T17" fmla="*/ 206 h 256"/>
                <a:gd name="T18" fmla="*/ 217 w 256"/>
                <a:gd name="T19" fmla="*/ 174 h 256"/>
                <a:gd name="T20" fmla="*/ 248 w 256"/>
                <a:gd name="T21" fmla="*/ 160 h 256"/>
                <a:gd name="T22" fmla="*/ 256 w 256"/>
                <a:gd name="T23" fmla="*/ 104 h 256"/>
                <a:gd name="T24" fmla="*/ 222 w 256"/>
                <a:gd name="T25" fmla="*/ 96 h 256"/>
                <a:gd name="T26" fmla="*/ 238 w 256"/>
                <a:gd name="T27" fmla="*/ 62 h 256"/>
                <a:gd name="T28" fmla="*/ 206 w 256"/>
                <a:gd name="T29" fmla="*/ 18 h 256"/>
                <a:gd name="T30" fmla="*/ 174 w 256"/>
                <a:gd name="T31" fmla="*/ 39 h 256"/>
                <a:gd name="T32" fmla="*/ 160 w 256"/>
                <a:gd name="T33" fmla="*/ 8 h 256"/>
                <a:gd name="T34" fmla="*/ 104 w 256"/>
                <a:gd name="T35" fmla="*/ 0 h 256"/>
                <a:gd name="T36" fmla="*/ 96 w 256"/>
                <a:gd name="T37" fmla="*/ 34 h 256"/>
                <a:gd name="T38" fmla="*/ 62 w 256"/>
                <a:gd name="T39" fmla="*/ 18 h 256"/>
                <a:gd name="T40" fmla="*/ 18 w 256"/>
                <a:gd name="T41" fmla="*/ 50 h 256"/>
                <a:gd name="T42" fmla="*/ 39 w 256"/>
                <a:gd name="T43" fmla="*/ 82 h 256"/>
                <a:gd name="T44" fmla="*/ 8 w 256"/>
                <a:gd name="T45" fmla="*/ 96 h 256"/>
                <a:gd name="T46" fmla="*/ 0 w 256"/>
                <a:gd name="T47" fmla="*/ 152 h 256"/>
                <a:gd name="T48" fmla="*/ 16 w 256"/>
                <a:gd name="T49" fmla="*/ 112 h 256"/>
                <a:gd name="T50" fmla="*/ 48 w 256"/>
                <a:gd name="T51" fmla="*/ 107 h 256"/>
                <a:gd name="T52" fmla="*/ 54 w 256"/>
                <a:gd name="T53" fmla="*/ 74 h 256"/>
                <a:gd name="T54" fmla="*/ 56 w 256"/>
                <a:gd name="T55" fmla="*/ 35 h 256"/>
                <a:gd name="T56" fmla="*/ 83 w 256"/>
                <a:gd name="T57" fmla="*/ 56 h 256"/>
                <a:gd name="T58" fmla="*/ 112 w 256"/>
                <a:gd name="T59" fmla="*/ 40 h 256"/>
                <a:gd name="T60" fmla="*/ 144 w 256"/>
                <a:gd name="T61" fmla="*/ 16 h 256"/>
                <a:gd name="T62" fmla="*/ 149 w 256"/>
                <a:gd name="T63" fmla="*/ 48 h 256"/>
                <a:gd name="T64" fmla="*/ 182 w 256"/>
                <a:gd name="T65" fmla="*/ 54 h 256"/>
                <a:gd name="T66" fmla="*/ 221 w 256"/>
                <a:gd name="T67" fmla="*/ 56 h 256"/>
                <a:gd name="T68" fmla="*/ 200 w 256"/>
                <a:gd name="T69" fmla="*/ 83 h 256"/>
                <a:gd name="T70" fmla="*/ 216 w 256"/>
                <a:gd name="T71" fmla="*/ 112 h 256"/>
                <a:gd name="T72" fmla="*/ 240 w 256"/>
                <a:gd name="T73" fmla="*/ 144 h 256"/>
                <a:gd name="T74" fmla="*/ 208 w 256"/>
                <a:gd name="T75" fmla="*/ 149 h 256"/>
                <a:gd name="T76" fmla="*/ 202 w 256"/>
                <a:gd name="T77" fmla="*/ 182 h 256"/>
                <a:gd name="T78" fmla="*/ 200 w 256"/>
                <a:gd name="T79" fmla="*/ 221 h 256"/>
                <a:gd name="T80" fmla="*/ 173 w 256"/>
                <a:gd name="T81" fmla="*/ 200 h 256"/>
                <a:gd name="T82" fmla="*/ 144 w 256"/>
                <a:gd name="T83" fmla="*/ 216 h 256"/>
                <a:gd name="T84" fmla="*/ 112 w 256"/>
                <a:gd name="T85" fmla="*/ 240 h 256"/>
                <a:gd name="T86" fmla="*/ 107 w 256"/>
                <a:gd name="T87" fmla="*/ 208 h 256"/>
                <a:gd name="T88" fmla="*/ 74 w 256"/>
                <a:gd name="T89" fmla="*/ 202 h 256"/>
                <a:gd name="T90" fmla="*/ 35 w 256"/>
                <a:gd name="T91" fmla="*/ 200 h 256"/>
                <a:gd name="T92" fmla="*/ 56 w 256"/>
                <a:gd name="T93" fmla="*/ 173 h 256"/>
                <a:gd name="T94" fmla="*/ 40 w 256"/>
                <a:gd name="T95" fmla="*/ 144 h 256"/>
                <a:gd name="T96" fmla="*/ 16 w 256"/>
                <a:gd name="T97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256">
                  <a:moveTo>
                    <a:pt x="8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18" y="194"/>
                    <a:pt x="18" y="194"/>
                    <a:pt x="18" y="194"/>
                  </a:cubicBezTo>
                  <a:cubicBezTo>
                    <a:pt x="15" y="197"/>
                    <a:pt x="15" y="203"/>
                    <a:pt x="18" y="206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3" y="241"/>
                    <a:pt x="59" y="241"/>
                    <a:pt x="62" y="238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6" y="248"/>
                    <a:pt x="96" y="248"/>
                    <a:pt x="96" y="248"/>
                  </a:cubicBezTo>
                  <a:cubicBezTo>
                    <a:pt x="96" y="252"/>
                    <a:pt x="100" y="256"/>
                    <a:pt x="104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6" y="256"/>
                    <a:pt x="160" y="252"/>
                    <a:pt x="160" y="248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94" y="238"/>
                    <a:pt x="194" y="238"/>
                    <a:pt x="194" y="238"/>
                  </a:cubicBezTo>
                  <a:cubicBezTo>
                    <a:pt x="197" y="241"/>
                    <a:pt x="203" y="241"/>
                    <a:pt x="206" y="238"/>
                  </a:cubicBezTo>
                  <a:cubicBezTo>
                    <a:pt x="238" y="206"/>
                    <a:pt x="238" y="206"/>
                    <a:pt x="238" y="206"/>
                  </a:cubicBezTo>
                  <a:cubicBezTo>
                    <a:pt x="241" y="203"/>
                    <a:pt x="241" y="197"/>
                    <a:pt x="238" y="194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22" y="160"/>
                    <a:pt x="222" y="160"/>
                    <a:pt x="222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52" y="160"/>
                    <a:pt x="256" y="156"/>
                    <a:pt x="256" y="152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0"/>
                    <a:pt x="252" y="96"/>
                    <a:pt x="248" y="96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17" y="82"/>
                    <a:pt x="217" y="82"/>
                    <a:pt x="217" y="82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41" y="59"/>
                    <a:pt x="241" y="53"/>
                    <a:pt x="238" y="50"/>
                  </a:cubicBezTo>
                  <a:cubicBezTo>
                    <a:pt x="206" y="18"/>
                    <a:pt x="206" y="18"/>
                    <a:pt x="206" y="18"/>
                  </a:cubicBezTo>
                  <a:cubicBezTo>
                    <a:pt x="203" y="15"/>
                    <a:pt x="197" y="15"/>
                    <a:pt x="194" y="1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4"/>
                    <a:pt x="156" y="0"/>
                    <a:pt x="1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96" y="4"/>
                    <a:pt x="96" y="8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9" y="15"/>
                    <a:pt x="53" y="15"/>
                    <a:pt x="50" y="1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5" y="53"/>
                    <a:pt x="15" y="59"/>
                    <a:pt x="18" y="6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100"/>
                    <a:pt x="0" y="1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4" y="160"/>
                    <a:pt x="8" y="160"/>
                  </a:cubicBezTo>
                  <a:close/>
                  <a:moveTo>
                    <a:pt x="1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3" y="112"/>
                    <a:pt x="47" y="110"/>
                    <a:pt x="48" y="107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0"/>
                    <a:pt x="56" y="76"/>
                    <a:pt x="54" y="7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6"/>
                    <a:pt x="80" y="57"/>
                    <a:pt x="83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10" y="47"/>
                    <a:pt x="112" y="43"/>
                    <a:pt x="112" y="40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43"/>
                    <a:pt x="146" y="47"/>
                    <a:pt x="149" y="4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6" y="57"/>
                    <a:pt x="180" y="56"/>
                    <a:pt x="182" y="54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0" y="76"/>
                    <a:pt x="199" y="80"/>
                    <a:pt x="200" y="83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0" y="110"/>
                    <a:pt x="213" y="112"/>
                    <a:pt x="216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3" y="144"/>
                    <a:pt x="210" y="146"/>
                    <a:pt x="208" y="149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99" y="176"/>
                    <a:pt x="200" y="180"/>
                    <a:pt x="202" y="182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0" y="200"/>
                    <a:pt x="176" y="199"/>
                    <a:pt x="173" y="200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6" y="210"/>
                    <a:pt x="144" y="213"/>
                    <a:pt x="144" y="216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3"/>
                    <a:pt x="110" y="210"/>
                    <a:pt x="107" y="208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0" y="199"/>
                    <a:pt x="76" y="200"/>
                    <a:pt x="74" y="202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6" y="180"/>
                    <a:pt x="57" y="176"/>
                    <a:pt x="56" y="173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7" y="146"/>
                    <a:pt x="43" y="144"/>
                    <a:pt x="40" y="144"/>
                  </a:cubicBezTo>
                  <a:cubicBezTo>
                    <a:pt x="16" y="144"/>
                    <a:pt x="16" y="144"/>
                    <a:pt x="16" y="144"/>
                  </a:cubicBezTo>
                  <a:lnTo>
                    <a:pt x="1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3144839" y="2397138"/>
              <a:ext cx="127000" cy="128588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347301" y="5150398"/>
            <a:ext cx="240909" cy="229476"/>
            <a:chOff x="5500969" y="2877704"/>
            <a:chExt cx="386535" cy="368190"/>
          </a:xfrm>
          <a:solidFill>
            <a:schemeClr val="tx1"/>
          </a:solidFill>
        </p:grpSpPr>
        <p:sp>
          <p:nvSpPr>
            <p:cNvPr id="75" name="Freeform 71"/>
            <p:cNvSpPr>
              <a:spLocks noEditPoints="1"/>
            </p:cNvSpPr>
            <p:nvPr/>
          </p:nvSpPr>
          <p:spPr bwMode="auto">
            <a:xfrm>
              <a:off x="5778750" y="2877704"/>
              <a:ext cx="108754" cy="368190"/>
            </a:xfrm>
            <a:custGeom>
              <a:avLst/>
              <a:gdLst>
                <a:gd name="T0" fmla="*/ 28 w 72"/>
                <a:gd name="T1" fmla="*/ 219 h 244"/>
                <a:gd name="T2" fmla="*/ 37 w 72"/>
                <a:gd name="T3" fmla="*/ 236 h 244"/>
                <a:gd name="T4" fmla="*/ 48 w 72"/>
                <a:gd name="T5" fmla="*/ 244 h 244"/>
                <a:gd name="T6" fmla="*/ 59 w 72"/>
                <a:gd name="T7" fmla="*/ 236 h 244"/>
                <a:gd name="T8" fmla="*/ 68 w 72"/>
                <a:gd name="T9" fmla="*/ 219 h 244"/>
                <a:gd name="T10" fmla="*/ 72 w 72"/>
                <a:gd name="T11" fmla="*/ 200 h 244"/>
                <a:gd name="T12" fmla="*/ 72 w 72"/>
                <a:gd name="T13" fmla="*/ 16 h 244"/>
                <a:gd name="T14" fmla="*/ 56 w 72"/>
                <a:gd name="T15" fmla="*/ 0 h 244"/>
                <a:gd name="T16" fmla="*/ 40 w 72"/>
                <a:gd name="T17" fmla="*/ 0 h 244"/>
                <a:gd name="T18" fmla="*/ 24 w 72"/>
                <a:gd name="T19" fmla="*/ 16 h 244"/>
                <a:gd name="T20" fmla="*/ 16 w 72"/>
                <a:gd name="T21" fmla="*/ 16 h 244"/>
                <a:gd name="T22" fmla="*/ 0 w 72"/>
                <a:gd name="T23" fmla="*/ 32 h 244"/>
                <a:gd name="T24" fmla="*/ 0 w 72"/>
                <a:gd name="T25" fmla="*/ 64 h 244"/>
                <a:gd name="T26" fmla="*/ 8 w 72"/>
                <a:gd name="T27" fmla="*/ 72 h 244"/>
                <a:gd name="T28" fmla="*/ 16 w 72"/>
                <a:gd name="T29" fmla="*/ 64 h 244"/>
                <a:gd name="T30" fmla="*/ 16 w 72"/>
                <a:gd name="T31" fmla="*/ 32 h 244"/>
                <a:gd name="T32" fmla="*/ 24 w 72"/>
                <a:gd name="T33" fmla="*/ 32 h 244"/>
                <a:gd name="T34" fmla="*/ 24 w 72"/>
                <a:gd name="T35" fmla="*/ 200 h 244"/>
                <a:gd name="T36" fmla="*/ 28 w 72"/>
                <a:gd name="T37" fmla="*/ 219 h 244"/>
                <a:gd name="T38" fmla="*/ 40 w 72"/>
                <a:gd name="T39" fmla="*/ 16 h 244"/>
                <a:gd name="T40" fmla="*/ 56 w 72"/>
                <a:gd name="T41" fmla="*/ 16 h 244"/>
                <a:gd name="T42" fmla="*/ 56 w 72"/>
                <a:gd name="T43" fmla="*/ 200 h 244"/>
                <a:gd name="T44" fmla="*/ 53 w 72"/>
                <a:gd name="T45" fmla="*/ 212 h 244"/>
                <a:gd name="T46" fmla="*/ 48 w 72"/>
                <a:gd name="T47" fmla="*/ 222 h 244"/>
                <a:gd name="T48" fmla="*/ 43 w 72"/>
                <a:gd name="T49" fmla="*/ 212 h 244"/>
                <a:gd name="T50" fmla="*/ 40 w 72"/>
                <a:gd name="T51" fmla="*/ 200 h 244"/>
                <a:gd name="T52" fmla="*/ 40 w 72"/>
                <a:gd name="T53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244">
                  <a:moveTo>
                    <a:pt x="28" y="219"/>
                  </a:moveTo>
                  <a:cubicBezTo>
                    <a:pt x="37" y="236"/>
                    <a:pt x="37" y="236"/>
                    <a:pt x="37" y="236"/>
                  </a:cubicBezTo>
                  <a:cubicBezTo>
                    <a:pt x="40" y="241"/>
                    <a:pt x="44" y="244"/>
                    <a:pt x="48" y="244"/>
                  </a:cubicBezTo>
                  <a:cubicBezTo>
                    <a:pt x="52" y="244"/>
                    <a:pt x="56" y="241"/>
                    <a:pt x="59" y="236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0" y="214"/>
                    <a:pt x="72" y="206"/>
                    <a:pt x="72" y="200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" y="72"/>
                    <a:pt x="16" y="68"/>
                    <a:pt x="16" y="6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206"/>
                    <a:pt x="26" y="214"/>
                    <a:pt x="28" y="219"/>
                  </a:cubicBezTo>
                  <a:close/>
                  <a:moveTo>
                    <a:pt x="40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6" y="203"/>
                    <a:pt x="55" y="209"/>
                    <a:pt x="53" y="21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41" y="209"/>
                    <a:pt x="40" y="203"/>
                    <a:pt x="40" y="200"/>
                  </a:cubicBezTo>
                  <a:lnTo>
                    <a:pt x="4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5500969" y="2877704"/>
              <a:ext cx="264678" cy="361639"/>
            </a:xfrm>
            <a:custGeom>
              <a:avLst/>
              <a:gdLst>
                <a:gd name="T0" fmla="*/ 16 w 176"/>
                <a:gd name="T1" fmla="*/ 240 h 240"/>
                <a:gd name="T2" fmla="*/ 160 w 176"/>
                <a:gd name="T3" fmla="*/ 240 h 240"/>
                <a:gd name="T4" fmla="*/ 176 w 176"/>
                <a:gd name="T5" fmla="*/ 224 h 240"/>
                <a:gd name="T6" fmla="*/ 176 w 176"/>
                <a:gd name="T7" fmla="*/ 64 h 240"/>
                <a:gd name="T8" fmla="*/ 168 w 176"/>
                <a:gd name="T9" fmla="*/ 45 h 240"/>
                <a:gd name="T10" fmla="*/ 131 w 176"/>
                <a:gd name="T11" fmla="*/ 8 h 240"/>
                <a:gd name="T12" fmla="*/ 112 w 176"/>
                <a:gd name="T13" fmla="*/ 0 h 240"/>
                <a:gd name="T14" fmla="*/ 16 w 176"/>
                <a:gd name="T15" fmla="*/ 0 h 240"/>
                <a:gd name="T16" fmla="*/ 0 w 176"/>
                <a:gd name="T17" fmla="*/ 16 h 240"/>
                <a:gd name="T18" fmla="*/ 0 w 176"/>
                <a:gd name="T19" fmla="*/ 224 h 240"/>
                <a:gd name="T20" fmla="*/ 16 w 176"/>
                <a:gd name="T21" fmla="*/ 240 h 240"/>
                <a:gd name="T22" fmla="*/ 149 w 176"/>
                <a:gd name="T23" fmla="*/ 48 h 240"/>
                <a:gd name="T24" fmla="*/ 128 w 176"/>
                <a:gd name="T25" fmla="*/ 48 h 240"/>
                <a:gd name="T26" fmla="*/ 128 w 176"/>
                <a:gd name="T27" fmla="*/ 27 h 240"/>
                <a:gd name="T28" fmla="*/ 149 w 176"/>
                <a:gd name="T29" fmla="*/ 48 h 240"/>
                <a:gd name="T30" fmla="*/ 16 w 176"/>
                <a:gd name="T31" fmla="*/ 16 h 240"/>
                <a:gd name="T32" fmla="*/ 112 w 176"/>
                <a:gd name="T33" fmla="*/ 16 h 240"/>
                <a:gd name="T34" fmla="*/ 112 w 176"/>
                <a:gd name="T35" fmla="*/ 48 h 240"/>
                <a:gd name="T36" fmla="*/ 128 w 176"/>
                <a:gd name="T37" fmla="*/ 64 h 240"/>
                <a:gd name="T38" fmla="*/ 160 w 176"/>
                <a:gd name="T39" fmla="*/ 64 h 240"/>
                <a:gd name="T40" fmla="*/ 160 w 176"/>
                <a:gd name="T41" fmla="*/ 224 h 240"/>
                <a:gd name="T42" fmla="*/ 16 w 176"/>
                <a:gd name="T43" fmla="*/ 224 h 240"/>
                <a:gd name="T44" fmla="*/ 16 w 176"/>
                <a:gd name="T45" fmla="*/ 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240">
                  <a:moveTo>
                    <a:pt x="16" y="240"/>
                  </a:moveTo>
                  <a:cubicBezTo>
                    <a:pt x="160" y="240"/>
                    <a:pt x="160" y="240"/>
                    <a:pt x="160" y="240"/>
                  </a:cubicBezTo>
                  <a:cubicBezTo>
                    <a:pt x="169" y="240"/>
                    <a:pt x="176" y="233"/>
                    <a:pt x="176" y="22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57"/>
                    <a:pt x="173" y="49"/>
                    <a:pt x="168" y="45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27" y="3"/>
                    <a:pt x="119" y="0"/>
                    <a:pt x="1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3"/>
                    <a:pt x="7" y="240"/>
                    <a:pt x="16" y="240"/>
                  </a:cubicBezTo>
                  <a:close/>
                  <a:moveTo>
                    <a:pt x="149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8" y="27"/>
                    <a:pt x="128" y="27"/>
                    <a:pt x="128" y="27"/>
                  </a:cubicBezTo>
                  <a:lnTo>
                    <a:pt x="149" y="48"/>
                  </a:lnTo>
                  <a:close/>
                  <a:moveTo>
                    <a:pt x="16" y="16"/>
                  </a:moveTo>
                  <a:cubicBezTo>
                    <a:pt x="112" y="16"/>
                    <a:pt x="112" y="16"/>
                    <a:pt x="112" y="1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7"/>
                    <a:pt x="119" y="64"/>
                    <a:pt x="128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" y="224"/>
                    <a:pt x="16" y="224"/>
                    <a:pt x="16" y="22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5548139" y="2937977"/>
              <a:ext cx="91720" cy="23585"/>
            </a:xfrm>
            <a:custGeom>
              <a:avLst/>
              <a:gdLst>
                <a:gd name="T0" fmla="*/ 8 w 60"/>
                <a:gd name="T1" fmla="*/ 16 h 16"/>
                <a:gd name="T2" fmla="*/ 52 w 60"/>
                <a:gd name="T3" fmla="*/ 16 h 16"/>
                <a:gd name="T4" fmla="*/ 60 w 60"/>
                <a:gd name="T5" fmla="*/ 8 h 16"/>
                <a:gd name="T6" fmla="*/ 52 w 60"/>
                <a:gd name="T7" fmla="*/ 0 h 16"/>
                <a:gd name="T8" fmla="*/ 8 w 60"/>
                <a:gd name="T9" fmla="*/ 0 h 16"/>
                <a:gd name="T10" fmla="*/ 0 w 60"/>
                <a:gd name="T11" fmla="*/ 8 h 16"/>
                <a:gd name="T12" fmla="*/ 8 w 6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8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60" y="12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5548139" y="2998250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5548139" y="3046731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80" name="Freeform 76"/>
            <p:cNvSpPr/>
            <p:nvPr/>
          </p:nvSpPr>
          <p:spPr bwMode="auto">
            <a:xfrm>
              <a:off x="5548139" y="3093901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5548139" y="3142382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84" name="Group 273"/>
          <p:cNvGrpSpPr/>
          <p:nvPr/>
        </p:nvGrpSpPr>
        <p:grpSpPr>
          <a:xfrm>
            <a:off x="2114175" y="3479453"/>
            <a:ext cx="240056" cy="240056"/>
            <a:chOff x="4424363" y="754063"/>
            <a:chExt cx="280987" cy="280987"/>
          </a:xfrm>
          <a:solidFill>
            <a:schemeClr val="tx1"/>
          </a:solidFill>
        </p:grpSpPr>
        <p:sp>
          <p:nvSpPr>
            <p:cNvPr id="85" name="Freeform 14"/>
            <p:cNvSpPr/>
            <p:nvPr/>
          </p:nvSpPr>
          <p:spPr bwMode="auto">
            <a:xfrm>
              <a:off x="4424363" y="942975"/>
              <a:ext cx="92075" cy="920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9"/>
                </a:cxn>
                <a:cxn ang="0">
                  <a:pos x="0" y="58"/>
                </a:cxn>
                <a:cxn ang="0">
                  <a:pos x="29" y="53"/>
                </a:cxn>
                <a:cxn ang="0">
                  <a:pos x="58" y="50"/>
                </a:cxn>
                <a:cxn ang="0">
                  <a:pos x="32" y="2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3" y="29"/>
                  </a:lnTo>
                  <a:lnTo>
                    <a:pt x="0" y="58"/>
                  </a:lnTo>
                  <a:lnTo>
                    <a:pt x="29" y="53"/>
                  </a:lnTo>
                  <a:lnTo>
                    <a:pt x="58" y="50"/>
                  </a:lnTo>
                  <a:lnTo>
                    <a:pt x="32" y="2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449763" y="800100"/>
              <a:ext cx="206375" cy="209550"/>
            </a:xfrm>
            <a:custGeom>
              <a:avLst/>
              <a:gdLst/>
              <a:ahLst/>
              <a:cxnLst>
                <a:cxn ang="0">
                  <a:pos x="50" y="114"/>
                </a:cxn>
                <a:cxn ang="0">
                  <a:pos x="40" y="106"/>
                </a:cxn>
                <a:cxn ang="0">
                  <a:pos x="114" y="32"/>
                </a:cxn>
                <a:cxn ang="0">
                  <a:pos x="98" y="16"/>
                </a:cxn>
                <a:cxn ang="0">
                  <a:pos x="24" y="90"/>
                </a:cxn>
                <a:cxn ang="0">
                  <a:pos x="16" y="82"/>
                </a:cxn>
                <a:cxn ang="0">
                  <a:pos x="90" y="8"/>
                </a:cxn>
                <a:cxn ang="0">
                  <a:pos x="82" y="0"/>
                </a:cxn>
                <a:cxn ang="0">
                  <a:pos x="0" y="82"/>
                </a:cxn>
                <a:cxn ang="0">
                  <a:pos x="50" y="132"/>
                </a:cxn>
                <a:cxn ang="0">
                  <a:pos x="130" y="50"/>
                </a:cxn>
                <a:cxn ang="0">
                  <a:pos x="122" y="42"/>
                </a:cxn>
                <a:cxn ang="0">
                  <a:pos x="50" y="114"/>
                </a:cxn>
              </a:cxnLst>
              <a:rect l="0" t="0" r="r" b="b"/>
              <a:pathLst>
                <a:path w="130" h="132">
                  <a:moveTo>
                    <a:pt x="50" y="114"/>
                  </a:moveTo>
                  <a:lnTo>
                    <a:pt x="40" y="106"/>
                  </a:lnTo>
                  <a:lnTo>
                    <a:pt x="114" y="32"/>
                  </a:lnTo>
                  <a:lnTo>
                    <a:pt x="98" y="16"/>
                  </a:lnTo>
                  <a:lnTo>
                    <a:pt x="24" y="90"/>
                  </a:lnTo>
                  <a:lnTo>
                    <a:pt x="16" y="82"/>
                  </a:lnTo>
                  <a:lnTo>
                    <a:pt x="90" y="8"/>
                  </a:lnTo>
                  <a:lnTo>
                    <a:pt x="82" y="0"/>
                  </a:lnTo>
                  <a:lnTo>
                    <a:pt x="0" y="82"/>
                  </a:lnTo>
                  <a:lnTo>
                    <a:pt x="50" y="132"/>
                  </a:lnTo>
                  <a:lnTo>
                    <a:pt x="130" y="50"/>
                  </a:lnTo>
                  <a:lnTo>
                    <a:pt x="122" y="42"/>
                  </a:lnTo>
                  <a:lnTo>
                    <a:pt x="50" y="1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4594225" y="754063"/>
              <a:ext cx="111125" cy="11271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0" y="13"/>
                </a:cxn>
                <a:cxn ang="0">
                  <a:pos x="30" y="44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3"/>
                </a:cxn>
                <a:cxn ang="0">
                  <a:pos x="40" y="24"/>
                </a:cxn>
              </a:cxnLst>
              <a:rect l="0" t="0" r="r" b="b"/>
              <a:pathLst>
                <a:path w="43" h="44">
                  <a:moveTo>
                    <a:pt x="40" y="2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1"/>
                    <a:pt x="43" y="26"/>
                    <a:pt x="4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90" name="Freeform 17"/>
          <p:cNvSpPr/>
          <p:nvPr/>
        </p:nvSpPr>
        <p:spPr bwMode="auto">
          <a:xfrm>
            <a:off x="2546798" y="5150398"/>
            <a:ext cx="284813" cy="242769"/>
          </a:xfrm>
          <a:custGeom>
            <a:avLst/>
            <a:gdLst/>
            <a:ahLst/>
            <a:cxnLst>
              <a:cxn ang="0">
                <a:pos x="36" y="111"/>
              </a:cxn>
              <a:cxn ang="0">
                <a:pos x="23" y="104"/>
              </a:cxn>
              <a:cxn ang="0">
                <a:pos x="22" y="104"/>
              </a:cxn>
              <a:cxn ang="0">
                <a:pos x="22" y="65"/>
              </a:cxn>
              <a:cxn ang="0">
                <a:pos x="55" y="32"/>
              </a:cxn>
              <a:cxn ang="0">
                <a:pos x="75" y="12"/>
              </a:cxn>
              <a:cxn ang="0">
                <a:pos x="111" y="16"/>
              </a:cxn>
              <a:cxn ang="0">
                <a:pos x="123" y="55"/>
              </a:cxn>
              <a:cxn ang="0">
                <a:pos x="76" y="104"/>
              </a:cxn>
              <a:cxn ang="0">
                <a:pos x="69" y="104"/>
              </a:cxn>
              <a:cxn ang="0">
                <a:pos x="69" y="97"/>
              </a:cxn>
              <a:cxn ang="0">
                <a:pos x="115" y="49"/>
              </a:cxn>
              <a:cxn ang="0">
                <a:pos x="104" y="23"/>
              </a:cxn>
              <a:cxn ang="0">
                <a:pos x="83" y="19"/>
              </a:cxn>
              <a:cxn ang="0">
                <a:pos x="62" y="40"/>
              </a:cxn>
              <a:cxn ang="0">
                <a:pos x="30" y="72"/>
              </a:cxn>
              <a:cxn ang="0">
                <a:pos x="30" y="97"/>
              </a:cxn>
              <a:cxn ang="0">
                <a:pos x="30" y="97"/>
              </a:cxn>
              <a:cxn ang="0">
                <a:pos x="43" y="96"/>
              </a:cxn>
              <a:cxn ang="0">
                <a:pos x="52" y="88"/>
              </a:cxn>
              <a:cxn ang="0">
                <a:pos x="88" y="51"/>
              </a:cxn>
              <a:cxn ang="0">
                <a:pos x="89" y="44"/>
              </a:cxn>
              <a:cxn ang="0">
                <a:pos x="81" y="48"/>
              </a:cxn>
              <a:cxn ang="0">
                <a:pos x="47" y="82"/>
              </a:cxn>
              <a:cxn ang="0">
                <a:pos x="39" y="82"/>
              </a:cxn>
              <a:cxn ang="0">
                <a:pos x="40" y="74"/>
              </a:cxn>
              <a:cxn ang="0">
                <a:pos x="73" y="41"/>
              </a:cxn>
              <a:cxn ang="0">
                <a:pos x="96" y="36"/>
              </a:cxn>
              <a:cxn ang="0">
                <a:pos x="96" y="58"/>
              </a:cxn>
              <a:cxn ang="0">
                <a:pos x="59" y="95"/>
              </a:cxn>
              <a:cxn ang="0">
                <a:pos x="50" y="104"/>
              </a:cxn>
              <a:cxn ang="0">
                <a:pos x="36" y="111"/>
              </a:cxn>
            </a:cxnLst>
            <a:rect l="0" t="0" r="r" b="b"/>
            <a:pathLst>
              <a:path w="130" h="111">
                <a:moveTo>
                  <a:pt x="36" y="111"/>
                </a:moveTo>
                <a:cubicBezTo>
                  <a:pt x="31" y="111"/>
                  <a:pt x="27" y="109"/>
                  <a:pt x="23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8" y="100"/>
                  <a:pt x="0" y="85"/>
                  <a:pt x="22" y="65"/>
                </a:cubicBezTo>
                <a:cubicBezTo>
                  <a:pt x="31" y="56"/>
                  <a:pt x="43" y="44"/>
                  <a:pt x="55" y="32"/>
                </a:cubicBezTo>
                <a:cubicBezTo>
                  <a:pt x="61" y="26"/>
                  <a:pt x="68" y="19"/>
                  <a:pt x="75" y="12"/>
                </a:cubicBezTo>
                <a:cubicBezTo>
                  <a:pt x="88" y="0"/>
                  <a:pt x="97" y="2"/>
                  <a:pt x="111" y="16"/>
                </a:cubicBezTo>
                <a:cubicBezTo>
                  <a:pt x="127" y="32"/>
                  <a:pt x="130" y="47"/>
                  <a:pt x="123" y="55"/>
                </a:cubicBezTo>
                <a:cubicBezTo>
                  <a:pt x="114" y="66"/>
                  <a:pt x="78" y="103"/>
                  <a:pt x="76" y="104"/>
                </a:cubicBezTo>
                <a:cubicBezTo>
                  <a:pt x="74" y="106"/>
                  <a:pt x="71" y="106"/>
                  <a:pt x="69" y="104"/>
                </a:cubicBezTo>
                <a:cubicBezTo>
                  <a:pt x="67" y="102"/>
                  <a:pt x="67" y="99"/>
                  <a:pt x="69" y="97"/>
                </a:cubicBezTo>
                <a:cubicBezTo>
                  <a:pt x="69" y="96"/>
                  <a:pt x="106" y="59"/>
                  <a:pt x="115" y="49"/>
                </a:cubicBezTo>
                <a:cubicBezTo>
                  <a:pt x="118" y="46"/>
                  <a:pt x="118" y="37"/>
                  <a:pt x="104" y="23"/>
                </a:cubicBezTo>
                <a:cubicBezTo>
                  <a:pt x="95" y="15"/>
                  <a:pt x="93" y="9"/>
                  <a:pt x="83" y="19"/>
                </a:cubicBezTo>
                <a:cubicBezTo>
                  <a:pt x="76" y="26"/>
                  <a:pt x="69" y="33"/>
                  <a:pt x="62" y="40"/>
                </a:cubicBezTo>
                <a:cubicBezTo>
                  <a:pt x="50" y="52"/>
                  <a:pt x="38" y="63"/>
                  <a:pt x="30" y="72"/>
                </a:cubicBezTo>
                <a:cubicBezTo>
                  <a:pt x="16" y="85"/>
                  <a:pt x="25" y="92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101"/>
                  <a:pt x="37" y="102"/>
                  <a:pt x="43" y="96"/>
                </a:cubicBezTo>
                <a:cubicBezTo>
                  <a:pt x="44" y="95"/>
                  <a:pt x="47" y="92"/>
                  <a:pt x="52" y="88"/>
                </a:cubicBezTo>
                <a:cubicBezTo>
                  <a:pt x="63" y="77"/>
                  <a:pt x="84" y="57"/>
                  <a:pt x="88" y="51"/>
                </a:cubicBezTo>
                <a:cubicBezTo>
                  <a:pt x="89" y="50"/>
                  <a:pt x="91" y="46"/>
                  <a:pt x="89" y="44"/>
                </a:cubicBezTo>
                <a:cubicBezTo>
                  <a:pt x="87" y="42"/>
                  <a:pt x="82" y="46"/>
                  <a:pt x="81" y="48"/>
                </a:cubicBezTo>
                <a:cubicBezTo>
                  <a:pt x="66" y="63"/>
                  <a:pt x="47" y="82"/>
                  <a:pt x="47" y="82"/>
                </a:cubicBezTo>
                <a:cubicBezTo>
                  <a:pt x="45" y="84"/>
                  <a:pt x="41" y="84"/>
                  <a:pt x="39" y="82"/>
                </a:cubicBezTo>
                <a:cubicBezTo>
                  <a:pt x="37" y="80"/>
                  <a:pt x="37" y="76"/>
                  <a:pt x="40" y="74"/>
                </a:cubicBezTo>
                <a:cubicBezTo>
                  <a:pt x="40" y="74"/>
                  <a:pt x="59" y="56"/>
                  <a:pt x="73" y="41"/>
                </a:cubicBezTo>
                <a:cubicBezTo>
                  <a:pt x="82" y="31"/>
                  <a:pt x="91" y="32"/>
                  <a:pt x="96" y="36"/>
                </a:cubicBezTo>
                <a:cubicBezTo>
                  <a:pt x="102" y="42"/>
                  <a:pt x="101" y="52"/>
                  <a:pt x="96" y="58"/>
                </a:cubicBezTo>
                <a:cubicBezTo>
                  <a:pt x="92" y="63"/>
                  <a:pt x="75" y="79"/>
                  <a:pt x="59" y="95"/>
                </a:cubicBezTo>
                <a:cubicBezTo>
                  <a:pt x="55" y="99"/>
                  <a:pt x="52" y="102"/>
                  <a:pt x="50" y="104"/>
                </a:cubicBezTo>
                <a:cubicBezTo>
                  <a:pt x="45" y="108"/>
                  <a:pt x="41" y="111"/>
                  <a:pt x="36" y="11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93" name="Freeform 40"/>
          <p:cNvSpPr>
            <a:spLocks noEditPoints="1"/>
          </p:cNvSpPr>
          <p:nvPr/>
        </p:nvSpPr>
        <p:spPr bwMode="auto">
          <a:xfrm>
            <a:off x="2649045" y="1748181"/>
            <a:ext cx="256574" cy="214734"/>
          </a:xfrm>
          <a:custGeom>
            <a:avLst/>
            <a:gdLst>
              <a:gd name="T0" fmla="*/ 191 w 258"/>
              <a:gd name="T1" fmla="*/ 3 h 216"/>
              <a:gd name="T2" fmla="*/ 185 w 258"/>
              <a:gd name="T3" fmla="*/ 0 h 216"/>
              <a:gd name="T4" fmla="*/ 73 w 258"/>
              <a:gd name="T5" fmla="*/ 0 h 216"/>
              <a:gd name="T6" fmla="*/ 67 w 258"/>
              <a:gd name="T7" fmla="*/ 3 h 216"/>
              <a:gd name="T8" fmla="*/ 3 w 258"/>
              <a:gd name="T9" fmla="*/ 83 h 216"/>
              <a:gd name="T10" fmla="*/ 3 w 258"/>
              <a:gd name="T11" fmla="*/ 94 h 216"/>
              <a:gd name="T12" fmla="*/ 123 w 258"/>
              <a:gd name="T13" fmla="*/ 214 h 216"/>
              <a:gd name="T14" fmla="*/ 129 w 258"/>
              <a:gd name="T15" fmla="*/ 216 h 216"/>
              <a:gd name="T16" fmla="*/ 135 w 258"/>
              <a:gd name="T17" fmla="*/ 214 h 216"/>
              <a:gd name="T18" fmla="*/ 255 w 258"/>
              <a:gd name="T19" fmla="*/ 94 h 216"/>
              <a:gd name="T20" fmla="*/ 255 w 258"/>
              <a:gd name="T21" fmla="*/ 83 h 216"/>
              <a:gd name="T22" fmla="*/ 191 w 258"/>
              <a:gd name="T23" fmla="*/ 3 h 216"/>
              <a:gd name="T24" fmla="*/ 232 w 258"/>
              <a:gd name="T25" fmla="*/ 80 h 216"/>
              <a:gd name="T26" fmla="*/ 191 w 258"/>
              <a:gd name="T27" fmla="*/ 80 h 216"/>
              <a:gd name="T28" fmla="*/ 172 w 258"/>
              <a:gd name="T29" fmla="*/ 16 h 216"/>
              <a:gd name="T30" fmla="*/ 181 w 258"/>
              <a:gd name="T31" fmla="*/ 16 h 216"/>
              <a:gd name="T32" fmla="*/ 232 w 258"/>
              <a:gd name="T33" fmla="*/ 80 h 216"/>
              <a:gd name="T34" fmla="*/ 68 w 258"/>
              <a:gd name="T35" fmla="*/ 96 h 216"/>
              <a:gd name="T36" fmla="*/ 111 w 258"/>
              <a:gd name="T37" fmla="*/ 179 h 216"/>
              <a:gd name="T38" fmla="*/ 28 w 258"/>
              <a:gd name="T39" fmla="*/ 96 h 216"/>
              <a:gd name="T40" fmla="*/ 68 w 258"/>
              <a:gd name="T41" fmla="*/ 96 h 216"/>
              <a:gd name="T42" fmla="*/ 86 w 258"/>
              <a:gd name="T43" fmla="*/ 96 h 216"/>
              <a:gd name="T44" fmla="*/ 121 w 258"/>
              <a:gd name="T45" fmla="*/ 96 h 216"/>
              <a:gd name="T46" fmla="*/ 121 w 258"/>
              <a:gd name="T47" fmla="*/ 163 h 216"/>
              <a:gd name="T48" fmla="*/ 86 w 258"/>
              <a:gd name="T49" fmla="*/ 96 h 216"/>
              <a:gd name="T50" fmla="*/ 137 w 258"/>
              <a:gd name="T51" fmla="*/ 96 h 216"/>
              <a:gd name="T52" fmla="*/ 172 w 258"/>
              <a:gd name="T53" fmla="*/ 96 h 216"/>
              <a:gd name="T54" fmla="*/ 137 w 258"/>
              <a:gd name="T55" fmla="*/ 163 h 216"/>
              <a:gd name="T56" fmla="*/ 137 w 258"/>
              <a:gd name="T57" fmla="*/ 96 h 216"/>
              <a:gd name="T58" fmla="*/ 190 w 258"/>
              <a:gd name="T59" fmla="*/ 96 h 216"/>
              <a:gd name="T60" fmla="*/ 230 w 258"/>
              <a:gd name="T61" fmla="*/ 96 h 216"/>
              <a:gd name="T62" fmla="*/ 147 w 258"/>
              <a:gd name="T63" fmla="*/ 179 h 216"/>
              <a:gd name="T64" fmla="*/ 190 w 258"/>
              <a:gd name="T65" fmla="*/ 96 h 216"/>
              <a:gd name="T66" fmla="*/ 155 w 258"/>
              <a:gd name="T67" fmla="*/ 16 h 216"/>
              <a:gd name="T68" fmla="*/ 174 w 258"/>
              <a:gd name="T69" fmla="*/ 80 h 216"/>
              <a:gd name="T70" fmla="*/ 137 w 258"/>
              <a:gd name="T71" fmla="*/ 80 h 216"/>
              <a:gd name="T72" fmla="*/ 137 w 258"/>
              <a:gd name="T73" fmla="*/ 16 h 216"/>
              <a:gd name="T74" fmla="*/ 155 w 258"/>
              <a:gd name="T75" fmla="*/ 16 h 216"/>
              <a:gd name="T76" fmla="*/ 121 w 258"/>
              <a:gd name="T77" fmla="*/ 80 h 216"/>
              <a:gd name="T78" fmla="*/ 84 w 258"/>
              <a:gd name="T79" fmla="*/ 80 h 216"/>
              <a:gd name="T80" fmla="*/ 103 w 258"/>
              <a:gd name="T81" fmla="*/ 16 h 216"/>
              <a:gd name="T82" fmla="*/ 121 w 258"/>
              <a:gd name="T83" fmla="*/ 16 h 216"/>
              <a:gd name="T84" fmla="*/ 121 w 258"/>
              <a:gd name="T85" fmla="*/ 80 h 216"/>
              <a:gd name="T86" fmla="*/ 77 w 258"/>
              <a:gd name="T87" fmla="*/ 16 h 216"/>
              <a:gd name="T88" fmla="*/ 86 w 258"/>
              <a:gd name="T89" fmla="*/ 16 h 216"/>
              <a:gd name="T90" fmla="*/ 67 w 258"/>
              <a:gd name="T91" fmla="*/ 80 h 216"/>
              <a:gd name="T92" fmla="*/ 26 w 258"/>
              <a:gd name="T93" fmla="*/ 80 h 216"/>
              <a:gd name="T94" fmla="*/ 77 w 258"/>
              <a:gd name="T95" fmla="*/ 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8" h="216">
                <a:moveTo>
                  <a:pt x="191" y="3"/>
                </a:moveTo>
                <a:cubicBezTo>
                  <a:pt x="190" y="1"/>
                  <a:pt x="187" y="0"/>
                  <a:pt x="18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1"/>
                  <a:pt x="67" y="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86"/>
                  <a:pt x="0" y="91"/>
                  <a:pt x="3" y="94"/>
                </a:cubicBezTo>
                <a:cubicBezTo>
                  <a:pt x="123" y="214"/>
                  <a:pt x="123" y="214"/>
                  <a:pt x="123" y="214"/>
                </a:cubicBezTo>
                <a:cubicBezTo>
                  <a:pt x="125" y="215"/>
                  <a:pt x="127" y="216"/>
                  <a:pt x="129" y="216"/>
                </a:cubicBezTo>
                <a:cubicBezTo>
                  <a:pt x="131" y="216"/>
                  <a:pt x="133" y="215"/>
                  <a:pt x="135" y="21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58" y="91"/>
                  <a:pt x="258" y="86"/>
                  <a:pt x="255" y="83"/>
                </a:cubicBezTo>
                <a:lnTo>
                  <a:pt x="191" y="3"/>
                </a:lnTo>
                <a:close/>
                <a:moveTo>
                  <a:pt x="232" y="80"/>
                </a:moveTo>
                <a:cubicBezTo>
                  <a:pt x="191" y="80"/>
                  <a:pt x="191" y="80"/>
                  <a:pt x="191" y="8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1" y="16"/>
                  <a:pt x="181" y="16"/>
                  <a:pt x="181" y="16"/>
                </a:cubicBezTo>
                <a:lnTo>
                  <a:pt x="232" y="80"/>
                </a:lnTo>
                <a:close/>
                <a:moveTo>
                  <a:pt x="68" y="96"/>
                </a:moveTo>
                <a:cubicBezTo>
                  <a:pt x="111" y="179"/>
                  <a:pt x="111" y="179"/>
                  <a:pt x="111" y="179"/>
                </a:cubicBezTo>
                <a:cubicBezTo>
                  <a:pt x="28" y="96"/>
                  <a:pt x="28" y="96"/>
                  <a:pt x="28" y="96"/>
                </a:cubicBezTo>
                <a:lnTo>
                  <a:pt x="68" y="96"/>
                </a:lnTo>
                <a:close/>
                <a:moveTo>
                  <a:pt x="86" y="96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163"/>
                  <a:pt x="121" y="163"/>
                  <a:pt x="121" y="163"/>
                </a:cubicBezTo>
                <a:lnTo>
                  <a:pt x="86" y="96"/>
                </a:lnTo>
                <a:close/>
                <a:moveTo>
                  <a:pt x="137" y="96"/>
                </a:moveTo>
                <a:cubicBezTo>
                  <a:pt x="172" y="96"/>
                  <a:pt x="172" y="96"/>
                  <a:pt x="172" y="96"/>
                </a:cubicBezTo>
                <a:cubicBezTo>
                  <a:pt x="137" y="163"/>
                  <a:pt x="137" y="163"/>
                  <a:pt x="137" y="163"/>
                </a:cubicBezTo>
                <a:lnTo>
                  <a:pt x="137" y="96"/>
                </a:lnTo>
                <a:close/>
                <a:moveTo>
                  <a:pt x="190" y="96"/>
                </a:moveTo>
                <a:cubicBezTo>
                  <a:pt x="230" y="96"/>
                  <a:pt x="230" y="96"/>
                  <a:pt x="230" y="96"/>
                </a:cubicBezTo>
                <a:cubicBezTo>
                  <a:pt x="147" y="179"/>
                  <a:pt x="147" y="179"/>
                  <a:pt x="147" y="179"/>
                </a:cubicBezTo>
                <a:lnTo>
                  <a:pt x="190" y="96"/>
                </a:lnTo>
                <a:close/>
                <a:moveTo>
                  <a:pt x="155" y="16"/>
                </a:moveTo>
                <a:cubicBezTo>
                  <a:pt x="174" y="80"/>
                  <a:pt x="174" y="80"/>
                  <a:pt x="174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37" y="16"/>
                  <a:pt x="137" y="16"/>
                  <a:pt x="137" y="16"/>
                </a:cubicBezTo>
                <a:lnTo>
                  <a:pt x="155" y="16"/>
                </a:lnTo>
                <a:close/>
                <a:moveTo>
                  <a:pt x="12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80"/>
                </a:lnTo>
                <a:close/>
                <a:moveTo>
                  <a:pt x="77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67" y="80"/>
                  <a:pt x="67" y="80"/>
                  <a:pt x="67" y="80"/>
                </a:cubicBezTo>
                <a:cubicBezTo>
                  <a:pt x="26" y="80"/>
                  <a:pt x="26" y="80"/>
                  <a:pt x="26" y="80"/>
                </a:cubicBezTo>
                <a:lnTo>
                  <a:pt x="77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cs typeface="+mn-ea"/>
              <a:sym typeface="+mn-lt"/>
            </a:endParaRPr>
          </a:p>
        </p:txBody>
      </p:sp>
      <p:sp>
        <p:nvSpPr>
          <p:cNvPr id="72" name="任意多边形: 形状 71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3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82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83" name="任意多边形: 形状 82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3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82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83" name="任意多边形: 形状 82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CB9107F4-747D-A7B9-EF99-0ECF67888348}"/>
              </a:ext>
            </a:extLst>
          </p:cNvPr>
          <p:cNvSpPr txBox="1"/>
          <p:nvPr/>
        </p:nvSpPr>
        <p:spPr>
          <a:xfrm>
            <a:off x="1694672" y="5895026"/>
            <a:ext cx="9105851" cy="6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We provide professional-quality free PowerPoint templates to help you with your business presentations - freeppt7.com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。</a:t>
            </a:r>
          </a:p>
        </p:txBody>
      </p:sp>
      <p:sp>
        <p:nvSpPr>
          <p:cNvPr id="94" name="椭圆形标注 33">
            <a:extLst>
              <a:ext uri="{FF2B5EF4-FFF2-40B4-BE49-F238E27FC236}">
                <a16:creationId xmlns:a16="http://schemas.microsoft.com/office/drawing/2014/main" id="{7289734F-4A49-6656-3C1A-C1926BD093E9}"/>
              </a:ext>
            </a:extLst>
          </p:cNvPr>
          <p:cNvSpPr/>
          <p:nvPr/>
        </p:nvSpPr>
        <p:spPr>
          <a:xfrm>
            <a:off x="2946386" y="2095626"/>
            <a:ext cx="1659178" cy="1132218"/>
          </a:xfrm>
          <a:prstGeom prst="wedgeEllipseCallout">
            <a:avLst>
              <a:gd name="adj1" fmla="val 19927"/>
              <a:gd name="adj2" fmla="val 7091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5" name="MH_SubTitle_1">
            <a:extLst>
              <a:ext uri="{FF2B5EF4-FFF2-40B4-BE49-F238E27FC236}">
                <a16:creationId xmlns:a16="http://schemas.microsoft.com/office/drawing/2014/main" id="{D89FDEB8-0D8F-611F-6B7C-0A1864CD4F4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1758" y="2497264"/>
            <a:ext cx="1433414" cy="3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椭圆形标注 36">
            <a:extLst>
              <a:ext uri="{FF2B5EF4-FFF2-40B4-BE49-F238E27FC236}">
                <a16:creationId xmlns:a16="http://schemas.microsoft.com/office/drawing/2014/main" id="{9FD57754-4085-2759-0AAC-103BFCEBFFE2}"/>
              </a:ext>
            </a:extLst>
          </p:cNvPr>
          <p:cNvSpPr/>
          <p:nvPr/>
        </p:nvSpPr>
        <p:spPr>
          <a:xfrm>
            <a:off x="7504807" y="2187491"/>
            <a:ext cx="1659178" cy="1132218"/>
          </a:xfrm>
          <a:prstGeom prst="wedgeEllipseCallout">
            <a:avLst>
              <a:gd name="adj1" fmla="val -21981"/>
              <a:gd name="adj2" fmla="val 7427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8" name="MH_SubTitle_3">
            <a:extLst>
              <a:ext uri="{FF2B5EF4-FFF2-40B4-BE49-F238E27FC236}">
                <a16:creationId xmlns:a16="http://schemas.microsoft.com/office/drawing/2014/main" id="{FFB30E88-FFE6-7240-58B0-3C156B1296F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18270" y="2589129"/>
            <a:ext cx="1435046" cy="3993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ctr">
              <a:defRPr b="1">
                <a:latin typeface="Arial"/>
                <a:ea typeface="微软雅黑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椭圆形标注 39">
            <a:extLst>
              <a:ext uri="{FF2B5EF4-FFF2-40B4-BE49-F238E27FC236}">
                <a16:creationId xmlns:a16="http://schemas.microsoft.com/office/drawing/2014/main" id="{17F4B453-3DA8-1A9C-C68D-1D45E14737A3}"/>
              </a:ext>
            </a:extLst>
          </p:cNvPr>
          <p:cNvSpPr/>
          <p:nvPr/>
        </p:nvSpPr>
        <p:spPr>
          <a:xfrm>
            <a:off x="8174906" y="3973052"/>
            <a:ext cx="1432300" cy="984646"/>
          </a:xfrm>
          <a:prstGeom prst="wedgeEllipseCallout">
            <a:avLst>
              <a:gd name="adj1" fmla="val -38123"/>
              <a:gd name="adj2" fmla="val 625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1" name="MH_SubTitle_5">
            <a:extLst>
              <a:ext uri="{FF2B5EF4-FFF2-40B4-BE49-F238E27FC236}">
                <a16:creationId xmlns:a16="http://schemas.microsoft.com/office/drawing/2014/main" id="{2EF9D8D8-C90D-CC25-7E13-98424BC1439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74905" y="4292128"/>
            <a:ext cx="1432299" cy="3993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ctr">
              <a:defRPr b="1">
                <a:latin typeface="Arial"/>
                <a:ea typeface="微软雅黑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椭圆形标注 42">
            <a:extLst>
              <a:ext uri="{FF2B5EF4-FFF2-40B4-BE49-F238E27FC236}">
                <a16:creationId xmlns:a16="http://schemas.microsoft.com/office/drawing/2014/main" id="{E4ED98EA-8F4A-53F2-CBBE-22965F0953C2}"/>
              </a:ext>
            </a:extLst>
          </p:cNvPr>
          <p:cNvSpPr/>
          <p:nvPr/>
        </p:nvSpPr>
        <p:spPr>
          <a:xfrm>
            <a:off x="5281241" y="1189496"/>
            <a:ext cx="1932712" cy="1273976"/>
          </a:xfrm>
          <a:prstGeom prst="wedgeEllipseCallout">
            <a:avLst>
              <a:gd name="adj1" fmla="val -200"/>
              <a:gd name="adj2" fmla="val 6849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4" name="MH_SubTitle_4">
            <a:extLst>
              <a:ext uri="{FF2B5EF4-FFF2-40B4-BE49-F238E27FC236}">
                <a16:creationId xmlns:a16="http://schemas.microsoft.com/office/drawing/2014/main" id="{F117ED1C-20F1-3BCA-C642-8E6C79E9BBF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02317" y="1490715"/>
            <a:ext cx="1629104" cy="6891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ctr">
              <a:defRPr b="1">
                <a:latin typeface="Arial"/>
                <a:ea typeface="微软雅黑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椭圆形标注 45">
            <a:extLst>
              <a:ext uri="{FF2B5EF4-FFF2-40B4-BE49-F238E27FC236}">
                <a16:creationId xmlns:a16="http://schemas.microsoft.com/office/drawing/2014/main" id="{0F1A7535-88C4-105C-15FF-AC4605B47B95}"/>
              </a:ext>
            </a:extLst>
          </p:cNvPr>
          <p:cNvSpPr/>
          <p:nvPr/>
        </p:nvSpPr>
        <p:spPr>
          <a:xfrm>
            <a:off x="2475090" y="3949393"/>
            <a:ext cx="1432300" cy="984646"/>
          </a:xfrm>
          <a:prstGeom prst="wedgeEllipseCallout">
            <a:avLst>
              <a:gd name="adj1" fmla="val 35028"/>
              <a:gd name="adj2" fmla="val 6056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60951" tIns="30475" rIns="60951" bIns="30475" numCol="1" anchor="t" anchorCtr="0" compatLnSpc="1"/>
          <a:lstStyle/>
          <a:p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7" name="MH_SubTitle_2">
            <a:extLst>
              <a:ext uri="{FF2B5EF4-FFF2-40B4-BE49-F238E27FC236}">
                <a16:creationId xmlns:a16="http://schemas.microsoft.com/office/drawing/2014/main" id="{22806276-625E-609B-F20D-EB96EEF7B15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2792" y="4259526"/>
            <a:ext cx="1432300" cy="3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ctr">
              <a:defRPr b="1">
                <a:latin typeface="Arial"/>
                <a:ea typeface="微软雅黑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47C37B55-760F-8BAD-3E64-E17949DD2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348" y="2988489"/>
            <a:ext cx="2872185" cy="26970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96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5538941" y="2578722"/>
            <a:ext cx="3707218" cy="577093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64738" y="3388555"/>
            <a:ext cx="6462524" cy="0"/>
          </a:xfrm>
          <a:prstGeom prst="line">
            <a:avLst/>
          </a:prstGeom>
          <a:ln>
            <a:solidFill>
              <a:schemeClr val="accent3">
                <a:lumMod val="10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Text"/>
          <p:cNvSpPr txBox="1"/>
          <p:nvPr/>
        </p:nvSpPr>
        <p:spPr>
          <a:xfrm>
            <a:off x="5429785" y="2578722"/>
            <a:ext cx="381637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64738" y="3647246"/>
            <a:ext cx="6462524" cy="35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64532" y="2513960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53"/>
          <p:cNvSpPr/>
          <p:nvPr/>
        </p:nvSpPr>
        <p:spPr>
          <a:xfrm>
            <a:off x="5967956" y="2544666"/>
            <a:ext cx="304245" cy="263858"/>
          </a:xfrm>
          <a:prstGeom prst="triangl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Isosceles Triangle 54"/>
          <p:cNvSpPr/>
          <p:nvPr/>
        </p:nvSpPr>
        <p:spPr>
          <a:xfrm flipV="1">
            <a:off x="5966610" y="2970070"/>
            <a:ext cx="306937" cy="263858"/>
          </a:xfrm>
          <a:prstGeom prst="triangl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84"/>
          <p:cNvSpPr txBox="1"/>
          <p:nvPr/>
        </p:nvSpPr>
        <p:spPr>
          <a:xfrm>
            <a:off x="5699129" y="171918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>
                <a:cs typeface="+mn-ea"/>
                <a:sym typeface="+mn-lt"/>
              </a:rPr>
              <a:t>+88%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64378" y="2200353"/>
            <a:ext cx="4316840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9324" y="1737834"/>
            <a:ext cx="164125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64378" y="3405308"/>
            <a:ext cx="4316840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10783" y="2200353"/>
            <a:ext cx="4316840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47343" y="1737834"/>
            <a:ext cx="167465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10783" y="3405308"/>
            <a:ext cx="4316840" cy="591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5699129" y="331729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2000" b="1" kern="1200" cap="none" spc="0" normalizeH="0" baseline="0" noProof="0" dirty="0">
                <a:cs typeface="+mn-ea"/>
                <a:sym typeface="+mn-lt"/>
              </a:rPr>
              <a:t>+88%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78212" y="2083001"/>
            <a:ext cx="883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78212" y="3654264"/>
            <a:ext cx="883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Subtitle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2541" y="4538546"/>
            <a:ext cx="10206919" cy="134929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78484" y="4778717"/>
            <a:ext cx="9835032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etc.Click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18158" y="3051953"/>
            <a:ext cx="16024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47343" y="3051953"/>
            <a:ext cx="167465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1187"/>
          <p:cNvGrpSpPr/>
          <p:nvPr/>
        </p:nvGrpSpPr>
        <p:grpSpPr>
          <a:xfrm>
            <a:off x="3596064" y="1815920"/>
            <a:ext cx="244949" cy="243939"/>
            <a:chOff x="8270875" y="374650"/>
            <a:chExt cx="384176" cy="382588"/>
          </a:xfrm>
          <a:solidFill>
            <a:schemeClr val="tx1"/>
          </a:solidFill>
        </p:grpSpPr>
        <p:sp>
          <p:nvSpPr>
            <p:cNvPr id="34" name="Freeform 114"/>
            <p:cNvSpPr>
              <a:spLocks noEditPoints="1"/>
            </p:cNvSpPr>
            <p:nvPr/>
          </p:nvSpPr>
          <p:spPr bwMode="auto">
            <a:xfrm>
              <a:off x="8548688" y="446088"/>
              <a:ext cx="106363" cy="311150"/>
            </a:xfrm>
            <a:custGeom>
              <a:avLst/>
              <a:gdLst>
                <a:gd name="T0" fmla="*/ 441 w 944"/>
                <a:gd name="T1" fmla="*/ 2040 h 2750"/>
                <a:gd name="T2" fmla="*/ 380 w 944"/>
                <a:gd name="T3" fmla="*/ 2061 h 2750"/>
                <a:gd name="T4" fmla="*/ 331 w 944"/>
                <a:gd name="T5" fmla="*/ 2099 h 2750"/>
                <a:gd name="T6" fmla="*/ 294 w 944"/>
                <a:gd name="T7" fmla="*/ 2151 h 2750"/>
                <a:gd name="T8" fmla="*/ 274 w 944"/>
                <a:gd name="T9" fmla="*/ 2213 h 2750"/>
                <a:gd name="T10" fmla="*/ 274 w 944"/>
                <a:gd name="T11" fmla="*/ 2281 h 2750"/>
                <a:gd name="T12" fmla="*/ 294 w 944"/>
                <a:gd name="T13" fmla="*/ 2342 h 2750"/>
                <a:gd name="T14" fmla="*/ 331 w 944"/>
                <a:gd name="T15" fmla="*/ 2394 h 2750"/>
                <a:gd name="T16" fmla="*/ 381 w 944"/>
                <a:gd name="T17" fmla="*/ 2432 h 2750"/>
                <a:gd name="T18" fmla="*/ 441 w 944"/>
                <a:gd name="T19" fmla="*/ 2452 h 2750"/>
                <a:gd name="T20" fmla="*/ 506 w 944"/>
                <a:gd name="T21" fmla="*/ 2452 h 2750"/>
                <a:gd name="T22" fmla="*/ 565 w 944"/>
                <a:gd name="T23" fmla="*/ 2432 h 2750"/>
                <a:gd name="T24" fmla="*/ 615 w 944"/>
                <a:gd name="T25" fmla="*/ 2394 h 2750"/>
                <a:gd name="T26" fmla="*/ 652 w 944"/>
                <a:gd name="T27" fmla="*/ 2342 h 2750"/>
                <a:gd name="T28" fmla="*/ 672 w 944"/>
                <a:gd name="T29" fmla="*/ 2281 h 2750"/>
                <a:gd name="T30" fmla="*/ 672 w 944"/>
                <a:gd name="T31" fmla="*/ 2213 h 2750"/>
                <a:gd name="T32" fmla="*/ 652 w 944"/>
                <a:gd name="T33" fmla="*/ 2151 h 2750"/>
                <a:gd name="T34" fmla="*/ 615 w 944"/>
                <a:gd name="T35" fmla="*/ 2099 h 2750"/>
                <a:gd name="T36" fmla="*/ 565 w 944"/>
                <a:gd name="T37" fmla="*/ 2061 h 2750"/>
                <a:gd name="T38" fmla="*/ 506 w 944"/>
                <a:gd name="T39" fmla="*/ 2040 h 2750"/>
                <a:gd name="T40" fmla="*/ 255 w 944"/>
                <a:gd name="T41" fmla="*/ 439 h 2750"/>
                <a:gd name="T42" fmla="*/ 215 w 944"/>
                <a:gd name="T43" fmla="*/ 449 h 2750"/>
                <a:gd name="T44" fmla="*/ 184 w 944"/>
                <a:gd name="T45" fmla="*/ 473 h 2750"/>
                <a:gd name="T46" fmla="*/ 167 w 944"/>
                <a:gd name="T47" fmla="*/ 509 h 2750"/>
                <a:gd name="T48" fmla="*/ 167 w 944"/>
                <a:gd name="T49" fmla="*/ 551 h 2750"/>
                <a:gd name="T50" fmla="*/ 184 w 944"/>
                <a:gd name="T51" fmla="*/ 588 h 2750"/>
                <a:gd name="T52" fmla="*/ 215 w 944"/>
                <a:gd name="T53" fmla="*/ 612 h 2750"/>
                <a:gd name="T54" fmla="*/ 255 w 944"/>
                <a:gd name="T55" fmla="*/ 621 h 2750"/>
                <a:gd name="T56" fmla="*/ 712 w 944"/>
                <a:gd name="T57" fmla="*/ 618 h 2750"/>
                <a:gd name="T58" fmla="*/ 749 w 944"/>
                <a:gd name="T59" fmla="*/ 601 h 2750"/>
                <a:gd name="T60" fmla="*/ 774 w 944"/>
                <a:gd name="T61" fmla="*/ 570 h 2750"/>
                <a:gd name="T62" fmla="*/ 782 w 944"/>
                <a:gd name="T63" fmla="*/ 530 h 2750"/>
                <a:gd name="T64" fmla="*/ 774 w 944"/>
                <a:gd name="T65" fmla="*/ 489 h 2750"/>
                <a:gd name="T66" fmla="*/ 748 w 944"/>
                <a:gd name="T67" fmla="*/ 459 h 2750"/>
                <a:gd name="T68" fmla="*/ 712 w 944"/>
                <a:gd name="T69" fmla="*/ 441 h 2750"/>
                <a:gd name="T70" fmla="*/ 255 w 944"/>
                <a:gd name="T71" fmla="*/ 439 h 2750"/>
                <a:gd name="T72" fmla="*/ 944 w 944"/>
                <a:gd name="T73" fmla="*/ 0 h 2750"/>
                <a:gd name="T74" fmla="*/ 0 w 944"/>
                <a:gd name="T75" fmla="*/ 2750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750">
                  <a:moveTo>
                    <a:pt x="473" y="2038"/>
                  </a:moveTo>
                  <a:lnTo>
                    <a:pt x="441" y="2040"/>
                  </a:lnTo>
                  <a:lnTo>
                    <a:pt x="410" y="2049"/>
                  </a:lnTo>
                  <a:lnTo>
                    <a:pt x="380" y="2061"/>
                  </a:lnTo>
                  <a:lnTo>
                    <a:pt x="355" y="2078"/>
                  </a:lnTo>
                  <a:lnTo>
                    <a:pt x="331" y="2099"/>
                  </a:lnTo>
                  <a:lnTo>
                    <a:pt x="311" y="2123"/>
                  </a:lnTo>
                  <a:lnTo>
                    <a:pt x="294" y="2151"/>
                  </a:lnTo>
                  <a:lnTo>
                    <a:pt x="282" y="2181"/>
                  </a:lnTo>
                  <a:lnTo>
                    <a:pt x="274" y="2213"/>
                  </a:lnTo>
                  <a:lnTo>
                    <a:pt x="272" y="2247"/>
                  </a:lnTo>
                  <a:lnTo>
                    <a:pt x="274" y="2281"/>
                  </a:lnTo>
                  <a:lnTo>
                    <a:pt x="282" y="2312"/>
                  </a:lnTo>
                  <a:lnTo>
                    <a:pt x="294" y="2342"/>
                  </a:lnTo>
                  <a:lnTo>
                    <a:pt x="311" y="2370"/>
                  </a:lnTo>
                  <a:lnTo>
                    <a:pt x="331" y="2394"/>
                  </a:lnTo>
                  <a:lnTo>
                    <a:pt x="355" y="2415"/>
                  </a:lnTo>
                  <a:lnTo>
                    <a:pt x="381" y="2432"/>
                  </a:lnTo>
                  <a:lnTo>
                    <a:pt x="410" y="2444"/>
                  </a:lnTo>
                  <a:lnTo>
                    <a:pt x="441" y="2452"/>
                  </a:lnTo>
                  <a:lnTo>
                    <a:pt x="473" y="2456"/>
                  </a:lnTo>
                  <a:lnTo>
                    <a:pt x="506" y="2452"/>
                  </a:lnTo>
                  <a:lnTo>
                    <a:pt x="536" y="2444"/>
                  </a:lnTo>
                  <a:lnTo>
                    <a:pt x="565" y="2432"/>
                  </a:lnTo>
                  <a:lnTo>
                    <a:pt x="592" y="2415"/>
                  </a:lnTo>
                  <a:lnTo>
                    <a:pt x="615" y="2394"/>
                  </a:lnTo>
                  <a:lnTo>
                    <a:pt x="636" y="2370"/>
                  </a:lnTo>
                  <a:lnTo>
                    <a:pt x="652" y="2342"/>
                  </a:lnTo>
                  <a:lnTo>
                    <a:pt x="665" y="2312"/>
                  </a:lnTo>
                  <a:lnTo>
                    <a:pt x="672" y="2281"/>
                  </a:lnTo>
                  <a:lnTo>
                    <a:pt x="675" y="2247"/>
                  </a:lnTo>
                  <a:lnTo>
                    <a:pt x="672" y="2213"/>
                  </a:lnTo>
                  <a:lnTo>
                    <a:pt x="665" y="2181"/>
                  </a:lnTo>
                  <a:lnTo>
                    <a:pt x="652" y="2151"/>
                  </a:lnTo>
                  <a:lnTo>
                    <a:pt x="636" y="2123"/>
                  </a:lnTo>
                  <a:lnTo>
                    <a:pt x="615" y="2099"/>
                  </a:lnTo>
                  <a:lnTo>
                    <a:pt x="592" y="2078"/>
                  </a:lnTo>
                  <a:lnTo>
                    <a:pt x="565" y="2061"/>
                  </a:lnTo>
                  <a:lnTo>
                    <a:pt x="536" y="2049"/>
                  </a:lnTo>
                  <a:lnTo>
                    <a:pt x="506" y="2040"/>
                  </a:lnTo>
                  <a:lnTo>
                    <a:pt x="473" y="2038"/>
                  </a:lnTo>
                  <a:close/>
                  <a:moveTo>
                    <a:pt x="255" y="439"/>
                  </a:moveTo>
                  <a:lnTo>
                    <a:pt x="235" y="441"/>
                  </a:lnTo>
                  <a:lnTo>
                    <a:pt x="215" y="449"/>
                  </a:lnTo>
                  <a:lnTo>
                    <a:pt x="198" y="459"/>
                  </a:lnTo>
                  <a:lnTo>
                    <a:pt x="184" y="473"/>
                  </a:lnTo>
                  <a:lnTo>
                    <a:pt x="173" y="489"/>
                  </a:lnTo>
                  <a:lnTo>
                    <a:pt x="167" y="509"/>
                  </a:lnTo>
                  <a:lnTo>
                    <a:pt x="164" y="530"/>
                  </a:lnTo>
                  <a:lnTo>
                    <a:pt x="167" y="551"/>
                  </a:lnTo>
                  <a:lnTo>
                    <a:pt x="173" y="570"/>
                  </a:lnTo>
                  <a:lnTo>
                    <a:pt x="184" y="588"/>
                  </a:lnTo>
                  <a:lnTo>
                    <a:pt x="198" y="601"/>
                  </a:lnTo>
                  <a:lnTo>
                    <a:pt x="215" y="612"/>
                  </a:lnTo>
                  <a:lnTo>
                    <a:pt x="235" y="618"/>
                  </a:lnTo>
                  <a:lnTo>
                    <a:pt x="255" y="621"/>
                  </a:lnTo>
                  <a:lnTo>
                    <a:pt x="691" y="621"/>
                  </a:lnTo>
                  <a:lnTo>
                    <a:pt x="712" y="618"/>
                  </a:lnTo>
                  <a:lnTo>
                    <a:pt x="731" y="612"/>
                  </a:lnTo>
                  <a:lnTo>
                    <a:pt x="749" y="601"/>
                  </a:lnTo>
                  <a:lnTo>
                    <a:pt x="762" y="588"/>
                  </a:lnTo>
                  <a:lnTo>
                    <a:pt x="774" y="570"/>
                  </a:lnTo>
                  <a:lnTo>
                    <a:pt x="780" y="551"/>
                  </a:lnTo>
                  <a:lnTo>
                    <a:pt x="782" y="530"/>
                  </a:lnTo>
                  <a:lnTo>
                    <a:pt x="780" y="509"/>
                  </a:lnTo>
                  <a:lnTo>
                    <a:pt x="774" y="489"/>
                  </a:lnTo>
                  <a:lnTo>
                    <a:pt x="762" y="473"/>
                  </a:lnTo>
                  <a:lnTo>
                    <a:pt x="748" y="459"/>
                  </a:lnTo>
                  <a:lnTo>
                    <a:pt x="731" y="449"/>
                  </a:lnTo>
                  <a:lnTo>
                    <a:pt x="712" y="441"/>
                  </a:lnTo>
                  <a:lnTo>
                    <a:pt x="691" y="439"/>
                  </a:lnTo>
                  <a:lnTo>
                    <a:pt x="255" y="439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750"/>
                  </a:lnTo>
                  <a:lnTo>
                    <a:pt x="0" y="27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35" name="Freeform 115"/>
            <p:cNvSpPr>
              <a:spLocks noEditPoints="1"/>
            </p:cNvSpPr>
            <p:nvPr/>
          </p:nvSpPr>
          <p:spPr bwMode="auto">
            <a:xfrm>
              <a:off x="8408988" y="374650"/>
              <a:ext cx="107950" cy="382588"/>
            </a:xfrm>
            <a:custGeom>
              <a:avLst/>
              <a:gdLst>
                <a:gd name="T0" fmla="*/ 438 w 944"/>
                <a:gd name="T1" fmla="*/ 2664 h 3374"/>
                <a:gd name="T2" fmla="*/ 379 w 944"/>
                <a:gd name="T3" fmla="*/ 2685 h 3374"/>
                <a:gd name="T4" fmla="*/ 328 w 944"/>
                <a:gd name="T5" fmla="*/ 2723 h 3374"/>
                <a:gd name="T6" fmla="*/ 291 w 944"/>
                <a:gd name="T7" fmla="*/ 2775 h 3374"/>
                <a:gd name="T8" fmla="*/ 272 w 944"/>
                <a:gd name="T9" fmla="*/ 2837 h 3374"/>
                <a:gd name="T10" fmla="*/ 272 w 944"/>
                <a:gd name="T11" fmla="*/ 2905 h 3374"/>
                <a:gd name="T12" fmla="*/ 292 w 944"/>
                <a:gd name="T13" fmla="*/ 2966 h 3374"/>
                <a:gd name="T14" fmla="*/ 329 w 944"/>
                <a:gd name="T15" fmla="*/ 3018 h 3374"/>
                <a:gd name="T16" fmla="*/ 379 w 944"/>
                <a:gd name="T17" fmla="*/ 3056 h 3374"/>
                <a:gd name="T18" fmla="*/ 438 w 944"/>
                <a:gd name="T19" fmla="*/ 3076 h 3374"/>
                <a:gd name="T20" fmla="*/ 504 w 944"/>
                <a:gd name="T21" fmla="*/ 3076 h 3374"/>
                <a:gd name="T22" fmla="*/ 563 w 944"/>
                <a:gd name="T23" fmla="*/ 3056 h 3374"/>
                <a:gd name="T24" fmla="*/ 613 w 944"/>
                <a:gd name="T25" fmla="*/ 3018 h 3374"/>
                <a:gd name="T26" fmla="*/ 650 w 944"/>
                <a:gd name="T27" fmla="*/ 2966 h 3374"/>
                <a:gd name="T28" fmla="*/ 670 w 944"/>
                <a:gd name="T29" fmla="*/ 2905 h 3374"/>
                <a:gd name="T30" fmla="*/ 670 w 944"/>
                <a:gd name="T31" fmla="*/ 2837 h 3374"/>
                <a:gd name="T32" fmla="*/ 651 w 944"/>
                <a:gd name="T33" fmla="*/ 2775 h 3374"/>
                <a:gd name="T34" fmla="*/ 614 w 944"/>
                <a:gd name="T35" fmla="*/ 2723 h 3374"/>
                <a:gd name="T36" fmla="*/ 563 w 944"/>
                <a:gd name="T37" fmla="*/ 2685 h 3374"/>
                <a:gd name="T38" fmla="*/ 504 w 944"/>
                <a:gd name="T39" fmla="*/ 2664 h 3374"/>
                <a:gd name="T40" fmla="*/ 296 w 944"/>
                <a:gd name="T41" fmla="*/ 326 h 3374"/>
                <a:gd name="T42" fmla="*/ 255 w 944"/>
                <a:gd name="T43" fmla="*/ 336 h 3374"/>
                <a:gd name="T44" fmla="*/ 224 w 944"/>
                <a:gd name="T45" fmla="*/ 362 h 3374"/>
                <a:gd name="T46" fmla="*/ 206 w 944"/>
                <a:gd name="T47" fmla="*/ 398 h 3374"/>
                <a:gd name="T48" fmla="*/ 207 w 944"/>
                <a:gd name="T49" fmla="*/ 439 h 3374"/>
                <a:gd name="T50" fmla="*/ 225 w 944"/>
                <a:gd name="T51" fmla="*/ 474 h 3374"/>
                <a:gd name="T52" fmla="*/ 255 w 944"/>
                <a:gd name="T53" fmla="*/ 499 h 3374"/>
                <a:gd name="T54" fmla="*/ 296 w 944"/>
                <a:gd name="T55" fmla="*/ 508 h 3374"/>
                <a:gd name="T56" fmla="*/ 753 w 944"/>
                <a:gd name="T57" fmla="*/ 506 h 3374"/>
                <a:gd name="T58" fmla="*/ 789 w 944"/>
                <a:gd name="T59" fmla="*/ 489 h 3374"/>
                <a:gd name="T60" fmla="*/ 814 w 944"/>
                <a:gd name="T61" fmla="*/ 458 h 3374"/>
                <a:gd name="T62" fmla="*/ 823 w 944"/>
                <a:gd name="T63" fmla="*/ 417 h 3374"/>
                <a:gd name="T64" fmla="*/ 814 w 944"/>
                <a:gd name="T65" fmla="*/ 377 h 3374"/>
                <a:gd name="T66" fmla="*/ 789 w 944"/>
                <a:gd name="T67" fmla="*/ 347 h 3374"/>
                <a:gd name="T68" fmla="*/ 753 w 944"/>
                <a:gd name="T69" fmla="*/ 329 h 3374"/>
                <a:gd name="T70" fmla="*/ 296 w 944"/>
                <a:gd name="T71" fmla="*/ 326 h 3374"/>
                <a:gd name="T72" fmla="*/ 944 w 944"/>
                <a:gd name="T73" fmla="*/ 0 h 3374"/>
                <a:gd name="T74" fmla="*/ 0 w 944"/>
                <a:gd name="T75" fmla="*/ 3374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3374">
                  <a:moveTo>
                    <a:pt x="471" y="2662"/>
                  </a:moveTo>
                  <a:lnTo>
                    <a:pt x="438" y="2664"/>
                  </a:lnTo>
                  <a:lnTo>
                    <a:pt x="407" y="2673"/>
                  </a:lnTo>
                  <a:lnTo>
                    <a:pt x="379" y="2685"/>
                  </a:lnTo>
                  <a:lnTo>
                    <a:pt x="352" y="2702"/>
                  </a:lnTo>
                  <a:lnTo>
                    <a:pt x="328" y="2723"/>
                  </a:lnTo>
                  <a:lnTo>
                    <a:pt x="309" y="2747"/>
                  </a:lnTo>
                  <a:lnTo>
                    <a:pt x="291" y="2775"/>
                  </a:lnTo>
                  <a:lnTo>
                    <a:pt x="279" y="2805"/>
                  </a:lnTo>
                  <a:lnTo>
                    <a:pt x="272" y="2837"/>
                  </a:lnTo>
                  <a:lnTo>
                    <a:pt x="269" y="2871"/>
                  </a:lnTo>
                  <a:lnTo>
                    <a:pt x="272" y="2905"/>
                  </a:lnTo>
                  <a:lnTo>
                    <a:pt x="280" y="2936"/>
                  </a:lnTo>
                  <a:lnTo>
                    <a:pt x="292" y="2966"/>
                  </a:lnTo>
                  <a:lnTo>
                    <a:pt x="309" y="2994"/>
                  </a:lnTo>
                  <a:lnTo>
                    <a:pt x="329" y="3018"/>
                  </a:lnTo>
                  <a:lnTo>
                    <a:pt x="353" y="3039"/>
                  </a:lnTo>
                  <a:lnTo>
                    <a:pt x="379" y="3056"/>
                  </a:lnTo>
                  <a:lnTo>
                    <a:pt x="407" y="3068"/>
                  </a:lnTo>
                  <a:lnTo>
                    <a:pt x="438" y="3076"/>
                  </a:lnTo>
                  <a:lnTo>
                    <a:pt x="471" y="3080"/>
                  </a:lnTo>
                  <a:lnTo>
                    <a:pt x="504" y="3076"/>
                  </a:lnTo>
                  <a:lnTo>
                    <a:pt x="535" y="3068"/>
                  </a:lnTo>
                  <a:lnTo>
                    <a:pt x="563" y="3056"/>
                  </a:lnTo>
                  <a:lnTo>
                    <a:pt x="589" y="3039"/>
                  </a:lnTo>
                  <a:lnTo>
                    <a:pt x="613" y="3018"/>
                  </a:lnTo>
                  <a:lnTo>
                    <a:pt x="633" y="2994"/>
                  </a:lnTo>
                  <a:lnTo>
                    <a:pt x="650" y="2966"/>
                  </a:lnTo>
                  <a:lnTo>
                    <a:pt x="662" y="2936"/>
                  </a:lnTo>
                  <a:lnTo>
                    <a:pt x="670" y="2905"/>
                  </a:lnTo>
                  <a:lnTo>
                    <a:pt x="673" y="2871"/>
                  </a:lnTo>
                  <a:lnTo>
                    <a:pt x="670" y="2837"/>
                  </a:lnTo>
                  <a:lnTo>
                    <a:pt x="663" y="2805"/>
                  </a:lnTo>
                  <a:lnTo>
                    <a:pt x="651" y="2775"/>
                  </a:lnTo>
                  <a:lnTo>
                    <a:pt x="633" y="2747"/>
                  </a:lnTo>
                  <a:lnTo>
                    <a:pt x="614" y="2723"/>
                  </a:lnTo>
                  <a:lnTo>
                    <a:pt x="590" y="2702"/>
                  </a:lnTo>
                  <a:lnTo>
                    <a:pt x="563" y="2685"/>
                  </a:lnTo>
                  <a:lnTo>
                    <a:pt x="535" y="2673"/>
                  </a:lnTo>
                  <a:lnTo>
                    <a:pt x="504" y="2664"/>
                  </a:lnTo>
                  <a:lnTo>
                    <a:pt x="471" y="2662"/>
                  </a:lnTo>
                  <a:close/>
                  <a:moveTo>
                    <a:pt x="296" y="326"/>
                  </a:moveTo>
                  <a:lnTo>
                    <a:pt x="275" y="329"/>
                  </a:lnTo>
                  <a:lnTo>
                    <a:pt x="255" y="336"/>
                  </a:lnTo>
                  <a:lnTo>
                    <a:pt x="238" y="348"/>
                  </a:lnTo>
                  <a:lnTo>
                    <a:pt x="224" y="362"/>
                  </a:lnTo>
                  <a:lnTo>
                    <a:pt x="212" y="378"/>
                  </a:lnTo>
                  <a:lnTo>
                    <a:pt x="206" y="398"/>
                  </a:lnTo>
                  <a:lnTo>
                    <a:pt x="205" y="417"/>
                  </a:lnTo>
                  <a:lnTo>
                    <a:pt x="207" y="439"/>
                  </a:lnTo>
                  <a:lnTo>
                    <a:pt x="214" y="458"/>
                  </a:lnTo>
                  <a:lnTo>
                    <a:pt x="225" y="474"/>
                  </a:lnTo>
                  <a:lnTo>
                    <a:pt x="239" y="489"/>
                  </a:lnTo>
                  <a:lnTo>
                    <a:pt x="255" y="499"/>
                  </a:lnTo>
                  <a:lnTo>
                    <a:pt x="275" y="506"/>
                  </a:lnTo>
                  <a:lnTo>
                    <a:pt x="296" y="508"/>
                  </a:lnTo>
                  <a:lnTo>
                    <a:pt x="732" y="508"/>
                  </a:lnTo>
                  <a:lnTo>
                    <a:pt x="753" y="506"/>
                  </a:lnTo>
                  <a:lnTo>
                    <a:pt x="772" y="499"/>
                  </a:lnTo>
                  <a:lnTo>
                    <a:pt x="789" y="489"/>
                  </a:lnTo>
                  <a:lnTo>
                    <a:pt x="803" y="474"/>
                  </a:lnTo>
                  <a:lnTo>
                    <a:pt x="814" y="458"/>
                  </a:lnTo>
                  <a:lnTo>
                    <a:pt x="820" y="439"/>
                  </a:lnTo>
                  <a:lnTo>
                    <a:pt x="823" y="417"/>
                  </a:lnTo>
                  <a:lnTo>
                    <a:pt x="820" y="397"/>
                  </a:lnTo>
                  <a:lnTo>
                    <a:pt x="814" y="377"/>
                  </a:lnTo>
                  <a:lnTo>
                    <a:pt x="803" y="360"/>
                  </a:lnTo>
                  <a:lnTo>
                    <a:pt x="789" y="347"/>
                  </a:lnTo>
                  <a:lnTo>
                    <a:pt x="772" y="335"/>
                  </a:lnTo>
                  <a:lnTo>
                    <a:pt x="753" y="329"/>
                  </a:lnTo>
                  <a:lnTo>
                    <a:pt x="732" y="326"/>
                  </a:lnTo>
                  <a:lnTo>
                    <a:pt x="296" y="326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3374"/>
                  </a:lnTo>
                  <a:lnTo>
                    <a:pt x="0" y="3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36" name="Freeform 116"/>
            <p:cNvSpPr>
              <a:spLocks noEditPoints="1"/>
            </p:cNvSpPr>
            <p:nvPr/>
          </p:nvSpPr>
          <p:spPr bwMode="auto">
            <a:xfrm>
              <a:off x="8270875" y="425450"/>
              <a:ext cx="106363" cy="331788"/>
            </a:xfrm>
            <a:custGeom>
              <a:avLst/>
              <a:gdLst>
                <a:gd name="T0" fmla="*/ 438 w 944"/>
                <a:gd name="T1" fmla="*/ 2217 h 2927"/>
                <a:gd name="T2" fmla="*/ 379 w 944"/>
                <a:gd name="T3" fmla="*/ 2238 h 2927"/>
                <a:gd name="T4" fmla="*/ 329 w 944"/>
                <a:gd name="T5" fmla="*/ 2276 h 2927"/>
                <a:gd name="T6" fmla="*/ 292 w 944"/>
                <a:gd name="T7" fmla="*/ 2328 h 2927"/>
                <a:gd name="T8" fmla="*/ 272 w 944"/>
                <a:gd name="T9" fmla="*/ 2390 h 2927"/>
                <a:gd name="T10" fmla="*/ 272 w 944"/>
                <a:gd name="T11" fmla="*/ 2458 h 2927"/>
                <a:gd name="T12" fmla="*/ 292 w 944"/>
                <a:gd name="T13" fmla="*/ 2519 h 2927"/>
                <a:gd name="T14" fmla="*/ 329 w 944"/>
                <a:gd name="T15" fmla="*/ 2571 h 2927"/>
                <a:gd name="T16" fmla="*/ 379 w 944"/>
                <a:gd name="T17" fmla="*/ 2609 h 2927"/>
                <a:gd name="T18" fmla="*/ 438 w 944"/>
                <a:gd name="T19" fmla="*/ 2629 h 2927"/>
                <a:gd name="T20" fmla="*/ 504 w 944"/>
                <a:gd name="T21" fmla="*/ 2629 h 2927"/>
                <a:gd name="T22" fmla="*/ 565 w 944"/>
                <a:gd name="T23" fmla="*/ 2609 h 2927"/>
                <a:gd name="T24" fmla="*/ 614 w 944"/>
                <a:gd name="T25" fmla="*/ 2571 h 2927"/>
                <a:gd name="T26" fmla="*/ 651 w 944"/>
                <a:gd name="T27" fmla="*/ 2519 h 2927"/>
                <a:gd name="T28" fmla="*/ 670 w 944"/>
                <a:gd name="T29" fmla="*/ 2458 h 2927"/>
                <a:gd name="T30" fmla="*/ 670 w 944"/>
                <a:gd name="T31" fmla="*/ 2390 h 2927"/>
                <a:gd name="T32" fmla="*/ 650 w 944"/>
                <a:gd name="T33" fmla="*/ 2328 h 2927"/>
                <a:gd name="T34" fmla="*/ 613 w 944"/>
                <a:gd name="T35" fmla="*/ 2276 h 2927"/>
                <a:gd name="T36" fmla="*/ 564 w 944"/>
                <a:gd name="T37" fmla="*/ 2238 h 2927"/>
                <a:gd name="T38" fmla="*/ 503 w 944"/>
                <a:gd name="T39" fmla="*/ 2217 h 2927"/>
                <a:gd name="T40" fmla="*/ 264 w 944"/>
                <a:gd name="T41" fmla="*/ 302 h 2927"/>
                <a:gd name="T42" fmla="*/ 223 w 944"/>
                <a:gd name="T43" fmla="*/ 312 h 2927"/>
                <a:gd name="T44" fmla="*/ 192 w 944"/>
                <a:gd name="T45" fmla="*/ 336 h 2927"/>
                <a:gd name="T46" fmla="*/ 175 w 944"/>
                <a:gd name="T47" fmla="*/ 373 h 2927"/>
                <a:gd name="T48" fmla="*/ 175 w 944"/>
                <a:gd name="T49" fmla="*/ 415 h 2927"/>
                <a:gd name="T50" fmla="*/ 192 w 944"/>
                <a:gd name="T51" fmla="*/ 451 h 2927"/>
                <a:gd name="T52" fmla="*/ 223 w 944"/>
                <a:gd name="T53" fmla="*/ 475 h 2927"/>
                <a:gd name="T54" fmla="*/ 264 w 944"/>
                <a:gd name="T55" fmla="*/ 484 h 2927"/>
                <a:gd name="T56" fmla="*/ 720 w 944"/>
                <a:gd name="T57" fmla="*/ 482 h 2927"/>
                <a:gd name="T58" fmla="*/ 757 w 944"/>
                <a:gd name="T59" fmla="*/ 465 h 2927"/>
                <a:gd name="T60" fmla="*/ 781 w 944"/>
                <a:gd name="T61" fmla="*/ 434 h 2927"/>
                <a:gd name="T62" fmla="*/ 791 w 944"/>
                <a:gd name="T63" fmla="*/ 393 h 2927"/>
                <a:gd name="T64" fmla="*/ 781 w 944"/>
                <a:gd name="T65" fmla="*/ 354 h 2927"/>
                <a:gd name="T66" fmla="*/ 757 w 944"/>
                <a:gd name="T67" fmla="*/ 323 h 2927"/>
                <a:gd name="T68" fmla="*/ 720 w 944"/>
                <a:gd name="T69" fmla="*/ 306 h 2927"/>
                <a:gd name="T70" fmla="*/ 264 w 944"/>
                <a:gd name="T71" fmla="*/ 302 h 2927"/>
                <a:gd name="T72" fmla="*/ 944 w 944"/>
                <a:gd name="T73" fmla="*/ 0 h 2927"/>
                <a:gd name="T74" fmla="*/ 0 w 944"/>
                <a:gd name="T75" fmla="*/ 2927 h 2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927">
                  <a:moveTo>
                    <a:pt x="471" y="2215"/>
                  </a:moveTo>
                  <a:lnTo>
                    <a:pt x="438" y="2217"/>
                  </a:lnTo>
                  <a:lnTo>
                    <a:pt x="408" y="2226"/>
                  </a:lnTo>
                  <a:lnTo>
                    <a:pt x="379" y="2238"/>
                  </a:lnTo>
                  <a:lnTo>
                    <a:pt x="352" y="2255"/>
                  </a:lnTo>
                  <a:lnTo>
                    <a:pt x="329" y="2276"/>
                  </a:lnTo>
                  <a:lnTo>
                    <a:pt x="308" y="2300"/>
                  </a:lnTo>
                  <a:lnTo>
                    <a:pt x="292" y="2328"/>
                  </a:lnTo>
                  <a:lnTo>
                    <a:pt x="279" y="2358"/>
                  </a:lnTo>
                  <a:lnTo>
                    <a:pt x="272" y="2390"/>
                  </a:lnTo>
                  <a:lnTo>
                    <a:pt x="269" y="2424"/>
                  </a:lnTo>
                  <a:lnTo>
                    <a:pt x="272" y="2458"/>
                  </a:lnTo>
                  <a:lnTo>
                    <a:pt x="279" y="2489"/>
                  </a:lnTo>
                  <a:lnTo>
                    <a:pt x="292" y="2519"/>
                  </a:lnTo>
                  <a:lnTo>
                    <a:pt x="308" y="2547"/>
                  </a:lnTo>
                  <a:lnTo>
                    <a:pt x="329" y="2571"/>
                  </a:lnTo>
                  <a:lnTo>
                    <a:pt x="352" y="2592"/>
                  </a:lnTo>
                  <a:lnTo>
                    <a:pt x="379" y="2609"/>
                  </a:lnTo>
                  <a:lnTo>
                    <a:pt x="408" y="2621"/>
                  </a:lnTo>
                  <a:lnTo>
                    <a:pt x="438" y="2629"/>
                  </a:lnTo>
                  <a:lnTo>
                    <a:pt x="471" y="2633"/>
                  </a:lnTo>
                  <a:lnTo>
                    <a:pt x="504" y="2629"/>
                  </a:lnTo>
                  <a:lnTo>
                    <a:pt x="535" y="2621"/>
                  </a:lnTo>
                  <a:lnTo>
                    <a:pt x="565" y="2609"/>
                  </a:lnTo>
                  <a:lnTo>
                    <a:pt x="590" y="2592"/>
                  </a:lnTo>
                  <a:lnTo>
                    <a:pt x="614" y="2571"/>
                  </a:lnTo>
                  <a:lnTo>
                    <a:pt x="634" y="2547"/>
                  </a:lnTo>
                  <a:lnTo>
                    <a:pt x="651" y="2519"/>
                  </a:lnTo>
                  <a:lnTo>
                    <a:pt x="662" y="2489"/>
                  </a:lnTo>
                  <a:lnTo>
                    <a:pt x="670" y="2458"/>
                  </a:lnTo>
                  <a:lnTo>
                    <a:pt x="672" y="2424"/>
                  </a:lnTo>
                  <a:lnTo>
                    <a:pt x="670" y="2390"/>
                  </a:lnTo>
                  <a:lnTo>
                    <a:pt x="662" y="2358"/>
                  </a:lnTo>
                  <a:lnTo>
                    <a:pt x="650" y="2328"/>
                  </a:lnTo>
                  <a:lnTo>
                    <a:pt x="633" y="2300"/>
                  </a:lnTo>
                  <a:lnTo>
                    <a:pt x="613" y="2276"/>
                  </a:lnTo>
                  <a:lnTo>
                    <a:pt x="589" y="2255"/>
                  </a:lnTo>
                  <a:lnTo>
                    <a:pt x="564" y="2238"/>
                  </a:lnTo>
                  <a:lnTo>
                    <a:pt x="534" y="2226"/>
                  </a:lnTo>
                  <a:lnTo>
                    <a:pt x="503" y="2217"/>
                  </a:lnTo>
                  <a:lnTo>
                    <a:pt x="471" y="2215"/>
                  </a:lnTo>
                  <a:close/>
                  <a:moveTo>
                    <a:pt x="264" y="302"/>
                  </a:moveTo>
                  <a:lnTo>
                    <a:pt x="242" y="306"/>
                  </a:lnTo>
                  <a:lnTo>
                    <a:pt x="223" y="312"/>
                  </a:lnTo>
                  <a:lnTo>
                    <a:pt x="206" y="323"/>
                  </a:lnTo>
                  <a:lnTo>
                    <a:pt x="192" y="336"/>
                  </a:lnTo>
                  <a:lnTo>
                    <a:pt x="182" y="354"/>
                  </a:lnTo>
                  <a:lnTo>
                    <a:pt x="175" y="373"/>
                  </a:lnTo>
                  <a:lnTo>
                    <a:pt x="172" y="393"/>
                  </a:lnTo>
                  <a:lnTo>
                    <a:pt x="175" y="415"/>
                  </a:lnTo>
                  <a:lnTo>
                    <a:pt x="182" y="434"/>
                  </a:lnTo>
                  <a:lnTo>
                    <a:pt x="192" y="451"/>
                  </a:lnTo>
                  <a:lnTo>
                    <a:pt x="206" y="465"/>
                  </a:lnTo>
                  <a:lnTo>
                    <a:pt x="223" y="475"/>
                  </a:lnTo>
                  <a:lnTo>
                    <a:pt x="242" y="482"/>
                  </a:lnTo>
                  <a:lnTo>
                    <a:pt x="264" y="484"/>
                  </a:lnTo>
                  <a:lnTo>
                    <a:pt x="699" y="484"/>
                  </a:lnTo>
                  <a:lnTo>
                    <a:pt x="720" y="482"/>
                  </a:lnTo>
                  <a:lnTo>
                    <a:pt x="739" y="475"/>
                  </a:lnTo>
                  <a:lnTo>
                    <a:pt x="757" y="465"/>
                  </a:lnTo>
                  <a:lnTo>
                    <a:pt x="770" y="451"/>
                  </a:lnTo>
                  <a:lnTo>
                    <a:pt x="781" y="434"/>
                  </a:lnTo>
                  <a:lnTo>
                    <a:pt x="787" y="415"/>
                  </a:lnTo>
                  <a:lnTo>
                    <a:pt x="791" y="393"/>
                  </a:lnTo>
                  <a:lnTo>
                    <a:pt x="787" y="373"/>
                  </a:lnTo>
                  <a:lnTo>
                    <a:pt x="781" y="354"/>
                  </a:lnTo>
                  <a:lnTo>
                    <a:pt x="770" y="336"/>
                  </a:lnTo>
                  <a:lnTo>
                    <a:pt x="757" y="323"/>
                  </a:lnTo>
                  <a:lnTo>
                    <a:pt x="739" y="312"/>
                  </a:lnTo>
                  <a:lnTo>
                    <a:pt x="720" y="306"/>
                  </a:lnTo>
                  <a:lnTo>
                    <a:pt x="699" y="302"/>
                  </a:lnTo>
                  <a:lnTo>
                    <a:pt x="264" y="302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927"/>
                  </a:lnTo>
                  <a:lnTo>
                    <a:pt x="0" y="29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283"/>
          <p:cNvGrpSpPr/>
          <p:nvPr/>
        </p:nvGrpSpPr>
        <p:grpSpPr>
          <a:xfrm>
            <a:off x="8340823" y="1829469"/>
            <a:ext cx="265030" cy="216840"/>
            <a:chOff x="6207125" y="2001838"/>
            <a:chExt cx="296863" cy="242887"/>
          </a:xfrm>
          <a:solidFill>
            <a:schemeClr val="tx1"/>
          </a:solidFill>
        </p:grpSpPr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6316663" y="2001838"/>
              <a:ext cx="187325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6262688" y="2057400"/>
              <a:ext cx="184150" cy="13017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0"/>
                </a:cxn>
                <a:cxn ang="0">
                  <a:pos x="0" y="82"/>
                </a:cxn>
                <a:cxn ang="0">
                  <a:pos x="116" y="82"/>
                </a:cxn>
                <a:cxn ang="0">
                  <a:pos x="116" y="58"/>
                </a:cxn>
                <a:cxn ang="0">
                  <a:pos x="23" y="58"/>
                </a:cxn>
                <a:cxn ang="0">
                  <a:pos x="23" y="0"/>
                </a:cxn>
              </a:cxnLst>
              <a:rect l="0" t="0" r="r" b="b"/>
              <a:pathLst>
                <a:path w="116" h="82">
                  <a:moveTo>
                    <a:pt x="23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116" y="82"/>
                  </a:lnTo>
                  <a:lnTo>
                    <a:pt x="116" y="58"/>
                  </a:lnTo>
                  <a:lnTo>
                    <a:pt x="23" y="5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6207125" y="2114550"/>
              <a:ext cx="184150" cy="1301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82"/>
                </a:cxn>
                <a:cxn ang="0">
                  <a:pos x="116" y="82"/>
                </a:cxn>
                <a:cxn ang="0">
                  <a:pos x="116" y="58"/>
                </a:cxn>
                <a:cxn ang="0">
                  <a:pos x="22" y="58"/>
                </a:cxn>
                <a:cxn ang="0">
                  <a:pos x="22" y="0"/>
                </a:cxn>
              </a:cxnLst>
              <a:rect l="0" t="0" r="r" b="b"/>
              <a:pathLst>
                <a:path w="116" h="82">
                  <a:moveTo>
                    <a:pt x="22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116" y="82"/>
                  </a:lnTo>
                  <a:lnTo>
                    <a:pt x="116" y="58"/>
                  </a:lnTo>
                  <a:lnTo>
                    <a:pt x="22" y="5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cs typeface="+mn-ea"/>
                <a:sym typeface="+mn-lt"/>
              </a:endParaRPr>
            </a:p>
          </p:txBody>
        </p:sp>
      </p:grpSp>
      <p:sp>
        <p:nvSpPr>
          <p:cNvPr id="49" name="Freeform: Shape 7"/>
          <p:cNvSpPr>
            <a:spLocks noChangeAspect="1" noChangeArrowheads="1"/>
          </p:cNvSpPr>
          <p:nvPr/>
        </p:nvSpPr>
        <p:spPr bwMode="auto">
          <a:xfrm>
            <a:off x="8366896" y="3124612"/>
            <a:ext cx="212885" cy="254793"/>
          </a:xfrm>
          <a:custGeom>
            <a:avLst/>
            <a:gdLst>
              <a:gd name="connsiteX0" fmla="*/ 385576 w 840347"/>
              <a:gd name="connsiteY0" fmla="*/ 791037 h 1005775"/>
              <a:gd name="connsiteX1" fmla="*/ 389630 w 840347"/>
              <a:gd name="connsiteY1" fmla="*/ 811538 h 1005775"/>
              <a:gd name="connsiteX2" fmla="*/ 254352 w 840347"/>
              <a:gd name="connsiteY2" fmla="*/ 985741 h 1005775"/>
              <a:gd name="connsiteX3" fmla="*/ 225629 w 840347"/>
              <a:gd name="connsiteY3" fmla="*/ 966282 h 1005775"/>
              <a:gd name="connsiteX4" fmla="*/ 359980 w 840347"/>
              <a:gd name="connsiteY4" fmla="*/ 792079 h 1005775"/>
              <a:gd name="connsiteX5" fmla="*/ 385576 w 840347"/>
              <a:gd name="connsiteY5" fmla="*/ 791037 h 1005775"/>
              <a:gd name="connsiteX6" fmla="*/ 295901 w 840347"/>
              <a:gd name="connsiteY6" fmla="*/ 721794 h 1005775"/>
              <a:gd name="connsiteX7" fmla="*/ 299490 w 840347"/>
              <a:gd name="connsiteY7" fmla="*/ 741764 h 1005775"/>
              <a:gd name="connsiteX8" fmla="*/ 96643 w 840347"/>
              <a:gd name="connsiteY8" fmla="*/ 1002170 h 1005775"/>
              <a:gd name="connsiteX9" fmla="*/ 77192 w 840347"/>
              <a:gd name="connsiteY9" fmla="*/ 982778 h 1005775"/>
              <a:gd name="connsiteX10" fmla="*/ 270777 w 840347"/>
              <a:gd name="connsiteY10" fmla="*/ 723295 h 1005775"/>
              <a:gd name="connsiteX11" fmla="*/ 295901 w 840347"/>
              <a:gd name="connsiteY11" fmla="*/ 721794 h 1005775"/>
              <a:gd name="connsiteX12" fmla="*/ 197920 w 840347"/>
              <a:gd name="connsiteY12" fmla="*/ 650863 h 1005775"/>
              <a:gd name="connsiteX13" fmla="*/ 212513 w 840347"/>
              <a:gd name="connsiteY13" fmla="*/ 678095 h 1005775"/>
              <a:gd name="connsiteX14" fmla="*/ 77237 w 840347"/>
              <a:gd name="connsiteY14" fmla="*/ 850539 h 1005775"/>
              <a:gd name="connsiteX15" fmla="*/ 48514 w 840347"/>
              <a:gd name="connsiteY15" fmla="*/ 831173 h 1005775"/>
              <a:gd name="connsiteX16" fmla="*/ 183790 w 840347"/>
              <a:gd name="connsiteY16" fmla="*/ 658730 h 1005775"/>
              <a:gd name="connsiteX17" fmla="*/ 197920 w 840347"/>
              <a:gd name="connsiteY17" fmla="*/ 650863 h 1005775"/>
              <a:gd name="connsiteX18" fmla="*/ 537180 w 840347"/>
              <a:gd name="connsiteY18" fmla="*/ 286367 h 1005775"/>
              <a:gd name="connsiteX19" fmla="*/ 487690 w 840347"/>
              <a:gd name="connsiteY19" fmla="*/ 309109 h 1005775"/>
              <a:gd name="connsiteX20" fmla="*/ 477466 w 840347"/>
              <a:gd name="connsiteY20" fmla="*/ 328602 h 1005775"/>
              <a:gd name="connsiteX21" fmla="*/ 516501 w 840347"/>
              <a:gd name="connsiteY21" fmla="*/ 434424 h 1005775"/>
              <a:gd name="connsiteX22" fmla="*/ 613159 w 840347"/>
              <a:gd name="connsiteY22" fmla="*/ 425141 h 1005775"/>
              <a:gd name="connsiteX23" fmla="*/ 623383 w 840347"/>
              <a:gd name="connsiteY23" fmla="*/ 405648 h 1005775"/>
              <a:gd name="connsiteX24" fmla="*/ 593642 w 840347"/>
              <a:gd name="connsiteY24" fmla="*/ 299827 h 1005775"/>
              <a:gd name="connsiteX25" fmla="*/ 537180 w 840347"/>
              <a:gd name="connsiteY25" fmla="*/ 286367 h 1005775"/>
              <a:gd name="connsiteX26" fmla="*/ 816699 w 840347"/>
              <a:gd name="connsiteY26" fmla="*/ 0 h 1005775"/>
              <a:gd name="connsiteX27" fmla="*/ 825993 w 840347"/>
              <a:gd name="connsiteY27" fmla="*/ 0 h 1005775"/>
              <a:gd name="connsiteX28" fmla="*/ 836217 w 840347"/>
              <a:gd name="connsiteY28" fmla="*/ 9282 h 1005775"/>
              <a:gd name="connsiteX29" fmla="*/ 836217 w 840347"/>
              <a:gd name="connsiteY29" fmla="*/ 18565 h 1005775"/>
              <a:gd name="connsiteX30" fmla="*/ 836217 w 840347"/>
              <a:gd name="connsiteY30" fmla="*/ 38058 h 1005775"/>
              <a:gd name="connsiteX31" fmla="*/ 836217 w 840347"/>
              <a:gd name="connsiteY31" fmla="*/ 86328 h 1005775"/>
              <a:gd name="connsiteX32" fmla="*/ 825993 w 840347"/>
              <a:gd name="connsiteY32" fmla="*/ 193077 h 1005775"/>
              <a:gd name="connsiteX33" fmla="*/ 825993 w 840347"/>
              <a:gd name="connsiteY33" fmla="*/ 212570 h 1005775"/>
              <a:gd name="connsiteX34" fmla="*/ 816699 w 840347"/>
              <a:gd name="connsiteY34" fmla="*/ 250629 h 1005775"/>
              <a:gd name="connsiteX35" fmla="*/ 786958 w 840347"/>
              <a:gd name="connsiteY35" fmla="*/ 328602 h 1005775"/>
              <a:gd name="connsiteX36" fmla="*/ 661488 w 840347"/>
              <a:gd name="connsiteY36" fmla="*/ 541173 h 1005775"/>
              <a:gd name="connsiteX37" fmla="*/ 642900 w 840347"/>
              <a:gd name="connsiteY37" fmla="*/ 608936 h 1005775"/>
              <a:gd name="connsiteX38" fmla="*/ 516501 w 840347"/>
              <a:gd name="connsiteY38" fmla="*/ 946821 h 1005775"/>
              <a:gd name="connsiteX39" fmla="*/ 487690 w 840347"/>
              <a:gd name="connsiteY39" fmla="*/ 927328 h 1005775"/>
              <a:gd name="connsiteX40" fmla="*/ 32282 w 840347"/>
              <a:gd name="connsiteY40" fmla="*/ 580160 h 1005775"/>
              <a:gd name="connsiteX41" fmla="*/ 3470 w 840347"/>
              <a:gd name="connsiteY41" fmla="*/ 541173 h 1005775"/>
              <a:gd name="connsiteX42" fmla="*/ 303668 w 840347"/>
              <a:gd name="connsiteY42" fmla="*/ 348096 h 1005775"/>
              <a:gd name="connsiteX43" fmla="*/ 361291 w 840347"/>
              <a:gd name="connsiteY43" fmla="*/ 309109 h 1005775"/>
              <a:gd name="connsiteX44" fmla="*/ 584348 w 840347"/>
              <a:gd name="connsiteY44" fmla="*/ 96538 h 1005775"/>
              <a:gd name="connsiteX45" fmla="*/ 748852 w 840347"/>
              <a:gd name="connsiteY45" fmla="*/ 18565 h 1005775"/>
              <a:gd name="connsiteX46" fmla="*/ 797182 w 840347"/>
              <a:gd name="connsiteY46" fmla="*/ 9282 h 1005775"/>
              <a:gd name="connsiteX47" fmla="*/ 816699 w 840347"/>
              <a:gd name="connsiteY47" fmla="*/ 0 h 10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0347" h="1005775">
                <a:moveTo>
                  <a:pt x="385576" y="791037"/>
                </a:moveTo>
                <a:cubicBezTo>
                  <a:pt x="391715" y="794628"/>
                  <a:pt x="394263" y="801809"/>
                  <a:pt x="389630" y="811538"/>
                </a:cubicBezTo>
                <a:cubicBezTo>
                  <a:pt x="370172" y="859722"/>
                  <a:pt x="321991" y="946824"/>
                  <a:pt x="254352" y="985741"/>
                </a:cubicBezTo>
                <a:cubicBezTo>
                  <a:pt x="234895" y="995007"/>
                  <a:pt x="215437" y="985741"/>
                  <a:pt x="225629" y="966282"/>
                </a:cubicBezTo>
                <a:cubicBezTo>
                  <a:pt x="244160" y="918098"/>
                  <a:pt x="283076" y="841190"/>
                  <a:pt x="359980" y="792079"/>
                </a:cubicBezTo>
                <a:cubicBezTo>
                  <a:pt x="369709" y="787446"/>
                  <a:pt x="379438" y="787446"/>
                  <a:pt x="385576" y="791037"/>
                </a:cubicBezTo>
                <a:close/>
                <a:moveTo>
                  <a:pt x="295901" y="721794"/>
                </a:moveTo>
                <a:cubicBezTo>
                  <a:pt x="301806" y="725373"/>
                  <a:pt x="304122" y="732529"/>
                  <a:pt x="299490" y="741764"/>
                </a:cubicBezTo>
                <a:cubicBezTo>
                  <a:pt x="270777" y="809174"/>
                  <a:pt x="212424" y="934760"/>
                  <a:pt x="96643" y="1002170"/>
                </a:cubicBezTo>
                <a:cubicBezTo>
                  <a:pt x="77192" y="1011405"/>
                  <a:pt x="67930" y="1002170"/>
                  <a:pt x="77192" y="982778"/>
                </a:cubicBezTo>
                <a:cubicBezTo>
                  <a:pt x="96643" y="915368"/>
                  <a:pt x="154997" y="789782"/>
                  <a:pt x="270777" y="723295"/>
                </a:cubicBezTo>
                <a:cubicBezTo>
                  <a:pt x="280503" y="718216"/>
                  <a:pt x="289997" y="718216"/>
                  <a:pt x="295901" y="721794"/>
                </a:cubicBezTo>
                <a:close/>
                <a:moveTo>
                  <a:pt x="197920" y="650863"/>
                </a:moveTo>
                <a:cubicBezTo>
                  <a:pt x="211123" y="649047"/>
                  <a:pt x="220157" y="663571"/>
                  <a:pt x="212513" y="678095"/>
                </a:cubicBezTo>
                <a:cubicBezTo>
                  <a:pt x="193056" y="726047"/>
                  <a:pt x="144875" y="802586"/>
                  <a:pt x="77237" y="850539"/>
                </a:cubicBezTo>
                <a:cubicBezTo>
                  <a:pt x="48514" y="859760"/>
                  <a:pt x="39249" y="850539"/>
                  <a:pt x="48514" y="831173"/>
                </a:cubicBezTo>
                <a:cubicBezTo>
                  <a:pt x="67972" y="783221"/>
                  <a:pt x="106887" y="706682"/>
                  <a:pt x="183790" y="658730"/>
                </a:cubicBezTo>
                <a:cubicBezTo>
                  <a:pt x="188655" y="653888"/>
                  <a:pt x="193519" y="651468"/>
                  <a:pt x="197920" y="650863"/>
                </a:cubicBezTo>
                <a:close/>
                <a:moveTo>
                  <a:pt x="537180" y="286367"/>
                </a:moveTo>
                <a:cubicBezTo>
                  <a:pt x="519057" y="287527"/>
                  <a:pt x="502096" y="294721"/>
                  <a:pt x="487690" y="309109"/>
                </a:cubicBezTo>
                <a:cubicBezTo>
                  <a:pt x="487690" y="318392"/>
                  <a:pt x="487690" y="318392"/>
                  <a:pt x="477466" y="328602"/>
                </a:cubicBezTo>
                <a:cubicBezTo>
                  <a:pt x="458878" y="366661"/>
                  <a:pt x="468172" y="415859"/>
                  <a:pt x="516501" y="434424"/>
                </a:cubicBezTo>
                <a:cubicBezTo>
                  <a:pt x="545313" y="453917"/>
                  <a:pt x="593642" y="453917"/>
                  <a:pt x="613159" y="425141"/>
                </a:cubicBezTo>
                <a:cubicBezTo>
                  <a:pt x="623383" y="415859"/>
                  <a:pt x="623383" y="415859"/>
                  <a:pt x="623383" y="405648"/>
                </a:cubicBezTo>
                <a:cubicBezTo>
                  <a:pt x="652194" y="366661"/>
                  <a:pt x="632677" y="318392"/>
                  <a:pt x="593642" y="299827"/>
                </a:cubicBezTo>
                <a:cubicBezTo>
                  <a:pt x="574589" y="290080"/>
                  <a:pt x="555304" y="285207"/>
                  <a:pt x="537180" y="286367"/>
                </a:cubicBezTo>
                <a:close/>
                <a:moveTo>
                  <a:pt x="816699" y="0"/>
                </a:moveTo>
                <a:lnTo>
                  <a:pt x="825993" y="0"/>
                </a:lnTo>
                <a:cubicBezTo>
                  <a:pt x="836217" y="0"/>
                  <a:pt x="845511" y="0"/>
                  <a:pt x="836217" y="9282"/>
                </a:cubicBezTo>
                <a:lnTo>
                  <a:pt x="836217" y="18565"/>
                </a:lnTo>
                <a:cubicBezTo>
                  <a:pt x="845511" y="28776"/>
                  <a:pt x="836217" y="28776"/>
                  <a:pt x="836217" y="38058"/>
                </a:cubicBezTo>
                <a:cubicBezTo>
                  <a:pt x="836217" y="48269"/>
                  <a:pt x="836217" y="67762"/>
                  <a:pt x="836217" y="86328"/>
                </a:cubicBezTo>
                <a:cubicBezTo>
                  <a:pt x="836217" y="116032"/>
                  <a:pt x="836217" y="154090"/>
                  <a:pt x="825993" y="193077"/>
                </a:cubicBezTo>
                <a:cubicBezTo>
                  <a:pt x="825993" y="202360"/>
                  <a:pt x="825993" y="202360"/>
                  <a:pt x="825993" y="212570"/>
                </a:cubicBezTo>
                <a:cubicBezTo>
                  <a:pt x="816699" y="232064"/>
                  <a:pt x="816699" y="241346"/>
                  <a:pt x="816699" y="250629"/>
                </a:cubicBezTo>
                <a:cubicBezTo>
                  <a:pt x="806476" y="280333"/>
                  <a:pt x="797182" y="309109"/>
                  <a:pt x="786958" y="328602"/>
                </a:cubicBezTo>
                <a:cubicBezTo>
                  <a:pt x="759076" y="396365"/>
                  <a:pt x="720041" y="464128"/>
                  <a:pt x="661488" y="541173"/>
                </a:cubicBezTo>
                <a:cubicBezTo>
                  <a:pt x="652194" y="550456"/>
                  <a:pt x="642900" y="589442"/>
                  <a:pt x="642900" y="608936"/>
                </a:cubicBezTo>
                <a:cubicBezTo>
                  <a:pt x="661488" y="685982"/>
                  <a:pt x="671712" y="859565"/>
                  <a:pt x="516501" y="946821"/>
                </a:cubicBezTo>
                <a:cubicBezTo>
                  <a:pt x="496984" y="966315"/>
                  <a:pt x="477466" y="957032"/>
                  <a:pt x="487690" y="927328"/>
                </a:cubicBezTo>
                <a:cubicBezTo>
                  <a:pt x="487690" y="821507"/>
                  <a:pt x="448655" y="569949"/>
                  <a:pt x="32282" y="580160"/>
                </a:cubicBezTo>
                <a:cubicBezTo>
                  <a:pt x="3470" y="580160"/>
                  <a:pt x="-5824" y="560667"/>
                  <a:pt x="3470" y="541173"/>
                </a:cubicBezTo>
                <a:cubicBezTo>
                  <a:pt x="32282" y="473410"/>
                  <a:pt x="110352" y="337885"/>
                  <a:pt x="303668" y="348096"/>
                </a:cubicBezTo>
                <a:cubicBezTo>
                  <a:pt x="323185" y="348096"/>
                  <a:pt x="351997" y="328602"/>
                  <a:pt x="361291" y="309109"/>
                </a:cubicBezTo>
                <a:cubicBezTo>
                  <a:pt x="400326" y="260840"/>
                  <a:pt x="468172" y="164301"/>
                  <a:pt x="584348" y="96538"/>
                </a:cubicBezTo>
                <a:cubicBezTo>
                  <a:pt x="652194" y="48269"/>
                  <a:pt x="709818" y="28776"/>
                  <a:pt x="748852" y="18565"/>
                </a:cubicBezTo>
                <a:cubicBezTo>
                  <a:pt x="777664" y="18565"/>
                  <a:pt x="797182" y="18565"/>
                  <a:pt x="797182" y="9282"/>
                </a:cubicBezTo>
                <a:cubicBezTo>
                  <a:pt x="806476" y="9282"/>
                  <a:pt x="806476" y="0"/>
                  <a:pt x="8166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52" name="Freeform 576"/>
          <p:cNvSpPr>
            <a:spLocks noChangeAspect="1" noChangeArrowheads="1"/>
          </p:cNvSpPr>
          <p:nvPr/>
        </p:nvSpPr>
        <p:spPr bwMode="auto">
          <a:xfrm>
            <a:off x="3596519" y="3129958"/>
            <a:ext cx="244038" cy="244101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81278" tIns="40639" rIns="81278" bIns="40639" anchor="ctr"/>
          <a:lstStyle/>
          <a:p>
            <a:pPr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30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37" name="任意多边形: 形状 36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30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37" name="任意多边形: 形状 36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40" name="任意多边形: 形状 2">
            <a:extLst>
              <a:ext uri="{FF2B5EF4-FFF2-40B4-BE49-F238E27FC236}">
                <a16:creationId xmlns:a16="http://schemas.microsoft.com/office/drawing/2014/main" id="{0117DDC2-6C20-B067-701F-AA0A1355796E}"/>
              </a:ext>
            </a:extLst>
          </p:cNvPr>
          <p:cNvSpPr/>
          <p:nvPr/>
        </p:nvSpPr>
        <p:spPr>
          <a:xfrm rot="2758124">
            <a:off x="9027535" y="2751216"/>
            <a:ext cx="2287325" cy="2287323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662" tIns="293662" rIns="293662" bIns="293662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0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19">
            <a:extLst>
              <a:ext uri="{FF2B5EF4-FFF2-40B4-BE49-F238E27FC236}">
                <a16:creationId xmlns:a16="http://schemas.microsoft.com/office/drawing/2014/main" id="{E836FC5C-843B-71F0-C1C9-FB1C29DFA442}"/>
              </a:ext>
            </a:extLst>
          </p:cNvPr>
          <p:cNvSpPr txBox="1"/>
          <p:nvPr/>
        </p:nvSpPr>
        <p:spPr>
          <a:xfrm>
            <a:off x="1791291" y="1947073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20">
            <a:extLst>
              <a:ext uri="{FF2B5EF4-FFF2-40B4-BE49-F238E27FC236}">
                <a16:creationId xmlns:a16="http://schemas.microsoft.com/office/drawing/2014/main" id="{9CF5B7BE-7913-1ACC-05E2-EF5B44FD303E}"/>
              </a:ext>
            </a:extLst>
          </p:cNvPr>
          <p:cNvSpPr txBox="1"/>
          <p:nvPr/>
        </p:nvSpPr>
        <p:spPr>
          <a:xfrm>
            <a:off x="1791291" y="2385245"/>
            <a:ext cx="389584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270A611-6F22-80F3-4754-F3BA98B31F7B}"/>
              </a:ext>
            </a:extLst>
          </p:cNvPr>
          <p:cNvSpPr/>
          <p:nvPr/>
        </p:nvSpPr>
        <p:spPr>
          <a:xfrm>
            <a:off x="1077037" y="2030603"/>
            <a:ext cx="688854" cy="68885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文本框 15">
            <a:extLst>
              <a:ext uri="{FF2B5EF4-FFF2-40B4-BE49-F238E27FC236}">
                <a16:creationId xmlns:a16="http://schemas.microsoft.com/office/drawing/2014/main" id="{6690FA24-61C3-BDC1-0E53-43BE4BF02983}"/>
              </a:ext>
            </a:extLst>
          </p:cNvPr>
          <p:cNvSpPr txBox="1"/>
          <p:nvPr/>
        </p:nvSpPr>
        <p:spPr>
          <a:xfrm>
            <a:off x="1791291" y="3395049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16">
            <a:extLst>
              <a:ext uri="{FF2B5EF4-FFF2-40B4-BE49-F238E27FC236}">
                <a16:creationId xmlns:a16="http://schemas.microsoft.com/office/drawing/2014/main" id="{89561DD5-9EE4-695B-989D-EEE456874B79}"/>
              </a:ext>
            </a:extLst>
          </p:cNvPr>
          <p:cNvSpPr txBox="1"/>
          <p:nvPr/>
        </p:nvSpPr>
        <p:spPr>
          <a:xfrm>
            <a:off x="1791291" y="3833221"/>
            <a:ext cx="389584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8C87918-3ABB-8B49-93CD-B7C9971EE972}"/>
              </a:ext>
            </a:extLst>
          </p:cNvPr>
          <p:cNvSpPr/>
          <p:nvPr/>
        </p:nvSpPr>
        <p:spPr>
          <a:xfrm>
            <a:off x="1077037" y="3478579"/>
            <a:ext cx="688854" cy="68885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11">
            <a:extLst>
              <a:ext uri="{FF2B5EF4-FFF2-40B4-BE49-F238E27FC236}">
                <a16:creationId xmlns:a16="http://schemas.microsoft.com/office/drawing/2014/main" id="{C1678940-D107-32CF-807A-6A6E8E2CA777}"/>
              </a:ext>
            </a:extLst>
          </p:cNvPr>
          <p:cNvSpPr txBox="1"/>
          <p:nvPr/>
        </p:nvSpPr>
        <p:spPr>
          <a:xfrm>
            <a:off x="1791291" y="4843025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12">
            <a:extLst>
              <a:ext uri="{FF2B5EF4-FFF2-40B4-BE49-F238E27FC236}">
                <a16:creationId xmlns:a16="http://schemas.microsoft.com/office/drawing/2014/main" id="{5B7BD7B2-55E5-D438-F553-6175BF034276}"/>
              </a:ext>
            </a:extLst>
          </p:cNvPr>
          <p:cNvSpPr txBox="1"/>
          <p:nvPr/>
        </p:nvSpPr>
        <p:spPr>
          <a:xfrm>
            <a:off x="1791291" y="5281197"/>
            <a:ext cx="389584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B037B8B-1060-9727-ADE6-82053D4948EA}"/>
              </a:ext>
            </a:extLst>
          </p:cNvPr>
          <p:cNvSpPr/>
          <p:nvPr/>
        </p:nvSpPr>
        <p:spPr>
          <a:xfrm>
            <a:off x="1077037" y="4926555"/>
            <a:ext cx="688854" cy="68885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0" name="任意多边形: 形状 1">
            <a:extLst>
              <a:ext uri="{FF2B5EF4-FFF2-40B4-BE49-F238E27FC236}">
                <a16:creationId xmlns:a16="http://schemas.microsoft.com/office/drawing/2014/main" id="{A632C9FB-EE76-DF92-E099-414A27041AF6}"/>
              </a:ext>
            </a:extLst>
          </p:cNvPr>
          <p:cNvSpPr/>
          <p:nvPr/>
        </p:nvSpPr>
        <p:spPr>
          <a:xfrm rot="2758124">
            <a:off x="7718053" y="1732024"/>
            <a:ext cx="1671984" cy="1671983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1" name="文本框 21">
            <a:extLst>
              <a:ext uri="{FF2B5EF4-FFF2-40B4-BE49-F238E27FC236}">
                <a16:creationId xmlns:a16="http://schemas.microsoft.com/office/drawing/2014/main" id="{159C1874-B154-C64B-D16C-14CBA53F0F44}"/>
              </a:ext>
            </a:extLst>
          </p:cNvPr>
          <p:cNvSpPr txBox="1"/>
          <p:nvPr/>
        </p:nvSpPr>
        <p:spPr>
          <a:xfrm>
            <a:off x="8000047" y="2337183"/>
            <a:ext cx="128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cs typeface="+mn-ea"/>
                <a:sym typeface="+mn-lt"/>
              </a:rPr>
              <a:t>keyword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63" name="任意多边形: 形状 3">
            <a:extLst>
              <a:ext uri="{FF2B5EF4-FFF2-40B4-BE49-F238E27FC236}">
                <a16:creationId xmlns:a16="http://schemas.microsoft.com/office/drawing/2014/main" id="{FAB0F65B-50A3-0BBD-C559-A5A4B4E733AA}"/>
              </a:ext>
            </a:extLst>
          </p:cNvPr>
          <p:cNvSpPr/>
          <p:nvPr/>
        </p:nvSpPr>
        <p:spPr>
          <a:xfrm rot="2758124">
            <a:off x="6423494" y="2983531"/>
            <a:ext cx="1671984" cy="1671983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4" name="文本框 22">
            <a:extLst>
              <a:ext uri="{FF2B5EF4-FFF2-40B4-BE49-F238E27FC236}">
                <a16:creationId xmlns:a16="http://schemas.microsoft.com/office/drawing/2014/main" id="{21B4735D-4545-B777-C20D-5731588114DF}"/>
              </a:ext>
            </a:extLst>
          </p:cNvPr>
          <p:cNvSpPr txBox="1"/>
          <p:nvPr/>
        </p:nvSpPr>
        <p:spPr>
          <a:xfrm>
            <a:off x="6705488" y="3588690"/>
            <a:ext cx="128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cs typeface="+mn-ea"/>
                <a:sym typeface="+mn-lt"/>
              </a:rPr>
              <a:t>keyword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66" name="任意多边形: 形状 4">
            <a:extLst>
              <a:ext uri="{FF2B5EF4-FFF2-40B4-BE49-F238E27FC236}">
                <a16:creationId xmlns:a16="http://schemas.microsoft.com/office/drawing/2014/main" id="{74D24BF1-FB9D-956A-D484-124BAB174089}"/>
              </a:ext>
            </a:extLst>
          </p:cNvPr>
          <p:cNvSpPr/>
          <p:nvPr/>
        </p:nvSpPr>
        <p:spPr>
          <a:xfrm rot="2758124">
            <a:off x="7675002" y="4278090"/>
            <a:ext cx="1671984" cy="1671983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7" name="文本框 23">
            <a:extLst>
              <a:ext uri="{FF2B5EF4-FFF2-40B4-BE49-F238E27FC236}">
                <a16:creationId xmlns:a16="http://schemas.microsoft.com/office/drawing/2014/main" id="{D23AD9F8-4305-5AE9-4155-6579B14F356C}"/>
              </a:ext>
            </a:extLst>
          </p:cNvPr>
          <p:cNvSpPr txBox="1"/>
          <p:nvPr/>
        </p:nvSpPr>
        <p:spPr>
          <a:xfrm>
            <a:off x="7956996" y="4883249"/>
            <a:ext cx="128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cs typeface="+mn-ea"/>
                <a:sym typeface="+mn-lt"/>
              </a:rPr>
              <a:t>keyword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8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六边形 19"/>
          <p:cNvSpPr/>
          <p:nvPr/>
        </p:nvSpPr>
        <p:spPr>
          <a:xfrm rot="5400000">
            <a:off x="3888285" y="3371877"/>
            <a:ext cx="1432202" cy="1234657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4" name="Group 273"/>
          <p:cNvGrpSpPr/>
          <p:nvPr/>
        </p:nvGrpSpPr>
        <p:grpSpPr>
          <a:xfrm>
            <a:off x="4407543" y="3841400"/>
            <a:ext cx="333478" cy="333478"/>
            <a:chOff x="4424363" y="754063"/>
            <a:chExt cx="280987" cy="280987"/>
          </a:xfrm>
          <a:solidFill>
            <a:schemeClr val="tx1"/>
          </a:solidFill>
        </p:grpSpPr>
        <p:sp>
          <p:nvSpPr>
            <p:cNvPr id="25" name="Freeform 14"/>
            <p:cNvSpPr/>
            <p:nvPr/>
          </p:nvSpPr>
          <p:spPr bwMode="auto">
            <a:xfrm>
              <a:off x="4424363" y="942975"/>
              <a:ext cx="92075" cy="920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9"/>
                </a:cxn>
                <a:cxn ang="0">
                  <a:pos x="0" y="58"/>
                </a:cxn>
                <a:cxn ang="0">
                  <a:pos x="29" y="53"/>
                </a:cxn>
                <a:cxn ang="0">
                  <a:pos x="58" y="50"/>
                </a:cxn>
                <a:cxn ang="0">
                  <a:pos x="32" y="2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3" y="29"/>
                  </a:lnTo>
                  <a:lnTo>
                    <a:pt x="0" y="58"/>
                  </a:lnTo>
                  <a:lnTo>
                    <a:pt x="29" y="53"/>
                  </a:lnTo>
                  <a:lnTo>
                    <a:pt x="58" y="50"/>
                  </a:lnTo>
                  <a:lnTo>
                    <a:pt x="32" y="2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4449763" y="800100"/>
              <a:ext cx="206375" cy="209550"/>
            </a:xfrm>
            <a:custGeom>
              <a:avLst/>
              <a:gdLst/>
              <a:ahLst/>
              <a:cxnLst>
                <a:cxn ang="0">
                  <a:pos x="50" y="114"/>
                </a:cxn>
                <a:cxn ang="0">
                  <a:pos x="40" y="106"/>
                </a:cxn>
                <a:cxn ang="0">
                  <a:pos x="114" y="32"/>
                </a:cxn>
                <a:cxn ang="0">
                  <a:pos x="98" y="16"/>
                </a:cxn>
                <a:cxn ang="0">
                  <a:pos x="24" y="90"/>
                </a:cxn>
                <a:cxn ang="0">
                  <a:pos x="16" y="82"/>
                </a:cxn>
                <a:cxn ang="0">
                  <a:pos x="90" y="8"/>
                </a:cxn>
                <a:cxn ang="0">
                  <a:pos x="82" y="0"/>
                </a:cxn>
                <a:cxn ang="0">
                  <a:pos x="0" y="82"/>
                </a:cxn>
                <a:cxn ang="0">
                  <a:pos x="50" y="132"/>
                </a:cxn>
                <a:cxn ang="0">
                  <a:pos x="130" y="50"/>
                </a:cxn>
                <a:cxn ang="0">
                  <a:pos x="122" y="42"/>
                </a:cxn>
                <a:cxn ang="0">
                  <a:pos x="50" y="114"/>
                </a:cxn>
              </a:cxnLst>
              <a:rect l="0" t="0" r="r" b="b"/>
              <a:pathLst>
                <a:path w="130" h="132">
                  <a:moveTo>
                    <a:pt x="50" y="114"/>
                  </a:moveTo>
                  <a:lnTo>
                    <a:pt x="40" y="106"/>
                  </a:lnTo>
                  <a:lnTo>
                    <a:pt x="114" y="32"/>
                  </a:lnTo>
                  <a:lnTo>
                    <a:pt x="98" y="16"/>
                  </a:lnTo>
                  <a:lnTo>
                    <a:pt x="24" y="90"/>
                  </a:lnTo>
                  <a:lnTo>
                    <a:pt x="16" y="82"/>
                  </a:lnTo>
                  <a:lnTo>
                    <a:pt x="90" y="8"/>
                  </a:lnTo>
                  <a:lnTo>
                    <a:pt x="82" y="0"/>
                  </a:lnTo>
                  <a:lnTo>
                    <a:pt x="0" y="82"/>
                  </a:lnTo>
                  <a:lnTo>
                    <a:pt x="50" y="132"/>
                  </a:lnTo>
                  <a:lnTo>
                    <a:pt x="130" y="50"/>
                  </a:lnTo>
                  <a:lnTo>
                    <a:pt x="122" y="42"/>
                  </a:lnTo>
                  <a:lnTo>
                    <a:pt x="50" y="1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4594225" y="754063"/>
              <a:ext cx="111125" cy="11271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0" y="13"/>
                </a:cxn>
                <a:cxn ang="0">
                  <a:pos x="30" y="44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3"/>
                </a:cxn>
                <a:cxn ang="0">
                  <a:pos x="40" y="24"/>
                </a:cxn>
              </a:cxnLst>
              <a:rect l="0" t="0" r="r" b="b"/>
              <a:pathLst>
                <a:path w="43" h="44">
                  <a:moveTo>
                    <a:pt x="40" y="2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1"/>
                    <a:pt x="43" y="26"/>
                    <a:pt x="4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18" name="六边形 17"/>
          <p:cNvSpPr/>
          <p:nvPr/>
        </p:nvSpPr>
        <p:spPr>
          <a:xfrm rot="5400000">
            <a:off x="5425650" y="3371877"/>
            <a:ext cx="1432202" cy="1234657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0" name="Freeform 17"/>
          <p:cNvSpPr/>
          <p:nvPr/>
        </p:nvSpPr>
        <p:spPr bwMode="auto">
          <a:xfrm>
            <a:off x="5902557" y="3823498"/>
            <a:ext cx="395653" cy="337247"/>
          </a:xfrm>
          <a:custGeom>
            <a:avLst/>
            <a:gdLst/>
            <a:ahLst/>
            <a:cxnLst>
              <a:cxn ang="0">
                <a:pos x="36" y="111"/>
              </a:cxn>
              <a:cxn ang="0">
                <a:pos x="23" y="104"/>
              </a:cxn>
              <a:cxn ang="0">
                <a:pos x="22" y="104"/>
              </a:cxn>
              <a:cxn ang="0">
                <a:pos x="22" y="65"/>
              </a:cxn>
              <a:cxn ang="0">
                <a:pos x="55" y="32"/>
              </a:cxn>
              <a:cxn ang="0">
                <a:pos x="75" y="12"/>
              </a:cxn>
              <a:cxn ang="0">
                <a:pos x="111" y="16"/>
              </a:cxn>
              <a:cxn ang="0">
                <a:pos x="123" y="55"/>
              </a:cxn>
              <a:cxn ang="0">
                <a:pos x="76" y="104"/>
              </a:cxn>
              <a:cxn ang="0">
                <a:pos x="69" y="104"/>
              </a:cxn>
              <a:cxn ang="0">
                <a:pos x="69" y="97"/>
              </a:cxn>
              <a:cxn ang="0">
                <a:pos x="115" y="49"/>
              </a:cxn>
              <a:cxn ang="0">
                <a:pos x="104" y="23"/>
              </a:cxn>
              <a:cxn ang="0">
                <a:pos x="83" y="19"/>
              </a:cxn>
              <a:cxn ang="0">
                <a:pos x="62" y="40"/>
              </a:cxn>
              <a:cxn ang="0">
                <a:pos x="30" y="72"/>
              </a:cxn>
              <a:cxn ang="0">
                <a:pos x="30" y="97"/>
              </a:cxn>
              <a:cxn ang="0">
                <a:pos x="30" y="97"/>
              </a:cxn>
              <a:cxn ang="0">
                <a:pos x="43" y="96"/>
              </a:cxn>
              <a:cxn ang="0">
                <a:pos x="52" y="88"/>
              </a:cxn>
              <a:cxn ang="0">
                <a:pos x="88" y="51"/>
              </a:cxn>
              <a:cxn ang="0">
                <a:pos x="89" y="44"/>
              </a:cxn>
              <a:cxn ang="0">
                <a:pos x="81" y="48"/>
              </a:cxn>
              <a:cxn ang="0">
                <a:pos x="47" y="82"/>
              </a:cxn>
              <a:cxn ang="0">
                <a:pos x="39" y="82"/>
              </a:cxn>
              <a:cxn ang="0">
                <a:pos x="40" y="74"/>
              </a:cxn>
              <a:cxn ang="0">
                <a:pos x="73" y="41"/>
              </a:cxn>
              <a:cxn ang="0">
                <a:pos x="96" y="36"/>
              </a:cxn>
              <a:cxn ang="0">
                <a:pos x="96" y="58"/>
              </a:cxn>
              <a:cxn ang="0">
                <a:pos x="59" y="95"/>
              </a:cxn>
              <a:cxn ang="0">
                <a:pos x="50" y="104"/>
              </a:cxn>
              <a:cxn ang="0">
                <a:pos x="36" y="111"/>
              </a:cxn>
            </a:cxnLst>
            <a:rect l="0" t="0" r="r" b="b"/>
            <a:pathLst>
              <a:path w="130" h="111">
                <a:moveTo>
                  <a:pt x="36" y="111"/>
                </a:moveTo>
                <a:cubicBezTo>
                  <a:pt x="31" y="111"/>
                  <a:pt x="27" y="109"/>
                  <a:pt x="23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8" y="100"/>
                  <a:pt x="0" y="85"/>
                  <a:pt x="22" y="65"/>
                </a:cubicBezTo>
                <a:cubicBezTo>
                  <a:pt x="31" y="56"/>
                  <a:pt x="43" y="44"/>
                  <a:pt x="55" y="32"/>
                </a:cubicBezTo>
                <a:cubicBezTo>
                  <a:pt x="61" y="26"/>
                  <a:pt x="68" y="19"/>
                  <a:pt x="75" y="12"/>
                </a:cubicBezTo>
                <a:cubicBezTo>
                  <a:pt x="88" y="0"/>
                  <a:pt x="97" y="2"/>
                  <a:pt x="111" y="16"/>
                </a:cubicBezTo>
                <a:cubicBezTo>
                  <a:pt x="127" y="32"/>
                  <a:pt x="130" y="47"/>
                  <a:pt x="123" y="55"/>
                </a:cubicBezTo>
                <a:cubicBezTo>
                  <a:pt x="114" y="66"/>
                  <a:pt x="78" y="103"/>
                  <a:pt x="76" y="104"/>
                </a:cubicBezTo>
                <a:cubicBezTo>
                  <a:pt x="74" y="106"/>
                  <a:pt x="71" y="106"/>
                  <a:pt x="69" y="104"/>
                </a:cubicBezTo>
                <a:cubicBezTo>
                  <a:pt x="67" y="102"/>
                  <a:pt x="67" y="99"/>
                  <a:pt x="69" y="97"/>
                </a:cubicBezTo>
                <a:cubicBezTo>
                  <a:pt x="69" y="96"/>
                  <a:pt x="106" y="59"/>
                  <a:pt x="115" y="49"/>
                </a:cubicBezTo>
                <a:cubicBezTo>
                  <a:pt x="118" y="46"/>
                  <a:pt x="118" y="37"/>
                  <a:pt x="104" y="23"/>
                </a:cubicBezTo>
                <a:cubicBezTo>
                  <a:pt x="95" y="15"/>
                  <a:pt x="93" y="9"/>
                  <a:pt x="83" y="19"/>
                </a:cubicBezTo>
                <a:cubicBezTo>
                  <a:pt x="76" y="26"/>
                  <a:pt x="69" y="33"/>
                  <a:pt x="62" y="40"/>
                </a:cubicBezTo>
                <a:cubicBezTo>
                  <a:pt x="50" y="52"/>
                  <a:pt x="38" y="63"/>
                  <a:pt x="30" y="72"/>
                </a:cubicBezTo>
                <a:cubicBezTo>
                  <a:pt x="16" y="85"/>
                  <a:pt x="25" y="92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101"/>
                  <a:pt x="37" y="102"/>
                  <a:pt x="43" y="96"/>
                </a:cubicBezTo>
                <a:cubicBezTo>
                  <a:pt x="44" y="95"/>
                  <a:pt x="47" y="92"/>
                  <a:pt x="52" y="88"/>
                </a:cubicBezTo>
                <a:cubicBezTo>
                  <a:pt x="63" y="77"/>
                  <a:pt x="84" y="57"/>
                  <a:pt x="88" y="51"/>
                </a:cubicBezTo>
                <a:cubicBezTo>
                  <a:pt x="89" y="50"/>
                  <a:pt x="91" y="46"/>
                  <a:pt x="89" y="44"/>
                </a:cubicBezTo>
                <a:cubicBezTo>
                  <a:pt x="87" y="42"/>
                  <a:pt x="82" y="46"/>
                  <a:pt x="81" y="48"/>
                </a:cubicBezTo>
                <a:cubicBezTo>
                  <a:pt x="66" y="63"/>
                  <a:pt x="47" y="82"/>
                  <a:pt x="47" y="82"/>
                </a:cubicBezTo>
                <a:cubicBezTo>
                  <a:pt x="45" y="84"/>
                  <a:pt x="41" y="84"/>
                  <a:pt x="39" y="82"/>
                </a:cubicBezTo>
                <a:cubicBezTo>
                  <a:pt x="37" y="80"/>
                  <a:pt x="37" y="76"/>
                  <a:pt x="40" y="74"/>
                </a:cubicBezTo>
                <a:cubicBezTo>
                  <a:pt x="40" y="74"/>
                  <a:pt x="59" y="56"/>
                  <a:pt x="73" y="41"/>
                </a:cubicBezTo>
                <a:cubicBezTo>
                  <a:pt x="82" y="31"/>
                  <a:pt x="91" y="32"/>
                  <a:pt x="96" y="36"/>
                </a:cubicBezTo>
                <a:cubicBezTo>
                  <a:pt x="102" y="42"/>
                  <a:pt x="101" y="52"/>
                  <a:pt x="96" y="58"/>
                </a:cubicBezTo>
                <a:cubicBezTo>
                  <a:pt x="92" y="63"/>
                  <a:pt x="75" y="79"/>
                  <a:pt x="59" y="95"/>
                </a:cubicBezTo>
                <a:cubicBezTo>
                  <a:pt x="55" y="99"/>
                  <a:pt x="52" y="102"/>
                  <a:pt x="50" y="104"/>
                </a:cubicBezTo>
                <a:cubicBezTo>
                  <a:pt x="45" y="108"/>
                  <a:pt x="41" y="111"/>
                  <a:pt x="36" y="11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6963014" y="3371877"/>
            <a:ext cx="1432202" cy="1234657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3" name="Freeform 8"/>
          <p:cNvSpPr>
            <a:spLocks noEditPoints="1"/>
          </p:cNvSpPr>
          <p:nvPr/>
        </p:nvSpPr>
        <p:spPr bwMode="auto">
          <a:xfrm>
            <a:off x="7508927" y="3841679"/>
            <a:ext cx="356424" cy="332298"/>
          </a:xfrm>
          <a:custGeom>
            <a:avLst/>
            <a:gdLst>
              <a:gd name="T0" fmla="*/ 171 w 258"/>
              <a:gd name="T1" fmla="*/ 131 h 241"/>
              <a:gd name="T2" fmla="*/ 152 w 258"/>
              <a:gd name="T3" fmla="*/ 125 h 241"/>
              <a:gd name="T4" fmla="*/ 193 w 258"/>
              <a:gd name="T5" fmla="*/ 97 h 241"/>
              <a:gd name="T6" fmla="*/ 237 w 258"/>
              <a:gd name="T7" fmla="*/ 34 h 241"/>
              <a:gd name="T8" fmla="*/ 203 w 258"/>
              <a:gd name="T9" fmla="*/ 47 h 241"/>
              <a:gd name="T10" fmla="*/ 208 w 258"/>
              <a:gd name="T11" fmla="*/ 13 h 241"/>
              <a:gd name="T12" fmla="*/ 201 w 258"/>
              <a:gd name="T13" fmla="*/ 1 h 241"/>
              <a:gd name="T14" fmla="*/ 145 w 258"/>
              <a:gd name="T15" fmla="*/ 62 h 241"/>
              <a:gd name="T16" fmla="*/ 72 w 258"/>
              <a:gd name="T17" fmla="*/ 45 h 241"/>
              <a:gd name="T18" fmla="*/ 81 w 258"/>
              <a:gd name="T19" fmla="*/ 32 h 241"/>
              <a:gd name="T20" fmla="*/ 37 w 258"/>
              <a:gd name="T21" fmla="*/ 2 h 241"/>
              <a:gd name="T22" fmla="*/ 19 w 258"/>
              <a:gd name="T23" fmla="*/ 11 h 241"/>
              <a:gd name="T24" fmla="*/ 42 w 258"/>
              <a:gd name="T25" fmla="*/ 61 h 241"/>
              <a:gd name="T26" fmla="*/ 49 w 258"/>
              <a:gd name="T27" fmla="*/ 65 h 241"/>
              <a:gd name="T28" fmla="*/ 61 w 258"/>
              <a:gd name="T29" fmla="*/ 56 h 241"/>
              <a:gd name="T30" fmla="*/ 11 w 258"/>
              <a:gd name="T31" fmla="*/ 195 h 241"/>
              <a:gd name="T32" fmla="*/ 1 w 258"/>
              <a:gd name="T33" fmla="*/ 222 h 241"/>
              <a:gd name="T34" fmla="*/ 11 w 258"/>
              <a:gd name="T35" fmla="*/ 239 h 241"/>
              <a:gd name="T36" fmla="*/ 20 w 258"/>
              <a:gd name="T37" fmla="*/ 241 h 241"/>
              <a:gd name="T38" fmla="*/ 47 w 258"/>
              <a:gd name="T39" fmla="*/ 231 h 241"/>
              <a:gd name="T40" fmla="*/ 154 w 258"/>
              <a:gd name="T41" fmla="*/ 149 h 241"/>
              <a:gd name="T42" fmla="*/ 147 w 258"/>
              <a:gd name="T43" fmla="*/ 167 h 241"/>
              <a:gd name="T44" fmla="*/ 225 w 258"/>
              <a:gd name="T45" fmla="*/ 241 h 241"/>
              <a:gd name="T46" fmla="*/ 255 w 258"/>
              <a:gd name="T47" fmla="*/ 215 h 241"/>
              <a:gd name="T48" fmla="*/ 183 w 258"/>
              <a:gd name="T49" fmla="*/ 131 h 241"/>
              <a:gd name="T50" fmla="*/ 36 w 258"/>
              <a:gd name="T51" fmla="*/ 20 h 241"/>
              <a:gd name="T52" fmla="*/ 51 w 258"/>
              <a:gd name="T53" fmla="*/ 44 h 241"/>
              <a:gd name="T54" fmla="*/ 19 w 258"/>
              <a:gd name="T55" fmla="*/ 224 h 241"/>
              <a:gd name="T56" fmla="*/ 24 w 258"/>
              <a:gd name="T57" fmla="*/ 205 h 241"/>
              <a:gd name="T58" fmla="*/ 161 w 258"/>
              <a:gd name="T59" fmla="*/ 65 h 241"/>
              <a:gd name="T60" fmla="*/ 188 w 258"/>
              <a:gd name="T61" fmla="*/ 18 h 241"/>
              <a:gd name="T62" fmla="*/ 179 w 258"/>
              <a:gd name="T63" fmla="*/ 47 h 241"/>
              <a:gd name="T64" fmla="*/ 205 w 258"/>
              <a:gd name="T65" fmla="*/ 64 h 241"/>
              <a:gd name="T66" fmla="*/ 193 w 258"/>
              <a:gd name="T67" fmla="*/ 81 h 241"/>
              <a:gd name="T68" fmla="*/ 171 w 258"/>
              <a:gd name="T69" fmla="*/ 83 h 241"/>
              <a:gd name="T70" fmla="*/ 225 w 258"/>
              <a:gd name="T71" fmla="*/ 222 h 241"/>
              <a:gd name="T72" fmla="*/ 177 w 258"/>
              <a:gd name="T73" fmla="*/ 148 h 241"/>
              <a:gd name="T74" fmla="*/ 225 w 258"/>
              <a:gd name="T75" fmla="*/ 22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8" h="241">
                <a:moveTo>
                  <a:pt x="183" y="131"/>
                </a:moveTo>
                <a:cubicBezTo>
                  <a:pt x="180" y="128"/>
                  <a:pt x="174" y="128"/>
                  <a:pt x="171" y="131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52" y="125"/>
                  <a:pt x="152" y="125"/>
                  <a:pt x="152" y="125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224" y="97"/>
                  <a:pt x="241" y="78"/>
                  <a:pt x="241" y="41"/>
                </a:cubicBezTo>
                <a:cubicBezTo>
                  <a:pt x="241" y="38"/>
                  <a:pt x="240" y="36"/>
                  <a:pt x="237" y="34"/>
                </a:cubicBezTo>
                <a:cubicBezTo>
                  <a:pt x="235" y="33"/>
                  <a:pt x="232" y="33"/>
                  <a:pt x="229" y="34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195" y="39"/>
                  <a:pt x="195" y="39"/>
                  <a:pt x="195" y="39"/>
                </a:cubicBezTo>
                <a:cubicBezTo>
                  <a:pt x="208" y="13"/>
                  <a:pt x="208" y="13"/>
                  <a:pt x="208" y="13"/>
                </a:cubicBezTo>
                <a:cubicBezTo>
                  <a:pt x="209" y="10"/>
                  <a:pt x="209" y="7"/>
                  <a:pt x="208" y="5"/>
                </a:cubicBezTo>
                <a:cubicBezTo>
                  <a:pt x="206" y="2"/>
                  <a:pt x="204" y="1"/>
                  <a:pt x="201" y="1"/>
                </a:cubicBezTo>
                <a:cubicBezTo>
                  <a:pt x="164" y="1"/>
                  <a:pt x="145" y="18"/>
                  <a:pt x="145" y="49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72" y="45"/>
                  <a:pt x="72" y="45"/>
                  <a:pt x="72" y="45"/>
                </a:cubicBezTo>
                <a:cubicBezTo>
                  <a:pt x="79" y="39"/>
                  <a:pt x="79" y="39"/>
                  <a:pt x="79" y="39"/>
                </a:cubicBezTo>
                <a:cubicBezTo>
                  <a:pt x="80" y="37"/>
                  <a:pt x="81" y="34"/>
                  <a:pt x="81" y="32"/>
                </a:cubicBezTo>
                <a:cubicBezTo>
                  <a:pt x="81" y="30"/>
                  <a:pt x="79" y="27"/>
                  <a:pt x="77" y="26"/>
                </a:cubicBezTo>
                <a:cubicBezTo>
                  <a:pt x="37" y="2"/>
                  <a:pt x="37" y="2"/>
                  <a:pt x="37" y="2"/>
                </a:cubicBezTo>
                <a:cubicBezTo>
                  <a:pt x="34" y="0"/>
                  <a:pt x="30" y="1"/>
                  <a:pt x="27" y="3"/>
                </a:cubicBezTo>
                <a:cubicBezTo>
                  <a:pt x="19" y="11"/>
                  <a:pt x="19" y="11"/>
                  <a:pt x="19" y="11"/>
                </a:cubicBezTo>
                <a:cubicBezTo>
                  <a:pt x="17" y="14"/>
                  <a:pt x="16" y="18"/>
                  <a:pt x="18" y="2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3"/>
                  <a:pt x="46" y="65"/>
                  <a:pt x="48" y="65"/>
                </a:cubicBezTo>
                <a:cubicBezTo>
                  <a:pt x="48" y="65"/>
                  <a:pt x="49" y="65"/>
                  <a:pt x="49" y="65"/>
                </a:cubicBezTo>
                <a:cubicBezTo>
                  <a:pt x="51" y="65"/>
                  <a:pt x="53" y="64"/>
                  <a:pt x="55" y="63"/>
                </a:cubicBezTo>
                <a:cubicBezTo>
                  <a:pt x="61" y="56"/>
                  <a:pt x="61" y="56"/>
                  <a:pt x="61" y="56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0" y="196"/>
                  <a:pt x="10" y="197"/>
                  <a:pt x="9" y="198"/>
                </a:cubicBezTo>
                <a:cubicBezTo>
                  <a:pt x="1" y="222"/>
                  <a:pt x="1" y="222"/>
                  <a:pt x="1" y="222"/>
                </a:cubicBezTo>
                <a:cubicBezTo>
                  <a:pt x="0" y="225"/>
                  <a:pt x="1" y="229"/>
                  <a:pt x="3" y="231"/>
                </a:cubicBezTo>
                <a:cubicBezTo>
                  <a:pt x="11" y="239"/>
                  <a:pt x="11" y="239"/>
                  <a:pt x="11" y="239"/>
                </a:cubicBezTo>
                <a:cubicBezTo>
                  <a:pt x="13" y="240"/>
                  <a:pt x="15" y="241"/>
                  <a:pt x="17" y="241"/>
                </a:cubicBezTo>
                <a:cubicBezTo>
                  <a:pt x="18" y="241"/>
                  <a:pt x="19" y="241"/>
                  <a:pt x="20" y="241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5" y="232"/>
                  <a:pt x="46" y="232"/>
                  <a:pt x="47" y="231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54" y="149"/>
                  <a:pt x="154" y="149"/>
                  <a:pt x="154" y="149"/>
                </a:cubicBezTo>
                <a:cubicBezTo>
                  <a:pt x="147" y="155"/>
                  <a:pt x="147" y="155"/>
                  <a:pt x="147" y="155"/>
                </a:cubicBezTo>
                <a:cubicBezTo>
                  <a:pt x="144" y="158"/>
                  <a:pt x="144" y="164"/>
                  <a:pt x="147" y="167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40"/>
                  <a:pt x="223" y="241"/>
                  <a:pt x="225" y="241"/>
                </a:cubicBezTo>
                <a:cubicBezTo>
                  <a:pt x="227" y="241"/>
                  <a:pt x="229" y="240"/>
                  <a:pt x="231" y="239"/>
                </a:cubicBezTo>
                <a:cubicBezTo>
                  <a:pt x="255" y="215"/>
                  <a:pt x="255" y="215"/>
                  <a:pt x="255" y="215"/>
                </a:cubicBezTo>
                <a:cubicBezTo>
                  <a:pt x="258" y="212"/>
                  <a:pt x="258" y="206"/>
                  <a:pt x="255" y="203"/>
                </a:cubicBezTo>
                <a:lnTo>
                  <a:pt x="183" y="131"/>
                </a:lnTo>
                <a:close/>
                <a:moveTo>
                  <a:pt x="51" y="44"/>
                </a:moveTo>
                <a:cubicBezTo>
                  <a:pt x="36" y="20"/>
                  <a:pt x="36" y="20"/>
                  <a:pt x="36" y="20"/>
                </a:cubicBezTo>
                <a:cubicBezTo>
                  <a:pt x="60" y="35"/>
                  <a:pt x="60" y="35"/>
                  <a:pt x="60" y="35"/>
                </a:cubicBezTo>
                <a:lnTo>
                  <a:pt x="51" y="44"/>
                </a:lnTo>
                <a:close/>
                <a:moveTo>
                  <a:pt x="37" y="218"/>
                </a:moveTo>
                <a:cubicBezTo>
                  <a:pt x="19" y="224"/>
                  <a:pt x="19" y="224"/>
                  <a:pt x="19" y="224"/>
                </a:cubicBezTo>
                <a:cubicBezTo>
                  <a:pt x="18" y="223"/>
                  <a:pt x="18" y="223"/>
                  <a:pt x="18" y="223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60" y="69"/>
                  <a:pt x="161" y="67"/>
                  <a:pt x="161" y="65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35"/>
                  <a:pt x="164" y="22"/>
                  <a:pt x="188" y="18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6" y="41"/>
                  <a:pt x="177" y="44"/>
                  <a:pt x="179" y="47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8" y="65"/>
                  <a:pt x="202" y="66"/>
                  <a:pt x="205" y="6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0" y="78"/>
                  <a:pt x="207" y="81"/>
                  <a:pt x="193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5" y="81"/>
                  <a:pt x="173" y="82"/>
                  <a:pt x="171" y="83"/>
                </a:cubicBezTo>
                <a:lnTo>
                  <a:pt x="37" y="218"/>
                </a:lnTo>
                <a:close/>
                <a:moveTo>
                  <a:pt x="225" y="222"/>
                </a:moveTo>
                <a:cubicBezTo>
                  <a:pt x="164" y="161"/>
                  <a:pt x="164" y="161"/>
                  <a:pt x="164" y="16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238" y="209"/>
                  <a:pt x="238" y="209"/>
                  <a:pt x="238" y="209"/>
                </a:cubicBezTo>
                <a:lnTo>
                  <a:pt x="225" y="2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 rot="5400000">
            <a:off x="6299936" y="2046563"/>
            <a:ext cx="1432202" cy="1234657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6" name="Freeform 40"/>
          <p:cNvSpPr>
            <a:spLocks noEditPoints="1"/>
          </p:cNvSpPr>
          <p:nvPr/>
        </p:nvSpPr>
        <p:spPr bwMode="auto">
          <a:xfrm>
            <a:off x="6845848" y="2489093"/>
            <a:ext cx="356425" cy="298302"/>
          </a:xfrm>
          <a:custGeom>
            <a:avLst/>
            <a:gdLst>
              <a:gd name="T0" fmla="*/ 191 w 258"/>
              <a:gd name="T1" fmla="*/ 3 h 216"/>
              <a:gd name="T2" fmla="*/ 185 w 258"/>
              <a:gd name="T3" fmla="*/ 0 h 216"/>
              <a:gd name="T4" fmla="*/ 73 w 258"/>
              <a:gd name="T5" fmla="*/ 0 h 216"/>
              <a:gd name="T6" fmla="*/ 67 w 258"/>
              <a:gd name="T7" fmla="*/ 3 h 216"/>
              <a:gd name="T8" fmla="*/ 3 w 258"/>
              <a:gd name="T9" fmla="*/ 83 h 216"/>
              <a:gd name="T10" fmla="*/ 3 w 258"/>
              <a:gd name="T11" fmla="*/ 94 h 216"/>
              <a:gd name="T12" fmla="*/ 123 w 258"/>
              <a:gd name="T13" fmla="*/ 214 h 216"/>
              <a:gd name="T14" fmla="*/ 129 w 258"/>
              <a:gd name="T15" fmla="*/ 216 h 216"/>
              <a:gd name="T16" fmla="*/ 135 w 258"/>
              <a:gd name="T17" fmla="*/ 214 h 216"/>
              <a:gd name="T18" fmla="*/ 255 w 258"/>
              <a:gd name="T19" fmla="*/ 94 h 216"/>
              <a:gd name="T20" fmla="*/ 255 w 258"/>
              <a:gd name="T21" fmla="*/ 83 h 216"/>
              <a:gd name="T22" fmla="*/ 191 w 258"/>
              <a:gd name="T23" fmla="*/ 3 h 216"/>
              <a:gd name="T24" fmla="*/ 232 w 258"/>
              <a:gd name="T25" fmla="*/ 80 h 216"/>
              <a:gd name="T26" fmla="*/ 191 w 258"/>
              <a:gd name="T27" fmla="*/ 80 h 216"/>
              <a:gd name="T28" fmla="*/ 172 w 258"/>
              <a:gd name="T29" fmla="*/ 16 h 216"/>
              <a:gd name="T30" fmla="*/ 181 w 258"/>
              <a:gd name="T31" fmla="*/ 16 h 216"/>
              <a:gd name="T32" fmla="*/ 232 w 258"/>
              <a:gd name="T33" fmla="*/ 80 h 216"/>
              <a:gd name="T34" fmla="*/ 68 w 258"/>
              <a:gd name="T35" fmla="*/ 96 h 216"/>
              <a:gd name="T36" fmla="*/ 111 w 258"/>
              <a:gd name="T37" fmla="*/ 179 h 216"/>
              <a:gd name="T38" fmla="*/ 28 w 258"/>
              <a:gd name="T39" fmla="*/ 96 h 216"/>
              <a:gd name="T40" fmla="*/ 68 w 258"/>
              <a:gd name="T41" fmla="*/ 96 h 216"/>
              <a:gd name="T42" fmla="*/ 86 w 258"/>
              <a:gd name="T43" fmla="*/ 96 h 216"/>
              <a:gd name="T44" fmla="*/ 121 w 258"/>
              <a:gd name="T45" fmla="*/ 96 h 216"/>
              <a:gd name="T46" fmla="*/ 121 w 258"/>
              <a:gd name="T47" fmla="*/ 163 h 216"/>
              <a:gd name="T48" fmla="*/ 86 w 258"/>
              <a:gd name="T49" fmla="*/ 96 h 216"/>
              <a:gd name="T50" fmla="*/ 137 w 258"/>
              <a:gd name="T51" fmla="*/ 96 h 216"/>
              <a:gd name="T52" fmla="*/ 172 w 258"/>
              <a:gd name="T53" fmla="*/ 96 h 216"/>
              <a:gd name="T54" fmla="*/ 137 w 258"/>
              <a:gd name="T55" fmla="*/ 163 h 216"/>
              <a:gd name="T56" fmla="*/ 137 w 258"/>
              <a:gd name="T57" fmla="*/ 96 h 216"/>
              <a:gd name="T58" fmla="*/ 190 w 258"/>
              <a:gd name="T59" fmla="*/ 96 h 216"/>
              <a:gd name="T60" fmla="*/ 230 w 258"/>
              <a:gd name="T61" fmla="*/ 96 h 216"/>
              <a:gd name="T62" fmla="*/ 147 w 258"/>
              <a:gd name="T63" fmla="*/ 179 h 216"/>
              <a:gd name="T64" fmla="*/ 190 w 258"/>
              <a:gd name="T65" fmla="*/ 96 h 216"/>
              <a:gd name="T66" fmla="*/ 155 w 258"/>
              <a:gd name="T67" fmla="*/ 16 h 216"/>
              <a:gd name="T68" fmla="*/ 174 w 258"/>
              <a:gd name="T69" fmla="*/ 80 h 216"/>
              <a:gd name="T70" fmla="*/ 137 w 258"/>
              <a:gd name="T71" fmla="*/ 80 h 216"/>
              <a:gd name="T72" fmla="*/ 137 w 258"/>
              <a:gd name="T73" fmla="*/ 16 h 216"/>
              <a:gd name="T74" fmla="*/ 155 w 258"/>
              <a:gd name="T75" fmla="*/ 16 h 216"/>
              <a:gd name="T76" fmla="*/ 121 w 258"/>
              <a:gd name="T77" fmla="*/ 80 h 216"/>
              <a:gd name="T78" fmla="*/ 84 w 258"/>
              <a:gd name="T79" fmla="*/ 80 h 216"/>
              <a:gd name="T80" fmla="*/ 103 w 258"/>
              <a:gd name="T81" fmla="*/ 16 h 216"/>
              <a:gd name="T82" fmla="*/ 121 w 258"/>
              <a:gd name="T83" fmla="*/ 16 h 216"/>
              <a:gd name="T84" fmla="*/ 121 w 258"/>
              <a:gd name="T85" fmla="*/ 80 h 216"/>
              <a:gd name="T86" fmla="*/ 77 w 258"/>
              <a:gd name="T87" fmla="*/ 16 h 216"/>
              <a:gd name="T88" fmla="*/ 86 w 258"/>
              <a:gd name="T89" fmla="*/ 16 h 216"/>
              <a:gd name="T90" fmla="*/ 67 w 258"/>
              <a:gd name="T91" fmla="*/ 80 h 216"/>
              <a:gd name="T92" fmla="*/ 26 w 258"/>
              <a:gd name="T93" fmla="*/ 80 h 216"/>
              <a:gd name="T94" fmla="*/ 77 w 258"/>
              <a:gd name="T95" fmla="*/ 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8" h="216">
                <a:moveTo>
                  <a:pt x="191" y="3"/>
                </a:moveTo>
                <a:cubicBezTo>
                  <a:pt x="190" y="1"/>
                  <a:pt x="187" y="0"/>
                  <a:pt x="18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1"/>
                  <a:pt x="67" y="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86"/>
                  <a:pt x="0" y="91"/>
                  <a:pt x="3" y="94"/>
                </a:cubicBezTo>
                <a:cubicBezTo>
                  <a:pt x="123" y="214"/>
                  <a:pt x="123" y="214"/>
                  <a:pt x="123" y="214"/>
                </a:cubicBezTo>
                <a:cubicBezTo>
                  <a:pt x="125" y="215"/>
                  <a:pt x="127" y="216"/>
                  <a:pt x="129" y="216"/>
                </a:cubicBezTo>
                <a:cubicBezTo>
                  <a:pt x="131" y="216"/>
                  <a:pt x="133" y="215"/>
                  <a:pt x="135" y="21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58" y="91"/>
                  <a:pt x="258" y="86"/>
                  <a:pt x="255" y="83"/>
                </a:cubicBezTo>
                <a:lnTo>
                  <a:pt x="191" y="3"/>
                </a:lnTo>
                <a:close/>
                <a:moveTo>
                  <a:pt x="232" y="80"/>
                </a:moveTo>
                <a:cubicBezTo>
                  <a:pt x="191" y="80"/>
                  <a:pt x="191" y="80"/>
                  <a:pt x="191" y="8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1" y="16"/>
                  <a:pt x="181" y="16"/>
                  <a:pt x="181" y="16"/>
                </a:cubicBezTo>
                <a:lnTo>
                  <a:pt x="232" y="80"/>
                </a:lnTo>
                <a:close/>
                <a:moveTo>
                  <a:pt x="68" y="96"/>
                </a:moveTo>
                <a:cubicBezTo>
                  <a:pt x="111" y="179"/>
                  <a:pt x="111" y="179"/>
                  <a:pt x="111" y="179"/>
                </a:cubicBezTo>
                <a:cubicBezTo>
                  <a:pt x="28" y="96"/>
                  <a:pt x="28" y="96"/>
                  <a:pt x="28" y="96"/>
                </a:cubicBezTo>
                <a:lnTo>
                  <a:pt x="68" y="96"/>
                </a:lnTo>
                <a:close/>
                <a:moveTo>
                  <a:pt x="86" y="96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163"/>
                  <a:pt x="121" y="163"/>
                  <a:pt x="121" y="163"/>
                </a:cubicBezTo>
                <a:lnTo>
                  <a:pt x="86" y="96"/>
                </a:lnTo>
                <a:close/>
                <a:moveTo>
                  <a:pt x="137" y="96"/>
                </a:moveTo>
                <a:cubicBezTo>
                  <a:pt x="172" y="96"/>
                  <a:pt x="172" y="96"/>
                  <a:pt x="172" y="96"/>
                </a:cubicBezTo>
                <a:cubicBezTo>
                  <a:pt x="137" y="163"/>
                  <a:pt x="137" y="163"/>
                  <a:pt x="137" y="163"/>
                </a:cubicBezTo>
                <a:lnTo>
                  <a:pt x="137" y="96"/>
                </a:lnTo>
                <a:close/>
                <a:moveTo>
                  <a:pt x="190" y="96"/>
                </a:moveTo>
                <a:cubicBezTo>
                  <a:pt x="230" y="96"/>
                  <a:pt x="230" y="96"/>
                  <a:pt x="230" y="96"/>
                </a:cubicBezTo>
                <a:cubicBezTo>
                  <a:pt x="147" y="179"/>
                  <a:pt x="147" y="179"/>
                  <a:pt x="147" y="179"/>
                </a:cubicBezTo>
                <a:lnTo>
                  <a:pt x="190" y="96"/>
                </a:lnTo>
                <a:close/>
                <a:moveTo>
                  <a:pt x="155" y="16"/>
                </a:moveTo>
                <a:cubicBezTo>
                  <a:pt x="174" y="80"/>
                  <a:pt x="174" y="80"/>
                  <a:pt x="174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37" y="16"/>
                  <a:pt x="137" y="16"/>
                  <a:pt x="137" y="16"/>
                </a:cubicBezTo>
                <a:lnTo>
                  <a:pt x="155" y="16"/>
                </a:lnTo>
                <a:close/>
                <a:moveTo>
                  <a:pt x="12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80"/>
                </a:lnTo>
                <a:close/>
                <a:moveTo>
                  <a:pt x="77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67" y="80"/>
                  <a:pt x="67" y="80"/>
                  <a:pt x="67" y="80"/>
                </a:cubicBezTo>
                <a:cubicBezTo>
                  <a:pt x="26" y="80"/>
                  <a:pt x="26" y="80"/>
                  <a:pt x="26" y="80"/>
                </a:cubicBezTo>
                <a:lnTo>
                  <a:pt x="77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4762571" y="2046563"/>
            <a:ext cx="1432202" cy="1234657"/>
          </a:xfrm>
          <a:prstGeom prst="hexag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25079" y="2484232"/>
            <a:ext cx="334664" cy="318781"/>
            <a:chOff x="5500969" y="2877704"/>
            <a:chExt cx="386535" cy="368190"/>
          </a:xfrm>
          <a:solidFill>
            <a:schemeClr val="tx1"/>
          </a:solidFill>
        </p:grpSpPr>
        <p:sp>
          <p:nvSpPr>
            <p:cNvPr id="40" name="Freeform 71"/>
            <p:cNvSpPr>
              <a:spLocks noEditPoints="1"/>
            </p:cNvSpPr>
            <p:nvPr/>
          </p:nvSpPr>
          <p:spPr bwMode="auto">
            <a:xfrm>
              <a:off x="5778750" y="2877704"/>
              <a:ext cx="108754" cy="368190"/>
            </a:xfrm>
            <a:custGeom>
              <a:avLst/>
              <a:gdLst>
                <a:gd name="T0" fmla="*/ 28 w 72"/>
                <a:gd name="T1" fmla="*/ 219 h 244"/>
                <a:gd name="T2" fmla="*/ 37 w 72"/>
                <a:gd name="T3" fmla="*/ 236 h 244"/>
                <a:gd name="T4" fmla="*/ 48 w 72"/>
                <a:gd name="T5" fmla="*/ 244 h 244"/>
                <a:gd name="T6" fmla="*/ 59 w 72"/>
                <a:gd name="T7" fmla="*/ 236 h 244"/>
                <a:gd name="T8" fmla="*/ 68 w 72"/>
                <a:gd name="T9" fmla="*/ 219 h 244"/>
                <a:gd name="T10" fmla="*/ 72 w 72"/>
                <a:gd name="T11" fmla="*/ 200 h 244"/>
                <a:gd name="T12" fmla="*/ 72 w 72"/>
                <a:gd name="T13" fmla="*/ 16 h 244"/>
                <a:gd name="T14" fmla="*/ 56 w 72"/>
                <a:gd name="T15" fmla="*/ 0 h 244"/>
                <a:gd name="T16" fmla="*/ 40 w 72"/>
                <a:gd name="T17" fmla="*/ 0 h 244"/>
                <a:gd name="T18" fmla="*/ 24 w 72"/>
                <a:gd name="T19" fmla="*/ 16 h 244"/>
                <a:gd name="T20" fmla="*/ 16 w 72"/>
                <a:gd name="T21" fmla="*/ 16 h 244"/>
                <a:gd name="T22" fmla="*/ 0 w 72"/>
                <a:gd name="T23" fmla="*/ 32 h 244"/>
                <a:gd name="T24" fmla="*/ 0 w 72"/>
                <a:gd name="T25" fmla="*/ 64 h 244"/>
                <a:gd name="T26" fmla="*/ 8 w 72"/>
                <a:gd name="T27" fmla="*/ 72 h 244"/>
                <a:gd name="T28" fmla="*/ 16 w 72"/>
                <a:gd name="T29" fmla="*/ 64 h 244"/>
                <a:gd name="T30" fmla="*/ 16 w 72"/>
                <a:gd name="T31" fmla="*/ 32 h 244"/>
                <a:gd name="T32" fmla="*/ 24 w 72"/>
                <a:gd name="T33" fmla="*/ 32 h 244"/>
                <a:gd name="T34" fmla="*/ 24 w 72"/>
                <a:gd name="T35" fmla="*/ 200 h 244"/>
                <a:gd name="T36" fmla="*/ 28 w 72"/>
                <a:gd name="T37" fmla="*/ 219 h 244"/>
                <a:gd name="T38" fmla="*/ 40 w 72"/>
                <a:gd name="T39" fmla="*/ 16 h 244"/>
                <a:gd name="T40" fmla="*/ 56 w 72"/>
                <a:gd name="T41" fmla="*/ 16 h 244"/>
                <a:gd name="T42" fmla="*/ 56 w 72"/>
                <a:gd name="T43" fmla="*/ 200 h 244"/>
                <a:gd name="T44" fmla="*/ 53 w 72"/>
                <a:gd name="T45" fmla="*/ 212 h 244"/>
                <a:gd name="T46" fmla="*/ 48 w 72"/>
                <a:gd name="T47" fmla="*/ 222 h 244"/>
                <a:gd name="T48" fmla="*/ 43 w 72"/>
                <a:gd name="T49" fmla="*/ 212 h 244"/>
                <a:gd name="T50" fmla="*/ 40 w 72"/>
                <a:gd name="T51" fmla="*/ 200 h 244"/>
                <a:gd name="T52" fmla="*/ 40 w 72"/>
                <a:gd name="T53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244">
                  <a:moveTo>
                    <a:pt x="28" y="219"/>
                  </a:moveTo>
                  <a:cubicBezTo>
                    <a:pt x="37" y="236"/>
                    <a:pt x="37" y="236"/>
                    <a:pt x="37" y="236"/>
                  </a:cubicBezTo>
                  <a:cubicBezTo>
                    <a:pt x="40" y="241"/>
                    <a:pt x="44" y="244"/>
                    <a:pt x="48" y="244"/>
                  </a:cubicBezTo>
                  <a:cubicBezTo>
                    <a:pt x="52" y="244"/>
                    <a:pt x="56" y="241"/>
                    <a:pt x="59" y="236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0" y="214"/>
                    <a:pt x="72" y="206"/>
                    <a:pt x="72" y="200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" y="72"/>
                    <a:pt x="16" y="68"/>
                    <a:pt x="16" y="6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206"/>
                    <a:pt x="26" y="214"/>
                    <a:pt x="28" y="219"/>
                  </a:cubicBezTo>
                  <a:close/>
                  <a:moveTo>
                    <a:pt x="40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6" y="203"/>
                    <a:pt x="55" y="209"/>
                    <a:pt x="53" y="21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41" y="209"/>
                    <a:pt x="40" y="203"/>
                    <a:pt x="40" y="200"/>
                  </a:cubicBezTo>
                  <a:lnTo>
                    <a:pt x="4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1" name="Freeform 72"/>
            <p:cNvSpPr>
              <a:spLocks noEditPoints="1"/>
            </p:cNvSpPr>
            <p:nvPr/>
          </p:nvSpPr>
          <p:spPr bwMode="auto">
            <a:xfrm>
              <a:off x="5500969" y="2877704"/>
              <a:ext cx="264678" cy="361639"/>
            </a:xfrm>
            <a:custGeom>
              <a:avLst/>
              <a:gdLst>
                <a:gd name="T0" fmla="*/ 16 w 176"/>
                <a:gd name="T1" fmla="*/ 240 h 240"/>
                <a:gd name="T2" fmla="*/ 160 w 176"/>
                <a:gd name="T3" fmla="*/ 240 h 240"/>
                <a:gd name="T4" fmla="*/ 176 w 176"/>
                <a:gd name="T5" fmla="*/ 224 h 240"/>
                <a:gd name="T6" fmla="*/ 176 w 176"/>
                <a:gd name="T7" fmla="*/ 64 h 240"/>
                <a:gd name="T8" fmla="*/ 168 w 176"/>
                <a:gd name="T9" fmla="*/ 45 h 240"/>
                <a:gd name="T10" fmla="*/ 131 w 176"/>
                <a:gd name="T11" fmla="*/ 8 h 240"/>
                <a:gd name="T12" fmla="*/ 112 w 176"/>
                <a:gd name="T13" fmla="*/ 0 h 240"/>
                <a:gd name="T14" fmla="*/ 16 w 176"/>
                <a:gd name="T15" fmla="*/ 0 h 240"/>
                <a:gd name="T16" fmla="*/ 0 w 176"/>
                <a:gd name="T17" fmla="*/ 16 h 240"/>
                <a:gd name="T18" fmla="*/ 0 w 176"/>
                <a:gd name="T19" fmla="*/ 224 h 240"/>
                <a:gd name="T20" fmla="*/ 16 w 176"/>
                <a:gd name="T21" fmla="*/ 240 h 240"/>
                <a:gd name="T22" fmla="*/ 149 w 176"/>
                <a:gd name="T23" fmla="*/ 48 h 240"/>
                <a:gd name="T24" fmla="*/ 128 w 176"/>
                <a:gd name="T25" fmla="*/ 48 h 240"/>
                <a:gd name="T26" fmla="*/ 128 w 176"/>
                <a:gd name="T27" fmla="*/ 27 h 240"/>
                <a:gd name="T28" fmla="*/ 149 w 176"/>
                <a:gd name="T29" fmla="*/ 48 h 240"/>
                <a:gd name="T30" fmla="*/ 16 w 176"/>
                <a:gd name="T31" fmla="*/ 16 h 240"/>
                <a:gd name="T32" fmla="*/ 112 w 176"/>
                <a:gd name="T33" fmla="*/ 16 h 240"/>
                <a:gd name="T34" fmla="*/ 112 w 176"/>
                <a:gd name="T35" fmla="*/ 48 h 240"/>
                <a:gd name="T36" fmla="*/ 128 w 176"/>
                <a:gd name="T37" fmla="*/ 64 h 240"/>
                <a:gd name="T38" fmla="*/ 160 w 176"/>
                <a:gd name="T39" fmla="*/ 64 h 240"/>
                <a:gd name="T40" fmla="*/ 160 w 176"/>
                <a:gd name="T41" fmla="*/ 224 h 240"/>
                <a:gd name="T42" fmla="*/ 16 w 176"/>
                <a:gd name="T43" fmla="*/ 224 h 240"/>
                <a:gd name="T44" fmla="*/ 16 w 176"/>
                <a:gd name="T45" fmla="*/ 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240">
                  <a:moveTo>
                    <a:pt x="16" y="240"/>
                  </a:moveTo>
                  <a:cubicBezTo>
                    <a:pt x="160" y="240"/>
                    <a:pt x="160" y="240"/>
                    <a:pt x="160" y="240"/>
                  </a:cubicBezTo>
                  <a:cubicBezTo>
                    <a:pt x="169" y="240"/>
                    <a:pt x="176" y="233"/>
                    <a:pt x="176" y="22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57"/>
                    <a:pt x="173" y="49"/>
                    <a:pt x="168" y="45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27" y="3"/>
                    <a:pt x="119" y="0"/>
                    <a:pt x="1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3"/>
                    <a:pt x="7" y="240"/>
                    <a:pt x="16" y="240"/>
                  </a:cubicBezTo>
                  <a:close/>
                  <a:moveTo>
                    <a:pt x="149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8" y="27"/>
                    <a:pt x="128" y="27"/>
                    <a:pt x="128" y="27"/>
                  </a:cubicBezTo>
                  <a:lnTo>
                    <a:pt x="149" y="48"/>
                  </a:lnTo>
                  <a:close/>
                  <a:moveTo>
                    <a:pt x="16" y="16"/>
                  </a:moveTo>
                  <a:cubicBezTo>
                    <a:pt x="112" y="16"/>
                    <a:pt x="112" y="16"/>
                    <a:pt x="112" y="1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7"/>
                    <a:pt x="119" y="64"/>
                    <a:pt x="128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" y="224"/>
                    <a:pt x="16" y="224"/>
                    <a:pt x="16" y="22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2" name="Freeform 73"/>
            <p:cNvSpPr/>
            <p:nvPr/>
          </p:nvSpPr>
          <p:spPr bwMode="auto">
            <a:xfrm>
              <a:off x="5548139" y="2937977"/>
              <a:ext cx="91720" cy="23585"/>
            </a:xfrm>
            <a:custGeom>
              <a:avLst/>
              <a:gdLst>
                <a:gd name="T0" fmla="*/ 8 w 60"/>
                <a:gd name="T1" fmla="*/ 16 h 16"/>
                <a:gd name="T2" fmla="*/ 52 w 60"/>
                <a:gd name="T3" fmla="*/ 16 h 16"/>
                <a:gd name="T4" fmla="*/ 60 w 60"/>
                <a:gd name="T5" fmla="*/ 8 h 16"/>
                <a:gd name="T6" fmla="*/ 52 w 60"/>
                <a:gd name="T7" fmla="*/ 0 h 16"/>
                <a:gd name="T8" fmla="*/ 8 w 60"/>
                <a:gd name="T9" fmla="*/ 0 h 16"/>
                <a:gd name="T10" fmla="*/ 0 w 60"/>
                <a:gd name="T11" fmla="*/ 8 h 16"/>
                <a:gd name="T12" fmla="*/ 8 w 6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8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60" y="12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3" name="Freeform 74"/>
            <p:cNvSpPr/>
            <p:nvPr/>
          </p:nvSpPr>
          <p:spPr bwMode="auto">
            <a:xfrm>
              <a:off x="5548139" y="2998250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4" name="Freeform 75"/>
            <p:cNvSpPr/>
            <p:nvPr/>
          </p:nvSpPr>
          <p:spPr bwMode="auto">
            <a:xfrm>
              <a:off x="5548139" y="3046731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5" name="Freeform 76"/>
            <p:cNvSpPr/>
            <p:nvPr/>
          </p:nvSpPr>
          <p:spPr bwMode="auto">
            <a:xfrm>
              <a:off x="5548139" y="3093901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46" name="Freeform 77"/>
            <p:cNvSpPr/>
            <p:nvPr/>
          </p:nvSpPr>
          <p:spPr bwMode="auto">
            <a:xfrm>
              <a:off x="5548139" y="3142382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356298" y="4513148"/>
            <a:ext cx="287744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56299" y="4122206"/>
            <a:ext cx="176516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153167" y="2202461"/>
            <a:ext cx="287744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53168" y="1811519"/>
            <a:ext cx="182114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657278" y="5297711"/>
            <a:ext cx="287744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29049" y="4906769"/>
            <a:ext cx="199696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958258" y="4513148"/>
            <a:ext cx="287744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13490" y="4122206"/>
            <a:ext cx="232221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429404" y="2202461"/>
            <a:ext cx="2877445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29405" y="1811519"/>
            <a:ext cx="171844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48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49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50" name="任意多边形: 形状 49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Text"/>
          <p:cNvSpPr txBox="1"/>
          <p:nvPr/>
        </p:nvSpPr>
        <p:spPr>
          <a:xfrm>
            <a:off x="1838008" y="1558925"/>
            <a:ext cx="1477010" cy="35706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eaVert" wrap="square" lIns="0" tIns="0" rIns="0" bIns="0" rtlCol="0" anchor="ctr" anchorCtr="0">
            <a:normAutofit fontScale="6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6" name="文本框 56"/>
          <p:cNvSpPr txBox="1"/>
          <p:nvPr/>
        </p:nvSpPr>
        <p:spPr>
          <a:xfrm>
            <a:off x="6557645" y="1597025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2800" dirty="0"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7"/>
          <p:cNvSpPr txBox="1"/>
          <p:nvPr/>
        </p:nvSpPr>
        <p:spPr>
          <a:xfrm>
            <a:off x="6557645" y="258254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02</a:t>
            </a:r>
          </a:p>
        </p:txBody>
      </p:sp>
      <p:sp>
        <p:nvSpPr>
          <p:cNvPr id="8" name="文本框 58"/>
          <p:cNvSpPr txBox="1"/>
          <p:nvPr/>
        </p:nvSpPr>
        <p:spPr>
          <a:xfrm>
            <a:off x="6557645" y="3568700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03</a:t>
            </a:r>
          </a:p>
        </p:txBody>
      </p:sp>
      <p:sp>
        <p:nvSpPr>
          <p:cNvPr id="9" name="文本框 59"/>
          <p:cNvSpPr txBox="1"/>
          <p:nvPr/>
        </p:nvSpPr>
        <p:spPr>
          <a:xfrm>
            <a:off x="6557645" y="455422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04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7521575" y="1597025"/>
            <a:ext cx="294005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spcBef>
                <a:spcPts val="500"/>
              </a:spcBef>
              <a:spcAft>
                <a:spcPts val="500"/>
              </a:spcAft>
            </a:pPr>
            <a:r>
              <a:rPr lang="en-US" altLang="zh-CN" sz="2800" kern="0" dirty="0">
                <a:effectLst/>
                <a:cs typeface="+mn-ea"/>
                <a:sym typeface="+mn-lt"/>
              </a:rPr>
              <a:t>Add title text</a:t>
            </a:r>
            <a:endParaRPr lang="zh-CN" altLang="en-US" sz="2800" dirty="0">
              <a:effectLst/>
              <a:cs typeface="+mn-ea"/>
              <a:sym typeface="+mn-lt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7521575" y="2582545"/>
            <a:ext cx="294005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7521575" y="3568700"/>
            <a:ext cx="294005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文本框 63"/>
          <p:cNvSpPr txBox="1"/>
          <p:nvPr/>
        </p:nvSpPr>
        <p:spPr>
          <a:xfrm>
            <a:off x="7521575" y="4554220"/>
            <a:ext cx="294005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247890" y="1858645"/>
            <a:ext cx="19558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47890" y="2842895"/>
            <a:ext cx="19558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247890" y="3829050"/>
            <a:ext cx="19558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47890" y="4815840"/>
            <a:ext cx="19558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1"/>
          <p:cNvCxnSpPr/>
          <p:nvPr/>
        </p:nvCxnSpPr>
        <p:spPr>
          <a:xfrm>
            <a:off x="6139815" y="1855470"/>
            <a:ext cx="231140" cy="0"/>
          </a:xfrm>
          <a:prstGeom prst="lin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4"/>
          <p:cNvCxnSpPr/>
          <p:nvPr/>
        </p:nvCxnSpPr>
        <p:spPr>
          <a:xfrm>
            <a:off x="6139815" y="2841625"/>
            <a:ext cx="231140" cy="0"/>
          </a:xfrm>
          <a:prstGeom prst="lin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9"/>
          <p:cNvCxnSpPr/>
          <p:nvPr/>
        </p:nvCxnSpPr>
        <p:spPr>
          <a:xfrm>
            <a:off x="6139815" y="3827780"/>
            <a:ext cx="231140" cy="0"/>
          </a:xfrm>
          <a:prstGeom prst="lin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44"/>
          <p:cNvCxnSpPr/>
          <p:nvPr/>
        </p:nvCxnSpPr>
        <p:spPr>
          <a:xfrm>
            <a:off x="6139815" y="4813300"/>
            <a:ext cx="231140" cy="0"/>
          </a:xfrm>
          <a:prstGeom prst="lin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70955" y="1441450"/>
            <a:ext cx="0" cy="3804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21"/>
          <p:cNvSpPr/>
          <p:nvPr/>
        </p:nvSpPr>
        <p:spPr>
          <a:xfrm>
            <a:off x="5950585" y="1756410"/>
            <a:ext cx="203200" cy="203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233"/>
          <p:cNvSpPr/>
          <p:nvPr/>
        </p:nvSpPr>
        <p:spPr>
          <a:xfrm>
            <a:off x="5950585" y="2742565"/>
            <a:ext cx="203200" cy="203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Oval 238"/>
          <p:cNvSpPr/>
          <p:nvPr/>
        </p:nvSpPr>
        <p:spPr>
          <a:xfrm>
            <a:off x="5950585" y="3728720"/>
            <a:ext cx="203200" cy="203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243"/>
          <p:cNvSpPr/>
          <p:nvPr/>
        </p:nvSpPr>
        <p:spPr>
          <a:xfrm>
            <a:off x="5950585" y="4714240"/>
            <a:ext cx="203200" cy="203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581832" y="1599760"/>
            <a:ext cx="3028337" cy="622826"/>
          </a:xfrm>
          <a:prstGeom prst="roundRect">
            <a:avLst>
              <a:gd name="adj" fmla="val 37355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/>
                </a:solidFill>
                <a:cs typeface="+mn-ea"/>
                <a:sym typeface="+mn-lt"/>
              </a:rPr>
              <a:t>LOGO HERE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1927123" y="2071828"/>
            <a:ext cx="8337754" cy="30356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tx1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08FE61F-68AA-E090-912E-9296A30E2E34}"/>
              </a:ext>
            </a:extLst>
          </p:cNvPr>
          <p:cNvSpPr/>
          <p:nvPr/>
        </p:nvSpPr>
        <p:spPr>
          <a:xfrm>
            <a:off x="6456325" y="4543440"/>
            <a:ext cx="2285646" cy="47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Time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XX.XX.2024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E2FBD9-943C-D8EC-9B78-804104DF0B9E}"/>
              </a:ext>
            </a:extLst>
          </p:cNvPr>
          <p:cNvSpPr/>
          <p:nvPr/>
        </p:nvSpPr>
        <p:spPr>
          <a:xfrm>
            <a:off x="3205655" y="4543440"/>
            <a:ext cx="3066048" cy="47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5538941" y="2578722"/>
            <a:ext cx="3707218" cy="577093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64738" y="3388555"/>
            <a:ext cx="6462524" cy="0"/>
          </a:xfrm>
          <a:prstGeom prst="line">
            <a:avLst/>
          </a:prstGeom>
          <a:ln>
            <a:solidFill>
              <a:schemeClr val="accent3">
                <a:lumMod val="10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Text"/>
          <p:cNvSpPr txBox="1"/>
          <p:nvPr/>
        </p:nvSpPr>
        <p:spPr>
          <a:xfrm>
            <a:off x="5429785" y="2578722"/>
            <a:ext cx="381637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64738" y="3647246"/>
            <a:ext cx="6462524" cy="35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64532" y="2513960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81359"/>
            <a:ext cx="12192000" cy="754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" name="Rectangle 29"/>
          <p:cNvSpPr/>
          <p:nvPr/>
        </p:nvSpPr>
        <p:spPr>
          <a:xfrm>
            <a:off x="635723" y="2315497"/>
            <a:ext cx="3492725" cy="34771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67404" y="4338116"/>
            <a:ext cx="2998231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3088" y="3540927"/>
            <a:ext cx="1863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67404" y="3386835"/>
            <a:ext cx="569607" cy="569607"/>
            <a:chOff x="967404" y="3386835"/>
            <a:chExt cx="569607" cy="569607"/>
          </a:xfrm>
        </p:grpSpPr>
        <p:sp>
          <p:nvSpPr>
            <p:cNvPr id="7" name="椭圆 6"/>
            <p:cNvSpPr/>
            <p:nvPr/>
          </p:nvSpPr>
          <p:spPr>
            <a:xfrm>
              <a:off x="967404" y="3386835"/>
              <a:ext cx="569607" cy="5696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8" name="Group 283"/>
            <p:cNvGrpSpPr/>
            <p:nvPr/>
          </p:nvGrpSpPr>
          <p:grpSpPr>
            <a:xfrm>
              <a:off x="1119452" y="3563021"/>
              <a:ext cx="265511" cy="217235"/>
              <a:chOff x="6207125" y="2001838"/>
              <a:chExt cx="296863" cy="242887"/>
            </a:xfrm>
            <a:solidFill>
              <a:schemeClr val="tx1"/>
            </a:solidFill>
          </p:grpSpPr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6316663" y="2001838"/>
                <a:ext cx="187325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62"/>
              <p:cNvSpPr/>
              <p:nvPr/>
            </p:nvSpPr>
            <p:spPr bwMode="auto">
              <a:xfrm>
                <a:off x="6262688" y="2057400"/>
                <a:ext cx="184150" cy="1301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3" y="58"/>
                  </a:cxn>
                  <a:cxn ang="0">
                    <a:pos x="23" y="0"/>
                  </a:cxn>
                </a:cxnLst>
                <a:rect l="0" t="0" r="r" b="b"/>
                <a:pathLst>
                  <a:path w="116" h="82">
                    <a:moveTo>
                      <a:pt x="2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3" y="5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63"/>
              <p:cNvSpPr/>
              <p:nvPr/>
            </p:nvSpPr>
            <p:spPr bwMode="auto">
              <a:xfrm>
                <a:off x="6207125" y="2114550"/>
                <a:ext cx="184150" cy="130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2" y="58"/>
                  </a:cxn>
                  <a:cxn ang="0">
                    <a:pos x="22" y="0"/>
                  </a:cxn>
                </a:cxnLst>
                <a:rect l="0" t="0" r="r" b="b"/>
                <a:pathLst>
                  <a:path w="116" h="82">
                    <a:moveTo>
                      <a:pt x="22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2" y="58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Rectangle 29"/>
          <p:cNvSpPr/>
          <p:nvPr/>
        </p:nvSpPr>
        <p:spPr>
          <a:xfrm>
            <a:off x="4349638" y="1799303"/>
            <a:ext cx="3492725" cy="39933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82446" y="3205853"/>
            <a:ext cx="2998231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8130" y="2408664"/>
            <a:ext cx="1863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82446" y="2254572"/>
            <a:ext cx="569607" cy="569607"/>
            <a:chOff x="4682446" y="2254572"/>
            <a:chExt cx="569607" cy="569607"/>
          </a:xfrm>
        </p:grpSpPr>
        <p:sp>
          <p:nvSpPr>
            <p:cNvPr id="17" name="椭圆 16"/>
            <p:cNvSpPr/>
            <p:nvPr/>
          </p:nvSpPr>
          <p:spPr>
            <a:xfrm>
              <a:off x="4682446" y="2254572"/>
              <a:ext cx="569607" cy="5696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18" name="Group 283"/>
            <p:cNvGrpSpPr/>
            <p:nvPr/>
          </p:nvGrpSpPr>
          <p:grpSpPr>
            <a:xfrm>
              <a:off x="4834494" y="2430758"/>
              <a:ext cx="265511" cy="217235"/>
              <a:chOff x="6207125" y="2001838"/>
              <a:chExt cx="296863" cy="242887"/>
            </a:xfrm>
            <a:solidFill>
              <a:schemeClr val="tx1"/>
            </a:solidFill>
          </p:grpSpPr>
          <p:sp>
            <p:nvSpPr>
              <p:cNvPr id="19" name="Rectangle 61"/>
              <p:cNvSpPr>
                <a:spLocks noChangeArrowheads="1"/>
              </p:cNvSpPr>
              <p:nvPr/>
            </p:nvSpPr>
            <p:spPr bwMode="auto">
              <a:xfrm>
                <a:off x="6316663" y="2001838"/>
                <a:ext cx="187325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62"/>
              <p:cNvSpPr/>
              <p:nvPr/>
            </p:nvSpPr>
            <p:spPr bwMode="auto">
              <a:xfrm>
                <a:off x="6262688" y="2057400"/>
                <a:ext cx="184150" cy="1301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3" y="58"/>
                  </a:cxn>
                  <a:cxn ang="0">
                    <a:pos x="23" y="0"/>
                  </a:cxn>
                </a:cxnLst>
                <a:rect l="0" t="0" r="r" b="b"/>
                <a:pathLst>
                  <a:path w="116" h="82">
                    <a:moveTo>
                      <a:pt x="2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3" y="5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63"/>
              <p:cNvSpPr/>
              <p:nvPr/>
            </p:nvSpPr>
            <p:spPr bwMode="auto">
              <a:xfrm>
                <a:off x="6207125" y="2114550"/>
                <a:ext cx="184150" cy="130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2" y="58"/>
                  </a:cxn>
                  <a:cxn ang="0">
                    <a:pos x="22" y="0"/>
                  </a:cxn>
                </a:cxnLst>
                <a:rect l="0" t="0" r="r" b="b"/>
                <a:pathLst>
                  <a:path w="116" h="82">
                    <a:moveTo>
                      <a:pt x="22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2" y="58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Rectangle 29"/>
          <p:cNvSpPr/>
          <p:nvPr/>
        </p:nvSpPr>
        <p:spPr>
          <a:xfrm>
            <a:off x="8063553" y="2315497"/>
            <a:ext cx="3492725" cy="34771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395234" y="4338116"/>
            <a:ext cx="2998231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10918" y="3540927"/>
            <a:ext cx="18636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395234" y="3386835"/>
            <a:ext cx="569607" cy="569607"/>
            <a:chOff x="8395234" y="3386835"/>
            <a:chExt cx="569607" cy="569607"/>
          </a:xfrm>
        </p:grpSpPr>
        <p:sp>
          <p:nvSpPr>
            <p:cNvPr id="27" name="椭圆 26"/>
            <p:cNvSpPr/>
            <p:nvPr/>
          </p:nvSpPr>
          <p:spPr>
            <a:xfrm>
              <a:off x="8395234" y="3386835"/>
              <a:ext cx="569607" cy="5696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8" name="Group 283"/>
            <p:cNvGrpSpPr/>
            <p:nvPr/>
          </p:nvGrpSpPr>
          <p:grpSpPr>
            <a:xfrm>
              <a:off x="8547282" y="3563021"/>
              <a:ext cx="265511" cy="217235"/>
              <a:chOff x="6207125" y="2001838"/>
              <a:chExt cx="296863" cy="242887"/>
            </a:xfrm>
            <a:solidFill>
              <a:schemeClr val="tx1"/>
            </a:solidFill>
          </p:grpSpPr>
          <p:sp>
            <p:nvSpPr>
              <p:cNvPr id="29" name="Rectangle 61"/>
              <p:cNvSpPr>
                <a:spLocks noChangeArrowheads="1"/>
              </p:cNvSpPr>
              <p:nvPr/>
            </p:nvSpPr>
            <p:spPr bwMode="auto">
              <a:xfrm>
                <a:off x="6316663" y="2001838"/>
                <a:ext cx="187325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62"/>
              <p:cNvSpPr/>
              <p:nvPr/>
            </p:nvSpPr>
            <p:spPr bwMode="auto">
              <a:xfrm>
                <a:off x="6262688" y="2057400"/>
                <a:ext cx="184150" cy="1301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3" y="58"/>
                  </a:cxn>
                  <a:cxn ang="0">
                    <a:pos x="23" y="0"/>
                  </a:cxn>
                </a:cxnLst>
                <a:rect l="0" t="0" r="r" b="b"/>
                <a:pathLst>
                  <a:path w="116" h="82">
                    <a:moveTo>
                      <a:pt x="2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3" y="5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63"/>
              <p:cNvSpPr/>
              <p:nvPr/>
            </p:nvSpPr>
            <p:spPr bwMode="auto">
              <a:xfrm>
                <a:off x="6207125" y="2114550"/>
                <a:ext cx="184150" cy="130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82"/>
                  </a:cxn>
                  <a:cxn ang="0">
                    <a:pos x="116" y="82"/>
                  </a:cxn>
                  <a:cxn ang="0">
                    <a:pos x="116" y="58"/>
                  </a:cxn>
                  <a:cxn ang="0">
                    <a:pos x="22" y="58"/>
                  </a:cxn>
                  <a:cxn ang="0">
                    <a:pos x="22" y="0"/>
                  </a:cxn>
                </a:cxnLst>
                <a:rect l="0" t="0" r="r" b="b"/>
                <a:pathLst>
                  <a:path w="116" h="82">
                    <a:moveTo>
                      <a:pt x="22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116" y="82"/>
                    </a:lnTo>
                    <a:lnTo>
                      <a:pt x="116" y="58"/>
                    </a:lnTo>
                    <a:lnTo>
                      <a:pt x="22" y="58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682446" y="4338116"/>
            <a:ext cx="2998231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35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dirty="0">
              <a:effectLst/>
              <a:cs typeface="+mn-ea"/>
              <a:sym typeface="+mn-lt"/>
            </a:endParaRPr>
          </a:p>
        </p:txBody>
      </p:sp>
      <p:grpSp>
        <p:nvGrpSpPr>
          <p:cNvPr id="36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37" name="任意多边形: 形状 36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>
            <a:off x="5514410" y="4639962"/>
            <a:ext cx="1496885" cy="1982315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5174439" y="2314295"/>
            <a:ext cx="1231335" cy="1271929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5" name="Freeform 13"/>
          <p:cNvSpPr/>
          <p:nvPr/>
        </p:nvSpPr>
        <p:spPr bwMode="auto">
          <a:xfrm>
            <a:off x="5171057" y="3865305"/>
            <a:ext cx="1243176" cy="1282077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5779959" y="3097410"/>
            <a:ext cx="1231335" cy="1263471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7" name="Text Placeholder 3"/>
          <p:cNvSpPr txBox="1"/>
          <p:nvPr/>
        </p:nvSpPr>
        <p:spPr>
          <a:xfrm rot="19086412">
            <a:off x="6529482" y="4793896"/>
            <a:ext cx="27411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Text Placeholder 3"/>
          <p:cNvSpPr txBox="1"/>
          <p:nvPr/>
        </p:nvSpPr>
        <p:spPr>
          <a:xfrm rot="2817072">
            <a:off x="5326547" y="3986234"/>
            <a:ext cx="327014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Text Placeholder 3"/>
          <p:cNvSpPr txBox="1"/>
          <p:nvPr/>
        </p:nvSpPr>
        <p:spPr>
          <a:xfrm rot="18997969">
            <a:off x="6487248" y="3240562"/>
            <a:ext cx="327014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Text Placeholder 3"/>
          <p:cNvSpPr txBox="1"/>
          <p:nvPr/>
        </p:nvSpPr>
        <p:spPr>
          <a:xfrm rot="2817072">
            <a:off x="5337977" y="2462874"/>
            <a:ext cx="336631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89984" y="1988881"/>
            <a:ext cx="188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104732" y="2428020"/>
            <a:ext cx="2934690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89984" y="4200823"/>
            <a:ext cx="188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104732" y="4639962"/>
            <a:ext cx="2934690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05771" y="2176416"/>
            <a:ext cx="188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120519" y="2615555"/>
            <a:ext cx="2934690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2817" y="4292161"/>
            <a:ext cx="188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277565" y="4731300"/>
            <a:ext cx="2934690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4" name="Freeform 17"/>
          <p:cNvSpPr/>
          <p:nvPr/>
        </p:nvSpPr>
        <p:spPr bwMode="auto">
          <a:xfrm>
            <a:off x="2586061" y="2247664"/>
            <a:ext cx="299145" cy="254985"/>
          </a:xfrm>
          <a:custGeom>
            <a:avLst/>
            <a:gdLst/>
            <a:ahLst/>
            <a:cxnLst>
              <a:cxn ang="0">
                <a:pos x="36" y="111"/>
              </a:cxn>
              <a:cxn ang="0">
                <a:pos x="23" y="104"/>
              </a:cxn>
              <a:cxn ang="0">
                <a:pos x="22" y="104"/>
              </a:cxn>
              <a:cxn ang="0">
                <a:pos x="22" y="65"/>
              </a:cxn>
              <a:cxn ang="0">
                <a:pos x="55" y="32"/>
              </a:cxn>
              <a:cxn ang="0">
                <a:pos x="75" y="12"/>
              </a:cxn>
              <a:cxn ang="0">
                <a:pos x="111" y="16"/>
              </a:cxn>
              <a:cxn ang="0">
                <a:pos x="123" y="55"/>
              </a:cxn>
              <a:cxn ang="0">
                <a:pos x="76" y="104"/>
              </a:cxn>
              <a:cxn ang="0">
                <a:pos x="69" y="104"/>
              </a:cxn>
              <a:cxn ang="0">
                <a:pos x="69" y="97"/>
              </a:cxn>
              <a:cxn ang="0">
                <a:pos x="115" y="49"/>
              </a:cxn>
              <a:cxn ang="0">
                <a:pos x="104" y="23"/>
              </a:cxn>
              <a:cxn ang="0">
                <a:pos x="83" y="19"/>
              </a:cxn>
              <a:cxn ang="0">
                <a:pos x="62" y="40"/>
              </a:cxn>
              <a:cxn ang="0">
                <a:pos x="30" y="72"/>
              </a:cxn>
              <a:cxn ang="0">
                <a:pos x="30" y="97"/>
              </a:cxn>
              <a:cxn ang="0">
                <a:pos x="30" y="97"/>
              </a:cxn>
              <a:cxn ang="0">
                <a:pos x="43" y="96"/>
              </a:cxn>
              <a:cxn ang="0">
                <a:pos x="52" y="88"/>
              </a:cxn>
              <a:cxn ang="0">
                <a:pos x="88" y="51"/>
              </a:cxn>
              <a:cxn ang="0">
                <a:pos x="89" y="44"/>
              </a:cxn>
              <a:cxn ang="0">
                <a:pos x="81" y="48"/>
              </a:cxn>
              <a:cxn ang="0">
                <a:pos x="47" y="82"/>
              </a:cxn>
              <a:cxn ang="0">
                <a:pos x="39" y="82"/>
              </a:cxn>
              <a:cxn ang="0">
                <a:pos x="40" y="74"/>
              </a:cxn>
              <a:cxn ang="0">
                <a:pos x="73" y="41"/>
              </a:cxn>
              <a:cxn ang="0">
                <a:pos x="96" y="36"/>
              </a:cxn>
              <a:cxn ang="0">
                <a:pos x="96" y="58"/>
              </a:cxn>
              <a:cxn ang="0">
                <a:pos x="59" y="95"/>
              </a:cxn>
              <a:cxn ang="0">
                <a:pos x="50" y="104"/>
              </a:cxn>
              <a:cxn ang="0">
                <a:pos x="36" y="111"/>
              </a:cxn>
            </a:cxnLst>
            <a:rect l="0" t="0" r="r" b="b"/>
            <a:pathLst>
              <a:path w="130" h="111">
                <a:moveTo>
                  <a:pt x="36" y="111"/>
                </a:moveTo>
                <a:cubicBezTo>
                  <a:pt x="31" y="111"/>
                  <a:pt x="27" y="109"/>
                  <a:pt x="23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8" y="100"/>
                  <a:pt x="0" y="85"/>
                  <a:pt x="22" y="65"/>
                </a:cubicBezTo>
                <a:cubicBezTo>
                  <a:pt x="31" y="56"/>
                  <a:pt x="43" y="44"/>
                  <a:pt x="55" y="32"/>
                </a:cubicBezTo>
                <a:cubicBezTo>
                  <a:pt x="61" y="26"/>
                  <a:pt x="68" y="19"/>
                  <a:pt x="75" y="12"/>
                </a:cubicBezTo>
                <a:cubicBezTo>
                  <a:pt x="88" y="0"/>
                  <a:pt x="97" y="2"/>
                  <a:pt x="111" y="16"/>
                </a:cubicBezTo>
                <a:cubicBezTo>
                  <a:pt x="127" y="32"/>
                  <a:pt x="130" y="47"/>
                  <a:pt x="123" y="55"/>
                </a:cubicBezTo>
                <a:cubicBezTo>
                  <a:pt x="114" y="66"/>
                  <a:pt x="78" y="103"/>
                  <a:pt x="76" y="104"/>
                </a:cubicBezTo>
                <a:cubicBezTo>
                  <a:pt x="74" y="106"/>
                  <a:pt x="71" y="106"/>
                  <a:pt x="69" y="104"/>
                </a:cubicBezTo>
                <a:cubicBezTo>
                  <a:pt x="67" y="102"/>
                  <a:pt x="67" y="99"/>
                  <a:pt x="69" y="97"/>
                </a:cubicBezTo>
                <a:cubicBezTo>
                  <a:pt x="69" y="96"/>
                  <a:pt x="106" y="59"/>
                  <a:pt x="115" y="49"/>
                </a:cubicBezTo>
                <a:cubicBezTo>
                  <a:pt x="118" y="46"/>
                  <a:pt x="118" y="37"/>
                  <a:pt x="104" y="23"/>
                </a:cubicBezTo>
                <a:cubicBezTo>
                  <a:pt x="95" y="15"/>
                  <a:pt x="93" y="9"/>
                  <a:pt x="83" y="19"/>
                </a:cubicBezTo>
                <a:cubicBezTo>
                  <a:pt x="76" y="26"/>
                  <a:pt x="69" y="33"/>
                  <a:pt x="62" y="40"/>
                </a:cubicBezTo>
                <a:cubicBezTo>
                  <a:pt x="50" y="52"/>
                  <a:pt x="38" y="63"/>
                  <a:pt x="30" y="72"/>
                </a:cubicBezTo>
                <a:cubicBezTo>
                  <a:pt x="16" y="85"/>
                  <a:pt x="25" y="92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101"/>
                  <a:pt x="37" y="102"/>
                  <a:pt x="43" y="96"/>
                </a:cubicBezTo>
                <a:cubicBezTo>
                  <a:pt x="44" y="95"/>
                  <a:pt x="47" y="92"/>
                  <a:pt x="52" y="88"/>
                </a:cubicBezTo>
                <a:cubicBezTo>
                  <a:pt x="63" y="77"/>
                  <a:pt x="84" y="57"/>
                  <a:pt x="88" y="51"/>
                </a:cubicBezTo>
                <a:cubicBezTo>
                  <a:pt x="89" y="50"/>
                  <a:pt x="91" y="46"/>
                  <a:pt x="89" y="44"/>
                </a:cubicBezTo>
                <a:cubicBezTo>
                  <a:pt x="87" y="42"/>
                  <a:pt x="82" y="46"/>
                  <a:pt x="81" y="48"/>
                </a:cubicBezTo>
                <a:cubicBezTo>
                  <a:pt x="66" y="63"/>
                  <a:pt x="47" y="82"/>
                  <a:pt x="47" y="82"/>
                </a:cubicBezTo>
                <a:cubicBezTo>
                  <a:pt x="45" y="84"/>
                  <a:pt x="41" y="84"/>
                  <a:pt x="39" y="82"/>
                </a:cubicBezTo>
                <a:cubicBezTo>
                  <a:pt x="37" y="80"/>
                  <a:pt x="37" y="76"/>
                  <a:pt x="40" y="74"/>
                </a:cubicBezTo>
                <a:cubicBezTo>
                  <a:pt x="40" y="74"/>
                  <a:pt x="59" y="56"/>
                  <a:pt x="73" y="41"/>
                </a:cubicBezTo>
                <a:cubicBezTo>
                  <a:pt x="82" y="31"/>
                  <a:pt x="91" y="32"/>
                  <a:pt x="96" y="36"/>
                </a:cubicBezTo>
                <a:cubicBezTo>
                  <a:pt x="102" y="42"/>
                  <a:pt x="101" y="52"/>
                  <a:pt x="96" y="58"/>
                </a:cubicBezTo>
                <a:cubicBezTo>
                  <a:pt x="92" y="63"/>
                  <a:pt x="75" y="79"/>
                  <a:pt x="59" y="95"/>
                </a:cubicBezTo>
                <a:cubicBezTo>
                  <a:pt x="55" y="99"/>
                  <a:pt x="52" y="102"/>
                  <a:pt x="50" y="104"/>
                </a:cubicBezTo>
                <a:cubicBezTo>
                  <a:pt x="45" y="108"/>
                  <a:pt x="41" y="111"/>
                  <a:pt x="36" y="11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2793729" y="4403467"/>
            <a:ext cx="269484" cy="251243"/>
          </a:xfrm>
          <a:custGeom>
            <a:avLst/>
            <a:gdLst>
              <a:gd name="T0" fmla="*/ 171 w 258"/>
              <a:gd name="T1" fmla="*/ 131 h 241"/>
              <a:gd name="T2" fmla="*/ 152 w 258"/>
              <a:gd name="T3" fmla="*/ 125 h 241"/>
              <a:gd name="T4" fmla="*/ 193 w 258"/>
              <a:gd name="T5" fmla="*/ 97 h 241"/>
              <a:gd name="T6" fmla="*/ 237 w 258"/>
              <a:gd name="T7" fmla="*/ 34 h 241"/>
              <a:gd name="T8" fmla="*/ 203 w 258"/>
              <a:gd name="T9" fmla="*/ 47 h 241"/>
              <a:gd name="T10" fmla="*/ 208 w 258"/>
              <a:gd name="T11" fmla="*/ 13 h 241"/>
              <a:gd name="T12" fmla="*/ 201 w 258"/>
              <a:gd name="T13" fmla="*/ 1 h 241"/>
              <a:gd name="T14" fmla="*/ 145 w 258"/>
              <a:gd name="T15" fmla="*/ 62 h 241"/>
              <a:gd name="T16" fmla="*/ 72 w 258"/>
              <a:gd name="T17" fmla="*/ 45 h 241"/>
              <a:gd name="T18" fmla="*/ 81 w 258"/>
              <a:gd name="T19" fmla="*/ 32 h 241"/>
              <a:gd name="T20" fmla="*/ 37 w 258"/>
              <a:gd name="T21" fmla="*/ 2 h 241"/>
              <a:gd name="T22" fmla="*/ 19 w 258"/>
              <a:gd name="T23" fmla="*/ 11 h 241"/>
              <a:gd name="T24" fmla="*/ 42 w 258"/>
              <a:gd name="T25" fmla="*/ 61 h 241"/>
              <a:gd name="T26" fmla="*/ 49 w 258"/>
              <a:gd name="T27" fmla="*/ 65 h 241"/>
              <a:gd name="T28" fmla="*/ 61 w 258"/>
              <a:gd name="T29" fmla="*/ 56 h 241"/>
              <a:gd name="T30" fmla="*/ 11 w 258"/>
              <a:gd name="T31" fmla="*/ 195 h 241"/>
              <a:gd name="T32" fmla="*/ 1 w 258"/>
              <a:gd name="T33" fmla="*/ 222 h 241"/>
              <a:gd name="T34" fmla="*/ 11 w 258"/>
              <a:gd name="T35" fmla="*/ 239 h 241"/>
              <a:gd name="T36" fmla="*/ 20 w 258"/>
              <a:gd name="T37" fmla="*/ 241 h 241"/>
              <a:gd name="T38" fmla="*/ 47 w 258"/>
              <a:gd name="T39" fmla="*/ 231 h 241"/>
              <a:gd name="T40" fmla="*/ 154 w 258"/>
              <a:gd name="T41" fmla="*/ 149 h 241"/>
              <a:gd name="T42" fmla="*/ 147 w 258"/>
              <a:gd name="T43" fmla="*/ 167 h 241"/>
              <a:gd name="T44" fmla="*/ 225 w 258"/>
              <a:gd name="T45" fmla="*/ 241 h 241"/>
              <a:gd name="T46" fmla="*/ 255 w 258"/>
              <a:gd name="T47" fmla="*/ 215 h 241"/>
              <a:gd name="T48" fmla="*/ 183 w 258"/>
              <a:gd name="T49" fmla="*/ 131 h 241"/>
              <a:gd name="T50" fmla="*/ 36 w 258"/>
              <a:gd name="T51" fmla="*/ 20 h 241"/>
              <a:gd name="T52" fmla="*/ 51 w 258"/>
              <a:gd name="T53" fmla="*/ 44 h 241"/>
              <a:gd name="T54" fmla="*/ 19 w 258"/>
              <a:gd name="T55" fmla="*/ 224 h 241"/>
              <a:gd name="T56" fmla="*/ 24 w 258"/>
              <a:gd name="T57" fmla="*/ 205 h 241"/>
              <a:gd name="T58" fmla="*/ 161 w 258"/>
              <a:gd name="T59" fmla="*/ 65 h 241"/>
              <a:gd name="T60" fmla="*/ 188 w 258"/>
              <a:gd name="T61" fmla="*/ 18 h 241"/>
              <a:gd name="T62" fmla="*/ 179 w 258"/>
              <a:gd name="T63" fmla="*/ 47 h 241"/>
              <a:gd name="T64" fmla="*/ 205 w 258"/>
              <a:gd name="T65" fmla="*/ 64 h 241"/>
              <a:gd name="T66" fmla="*/ 193 w 258"/>
              <a:gd name="T67" fmla="*/ 81 h 241"/>
              <a:gd name="T68" fmla="*/ 171 w 258"/>
              <a:gd name="T69" fmla="*/ 83 h 241"/>
              <a:gd name="T70" fmla="*/ 225 w 258"/>
              <a:gd name="T71" fmla="*/ 222 h 241"/>
              <a:gd name="T72" fmla="*/ 177 w 258"/>
              <a:gd name="T73" fmla="*/ 148 h 241"/>
              <a:gd name="T74" fmla="*/ 225 w 258"/>
              <a:gd name="T75" fmla="*/ 22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8" h="241">
                <a:moveTo>
                  <a:pt x="183" y="131"/>
                </a:moveTo>
                <a:cubicBezTo>
                  <a:pt x="180" y="128"/>
                  <a:pt x="174" y="128"/>
                  <a:pt x="171" y="131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52" y="125"/>
                  <a:pt x="152" y="125"/>
                  <a:pt x="152" y="125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224" y="97"/>
                  <a:pt x="241" y="78"/>
                  <a:pt x="241" y="41"/>
                </a:cubicBezTo>
                <a:cubicBezTo>
                  <a:pt x="241" y="38"/>
                  <a:pt x="240" y="36"/>
                  <a:pt x="237" y="34"/>
                </a:cubicBezTo>
                <a:cubicBezTo>
                  <a:pt x="235" y="33"/>
                  <a:pt x="232" y="33"/>
                  <a:pt x="229" y="34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195" y="39"/>
                  <a:pt x="195" y="39"/>
                  <a:pt x="195" y="39"/>
                </a:cubicBezTo>
                <a:cubicBezTo>
                  <a:pt x="208" y="13"/>
                  <a:pt x="208" y="13"/>
                  <a:pt x="208" y="13"/>
                </a:cubicBezTo>
                <a:cubicBezTo>
                  <a:pt x="209" y="10"/>
                  <a:pt x="209" y="7"/>
                  <a:pt x="208" y="5"/>
                </a:cubicBezTo>
                <a:cubicBezTo>
                  <a:pt x="206" y="2"/>
                  <a:pt x="204" y="1"/>
                  <a:pt x="201" y="1"/>
                </a:cubicBezTo>
                <a:cubicBezTo>
                  <a:pt x="164" y="1"/>
                  <a:pt x="145" y="18"/>
                  <a:pt x="145" y="49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72" y="45"/>
                  <a:pt x="72" y="45"/>
                  <a:pt x="72" y="45"/>
                </a:cubicBezTo>
                <a:cubicBezTo>
                  <a:pt x="79" y="39"/>
                  <a:pt x="79" y="39"/>
                  <a:pt x="79" y="39"/>
                </a:cubicBezTo>
                <a:cubicBezTo>
                  <a:pt x="80" y="37"/>
                  <a:pt x="81" y="34"/>
                  <a:pt x="81" y="32"/>
                </a:cubicBezTo>
                <a:cubicBezTo>
                  <a:pt x="81" y="30"/>
                  <a:pt x="79" y="27"/>
                  <a:pt x="77" y="26"/>
                </a:cubicBezTo>
                <a:cubicBezTo>
                  <a:pt x="37" y="2"/>
                  <a:pt x="37" y="2"/>
                  <a:pt x="37" y="2"/>
                </a:cubicBezTo>
                <a:cubicBezTo>
                  <a:pt x="34" y="0"/>
                  <a:pt x="30" y="1"/>
                  <a:pt x="27" y="3"/>
                </a:cubicBezTo>
                <a:cubicBezTo>
                  <a:pt x="19" y="11"/>
                  <a:pt x="19" y="11"/>
                  <a:pt x="19" y="11"/>
                </a:cubicBezTo>
                <a:cubicBezTo>
                  <a:pt x="17" y="14"/>
                  <a:pt x="16" y="18"/>
                  <a:pt x="18" y="2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3"/>
                  <a:pt x="46" y="65"/>
                  <a:pt x="48" y="65"/>
                </a:cubicBezTo>
                <a:cubicBezTo>
                  <a:pt x="48" y="65"/>
                  <a:pt x="49" y="65"/>
                  <a:pt x="49" y="65"/>
                </a:cubicBezTo>
                <a:cubicBezTo>
                  <a:pt x="51" y="65"/>
                  <a:pt x="53" y="64"/>
                  <a:pt x="55" y="63"/>
                </a:cubicBezTo>
                <a:cubicBezTo>
                  <a:pt x="61" y="56"/>
                  <a:pt x="61" y="56"/>
                  <a:pt x="61" y="56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0" y="196"/>
                  <a:pt x="10" y="197"/>
                  <a:pt x="9" y="198"/>
                </a:cubicBezTo>
                <a:cubicBezTo>
                  <a:pt x="1" y="222"/>
                  <a:pt x="1" y="222"/>
                  <a:pt x="1" y="222"/>
                </a:cubicBezTo>
                <a:cubicBezTo>
                  <a:pt x="0" y="225"/>
                  <a:pt x="1" y="229"/>
                  <a:pt x="3" y="231"/>
                </a:cubicBezTo>
                <a:cubicBezTo>
                  <a:pt x="11" y="239"/>
                  <a:pt x="11" y="239"/>
                  <a:pt x="11" y="239"/>
                </a:cubicBezTo>
                <a:cubicBezTo>
                  <a:pt x="13" y="240"/>
                  <a:pt x="15" y="241"/>
                  <a:pt x="17" y="241"/>
                </a:cubicBezTo>
                <a:cubicBezTo>
                  <a:pt x="18" y="241"/>
                  <a:pt x="19" y="241"/>
                  <a:pt x="20" y="241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5" y="232"/>
                  <a:pt x="46" y="232"/>
                  <a:pt x="47" y="231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54" y="149"/>
                  <a:pt x="154" y="149"/>
                  <a:pt x="154" y="149"/>
                </a:cubicBezTo>
                <a:cubicBezTo>
                  <a:pt x="147" y="155"/>
                  <a:pt x="147" y="155"/>
                  <a:pt x="147" y="155"/>
                </a:cubicBezTo>
                <a:cubicBezTo>
                  <a:pt x="144" y="158"/>
                  <a:pt x="144" y="164"/>
                  <a:pt x="147" y="167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40"/>
                  <a:pt x="223" y="241"/>
                  <a:pt x="225" y="241"/>
                </a:cubicBezTo>
                <a:cubicBezTo>
                  <a:pt x="227" y="241"/>
                  <a:pt x="229" y="240"/>
                  <a:pt x="231" y="239"/>
                </a:cubicBezTo>
                <a:cubicBezTo>
                  <a:pt x="255" y="215"/>
                  <a:pt x="255" y="215"/>
                  <a:pt x="255" y="215"/>
                </a:cubicBezTo>
                <a:cubicBezTo>
                  <a:pt x="258" y="212"/>
                  <a:pt x="258" y="206"/>
                  <a:pt x="255" y="203"/>
                </a:cubicBezTo>
                <a:lnTo>
                  <a:pt x="183" y="131"/>
                </a:lnTo>
                <a:close/>
                <a:moveTo>
                  <a:pt x="51" y="44"/>
                </a:moveTo>
                <a:cubicBezTo>
                  <a:pt x="36" y="20"/>
                  <a:pt x="36" y="20"/>
                  <a:pt x="36" y="20"/>
                </a:cubicBezTo>
                <a:cubicBezTo>
                  <a:pt x="60" y="35"/>
                  <a:pt x="60" y="35"/>
                  <a:pt x="60" y="35"/>
                </a:cubicBezTo>
                <a:lnTo>
                  <a:pt x="51" y="44"/>
                </a:lnTo>
                <a:close/>
                <a:moveTo>
                  <a:pt x="37" y="218"/>
                </a:moveTo>
                <a:cubicBezTo>
                  <a:pt x="19" y="224"/>
                  <a:pt x="19" y="224"/>
                  <a:pt x="19" y="224"/>
                </a:cubicBezTo>
                <a:cubicBezTo>
                  <a:pt x="18" y="223"/>
                  <a:pt x="18" y="223"/>
                  <a:pt x="18" y="223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60" y="69"/>
                  <a:pt x="161" y="67"/>
                  <a:pt x="161" y="65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35"/>
                  <a:pt x="164" y="22"/>
                  <a:pt x="188" y="18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6" y="41"/>
                  <a:pt x="177" y="44"/>
                  <a:pt x="179" y="47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8" y="65"/>
                  <a:pt x="202" y="66"/>
                  <a:pt x="205" y="6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0" y="78"/>
                  <a:pt x="207" y="81"/>
                  <a:pt x="193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5" y="81"/>
                  <a:pt x="173" y="82"/>
                  <a:pt x="171" y="83"/>
                </a:cubicBezTo>
                <a:lnTo>
                  <a:pt x="37" y="218"/>
                </a:lnTo>
                <a:close/>
                <a:moveTo>
                  <a:pt x="225" y="222"/>
                </a:moveTo>
                <a:cubicBezTo>
                  <a:pt x="164" y="161"/>
                  <a:pt x="164" y="161"/>
                  <a:pt x="164" y="16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238" y="209"/>
                  <a:pt x="238" y="209"/>
                  <a:pt x="238" y="209"/>
                </a:cubicBezTo>
                <a:lnTo>
                  <a:pt x="225" y="2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26" name="Group 273"/>
          <p:cNvGrpSpPr/>
          <p:nvPr/>
        </p:nvGrpSpPr>
        <p:grpSpPr>
          <a:xfrm>
            <a:off x="9583353" y="4267848"/>
            <a:ext cx="252135" cy="252135"/>
            <a:chOff x="4424363" y="754063"/>
            <a:chExt cx="280987" cy="280987"/>
          </a:xfrm>
          <a:solidFill>
            <a:schemeClr val="tx1"/>
          </a:solidFill>
        </p:grpSpPr>
        <p:sp>
          <p:nvSpPr>
            <p:cNvPr id="27" name="Freeform 14"/>
            <p:cNvSpPr/>
            <p:nvPr/>
          </p:nvSpPr>
          <p:spPr bwMode="auto">
            <a:xfrm>
              <a:off x="4424363" y="942975"/>
              <a:ext cx="92075" cy="920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29"/>
                </a:cxn>
                <a:cxn ang="0">
                  <a:pos x="0" y="58"/>
                </a:cxn>
                <a:cxn ang="0">
                  <a:pos x="29" y="53"/>
                </a:cxn>
                <a:cxn ang="0">
                  <a:pos x="58" y="50"/>
                </a:cxn>
                <a:cxn ang="0">
                  <a:pos x="32" y="24"/>
                </a:cxn>
                <a:cxn ang="0">
                  <a:pos x="8" y="0"/>
                </a:cxn>
              </a:cxnLst>
              <a:rect l="0" t="0" r="r" b="b"/>
              <a:pathLst>
                <a:path w="58" h="58">
                  <a:moveTo>
                    <a:pt x="8" y="0"/>
                  </a:moveTo>
                  <a:lnTo>
                    <a:pt x="3" y="29"/>
                  </a:lnTo>
                  <a:lnTo>
                    <a:pt x="0" y="58"/>
                  </a:lnTo>
                  <a:lnTo>
                    <a:pt x="29" y="53"/>
                  </a:lnTo>
                  <a:lnTo>
                    <a:pt x="58" y="50"/>
                  </a:lnTo>
                  <a:lnTo>
                    <a:pt x="32" y="2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449763" y="800100"/>
              <a:ext cx="206375" cy="209550"/>
            </a:xfrm>
            <a:custGeom>
              <a:avLst/>
              <a:gdLst/>
              <a:ahLst/>
              <a:cxnLst>
                <a:cxn ang="0">
                  <a:pos x="50" y="114"/>
                </a:cxn>
                <a:cxn ang="0">
                  <a:pos x="40" y="106"/>
                </a:cxn>
                <a:cxn ang="0">
                  <a:pos x="114" y="32"/>
                </a:cxn>
                <a:cxn ang="0">
                  <a:pos x="98" y="16"/>
                </a:cxn>
                <a:cxn ang="0">
                  <a:pos x="24" y="90"/>
                </a:cxn>
                <a:cxn ang="0">
                  <a:pos x="16" y="82"/>
                </a:cxn>
                <a:cxn ang="0">
                  <a:pos x="90" y="8"/>
                </a:cxn>
                <a:cxn ang="0">
                  <a:pos x="82" y="0"/>
                </a:cxn>
                <a:cxn ang="0">
                  <a:pos x="0" y="82"/>
                </a:cxn>
                <a:cxn ang="0">
                  <a:pos x="50" y="132"/>
                </a:cxn>
                <a:cxn ang="0">
                  <a:pos x="130" y="50"/>
                </a:cxn>
                <a:cxn ang="0">
                  <a:pos x="122" y="42"/>
                </a:cxn>
                <a:cxn ang="0">
                  <a:pos x="50" y="114"/>
                </a:cxn>
              </a:cxnLst>
              <a:rect l="0" t="0" r="r" b="b"/>
              <a:pathLst>
                <a:path w="130" h="132">
                  <a:moveTo>
                    <a:pt x="50" y="114"/>
                  </a:moveTo>
                  <a:lnTo>
                    <a:pt x="40" y="106"/>
                  </a:lnTo>
                  <a:lnTo>
                    <a:pt x="114" y="32"/>
                  </a:lnTo>
                  <a:lnTo>
                    <a:pt x="98" y="16"/>
                  </a:lnTo>
                  <a:lnTo>
                    <a:pt x="24" y="90"/>
                  </a:lnTo>
                  <a:lnTo>
                    <a:pt x="16" y="82"/>
                  </a:lnTo>
                  <a:lnTo>
                    <a:pt x="90" y="8"/>
                  </a:lnTo>
                  <a:lnTo>
                    <a:pt x="82" y="0"/>
                  </a:lnTo>
                  <a:lnTo>
                    <a:pt x="0" y="82"/>
                  </a:lnTo>
                  <a:lnTo>
                    <a:pt x="50" y="132"/>
                  </a:lnTo>
                  <a:lnTo>
                    <a:pt x="130" y="50"/>
                  </a:lnTo>
                  <a:lnTo>
                    <a:pt x="122" y="42"/>
                  </a:lnTo>
                  <a:lnTo>
                    <a:pt x="50" y="1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594225" y="754063"/>
              <a:ext cx="111125" cy="11271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20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0" y="13"/>
                </a:cxn>
                <a:cxn ang="0">
                  <a:pos x="30" y="44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3"/>
                </a:cxn>
                <a:cxn ang="0">
                  <a:pos x="40" y="24"/>
                </a:cxn>
              </a:cxnLst>
              <a:rect l="0" t="0" r="r" b="b"/>
              <a:pathLst>
                <a:path w="43" h="44">
                  <a:moveTo>
                    <a:pt x="40" y="2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1"/>
                    <a:pt x="43" y="26"/>
                    <a:pt x="4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30" name="Freeform 40"/>
          <p:cNvSpPr>
            <a:spLocks noEditPoints="1"/>
          </p:cNvSpPr>
          <p:nvPr/>
        </p:nvSpPr>
        <p:spPr bwMode="auto">
          <a:xfrm>
            <a:off x="9581203" y="2084427"/>
            <a:ext cx="269484" cy="225539"/>
          </a:xfrm>
          <a:custGeom>
            <a:avLst/>
            <a:gdLst>
              <a:gd name="T0" fmla="*/ 191 w 258"/>
              <a:gd name="T1" fmla="*/ 3 h 216"/>
              <a:gd name="T2" fmla="*/ 185 w 258"/>
              <a:gd name="T3" fmla="*/ 0 h 216"/>
              <a:gd name="T4" fmla="*/ 73 w 258"/>
              <a:gd name="T5" fmla="*/ 0 h 216"/>
              <a:gd name="T6" fmla="*/ 67 w 258"/>
              <a:gd name="T7" fmla="*/ 3 h 216"/>
              <a:gd name="T8" fmla="*/ 3 w 258"/>
              <a:gd name="T9" fmla="*/ 83 h 216"/>
              <a:gd name="T10" fmla="*/ 3 w 258"/>
              <a:gd name="T11" fmla="*/ 94 h 216"/>
              <a:gd name="T12" fmla="*/ 123 w 258"/>
              <a:gd name="T13" fmla="*/ 214 h 216"/>
              <a:gd name="T14" fmla="*/ 129 w 258"/>
              <a:gd name="T15" fmla="*/ 216 h 216"/>
              <a:gd name="T16" fmla="*/ 135 w 258"/>
              <a:gd name="T17" fmla="*/ 214 h 216"/>
              <a:gd name="T18" fmla="*/ 255 w 258"/>
              <a:gd name="T19" fmla="*/ 94 h 216"/>
              <a:gd name="T20" fmla="*/ 255 w 258"/>
              <a:gd name="T21" fmla="*/ 83 h 216"/>
              <a:gd name="T22" fmla="*/ 191 w 258"/>
              <a:gd name="T23" fmla="*/ 3 h 216"/>
              <a:gd name="T24" fmla="*/ 232 w 258"/>
              <a:gd name="T25" fmla="*/ 80 h 216"/>
              <a:gd name="T26" fmla="*/ 191 w 258"/>
              <a:gd name="T27" fmla="*/ 80 h 216"/>
              <a:gd name="T28" fmla="*/ 172 w 258"/>
              <a:gd name="T29" fmla="*/ 16 h 216"/>
              <a:gd name="T30" fmla="*/ 181 w 258"/>
              <a:gd name="T31" fmla="*/ 16 h 216"/>
              <a:gd name="T32" fmla="*/ 232 w 258"/>
              <a:gd name="T33" fmla="*/ 80 h 216"/>
              <a:gd name="T34" fmla="*/ 68 w 258"/>
              <a:gd name="T35" fmla="*/ 96 h 216"/>
              <a:gd name="T36" fmla="*/ 111 w 258"/>
              <a:gd name="T37" fmla="*/ 179 h 216"/>
              <a:gd name="T38" fmla="*/ 28 w 258"/>
              <a:gd name="T39" fmla="*/ 96 h 216"/>
              <a:gd name="T40" fmla="*/ 68 w 258"/>
              <a:gd name="T41" fmla="*/ 96 h 216"/>
              <a:gd name="T42" fmla="*/ 86 w 258"/>
              <a:gd name="T43" fmla="*/ 96 h 216"/>
              <a:gd name="T44" fmla="*/ 121 w 258"/>
              <a:gd name="T45" fmla="*/ 96 h 216"/>
              <a:gd name="T46" fmla="*/ 121 w 258"/>
              <a:gd name="T47" fmla="*/ 163 h 216"/>
              <a:gd name="T48" fmla="*/ 86 w 258"/>
              <a:gd name="T49" fmla="*/ 96 h 216"/>
              <a:gd name="T50" fmla="*/ 137 w 258"/>
              <a:gd name="T51" fmla="*/ 96 h 216"/>
              <a:gd name="T52" fmla="*/ 172 w 258"/>
              <a:gd name="T53" fmla="*/ 96 h 216"/>
              <a:gd name="T54" fmla="*/ 137 w 258"/>
              <a:gd name="T55" fmla="*/ 163 h 216"/>
              <a:gd name="T56" fmla="*/ 137 w 258"/>
              <a:gd name="T57" fmla="*/ 96 h 216"/>
              <a:gd name="T58" fmla="*/ 190 w 258"/>
              <a:gd name="T59" fmla="*/ 96 h 216"/>
              <a:gd name="T60" fmla="*/ 230 w 258"/>
              <a:gd name="T61" fmla="*/ 96 h 216"/>
              <a:gd name="T62" fmla="*/ 147 w 258"/>
              <a:gd name="T63" fmla="*/ 179 h 216"/>
              <a:gd name="T64" fmla="*/ 190 w 258"/>
              <a:gd name="T65" fmla="*/ 96 h 216"/>
              <a:gd name="T66" fmla="*/ 155 w 258"/>
              <a:gd name="T67" fmla="*/ 16 h 216"/>
              <a:gd name="T68" fmla="*/ 174 w 258"/>
              <a:gd name="T69" fmla="*/ 80 h 216"/>
              <a:gd name="T70" fmla="*/ 137 w 258"/>
              <a:gd name="T71" fmla="*/ 80 h 216"/>
              <a:gd name="T72" fmla="*/ 137 w 258"/>
              <a:gd name="T73" fmla="*/ 16 h 216"/>
              <a:gd name="T74" fmla="*/ 155 w 258"/>
              <a:gd name="T75" fmla="*/ 16 h 216"/>
              <a:gd name="T76" fmla="*/ 121 w 258"/>
              <a:gd name="T77" fmla="*/ 80 h 216"/>
              <a:gd name="T78" fmla="*/ 84 w 258"/>
              <a:gd name="T79" fmla="*/ 80 h 216"/>
              <a:gd name="T80" fmla="*/ 103 w 258"/>
              <a:gd name="T81" fmla="*/ 16 h 216"/>
              <a:gd name="T82" fmla="*/ 121 w 258"/>
              <a:gd name="T83" fmla="*/ 16 h 216"/>
              <a:gd name="T84" fmla="*/ 121 w 258"/>
              <a:gd name="T85" fmla="*/ 80 h 216"/>
              <a:gd name="T86" fmla="*/ 77 w 258"/>
              <a:gd name="T87" fmla="*/ 16 h 216"/>
              <a:gd name="T88" fmla="*/ 86 w 258"/>
              <a:gd name="T89" fmla="*/ 16 h 216"/>
              <a:gd name="T90" fmla="*/ 67 w 258"/>
              <a:gd name="T91" fmla="*/ 80 h 216"/>
              <a:gd name="T92" fmla="*/ 26 w 258"/>
              <a:gd name="T93" fmla="*/ 80 h 216"/>
              <a:gd name="T94" fmla="*/ 77 w 258"/>
              <a:gd name="T95" fmla="*/ 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8" h="216">
                <a:moveTo>
                  <a:pt x="191" y="3"/>
                </a:moveTo>
                <a:cubicBezTo>
                  <a:pt x="190" y="1"/>
                  <a:pt x="187" y="0"/>
                  <a:pt x="18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1"/>
                  <a:pt x="67" y="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86"/>
                  <a:pt x="0" y="91"/>
                  <a:pt x="3" y="94"/>
                </a:cubicBezTo>
                <a:cubicBezTo>
                  <a:pt x="123" y="214"/>
                  <a:pt x="123" y="214"/>
                  <a:pt x="123" y="214"/>
                </a:cubicBezTo>
                <a:cubicBezTo>
                  <a:pt x="125" y="215"/>
                  <a:pt x="127" y="216"/>
                  <a:pt x="129" y="216"/>
                </a:cubicBezTo>
                <a:cubicBezTo>
                  <a:pt x="131" y="216"/>
                  <a:pt x="133" y="215"/>
                  <a:pt x="135" y="21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58" y="91"/>
                  <a:pt x="258" y="86"/>
                  <a:pt x="255" y="83"/>
                </a:cubicBezTo>
                <a:lnTo>
                  <a:pt x="191" y="3"/>
                </a:lnTo>
                <a:close/>
                <a:moveTo>
                  <a:pt x="232" y="80"/>
                </a:moveTo>
                <a:cubicBezTo>
                  <a:pt x="191" y="80"/>
                  <a:pt x="191" y="80"/>
                  <a:pt x="191" y="8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1" y="16"/>
                  <a:pt x="181" y="16"/>
                  <a:pt x="181" y="16"/>
                </a:cubicBezTo>
                <a:lnTo>
                  <a:pt x="232" y="80"/>
                </a:lnTo>
                <a:close/>
                <a:moveTo>
                  <a:pt x="68" y="96"/>
                </a:moveTo>
                <a:cubicBezTo>
                  <a:pt x="111" y="179"/>
                  <a:pt x="111" y="179"/>
                  <a:pt x="111" y="179"/>
                </a:cubicBezTo>
                <a:cubicBezTo>
                  <a:pt x="28" y="96"/>
                  <a:pt x="28" y="96"/>
                  <a:pt x="28" y="96"/>
                </a:cubicBezTo>
                <a:lnTo>
                  <a:pt x="68" y="96"/>
                </a:lnTo>
                <a:close/>
                <a:moveTo>
                  <a:pt x="86" y="96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163"/>
                  <a:pt x="121" y="163"/>
                  <a:pt x="121" y="163"/>
                </a:cubicBezTo>
                <a:lnTo>
                  <a:pt x="86" y="96"/>
                </a:lnTo>
                <a:close/>
                <a:moveTo>
                  <a:pt x="137" y="96"/>
                </a:moveTo>
                <a:cubicBezTo>
                  <a:pt x="172" y="96"/>
                  <a:pt x="172" y="96"/>
                  <a:pt x="172" y="96"/>
                </a:cubicBezTo>
                <a:cubicBezTo>
                  <a:pt x="137" y="163"/>
                  <a:pt x="137" y="163"/>
                  <a:pt x="137" y="163"/>
                </a:cubicBezTo>
                <a:lnTo>
                  <a:pt x="137" y="96"/>
                </a:lnTo>
                <a:close/>
                <a:moveTo>
                  <a:pt x="190" y="96"/>
                </a:moveTo>
                <a:cubicBezTo>
                  <a:pt x="230" y="96"/>
                  <a:pt x="230" y="96"/>
                  <a:pt x="230" y="96"/>
                </a:cubicBezTo>
                <a:cubicBezTo>
                  <a:pt x="147" y="179"/>
                  <a:pt x="147" y="179"/>
                  <a:pt x="147" y="179"/>
                </a:cubicBezTo>
                <a:lnTo>
                  <a:pt x="190" y="96"/>
                </a:lnTo>
                <a:close/>
                <a:moveTo>
                  <a:pt x="155" y="16"/>
                </a:moveTo>
                <a:cubicBezTo>
                  <a:pt x="174" y="80"/>
                  <a:pt x="174" y="80"/>
                  <a:pt x="174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37" y="16"/>
                  <a:pt x="137" y="16"/>
                  <a:pt x="137" y="16"/>
                </a:cubicBezTo>
                <a:lnTo>
                  <a:pt x="155" y="16"/>
                </a:lnTo>
                <a:close/>
                <a:moveTo>
                  <a:pt x="121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80"/>
                </a:lnTo>
                <a:close/>
                <a:moveTo>
                  <a:pt x="77" y="16"/>
                </a:moveTo>
                <a:cubicBezTo>
                  <a:pt x="86" y="16"/>
                  <a:pt x="86" y="16"/>
                  <a:pt x="86" y="16"/>
                </a:cubicBezTo>
                <a:cubicBezTo>
                  <a:pt x="67" y="80"/>
                  <a:pt x="67" y="80"/>
                  <a:pt x="67" y="80"/>
                </a:cubicBezTo>
                <a:cubicBezTo>
                  <a:pt x="26" y="80"/>
                  <a:pt x="26" y="80"/>
                  <a:pt x="26" y="80"/>
                </a:cubicBezTo>
                <a:lnTo>
                  <a:pt x="77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138934" y="4301121"/>
            <a:ext cx="545811" cy="545811"/>
            <a:chOff x="3804633" y="3837102"/>
            <a:chExt cx="902911" cy="902911"/>
          </a:xfrm>
          <a:solidFill>
            <a:schemeClr val="tx1"/>
          </a:solidFill>
        </p:grpSpPr>
        <p:sp>
          <p:nvSpPr>
            <p:cNvPr id="51" name="椭圆 50"/>
            <p:cNvSpPr/>
            <p:nvPr/>
          </p:nvSpPr>
          <p:spPr>
            <a:xfrm>
              <a:off x="3804633" y="3837102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Group 273"/>
            <p:cNvGrpSpPr/>
            <p:nvPr/>
          </p:nvGrpSpPr>
          <p:grpSpPr>
            <a:xfrm>
              <a:off x="4064776" y="4097245"/>
              <a:ext cx="382624" cy="382624"/>
              <a:chOff x="4424363" y="754063"/>
              <a:chExt cx="280987" cy="280987"/>
            </a:xfrm>
            <a:grpFill/>
          </p:grpSpPr>
          <p:sp>
            <p:nvSpPr>
              <p:cNvPr id="53" name="Freeform 14"/>
              <p:cNvSpPr/>
              <p:nvPr/>
            </p:nvSpPr>
            <p:spPr bwMode="auto">
              <a:xfrm>
                <a:off x="4424363" y="942975"/>
                <a:ext cx="92075" cy="920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29"/>
                  </a:cxn>
                  <a:cxn ang="0">
                    <a:pos x="0" y="58"/>
                  </a:cxn>
                  <a:cxn ang="0">
                    <a:pos x="29" y="53"/>
                  </a:cxn>
                  <a:cxn ang="0">
                    <a:pos x="58" y="50"/>
                  </a:cxn>
                  <a:cxn ang="0">
                    <a:pos x="32" y="24"/>
                  </a:cxn>
                  <a:cxn ang="0">
                    <a:pos x="8" y="0"/>
                  </a:cxn>
                </a:cxnLst>
                <a:rect l="0" t="0" r="r" b="b"/>
                <a:pathLst>
                  <a:path w="58" h="58">
                    <a:moveTo>
                      <a:pt x="8" y="0"/>
                    </a:moveTo>
                    <a:lnTo>
                      <a:pt x="3" y="29"/>
                    </a:lnTo>
                    <a:lnTo>
                      <a:pt x="0" y="58"/>
                    </a:lnTo>
                    <a:lnTo>
                      <a:pt x="29" y="53"/>
                    </a:lnTo>
                    <a:lnTo>
                      <a:pt x="58" y="50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15"/>
              <p:cNvSpPr/>
              <p:nvPr/>
            </p:nvSpPr>
            <p:spPr bwMode="auto">
              <a:xfrm>
                <a:off x="4449763" y="800100"/>
                <a:ext cx="206375" cy="209550"/>
              </a:xfrm>
              <a:custGeom>
                <a:avLst/>
                <a:gdLst/>
                <a:ahLst/>
                <a:cxnLst>
                  <a:cxn ang="0">
                    <a:pos x="50" y="114"/>
                  </a:cxn>
                  <a:cxn ang="0">
                    <a:pos x="40" y="106"/>
                  </a:cxn>
                  <a:cxn ang="0">
                    <a:pos x="114" y="32"/>
                  </a:cxn>
                  <a:cxn ang="0">
                    <a:pos x="98" y="16"/>
                  </a:cxn>
                  <a:cxn ang="0">
                    <a:pos x="24" y="90"/>
                  </a:cxn>
                  <a:cxn ang="0">
                    <a:pos x="16" y="82"/>
                  </a:cxn>
                  <a:cxn ang="0">
                    <a:pos x="90" y="8"/>
                  </a:cxn>
                  <a:cxn ang="0">
                    <a:pos x="82" y="0"/>
                  </a:cxn>
                  <a:cxn ang="0">
                    <a:pos x="0" y="82"/>
                  </a:cxn>
                  <a:cxn ang="0">
                    <a:pos x="50" y="132"/>
                  </a:cxn>
                  <a:cxn ang="0">
                    <a:pos x="130" y="50"/>
                  </a:cxn>
                  <a:cxn ang="0">
                    <a:pos x="122" y="42"/>
                  </a:cxn>
                  <a:cxn ang="0">
                    <a:pos x="50" y="114"/>
                  </a:cxn>
                </a:cxnLst>
                <a:rect l="0" t="0" r="r" b="b"/>
                <a:pathLst>
                  <a:path w="130" h="132">
                    <a:moveTo>
                      <a:pt x="50" y="114"/>
                    </a:moveTo>
                    <a:lnTo>
                      <a:pt x="40" y="106"/>
                    </a:lnTo>
                    <a:lnTo>
                      <a:pt x="114" y="32"/>
                    </a:lnTo>
                    <a:lnTo>
                      <a:pt x="98" y="16"/>
                    </a:lnTo>
                    <a:lnTo>
                      <a:pt x="24" y="90"/>
                    </a:lnTo>
                    <a:lnTo>
                      <a:pt x="16" y="82"/>
                    </a:lnTo>
                    <a:lnTo>
                      <a:pt x="90" y="8"/>
                    </a:lnTo>
                    <a:lnTo>
                      <a:pt x="82" y="0"/>
                    </a:lnTo>
                    <a:lnTo>
                      <a:pt x="0" y="82"/>
                    </a:lnTo>
                    <a:lnTo>
                      <a:pt x="50" y="132"/>
                    </a:lnTo>
                    <a:lnTo>
                      <a:pt x="130" y="50"/>
                    </a:lnTo>
                    <a:lnTo>
                      <a:pt x="122" y="42"/>
                    </a:lnTo>
                    <a:lnTo>
                      <a:pt x="50" y="1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16"/>
              <p:cNvSpPr/>
              <p:nvPr/>
            </p:nvSpPr>
            <p:spPr bwMode="auto">
              <a:xfrm>
                <a:off x="4594225" y="754063"/>
                <a:ext cx="111125" cy="112713"/>
              </a:xfrm>
              <a:custGeom>
                <a:avLst/>
                <a:gdLst/>
                <a:ahLst/>
                <a:cxnLst>
                  <a:cxn ang="0">
                    <a:pos x="40" y="24"/>
                  </a:cxn>
                  <a:cxn ang="0">
                    <a:pos x="20" y="3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0" y="13"/>
                  </a:cxn>
                  <a:cxn ang="0">
                    <a:pos x="30" y="44"/>
                  </a:cxn>
                  <a:cxn ang="0">
                    <a:pos x="40" y="34"/>
                  </a:cxn>
                  <a:cxn ang="0">
                    <a:pos x="40" y="34"/>
                  </a:cxn>
                  <a:cxn ang="0">
                    <a:pos x="40" y="33"/>
                  </a:cxn>
                  <a:cxn ang="0">
                    <a:pos x="40" y="24"/>
                  </a:cxn>
                </a:cxnLst>
                <a:rect l="0" t="0" r="r" b="b"/>
                <a:pathLst>
                  <a:path w="43" h="44">
                    <a:moveTo>
                      <a:pt x="40" y="24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7" y="0"/>
                      <a:pt x="13" y="0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3" y="31"/>
                      <a:pt x="43" y="26"/>
                      <a:pt x="4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410016" y="1969366"/>
            <a:ext cx="545811" cy="545811"/>
            <a:chOff x="1078289" y="3950789"/>
            <a:chExt cx="902911" cy="902911"/>
          </a:xfrm>
          <a:solidFill>
            <a:schemeClr val="tx1"/>
          </a:solidFill>
        </p:grpSpPr>
        <p:sp>
          <p:nvSpPr>
            <p:cNvPr id="47" name="椭圆 46"/>
            <p:cNvSpPr/>
            <p:nvPr/>
          </p:nvSpPr>
          <p:spPr>
            <a:xfrm>
              <a:off x="1078289" y="3950789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1302763" y="4208770"/>
              <a:ext cx="453962" cy="386948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86619" y="3768861"/>
            <a:ext cx="545811" cy="545811"/>
            <a:chOff x="2453457" y="2613540"/>
            <a:chExt cx="902911" cy="902911"/>
          </a:xfrm>
          <a:solidFill>
            <a:schemeClr val="tx1"/>
          </a:solidFill>
        </p:grpSpPr>
        <p:sp>
          <p:nvSpPr>
            <p:cNvPr id="45" name="椭圆 44"/>
            <p:cNvSpPr/>
            <p:nvPr/>
          </p:nvSpPr>
          <p:spPr>
            <a:xfrm>
              <a:off x="2453457" y="2613540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2700437" y="2874360"/>
              <a:ext cx="408951" cy="381270"/>
            </a:xfrm>
            <a:custGeom>
              <a:avLst/>
              <a:gdLst>
                <a:gd name="T0" fmla="*/ 171 w 258"/>
                <a:gd name="T1" fmla="*/ 131 h 241"/>
                <a:gd name="T2" fmla="*/ 152 w 258"/>
                <a:gd name="T3" fmla="*/ 125 h 241"/>
                <a:gd name="T4" fmla="*/ 193 w 258"/>
                <a:gd name="T5" fmla="*/ 97 h 241"/>
                <a:gd name="T6" fmla="*/ 237 w 258"/>
                <a:gd name="T7" fmla="*/ 34 h 241"/>
                <a:gd name="T8" fmla="*/ 203 w 258"/>
                <a:gd name="T9" fmla="*/ 47 h 241"/>
                <a:gd name="T10" fmla="*/ 208 w 258"/>
                <a:gd name="T11" fmla="*/ 13 h 241"/>
                <a:gd name="T12" fmla="*/ 201 w 258"/>
                <a:gd name="T13" fmla="*/ 1 h 241"/>
                <a:gd name="T14" fmla="*/ 145 w 258"/>
                <a:gd name="T15" fmla="*/ 62 h 241"/>
                <a:gd name="T16" fmla="*/ 72 w 258"/>
                <a:gd name="T17" fmla="*/ 45 h 241"/>
                <a:gd name="T18" fmla="*/ 81 w 258"/>
                <a:gd name="T19" fmla="*/ 32 h 241"/>
                <a:gd name="T20" fmla="*/ 37 w 258"/>
                <a:gd name="T21" fmla="*/ 2 h 241"/>
                <a:gd name="T22" fmla="*/ 19 w 258"/>
                <a:gd name="T23" fmla="*/ 11 h 241"/>
                <a:gd name="T24" fmla="*/ 42 w 258"/>
                <a:gd name="T25" fmla="*/ 61 h 241"/>
                <a:gd name="T26" fmla="*/ 49 w 258"/>
                <a:gd name="T27" fmla="*/ 65 h 241"/>
                <a:gd name="T28" fmla="*/ 61 w 258"/>
                <a:gd name="T29" fmla="*/ 56 h 241"/>
                <a:gd name="T30" fmla="*/ 11 w 258"/>
                <a:gd name="T31" fmla="*/ 195 h 241"/>
                <a:gd name="T32" fmla="*/ 1 w 258"/>
                <a:gd name="T33" fmla="*/ 222 h 241"/>
                <a:gd name="T34" fmla="*/ 11 w 258"/>
                <a:gd name="T35" fmla="*/ 239 h 241"/>
                <a:gd name="T36" fmla="*/ 20 w 258"/>
                <a:gd name="T37" fmla="*/ 241 h 241"/>
                <a:gd name="T38" fmla="*/ 47 w 258"/>
                <a:gd name="T39" fmla="*/ 231 h 241"/>
                <a:gd name="T40" fmla="*/ 154 w 258"/>
                <a:gd name="T41" fmla="*/ 149 h 241"/>
                <a:gd name="T42" fmla="*/ 147 w 258"/>
                <a:gd name="T43" fmla="*/ 167 h 241"/>
                <a:gd name="T44" fmla="*/ 225 w 258"/>
                <a:gd name="T45" fmla="*/ 241 h 241"/>
                <a:gd name="T46" fmla="*/ 255 w 258"/>
                <a:gd name="T47" fmla="*/ 215 h 241"/>
                <a:gd name="T48" fmla="*/ 183 w 258"/>
                <a:gd name="T49" fmla="*/ 131 h 241"/>
                <a:gd name="T50" fmla="*/ 36 w 258"/>
                <a:gd name="T51" fmla="*/ 20 h 241"/>
                <a:gd name="T52" fmla="*/ 51 w 258"/>
                <a:gd name="T53" fmla="*/ 44 h 241"/>
                <a:gd name="T54" fmla="*/ 19 w 258"/>
                <a:gd name="T55" fmla="*/ 224 h 241"/>
                <a:gd name="T56" fmla="*/ 24 w 258"/>
                <a:gd name="T57" fmla="*/ 205 h 241"/>
                <a:gd name="T58" fmla="*/ 161 w 258"/>
                <a:gd name="T59" fmla="*/ 65 h 241"/>
                <a:gd name="T60" fmla="*/ 188 w 258"/>
                <a:gd name="T61" fmla="*/ 18 h 241"/>
                <a:gd name="T62" fmla="*/ 179 w 258"/>
                <a:gd name="T63" fmla="*/ 47 h 241"/>
                <a:gd name="T64" fmla="*/ 205 w 258"/>
                <a:gd name="T65" fmla="*/ 64 h 241"/>
                <a:gd name="T66" fmla="*/ 193 w 258"/>
                <a:gd name="T67" fmla="*/ 81 h 241"/>
                <a:gd name="T68" fmla="*/ 171 w 258"/>
                <a:gd name="T69" fmla="*/ 83 h 241"/>
                <a:gd name="T70" fmla="*/ 225 w 258"/>
                <a:gd name="T71" fmla="*/ 222 h 241"/>
                <a:gd name="T72" fmla="*/ 177 w 258"/>
                <a:gd name="T73" fmla="*/ 148 h 241"/>
                <a:gd name="T74" fmla="*/ 225 w 258"/>
                <a:gd name="T75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241">
                  <a:moveTo>
                    <a:pt x="183" y="131"/>
                  </a:moveTo>
                  <a:cubicBezTo>
                    <a:pt x="180" y="128"/>
                    <a:pt x="174" y="128"/>
                    <a:pt x="171" y="131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80" y="97"/>
                    <a:pt x="180" y="97"/>
                    <a:pt x="180" y="97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224" y="97"/>
                    <a:pt x="241" y="78"/>
                    <a:pt x="241" y="41"/>
                  </a:cubicBezTo>
                  <a:cubicBezTo>
                    <a:pt x="241" y="38"/>
                    <a:pt x="240" y="36"/>
                    <a:pt x="237" y="34"/>
                  </a:cubicBezTo>
                  <a:cubicBezTo>
                    <a:pt x="235" y="33"/>
                    <a:pt x="232" y="33"/>
                    <a:pt x="229" y="34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195" y="39"/>
                    <a:pt x="195" y="39"/>
                    <a:pt x="195" y="39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9" y="10"/>
                    <a:pt x="209" y="7"/>
                    <a:pt x="208" y="5"/>
                  </a:cubicBezTo>
                  <a:cubicBezTo>
                    <a:pt x="206" y="2"/>
                    <a:pt x="204" y="1"/>
                    <a:pt x="201" y="1"/>
                  </a:cubicBezTo>
                  <a:cubicBezTo>
                    <a:pt x="164" y="1"/>
                    <a:pt x="145" y="18"/>
                    <a:pt x="145" y="49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7"/>
                    <a:pt x="81" y="34"/>
                    <a:pt x="81" y="32"/>
                  </a:cubicBezTo>
                  <a:cubicBezTo>
                    <a:pt x="81" y="30"/>
                    <a:pt x="79" y="27"/>
                    <a:pt x="77" y="2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0"/>
                    <a:pt x="30" y="1"/>
                    <a:pt x="27" y="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4"/>
                    <a:pt x="16" y="18"/>
                    <a:pt x="18" y="2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3"/>
                    <a:pt x="46" y="65"/>
                    <a:pt x="48" y="65"/>
                  </a:cubicBezTo>
                  <a:cubicBezTo>
                    <a:pt x="48" y="65"/>
                    <a:pt x="49" y="65"/>
                    <a:pt x="49" y="65"/>
                  </a:cubicBezTo>
                  <a:cubicBezTo>
                    <a:pt x="51" y="65"/>
                    <a:pt x="53" y="64"/>
                    <a:pt x="55" y="63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0" y="196"/>
                    <a:pt x="10" y="197"/>
                    <a:pt x="9" y="198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0" y="225"/>
                    <a:pt x="1" y="229"/>
                    <a:pt x="3" y="231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3" y="240"/>
                    <a:pt x="15" y="241"/>
                    <a:pt x="17" y="241"/>
                  </a:cubicBezTo>
                  <a:cubicBezTo>
                    <a:pt x="18" y="241"/>
                    <a:pt x="19" y="241"/>
                    <a:pt x="20" y="24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45" y="232"/>
                    <a:pt x="46" y="232"/>
                    <a:pt x="47" y="231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4" y="158"/>
                    <a:pt x="144" y="164"/>
                    <a:pt x="147" y="167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21" y="240"/>
                    <a:pt x="223" y="241"/>
                    <a:pt x="225" y="241"/>
                  </a:cubicBezTo>
                  <a:cubicBezTo>
                    <a:pt x="227" y="241"/>
                    <a:pt x="229" y="240"/>
                    <a:pt x="231" y="239"/>
                  </a:cubicBezTo>
                  <a:cubicBezTo>
                    <a:pt x="255" y="215"/>
                    <a:pt x="255" y="215"/>
                    <a:pt x="255" y="215"/>
                  </a:cubicBezTo>
                  <a:cubicBezTo>
                    <a:pt x="258" y="212"/>
                    <a:pt x="258" y="206"/>
                    <a:pt x="255" y="203"/>
                  </a:cubicBezTo>
                  <a:lnTo>
                    <a:pt x="183" y="131"/>
                  </a:lnTo>
                  <a:close/>
                  <a:moveTo>
                    <a:pt x="51" y="44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51" y="44"/>
                  </a:lnTo>
                  <a:close/>
                  <a:moveTo>
                    <a:pt x="37" y="218"/>
                  </a:moveTo>
                  <a:cubicBezTo>
                    <a:pt x="19" y="224"/>
                    <a:pt x="19" y="224"/>
                    <a:pt x="19" y="224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60" y="69"/>
                    <a:pt x="161" y="67"/>
                    <a:pt x="161" y="65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35"/>
                    <a:pt x="164" y="22"/>
                    <a:pt x="188" y="18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41"/>
                    <a:pt x="177" y="44"/>
                    <a:pt x="179" y="47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8" y="65"/>
                    <a:pt x="202" y="66"/>
                    <a:pt x="205" y="64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20" y="78"/>
                    <a:pt x="207" y="81"/>
                    <a:pt x="193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5" y="81"/>
                    <a:pt x="173" y="82"/>
                    <a:pt x="171" y="83"/>
                  </a:cubicBezTo>
                  <a:lnTo>
                    <a:pt x="37" y="218"/>
                  </a:lnTo>
                  <a:close/>
                  <a:moveTo>
                    <a:pt x="225" y="222"/>
                  </a:moveTo>
                  <a:cubicBezTo>
                    <a:pt x="164" y="161"/>
                    <a:pt x="164" y="161"/>
                    <a:pt x="164" y="161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238" y="209"/>
                    <a:pt x="238" y="209"/>
                    <a:pt x="238" y="209"/>
                  </a:cubicBezTo>
                  <a:lnTo>
                    <a:pt x="225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83681" y="2551599"/>
            <a:ext cx="545811" cy="545811"/>
            <a:chOff x="2514600" y="5285058"/>
            <a:chExt cx="902911" cy="902911"/>
          </a:xfrm>
          <a:solidFill>
            <a:schemeClr val="tx1"/>
          </a:solidFill>
        </p:grpSpPr>
        <p:sp>
          <p:nvSpPr>
            <p:cNvPr id="43" name="椭圆 42"/>
            <p:cNvSpPr/>
            <p:nvPr/>
          </p:nvSpPr>
          <p:spPr>
            <a:xfrm>
              <a:off x="2514600" y="5285058"/>
              <a:ext cx="902911" cy="9029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2761580" y="5565382"/>
              <a:ext cx="408951" cy="342263"/>
            </a:xfrm>
            <a:custGeom>
              <a:avLst/>
              <a:gdLst>
                <a:gd name="T0" fmla="*/ 191 w 258"/>
                <a:gd name="T1" fmla="*/ 3 h 216"/>
                <a:gd name="T2" fmla="*/ 185 w 258"/>
                <a:gd name="T3" fmla="*/ 0 h 216"/>
                <a:gd name="T4" fmla="*/ 73 w 258"/>
                <a:gd name="T5" fmla="*/ 0 h 216"/>
                <a:gd name="T6" fmla="*/ 67 w 258"/>
                <a:gd name="T7" fmla="*/ 3 h 216"/>
                <a:gd name="T8" fmla="*/ 3 w 258"/>
                <a:gd name="T9" fmla="*/ 83 h 216"/>
                <a:gd name="T10" fmla="*/ 3 w 258"/>
                <a:gd name="T11" fmla="*/ 94 h 216"/>
                <a:gd name="T12" fmla="*/ 123 w 258"/>
                <a:gd name="T13" fmla="*/ 214 h 216"/>
                <a:gd name="T14" fmla="*/ 129 w 258"/>
                <a:gd name="T15" fmla="*/ 216 h 216"/>
                <a:gd name="T16" fmla="*/ 135 w 258"/>
                <a:gd name="T17" fmla="*/ 214 h 216"/>
                <a:gd name="T18" fmla="*/ 255 w 258"/>
                <a:gd name="T19" fmla="*/ 94 h 216"/>
                <a:gd name="T20" fmla="*/ 255 w 258"/>
                <a:gd name="T21" fmla="*/ 83 h 216"/>
                <a:gd name="T22" fmla="*/ 191 w 258"/>
                <a:gd name="T23" fmla="*/ 3 h 216"/>
                <a:gd name="T24" fmla="*/ 232 w 258"/>
                <a:gd name="T25" fmla="*/ 80 h 216"/>
                <a:gd name="T26" fmla="*/ 191 w 258"/>
                <a:gd name="T27" fmla="*/ 80 h 216"/>
                <a:gd name="T28" fmla="*/ 172 w 258"/>
                <a:gd name="T29" fmla="*/ 16 h 216"/>
                <a:gd name="T30" fmla="*/ 181 w 258"/>
                <a:gd name="T31" fmla="*/ 16 h 216"/>
                <a:gd name="T32" fmla="*/ 232 w 258"/>
                <a:gd name="T33" fmla="*/ 80 h 216"/>
                <a:gd name="T34" fmla="*/ 68 w 258"/>
                <a:gd name="T35" fmla="*/ 96 h 216"/>
                <a:gd name="T36" fmla="*/ 111 w 258"/>
                <a:gd name="T37" fmla="*/ 179 h 216"/>
                <a:gd name="T38" fmla="*/ 28 w 258"/>
                <a:gd name="T39" fmla="*/ 96 h 216"/>
                <a:gd name="T40" fmla="*/ 68 w 258"/>
                <a:gd name="T41" fmla="*/ 96 h 216"/>
                <a:gd name="T42" fmla="*/ 86 w 258"/>
                <a:gd name="T43" fmla="*/ 96 h 216"/>
                <a:gd name="T44" fmla="*/ 121 w 258"/>
                <a:gd name="T45" fmla="*/ 96 h 216"/>
                <a:gd name="T46" fmla="*/ 121 w 258"/>
                <a:gd name="T47" fmla="*/ 163 h 216"/>
                <a:gd name="T48" fmla="*/ 86 w 258"/>
                <a:gd name="T49" fmla="*/ 96 h 216"/>
                <a:gd name="T50" fmla="*/ 137 w 258"/>
                <a:gd name="T51" fmla="*/ 96 h 216"/>
                <a:gd name="T52" fmla="*/ 172 w 258"/>
                <a:gd name="T53" fmla="*/ 96 h 216"/>
                <a:gd name="T54" fmla="*/ 137 w 258"/>
                <a:gd name="T55" fmla="*/ 163 h 216"/>
                <a:gd name="T56" fmla="*/ 137 w 258"/>
                <a:gd name="T57" fmla="*/ 96 h 216"/>
                <a:gd name="T58" fmla="*/ 190 w 258"/>
                <a:gd name="T59" fmla="*/ 96 h 216"/>
                <a:gd name="T60" fmla="*/ 230 w 258"/>
                <a:gd name="T61" fmla="*/ 96 h 216"/>
                <a:gd name="T62" fmla="*/ 147 w 258"/>
                <a:gd name="T63" fmla="*/ 179 h 216"/>
                <a:gd name="T64" fmla="*/ 190 w 258"/>
                <a:gd name="T65" fmla="*/ 96 h 216"/>
                <a:gd name="T66" fmla="*/ 155 w 258"/>
                <a:gd name="T67" fmla="*/ 16 h 216"/>
                <a:gd name="T68" fmla="*/ 174 w 258"/>
                <a:gd name="T69" fmla="*/ 80 h 216"/>
                <a:gd name="T70" fmla="*/ 137 w 258"/>
                <a:gd name="T71" fmla="*/ 80 h 216"/>
                <a:gd name="T72" fmla="*/ 137 w 258"/>
                <a:gd name="T73" fmla="*/ 16 h 216"/>
                <a:gd name="T74" fmla="*/ 155 w 258"/>
                <a:gd name="T75" fmla="*/ 16 h 216"/>
                <a:gd name="T76" fmla="*/ 121 w 258"/>
                <a:gd name="T77" fmla="*/ 80 h 216"/>
                <a:gd name="T78" fmla="*/ 84 w 258"/>
                <a:gd name="T79" fmla="*/ 80 h 216"/>
                <a:gd name="T80" fmla="*/ 103 w 258"/>
                <a:gd name="T81" fmla="*/ 16 h 216"/>
                <a:gd name="T82" fmla="*/ 121 w 258"/>
                <a:gd name="T83" fmla="*/ 16 h 216"/>
                <a:gd name="T84" fmla="*/ 121 w 258"/>
                <a:gd name="T85" fmla="*/ 80 h 216"/>
                <a:gd name="T86" fmla="*/ 77 w 258"/>
                <a:gd name="T87" fmla="*/ 16 h 216"/>
                <a:gd name="T88" fmla="*/ 86 w 258"/>
                <a:gd name="T89" fmla="*/ 16 h 216"/>
                <a:gd name="T90" fmla="*/ 67 w 258"/>
                <a:gd name="T91" fmla="*/ 80 h 216"/>
                <a:gd name="T92" fmla="*/ 26 w 258"/>
                <a:gd name="T93" fmla="*/ 80 h 216"/>
                <a:gd name="T94" fmla="*/ 77 w 258"/>
                <a:gd name="T95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16">
                  <a:moveTo>
                    <a:pt x="191" y="3"/>
                  </a:moveTo>
                  <a:cubicBezTo>
                    <a:pt x="190" y="1"/>
                    <a:pt x="187" y="0"/>
                    <a:pt x="18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8" y="1"/>
                    <a:pt x="67" y="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86"/>
                    <a:pt x="0" y="91"/>
                    <a:pt x="3" y="94"/>
                  </a:cubicBezTo>
                  <a:cubicBezTo>
                    <a:pt x="123" y="214"/>
                    <a:pt x="123" y="214"/>
                    <a:pt x="123" y="214"/>
                  </a:cubicBezTo>
                  <a:cubicBezTo>
                    <a:pt x="125" y="215"/>
                    <a:pt x="127" y="216"/>
                    <a:pt x="129" y="216"/>
                  </a:cubicBezTo>
                  <a:cubicBezTo>
                    <a:pt x="131" y="216"/>
                    <a:pt x="133" y="215"/>
                    <a:pt x="135" y="214"/>
                  </a:cubicBezTo>
                  <a:cubicBezTo>
                    <a:pt x="255" y="94"/>
                    <a:pt x="255" y="94"/>
                    <a:pt x="255" y="94"/>
                  </a:cubicBezTo>
                  <a:cubicBezTo>
                    <a:pt x="258" y="91"/>
                    <a:pt x="258" y="86"/>
                    <a:pt x="255" y="83"/>
                  </a:cubicBezTo>
                  <a:lnTo>
                    <a:pt x="191" y="3"/>
                  </a:lnTo>
                  <a:close/>
                  <a:moveTo>
                    <a:pt x="232" y="80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1" y="16"/>
                    <a:pt x="181" y="16"/>
                    <a:pt x="181" y="16"/>
                  </a:cubicBezTo>
                  <a:lnTo>
                    <a:pt x="232" y="80"/>
                  </a:lnTo>
                  <a:close/>
                  <a:moveTo>
                    <a:pt x="68" y="96"/>
                  </a:moveTo>
                  <a:cubicBezTo>
                    <a:pt x="111" y="179"/>
                    <a:pt x="111" y="179"/>
                    <a:pt x="111" y="179"/>
                  </a:cubicBezTo>
                  <a:cubicBezTo>
                    <a:pt x="28" y="96"/>
                    <a:pt x="28" y="96"/>
                    <a:pt x="28" y="96"/>
                  </a:cubicBezTo>
                  <a:lnTo>
                    <a:pt x="68" y="96"/>
                  </a:lnTo>
                  <a:close/>
                  <a:moveTo>
                    <a:pt x="86" y="96"/>
                  </a:moveTo>
                  <a:cubicBezTo>
                    <a:pt x="121" y="96"/>
                    <a:pt x="121" y="96"/>
                    <a:pt x="121" y="96"/>
                  </a:cubicBezTo>
                  <a:cubicBezTo>
                    <a:pt x="121" y="163"/>
                    <a:pt x="121" y="163"/>
                    <a:pt x="121" y="163"/>
                  </a:cubicBezTo>
                  <a:lnTo>
                    <a:pt x="86" y="96"/>
                  </a:lnTo>
                  <a:close/>
                  <a:moveTo>
                    <a:pt x="137" y="96"/>
                  </a:moveTo>
                  <a:cubicBezTo>
                    <a:pt x="172" y="96"/>
                    <a:pt x="172" y="96"/>
                    <a:pt x="172" y="96"/>
                  </a:cubicBezTo>
                  <a:cubicBezTo>
                    <a:pt x="137" y="163"/>
                    <a:pt x="137" y="163"/>
                    <a:pt x="137" y="163"/>
                  </a:cubicBezTo>
                  <a:lnTo>
                    <a:pt x="137" y="96"/>
                  </a:lnTo>
                  <a:close/>
                  <a:moveTo>
                    <a:pt x="190" y="96"/>
                  </a:moveTo>
                  <a:cubicBezTo>
                    <a:pt x="230" y="96"/>
                    <a:pt x="230" y="96"/>
                    <a:pt x="230" y="96"/>
                  </a:cubicBezTo>
                  <a:cubicBezTo>
                    <a:pt x="147" y="179"/>
                    <a:pt x="147" y="179"/>
                    <a:pt x="147" y="179"/>
                  </a:cubicBezTo>
                  <a:lnTo>
                    <a:pt x="190" y="96"/>
                  </a:lnTo>
                  <a:close/>
                  <a:moveTo>
                    <a:pt x="155" y="16"/>
                  </a:moveTo>
                  <a:cubicBezTo>
                    <a:pt x="174" y="80"/>
                    <a:pt x="174" y="80"/>
                    <a:pt x="174" y="80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16"/>
                    <a:pt x="137" y="16"/>
                    <a:pt x="137" y="16"/>
                  </a:cubicBezTo>
                  <a:lnTo>
                    <a:pt x="155" y="16"/>
                  </a:lnTo>
                  <a:close/>
                  <a:moveTo>
                    <a:pt x="121" y="80"/>
                  </a:moveTo>
                  <a:cubicBezTo>
                    <a:pt x="84" y="80"/>
                    <a:pt x="84" y="80"/>
                    <a:pt x="84" y="80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21" y="16"/>
                    <a:pt x="121" y="16"/>
                    <a:pt x="121" y="16"/>
                  </a:cubicBezTo>
                  <a:lnTo>
                    <a:pt x="121" y="80"/>
                  </a:lnTo>
                  <a:close/>
                  <a:moveTo>
                    <a:pt x="77" y="16"/>
                  </a:moveTo>
                  <a:cubicBezTo>
                    <a:pt x="86" y="16"/>
                    <a:pt x="86" y="16"/>
                    <a:pt x="86" y="16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7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6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57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58" name="任意多边形: 形状 57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6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57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58" name="任意多边形: 形状 57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2A7750CB-B0B5-55C0-DB2A-93251378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489" y="1560429"/>
            <a:ext cx="6378316" cy="4145906"/>
          </a:xfrm>
          <a:prstGeom prst="rect">
            <a:avLst/>
          </a:prstGeom>
        </p:spPr>
      </p:pic>
      <p:sp>
        <p:nvSpPr>
          <p:cNvPr id="62" name="0">
            <a:extLst>
              <a:ext uri="{FF2B5EF4-FFF2-40B4-BE49-F238E27FC236}">
                <a16:creationId xmlns:a16="http://schemas.microsoft.com/office/drawing/2014/main" id="{E0B00942-6E83-6CB2-336D-0B546B4720F3}"/>
              </a:ext>
            </a:extLst>
          </p:cNvPr>
          <p:cNvSpPr/>
          <p:nvPr/>
        </p:nvSpPr>
        <p:spPr>
          <a:xfrm>
            <a:off x="587022" y="1560429"/>
            <a:ext cx="5942987" cy="41783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ru-RU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任意多边形 14">
            <a:extLst>
              <a:ext uri="{FF2B5EF4-FFF2-40B4-BE49-F238E27FC236}">
                <a16:creationId xmlns:a16="http://schemas.microsoft.com/office/drawing/2014/main" id="{23DA260D-4AE2-A9A6-8AF2-A77CCD22B0B3}"/>
              </a:ext>
            </a:extLst>
          </p:cNvPr>
          <p:cNvSpPr/>
          <p:nvPr/>
        </p:nvSpPr>
        <p:spPr>
          <a:xfrm>
            <a:off x="8663238" y="3930373"/>
            <a:ext cx="941602" cy="349334"/>
          </a:xfrm>
          <a:custGeom>
            <a:avLst/>
            <a:gdLst>
              <a:gd name="connsiteX0" fmla="*/ 0 w 941602"/>
              <a:gd name="connsiteY0" fmla="*/ 0 h 349334"/>
              <a:gd name="connsiteX1" fmla="*/ 941602 w 941602"/>
              <a:gd name="connsiteY1" fmla="*/ 0 h 349334"/>
              <a:gd name="connsiteX2" fmla="*/ 941602 w 941602"/>
              <a:gd name="connsiteY2" fmla="*/ 349334 h 349334"/>
              <a:gd name="connsiteX3" fmla="*/ 0 w 941602"/>
              <a:gd name="connsiteY3" fmla="*/ 349334 h 349334"/>
              <a:gd name="connsiteX4" fmla="*/ 0 w 941602"/>
              <a:gd name="connsiteY4" fmla="*/ 0 h 34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02" h="349334">
                <a:moveTo>
                  <a:pt x="0" y="0"/>
                </a:moveTo>
                <a:lnTo>
                  <a:pt x="941602" y="0"/>
                </a:lnTo>
                <a:lnTo>
                  <a:pt x="941602" y="349334"/>
                </a:lnTo>
                <a:lnTo>
                  <a:pt x="0" y="3493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cs typeface="+mn-ea"/>
                <a:sym typeface="+mn-lt"/>
              </a:rPr>
              <a:t> </a:t>
            </a:r>
            <a:endParaRPr lang="ru-RU" sz="1600" kern="1200" dirty="0">
              <a:cs typeface="+mn-ea"/>
              <a:sym typeface="+mn-lt"/>
            </a:endParaRPr>
          </a:p>
        </p:txBody>
      </p:sp>
      <p:sp>
        <p:nvSpPr>
          <p:cNvPr id="64" name="Овал 2">
            <a:extLst>
              <a:ext uri="{FF2B5EF4-FFF2-40B4-BE49-F238E27FC236}">
                <a16:creationId xmlns:a16="http://schemas.microsoft.com/office/drawing/2014/main" id="{1F818BBF-D687-85E9-DCB7-99F17C749F1B}"/>
              </a:ext>
            </a:extLst>
          </p:cNvPr>
          <p:cNvSpPr/>
          <p:nvPr/>
        </p:nvSpPr>
        <p:spPr>
          <a:xfrm>
            <a:off x="1236212" y="2074386"/>
            <a:ext cx="719667" cy="7196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5" name="Овал 17">
            <a:extLst>
              <a:ext uri="{FF2B5EF4-FFF2-40B4-BE49-F238E27FC236}">
                <a16:creationId xmlns:a16="http://schemas.microsoft.com/office/drawing/2014/main" id="{1AAA0943-2E12-1B92-FA4A-76C6DB8F2931}"/>
              </a:ext>
            </a:extLst>
          </p:cNvPr>
          <p:cNvSpPr/>
          <p:nvPr/>
        </p:nvSpPr>
        <p:spPr>
          <a:xfrm>
            <a:off x="1236212" y="3266783"/>
            <a:ext cx="719667" cy="7196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Овал 19">
            <a:extLst>
              <a:ext uri="{FF2B5EF4-FFF2-40B4-BE49-F238E27FC236}">
                <a16:creationId xmlns:a16="http://schemas.microsoft.com/office/drawing/2014/main" id="{2260A15B-226E-8F6E-340D-8234DDF37B5A}"/>
              </a:ext>
            </a:extLst>
          </p:cNvPr>
          <p:cNvSpPr/>
          <p:nvPr/>
        </p:nvSpPr>
        <p:spPr>
          <a:xfrm>
            <a:off x="1236211" y="4459180"/>
            <a:ext cx="719667" cy="7196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7" name="Shape 1417">
            <a:extLst>
              <a:ext uri="{FF2B5EF4-FFF2-40B4-BE49-F238E27FC236}">
                <a16:creationId xmlns:a16="http://schemas.microsoft.com/office/drawing/2014/main" id="{E5BBA669-FA6E-F08D-9717-563E78E10F3C}"/>
              </a:ext>
            </a:extLst>
          </p:cNvPr>
          <p:cNvSpPr/>
          <p:nvPr/>
        </p:nvSpPr>
        <p:spPr bwMode="auto">
          <a:xfrm>
            <a:off x="1464336" y="3455980"/>
            <a:ext cx="258742" cy="32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18077" y="8547"/>
                </a:moveTo>
                <a:cubicBezTo>
                  <a:pt x="19182" y="9499"/>
                  <a:pt x="20046" y="10569"/>
                  <a:pt x="20670" y="11749"/>
                </a:cubicBezTo>
                <a:cubicBezTo>
                  <a:pt x="21291" y="12932"/>
                  <a:pt x="21600" y="14075"/>
                  <a:pt x="21600" y="15179"/>
                </a:cubicBezTo>
                <a:cubicBezTo>
                  <a:pt x="21600" y="16159"/>
                  <a:pt x="21344" y="17041"/>
                  <a:pt x="20832" y="17815"/>
                </a:cubicBezTo>
                <a:cubicBezTo>
                  <a:pt x="20321" y="18593"/>
                  <a:pt x="19594" y="19260"/>
                  <a:pt x="18661" y="19812"/>
                </a:cubicBezTo>
                <a:cubicBezTo>
                  <a:pt x="17724" y="20364"/>
                  <a:pt x="16585" y="20795"/>
                  <a:pt x="15253" y="21099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3" y="21403"/>
                  <a:pt x="6350" y="21099"/>
                </a:cubicBezTo>
                <a:cubicBezTo>
                  <a:pt x="5015" y="20795"/>
                  <a:pt x="3879" y="20364"/>
                  <a:pt x="2936" y="19812"/>
                </a:cubicBezTo>
                <a:cubicBezTo>
                  <a:pt x="1994" y="19260"/>
                  <a:pt x="1270" y="18590"/>
                  <a:pt x="761" y="17810"/>
                </a:cubicBezTo>
                <a:cubicBezTo>
                  <a:pt x="256" y="17030"/>
                  <a:pt x="0" y="16151"/>
                  <a:pt x="0" y="15179"/>
                </a:cubicBezTo>
                <a:cubicBezTo>
                  <a:pt x="0" y="14075"/>
                  <a:pt x="318" y="12935"/>
                  <a:pt x="949" y="11758"/>
                </a:cubicBezTo>
                <a:cubicBezTo>
                  <a:pt x="1582" y="10581"/>
                  <a:pt x="2450" y="9510"/>
                  <a:pt x="3557" y="8547"/>
                </a:cubicBezTo>
                <a:cubicBezTo>
                  <a:pt x="3654" y="8404"/>
                  <a:pt x="3823" y="8345"/>
                  <a:pt x="4057" y="8370"/>
                </a:cubicBezTo>
                <a:cubicBezTo>
                  <a:pt x="4291" y="8398"/>
                  <a:pt x="4447" y="8491"/>
                  <a:pt x="4528" y="8654"/>
                </a:cubicBezTo>
                <a:cubicBezTo>
                  <a:pt x="4565" y="8801"/>
                  <a:pt x="4565" y="8930"/>
                  <a:pt x="4528" y="9046"/>
                </a:cubicBezTo>
                <a:cubicBezTo>
                  <a:pt x="4447" y="9361"/>
                  <a:pt x="4378" y="9739"/>
                  <a:pt x="4319" y="10178"/>
                </a:cubicBezTo>
                <a:cubicBezTo>
                  <a:pt x="4259" y="10617"/>
                  <a:pt x="4238" y="11073"/>
                  <a:pt x="4259" y="11547"/>
                </a:cubicBezTo>
                <a:cubicBezTo>
                  <a:pt x="4278" y="12017"/>
                  <a:pt x="4344" y="12476"/>
                  <a:pt x="4453" y="12915"/>
                </a:cubicBezTo>
                <a:cubicBezTo>
                  <a:pt x="4562" y="13355"/>
                  <a:pt x="4749" y="13735"/>
                  <a:pt x="5021" y="14047"/>
                </a:cubicBezTo>
                <a:cubicBezTo>
                  <a:pt x="5330" y="14380"/>
                  <a:pt x="5717" y="14599"/>
                  <a:pt x="6185" y="14709"/>
                </a:cubicBezTo>
                <a:cubicBezTo>
                  <a:pt x="5698" y="13323"/>
                  <a:pt x="5498" y="12008"/>
                  <a:pt x="5589" y="10758"/>
                </a:cubicBezTo>
                <a:cubicBezTo>
                  <a:pt x="5676" y="9510"/>
                  <a:pt x="5920" y="8345"/>
                  <a:pt x="6319" y="7266"/>
                </a:cubicBezTo>
                <a:cubicBezTo>
                  <a:pt x="6718" y="6187"/>
                  <a:pt x="7224" y="5213"/>
                  <a:pt x="7836" y="4340"/>
                </a:cubicBezTo>
                <a:cubicBezTo>
                  <a:pt x="8450" y="3470"/>
                  <a:pt x="9040" y="2721"/>
                  <a:pt x="9608" y="2090"/>
                </a:cubicBezTo>
                <a:cubicBezTo>
                  <a:pt x="10173" y="1459"/>
                  <a:pt x="10663" y="980"/>
                  <a:pt x="11068" y="654"/>
                </a:cubicBezTo>
                <a:cubicBezTo>
                  <a:pt x="11477" y="327"/>
                  <a:pt x="11692" y="150"/>
                  <a:pt x="11711" y="124"/>
                </a:cubicBezTo>
                <a:cubicBezTo>
                  <a:pt x="11961" y="-42"/>
                  <a:pt x="12195" y="-42"/>
                  <a:pt x="12416" y="124"/>
                </a:cubicBezTo>
                <a:cubicBezTo>
                  <a:pt x="12513" y="192"/>
                  <a:pt x="12582" y="293"/>
                  <a:pt x="12616" y="414"/>
                </a:cubicBezTo>
                <a:cubicBezTo>
                  <a:pt x="12650" y="535"/>
                  <a:pt x="12647" y="645"/>
                  <a:pt x="12610" y="747"/>
                </a:cubicBezTo>
                <a:cubicBezTo>
                  <a:pt x="12610" y="761"/>
                  <a:pt x="12532" y="955"/>
                  <a:pt x="12376" y="1318"/>
                </a:cubicBezTo>
                <a:cubicBezTo>
                  <a:pt x="12223" y="1681"/>
                  <a:pt x="12117" y="2141"/>
                  <a:pt x="12058" y="2693"/>
                </a:cubicBezTo>
                <a:cubicBezTo>
                  <a:pt x="11995" y="3244"/>
                  <a:pt x="12029" y="3850"/>
                  <a:pt x="12161" y="4503"/>
                </a:cubicBezTo>
                <a:cubicBezTo>
                  <a:pt x="12292" y="5162"/>
                  <a:pt x="12644" y="5773"/>
                  <a:pt x="13222" y="6339"/>
                </a:cubicBezTo>
                <a:cubicBezTo>
                  <a:pt x="13590" y="6728"/>
                  <a:pt x="13927" y="7108"/>
                  <a:pt x="14229" y="7486"/>
                </a:cubicBezTo>
                <a:cubicBezTo>
                  <a:pt x="14532" y="7863"/>
                  <a:pt x="14791" y="8283"/>
                  <a:pt x="15006" y="8744"/>
                </a:cubicBezTo>
                <a:cubicBezTo>
                  <a:pt x="15219" y="9209"/>
                  <a:pt x="15390" y="9750"/>
                  <a:pt x="15515" y="10364"/>
                </a:cubicBezTo>
                <a:cubicBezTo>
                  <a:pt x="15640" y="10978"/>
                  <a:pt x="15702" y="11710"/>
                  <a:pt x="15702" y="12555"/>
                </a:cubicBezTo>
                <a:cubicBezTo>
                  <a:pt x="15702" y="12850"/>
                  <a:pt x="15546" y="13028"/>
                  <a:pt x="15237" y="13079"/>
                </a:cubicBezTo>
                <a:cubicBezTo>
                  <a:pt x="15119" y="13098"/>
                  <a:pt x="14997" y="13079"/>
                  <a:pt x="14872" y="13028"/>
                </a:cubicBezTo>
                <a:cubicBezTo>
                  <a:pt x="14747" y="12971"/>
                  <a:pt x="14666" y="12887"/>
                  <a:pt x="14626" y="12769"/>
                </a:cubicBezTo>
                <a:cubicBezTo>
                  <a:pt x="14485" y="12490"/>
                  <a:pt x="14276" y="12270"/>
                  <a:pt x="13999" y="12110"/>
                </a:cubicBezTo>
                <a:cubicBezTo>
                  <a:pt x="13721" y="11946"/>
                  <a:pt x="13406" y="11868"/>
                  <a:pt x="13056" y="11868"/>
                </a:cubicBezTo>
                <a:cubicBezTo>
                  <a:pt x="12588" y="11868"/>
                  <a:pt x="12192" y="12017"/>
                  <a:pt x="11870" y="12318"/>
                </a:cubicBezTo>
                <a:cubicBezTo>
                  <a:pt x="11546" y="12619"/>
                  <a:pt x="11384" y="12986"/>
                  <a:pt x="11384" y="13419"/>
                </a:cubicBezTo>
                <a:cubicBezTo>
                  <a:pt x="11384" y="14504"/>
                  <a:pt x="12161" y="15044"/>
                  <a:pt x="13715" y="15036"/>
                </a:cubicBezTo>
                <a:cubicBezTo>
                  <a:pt x="14691" y="15036"/>
                  <a:pt x="15453" y="14751"/>
                  <a:pt x="15999" y="14185"/>
                </a:cubicBezTo>
                <a:cubicBezTo>
                  <a:pt x="16370" y="13800"/>
                  <a:pt x="16635" y="13343"/>
                  <a:pt x="16798" y="12819"/>
                </a:cubicBezTo>
                <a:cubicBezTo>
                  <a:pt x="16963" y="12290"/>
                  <a:pt x="17066" y="11778"/>
                  <a:pt x="17103" y="11273"/>
                </a:cubicBezTo>
                <a:cubicBezTo>
                  <a:pt x="17144" y="10769"/>
                  <a:pt x="17156" y="10310"/>
                  <a:pt x="17135" y="9893"/>
                </a:cubicBezTo>
                <a:cubicBezTo>
                  <a:pt x="17116" y="9474"/>
                  <a:pt x="17097" y="9195"/>
                  <a:pt x="17075" y="9049"/>
                </a:cubicBezTo>
                <a:cubicBezTo>
                  <a:pt x="17016" y="8942"/>
                  <a:pt x="17016" y="8812"/>
                  <a:pt x="17075" y="8657"/>
                </a:cubicBezTo>
                <a:cubicBezTo>
                  <a:pt x="17156" y="8494"/>
                  <a:pt x="17312" y="8401"/>
                  <a:pt x="17547" y="8373"/>
                </a:cubicBezTo>
                <a:cubicBezTo>
                  <a:pt x="17781" y="8347"/>
                  <a:pt x="17955" y="8404"/>
                  <a:pt x="18077" y="8547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38100" tIns="38100" rIns="38100" bIns="381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Shape 1459">
            <a:extLst>
              <a:ext uri="{FF2B5EF4-FFF2-40B4-BE49-F238E27FC236}">
                <a16:creationId xmlns:a16="http://schemas.microsoft.com/office/drawing/2014/main" id="{BF440825-7D91-82E7-EF3F-B4265F936AE1}"/>
              </a:ext>
            </a:extLst>
          </p:cNvPr>
          <p:cNvSpPr/>
          <p:nvPr/>
        </p:nvSpPr>
        <p:spPr bwMode="auto">
          <a:xfrm>
            <a:off x="1422426" y="4665310"/>
            <a:ext cx="342562" cy="324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8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3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7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3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3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38100" tIns="38100" rIns="38100" bIns="381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9" name="Shape 1476">
            <a:extLst>
              <a:ext uri="{FF2B5EF4-FFF2-40B4-BE49-F238E27FC236}">
                <a16:creationId xmlns:a16="http://schemas.microsoft.com/office/drawing/2014/main" id="{19A9243A-5CCB-9655-11E5-308BA83AEB3B}"/>
              </a:ext>
            </a:extLst>
          </p:cNvPr>
          <p:cNvSpPr/>
          <p:nvPr/>
        </p:nvSpPr>
        <p:spPr bwMode="auto">
          <a:xfrm>
            <a:off x="1436874" y="2265404"/>
            <a:ext cx="335273" cy="32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600" extrusionOk="0">
                <a:moveTo>
                  <a:pt x="21416" y="10074"/>
                </a:moveTo>
                <a:cubicBezTo>
                  <a:pt x="21507" y="10167"/>
                  <a:pt x="21562" y="10285"/>
                  <a:pt x="21574" y="10429"/>
                </a:cubicBezTo>
                <a:cubicBezTo>
                  <a:pt x="21591" y="10570"/>
                  <a:pt x="21562" y="10702"/>
                  <a:pt x="21483" y="10820"/>
                </a:cubicBezTo>
                <a:lnTo>
                  <a:pt x="20968" y="11552"/>
                </a:lnTo>
                <a:cubicBezTo>
                  <a:pt x="20891" y="11678"/>
                  <a:pt x="20778" y="11744"/>
                  <a:pt x="20635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2" y="11632"/>
                </a:cubicBezTo>
                <a:lnTo>
                  <a:pt x="11079" y="3254"/>
                </a:lnTo>
                <a:cubicBezTo>
                  <a:pt x="10884" y="3072"/>
                  <a:pt x="10695" y="3072"/>
                  <a:pt x="10503" y="3254"/>
                </a:cubicBezTo>
                <a:lnTo>
                  <a:pt x="1980" y="11632"/>
                </a:lnTo>
                <a:cubicBezTo>
                  <a:pt x="1918" y="11704"/>
                  <a:pt x="1820" y="11744"/>
                  <a:pt x="1693" y="11744"/>
                </a:cubicBezTo>
                <a:lnTo>
                  <a:pt x="945" y="11744"/>
                </a:lnTo>
                <a:cubicBezTo>
                  <a:pt x="808" y="11744"/>
                  <a:pt x="696" y="11678"/>
                  <a:pt x="612" y="11552"/>
                </a:cubicBezTo>
                <a:lnTo>
                  <a:pt x="96" y="10820"/>
                </a:lnTo>
                <a:cubicBezTo>
                  <a:pt x="20" y="10711"/>
                  <a:pt x="-9" y="10584"/>
                  <a:pt x="3" y="10440"/>
                </a:cubicBezTo>
                <a:cubicBezTo>
                  <a:pt x="20" y="10299"/>
                  <a:pt x="75" y="10175"/>
                  <a:pt x="166" y="10074"/>
                </a:cubicBezTo>
                <a:lnTo>
                  <a:pt x="10113" y="288"/>
                </a:lnTo>
                <a:cubicBezTo>
                  <a:pt x="10321" y="106"/>
                  <a:pt x="10547" y="9"/>
                  <a:pt x="10789" y="0"/>
                </a:cubicBezTo>
                <a:cubicBezTo>
                  <a:pt x="11043" y="0"/>
                  <a:pt x="11268" y="98"/>
                  <a:pt x="11469" y="288"/>
                </a:cubicBezTo>
                <a:lnTo>
                  <a:pt x="14221" y="2992"/>
                </a:lnTo>
                <a:lnTo>
                  <a:pt x="14221" y="1587"/>
                </a:lnTo>
                <a:cubicBezTo>
                  <a:pt x="14221" y="1437"/>
                  <a:pt x="14266" y="1313"/>
                  <a:pt x="14353" y="1206"/>
                </a:cubicBezTo>
                <a:cubicBezTo>
                  <a:pt x="14441" y="1100"/>
                  <a:pt x="14547" y="1048"/>
                  <a:pt x="14669" y="1048"/>
                </a:cubicBezTo>
                <a:lnTo>
                  <a:pt x="17226" y="1048"/>
                </a:lnTo>
                <a:cubicBezTo>
                  <a:pt x="17349" y="1048"/>
                  <a:pt x="17452" y="1100"/>
                  <a:pt x="17531" y="1206"/>
                </a:cubicBezTo>
                <a:cubicBezTo>
                  <a:pt x="17610" y="1313"/>
                  <a:pt x="17653" y="1437"/>
                  <a:pt x="17653" y="1587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8"/>
                </a:moveTo>
                <a:lnTo>
                  <a:pt x="18523" y="20552"/>
                </a:lnTo>
                <a:cubicBezTo>
                  <a:pt x="18523" y="20854"/>
                  <a:pt x="18442" y="21105"/>
                  <a:pt x="18276" y="21301"/>
                </a:cubicBezTo>
                <a:cubicBezTo>
                  <a:pt x="18111" y="21502"/>
                  <a:pt x="17905" y="21600"/>
                  <a:pt x="17653" y="21600"/>
                </a:cubicBezTo>
                <a:lnTo>
                  <a:pt x="12809" y="21600"/>
                </a:lnTo>
                <a:lnTo>
                  <a:pt x="12809" y="14736"/>
                </a:lnTo>
                <a:lnTo>
                  <a:pt x="8773" y="14736"/>
                </a:lnTo>
                <a:lnTo>
                  <a:pt x="8773" y="21600"/>
                </a:lnTo>
                <a:lnTo>
                  <a:pt x="3929" y="21600"/>
                </a:lnTo>
                <a:cubicBezTo>
                  <a:pt x="3677" y="21600"/>
                  <a:pt x="3469" y="21502"/>
                  <a:pt x="3303" y="21301"/>
                </a:cubicBezTo>
                <a:cubicBezTo>
                  <a:pt x="3140" y="21105"/>
                  <a:pt x="3057" y="20854"/>
                  <a:pt x="3057" y="20552"/>
                </a:cubicBezTo>
                <a:lnTo>
                  <a:pt x="3057" y="11978"/>
                </a:lnTo>
                <a:lnTo>
                  <a:pt x="10789" y="4356"/>
                </a:lnTo>
                <a:lnTo>
                  <a:pt x="18523" y="11978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lIns="38100" tIns="38100" rIns="38100" bIns="381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0" name="文本框 10">
            <a:extLst>
              <a:ext uri="{FF2B5EF4-FFF2-40B4-BE49-F238E27FC236}">
                <a16:creationId xmlns:a16="http://schemas.microsoft.com/office/drawing/2014/main" id="{8F2D0C15-AD0A-A83C-997F-C588027935C7}"/>
              </a:ext>
            </a:extLst>
          </p:cNvPr>
          <p:cNvSpPr txBox="1"/>
          <p:nvPr/>
        </p:nvSpPr>
        <p:spPr>
          <a:xfrm>
            <a:off x="2181660" y="2015937"/>
            <a:ext cx="158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71" name="文本框 11">
            <a:extLst>
              <a:ext uri="{FF2B5EF4-FFF2-40B4-BE49-F238E27FC236}">
                <a16:creationId xmlns:a16="http://schemas.microsoft.com/office/drawing/2014/main" id="{D4601156-5F2E-0744-58C2-EB10F571434F}"/>
              </a:ext>
            </a:extLst>
          </p:cNvPr>
          <p:cNvSpPr txBox="1"/>
          <p:nvPr/>
        </p:nvSpPr>
        <p:spPr>
          <a:xfrm>
            <a:off x="2181660" y="3128039"/>
            <a:ext cx="158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72" name="文本框 12">
            <a:extLst>
              <a:ext uri="{FF2B5EF4-FFF2-40B4-BE49-F238E27FC236}">
                <a16:creationId xmlns:a16="http://schemas.microsoft.com/office/drawing/2014/main" id="{F224FA7A-9CC9-E48A-9244-EBD0C3D642EC}"/>
              </a:ext>
            </a:extLst>
          </p:cNvPr>
          <p:cNvSpPr txBox="1"/>
          <p:nvPr/>
        </p:nvSpPr>
        <p:spPr>
          <a:xfrm>
            <a:off x="2181660" y="4362872"/>
            <a:ext cx="158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73" name="TextBox 24">
            <a:extLst>
              <a:ext uri="{FF2B5EF4-FFF2-40B4-BE49-F238E27FC236}">
                <a16:creationId xmlns:a16="http://schemas.microsoft.com/office/drawing/2014/main" id="{621CFFAE-C2FA-321D-99C2-87803BA31527}"/>
              </a:ext>
            </a:extLst>
          </p:cNvPr>
          <p:cNvSpPr txBox="1"/>
          <p:nvPr/>
        </p:nvSpPr>
        <p:spPr>
          <a:xfrm>
            <a:off x="2181660" y="2337986"/>
            <a:ext cx="3252538" cy="6133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1200"/>
              </a:spcBef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4" name="TextBox 24">
            <a:extLst>
              <a:ext uri="{FF2B5EF4-FFF2-40B4-BE49-F238E27FC236}">
                <a16:creationId xmlns:a16="http://schemas.microsoft.com/office/drawing/2014/main" id="{F4C001E5-F251-D896-BF29-8B2799918BAE}"/>
              </a:ext>
            </a:extLst>
          </p:cNvPr>
          <p:cNvSpPr txBox="1"/>
          <p:nvPr/>
        </p:nvSpPr>
        <p:spPr>
          <a:xfrm>
            <a:off x="2181660" y="3502235"/>
            <a:ext cx="3252538" cy="6133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1200"/>
              </a:spcBef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5" name="TextBox 24">
            <a:extLst>
              <a:ext uri="{FF2B5EF4-FFF2-40B4-BE49-F238E27FC236}">
                <a16:creationId xmlns:a16="http://schemas.microsoft.com/office/drawing/2014/main" id="{BA43D35E-7905-DC36-B01F-D8685966D8F6}"/>
              </a:ext>
            </a:extLst>
          </p:cNvPr>
          <p:cNvSpPr txBox="1"/>
          <p:nvPr/>
        </p:nvSpPr>
        <p:spPr>
          <a:xfrm>
            <a:off x="2181660" y="4666483"/>
            <a:ext cx="3252538" cy="6133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1200"/>
              </a:spcBef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5538941" y="2578722"/>
            <a:ext cx="3707218" cy="577093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864738" y="3388555"/>
            <a:ext cx="6462524" cy="0"/>
          </a:xfrm>
          <a:prstGeom prst="line">
            <a:avLst/>
          </a:prstGeom>
          <a:ln>
            <a:solidFill>
              <a:schemeClr val="accent3">
                <a:lumMod val="10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Text"/>
          <p:cNvSpPr txBox="1"/>
          <p:nvPr/>
        </p:nvSpPr>
        <p:spPr>
          <a:xfrm>
            <a:off x="5429785" y="2578722"/>
            <a:ext cx="381637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64738" y="3647246"/>
            <a:ext cx="6462524" cy="35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64532" y="2513325"/>
            <a:ext cx="2307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089928" y="5076299"/>
            <a:ext cx="312113" cy="312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089928" y="3414536"/>
            <a:ext cx="312113" cy="312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089928" y="1752970"/>
            <a:ext cx="312113" cy="312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35427" y="3808115"/>
            <a:ext cx="4687513" cy="582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5428" y="3408762"/>
            <a:ext cx="1654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35427" y="5447681"/>
            <a:ext cx="4687513" cy="582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35428" y="5048328"/>
            <a:ext cx="1742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80917" y="3202896"/>
            <a:ext cx="5014346" cy="1412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80917" y="4842460"/>
            <a:ext cx="5014346" cy="1412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435427" y="2168550"/>
            <a:ext cx="4687513" cy="582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5428" y="1769197"/>
            <a:ext cx="1645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80917" y="1563330"/>
            <a:ext cx="5014346" cy="1412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Freeform 17"/>
          <p:cNvSpPr/>
          <p:nvPr/>
        </p:nvSpPr>
        <p:spPr bwMode="auto">
          <a:xfrm>
            <a:off x="8060528" y="3431831"/>
            <a:ext cx="345875" cy="294818"/>
          </a:xfrm>
          <a:custGeom>
            <a:avLst/>
            <a:gdLst/>
            <a:ahLst/>
            <a:cxnLst>
              <a:cxn ang="0">
                <a:pos x="36" y="111"/>
              </a:cxn>
              <a:cxn ang="0">
                <a:pos x="23" y="104"/>
              </a:cxn>
              <a:cxn ang="0">
                <a:pos x="22" y="104"/>
              </a:cxn>
              <a:cxn ang="0">
                <a:pos x="22" y="65"/>
              </a:cxn>
              <a:cxn ang="0">
                <a:pos x="55" y="32"/>
              </a:cxn>
              <a:cxn ang="0">
                <a:pos x="75" y="12"/>
              </a:cxn>
              <a:cxn ang="0">
                <a:pos x="111" y="16"/>
              </a:cxn>
              <a:cxn ang="0">
                <a:pos x="123" y="55"/>
              </a:cxn>
              <a:cxn ang="0">
                <a:pos x="76" y="104"/>
              </a:cxn>
              <a:cxn ang="0">
                <a:pos x="69" y="104"/>
              </a:cxn>
              <a:cxn ang="0">
                <a:pos x="69" y="97"/>
              </a:cxn>
              <a:cxn ang="0">
                <a:pos x="115" y="49"/>
              </a:cxn>
              <a:cxn ang="0">
                <a:pos x="104" y="23"/>
              </a:cxn>
              <a:cxn ang="0">
                <a:pos x="83" y="19"/>
              </a:cxn>
              <a:cxn ang="0">
                <a:pos x="62" y="40"/>
              </a:cxn>
              <a:cxn ang="0">
                <a:pos x="30" y="72"/>
              </a:cxn>
              <a:cxn ang="0">
                <a:pos x="30" y="97"/>
              </a:cxn>
              <a:cxn ang="0">
                <a:pos x="30" y="97"/>
              </a:cxn>
              <a:cxn ang="0">
                <a:pos x="43" y="96"/>
              </a:cxn>
              <a:cxn ang="0">
                <a:pos x="52" y="88"/>
              </a:cxn>
              <a:cxn ang="0">
                <a:pos x="88" y="51"/>
              </a:cxn>
              <a:cxn ang="0">
                <a:pos x="89" y="44"/>
              </a:cxn>
              <a:cxn ang="0">
                <a:pos x="81" y="48"/>
              </a:cxn>
              <a:cxn ang="0">
                <a:pos x="47" y="82"/>
              </a:cxn>
              <a:cxn ang="0">
                <a:pos x="39" y="82"/>
              </a:cxn>
              <a:cxn ang="0">
                <a:pos x="40" y="74"/>
              </a:cxn>
              <a:cxn ang="0">
                <a:pos x="73" y="41"/>
              </a:cxn>
              <a:cxn ang="0">
                <a:pos x="96" y="36"/>
              </a:cxn>
              <a:cxn ang="0">
                <a:pos x="96" y="58"/>
              </a:cxn>
              <a:cxn ang="0">
                <a:pos x="59" y="95"/>
              </a:cxn>
              <a:cxn ang="0">
                <a:pos x="50" y="104"/>
              </a:cxn>
              <a:cxn ang="0">
                <a:pos x="36" y="111"/>
              </a:cxn>
            </a:cxnLst>
            <a:rect l="0" t="0" r="r" b="b"/>
            <a:pathLst>
              <a:path w="130" h="111">
                <a:moveTo>
                  <a:pt x="36" y="111"/>
                </a:moveTo>
                <a:cubicBezTo>
                  <a:pt x="31" y="111"/>
                  <a:pt x="27" y="109"/>
                  <a:pt x="23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8" y="100"/>
                  <a:pt x="0" y="85"/>
                  <a:pt x="22" y="65"/>
                </a:cubicBezTo>
                <a:cubicBezTo>
                  <a:pt x="31" y="56"/>
                  <a:pt x="43" y="44"/>
                  <a:pt x="55" y="32"/>
                </a:cubicBezTo>
                <a:cubicBezTo>
                  <a:pt x="61" y="26"/>
                  <a:pt x="68" y="19"/>
                  <a:pt x="75" y="12"/>
                </a:cubicBezTo>
                <a:cubicBezTo>
                  <a:pt x="88" y="0"/>
                  <a:pt x="97" y="2"/>
                  <a:pt x="111" y="16"/>
                </a:cubicBezTo>
                <a:cubicBezTo>
                  <a:pt x="127" y="32"/>
                  <a:pt x="130" y="47"/>
                  <a:pt x="123" y="55"/>
                </a:cubicBezTo>
                <a:cubicBezTo>
                  <a:pt x="114" y="66"/>
                  <a:pt x="78" y="103"/>
                  <a:pt x="76" y="104"/>
                </a:cubicBezTo>
                <a:cubicBezTo>
                  <a:pt x="74" y="106"/>
                  <a:pt x="71" y="106"/>
                  <a:pt x="69" y="104"/>
                </a:cubicBezTo>
                <a:cubicBezTo>
                  <a:pt x="67" y="102"/>
                  <a:pt x="67" y="99"/>
                  <a:pt x="69" y="97"/>
                </a:cubicBezTo>
                <a:cubicBezTo>
                  <a:pt x="69" y="96"/>
                  <a:pt x="106" y="59"/>
                  <a:pt x="115" y="49"/>
                </a:cubicBezTo>
                <a:cubicBezTo>
                  <a:pt x="118" y="46"/>
                  <a:pt x="118" y="37"/>
                  <a:pt x="104" y="23"/>
                </a:cubicBezTo>
                <a:cubicBezTo>
                  <a:pt x="95" y="15"/>
                  <a:pt x="93" y="9"/>
                  <a:pt x="83" y="19"/>
                </a:cubicBezTo>
                <a:cubicBezTo>
                  <a:pt x="76" y="26"/>
                  <a:pt x="69" y="33"/>
                  <a:pt x="62" y="40"/>
                </a:cubicBezTo>
                <a:cubicBezTo>
                  <a:pt x="50" y="52"/>
                  <a:pt x="38" y="63"/>
                  <a:pt x="30" y="72"/>
                </a:cubicBezTo>
                <a:cubicBezTo>
                  <a:pt x="16" y="85"/>
                  <a:pt x="25" y="92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101"/>
                  <a:pt x="37" y="102"/>
                  <a:pt x="43" y="96"/>
                </a:cubicBezTo>
                <a:cubicBezTo>
                  <a:pt x="44" y="95"/>
                  <a:pt x="47" y="92"/>
                  <a:pt x="52" y="88"/>
                </a:cubicBezTo>
                <a:cubicBezTo>
                  <a:pt x="63" y="77"/>
                  <a:pt x="84" y="57"/>
                  <a:pt x="88" y="51"/>
                </a:cubicBezTo>
                <a:cubicBezTo>
                  <a:pt x="89" y="50"/>
                  <a:pt x="91" y="46"/>
                  <a:pt x="89" y="44"/>
                </a:cubicBezTo>
                <a:cubicBezTo>
                  <a:pt x="87" y="42"/>
                  <a:pt x="82" y="46"/>
                  <a:pt x="81" y="48"/>
                </a:cubicBezTo>
                <a:cubicBezTo>
                  <a:pt x="66" y="63"/>
                  <a:pt x="47" y="82"/>
                  <a:pt x="47" y="82"/>
                </a:cubicBezTo>
                <a:cubicBezTo>
                  <a:pt x="45" y="84"/>
                  <a:pt x="41" y="84"/>
                  <a:pt x="39" y="82"/>
                </a:cubicBezTo>
                <a:cubicBezTo>
                  <a:pt x="37" y="80"/>
                  <a:pt x="37" y="76"/>
                  <a:pt x="40" y="74"/>
                </a:cubicBezTo>
                <a:cubicBezTo>
                  <a:pt x="40" y="74"/>
                  <a:pt x="59" y="56"/>
                  <a:pt x="73" y="41"/>
                </a:cubicBezTo>
                <a:cubicBezTo>
                  <a:pt x="82" y="31"/>
                  <a:pt x="91" y="32"/>
                  <a:pt x="96" y="36"/>
                </a:cubicBezTo>
                <a:cubicBezTo>
                  <a:pt x="102" y="42"/>
                  <a:pt x="101" y="52"/>
                  <a:pt x="96" y="58"/>
                </a:cubicBezTo>
                <a:cubicBezTo>
                  <a:pt x="92" y="63"/>
                  <a:pt x="75" y="79"/>
                  <a:pt x="59" y="95"/>
                </a:cubicBezTo>
                <a:cubicBezTo>
                  <a:pt x="55" y="99"/>
                  <a:pt x="52" y="102"/>
                  <a:pt x="50" y="104"/>
                </a:cubicBezTo>
                <a:cubicBezTo>
                  <a:pt x="45" y="108"/>
                  <a:pt x="41" y="111"/>
                  <a:pt x="36" y="11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 dirty="0">
              <a:cs typeface="+mn-ea"/>
              <a:sym typeface="+mn-lt"/>
            </a:endParaRPr>
          </a:p>
        </p:txBody>
      </p:sp>
      <p:grpSp>
        <p:nvGrpSpPr>
          <p:cNvPr id="28" name="Group 1187"/>
          <p:cNvGrpSpPr/>
          <p:nvPr/>
        </p:nvGrpSpPr>
        <p:grpSpPr>
          <a:xfrm>
            <a:off x="8099292" y="1827290"/>
            <a:ext cx="284661" cy="283484"/>
            <a:chOff x="8270875" y="374650"/>
            <a:chExt cx="384176" cy="382588"/>
          </a:xfrm>
          <a:solidFill>
            <a:schemeClr val="tx1"/>
          </a:solidFill>
        </p:grpSpPr>
        <p:sp>
          <p:nvSpPr>
            <p:cNvPr id="29" name="Freeform 114"/>
            <p:cNvSpPr>
              <a:spLocks noEditPoints="1"/>
            </p:cNvSpPr>
            <p:nvPr/>
          </p:nvSpPr>
          <p:spPr bwMode="auto">
            <a:xfrm>
              <a:off x="8548688" y="446088"/>
              <a:ext cx="106363" cy="311150"/>
            </a:xfrm>
            <a:custGeom>
              <a:avLst/>
              <a:gdLst>
                <a:gd name="T0" fmla="*/ 441 w 944"/>
                <a:gd name="T1" fmla="*/ 2040 h 2750"/>
                <a:gd name="T2" fmla="*/ 380 w 944"/>
                <a:gd name="T3" fmla="*/ 2061 h 2750"/>
                <a:gd name="T4" fmla="*/ 331 w 944"/>
                <a:gd name="T5" fmla="*/ 2099 h 2750"/>
                <a:gd name="T6" fmla="*/ 294 w 944"/>
                <a:gd name="T7" fmla="*/ 2151 h 2750"/>
                <a:gd name="T8" fmla="*/ 274 w 944"/>
                <a:gd name="T9" fmla="*/ 2213 h 2750"/>
                <a:gd name="T10" fmla="*/ 274 w 944"/>
                <a:gd name="T11" fmla="*/ 2281 h 2750"/>
                <a:gd name="T12" fmla="*/ 294 w 944"/>
                <a:gd name="T13" fmla="*/ 2342 h 2750"/>
                <a:gd name="T14" fmla="*/ 331 w 944"/>
                <a:gd name="T15" fmla="*/ 2394 h 2750"/>
                <a:gd name="T16" fmla="*/ 381 w 944"/>
                <a:gd name="T17" fmla="*/ 2432 h 2750"/>
                <a:gd name="T18" fmla="*/ 441 w 944"/>
                <a:gd name="T19" fmla="*/ 2452 h 2750"/>
                <a:gd name="T20" fmla="*/ 506 w 944"/>
                <a:gd name="T21" fmla="*/ 2452 h 2750"/>
                <a:gd name="T22" fmla="*/ 565 w 944"/>
                <a:gd name="T23" fmla="*/ 2432 h 2750"/>
                <a:gd name="T24" fmla="*/ 615 w 944"/>
                <a:gd name="T25" fmla="*/ 2394 h 2750"/>
                <a:gd name="T26" fmla="*/ 652 w 944"/>
                <a:gd name="T27" fmla="*/ 2342 h 2750"/>
                <a:gd name="T28" fmla="*/ 672 w 944"/>
                <a:gd name="T29" fmla="*/ 2281 h 2750"/>
                <a:gd name="T30" fmla="*/ 672 w 944"/>
                <a:gd name="T31" fmla="*/ 2213 h 2750"/>
                <a:gd name="T32" fmla="*/ 652 w 944"/>
                <a:gd name="T33" fmla="*/ 2151 h 2750"/>
                <a:gd name="T34" fmla="*/ 615 w 944"/>
                <a:gd name="T35" fmla="*/ 2099 h 2750"/>
                <a:gd name="T36" fmla="*/ 565 w 944"/>
                <a:gd name="T37" fmla="*/ 2061 h 2750"/>
                <a:gd name="T38" fmla="*/ 506 w 944"/>
                <a:gd name="T39" fmla="*/ 2040 h 2750"/>
                <a:gd name="T40" fmla="*/ 255 w 944"/>
                <a:gd name="T41" fmla="*/ 439 h 2750"/>
                <a:gd name="T42" fmla="*/ 215 w 944"/>
                <a:gd name="T43" fmla="*/ 449 h 2750"/>
                <a:gd name="T44" fmla="*/ 184 w 944"/>
                <a:gd name="T45" fmla="*/ 473 h 2750"/>
                <a:gd name="T46" fmla="*/ 167 w 944"/>
                <a:gd name="T47" fmla="*/ 509 h 2750"/>
                <a:gd name="T48" fmla="*/ 167 w 944"/>
                <a:gd name="T49" fmla="*/ 551 h 2750"/>
                <a:gd name="T50" fmla="*/ 184 w 944"/>
                <a:gd name="T51" fmla="*/ 588 h 2750"/>
                <a:gd name="T52" fmla="*/ 215 w 944"/>
                <a:gd name="T53" fmla="*/ 612 h 2750"/>
                <a:gd name="T54" fmla="*/ 255 w 944"/>
                <a:gd name="T55" fmla="*/ 621 h 2750"/>
                <a:gd name="T56" fmla="*/ 712 w 944"/>
                <a:gd name="T57" fmla="*/ 618 h 2750"/>
                <a:gd name="T58" fmla="*/ 749 w 944"/>
                <a:gd name="T59" fmla="*/ 601 h 2750"/>
                <a:gd name="T60" fmla="*/ 774 w 944"/>
                <a:gd name="T61" fmla="*/ 570 h 2750"/>
                <a:gd name="T62" fmla="*/ 782 w 944"/>
                <a:gd name="T63" fmla="*/ 530 h 2750"/>
                <a:gd name="T64" fmla="*/ 774 w 944"/>
                <a:gd name="T65" fmla="*/ 489 h 2750"/>
                <a:gd name="T66" fmla="*/ 748 w 944"/>
                <a:gd name="T67" fmla="*/ 459 h 2750"/>
                <a:gd name="T68" fmla="*/ 712 w 944"/>
                <a:gd name="T69" fmla="*/ 441 h 2750"/>
                <a:gd name="T70" fmla="*/ 255 w 944"/>
                <a:gd name="T71" fmla="*/ 439 h 2750"/>
                <a:gd name="T72" fmla="*/ 944 w 944"/>
                <a:gd name="T73" fmla="*/ 0 h 2750"/>
                <a:gd name="T74" fmla="*/ 0 w 944"/>
                <a:gd name="T75" fmla="*/ 2750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750">
                  <a:moveTo>
                    <a:pt x="473" y="2038"/>
                  </a:moveTo>
                  <a:lnTo>
                    <a:pt x="441" y="2040"/>
                  </a:lnTo>
                  <a:lnTo>
                    <a:pt x="410" y="2049"/>
                  </a:lnTo>
                  <a:lnTo>
                    <a:pt x="380" y="2061"/>
                  </a:lnTo>
                  <a:lnTo>
                    <a:pt x="355" y="2078"/>
                  </a:lnTo>
                  <a:lnTo>
                    <a:pt x="331" y="2099"/>
                  </a:lnTo>
                  <a:lnTo>
                    <a:pt x="311" y="2123"/>
                  </a:lnTo>
                  <a:lnTo>
                    <a:pt x="294" y="2151"/>
                  </a:lnTo>
                  <a:lnTo>
                    <a:pt x="282" y="2181"/>
                  </a:lnTo>
                  <a:lnTo>
                    <a:pt x="274" y="2213"/>
                  </a:lnTo>
                  <a:lnTo>
                    <a:pt x="272" y="2247"/>
                  </a:lnTo>
                  <a:lnTo>
                    <a:pt x="274" y="2281"/>
                  </a:lnTo>
                  <a:lnTo>
                    <a:pt x="282" y="2312"/>
                  </a:lnTo>
                  <a:lnTo>
                    <a:pt x="294" y="2342"/>
                  </a:lnTo>
                  <a:lnTo>
                    <a:pt x="311" y="2370"/>
                  </a:lnTo>
                  <a:lnTo>
                    <a:pt x="331" y="2394"/>
                  </a:lnTo>
                  <a:lnTo>
                    <a:pt x="355" y="2415"/>
                  </a:lnTo>
                  <a:lnTo>
                    <a:pt x="381" y="2432"/>
                  </a:lnTo>
                  <a:lnTo>
                    <a:pt x="410" y="2444"/>
                  </a:lnTo>
                  <a:lnTo>
                    <a:pt x="441" y="2452"/>
                  </a:lnTo>
                  <a:lnTo>
                    <a:pt x="473" y="2456"/>
                  </a:lnTo>
                  <a:lnTo>
                    <a:pt x="506" y="2452"/>
                  </a:lnTo>
                  <a:lnTo>
                    <a:pt x="536" y="2444"/>
                  </a:lnTo>
                  <a:lnTo>
                    <a:pt x="565" y="2432"/>
                  </a:lnTo>
                  <a:lnTo>
                    <a:pt x="592" y="2415"/>
                  </a:lnTo>
                  <a:lnTo>
                    <a:pt x="615" y="2394"/>
                  </a:lnTo>
                  <a:lnTo>
                    <a:pt x="636" y="2370"/>
                  </a:lnTo>
                  <a:lnTo>
                    <a:pt x="652" y="2342"/>
                  </a:lnTo>
                  <a:lnTo>
                    <a:pt x="665" y="2312"/>
                  </a:lnTo>
                  <a:lnTo>
                    <a:pt x="672" y="2281"/>
                  </a:lnTo>
                  <a:lnTo>
                    <a:pt x="675" y="2247"/>
                  </a:lnTo>
                  <a:lnTo>
                    <a:pt x="672" y="2213"/>
                  </a:lnTo>
                  <a:lnTo>
                    <a:pt x="665" y="2181"/>
                  </a:lnTo>
                  <a:lnTo>
                    <a:pt x="652" y="2151"/>
                  </a:lnTo>
                  <a:lnTo>
                    <a:pt x="636" y="2123"/>
                  </a:lnTo>
                  <a:lnTo>
                    <a:pt x="615" y="2099"/>
                  </a:lnTo>
                  <a:lnTo>
                    <a:pt x="592" y="2078"/>
                  </a:lnTo>
                  <a:lnTo>
                    <a:pt x="565" y="2061"/>
                  </a:lnTo>
                  <a:lnTo>
                    <a:pt x="536" y="2049"/>
                  </a:lnTo>
                  <a:lnTo>
                    <a:pt x="506" y="2040"/>
                  </a:lnTo>
                  <a:lnTo>
                    <a:pt x="473" y="2038"/>
                  </a:lnTo>
                  <a:close/>
                  <a:moveTo>
                    <a:pt x="255" y="439"/>
                  </a:moveTo>
                  <a:lnTo>
                    <a:pt x="235" y="441"/>
                  </a:lnTo>
                  <a:lnTo>
                    <a:pt x="215" y="449"/>
                  </a:lnTo>
                  <a:lnTo>
                    <a:pt x="198" y="459"/>
                  </a:lnTo>
                  <a:lnTo>
                    <a:pt x="184" y="473"/>
                  </a:lnTo>
                  <a:lnTo>
                    <a:pt x="173" y="489"/>
                  </a:lnTo>
                  <a:lnTo>
                    <a:pt x="167" y="509"/>
                  </a:lnTo>
                  <a:lnTo>
                    <a:pt x="164" y="530"/>
                  </a:lnTo>
                  <a:lnTo>
                    <a:pt x="167" y="551"/>
                  </a:lnTo>
                  <a:lnTo>
                    <a:pt x="173" y="570"/>
                  </a:lnTo>
                  <a:lnTo>
                    <a:pt x="184" y="588"/>
                  </a:lnTo>
                  <a:lnTo>
                    <a:pt x="198" y="601"/>
                  </a:lnTo>
                  <a:lnTo>
                    <a:pt x="215" y="612"/>
                  </a:lnTo>
                  <a:lnTo>
                    <a:pt x="235" y="618"/>
                  </a:lnTo>
                  <a:lnTo>
                    <a:pt x="255" y="621"/>
                  </a:lnTo>
                  <a:lnTo>
                    <a:pt x="691" y="621"/>
                  </a:lnTo>
                  <a:lnTo>
                    <a:pt x="712" y="618"/>
                  </a:lnTo>
                  <a:lnTo>
                    <a:pt x="731" y="612"/>
                  </a:lnTo>
                  <a:lnTo>
                    <a:pt x="749" y="601"/>
                  </a:lnTo>
                  <a:lnTo>
                    <a:pt x="762" y="588"/>
                  </a:lnTo>
                  <a:lnTo>
                    <a:pt x="774" y="570"/>
                  </a:lnTo>
                  <a:lnTo>
                    <a:pt x="780" y="551"/>
                  </a:lnTo>
                  <a:lnTo>
                    <a:pt x="782" y="530"/>
                  </a:lnTo>
                  <a:lnTo>
                    <a:pt x="780" y="509"/>
                  </a:lnTo>
                  <a:lnTo>
                    <a:pt x="774" y="489"/>
                  </a:lnTo>
                  <a:lnTo>
                    <a:pt x="762" y="473"/>
                  </a:lnTo>
                  <a:lnTo>
                    <a:pt x="748" y="459"/>
                  </a:lnTo>
                  <a:lnTo>
                    <a:pt x="731" y="449"/>
                  </a:lnTo>
                  <a:lnTo>
                    <a:pt x="712" y="441"/>
                  </a:lnTo>
                  <a:lnTo>
                    <a:pt x="691" y="439"/>
                  </a:lnTo>
                  <a:lnTo>
                    <a:pt x="255" y="439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750"/>
                  </a:lnTo>
                  <a:lnTo>
                    <a:pt x="0" y="27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0" name="Freeform 115"/>
            <p:cNvSpPr>
              <a:spLocks noEditPoints="1"/>
            </p:cNvSpPr>
            <p:nvPr/>
          </p:nvSpPr>
          <p:spPr bwMode="auto">
            <a:xfrm>
              <a:off x="8408988" y="374650"/>
              <a:ext cx="107950" cy="382588"/>
            </a:xfrm>
            <a:custGeom>
              <a:avLst/>
              <a:gdLst>
                <a:gd name="T0" fmla="*/ 438 w 944"/>
                <a:gd name="T1" fmla="*/ 2664 h 3374"/>
                <a:gd name="T2" fmla="*/ 379 w 944"/>
                <a:gd name="T3" fmla="*/ 2685 h 3374"/>
                <a:gd name="T4" fmla="*/ 328 w 944"/>
                <a:gd name="T5" fmla="*/ 2723 h 3374"/>
                <a:gd name="T6" fmla="*/ 291 w 944"/>
                <a:gd name="T7" fmla="*/ 2775 h 3374"/>
                <a:gd name="T8" fmla="*/ 272 w 944"/>
                <a:gd name="T9" fmla="*/ 2837 h 3374"/>
                <a:gd name="T10" fmla="*/ 272 w 944"/>
                <a:gd name="T11" fmla="*/ 2905 h 3374"/>
                <a:gd name="T12" fmla="*/ 292 w 944"/>
                <a:gd name="T13" fmla="*/ 2966 h 3374"/>
                <a:gd name="T14" fmla="*/ 329 w 944"/>
                <a:gd name="T15" fmla="*/ 3018 h 3374"/>
                <a:gd name="T16" fmla="*/ 379 w 944"/>
                <a:gd name="T17" fmla="*/ 3056 h 3374"/>
                <a:gd name="T18" fmla="*/ 438 w 944"/>
                <a:gd name="T19" fmla="*/ 3076 h 3374"/>
                <a:gd name="T20" fmla="*/ 504 w 944"/>
                <a:gd name="T21" fmla="*/ 3076 h 3374"/>
                <a:gd name="T22" fmla="*/ 563 w 944"/>
                <a:gd name="T23" fmla="*/ 3056 h 3374"/>
                <a:gd name="T24" fmla="*/ 613 w 944"/>
                <a:gd name="T25" fmla="*/ 3018 h 3374"/>
                <a:gd name="T26" fmla="*/ 650 w 944"/>
                <a:gd name="T27" fmla="*/ 2966 h 3374"/>
                <a:gd name="T28" fmla="*/ 670 w 944"/>
                <a:gd name="T29" fmla="*/ 2905 h 3374"/>
                <a:gd name="T30" fmla="*/ 670 w 944"/>
                <a:gd name="T31" fmla="*/ 2837 h 3374"/>
                <a:gd name="T32" fmla="*/ 651 w 944"/>
                <a:gd name="T33" fmla="*/ 2775 h 3374"/>
                <a:gd name="T34" fmla="*/ 614 w 944"/>
                <a:gd name="T35" fmla="*/ 2723 h 3374"/>
                <a:gd name="T36" fmla="*/ 563 w 944"/>
                <a:gd name="T37" fmla="*/ 2685 h 3374"/>
                <a:gd name="T38" fmla="*/ 504 w 944"/>
                <a:gd name="T39" fmla="*/ 2664 h 3374"/>
                <a:gd name="T40" fmla="*/ 296 w 944"/>
                <a:gd name="T41" fmla="*/ 326 h 3374"/>
                <a:gd name="T42" fmla="*/ 255 w 944"/>
                <a:gd name="T43" fmla="*/ 336 h 3374"/>
                <a:gd name="T44" fmla="*/ 224 w 944"/>
                <a:gd name="T45" fmla="*/ 362 h 3374"/>
                <a:gd name="T46" fmla="*/ 206 w 944"/>
                <a:gd name="T47" fmla="*/ 398 h 3374"/>
                <a:gd name="T48" fmla="*/ 207 w 944"/>
                <a:gd name="T49" fmla="*/ 439 h 3374"/>
                <a:gd name="T50" fmla="*/ 225 w 944"/>
                <a:gd name="T51" fmla="*/ 474 h 3374"/>
                <a:gd name="T52" fmla="*/ 255 w 944"/>
                <a:gd name="T53" fmla="*/ 499 h 3374"/>
                <a:gd name="T54" fmla="*/ 296 w 944"/>
                <a:gd name="T55" fmla="*/ 508 h 3374"/>
                <a:gd name="T56" fmla="*/ 753 w 944"/>
                <a:gd name="T57" fmla="*/ 506 h 3374"/>
                <a:gd name="T58" fmla="*/ 789 w 944"/>
                <a:gd name="T59" fmla="*/ 489 h 3374"/>
                <a:gd name="T60" fmla="*/ 814 w 944"/>
                <a:gd name="T61" fmla="*/ 458 h 3374"/>
                <a:gd name="T62" fmla="*/ 823 w 944"/>
                <a:gd name="T63" fmla="*/ 417 h 3374"/>
                <a:gd name="T64" fmla="*/ 814 w 944"/>
                <a:gd name="T65" fmla="*/ 377 h 3374"/>
                <a:gd name="T66" fmla="*/ 789 w 944"/>
                <a:gd name="T67" fmla="*/ 347 h 3374"/>
                <a:gd name="T68" fmla="*/ 753 w 944"/>
                <a:gd name="T69" fmla="*/ 329 h 3374"/>
                <a:gd name="T70" fmla="*/ 296 w 944"/>
                <a:gd name="T71" fmla="*/ 326 h 3374"/>
                <a:gd name="T72" fmla="*/ 944 w 944"/>
                <a:gd name="T73" fmla="*/ 0 h 3374"/>
                <a:gd name="T74" fmla="*/ 0 w 944"/>
                <a:gd name="T75" fmla="*/ 3374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3374">
                  <a:moveTo>
                    <a:pt x="471" y="2662"/>
                  </a:moveTo>
                  <a:lnTo>
                    <a:pt x="438" y="2664"/>
                  </a:lnTo>
                  <a:lnTo>
                    <a:pt x="407" y="2673"/>
                  </a:lnTo>
                  <a:lnTo>
                    <a:pt x="379" y="2685"/>
                  </a:lnTo>
                  <a:lnTo>
                    <a:pt x="352" y="2702"/>
                  </a:lnTo>
                  <a:lnTo>
                    <a:pt x="328" y="2723"/>
                  </a:lnTo>
                  <a:lnTo>
                    <a:pt x="309" y="2747"/>
                  </a:lnTo>
                  <a:lnTo>
                    <a:pt x="291" y="2775"/>
                  </a:lnTo>
                  <a:lnTo>
                    <a:pt x="279" y="2805"/>
                  </a:lnTo>
                  <a:lnTo>
                    <a:pt x="272" y="2837"/>
                  </a:lnTo>
                  <a:lnTo>
                    <a:pt x="269" y="2871"/>
                  </a:lnTo>
                  <a:lnTo>
                    <a:pt x="272" y="2905"/>
                  </a:lnTo>
                  <a:lnTo>
                    <a:pt x="280" y="2936"/>
                  </a:lnTo>
                  <a:lnTo>
                    <a:pt x="292" y="2966"/>
                  </a:lnTo>
                  <a:lnTo>
                    <a:pt x="309" y="2994"/>
                  </a:lnTo>
                  <a:lnTo>
                    <a:pt x="329" y="3018"/>
                  </a:lnTo>
                  <a:lnTo>
                    <a:pt x="353" y="3039"/>
                  </a:lnTo>
                  <a:lnTo>
                    <a:pt x="379" y="3056"/>
                  </a:lnTo>
                  <a:lnTo>
                    <a:pt x="407" y="3068"/>
                  </a:lnTo>
                  <a:lnTo>
                    <a:pt x="438" y="3076"/>
                  </a:lnTo>
                  <a:lnTo>
                    <a:pt x="471" y="3080"/>
                  </a:lnTo>
                  <a:lnTo>
                    <a:pt x="504" y="3076"/>
                  </a:lnTo>
                  <a:lnTo>
                    <a:pt x="535" y="3068"/>
                  </a:lnTo>
                  <a:lnTo>
                    <a:pt x="563" y="3056"/>
                  </a:lnTo>
                  <a:lnTo>
                    <a:pt x="589" y="3039"/>
                  </a:lnTo>
                  <a:lnTo>
                    <a:pt x="613" y="3018"/>
                  </a:lnTo>
                  <a:lnTo>
                    <a:pt x="633" y="2994"/>
                  </a:lnTo>
                  <a:lnTo>
                    <a:pt x="650" y="2966"/>
                  </a:lnTo>
                  <a:lnTo>
                    <a:pt x="662" y="2936"/>
                  </a:lnTo>
                  <a:lnTo>
                    <a:pt x="670" y="2905"/>
                  </a:lnTo>
                  <a:lnTo>
                    <a:pt x="673" y="2871"/>
                  </a:lnTo>
                  <a:lnTo>
                    <a:pt x="670" y="2837"/>
                  </a:lnTo>
                  <a:lnTo>
                    <a:pt x="663" y="2805"/>
                  </a:lnTo>
                  <a:lnTo>
                    <a:pt x="651" y="2775"/>
                  </a:lnTo>
                  <a:lnTo>
                    <a:pt x="633" y="2747"/>
                  </a:lnTo>
                  <a:lnTo>
                    <a:pt x="614" y="2723"/>
                  </a:lnTo>
                  <a:lnTo>
                    <a:pt x="590" y="2702"/>
                  </a:lnTo>
                  <a:lnTo>
                    <a:pt x="563" y="2685"/>
                  </a:lnTo>
                  <a:lnTo>
                    <a:pt x="535" y="2673"/>
                  </a:lnTo>
                  <a:lnTo>
                    <a:pt x="504" y="2664"/>
                  </a:lnTo>
                  <a:lnTo>
                    <a:pt x="471" y="2662"/>
                  </a:lnTo>
                  <a:close/>
                  <a:moveTo>
                    <a:pt x="296" y="326"/>
                  </a:moveTo>
                  <a:lnTo>
                    <a:pt x="275" y="329"/>
                  </a:lnTo>
                  <a:lnTo>
                    <a:pt x="255" y="336"/>
                  </a:lnTo>
                  <a:lnTo>
                    <a:pt x="238" y="348"/>
                  </a:lnTo>
                  <a:lnTo>
                    <a:pt x="224" y="362"/>
                  </a:lnTo>
                  <a:lnTo>
                    <a:pt x="212" y="378"/>
                  </a:lnTo>
                  <a:lnTo>
                    <a:pt x="206" y="398"/>
                  </a:lnTo>
                  <a:lnTo>
                    <a:pt x="205" y="417"/>
                  </a:lnTo>
                  <a:lnTo>
                    <a:pt x="207" y="439"/>
                  </a:lnTo>
                  <a:lnTo>
                    <a:pt x="214" y="458"/>
                  </a:lnTo>
                  <a:lnTo>
                    <a:pt x="225" y="474"/>
                  </a:lnTo>
                  <a:lnTo>
                    <a:pt x="239" y="489"/>
                  </a:lnTo>
                  <a:lnTo>
                    <a:pt x="255" y="499"/>
                  </a:lnTo>
                  <a:lnTo>
                    <a:pt x="275" y="506"/>
                  </a:lnTo>
                  <a:lnTo>
                    <a:pt x="296" y="508"/>
                  </a:lnTo>
                  <a:lnTo>
                    <a:pt x="732" y="508"/>
                  </a:lnTo>
                  <a:lnTo>
                    <a:pt x="753" y="506"/>
                  </a:lnTo>
                  <a:lnTo>
                    <a:pt x="772" y="499"/>
                  </a:lnTo>
                  <a:lnTo>
                    <a:pt x="789" y="489"/>
                  </a:lnTo>
                  <a:lnTo>
                    <a:pt x="803" y="474"/>
                  </a:lnTo>
                  <a:lnTo>
                    <a:pt x="814" y="458"/>
                  </a:lnTo>
                  <a:lnTo>
                    <a:pt x="820" y="439"/>
                  </a:lnTo>
                  <a:lnTo>
                    <a:pt x="823" y="417"/>
                  </a:lnTo>
                  <a:lnTo>
                    <a:pt x="820" y="397"/>
                  </a:lnTo>
                  <a:lnTo>
                    <a:pt x="814" y="377"/>
                  </a:lnTo>
                  <a:lnTo>
                    <a:pt x="803" y="360"/>
                  </a:lnTo>
                  <a:lnTo>
                    <a:pt x="789" y="347"/>
                  </a:lnTo>
                  <a:lnTo>
                    <a:pt x="772" y="335"/>
                  </a:lnTo>
                  <a:lnTo>
                    <a:pt x="753" y="329"/>
                  </a:lnTo>
                  <a:lnTo>
                    <a:pt x="732" y="326"/>
                  </a:lnTo>
                  <a:lnTo>
                    <a:pt x="296" y="326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3374"/>
                  </a:lnTo>
                  <a:lnTo>
                    <a:pt x="0" y="33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1" name="Freeform 116"/>
            <p:cNvSpPr>
              <a:spLocks noEditPoints="1"/>
            </p:cNvSpPr>
            <p:nvPr/>
          </p:nvSpPr>
          <p:spPr bwMode="auto">
            <a:xfrm>
              <a:off x="8270875" y="425450"/>
              <a:ext cx="106363" cy="331788"/>
            </a:xfrm>
            <a:custGeom>
              <a:avLst/>
              <a:gdLst>
                <a:gd name="T0" fmla="*/ 438 w 944"/>
                <a:gd name="T1" fmla="*/ 2217 h 2927"/>
                <a:gd name="T2" fmla="*/ 379 w 944"/>
                <a:gd name="T3" fmla="*/ 2238 h 2927"/>
                <a:gd name="T4" fmla="*/ 329 w 944"/>
                <a:gd name="T5" fmla="*/ 2276 h 2927"/>
                <a:gd name="T6" fmla="*/ 292 w 944"/>
                <a:gd name="T7" fmla="*/ 2328 h 2927"/>
                <a:gd name="T8" fmla="*/ 272 w 944"/>
                <a:gd name="T9" fmla="*/ 2390 h 2927"/>
                <a:gd name="T10" fmla="*/ 272 w 944"/>
                <a:gd name="T11" fmla="*/ 2458 h 2927"/>
                <a:gd name="T12" fmla="*/ 292 w 944"/>
                <a:gd name="T13" fmla="*/ 2519 h 2927"/>
                <a:gd name="T14" fmla="*/ 329 w 944"/>
                <a:gd name="T15" fmla="*/ 2571 h 2927"/>
                <a:gd name="T16" fmla="*/ 379 w 944"/>
                <a:gd name="T17" fmla="*/ 2609 h 2927"/>
                <a:gd name="T18" fmla="*/ 438 w 944"/>
                <a:gd name="T19" fmla="*/ 2629 h 2927"/>
                <a:gd name="T20" fmla="*/ 504 w 944"/>
                <a:gd name="T21" fmla="*/ 2629 h 2927"/>
                <a:gd name="T22" fmla="*/ 565 w 944"/>
                <a:gd name="T23" fmla="*/ 2609 h 2927"/>
                <a:gd name="T24" fmla="*/ 614 w 944"/>
                <a:gd name="T25" fmla="*/ 2571 h 2927"/>
                <a:gd name="T26" fmla="*/ 651 w 944"/>
                <a:gd name="T27" fmla="*/ 2519 h 2927"/>
                <a:gd name="T28" fmla="*/ 670 w 944"/>
                <a:gd name="T29" fmla="*/ 2458 h 2927"/>
                <a:gd name="T30" fmla="*/ 670 w 944"/>
                <a:gd name="T31" fmla="*/ 2390 h 2927"/>
                <a:gd name="T32" fmla="*/ 650 w 944"/>
                <a:gd name="T33" fmla="*/ 2328 h 2927"/>
                <a:gd name="T34" fmla="*/ 613 w 944"/>
                <a:gd name="T35" fmla="*/ 2276 h 2927"/>
                <a:gd name="T36" fmla="*/ 564 w 944"/>
                <a:gd name="T37" fmla="*/ 2238 h 2927"/>
                <a:gd name="T38" fmla="*/ 503 w 944"/>
                <a:gd name="T39" fmla="*/ 2217 h 2927"/>
                <a:gd name="T40" fmla="*/ 264 w 944"/>
                <a:gd name="T41" fmla="*/ 302 h 2927"/>
                <a:gd name="T42" fmla="*/ 223 w 944"/>
                <a:gd name="T43" fmla="*/ 312 h 2927"/>
                <a:gd name="T44" fmla="*/ 192 w 944"/>
                <a:gd name="T45" fmla="*/ 336 h 2927"/>
                <a:gd name="T46" fmla="*/ 175 w 944"/>
                <a:gd name="T47" fmla="*/ 373 h 2927"/>
                <a:gd name="T48" fmla="*/ 175 w 944"/>
                <a:gd name="T49" fmla="*/ 415 h 2927"/>
                <a:gd name="T50" fmla="*/ 192 w 944"/>
                <a:gd name="T51" fmla="*/ 451 h 2927"/>
                <a:gd name="T52" fmla="*/ 223 w 944"/>
                <a:gd name="T53" fmla="*/ 475 h 2927"/>
                <a:gd name="T54" fmla="*/ 264 w 944"/>
                <a:gd name="T55" fmla="*/ 484 h 2927"/>
                <a:gd name="T56" fmla="*/ 720 w 944"/>
                <a:gd name="T57" fmla="*/ 482 h 2927"/>
                <a:gd name="T58" fmla="*/ 757 w 944"/>
                <a:gd name="T59" fmla="*/ 465 h 2927"/>
                <a:gd name="T60" fmla="*/ 781 w 944"/>
                <a:gd name="T61" fmla="*/ 434 h 2927"/>
                <a:gd name="T62" fmla="*/ 791 w 944"/>
                <a:gd name="T63" fmla="*/ 393 h 2927"/>
                <a:gd name="T64" fmla="*/ 781 w 944"/>
                <a:gd name="T65" fmla="*/ 354 h 2927"/>
                <a:gd name="T66" fmla="*/ 757 w 944"/>
                <a:gd name="T67" fmla="*/ 323 h 2927"/>
                <a:gd name="T68" fmla="*/ 720 w 944"/>
                <a:gd name="T69" fmla="*/ 306 h 2927"/>
                <a:gd name="T70" fmla="*/ 264 w 944"/>
                <a:gd name="T71" fmla="*/ 302 h 2927"/>
                <a:gd name="T72" fmla="*/ 944 w 944"/>
                <a:gd name="T73" fmla="*/ 0 h 2927"/>
                <a:gd name="T74" fmla="*/ 0 w 944"/>
                <a:gd name="T75" fmla="*/ 2927 h 2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4" h="2927">
                  <a:moveTo>
                    <a:pt x="471" y="2215"/>
                  </a:moveTo>
                  <a:lnTo>
                    <a:pt x="438" y="2217"/>
                  </a:lnTo>
                  <a:lnTo>
                    <a:pt x="408" y="2226"/>
                  </a:lnTo>
                  <a:lnTo>
                    <a:pt x="379" y="2238"/>
                  </a:lnTo>
                  <a:lnTo>
                    <a:pt x="352" y="2255"/>
                  </a:lnTo>
                  <a:lnTo>
                    <a:pt x="329" y="2276"/>
                  </a:lnTo>
                  <a:lnTo>
                    <a:pt x="308" y="2300"/>
                  </a:lnTo>
                  <a:lnTo>
                    <a:pt x="292" y="2328"/>
                  </a:lnTo>
                  <a:lnTo>
                    <a:pt x="279" y="2358"/>
                  </a:lnTo>
                  <a:lnTo>
                    <a:pt x="272" y="2390"/>
                  </a:lnTo>
                  <a:lnTo>
                    <a:pt x="269" y="2424"/>
                  </a:lnTo>
                  <a:lnTo>
                    <a:pt x="272" y="2458"/>
                  </a:lnTo>
                  <a:lnTo>
                    <a:pt x="279" y="2489"/>
                  </a:lnTo>
                  <a:lnTo>
                    <a:pt x="292" y="2519"/>
                  </a:lnTo>
                  <a:lnTo>
                    <a:pt x="308" y="2547"/>
                  </a:lnTo>
                  <a:lnTo>
                    <a:pt x="329" y="2571"/>
                  </a:lnTo>
                  <a:lnTo>
                    <a:pt x="352" y="2592"/>
                  </a:lnTo>
                  <a:lnTo>
                    <a:pt x="379" y="2609"/>
                  </a:lnTo>
                  <a:lnTo>
                    <a:pt x="408" y="2621"/>
                  </a:lnTo>
                  <a:lnTo>
                    <a:pt x="438" y="2629"/>
                  </a:lnTo>
                  <a:lnTo>
                    <a:pt x="471" y="2633"/>
                  </a:lnTo>
                  <a:lnTo>
                    <a:pt x="504" y="2629"/>
                  </a:lnTo>
                  <a:lnTo>
                    <a:pt x="535" y="2621"/>
                  </a:lnTo>
                  <a:lnTo>
                    <a:pt x="565" y="2609"/>
                  </a:lnTo>
                  <a:lnTo>
                    <a:pt x="590" y="2592"/>
                  </a:lnTo>
                  <a:lnTo>
                    <a:pt x="614" y="2571"/>
                  </a:lnTo>
                  <a:lnTo>
                    <a:pt x="634" y="2547"/>
                  </a:lnTo>
                  <a:lnTo>
                    <a:pt x="651" y="2519"/>
                  </a:lnTo>
                  <a:lnTo>
                    <a:pt x="662" y="2489"/>
                  </a:lnTo>
                  <a:lnTo>
                    <a:pt x="670" y="2458"/>
                  </a:lnTo>
                  <a:lnTo>
                    <a:pt x="672" y="2424"/>
                  </a:lnTo>
                  <a:lnTo>
                    <a:pt x="670" y="2390"/>
                  </a:lnTo>
                  <a:lnTo>
                    <a:pt x="662" y="2358"/>
                  </a:lnTo>
                  <a:lnTo>
                    <a:pt x="650" y="2328"/>
                  </a:lnTo>
                  <a:lnTo>
                    <a:pt x="633" y="2300"/>
                  </a:lnTo>
                  <a:lnTo>
                    <a:pt x="613" y="2276"/>
                  </a:lnTo>
                  <a:lnTo>
                    <a:pt x="589" y="2255"/>
                  </a:lnTo>
                  <a:lnTo>
                    <a:pt x="564" y="2238"/>
                  </a:lnTo>
                  <a:lnTo>
                    <a:pt x="534" y="2226"/>
                  </a:lnTo>
                  <a:lnTo>
                    <a:pt x="503" y="2217"/>
                  </a:lnTo>
                  <a:lnTo>
                    <a:pt x="471" y="2215"/>
                  </a:lnTo>
                  <a:close/>
                  <a:moveTo>
                    <a:pt x="264" y="302"/>
                  </a:moveTo>
                  <a:lnTo>
                    <a:pt x="242" y="306"/>
                  </a:lnTo>
                  <a:lnTo>
                    <a:pt x="223" y="312"/>
                  </a:lnTo>
                  <a:lnTo>
                    <a:pt x="206" y="323"/>
                  </a:lnTo>
                  <a:lnTo>
                    <a:pt x="192" y="336"/>
                  </a:lnTo>
                  <a:lnTo>
                    <a:pt x="182" y="354"/>
                  </a:lnTo>
                  <a:lnTo>
                    <a:pt x="175" y="373"/>
                  </a:lnTo>
                  <a:lnTo>
                    <a:pt x="172" y="393"/>
                  </a:lnTo>
                  <a:lnTo>
                    <a:pt x="175" y="415"/>
                  </a:lnTo>
                  <a:lnTo>
                    <a:pt x="182" y="434"/>
                  </a:lnTo>
                  <a:lnTo>
                    <a:pt x="192" y="451"/>
                  </a:lnTo>
                  <a:lnTo>
                    <a:pt x="206" y="465"/>
                  </a:lnTo>
                  <a:lnTo>
                    <a:pt x="223" y="475"/>
                  </a:lnTo>
                  <a:lnTo>
                    <a:pt x="242" y="482"/>
                  </a:lnTo>
                  <a:lnTo>
                    <a:pt x="264" y="484"/>
                  </a:lnTo>
                  <a:lnTo>
                    <a:pt x="699" y="484"/>
                  </a:lnTo>
                  <a:lnTo>
                    <a:pt x="720" y="482"/>
                  </a:lnTo>
                  <a:lnTo>
                    <a:pt x="739" y="475"/>
                  </a:lnTo>
                  <a:lnTo>
                    <a:pt x="757" y="465"/>
                  </a:lnTo>
                  <a:lnTo>
                    <a:pt x="770" y="451"/>
                  </a:lnTo>
                  <a:lnTo>
                    <a:pt x="781" y="434"/>
                  </a:lnTo>
                  <a:lnTo>
                    <a:pt x="787" y="415"/>
                  </a:lnTo>
                  <a:lnTo>
                    <a:pt x="791" y="393"/>
                  </a:lnTo>
                  <a:lnTo>
                    <a:pt x="787" y="373"/>
                  </a:lnTo>
                  <a:lnTo>
                    <a:pt x="781" y="354"/>
                  </a:lnTo>
                  <a:lnTo>
                    <a:pt x="770" y="336"/>
                  </a:lnTo>
                  <a:lnTo>
                    <a:pt x="757" y="323"/>
                  </a:lnTo>
                  <a:lnTo>
                    <a:pt x="739" y="312"/>
                  </a:lnTo>
                  <a:lnTo>
                    <a:pt x="720" y="306"/>
                  </a:lnTo>
                  <a:lnTo>
                    <a:pt x="699" y="302"/>
                  </a:lnTo>
                  <a:lnTo>
                    <a:pt x="264" y="302"/>
                  </a:lnTo>
                  <a:close/>
                  <a:moveTo>
                    <a:pt x="0" y="0"/>
                  </a:moveTo>
                  <a:lnTo>
                    <a:pt x="944" y="0"/>
                  </a:lnTo>
                  <a:lnTo>
                    <a:pt x="944" y="2927"/>
                  </a:lnTo>
                  <a:lnTo>
                    <a:pt x="0" y="29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94290" y="5123266"/>
            <a:ext cx="292560" cy="278675"/>
            <a:chOff x="5500969" y="2877704"/>
            <a:chExt cx="386535" cy="368190"/>
          </a:xfrm>
          <a:solidFill>
            <a:schemeClr val="tx1"/>
          </a:solidFill>
        </p:grpSpPr>
        <p:sp>
          <p:nvSpPr>
            <p:cNvPr id="33" name="Freeform 71"/>
            <p:cNvSpPr>
              <a:spLocks noEditPoints="1"/>
            </p:cNvSpPr>
            <p:nvPr/>
          </p:nvSpPr>
          <p:spPr bwMode="auto">
            <a:xfrm>
              <a:off x="5778750" y="2877704"/>
              <a:ext cx="108754" cy="368190"/>
            </a:xfrm>
            <a:custGeom>
              <a:avLst/>
              <a:gdLst>
                <a:gd name="T0" fmla="*/ 28 w 72"/>
                <a:gd name="T1" fmla="*/ 219 h 244"/>
                <a:gd name="T2" fmla="*/ 37 w 72"/>
                <a:gd name="T3" fmla="*/ 236 h 244"/>
                <a:gd name="T4" fmla="*/ 48 w 72"/>
                <a:gd name="T5" fmla="*/ 244 h 244"/>
                <a:gd name="T6" fmla="*/ 59 w 72"/>
                <a:gd name="T7" fmla="*/ 236 h 244"/>
                <a:gd name="T8" fmla="*/ 68 w 72"/>
                <a:gd name="T9" fmla="*/ 219 h 244"/>
                <a:gd name="T10" fmla="*/ 72 w 72"/>
                <a:gd name="T11" fmla="*/ 200 h 244"/>
                <a:gd name="T12" fmla="*/ 72 w 72"/>
                <a:gd name="T13" fmla="*/ 16 h 244"/>
                <a:gd name="T14" fmla="*/ 56 w 72"/>
                <a:gd name="T15" fmla="*/ 0 h 244"/>
                <a:gd name="T16" fmla="*/ 40 w 72"/>
                <a:gd name="T17" fmla="*/ 0 h 244"/>
                <a:gd name="T18" fmla="*/ 24 w 72"/>
                <a:gd name="T19" fmla="*/ 16 h 244"/>
                <a:gd name="T20" fmla="*/ 16 w 72"/>
                <a:gd name="T21" fmla="*/ 16 h 244"/>
                <a:gd name="T22" fmla="*/ 0 w 72"/>
                <a:gd name="T23" fmla="*/ 32 h 244"/>
                <a:gd name="T24" fmla="*/ 0 w 72"/>
                <a:gd name="T25" fmla="*/ 64 h 244"/>
                <a:gd name="T26" fmla="*/ 8 w 72"/>
                <a:gd name="T27" fmla="*/ 72 h 244"/>
                <a:gd name="T28" fmla="*/ 16 w 72"/>
                <a:gd name="T29" fmla="*/ 64 h 244"/>
                <a:gd name="T30" fmla="*/ 16 w 72"/>
                <a:gd name="T31" fmla="*/ 32 h 244"/>
                <a:gd name="T32" fmla="*/ 24 w 72"/>
                <a:gd name="T33" fmla="*/ 32 h 244"/>
                <a:gd name="T34" fmla="*/ 24 w 72"/>
                <a:gd name="T35" fmla="*/ 200 h 244"/>
                <a:gd name="T36" fmla="*/ 28 w 72"/>
                <a:gd name="T37" fmla="*/ 219 h 244"/>
                <a:gd name="T38" fmla="*/ 40 w 72"/>
                <a:gd name="T39" fmla="*/ 16 h 244"/>
                <a:gd name="T40" fmla="*/ 56 w 72"/>
                <a:gd name="T41" fmla="*/ 16 h 244"/>
                <a:gd name="T42" fmla="*/ 56 w 72"/>
                <a:gd name="T43" fmla="*/ 200 h 244"/>
                <a:gd name="T44" fmla="*/ 53 w 72"/>
                <a:gd name="T45" fmla="*/ 212 h 244"/>
                <a:gd name="T46" fmla="*/ 48 w 72"/>
                <a:gd name="T47" fmla="*/ 222 h 244"/>
                <a:gd name="T48" fmla="*/ 43 w 72"/>
                <a:gd name="T49" fmla="*/ 212 h 244"/>
                <a:gd name="T50" fmla="*/ 40 w 72"/>
                <a:gd name="T51" fmla="*/ 200 h 244"/>
                <a:gd name="T52" fmla="*/ 40 w 72"/>
                <a:gd name="T53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244">
                  <a:moveTo>
                    <a:pt x="28" y="219"/>
                  </a:moveTo>
                  <a:cubicBezTo>
                    <a:pt x="37" y="236"/>
                    <a:pt x="37" y="236"/>
                    <a:pt x="37" y="236"/>
                  </a:cubicBezTo>
                  <a:cubicBezTo>
                    <a:pt x="40" y="241"/>
                    <a:pt x="44" y="244"/>
                    <a:pt x="48" y="244"/>
                  </a:cubicBezTo>
                  <a:cubicBezTo>
                    <a:pt x="52" y="244"/>
                    <a:pt x="56" y="241"/>
                    <a:pt x="59" y="236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0" y="214"/>
                    <a:pt x="72" y="206"/>
                    <a:pt x="72" y="200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7"/>
                    <a:pt x="65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2" y="72"/>
                    <a:pt x="16" y="68"/>
                    <a:pt x="16" y="6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206"/>
                    <a:pt x="26" y="214"/>
                    <a:pt x="28" y="219"/>
                  </a:cubicBezTo>
                  <a:close/>
                  <a:moveTo>
                    <a:pt x="40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6" y="203"/>
                    <a:pt x="55" y="209"/>
                    <a:pt x="53" y="21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41" y="209"/>
                    <a:pt x="40" y="203"/>
                    <a:pt x="40" y="200"/>
                  </a:cubicBezTo>
                  <a:lnTo>
                    <a:pt x="4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4" name="Freeform 72"/>
            <p:cNvSpPr>
              <a:spLocks noEditPoints="1"/>
            </p:cNvSpPr>
            <p:nvPr/>
          </p:nvSpPr>
          <p:spPr bwMode="auto">
            <a:xfrm>
              <a:off x="5500969" y="2877704"/>
              <a:ext cx="264678" cy="361639"/>
            </a:xfrm>
            <a:custGeom>
              <a:avLst/>
              <a:gdLst>
                <a:gd name="T0" fmla="*/ 16 w 176"/>
                <a:gd name="T1" fmla="*/ 240 h 240"/>
                <a:gd name="T2" fmla="*/ 160 w 176"/>
                <a:gd name="T3" fmla="*/ 240 h 240"/>
                <a:gd name="T4" fmla="*/ 176 w 176"/>
                <a:gd name="T5" fmla="*/ 224 h 240"/>
                <a:gd name="T6" fmla="*/ 176 w 176"/>
                <a:gd name="T7" fmla="*/ 64 h 240"/>
                <a:gd name="T8" fmla="*/ 168 w 176"/>
                <a:gd name="T9" fmla="*/ 45 h 240"/>
                <a:gd name="T10" fmla="*/ 131 w 176"/>
                <a:gd name="T11" fmla="*/ 8 h 240"/>
                <a:gd name="T12" fmla="*/ 112 w 176"/>
                <a:gd name="T13" fmla="*/ 0 h 240"/>
                <a:gd name="T14" fmla="*/ 16 w 176"/>
                <a:gd name="T15" fmla="*/ 0 h 240"/>
                <a:gd name="T16" fmla="*/ 0 w 176"/>
                <a:gd name="T17" fmla="*/ 16 h 240"/>
                <a:gd name="T18" fmla="*/ 0 w 176"/>
                <a:gd name="T19" fmla="*/ 224 h 240"/>
                <a:gd name="T20" fmla="*/ 16 w 176"/>
                <a:gd name="T21" fmla="*/ 240 h 240"/>
                <a:gd name="T22" fmla="*/ 149 w 176"/>
                <a:gd name="T23" fmla="*/ 48 h 240"/>
                <a:gd name="T24" fmla="*/ 128 w 176"/>
                <a:gd name="T25" fmla="*/ 48 h 240"/>
                <a:gd name="T26" fmla="*/ 128 w 176"/>
                <a:gd name="T27" fmla="*/ 27 h 240"/>
                <a:gd name="T28" fmla="*/ 149 w 176"/>
                <a:gd name="T29" fmla="*/ 48 h 240"/>
                <a:gd name="T30" fmla="*/ 16 w 176"/>
                <a:gd name="T31" fmla="*/ 16 h 240"/>
                <a:gd name="T32" fmla="*/ 112 w 176"/>
                <a:gd name="T33" fmla="*/ 16 h 240"/>
                <a:gd name="T34" fmla="*/ 112 w 176"/>
                <a:gd name="T35" fmla="*/ 48 h 240"/>
                <a:gd name="T36" fmla="*/ 128 w 176"/>
                <a:gd name="T37" fmla="*/ 64 h 240"/>
                <a:gd name="T38" fmla="*/ 160 w 176"/>
                <a:gd name="T39" fmla="*/ 64 h 240"/>
                <a:gd name="T40" fmla="*/ 160 w 176"/>
                <a:gd name="T41" fmla="*/ 224 h 240"/>
                <a:gd name="T42" fmla="*/ 16 w 176"/>
                <a:gd name="T43" fmla="*/ 224 h 240"/>
                <a:gd name="T44" fmla="*/ 16 w 176"/>
                <a:gd name="T45" fmla="*/ 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240">
                  <a:moveTo>
                    <a:pt x="16" y="240"/>
                  </a:moveTo>
                  <a:cubicBezTo>
                    <a:pt x="160" y="240"/>
                    <a:pt x="160" y="240"/>
                    <a:pt x="160" y="240"/>
                  </a:cubicBezTo>
                  <a:cubicBezTo>
                    <a:pt x="169" y="240"/>
                    <a:pt x="176" y="233"/>
                    <a:pt x="176" y="22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57"/>
                    <a:pt x="173" y="49"/>
                    <a:pt x="168" y="45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27" y="3"/>
                    <a:pt x="119" y="0"/>
                    <a:pt x="1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3"/>
                    <a:pt x="7" y="240"/>
                    <a:pt x="16" y="240"/>
                  </a:cubicBezTo>
                  <a:close/>
                  <a:moveTo>
                    <a:pt x="149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8" y="27"/>
                    <a:pt x="128" y="27"/>
                    <a:pt x="128" y="27"/>
                  </a:cubicBezTo>
                  <a:lnTo>
                    <a:pt x="149" y="48"/>
                  </a:lnTo>
                  <a:close/>
                  <a:moveTo>
                    <a:pt x="16" y="16"/>
                  </a:moveTo>
                  <a:cubicBezTo>
                    <a:pt x="112" y="16"/>
                    <a:pt x="112" y="16"/>
                    <a:pt x="112" y="1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57"/>
                    <a:pt x="119" y="64"/>
                    <a:pt x="128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224"/>
                    <a:pt x="160" y="224"/>
                    <a:pt x="160" y="224"/>
                  </a:cubicBezTo>
                  <a:cubicBezTo>
                    <a:pt x="16" y="224"/>
                    <a:pt x="16" y="224"/>
                    <a:pt x="16" y="22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5548139" y="2937977"/>
              <a:ext cx="91720" cy="23585"/>
            </a:xfrm>
            <a:custGeom>
              <a:avLst/>
              <a:gdLst>
                <a:gd name="T0" fmla="*/ 8 w 60"/>
                <a:gd name="T1" fmla="*/ 16 h 16"/>
                <a:gd name="T2" fmla="*/ 52 w 60"/>
                <a:gd name="T3" fmla="*/ 16 h 16"/>
                <a:gd name="T4" fmla="*/ 60 w 60"/>
                <a:gd name="T5" fmla="*/ 8 h 16"/>
                <a:gd name="T6" fmla="*/ 52 w 60"/>
                <a:gd name="T7" fmla="*/ 0 h 16"/>
                <a:gd name="T8" fmla="*/ 8 w 60"/>
                <a:gd name="T9" fmla="*/ 0 h 16"/>
                <a:gd name="T10" fmla="*/ 0 w 60"/>
                <a:gd name="T11" fmla="*/ 8 h 16"/>
                <a:gd name="T12" fmla="*/ 8 w 6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">
                  <a:moveTo>
                    <a:pt x="8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60" y="12"/>
                    <a:pt x="60" y="8"/>
                  </a:cubicBezTo>
                  <a:cubicBezTo>
                    <a:pt x="60" y="4"/>
                    <a:pt x="56" y="0"/>
                    <a:pt x="5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5548139" y="2998250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5548139" y="3046731"/>
              <a:ext cx="170337" cy="2358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5548139" y="3093901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5548139" y="3142382"/>
              <a:ext cx="170337" cy="24895"/>
            </a:xfrm>
            <a:custGeom>
              <a:avLst/>
              <a:gdLst>
                <a:gd name="T0" fmla="*/ 104 w 112"/>
                <a:gd name="T1" fmla="*/ 0 h 16"/>
                <a:gd name="T2" fmla="*/ 8 w 112"/>
                <a:gd name="T3" fmla="*/ 0 h 16"/>
                <a:gd name="T4" fmla="*/ 0 w 112"/>
                <a:gd name="T5" fmla="*/ 8 h 16"/>
                <a:gd name="T6" fmla="*/ 8 w 112"/>
                <a:gd name="T7" fmla="*/ 16 h 16"/>
                <a:gd name="T8" fmla="*/ 104 w 112"/>
                <a:gd name="T9" fmla="*/ 16 h 16"/>
                <a:gd name="T10" fmla="*/ 112 w 112"/>
                <a:gd name="T11" fmla="*/ 8 h 16"/>
                <a:gd name="T12" fmla="*/ 104 w 1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10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110" name="Text Box 10"/>
          <p:cNvSpPr txBox="1">
            <a:spLocks noChangeArrowheads="1"/>
          </p:cNvSpPr>
          <p:nvPr/>
        </p:nvSpPr>
        <p:spPr bwMode="auto">
          <a:xfrm>
            <a:off x="846338" y="5386475"/>
            <a:ext cx="5145906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922654" y="4883080"/>
            <a:ext cx="2020985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桌子上放着笔记本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1"/>
          <a:stretch>
            <a:fillRect/>
          </a:stretch>
        </p:blipFill>
        <p:spPr>
          <a:xfrm>
            <a:off x="922654" y="1573092"/>
            <a:ext cx="4884216" cy="3091264"/>
          </a:xfrm>
          <a:prstGeom prst="rect">
            <a:avLst/>
          </a:prstGeom>
        </p:spPr>
      </p:pic>
      <p:sp>
        <p:nvSpPr>
          <p:cNvPr id="43" name="任意多边形: 形状 42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b="1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b="1" kern="0" dirty="0">
              <a:effectLst/>
              <a:cs typeface="+mn-ea"/>
              <a:sym typeface="+mn-lt"/>
            </a:endParaRPr>
          </a:p>
        </p:txBody>
      </p:sp>
      <p:grpSp>
        <p:nvGrpSpPr>
          <p:cNvPr id="45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46" name="任意多边形: 形状 45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>
            <a:off x="4020213" y="553430"/>
            <a:ext cx="2513322" cy="391242"/>
          </a:xfrm>
          <a:custGeom>
            <a:avLst/>
            <a:gdLst>
              <a:gd name="connsiteX0" fmla="*/ 1350743 w 1621391"/>
              <a:gd name="connsiteY0" fmla="*/ 439686 h 444779"/>
              <a:gd name="connsiteX1" fmla="*/ 893924 w 1621391"/>
              <a:gd name="connsiteY1" fmla="*/ 440067 h 444779"/>
              <a:gd name="connsiteX2" fmla="*/ 409577 w 1621391"/>
              <a:gd name="connsiteY2" fmla="*/ 434542 h 444779"/>
              <a:gd name="connsiteX3" fmla="*/ 172405 w 1621391"/>
              <a:gd name="connsiteY3" fmla="*/ 427303 h 444779"/>
              <a:gd name="connsiteX4" fmla="*/ 11718 w 1621391"/>
              <a:gd name="connsiteY4" fmla="*/ 388060 h 444779"/>
              <a:gd name="connsiteX5" fmla="*/ 40198 w 1621391"/>
              <a:gd name="connsiteY5" fmla="*/ 293763 h 444779"/>
              <a:gd name="connsiteX6" fmla="*/ 90395 w 1621391"/>
              <a:gd name="connsiteY6" fmla="*/ 204418 h 444779"/>
              <a:gd name="connsiteX7" fmla="*/ 63344 w 1621391"/>
              <a:gd name="connsiteY7" fmla="*/ 156507 h 444779"/>
              <a:gd name="connsiteX8" fmla="*/ 145259 w 1621391"/>
              <a:gd name="connsiteY8" fmla="*/ 57257 h 444779"/>
              <a:gd name="connsiteX9" fmla="*/ 223364 w 1621391"/>
              <a:gd name="connsiteY9" fmla="*/ 23253 h 444779"/>
              <a:gd name="connsiteX10" fmla="*/ 315375 w 1621391"/>
              <a:gd name="connsiteY10" fmla="*/ 2488 h 444779"/>
              <a:gd name="connsiteX11" fmla="*/ 318232 w 1621391"/>
              <a:gd name="connsiteY11" fmla="*/ 2012 h 444779"/>
              <a:gd name="connsiteX12" fmla="*/ 322423 w 1621391"/>
              <a:gd name="connsiteY12" fmla="*/ 1917 h 444779"/>
              <a:gd name="connsiteX13" fmla="*/ 379478 w 1621391"/>
              <a:gd name="connsiteY13" fmla="*/ 12 h 444779"/>
              <a:gd name="connsiteX14" fmla="*/ 644178 w 1621391"/>
              <a:gd name="connsiteY14" fmla="*/ 4298 h 444779"/>
              <a:gd name="connsiteX15" fmla="*/ 1177483 w 1621391"/>
              <a:gd name="connsiteY15" fmla="*/ 13918 h 444779"/>
              <a:gd name="connsiteX16" fmla="*/ 1409512 w 1621391"/>
              <a:gd name="connsiteY16" fmla="*/ 25920 h 444779"/>
              <a:gd name="connsiteX17" fmla="*/ 1568294 w 1621391"/>
              <a:gd name="connsiteY17" fmla="*/ 77355 h 444779"/>
              <a:gd name="connsiteX18" fmla="*/ 1566389 w 1621391"/>
              <a:gd name="connsiteY18" fmla="*/ 205466 h 444779"/>
              <a:gd name="connsiteX19" fmla="*/ 1540481 w 1621391"/>
              <a:gd name="connsiteY19" fmla="*/ 238613 h 444779"/>
              <a:gd name="connsiteX20" fmla="*/ 1548672 w 1621391"/>
              <a:gd name="connsiteY20" fmla="*/ 282809 h 444779"/>
              <a:gd name="connsiteX21" fmla="*/ 1566484 w 1621391"/>
              <a:gd name="connsiteY21" fmla="*/ 287952 h 444779"/>
              <a:gd name="connsiteX22" fmla="*/ 1614204 w 1621391"/>
              <a:gd name="connsiteY22" fmla="*/ 324243 h 444779"/>
              <a:gd name="connsiteX23" fmla="*/ 1350743 w 1621391"/>
              <a:gd name="connsiteY23" fmla="*/ 439686 h 4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1391" h="444779">
                <a:moveTo>
                  <a:pt x="1350743" y="439686"/>
                </a:moveTo>
                <a:cubicBezTo>
                  <a:pt x="1199200" y="449973"/>
                  <a:pt x="1045657" y="441781"/>
                  <a:pt x="893924" y="440067"/>
                </a:cubicBezTo>
                <a:cubicBezTo>
                  <a:pt x="732475" y="438257"/>
                  <a:pt x="571026" y="436352"/>
                  <a:pt x="409577" y="434542"/>
                </a:cubicBezTo>
                <a:cubicBezTo>
                  <a:pt x="330615" y="433685"/>
                  <a:pt x="251177" y="434447"/>
                  <a:pt x="172405" y="427303"/>
                </a:cubicBezTo>
                <a:cubicBezTo>
                  <a:pt x="127352" y="423303"/>
                  <a:pt x="44198" y="425208"/>
                  <a:pt x="11718" y="388060"/>
                </a:cubicBezTo>
                <a:cubicBezTo>
                  <a:pt x="-16857" y="355580"/>
                  <a:pt x="12385" y="314622"/>
                  <a:pt x="40198" y="293763"/>
                </a:cubicBezTo>
                <a:cubicBezTo>
                  <a:pt x="72011" y="269855"/>
                  <a:pt x="117922" y="250329"/>
                  <a:pt x="90395" y="204418"/>
                </a:cubicBezTo>
                <a:cubicBezTo>
                  <a:pt x="80584" y="188226"/>
                  <a:pt x="66868" y="176034"/>
                  <a:pt x="63344" y="156507"/>
                </a:cubicBezTo>
                <a:cubicBezTo>
                  <a:pt x="54485" y="106977"/>
                  <a:pt x="109064" y="77545"/>
                  <a:pt x="145259" y="57257"/>
                </a:cubicBezTo>
                <a:cubicBezTo>
                  <a:pt x="170405" y="43160"/>
                  <a:pt x="196503" y="32016"/>
                  <a:pt x="223364" y="23253"/>
                </a:cubicBezTo>
                <a:cubicBezTo>
                  <a:pt x="252796" y="11537"/>
                  <a:pt x="283752" y="5346"/>
                  <a:pt x="315375" y="2488"/>
                </a:cubicBezTo>
                <a:cubicBezTo>
                  <a:pt x="316328" y="2298"/>
                  <a:pt x="317280" y="2107"/>
                  <a:pt x="318232" y="2012"/>
                </a:cubicBezTo>
                <a:cubicBezTo>
                  <a:pt x="319756" y="1821"/>
                  <a:pt x="321090" y="1821"/>
                  <a:pt x="322423" y="1917"/>
                </a:cubicBezTo>
                <a:cubicBezTo>
                  <a:pt x="341283" y="393"/>
                  <a:pt x="360333" y="-84"/>
                  <a:pt x="379478" y="12"/>
                </a:cubicBezTo>
                <a:cubicBezTo>
                  <a:pt x="467680" y="297"/>
                  <a:pt x="555977" y="2774"/>
                  <a:pt x="644178" y="4298"/>
                </a:cubicBezTo>
                <a:cubicBezTo>
                  <a:pt x="821915" y="7251"/>
                  <a:pt x="999746" y="8679"/>
                  <a:pt x="1177483" y="13918"/>
                </a:cubicBezTo>
                <a:cubicBezTo>
                  <a:pt x="1254731" y="16204"/>
                  <a:pt x="1332550" y="18395"/>
                  <a:pt x="1409512" y="25920"/>
                </a:cubicBezTo>
                <a:cubicBezTo>
                  <a:pt x="1460471" y="30873"/>
                  <a:pt x="1530861" y="37350"/>
                  <a:pt x="1568294" y="77355"/>
                </a:cubicBezTo>
                <a:cubicBezTo>
                  <a:pt x="1602203" y="113454"/>
                  <a:pt x="1591344" y="167937"/>
                  <a:pt x="1566389" y="205466"/>
                </a:cubicBezTo>
                <a:cubicBezTo>
                  <a:pt x="1559626" y="215658"/>
                  <a:pt x="1544100" y="227564"/>
                  <a:pt x="1540481" y="238613"/>
                </a:cubicBezTo>
                <a:cubicBezTo>
                  <a:pt x="1536385" y="251091"/>
                  <a:pt x="1542195" y="276332"/>
                  <a:pt x="1548672" y="282809"/>
                </a:cubicBezTo>
                <a:cubicBezTo>
                  <a:pt x="1551720" y="285857"/>
                  <a:pt x="1562388" y="286428"/>
                  <a:pt x="1566484" y="287952"/>
                </a:cubicBezTo>
                <a:cubicBezTo>
                  <a:pt x="1585439" y="295191"/>
                  <a:pt x="1604203" y="305764"/>
                  <a:pt x="1614204" y="324243"/>
                </a:cubicBezTo>
                <a:cubicBezTo>
                  <a:pt x="1668211" y="424636"/>
                  <a:pt x="1401797" y="436161"/>
                  <a:pt x="1350743" y="4396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3965635" y="409904"/>
            <a:ext cx="381637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spcAft>
                <a:spcPts val="500"/>
              </a:spcAft>
              <a:buClrTx/>
              <a:buSzTx/>
              <a:buFontTx/>
            </a:pPr>
            <a:r>
              <a:rPr lang="en-US" altLang="zh-CN" sz="3200" kern="0" dirty="0">
                <a:effectLst/>
                <a:cs typeface="+mn-ea"/>
                <a:sym typeface="+mn-lt"/>
              </a:rPr>
              <a:t>Add title text</a:t>
            </a:r>
            <a:endParaRPr lang="zh-CN" altLang="en-US" sz="3200" kern="0" dirty="0">
              <a:effectLst/>
              <a:cs typeface="+mn-ea"/>
              <a:sym typeface="+mn-lt"/>
            </a:endParaRPr>
          </a:p>
        </p:txBody>
      </p:sp>
      <p:grpSp>
        <p:nvGrpSpPr>
          <p:cNvPr id="45" name="图形 4"/>
          <p:cNvGrpSpPr/>
          <p:nvPr/>
        </p:nvGrpSpPr>
        <p:grpSpPr>
          <a:xfrm rot="17689142" flipH="1">
            <a:off x="3911717" y="330474"/>
            <a:ext cx="216991" cy="175355"/>
            <a:chOff x="4597527" y="2175700"/>
            <a:chExt cx="216979" cy="175355"/>
          </a:xfrm>
        </p:grpSpPr>
        <p:sp>
          <p:nvSpPr>
            <p:cNvPr id="46" name="任意多边形: 形状 45"/>
            <p:cNvSpPr/>
            <p:nvPr/>
          </p:nvSpPr>
          <p:spPr>
            <a:xfrm>
              <a:off x="4695253" y="2225134"/>
              <a:ext cx="31432" cy="67817"/>
            </a:xfrm>
            <a:custGeom>
              <a:avLst/>
              <a:gdLst>
                <a:gd name="connsiteX0" fmla="*/ 31432 w 31432"/>
                <a:gd name="connsiteY0" fmla="*/ 67818 h 67817"/>
                <a:gd name="connsiteX1" fmla="*/ 0 w 31432"/>
                <a:gd name="connsiteY1" fmla="*/ 0 h 6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32" h="67817">
                  <a:moveTo>
                    <a:pt x="31432" y="6781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4811839" y="2175700"/>
              <a:ext cx="2666" cy="74676"/>
            </a:xfrm>
            <a:custGeom>
              <a:avLst/>
              <a:gdLst>
                <a:gd name="connsiteX0" fmla="*/ 0 w 2666"/>
                <a:gd name="connsiteY0" fmla="*/ 74676 h 74676"/>
                <a:gd name="connsiteX1" fmla="*/ 2667 w 2666"/>
                <a:gd name="connsiteY1" fmla="*/ 0 h 7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" h="74676">
                  <a:moveTo>
                    <a:pt x="0" y="74676"/>
                  </a:moveTo>
                  <a:lnTo>
                    <a:pt x="2667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4597527" y="2304668"/>
              <a:ext cx="58578" cy="46386"/>
            </a:xfrm>
            <a:custGeom>
              <a:avLst/>
              <a:gdLst>
                <a:gd name="connsiteX0" fmla="*/ 58579 w 58578"/>
                <a:gd name="connsiteY0" fmla="*/ 46387 h 46386"/>
                <a:gd name="connsiteX1" fmla="*/ 0 w 58578"/>
                <a:gd name="connsiteY1" fmla="*/ 0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578" h="46386">
                  <a:moveTo>
                    <a:pt x="58579" y="46387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BFE4FB25-C59E-4C22-7C1F-E9DEDA689722}"/>
              </a:ext>
            </a:extLst>
          </p:cNvPr>
          <p:cNvSpPr/>
          <p:nvPr/>
        </p:nvSpPr>
        <p:spPr>
          <a:xfrm>
            <a:off x="1560003" y="1893253"/>
            <a:ext cx="29804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D96AEF8-76F1-A693-4FAE-D9AFEBD28E01}"/>
              </a:ext>
            </a:extLst>
          </p:cNvPr>
          <p:cNvSpPr/>
          <p:nvPr/>
        </p:nvSpPr>
        <p:spPr>
          <a:xfrm>
            <a:off x="977025" y="3847457"/>
            <a:ext cx="10231205" cy="210930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5D6B9BE4-5DDE-72C7-5AD5-2555B2A42455}"/>
              </a:ext>
            </a:extLst>
          </p:cNvPr>
          <p:cNvSpPr txBox="1"/>
          <p:nvPr/>
        </p:nvSpPr>
        <p:spPr>
          <a:xfrm>
            <a:off x="1432382" y="2727184"/>
            <a:ext cx="4783362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1200"/>
              </a:spcBef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文本框 4">
            <a:extLst>
              <a:ext uri="{FF2B5EF4-FFF2-40B4-BE49-F238E27FC236}">
                <a16:creationId xmlns:a16="http://schemas.microsoft.com/office/drawing/2014/main" id="{FCEE12C0-176B-A8A2-5158-0AEBBE02A1BD}"/>
              </a:ext>
            </a:extLst>
          </p:cNvPr>
          <p:cNvSpPr txBox="1"/>
          <p:nvPr/>
        </p:nvSpPr>
        <p:spPr>
          <a:xfrm>
            <a:off x="1610437" y="4404323"/>
            <a:ext cx="474790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1200"/>
              </a:spcBef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BDD6A68-802B-CECB-50D0-42A9B3BA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652" y="2425611"/>
            <a:ext cx="298043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SubTitle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195"/>
      </a:accent1>
      <a:accent2>
        <a:srgbClr val="028948"/>
      </a:accent2>
      <a:accent3>
        <a:srgbClr val="FFD400"/>
      </a:accent3>
      <a:accent4>
        <a:srgbClr val="0067B3"/>
      </a:accent4>
      <a:accent5>
        <a:srgbClr val="9D0A0E"/>
      </a:accent5>
      <a:accent6>
        <a:srgbClr val="003369"/>
      </a:accent6>
      <a:hlink>
        <a:srgbClr val="F84D4D"/>
      </a:hlink>
      <a:folHlink>
        <a:srgbClr val="BFBFBF"/>
      </a:folHlink>
    </a:clrScheme>
    <a:fontScheme name="dlld4dnh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lld4dnh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55W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汉仪君黑-55W"/>
        <a:font script="Hebr" typeface="汉仪君黑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55W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汉仪君黑-55W"/>
        <a:font script="Hebr" typeface="汉仪君黑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1327</Words>
  <Application>Microsoft Office PowerPoint</Application>
  <PresentationFormat>宽屏</PresentationFormat>
  <Paragraphs>171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>www.freeppt7.com</dc:creator>
  <cp:keywords>www.freeppt7.com</cp:keywords>
  <dc:description>www.freeppt7.com</dc:description>
  <cp:lastModifiedBy>kaiweiliu9209@outlook.com</cp:lastModifiedBy>
  <cp:revision>19</cp:revision>
  <dcterms:created xsi:type="dcterms:W3CDTF">2022-03-08T13:17:00Z</dcterms:created>
  <dcterms:modified xsi:type="dcterms:W3CDTF">2024-12-07T14:14:22Z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5A1BFF9BDE7245DA9C74236A494664D3_12</vt:lpwstr>
  </property>
  <property fmtid="{D5CDD505-2E9C-101B-9397-08002B2CF9AE}" pid="3" name="KSOProductBuildVer">
    <vt:lpwstr>2052-12.1.0.15712</vt:lpwstr>
  </property>
</Properties>
</file>