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8"/>
  </p:notesMasterIdLst>
  <p:handoutMasterIdLst>
    <p:handoutMasterId r:id="rId29"/>
  </p:handoutMasterIdLst>
  <p:sldIdLst>
    <p:sldId id="409" r:id="rId3"/>
    <p:sldId id="410" r:id="rId4"/>
    <p:sldId id="411" r:id="rId5"/>
    <p:sldId id="447" r:id="rId6"/>
    <p:sldId id="414" r:id="rId7"/>
    <p:sldId id="412" r:id="rId8"/>
    <p:sldId id="415" r:id="rId9"/>
    <p:sldId id="413" r:id="rId10"/>
    <p:sldId id="417" r:id="rId11"/>
    <p:sldId id="416" r:id="rId12"/>
    <p:sldId id="420" r:id="rId13"/>
    <p:sldId id="434" r:id="rId14"/>
    <p:sldId id="418" r:id="rId15"/>
    <p:sldId id="446" r:id="rId16"/>
    <p:sldId id="424" r:id="rId17"/>
    <p:sldId id="419" r:id="rId18"/>
    <p:sldId id="421" r:id="rId19"/>
    <p:sldId id="422" r:id="rId20"/>
    <p:sldId id="423" r:id="rId21"/>
    <p:sldId id="427" r:id="rId22"/>
    <p:sldId id="448" r:id="rId23"/>
    <p:sldId id="426" r:id="rId24"/>
    <p:sldId id="430" r:id="rId25"/>
    <p:sldId id="429" r:id="rId26"/>
    <p:sldId id="32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FBC"/>
    <a:srgbClr val="3D729B"/>
    <a:srgbClr val="CADAED"/>
    <a:srgbClr val="9DC0DF"/>
    <a:srgbClr val="FFFFFF"/>
    <a:srgbClr val="508AB8"/>
    <a:srgbClr val="EF9242"/>
    <a:srgbClr val="F2A37C"/>
    <a:srgbClr val="D0692F"/>
    <a:srgbClr val="049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1" autoAdjust="0"/>
    <p:restoredTop sz="95625" autoAdjust="0"/>
  </p:normalViewPr>
  <p:slideViewPr>
    <p:cSldViewPr snapToGrid="0" showGuides="1">
      <p:cViewPr varScale="1">
        <p:scale>
          <a:sx n="89" d="100"/>
          <a:sy n="89" d="100"/>
        </p:scale>
        <p:origin x="66" y="120"/>
      </p:cViewPr>
      <p:guideLst>
        <p:guide orient="horz" pos="2159"/>
        <p:guide pos="382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2024/12/10</a:t>
            </a:fld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‹#›</a:t>
            </a:fld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5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635"/>
            <a:ext cx="12192000" cy="6856730"/>
            <a:chOff x="0" y="1"/>
            <a:chExt cx="19200" cy="10798"/>
          </a:xfrm>
        </p:grpSpPr>
        <p:pic>
          <p:nvPicPr>
            <p:cNvPr id="2" name="图片 1" descr="5ca9d72f168f9-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"/>
              <a:ext cx="19200" cy="10799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02" y="471"/>
              <a:ext cx="18395" cy="98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568FBC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65194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3942249"/>
      </p:ext>
    </p:extLst>
  </p:cSld>
  <p:clrMapOvr>
    <a:masterClrMapping/>
  </p:clrMapOvr>
  <p:transition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3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9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10360" algn="l"/>
          <a:tab pos="1610360" algn="l"/>
          <a:tab pos="1610360" algn="l"/>
          <a:tab pos="1610360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01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9" Type="http://schemas.openxmlformats.org/officeDocument/2006/relationships/tags" Target="../tags/tag114.xml"/><Relationship Id="rId21" Type="http://schemas.openxmlformats.org/officeDocument/2006/relationships/tags" Target="../tags/tag96.xml"/><Relationship Id="rId34" Type="http://schemas.openxmlformats.org/officeDocument/2006/relationships/tags" Target="../tags/tag109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tags" Target="../tags/tag104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tags" Target="../tags/tag107.xml"/><Relationship Id="rId37" Type="http://schemas.openxmlformats.org/officeDocument/2006/relationships/tags" Target="../tags/tag112.xml"/><Relationship Id="rId40" Type="http://schemas.openxmlformats.org/officeDocument/2006/relationships/tags" Target="../tags/tag115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tags" Target="../tags/tag111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tags" Target="../tags/tag106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Relationship Id="rId35" Type="http://schemas.openxmlformats.org/officeDocument/2006/relationships/tags" Target="../tags/tag110.xml"/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tags" Target="../tags/tag108.xml"/><Relationship Id="rId38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22.jpeg"/><Relationship Id="rId5" Type="http://schemas.openxmlformats.org/officeDocument/2006/relationships/tags" Target="../tags/tag120.xml"/><Relationship Id="rId10" Type="http://schemas.openxmlformats.org/officeDocument/2006/relationships/image" Target="../media/image21.jpeg"/><Relationship Id="rId4" Type="http://schemas.openxmlformats.org/officeDocument/2006/relationships/tags" Target="../tags/tag119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9" Type="http://schemas.openxmlformats.org/officeDocument/2006/relationships/image" Target="../media/image33.jpeg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tags" Target="../tags/tag187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8" Type="http://schemas.openxmlformats.org/officeDocument/2006/relationships/tags" Target="../tags/tag158.xml"/><Relationship Id="rId3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8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9.sv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8.png"/><Relationship Id="rId2" Type="http://schemas.openxmlformats.org/officeDocument/2006/relationships/tags" Target="../tags/tag7.xml"/><Relationship Id="rId16" Type="http://schemas.openxmlformats.org/officeDocument/2006/relationships/image" Target="../media/image7.jpe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10.png"/><Relationship Id="rId3" Type="http://schemas.openxmlformats.org/officeDocument/2006/relationships/tags" Target="../tags/tag21.xml"/><Relationship Id="rId21" Type="http://schemas.openxmlformats.org/officeDocument/2006/relationships/image" Target="../media/image13.sv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image" Target="../media/image12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16.jpe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15.svg"/><Relationship Id="rId10" Type="http://schemas.openxmlformats.org/officeDocument/2006/relationships/tags" Target="../tags/tag28.xml"/><Relationship Id="rId19" Type="http://schemas.openxmlformats.org/officeDocument/2006/relationships/image" Target="../media/image11.sv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7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image" Target="../media/image18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image" Target="../media/image19.sv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图形"/>
          <p:cNvGrpSpPr/>
          <p:nvPr/>
        </p:nvGrpSpPr>
        <p:grpSpPr>
          <a:xfrm>
            <a:off x="0" y="0"/>
            <a:ext cx="12192000" cy="6856730"/>
            <a:chOff x="0" y="0"/>
            <a:chExt cx="19200" cy="10798"/>
          </a:xfrm>
        </p:grpSpPr>
        <p:pic>
          <p:nvPicPr>
            <p:cNvPr id="2" name="图形" descr="5ca9d72f168f9-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9200" cy="10799"/>
            </a:xfrm>
            <a:prstGeom prst="rect">
              <a:avLst/>
            </a:prstGeom>
          </p:spPr>
        </p:pic>
        <p:pic>
          <p:nvPicPr>
            <p:cNvPr id="23" name="图形" descr="5ca9d72f168f9-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3905" y="7330"/>
              <a:ext cx="3884" cy="3469"/>
            </a:xfrm>
            <a:prstGeom prst="rect">
              <a:avLst/>
            </a:prstGeom>
          </p:spPr>
        </p:pic>
        <p:cxnSp>
          <p:nvCxnSpPr>
            <p:cNvPr id="13" name="图形"/>
            <p:cNvCxnSpPr/>
            <p:nvPr/>
          </p:nvCxnSpPr>
          <p:spPr>
            <a:xfrm>
              <a:off x="6660" y="838"/>
              <a:ext cx="11951" cy="9123"/>
            </a:xfrm>
            <a:prstGeom prst="bentConnector3">
              <a:avLst>
                <a:gd name="adj1" fmla="val 100209"/>
              </a:avLst>
            </a:prstGeom>
            <a:ln w="25400">
              <a:solidFill>
                <a:schemeClr val="bg1"/>
              </a:solidFill>
            </a:ln>
            <a:effectLst>
              <a:outerShdw blurRad="127000" sx="101000" sy="101000" algn="c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图形"/>
            <p:cNvCxnSpPr/>
            <p:nvPr/>
          </p:nvCxnSpPr>
          <p:spPr>
            <a:xfrm flipH="1">
              <a:off x="7472" y="9985"/>
              <a:ext cx="1116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127000" sx="102000" sy="102000" algn="c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图形"/>
            <p:cNvCxnSpPr/>
            <p:nvPr/>
          </p:nvCxnSpPr>
          <p:spPr>
            <a:xfrm>
              <a:off x="1349" y="8584"/>
              <a:ext cx="2779" cy="1401"/>
            </a:xfrm>
            <a:prstGeom prst="bentConnector3">
              <a:avLst>
                <a:gd name="adj1" fmla="val -431"/>
              </a:avLst>
            </a:prstGeom>
            <a:ln w="25400">
              <a:solidFill>
                <a:schemeClr val="bg1"/>
              </a:solidFill>
            </a:ln>
            <a:effectLst>
              <a:outerShdw blurRad="127000" sx="102000" sy="102000" algn="c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" name="图形"/>
          <p:cNvSpPr txBox="1"/>
          <p:nvPr/>
        </p:nvSpPr>
        <p:spPr>
          <a:xfrm>
            <a:off x="8504555" y="1256665"/>
            <a:ext cx="2545080" cy="8293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rPr>
              <a:t>Free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sp>
        <p:nvSpPr>
          <p:cNvPr id="4" name="图形"/>
          <p:cNvSpPr txBox="1"/>
          <p:nvPr/>
        </p:nvSpPr>
        <p:spPr>
          <a:xfrm>
            <a:off x="4900930" y="2327632"/>
            <a:ext cx="6320564" cy="11106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rPr>
              <a:t>PPT Templates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cxnSp>
        <p:nvCxnSpPr>
          <p:cNvPr id="5" name="图形"/>
          <p:cNvCxnSpPr/>
          <p:nvPr/>
        </p:nvCxnSpPr>
        <p:spPr>
          <a:xfrm>
            <a:off x="7740538" y="4421543"/>
            <a:ext cx="3201035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8" name="图形"/>
          <p:cNvGrpSpPr/>
          <p:nvPr/>
        </p:nvGrpSpPr>
        <p:grpSpPr>
          <a:xfrm>
            <a:off x="5911215" y="5142865"/>
            <a:ext cx="5138420" cy="307975"/>
            <a:chOff x="9309" y="8337"/>
            <a:chExt cx="8092" cy="485"/>
          </a:xfrm>
        </p:grpSpPr>
        <p:sp>
          <p:nvSpPr>
            <p:cNvPr id="7" name="图形"/>
            <p:cNvSpPr txBox="1"/>
            <p:nvPr/>
          </p:nvSpPr>
          <p:spPr>
            <a:xfrm>
              <a:off x="14401" y="8337"/>
              <a:ext cx="3000" cy="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rPr>
                <a:t>Time </a:t>
              </a: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rPr>
                <a:t>：</a:t>
              </a:r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rPr>
                <a:t>202X</a:t>
              </a:r>
            </a:p>
          </p:txBody>
        </p:sp>
        <p:sp>
          <p:nvSpPr>
            <p:cNvPr id="8" name="图形"/>
            <p:cNvSpPr txBox="1"/>
            <p:nvPr/>
          </p:nvSpPr>
          <p:spPr>
            <a:xfrm>
              <a:off x="9309" y="8337"/>
              <a:ext cx="4756" cy="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Report </a:t>
              </a: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：</a:t>
              </a:r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freeppt7.com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endParaRPr>
            </a:p>
          </p:txBody>
        </p:sp>
      </p:grpSp>
      <p:sp>
        <p:nvSpPr>
          <p:cNvPr id="11" name="图形"/>
          <p:cNvSpPr txBox="1"/>
          <p:nvPr/>
        </p:nvSpPr>
        <p:spPr>
          <a:xfrm>
            <a:off x="4900930" y="3492798"/>
            <a:ext cx="614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Insert the Subtitle of Your Presentation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3" name="图形"/>
          <p:cNvGrpSpPr/>
          <p:nvPr/>
        </p:nvGrpSpPr>
        <p:grpSpPr>
          <a:xfrm>
            <a:off x="1099185" y="1832611"/>
            <a:ext cx="10008235" cy="3693795"/>
            <a:chOff x="1731" y="2886"/>
            <a:chExt cx="15761" cy="5817"/>
          </a:xfrm>
        </p:grpSpPr>
        <p:sp>
          <p:nvSpPr>
            <p:cNvPr id="19" name="图形"/>
            <p:cNvSpPr/>
            <p:nvPr>
              <p:custDataLst>
                <p:tags r:id="rId2"/>
              </p:custDataLst>
            </p:nvPr>
          </p:nvSpPr>
          <p:spPr bwMode="auto">
            <a:xfrm>
              <a:off x="9663" y="4431"/>
              <a:ext cx="2833" cy="4270"/>
            </a:xfrm>
            <a:custGeom>
              <a:avLst/>
              <a:gdLst>
                <a:gd name="T0" fmla="*/ 562 w 584"/>
                <a:gd name="T1" fmla="*/ 879 h 879"/>
                <a:gd name="T2" fmla="*/ 292 w 584"/>
                <a:gd name="T3" fmla="*/ 875 h 879"/>
                <a:gd name="T4" fmla="*/ 278 w 584"/>
                <a:gd name="T5" fmla="*/ 869 h 879"/>
                <a:gd name="T6" fmla="*/ 0 w 584"/>
                <a:gd name="T7" fmla="*/ 592 h 879"/>
                <a:gd name="T8" fmla="*/ 0 w 584"/>
                <a:gd name="T9" fmla="*/ 0 h 879"/>
                <a:gd name="T10" fmla="*/ 573 w 584"/>
                <a:gd name="T11" fmla="*/ 573 h 879"/>
                <a:gd name="T12" fmla="*/ 580 w 584"/>
                <a:gd name="T13" fmla="*/ 588 h 879"/>
                <a:gd name="T14" fmla="*/ 583 w 584"/>
                <a:gd name="T15" fmla="*/ 858 h 879"/>
                <a:gd name="T16" fmla="*/ 562 w 584"/>
                <a:gd name="T17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879">
                  <a:moveTo>
                    <a:pt x="562" y="879"/>
                  </a:moveTo>
                  <a:cubicBezTo>
                    <a:pt x="292" y="875"/>
                    <a:pt x="292" y="875"/>
                    <a:pt x="292" y="875"/>
                  </a:cubicBezTo>
                  <a:cubicBezTo>
                    <a:pt x="287" y="875"/>
                    <a:pt x="282" y="873"/>
                    <a:pt x="278" y="869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3" y="573"/>
                    <a:pt x="573" y="573"/>
                    <a:pt x="573" y="573"/>
                  </a:cubicBezTo>
                  <a:cubicBezTo>
                    <a:pt x="577" y="577"/>
                    <a:pt x="579" y="582"/>
                    <a:pt x="580" y="588"/>
                  </a:cubicBezTo>
                  <a:cubicBezTo>
                    <a:pt x="583" y="858"/>
                    <a:pt x="583" y="858"/>
                    <a:pt x="583" y="858"/>
                  </a:cubicBezTo>
                  <a:cubicBezTo>
                    <a:pt x="584" y="870"/>
                    <a:pt x="574" y="879"/>
                    <a:pt x="562" y="8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cs typeface="包图简圆体" panose="02010601030101010101" charset="-122"/>
              </a:endParaRPr>
            </a:p>
          </p:txBody>
        </p:sp>
        <p:sp>
          <p:nvSpPr>
            <p:cNvPr id="20" name="图形"/>
            <p:cNvSpPr/>
            <p:nvPr>
              <p:custDataLst>
                <p:tags r:id="rId3"/>
              </p:custDataLst>
            </p:nvPr>
          </p:nvSpPr>
          <p:spPr bwMode="auto">
            <a:xfrm>
              <a:off x="9663" y="4008"/>
              <a:ext cx="2819" cy="3298"/>
            </a:xfrm>
            <a:custGeom>
              <a:avLst/>
              <a:gdLst>
                <a:gd name="T0" fmla="*/ 0 w 581"/>
                <a:gd name="T1" fmla="*/ 679 h 679"/>
                <a:gd name="T2" fmla="*/ 573 w 581"/>
                <a:gd name="T3" fmla="*/ 106 h 679"/>
                <a:gd name="T4" fmla="*/ 580 w 581"/>
                <a:gd name="T5" fmla="*/ 91 h 679"/>
                <a:gd name="T6" fmla="*/ 581 w 581"/>
                <a:gd name="T7" fmla="*/ 0 h 679"/>
                <a:gd name="T8" fmla="*/ 0 w 581"/>
                <a:gd name="T9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679">
                  <a:moveTo>
                    <a:pt x="0" y="679"/>
                  </a:moveTo>
                  <a:cubicBezTo>
                    <a:pt x="573" y="106"/>
                    <a:pt x="573" y="106"/>
                    <a:pt x="573" y="106"/>
                  </a:cubicBezTo>
                  <a:cubicBezTo>
                    <a:pt x="577" y="102"/>
                    <a:pt x="579" y="97"/>
                    <a:pt x="580" y="91"/>
                  </a:cubicBezTo>
                  <a:cubicBezTo>
                    <a:pt x="581" y="0"/>
                    <a:pt x="581" y="0"/>
                    <a:pt x="581" y="0"/>
                  </a:cubicBezTo>
                  <a:lnTo>
                    <a:pt x="0" y="6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92100" dist="203200" dir="708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cs typeface="包图简圆体" panose="02010601030101010101" charset="-122"/>
              </a:endParaRPr>
            </a:p>
          </p:txBody>
        </p:sp>
        <p:sp>
          <p:nvSpPr>
            <p:cNvPr id="22" name="图形"/>
            <p:cNvSpPr/>
            <p:nvPr>
              <p:custDataLst>
                <p:tags r:id="rId4"/>
              </p:custDataLst>
            </p:nvPr>
          </p:nvSpPr>
          <p:spPr bwMode="auto">
            <a:xfrm>
              <a:off x="9663" y="3037"/>
              <a:ext cx="2833" cy="4270"/>
            </a:xfrm>
            <a:custGeom>
              <a:avLst/>
              <a:gdLst>
                <a:gd name="T0" fmla="*/ 292 w 584"/>
                <a:gd name="T1" fmla="*/ 4 h 879"/>
                <a:gd name="T2" fmla="*/ 562 w 584"/>
                <a:gd name="T3" fmla="*/ 0 h 879"/>
                <a:gd name="T4" fmla="*/ 583 w 584"/>
                <a:gd name="T5" fmla="*/ 21 h 879"/>
                <a:gd name="T6" fmla="*/ 580 w 584"/>
                <a:gd name="T7" fmla="*/ 291 h 879"/>
                <a:gd name="T8" fmla="*/ 573 w 584"/>
                <a:gd name="T9" fmla="*/ 306 h 879"/>
                <a:gd name="T10" fmla="*/ 0 w 584"/>
                <a:gd name="T11" fmla="*/ 879 h 879"/>
                <a:gd name="T12" fmla="*/ 0 w 584"/>
                <a:gd name="T13" fmla="*/ 287 h 879"/>
                <a:gd name="T14" fmla="*/ 278 w 584"/>
                <a:gd name="T15" fmla="*/ 10 h 879"/>
                <a:gd name="T16" fmla="*/ 292 w 584"/>
                <a:gd name="T17" fmla="*/ 4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879">
                  <a:moveTo>
                    <a:pt x="292" y="4"/>
                  </a:moveTo>
                  <a:cubicBezTo>
                    <a:pt x="562" y="0"/>
                    <a:pt x="562" y="0"/>
                    <a:pt x="562" y="0"/>
                  </a:cubicBezTo>
                  <a:cubicBezTo>
                    <a:pt x="574" y="0"/>
                    <a:pt x="584" y="9"/>
                    <a:pt x="583" y="21"/>
                  </a:cubicBezTo>
                  <a:cubicBezTo>
                    <a:pt x="580" y="291"/>
                    <a:pt x="580" y="291"/>
                    <a:pt x="580" y="291"/>
                  </a:cubicBezTo>
                  <a:cubicBezTo>
                    <a:pt x="579" y="297"/>
                    <a:pt x="577" y="302"/>
                    <a:pt x="573" y="306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78" y="10"/>
                    <a:pt x="278" y="10"/>
                    <a:pt x="278" y="10"/>
                  </a:cubicBezTo>
                  <a:cubicBezTo>
                    <a:pt x="282" y="6"/>
                    <a:pt x="287" y="4"/>
                    <a:pt x="292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cs typeface="包图简圆体" panose="02010601030101010101" charset="-122"/>
              </a:endParaRPr>
            </a:p>
          </p:txBody>
        </p:sp>
        <p:sp>
          <p:nvSpPr>
            <p:cNvPr id="24" name="图形"/>
            <p:cNvSpPr/>
            <p:nvPr>
              <p:custDataLst>
                <p:tags r:id="rId5"/>
              </p:custDataLst>
            </p:nvPr>
          </p:nvSpPr>
          <p:spPr bwMode="auto">
            <a:xfrm>
              <a:off x="6662" y="4431"/>
              <a:ext cx="2835" cy="4270"/>
            </a:xfrm>
            <a:custGeom>
              <a:avLst/>
              <a:gdLst>
                <a:gd name="T0" fmla="*/ 22 w 584"/>
                <a:gd name="T1" fmla="*/ 879 h 879"/>
                <a:gd name="T2" fmla="*/ 292 w 584"/>
                <a:gd name="T3" fmla="*/ 875 h 879"/>
                <a:gd name="T4" fmla="*/ 306 w 584"/>
                <a:gd name="T5" fmla="*/ 869 h 879"/>
                <a:gd name="T6" fmla="*/ 584 w 584"/>
                <a:gd name="T7" fmla="*/ 592 h 879"/>
                <a:gd name="T8" fmla="*/ 584 w 584"/>
                <a:gd name="T9" fmla="*/ 0 h 879"/>
                <a:gd name="T10" fmla="*/ 11 w 584"/>
                <a:gd name="T11" fmla="*/ 573 h 879"/>
                <a:gd name="T12" fmla="*/ 4 w 584"/>
                <a:gd name="T13" fmla="*/ 588 h 879"/>
                <a:gd name="T14" fmla="*/ 1 w 584"/>
                <a:gd name="T15" fmla="*/ 858 h 879"/>
                <a:gd name="T16" fmla="*/ 22 w 584"/>
                <a:gd name="T17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879">
                  <a:moveTo>
                    <a:pt x="22" y="879"/>
                  </a:moveTo>
                  <a:cubicBezTo>
                    <a:pt x="292" y="875"/>
                    <a:pt x="292" y="875"/>
                    <a:pt x="292" y="875"/>
                  </a:cubicBezTo>
                  <a:cubicBezTo>
                    <a:pt x="297" y="875"/>
                    <a:pt x="302" y="873"/>
                    <a:pt x="306" y="869"/>
                  </a:cubicBezTo>
                  <a:cubicBezTo>
                    <a:pt x="584" y="592"/>
                    <a:pt x="584" y="592"/>
                    <a:pt x="584" y="592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11" y="573"/>
                    <a:pt x="11" y="573"/>
                    <a:pt x="11" y="573"/>
                  </a:cubicBezTo>
                  <a:cubicBezTo>
                    <a:pt x="7" y="577"/>
                    <a:pt x="5" y="582"/>
                    <a:pt x="4" y="588"/>
                  </a:cubicBezTo>
                  <a:cubicBezTo>
                    <a:pt x="1" y="858"/>
                    <a:pt x="1" y="858"/>
                    <a:pt x="1" y="858"/>
                  </a:cubicBezTo>
                  <a:cubicBezTo>
                    <a:pt x="0" y="870"/>
                    <a:pt x="10" y="879"/>
                    <a:pt x="22" y="8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cs typeface="包图简圆体" panose="02010601030101010101" charset="-122"/>
              </a:endParaRPr>
            </a:p>
          </p:txBody>
        </p:sp>
        <p:sp>
          <p:nvSpPr>
            <p:cNvPr id="25" name="图形"/>
            <p:cNvSpPr/>
            <p:nvPr>
              <p:custDataLst>
                <p:tags r:id="rId6"/>
              </p:custDataLst>
            </p:nvPr>
          </p:nvSpPr>
          <p:spPr bwMode="auto">
            <a:xfrm>
              <a:off x="6676" y="4008"/>
              <a:ext cx="2821" cy="3298"/>
            </a:xfrm>
            <a:custGeom>
              <a:avLst/>
              <a:gdLst>
                <a:gd name="T0" fmla="*/ 581 w 581"/>
                <a:gd name="T1" fmla="*/ 679 h 679"/>
                <a:gd name="T2" fmla="*/ 8 w 581"/>
                <a:gd name="T3" fmla="*/ 106 h 679"/>
                <a:gd name="T4" fmla="*/ 1 w 581"/>
                <a:gd name="T5" fmla="*/ 91 h 679"/>
                <a:gd name="T6" fmla="*/ 0 w 581"/>
                <a:gd name="T7" fmla="*/ 0 h 679"/>
                <a:gd name="T8" fmla="*/ 581 w 581"/>
                <a:gd name="T9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1" h="679">
                  <a:moveTo>
                    <a:pt x="581" y="679"/>
                  </a:moveTo>
                  <a:cubicBezTo>
                    <a:pt x="8" y="106"/>
                    <a:pt x="8" y="106"/>
                    <a:pt x="8" y="106"/>
                  </a:cubicBezTo>
                  <a:cubicBezTo>
                    <a:pt x="4" y="102"/>
                    <a:pt x="2" y="97"/>
                    <a:pt x="1" y="9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1" y="6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92100" dist="203200" dir="366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cs typeface="包图简圆体" panose="02010601030101010101" charset="-122"/>
              </a:endParaRPr>
            </a:p>
          </p:txBody>
        </p:sp>
        <p:sp>
          <p:nvSpPr>
            <p:cNvPr id="26" name="图形"/>
            <p:cNvSpPr/>
            <p:nvPr>
              <p:custDataLst>
                <p:tags r:id="rId7"/>
              </p:custDataLst>
            </p:nvPr>
          </p:nvSpPr>
          <p:spPr bwMode="auto">
            <a:xfrm>
              <a:off x="6662" y="3037"/>
              <a:ext cx="2835" cy="4270"/>
            </a:xfrm>
            <a:custGeom>
              <a:avLst/>
              <a:gdLst>
                <a:gd name="T0" fmla="*/ 292 w 584"/>
                <a:gd name="T1" fmla="*/ 4 h 879"/>
                <a:gd name="T2" fmla="*/ 22 w 584"/>
                <a:gd name="T3" fmla="*/ 0 h 879"/>
                <a:gd name="T4" fmla="*/ 1 w 584"/>
                <a:gd name="T5" fmla="*/ 21 h 879"/>
                <a:gd name="T6" fmla="*/ 4 w 584"/>
                <a:gd name="T7" fmla="*/ 291 h 879"/>
                <a:gd name="T8" fmla="*/ 11 w 584"/>
                <a:gd name="T9" fmla="*/ 306 h 879"/>
                <a:gd name="T10" fmla="*/ 584 w 584"/>
                <a:gd name="T11" fmla="*/ 879 h 879"/>
                <a:gd name="T12" fmla="*/ 584 w 584"/>
                <a:gd name="T13" fmla="*/ 287 h 879"/>
                <a:gd name="T14" fmla="*/ 306 w 584"/>
                <a:gd name="T15" fmla="*/ 10 h 879"/>
                <a:gd name="T16" fmla="*/ 292 w 584"/>
                <a:gd name="T17" fmla="*/ 4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879">
                  <a:moveTo>
                    <a:pt x="292" y="4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1" y="21"/>
                  </a:cubicBezTo>
                  <a:cubicBezTo>
                    <a:pt x="4" y="291"/>
                    <a:pt x="4" y="291"/>
                    <a:pt x="4" y="291"/>
                  </a:cubicBezTo>
                  <a:cubicBezTo>
                    <a:pt x="5" y="297"/>
                    <a:pt x="7" y="302"/>
                    <a:pt x="11" y="306"/>
                  </a:cubicBezTo>
                  <a:cubicBezTo>
                    <a:pt x="584" y="879"/>
                    <a:pt x="584" y="879"/>
                    <a:pt x="584" y="879"/>
                  </a:cubicBezTo>
                  <a:cubicBezTo>
                    <a:pt x="584" y="287"/>
                    <a:pt x="584" y="287"/>
                    <a:pt x="584" y="287"/>
                  </a:cubicBezTo>
                  <a:cubicBezTo>
                    <a:pt x="306" y="10"/>
                    <a:pt x="306" y="10"/>
                    <a:pt x="306" y="10"/>
                  </a:cubicBezTo>
                  <a:cubicBezTo>
                    <a:pt x="302" y="6"/>
                    <a:pt x="297" y="4"/>
                    <a:pt x="29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cs typeface="包图简圆体" panose="02010601030101010101" charset="-122"/>
              </a:endParaRPr>
            </a:p>
          </p:txBody>
        </p:sp>
        <p:sp>
          <p:nvSpPr>
            <p:cNvPr id="27" name="图形"/>
            <p:cNvSpPr txBox="1"/>
            <p:nvPr/>
          </p:nvSpPr>
          <p:spPr>
            <a:xfrm>
              <a:off x="7580" y="4213"/>
              <a:ext cx="1495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rPr>
                <a:t>01</a:t>
              </a:r>
            </a:p>
          </p:txBody>
        </p:sp>
        <p:sp>
          <p:nvSpPr>
            <p:cNvPr id="49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7187" y="7006"/>
              <a:ext cx="1495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rPr>
                <a:t>03</a:t>
              </a:r>
            </a:p>
          </p:txBody>
        </p:sp>
        <p:sp>
          <p:nvSpPr>
            <p:cNvPr id="50" name="图形"/>
            <p:cNvSpPr txBox="1"/>
            <p:nvPr>
              <p:custDataLst>
                <p:tags r:id="rId9"/>
              </p:custDataLst>
            </p:nvPr>
          </p:nvSpPr>
          <p:spPr>
            <a:xfrm>
              <a:off x="10664" y="7006"/>
              <a:ext cx="1495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rPr>
                <a:t>04</a:t>
              </a:r>
            </a:p>
          </p:txBody>
        </p:sp>
        <p:sp>
          <p:nvSpPr>
            <p:cNvPr id="51" name="图形"/>
            <p:cNvSpPr txBox="1"/>
            <p:nvPr>
              <p:custDataLst>
                <p:tags r:id="rId10"/>
              </p:custDataLst>
            </p:nvPr>
          </p:nvSpPr>
          <p:spPr>
            <a:xfrm>
              <a:off x="10197" y="4213"/>
              <a:ext cx="1495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rPr>
                <a:t>02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2966" y="2886"/>
              <a:ext cx="4526" cy="2276"/>
              <a:chOff x="12966" y="3128"/>
              <a:chExt cx="4526" cy="2276"/>
            </a:xfrm>
          </p:grpSpPr>
          <p:sp>
            <p:nvSpPr>
              <p:cNvPr id="52" name="图形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2966" y="3128"/>
                <a:ext cx="4348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3" name="图形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2966" y="3732"/>
                <a:ext cx="4526" cy="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2966" y="6427"/>
              <a:ext cx="4526" cy="2276"/>
              <a:chOff x="12966" y="3128"/>
              <a:chExt cx="4526" cy="2276"/>
            </a:xfrm>
          </p:grpSpPr>
          <p:sp>
            <p:nvSpPr>
              <p:cNvPr id="56" name="图形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2966" y="3128"/>
                <a:ext cx="422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7" name="图形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2966" y="3732"/>
                <a:ext cx="4526" cy="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1731" y="6427"/>
              <a:ext cx="4526" cy="2276"/>
              <a:chOff x="12966" y="3128"/>
              <a:chExt cx="4526" cy="2276"/>
            </a:xfrm>
          </p:grpSpPr>
          <p:sp>
            <p:nvSpPr>
              <p:cNvPr id="59" name="图形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2966" y="3128"/>
                <a:ext cx="4116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60" name="图形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2966" y="3732"/>
                <a:ext cx="4526" cy="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1731" y="2886"/>
              <a:ext cx="4526" cy="2276"/>
              <a:chOff x="12966" y="3128"/>
              <a:chExt cx="4526" cy="2276"/>
            </a:xfrm>
          </p:grpSpPr>
          <p:sp>
            <p:nvSpPr>
              <p:cNvPr id="62" name="图形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2966" y="3128"/>
                <a:ext cx="4266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63" name="图形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2966" y="3732"/>
                <a:ext cx="4526" cy="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8" name="图形"/>
          <p:cNvGrpSpPr/>
          <p:nvPr/>
        </p:nvGrpSpPr>
        <p:grpSpPr>
          <a:xfrm>
            <a:off x="617856" y="1518286"/>
            <a:ext cx="10941685" cy="4277360"/>
            <a:chOff x="1021" y="2391"/>
            <a:chExt cx="17231" cy="6736"/>
          </a:xfrm>
        </p:grpSpPr>
        <p:sp>
          <p:nvSpPr>
            <p:cNvPr id="6" name="图形"/>
            <p:cNvSpPr/>
            <p:nvPr>
              <p:custDataLst>
                <p:tags r:id="rId2"/>
              </p:custDataLst>
            </p:nvPr>
          </p:nvSpPr>
          <p:spPr bwMode="auto">
            <a:xfrm>
              <a:off x="6798" y="5213"/>
              <a:ext cx="2203" cy="3049"/>
            </a:xfrm>
            <a:custGeom>
              <a:avLst/>
              <a:gdLst>
                <a:gd name="T0" fmla="*/ 479 w 537"/>
                <a:gd name="T1" fmla="*/ 401 h 743"/>
                <a:gd name="T2" fmla="*/ 458 w 537"/>
                <a:gd name="T3" fmla="*/ 173 h 743"/>
                <a:gd name="T4" fmla="*/ 297 w 537"/>
                <a:gd name="T5" fmla="*/ 243 h 743"/>
                <a:gd name="T6" fmla="*/ 188 w 537"/>
                <a:gd name="T7" fmla="*/ 214 h 743"/>
                <a:gd name="T8" fmla="*/ 79 w 537"/>
                <a:gd name="T9" fmla="*/ 0 h 743"/>
                <a:gd name="T10" fmla="*/ 118 w 537"/>
                <a:gd name="T11" fmla="*/ 607 h 743"/>
                <a:gd name="T12" fmla="*/ 120 w 537"/>
                <a:gd name="T13" fmla="*/ 610 h 743"/>
                <a:gd name="T14" fmla="*/ 404 w 537"/>
                <a:gd name="T15" fmla="*/ 685 h 743"/>
                <a:gd name="T16" fmla="*/ 479 w 537"/>
                <a:gd name="T17" fmla="*/ 402 h 743"/>
                <a:gd name="T18" fmla="*/ 479 w 537"/>
                <a:gd name="T19" fmla="*/ 40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7" h="743">
                  <a:moveTo>
                    <a:pt x="479" y="401"/>
                  </a:moveTo>
                  <a:cubicBezTo>
                    <a:pt x="438" y="329"/>
                    <a:pt x="432" y="246"/>
                    <a:pt x="458" y="173"/>
                  </a:cubicBezTo>
                  <a:cubicBezTo>
                    <a:pt x="417" y="217"/>
                    <a:pt x="359" y="243"/>
                    <a:pt x="297" y="243"/>
                  </a:cubicBezTo>
                  <a:cubicBezTo>
                    <a:pt x="259" y="243"/>
                    <a:pt x="221" y="233"/>
                    <a:pt x="188" y="214"/>
                  </a:cubicBezTo>
                  <a:cubicBezTo>
                    <a:pt x="110" y="169"/>
                    <a:pt x="70" y="84"/>
                    <a:pt x="79" y="0"/>
                  </a:cubicBezTo>
                  <a:cubicBezTo>
                    <a:pt x="0" y="191"/>
                    <a:pt x="7" y="415"/>
                    <a:pt x="118" y="607"/>
                  </a:cubicBezTo>
                  <a:cubicBezTo>
                    <a:pt x="120" y="610"/>
                    <a:pt x="120" y="610"/>
                    <a:pt x="120" y="610"/>
                  </a:cubicBezTo>
                  <a:cubicBezTo>
                    <a:pt x="177" y="709"/>
                    <a:pt x="305" y="743"/>
                    <a:pt x="404" y="685"/>
                  </a:cubicBezTo>
                  <a:cubicBezTo>
                    <a:pt x="503" y="628"/>
                    <a:pt x="537" y="501"/>
                    <a:pt x="479" y="402"/>
                  </a:cubicBezTo>
                  <a:cubicBezTo>
                    <a:pt x="479" y="401"/>
                    <a:pt x="479" y="401"/>
                    <a:pt x="479" y="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bg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 bwMode="auto">
            <a:xfrm>
              <a:off x="7479" y="7034"/>
              <a:ext cx="3110" cy="2093"/>
            </a:xfrm>
            <a:custGeom>
              <a:avLst/>
              <a:gdLst>
                <a:gd name="T0" fmla="*/ 550 w 758"/>
                <a:gd name="T1" fmla="*/ 94 h 510"/>
                <a:gd name="T2" fmla="*/ 550 w 758"/>
                <a:gd name="T3" fmla="*/ 94 h 510"/>
                <a:gd name="T4" fmla="*/ 344 w 758"/>
                <a:gd name="T5" fmla="*/ 0 h 510"/>
                <a:gd name="T6" fmla="*/ 345 w 758"/>
                <a:gd name="T7" fmla="*/ 117 h 510"/>
                <a:gd name="T8" fmla="*/ 243 w 758"/>
                <a:gd name="T9" fmla="*/ 251 h 510"/>
                <a:gd name="T10" fmla="*/ 133 w 758"/>
                <a:gd name="T11" fmla="*/ 281 h 510"/>
                <a:gd name="T12" fmla="*/ 0 w 758"/>
                <a:gd name="T13" fmla="*/ 236 h 510"/>
                <a:gd name="T14" fmla="*/ 547 w 758"/>
                <a:gd name="T15" fmla="*/ 510 h 510"/>
                <a:gd name="T16" fmla="*/ 550 w 758"/>
                <a:gd name="T17" fmla="*/ 510 h 510"/>
                <a:gd name="T18" fmla="*/ 758 w 758"/>
                <a:gd name="T19" fmla="*/ 302 h 510"/>
                <a:gd name="T20" fmla="*/ 550 w 758"/>
                <a:gd name="T21" fmla="*/ 9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10">
                  <a:moveTo>
                    <a:pt x="550" y="94"/>
                  </a:moveTo>
                  <a:cubicBezTo>
                    <a:pt x="550" y="94"/>
                    <a:pt x="550" y="94"/>
                    <a:pt x="550" y="94"/>
                  </a:cubicBezTo>
                  <a:cubicBezTo>
                    <a:pt x="468" y="94"/>
                    <a:pt x="394" y="57"/>
                    <a:pt x="344" y="0"/>
                  </a:cubicBezTo>
                  <a:cubicBezTo>
                    <a:pt x="355" y="38"/>
                    <a:pt x="355" y="78"/>
                    <a:pt x="345" y="117"/>
                  </a:cubicBezTo>
                  <a:cubicBezTo>
                    <a:pt x="330" y="174"/>
                    <a:pt x="294" y="222"/>
                    <a:pt x="243" y="251"/>
                  </a:cubicBezTo>
                  <a:cubicBezTo>
                    <a:pt x="209" y="271"/>
                    <a:pt x="171" y="281"/>
                    <a:pt x="133" y="281"/>
                  </a:cubicBezTo>
                  <a:cubicBezTo>
                    <a:pt x="84" y="281"/>
                    <a:pt x="38" y="265"/>
                    <a:pt x="0" y="236"/>
                  </a:cubicBezTo>
                  <a:cubicBezTo>
                    <a:pt x="126" y="402"/>
                    <a:pt x="324" y="509"/>
                    <a:pt x="547" y="510"/>
                  </a:cubicBezTo>
                  <a:cubicBezTo>
                    <a:pt x="550" y="510"/>
                    <a:pt x="550" y="510"/>
                    <a:pt x="550" y="510"/>
                  </a:cubicBezTo>
                  <a:cubicBezTo>
                    <a:pt x="665" y="510"/>
                    <a:pt x="758" y="417"/>
                    <a:pt x="758" y="302"/>
                  </a:cubicBezTo>
                  <a:cubicBezTo>
                    <a:pt x="758" y="187"/>
                    <a:pt x="665" y="94"/>
                    <a:pt x="550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>
                <a:solidFill>
                  <a:schemeClr val="bg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7" name="图形"/>
            <p:cNvSpPr/>
            <p:nvPr>
              <p:custDataLst>
                <p:tags r:id="rId4"/>
              </p:custDataLst>
            </p:nvPr>
          </p:nvSpPr>
          <p:spPr bwMode="auto">
            <a:xfrm>
              <a:off x="9963" y="6305"/>
              <a:ext cx="2465" cy="2802"/>
            </a:xfrm>
            <a:custGeom>
              <a:avLst/>
              <a:gdLst>
                <a:gd name="T0" fmla="*/ 467 w 601"/>
                <a:gd name="T1" fmla="*/ 57 h 683"/>
                <a:gd name="T2" fmla="*/ 183 w 601"/>
                <a:gd name="T3" fmla="*/ 134 h 683"/>
                <a:gd name="T4" fmla="*/ 183 w 601"/>
                <a:gd name="T5" fmla="*/ 134 h 683"/>
                <a:gd name="T6" fmla="*/ 0 w 601"/>
                <a:gd name="T7" fmla="*/ 266 h 683"/>
                <a:gd name="T8" fmla="*/ 164 w 601"/>
                <a:gd name="T9" fmla="*/ 479 h 683"/>
                <a:gd name="T10" fmla="*/ 26 w 601"/>
                <a:gd name="T11" fmla="*/ 683 h 683"/>
                <a:gd name="T12" fmla="*/ 542 w 601"/>
                <a:gd name="T13" fmla="*/ 343 h 683"/>
                <a:gd name="T14" fmla="*/ 544 w 601"/>
                <a:gd name="T15" fmla="*/ 340 h 683"/>
                <a:gd name="T16" fmla="*/ 467 w 601"/>
                <a:gd name="T17" fmla="*/ 57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683">
                  <a:moveTo>
                    <a:pt x="467" y="57"/>
                  </a:moveTo>
                  <a:cubicBezTo>
                    <a:pt x="367" y="0"/>
                    <a:pt x="240" y="35"/>
                    <a:pt x="183" y="134"/>
                  </a:cubicBezTo>
                  <a:cubicBezTo>
                    <a:pt x="183" y="134"/>
                    <a:pt x="183" y="134"/>
                    <a:pt x="183" y="134"/>
                  </a:cubicBezTo>
                  <a:cubicBezTo>
                    <a:pt x="142" y="205"/>
                    <a:pt x="74" y="251"/>
                    <a:pt x="0" y="266"/>
                  </a:cubicBezTo>
                  <a:cubicBezTo>
                    <a:pt x="94" y="291"/>
                    <a:pt x="164" y="377"/>
                    <a:pt x="164" y="479"/>
                  </a:cubicBezTo>
                  <a:cubicBezTo>
                    <a:pt x="164" y="571"/>
                    <a:pt x="107" y="651"/>
                    <a:pt x="26" y="683"/>
                  </a:cubicBezTo>
                  <a:cubicBezTo>
                    <a:pt x="234" y="658"/>
                    <a:pt x="429" y="539"/>
                    <a:pt x="542" y="343"/>
                  </a:cubicBezTo>
                  <a:cubicBezTo>
                    <a:pt x="544" y="340"/>
                    <a:pt x="544" y="340"/>
                    <a:pt x="544" y="340"/>
                  </a:cubicBezTo>
                  <a:cubicBezTo>
                    <a:pt x="601" y="241"/>
                    <a:pt x="566" y="114"/>
                    <a:pt x="46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11" name="图形"/>
            <p:cNvSpPr/>
            <p:nvPr>
              <p:custDataLst>
                <p:tags r:id="rId5"/>
              </p:custDataLst>
            </p:nvPr>
          </p:nvSpPr>
          <p:spPr bwMode="auto">
            <a:xfrm>
              <a:off x="10475" y="4330"/>
              <a:ext cx="2203" cy="3053"/>
            </a:xfrm>
            <a:custGeom>
              <a:avLst/>
              <a:gdLst>
                <a:gd name="T0" fmla="*/ 57 w 537"/>
                <a:gd name="T1" fmla="*/ 342 h 744"/>
                <a:gd name="T2" fmla="*/ 80 w 537"/>
                <a:gd name="T3" fmla="*/ 566 h 744"/>
                <a:gd name="T4" fmla="*/ 239 w 537"/>
                <a:gd name="T5" fmla="*/ 498 h 744"/>
                <a:gd name="T6" fmla="*/ 348 w 537"/>
                <a:gd name="T7" fmla="*/ 527 h 744"/>
                <a:gd name="T8" fmla="*/ 451 w 537"/>
                <a:gd name="T9" fmla="*/ 660 h 744"/>
                <a:gd name="T10" fmla="*/ 457 w 537"/>
                <a:gd name="T11" fmla="*/ 744 h 744"/>
                <a:gd name="T12" fmla="*/ 419 w 537"/>
                <a:gd name="T13" fmla="*/ 136 h 744"/>
                <a:gd name="T14" fmla="*/ 417 w 537"/>
                <a:gd name="T15" fmla="*/ 133 h 744"/>
                <a:gd name="T16" fmla="*/ 133 w 537"/>
                <a:gd name="T17" fmla="*/ 58 h 744"/>
                <a:gd name="T18" fmla="*/ 57 w 537"/>
                <a:gd name="T19" fmla="*/ 341 h 744"/>
                <a:gd name="T20" fmla="*/ 57 w 537"/>
                <a:gd name="T21" fmla="*/ 34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7" h="744">
                  <a:moveTo>
                    <a:pt x="57" y="342"/>
                  </a:moveTo>
                  <a:cubicBezTo>
                    <a:pt x="98" y="413"/>
                    <a:pt x="104" y="494"/>
                    <a:pt x="80" y="566"/>
                  </a:cubicBezTo>
                  <a:cubicBezTo>
                    <a:pt x="121" y="523"/>
                    <a:pt x="178" y="498"/>
                    <a:pt x="239" y="498"/>
                  </a:cubicBezTo>
                  <a:cubicBezTo>
                    <a:pt x="277" y="498"/>
                    <a:pt x="315" y="508"/>
                    <a:pt x="348" y="527"/>
                  </a:cubicBezTo>
                  <a:cubicBezTo>
                    <a:pt x="399" y="556"/>
                    <a:pt x="435" y="604"/>
                    <a:pt x="451" y="660"/>
                  </a:cubicBezTo>
                  <a:cubicBezTo>
                    <a:pt x="458" y="688"/>
                    <a:pt x="460" y="717"/>
                    <a:pt x="457" y="744"/>
                  </a:cubicBezTo>
                  <a:cubicBezTo>
                    <a:pt x="537" y="553"/>
                    <a:pt x="530" y="329"/>
                    <a:pt x="419" y="136"/>
                  </a:cubicBezTo>
                  <a:cubicBezTo>
                    <a:pt x="417" y="133"/>
                    <a:pt x="417" y="133"/>
                    <a:pt x="417" y="133"/>
                  </a:cubicBezTo>
                  <a:cubicBezTo>
                    <a:pt x="359" y="34"/>
                    <a:pt x="232" y="0"/>
                    <a:pt x="133" y="58"/>
                  </a:cubicBezTo>
                  <a:cubicBezTo>
                    <a:pt x="34" y="115"/>
                    <a:pt x="0" y="242"/>
                    <a:pt x="57" y="341"/>
                  </a:cubicBezTo>
                  <a:cubicBezTo>
                    <a:pt x="57" y="342"/>
                    <a:pt x="57" y="342"/>
                    <a:pt x="57" y="3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15" name="图形"/>
            <p:cNvSpPr/>
            <p:nvPr>
              <p:custDataLst>
                <p:tags r:id="rId6"/>
              </p:custDataLst>
            </p:nvPr>
          </p:nvSpPr>
          <p:spPr bwMode="auto">
            <a:xfrm>
              <a:off x="8887" y="3465"/>
              <a:ext cx="3106" cy="2089"/>
            </a:xfrm>
            <a:custGeom>
              <a:avLst/>
              <a:gdLst>
                <a:gd name="T0" fmla="*/ 412 w 757"/>
                <a:gd name="T1" fmla="*/ 392 h 509"/>
                <a:gd name="T2" fmla="*/ 514 w 757"/>
                <a:gd name="T3" fmla="*/ 258 h 509"/>
                <a:gd name="T4" fmla="*/ 624 w 757"/>
                <a:gd name="T5" fmla="*/ 228 h 509"/>
                <a:gd name="T6" fmla="*/ 757 w 757"/>
                <a:gd name="T7" fmla="*/ 273 h 509"/>
                <a:gd name="T8" fmla="*/ 211 w 757"/>
                <a:gd name="T9" fmla="*/ 0 h 509"/>
                <a:gd name="T10" fmla="*/ 207 w 757"/>
                <a:gd name="T11" fmla="*/ 0 h 509"/>
                <a:gd name="T12" fmla="*/ 0 w 757"/>
                <a:gd name="T13" fmla="*/ 208 h 509"/>
                <a:gd name="T14" fmla="*/ 207 w 757"/>
                <a:gd name="T15" fmla="*/ 416 h 509"/>
                <a:gd name="T16" fmla="*/ 208 w 757"/>
                <a:gd name="T17" fmla="*/ 416 h 509"/>
                <a:gd name="T18" fmla="*/ 413 w 757"/>
                <a:gd name="T19" fmla="*/ 509 h 509"/>
                <a:gd name="T20" fmla="*/ 412 w 757"/>
                <a:gd name="T21" fmla="*/ 392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09">
                  <a:moveTo>
                    <a:pt x="412" y="392"/>
                  </a:moveTo>
                  <a:cubicBezTo>
                    <a:pt x="427" y="335"/>
                    <a:pt x="463" y="287"/>
                    <a:pt x="514" y="258"/>
                  </a:cubicBezTo>
                  <a:cubicBezTo>
                    <a:pt x="547" y="239"/>
                    <a:pt x="585" y="228"/>
                    <a:pt x="624" y="228"/>
                  </a:cubicBezTo>
                  <a:cubicBezTo>
                    <a:pt x="673" y="228"/>
                    <a:pt x="719" y="244"/>
                    <a:pt x="757" y="273"/>
                  </a:cubicBezTo>
                  <a:cubicBezTo>
                    <a:pt x="632" y="108"/>
                    <a:pt x="434" y="1"/>
                    <a:pt x="211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3" y="0"/>
                    <a:pt x="0" y="93"/>
                    <a:pt x="0" y="208"/>
                  </a:cubicBezTo>
                  <a:cubicBezTo>
                    <a:pt x="0" y="323"/>
                    <a:pt x="93" y="416"/>
                    <a:pt x="207" y="416"/>
                  </a:cubicBezTo>
                  <a:cubicBezTo>
                    <a:pt x="208" y="416"/>
                    <a:pt x="208" y="416"/>
                    <a:pt x="208" y="416"/>
                  </a:cubicBezTo>
                  <a:cubicBezTo>
                    <a:pt x="290" y="416"/>
                    <a:pt x="363" y="452"/>
                    <a:pt x="413" y="509"/>
                  </a:cubicBezTo>
                  <a:cubicBezTo>
                    <a:pt x="402" y="471"/>
                    <a:pt x="401" y="431"/>
                    <a:pt x="412" y="3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18" name="图形"/>
            <p:cNvSpPr/>
            <p:nvPr>
              <p:custDataLst>
                <p:tags r:id="rId7"/>
              </p:custDataLst>
            </p:nvPr>
          </p:nvSpPr>
          <p:spPr bwMode="auto">
            <a:xfrm>
              <a:off x="7049" y="3485"/>
              <a:ext cx="2469" cy="2798"/>
            </a:xfrm>
            <a:custGeom>
              <a:avLst/>
              <a:gdLst>
                <a:gd name="T0" fmla="*/ 435 w 602"/>
                <a:gd name="T1" fmla="*/ 203 h 682"/>
                <a:gd name="T2" fmla="*/ 570 w 602"/>
                <a:gd name="T3" fmla="*/ 0 h 682"/>
                <a:gd name="T4" fmla="*/ 59 w 602"/>
                <a:gd name="T5" fmla="*/ 338 h 682"/>
                <a:gd name="T6" fmla="*/ 57 w 602"/>
                <a:gd name="T7" fmla="*/ 342 h 682"/>
                <a:gd name="T8" fmla="*/ 134 w 602"/>
                <a:gd name="T9" fmla="*/ 625 h 682"/>
                <a:gd name="T10" fmla="*/ 418 w 602"/>
                <a:gd name="T11" fmla="*/ 548 h 682"/>
                <a:gd name="T12" fmla="*/ 418 w 602"/>
                <a:gd name="T13" fmla="*/ 548 h 682"/>
                <a:gd name="T14" fmla="*/ 602 w 602"/>
                <a:gd name="T15" fmla="*/ 416 h 682"/>
                <a:gd name="T16" fmla="*/ 435 w 602"/>
                <a:gd name="T17" fmla="*/ 203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2" h="682">
                  <a:moveTo>
                    <a:pt x="435" y="203"/>
                  </a:moveTo>
                  <a:cubicBezTo>
                    <a:pt x="435" y="112"/>
                    <a:pt x="491" y="34"/>
                    <a:pt x="570" y="0"/>
                  </a:cubicBezTo>
                  <a:cubicBezTo>
                    <a:pt x="364" y="26"/>
                    <a:pt x="171" y="145"/>
                    <a:pt x="59" y="338"/>
                  </a:cubicBezTo>
                  <a:cubicBezTo>
                    <a:pt x="57" y="342"/>
                    <a:pt x="57" y="342"/>
                    <a:pt x="57" y="342"/>
                  </a:cubicBezTo>
                  <a:cubicBezTo>
                    <a:pt x="0" y="441"/>
                    <a:pt x="35" y="568"/>
                    <a:pt x="134" y="625"/>
                  </a:cubicBezTo>
                  <a:cubicBezTo>
                    <a:pt x="233" y="682"/>
                    <a:pt x="360" y="648"/>
                    <a:pt x="418" y="548"/>
                  </a:cubicBezTo>
                  <a:cubicBezTo>
                    <a:pt x="418" y="548"/>
                    <a:pt x="418" y="548"/>
                    <a:pt x="418" y="548"/>
                  </a:cubicBezTo>
                  <a:cubicBezTo>
                    <a:pt x="459" y="477"/>
                    <a:pt x="527" y="431"/>
                    <a:pt x="602" y="416"/>
                  </a:cubicBezTo>
                  <a:cubicBezTo>
                    <a:pt x="506" y="393"/>
                    <a:pt x="435" y="306"/>
                    <a:pt x="435" y="2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cs typeface="阿里巴巴普惠体" panose="00020600040101010101" charset="-122"/>
              </a:endParaRPr>
            </a:p>
          </p:txBody>
        </p:sp>
        <p:grpSp>
          <p:nvGrpSpPr>
            <p:cNvPr id="25" name="图形"/>
            <p:cNvGrpSpPr/>
            <p:nvPr/>
          </p:nvGrpSpPr>
          <p:grpSpPr>
            <a:xfrm>
              <a:off x="7715" y="4777"/>
              <a:ext cx="818" cy="602"/>
              <a:chOff x="5775325" y="3484563"/>
              <a:chExt cx="714376" cy="525462"/>
            </a:xfrm>
            <a:solidFill>
              <a:schemeClr val="bg1"/>
            </a:solidFill>
          </p:grpSpPr>
          <p:sp>
            <p:nvSpPr>
              <p:cNvPr id="26" name="图形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5775325" y="3662363"/>
                <a:ext cx="350838" cy="314325"/>
              </a:xfrm>
              <a:custGeom>
                <a:avLst/>
                <a:gdLst>
                  <a:gd name="T0" fmla="*/ 0 w 52"/>
                  <a:gd name="T1" fmla="*/ 3 h 46"/>
                  <a:gd name="T2" fmla="*/ 13 w 52"/>
                  <a:gd name="T3" fmla="*/ 12 h 46"/>
                  <a:gd name="T4" fmla="*/ 23 w 52"/>
                  <a:gd name="T5" fmla="*/ 34 h 46"/>
                  <a:gd name="T6" fmla="*/ 42 w 52"/>
                  <a:gd name="T7" fmla="*/ 45 h 46"/>
                  <a:gd name="T8" fmla="*/ 27 w 52"/>
                  <a:gd name="T9" fmla="*/ 17 h 46"/>
                  <a:gd name="T10" fmla="*/ 45 w 52"/>
                  <a:gd name="T11" fmla="*/ 44 h 46"/>
                  <a:gd name="T12" fmla="*/ 50 w 52"/>
                  <a:gd name="T13" fmla="*/ 29 h 46"/>
                  <a:gd name="T14" fmla="*/ 0 w 52"/>
                  <a:gd name="T15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6">
                    <a:moveTo>
                      <a:pt x="0" y="3"/>
                    </a:moveTo>
                    <a:cubicBezTo>
                      <a:pt x="6" y="5"/>
                      <a:pt x="10" y="7"/>
                      <a:pt x="13" y="12"/>
                    </a:cubicBezTo>
                    <a:cubicBezTo>
                      <a:pt x="18" y="20"/>
                      <a:pt x="19" y="26"/>
                      <a:pt x="23" y="34"/>
                    </a:cubicBezTo>
                    <a:cubicBezTo>
                      <a:pt x="28" y="44"/>
                      <a:pt x="38" y="46"/>
                      <a:pt x="42" y="45"/>
                    </a:cubicBezTo>
                    <a:cubicBezTo>
                      <a:pt x="42" y="36"/>
                      <a:pt x="36" y="24"/>
                      <a:pt x="27" y="17"/>
                    </a:cubicBezTo>
                    <a:cubicBezTo>
                      <a:pt x="38" y="24"/>
                      <a:pt x="44" y="33"/>
                      <a:pt x="45" y="44"/>
                    </a:cubicBezTo>
                    <a:cubicBezTo>
                      <a:pt x="45" y="44"/>
                      <a:pt x="52" y="39"/>
                      <a:pt x="50" y="29"/>
                    </a:cubicBezTo>
                    <a:cubicBezTo>
                      <a:pt x="46" y="5"/>
                      <a:pt x="18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b="1">
                  <a:solidFill>
                    <a:schemeClr val="bg1"/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27" name="图形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072188" y="3484563"/>
                <a:ext cx="417513" cy="525462"/>
              </a:xfrm>
              <a:custGeom>
                <a:avLst/>
                <a:gdLst>
                  <a:gd name="T0" fmla="*/ 0 w 62"/>
                  <a:gd name="T1" fmla="*/ 38 h 77"/>
                  <a:gd name="T2" fmla="*/ 8 w 62"/>
                  <a:gd name="T3" fmla="*/ 56 h 77"/>
                  <a:gd name="T4" fmla="*/ 5 w 62"/>
                  <a:gd name="T5" fmla="*/ 70 h 77"/>
                  <a:gd name="T6" fmla="*/ 10 w 62"/>
                  <a:gd name="T7" fmla="*/ 74 h 77"/>
                  <a:gd name="T8" fmla="*/ 29 w 62"/>
                  <a:gd name="T9" fmla="*/ 29 h 77"/>
                  <a:gd name="T10" fmla="*/ 13 w 62"/>
                  <a:gd name="T11" fmla="*/ 75 h 77"/>
                  <a:gd name="T12" fmla="*/ 39 w 62"/>
                  <a:gd name="T13" fmla="*/ 52 h 77"/>
                  <a:gd name="T14" fmla="*/ 46 w 62"/>
                  <a:gd name="T15" fmla="*/ 18 h 77"/>
                  <a:gd name="T16" fmla="*/ 62 w 62"/>
                  <a:gd name="T17" fmla="*/ 0 h 77"/>
                  <a:gd name="T18" fmla="*/ 0 w 62"/>
                  <a:gd name="T19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77">
                    <a:moveTo>
                      <a:pt x="0" y="38"/>
                    </a:moveTo>
                    <a:cubicBezTo>
                      <a:pt x="5" y="43"/>
                      <a:pt x="7" y="48"/>
                      <a:pt x="8" y="56"/>
                    </a:cubicBezTo>
                    <a:cubicBezTo>
                      <a:pt x="9" y="61"/>
                      <a:pt x="7" y="66"/>
                      <a:pt x="5" y="70"/>
                    </a:cubicBezTo>
                    <a:cubicBezTo>
                      <a:pt x="6" y="73"/>
                      <a:pt x="10" y="74"/>
                      <a:pt x="10" y="74"/>
                    </a:cubicBezTo>
                    <a:cubicBezTo>
                      <a:pt x="11" y="56"/>
                      <a:pt x="14" y="42"/>
                      <a:pt x="29" y="29"/>
                    </a:cubicBezTo>
                    <a:cubicBezTo>
                      <a:pt x="17" y="42"/>
                      <a:pt x="12" y="62"/>
                      <a:pt x="13" y="75"/>
                    </a:cubicBezTo>
                    <a:cubicBezTo>
                      <a:pt x="21" y="77"/>
                      <a:pt x="35" y="69"/>
                      <a:pt x="39" y="52"/>
                    </a:cubicBezTo>
                    <a:cubicBezTo>
                      <a:pt x="43" y="39"/>
                      <a:pt x="41" y="30"/>
                      <a:pt x="46" y="18"/>
                    </a:cubicBezTo>
                    <a:cubicBezTo>
                      <a:pt x="50" y="9"/>
                      <a:pt x="55" y="5"/>
                      <a:pt x="62" y="0"/>
                    </a:cubicBezTo>
                    <a:cubicBezTo>
                      <a:pt x="40" y="1"/>
                      <a:pt x="8" y="13"/>
                      <a:pt x="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b="1">
                  <a:solidFill>
                    <a:schemeClr val="bg1"/>
                  </a:solidFill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28" name="图形"/>
            <p:cNvGrpSpPr/>
            <p:nvPr/>
          </p:nvGrpSpPr>
          <p:grpSpPr>
            <a:xfrm>
              <a:off x="9700" y="4093"/>
              <a:ext cx="482" cy="547"/>
              <a:chOff x="2641601" y="5472113"/>
              <a:chExt cx="211138" cy="239713"/>
            </a:xfrm>
            <a:solidFill>
              <a:schemeClr val="bg1"/>
            </a:solidFill>
          </p:grpSpPr>
          <p:sp>
            <p:nvSpPr>
              <p:cNvPr id="29" name="图形"/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41601" y="5516563"/>
                <a:ext cx="211138" cy="195263"/>
              </a:xfrm>
              <a:custGeom>
                <a:avLst/>
                <a:gdLst>
                  <a:gd name="T0" fmla="*/ 28 w 56"/>
                  <a:gd name="T1" fmla="*/ 8 h 52"/>
                  <a:gd name="T2" fmla="*/ 0 w 56"/>
                  <a:gd name="T3" fmla="*/ 24 h 52"/>
                  <a:gd name="T4" fmla="*/ 20 w 56"/>
                  <a:gd name="T5" fmla="*/ 52 h 52"/>
                  <a:gd name="T6" fmla="*/ 28 w 56"/>
                  <a:gd name="T7" fmla="*/ 48 h 52"/>
                  <a:gd name="T8" fmla="*/ 36 w 56"/>
                  <a:gd name="T9" fmla="*/ 52 h 52"/>
                  <a:gd name="T10" fmla="*/ 56 w 56"/>
                  <a:gd name="T11" fmla="*/ 24 h 52"/>
                  <a:gd name="T12" fmla="*/ 28 w 56"/>
                  <a:gd name="T13" fmla="*/ 8 h 52"/>
                  <a:gd name="T14" fmla="*/ 12 w 56"/>
                  <a:gd name="T15" fmla="*/ 40 h 52"/>
                  <a:gd name="T16" fmla="*/ 12 w 56"/>
                  <a:gd name="T17" fmla="*/ 12 h 52"/>
                  <a:gd name="T18" fmla="*/ 20 w 56"/>
                  <a:gd name="T19" fmla="*/ 12 h 52"/>
                  <a:gd name="T20" fmla="*/ 12 w 56"/>
                  <a:gd name="T21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52">
                    <a:moveTo>
                      <a:pt x="28" y="8"/>
                    </a:moveTo>
                    <a:cubicBezTo>
                      <a:pt x="7" y="0"/>
                      <a:pt x="0" y="12"/>
                      <a:pt x="0" y="24"/>
                    </a:cubicBezTo>
                    <a:cubicBezTo>
                      <a:pt x="0" y="36"/>
                      <a:pt x="14" y="52"/>
                      <a:pt x="20" y="52"/>
                    </a:cubicBezTo>
                    <a:cubicBezTo>
                      <a:pt x="28" y="52"/>
                      <a:pt x="28" y="48"/>
                      <a:pt x="28" y="48"/>
                    </a:cubicBezTo>
                    <a:cubicBezTo>
                      <a:pt x="28" y="48"/>
                      <a:pt x="28" y="52"/>
                      <a:pt x="36" y="52"/>
                    </a:cubicBezTo>
                    <a:cubicBezTo>
                      <a:pt x="42" y="52"/>
                      <a:pt x="56" y="36"/>
                      <a:pt x="56" y="24"/>
                    </a:cubicBezTo>
                    <a:cubicBezTo>
                      <a:pt x="56" y="12"/>
                      <a:pt x="49" y="0"/>
                      <a:pt x="28" y="8"/>
                    </a:cubicBezTo>
                    <a:close/>
                    <a:moveTo>
                      <a:pt x="12" y="40"/>
                    </a:moveTo>
                    <a:cubicBezTo>
                      <a:pt x="0" y="24"/>
                      <a:pt x="12" y="12"/>
                      <a:pt x="12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12" y="20"/>
                      <a:pt x="1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b="1">
                  <a:solidFill>
                    <a:schemeClr val="bg1"/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30" name="图形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2687638" y="5472113"/>
                <a:ext cx="60325" cy="60325"/>
              </a:xfrm>
              <a:custGeom>
                <a:avLst/>
                <a:gdLst>
                  <a:gd name="T0" fmla="*/ 16 w 16"/>
                  <a:gd name="T1" fmla="*/ 16 h 16"/>
                  <a:gd name="T2" fmla="*/ 8 w 16"/>
                  <a:gd name="T3" fmla="*/ 0 h 16"/>
                  <a:gd name="T4" fmla="*/ 0 w 16"/>
                  <a:gd name="T5" fmla="*/ 0 h 16"/>
                  <a:gd name="T6" fmla="*/ 12 w 16"/>
                  <a:gd name="T7" fmla="*/ 16 h 16"/>
                  <a:gd name="T8" fmla="*/ 16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cubicBezTo>
                      <a:pt x="12" y="8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16"/>
                      <a:pt x="12" y="16"/>
                      <a:pt x="12" y="16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b="1">
                  <a:solidFill>
                    <a:schemeClr val="bg1"/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31" name="图形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2747963" y="5472113"/>
                <a:ext cx="74613" cy="60325"/>
              </a:xfrm>
              <a:custGeom>
                <a:avLst/>
                <a:gdLst>
                  <a:gd name="T0" fmla="*/ 20 w 20"/>
                  <a:gd name="T1" fmla="*/ 0 h 16"/>
                  <a:gd name="T2" fmla="*/ 0 w 20"/>
                  <a:gd name="T3" fmla="*/ 16 h 16"/>
                  <a:gd name="T4" fmla="*/ 20 w 20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6">
                    <a:moveTo>
                      <a:pt x="20" y="0"/>
                    </a:moveTo>
                    <a:cubicBezTo>
                      <a:pt x="20" y="0"/>
                      <a:pt x="0" y="0"/>
                      <a:pt x="0" y="16"/>
                    </a:cubicBezTo>
                    <a:cubicBezTo>
                      <a:pt x="0" y="16"/>
                      <a:pt x="20" y="16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b="1">
                  <a:solidFill>
                    <a:schemeClr val="bg1"/>
                  </a:solidFill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32" name="图形"/>
            <p:cNvGrpSpPr/>
            <p:nvPr/>
          </p:nvGrpSpPr>
          <p:grpSpPr>
            <a:xfrm>
              <a:off x="11376" y="5096"/>
              <a:ext cx="585" cy="661"/>
              <a:chOff x="8366125" y="614363"/>
              <a:chExt cx="568325" cy="642938"/>
            </a:xfrm>
            <a:solidFill>
              <a:schemeClr val="bg1"/>
            </a:solidFill>
          </p:grpSpPr>
          <p:sp>
            <p:nvSpPr>
              <p:cNvPr id="33" name="图形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8439150" y="833438"/>
                <a:ext cx="422275" cy="269875"/>
              </a:xfrm>
              <a:custGeom>
                <a:avLst/>
                <a:gdLst>
                  <a:gd name="T0" fmla="*/ 582 w 592"/>
                  <a:gd name="T1" fmla="*/ 18 h 380"/>
                  <a:gd name="T2" fmla="*/ 295 w 592"/>
                  <a:gd name="T3" fmla="*/ 264 h 380"/>
                  <a:gd name="T4" fmla="*/ 112 w 592"/>
                  <a:gd name="T5" fmla="*/ 115 h 380"/>
                  <a:gd name="T6" fmla="*/ 0 w 592"/>
                  <a:gd name="T7" fmla="*/ 191 h 380"/>
                  <a:gd name="T8" fmla="*/ 0 w 592"/>
                  <a:gd name="T9" fmla="*/ 342 h 380"/>
                  <a:gd name="T10" fmla="*/ 33 w 592"/>
                  <a:gd name="T11" fmla="*/ 380 h 380"/>
                  <a:gd name="T12" fmla="*/ 553 w 592"/>
                  <a:gd name="T13" fmla="*/ 380 h 380"/>
                  <a:gd name="T14" fmla="*/ 592 w 592"/>
                  <a:gd name="T15" fmla="*/ 342 h 380"/>
                  <a:gd name="T16" fmla="*/ 592 w 592"/>
                  <a:gd name="T17" fmla="*/ 20 h 380"/>
                  <a:gd name="T18" fmla="*/ 582 w 592"/>
                  <a:gd name="T19" fmla="*/ 1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2" h="380">
                    <a:moveTo>
                      <a:pt x="582" y="18"/>
                    </a:moveTo>
                    <a:cubicBezTo>
                      <a:pt x="463" y="0"/>
                      <a:pt x="375" y="251"/>
                      <a:pt x="295" y="264"/>
                    </a:cubicBezTo>
                    <a:cubicBezTo>
                      <a:pt x="215" y="277"/>
                      <a:pt x="190" y="119"/>
                      <a:pt x="112" y="115"/>
                    </a:cubicBezTo>
                    <a:cubicBezTo>
                      <a:pt x="70" y="113"/>
                      <a:pt x="28" y="153"/>
                      <a:pt x="0" y="191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0" y="363"/>
                      <a:pt x="13" y="380"/>
                      <a:pt x="33" y="380"/>
                    </a:cubicBezTo>
                    <a:cubicBezTo>
                      <a:pt x="553" y="380"/>
                      <a:pt x="553" y="380"/>
                      <a:pt x="553" y="380"/>
                    </a:cubicBezTo>
                    <a:cubicBezTo>
                      <a:pt x="573" y="380"/>
                      <a:pt x="592" y="363"/>
                      <a:pt x="592" y="342"/>
                    </a:cubicBezTo>
                    <a:cubicBezTo>
                      <a:pt x="592" y="20"/>
                      <a:pt x="592" y="20"/>
                      <a:pt x="592" y="20"/>
                    </a:cubicBezTo>
                    <a:cubicBezTo>
                      <a:pt x="592" y="19"/>
                      <a:pt x="585" y="19"/>
                      <a:pt x="58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b="1">
                  <a:solidFill>
                    <a:schemeClr val="bg1"/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34" name="图形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8439150" y="687388"/>
                <a:ext cx="114300" cy="125413"/>
              </a:xfrm>
              <a:custGeom>
                <a:avLst/>
                <a:gdLst>
                  <a:gd name="T0" fmla="*/ 161 w 161"/>
                  <a:gd name="T1" fmla="*/ 81 h 177"/>
                  <a:gd name="T2" fmla="*/ 117 w 161"/>
                  <a:gd name="T3" fmla="*/ 0 h 177"/>
                  <a:gd name="T4" fmla="*/ 37 w 161"/>
                  <a:gd name="T5" fmla="*/ 0 h 177"/>
                  <a:gd name="T6" fmla="*/ 0 w 161"/>
                  <a:gd name="T7" fmla="*/ 40 h 177"/>
                  <a:gd name="T8" fmla="*/ 0 w 161"/>
                  <a:gd name="T9" fmla="*/ 149 h 177"/>
                  <a:gd name="T10" fmla="*/ 67 w 161"/>
                  <a:gd name="T11" fmla="*/ 177 h 177"/>
                  <a:gd name="T12" fmla="*/ 161 w 161"/>
                  <a:gd name="T13" fmla="*/ 8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77">
                    <a:moveTo>
                      <a:pt x="161" y="81"/>
                    </a:moveTo>
                    <a:cubicBezTo>
                      <a:pt x="161" y="47"/>
                      <a:pt x="143" y="16"/>
                      <a:pt x="11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5" y="0"/>
                      <a:pt x="0" y="18"/>
                      <a:pt x="0" y="4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16" y="166"/>
                      <a:pt x="40" y="177"/>
                      <a:pt x="67" y="177"/>
                    </a:cubicBezTo>
                    <a:cubicBezTo>
                      <a:pt x="120" y="177"/>
                      <a:pt x="161" y="134"/>
                      <a:pt x="161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b="1">
                  <a:solidFill>
                    <a:schemeClr val="bg1"/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35" name="图形"/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8366125" y="614363"/>
                <a:ext cx="568325" cy="642938"/>
              </a:xfrm>
              <a:custGeom>
                <a:avLst/>
                <a:gdLst>
                  <a:gd name="T0" fmla="*/ 757 w 800"/>
                  <a:gd name="T1" fmla="*/ 0 h 904"/>
                  <a:gd name="T2" fmla="*/ 37 w 800"/>
                  <a:gd name="T3" fmla="*/ 0 h 904"/>
                  <a:gd name="T4" fmla="*/ 0 w 800"/>
                  <a:gd name="T5" fmla="*/ 40 h 904"/>
                  <a:gd name="T6" fmla="*/ 0 w 800"/>
                  <a:gd name="T7" fmla="*/ 864 h 904"/>
                  <a:gd name="T8" fmla="*/ 37 w 800"/>
                  <a:gd name="T9" fmla="*/ 904 h 904"/>
                  <a:gd name="T10" fmla="*/ 757 w 800"/>
                  <a:gd name="T11" fmla="*/ 904 h 904"/>
                  <a:gd name="T12" fmla="*/ 800 w 800"/>
                  <a:gd name="T13" fmla="*/ 864 h 904"/>
                  <a:gd name="T14" fmla="*/ 800 w 800"/>
                  <a:gd name="T15" fmla="*/ 693 h 904"/>
                  <a:gd name="T16" fmla="*/ 800 w 800"/>
                  <a:gd name="T17" fmla="*/ 375 h 904"/>
                  <a:gd name="T18" fmla="*/ 800 w 800"/>
                  <a:gd name="T19" fmla="*/ 40 h 904"/>
                  <a:gd name="T20" fmla="*/ 757 w 800"/>
                  <a:gd name="T21" fmla="*/ 0 h 904"/>
                  <a:gd name="T22" fmla="*/ 724 w 800"/>
                  <a:gd name="T23" fmla="*/ 323 h 904"/>
                  <a:gd name="T24" fmla="*/ 724 w 800"/>
                  <a:gd name="T25" fmla="*/ 676 h 904"/>
                  <a:gd name="T26" fmla="*/ 681 w 800"/>
                  <a:gd name="T27" fmla="*/ 716 h 904"/>
                  <a:gd name="T28" fmla="*/ 113 w 800"/>
                  <a:gd name="T29" fmla="*/ 716 h 904"/>
                  <a:gd name="T30" fmla="*/ 76 w 800"/>
                  <a:gd name="T31" fmla="*/ 676 h 904"/>
                  <a:gd name="T32" fmla="*/ 76 w 800"/>
                  <a:gd name="T33" fmla="*/ 511 h 904"/>
                  <a:gd name="T34" fmla="*/ 76 w 800"/>
                  <a:gd name="T35" fmla="*/ 116 h 904"/>
                  <a:gd name="T36" fmla="*/ 113 w 800"/>
                  <a:gd name="T37" fmla="*/ 76 h 904"/>
                  <a:gd name="T38" fmla="*/ 681 w 800"/>
                  <a:gd name="T39" fmla="*/ 76 h 904"/>
                  <a:gd name="T40" fmla="*/ 724 w 800"/>
                  <a:gd name="T41" fmla="*/ 116 h 904"/>
                  <a:gd name="T42" fmla="*/ 724 w 800"/>
                  <a:gd name="T43" fmla="*/ 323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0" h="904">
                    <a:moveTo>
                      <a:pt x="75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5" y="0"/>
                      <a:pt x="0" y="18"/>
                      <a:pt x="0" y="40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886"/>
                      <a:pt x="15" y="904"/>
                      <a:pt x="37" y="904"/>
                    </a:cubicBezTo>
                    <a:cubicBezTo>
                      <a:pt x="757" y="904"/>
                      <a:pt x="757" y="904"/>
                      <a:pt x="757" y="904"/>
                    </a:cubicBezTo>
                    <a:cubicBezTo>
                      <a:pt x="779" y="904"/>
                      <a:pt x="800" y="886"/>
                      <a:pt x="800" y="864"/>
                    </a:cubicBezTo>
                    <a:cubicBezTo>
                      <a:pt x="800" y="693"/>
                      <a:pt x="800" y="693"/>
                      <a:pt x="800" y="693"/>
                    </a:cubicBezTo>
                    <a:cubicBezTo>
                      <a:pt x="800" y="375"/>
                      <a:pt x="800" y="375"/>
                      <a:pt x="800" y="375"/>
                    </a:cubicBezTo>
                    <a:cubicBezTo>
                      <a:pt x="800" y="40"/>
                      <a:pt x="800" y="40"/>
                      <a:pt x="800" y="40"/>
                    </a:cubicBezTo>
                    <a:cubicBezTo>
                      <a:pt x="800" y="18"/>
                      <a:pt x="779" y="0"/>
                      <a:pt x="757" y="0"/>
                    </a:cubicBezTo>
                    <a:close/>
                    <a:moveTo>
                      <a:pt x="724" y="323"/>
                    </a:moveTo>
                    <a:cubicBezTo>
                      <a:pt x="724" y="676"/>
                      <a:pt x="724" y="676"/>
                      <a:pt x="724" y="676"/>
                    </a:cubicBezTo>
                    <a:cubicBezTo>
                      <a:pt x="724" y="698"/>
                      <a:pt x="703" y="716"/>
                      <a:pt x="681" y="716"/>
                    </a:cubicBezTo>
                    <a:cubicBezTo>
                      <a:pt x="113" y="716"/>
                      <a:pt x="113" y="716"/>
                      <a:pt x="113" y="716"/>
                    </a:cubicBezTo>
                    <a:cubicBezTo>
                      <a:pt x="91" y="716"/>
                      <a:pt x="76" y="698"/>
                      <a:pt x="76" y="676"/>
                    </a:cubicBezTo>
                    <a:cubicBezTo>
                      <a:pt x="76" y="511"/>
                      <a:pt x="76" y="511"/>
                      <a:pt x="76" y="511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6" y="94"/>
                      <a:pt x="91" y="76"/>
                      <a:pt x="113" y="76"/>
                    </a:cubicBezTo>
                    <a:cubicBezTo>
                      <a:pt x="681" y="76"/>
                      <a:pt x="681" y="76"/>
                      <a:pt x="681" y="76"/>
                    </a:cubicBezTo>
                    <a:cubicBezTo>
                      <a:pt x="703" y="76"/>
                      <a:pt x="724" y="94"/>
                      <a:pt x="724" y="116"/>
                    </a:cubicBezTo>
                    <a:lnTo>
                      <a:pt x="724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b="1">
                  <a:solidFill>
                    <a:schemeClr val="bg1"/>
                  </a:solidFill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36" name="图形"/>
            <p:cNvGrpSpPr/>
            <p:nvPr/>
          </p:nvGrpSpPr>
          <p:grpSpPr>
            <a:xfrm>
              <a:off x="7576" y="6672"/>
              <a:ext cx="779" cy="780"/>
              <a:chOff x="7305675" y="2468563"/>
              <a:chExt cx="720725" cy="722313"/>
            </a:xfrm>
            <a:solidFill>
              <a:schemeClr val="bg1"/>
            </a:solidFill>
          </p:grpSpPr>
          <p:sp>
            <p:nvSpPr>
              <p:cNvPr id="37" name="图形"/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556500" y="2719388"/>
                <a:ext cx="217488" cy="219075"/>
              </a:xfrm>
              <a:custGeom>
                <a:avLst/>
                <a:gdLst>
                  <a:gd name="T0" fmla="*/ 29 w 58"/>
                  <a:gd name="T1" fmla="*/ 0 h 58"/>
                  <a:gd name="T2" fmla="*/ 0 w 58"/>
                  <a:gd name="T3" fmla="*/ 29 h 58"/>
                  <a:gd name="T4" fmla="*/ 29 w 58"/>
                  <a:gd name="T5" fmla="*/ 58 h 58"/>
                  <a:gd name="T6" fmla="*/ 58 w 58"/>
                  <a:gd name="T7" fmla="*/ 29 h 58"/>
                  <a:gd name="T8" fmla="*/ 29 w 58"/>
                  <a:gd name="T9" fmla="*/ 0 h 58"/>
                  <a:gd name="T10" fmla="*/ 29 w 58"/>
                  <a:gd name="T11" fmla="*/ 50 h 58"/>
                  <a:gd name="T12" fmla="*/ 8 w 58"/>
                  <a:gd name="T13" fmla="*/ 29 h 58"/>
                  <a:gd name="T14" fmla="*/ 29 w 58"/>
                  <a:gd name="T15" fmla="*/ 8 h 58"/>
                  <a:gd name="T16" fmla="*/ 50 w 58"/>
                  <a:gd name="T17" fmla="*/ 29 h 58"/>
                  <a:gd name="T18" fmla="*/ 29 w 58"/>
                  <a:gd name="T1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29" y="50"/>
                    </a:moveTo>
                    <a:cubicBezTo>
                      <a:pt x="18" y="50"/>
                      <a:pt x="8" y="40"/>
                      <a:pt x="8" y="29"/>
                    </a:cubicBezTo>
                    <a:cubicBezTo>
                      <a:pt x="8" y="18"/>
                      <a:pt x="18" y="8"/>
                      <a:pt x="29" y="8"/>
                    </a:cubicBezTo>
                    <a:cubicBezTo>
                      <a:pt x="40" y="8"/>
                      <a:pt x="50" y="18"/>
                      <a:pt x="50" y="29"/>
                    </a:cubicBezTo>
                    <a:cubicBezTo>
                      <a:pt x="50" y="40"/>
                      <a:pt x="40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b="1">
                  <a:solidFill>
                    <a:schemeClr val="bg1"/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38" name="图形"/>
              <p:cNvSpPr>
                <a:spLocks noEditPoint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305675" y="2468563"/>
                <a:ext cx="720725" cy="722313"/>
              </a:xfrm>
              <a:custGeom>
                <a:avLst/>
                <a:gdLst>
                  <a:gd name="T0" fmla="*/ 192 w 192"/>
                  <a:gd name="T1" fmla="*/ 90 h 192"/>
                  <a:gd name="T2" fmla="*/ 167 w 192"/>
                  <a:gd name="T3" fmla="*/ 90 h 192"/>
                  <a:gd name="T4" fmla="*/ 102 w 192"/>
                  <a:gd name="T5" fmla="*/ 25 h 192"/>
                  <a:gd name="T6" fmla="*/ 102 w 192"/>
                  <a:gd name="T7" fmla="*/ 0 h 192"/>
                  <a:gd name="T8" fmla="*/ 90 w 192"/>
                  <a:gd name="T9" fmla="*/ 0 h 192"/>
                  <a:gd name="T10" fmla="*/ 90 w 192"/>
                  <a:gd name="T11" fmla="*/ 25 h 192"/>
                  <a:gd name="T12" fmla="*/ 25 w 192"/>
                  <a:gd name="T13" fmla="*/ 90 h 192"/>
                  <a:gd name="T14" fmla="*/ 0 w 192"/>
                  <a:gd name="T15" fmla="*/ 90 h 192"/>
                  <a:gd name="T16" fmla="*/ 0 w 192"/>
                  <a:gd name="T17" fmla="*/ 102 h 192"/>
                  <a:gd name="T18" fmla="*/ 25 w 192"/>
                  <a:gd name="T19" fmla="*/ 102 h 192"/>
                  <a:gd name="T20" fmla="*/ 90 w 192"/>
                  <a:gd name="T21" fmla="*/ 167 h 192"/>
                  <a:gd name="T22" fmla="*/ 90 w 192"/>
                  <a:gd name="T23" fmla="*/ 192 h 192"/>
                  <a:gd name="T24" fmla="*/ 102 w 192"/>
                  <a:gd name="T25" fmla="*/ 192 h 192"/>
                  <a:gd name="T26" fmla="*/ 102 w 192"/>
                  <a:gd name="T27" fmla="*/ 167 h 192"/>
                  <a:gd name="T28" fmla="*/ 167 w 192"/>
                  <a:gd name="T29" fmla="*/ 102 h 192"/>
                  <a:gd name="T30" fmla="*/ 192 w 192"/>
                  <a:gd name="T31" fmla="*/ 102 h 192"/>
                  <a:gd name="T32" fmla="*/ 192 w 192"/>
                  <a:gd name="T33" fmla="*/ 90 h 192"/>
                  <a:gd name="T34" fmla="*/ 102 w 192"/>
                  <a:gd name="T35" fmla="*/ 151 h 192"/>
                  <a:gd name="T36" fmla="*/ 102 w 192"/>
                  <a:gd name="T37" fmla="*/ 140 h 192"/>
                  <a:gd name="T38" fmla="*/ 97 w 192"/>
                  <a:gd name="T39" fmla="*/ 135 h 192"/>
                  <a:gd name="T40" fmla="*/ 95 w 192"/>
                  <a:gd name="T41" fmla="*/ 135 h 192"/>
                  <a:gd name="T42" fmla="*/ 90 w 192"/>
                  <a:gd name="T43" fmla="*/ 140 h 192"/>
                  <a:gd name="T44" fmla="*/ 90 w 192"/>
                  <a:gd name="T45" fmla="*/ 151 h 192"/>
                  <a:gd name="T46" fmla="*/ 41 w 192"/>
                  <a:gd name="T47" fmla="*/ 102 h 192"/>
                  <a:gd name="T48" fmla="*/ 52 w 192"/>
                  <a:gd name="T49" fmla="*/ 102 h 192"/>
                  <a:gd name="T50" fmla="*/ 57 w 192"/>
                  <a:gd name="T51" fmla="*/ 97 h 192"/>
                  <a:gd name="T52" fmla="*/ 57 w 192"/>
                  <a:gd name="T53" fmla="*/ 95 h 192"/>
                  <a:gd name="T54" fmla="*/ 52 w 192"/>
                  <a:gd name="T55" fmla="*/ 90 h 192"/>
                  <a:gd name="T56" fmla="*/ 41 w 192"/>
                  <a:gd name="T57" fmla="*/ 90 h 192"/>
                  <a:gd name="T58" fmla="*/ 90 w 192"/>
                  <a:gd name="T59" fmla="*/ 41 h 192"/>
                  <a:gd name="T60" fmla="*/ 90 w 192"/>
                  <a:gd name="T61" fmla="*/ 52 h 192"/>
                  <a:gd name="T62" fmla="*/ 95 w 192"/>
                  <a:gd name="T63" fmla="*/ 57 h 192"/>
                  <a:gd name="T64" fmla="*/ 97 w 192"/>
                  <a:gd name="T65" fmla="*/ 57 h 192"/>
                  <a:gd name="T66" fmla="*/ 102 w 192"/>
                  <a:gd name="T67" fmla="*/ 52 h 192"/>
                  <a:gd name="T68" fmla="*/ 102 w 192"/>
                  <a:gd name="T69" fmla="*/ 41 h 192"/>
                  <a:gd name="T70" fmla="*/ 151 w 192"/>
                  <a:gd name="T71" fmla="*/ 90 h 192"/>
                  <a:gd name="T72" fmla="*/ 140 w 192"/>
                  <a:gd name="T73" fmla="*/ 90 h 192"/>
                  <a:gd name="T74" fmla="*/ 135 w 192"/>
                  <a:gd name="T75" fmla="*/ 95 h 192"/>
                  <a:gd name="T76" fmla="*/ 135 w 192"/>
                  <a:gd name="T77" fmla="*/ 97 h 192"/>
                  <a:gd name="T78" fmla="*/ 140 w 192"/>
                  <a:gd name="T79" fmla="*/ 102 h 192"/>
                  <a:gd name="T80" fmla="*/ 151 w 192"/>
                  <a:gd name="T81" fmla="*/ 102 h 192"/>
                  <a:gd name="T82" fmla="*/ 102 w 192"/>
                  <a:gd name="T83" fmla="*/ 15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192">
                    <a:moveTo>
                      <a:pt x="192" y="90"/>
                    </a:moveTo>
                    <a:cubicBezTo>
                      <a:pt x="167" y="90"/>
                      <a:pt x="167" y="90"/>
                      <a:pt x="167" y="90"/>
                    </a:cubicBezTo>
                    <a:cubicBezTo>
                      <a:pt x="164" y="55"/>
                      <a:pt x="137" y="28"/>
                      <a:pt x="102" y="2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55" y="28"/>
                      <a:pt x="28" y="55"/>
                      <a:pt x="2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8" y="137"/>
                      <a:pt x="55" y="164"/>
                      <a:pt x="90" y="167"/>
                    </a:cubicBezTo>
                    <a:cubicBezTo>
                      <a:pt x="90" y="192"/>
                      <a:pt x="90" y="192"/>
                      <a:pt x="90" y="192"/>
                    </a:cubicBezTo>
                    <a:cubicBezTo>
                      <a:pt x="102" y="192"/>
                      <a:pt x="102" y="192"/>
                      <a:pt x="102" y="192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37" y="164"/>
                      <a:pt x="164" y="137"/>
                      <a:pt x="167" y="102"/>
                    </a:cubicBezTo>
                    <a:cubicBezTo>
                      <a:pt x="192" y="102"/>
                      <a:pt x="192" y="102"/>
                      <a:pt x="192" y="102"/>
                    </a:cubicBezTo>
                    <a:lnTo>
                      <a:pt x="192" y="90"/>
                    </a:lnTo>
                    <a:close/>
                    <a:moveTo>
                      <a:pt x="102" y="151"/>
                    </a:moveTo>
                    <a:cubicBezTo>
                      <a:pt x="102" y="140"/>
                      <a:pt x="102" y="140"/>
                      <a:pt x="102" y="140"/>
                    </a:cubicBezTo>
                    <a:cubicBezTo>
                      <a:pt x="102" y="137"/>
                      <a:pt x="100" y="135"/>
                      <a:pt x="97" y="135"/>
                    </a:cubicBezTo>
                    <a:cubicBezTo>
                      <a:pt x="95" y="135"/>
                      <a:pt x="95" y="135"/>
                      <a:pt x="95" y="135"/>
                    </a:cubicBezTo>
                    <a:cubicBezTo>
                      <a:pt x="92" y="135"/>
                      <a:pt x="90" y="137"/>
                      <a:pt x="90" y="140"/>
                    </a:cubicBezTo>
                    <a:cubicBezTo>
                      <a:pt x="90" y="151"/>
                      <a:pt x="90" y="151"/>
                      <a:pt x="90" y="151"/>
                    </a:cubicBezTo>
                    <a:cubicBezTo>
                      <a:pt x="64" y="148"/>
                      <a:pt x="44" y="128"/>
                      <a:pt x="41" y="102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5" y="102"/>
                      <a:pt x="57" y="100"/>
                      <a:pt x="57" y="97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7" y="92"/>
                      <a:pt x="55" y="90"/>
                      <a:pt x="52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4" y="64"/>
                      <a:pt x="64" y="44"/>
                      <a:pt x="90" y="41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5"/>
                      <a:pt x="92" y="57"/>
                      <a:pt x="95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100" y="57"/>
                      <a:pt x="102" y="55"/>
                      <a:pt x="102" y="52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28" y="44"/>
                      <a:pt x="148" y="64"/>
                      <a:pt x="151" y="90"/>
                    </a:cubicBezTo>
                    <a:cubicBezTo>
                      <a:pt x="140" y="90"/>
                      <a:pt x="140" y="90"/>
                      <a:pt x="140" y="90"/>
                    </a:cubicBezTo>
                    <a:cubicBezTo>
                      <a:pt x="137" y="90"/>
                      <a:pt x="135" y="92"/>
                      <a:pt x="135" y="95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100"/>
                      <a:pt x="137" y="102"/>
                      <a:pt x="140" y="102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48" y="128"/>
                      <a:pt x="128" y="148"/>
                      <a:pt x="102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b="1">
                  <a:solidFill>
                    <a:schemeClr val="bg1"/>
                  </a:solidFill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39" name="图形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11069" y="7077"/>
              <a:ext cx="512" cy="590"/>
            </a:xfrm>
            <a:custGeom>
              <a:avLst/>
              <a:gdLst>
                <a:gd name="T0" fmla="*/ 90 w 132"/>
                <a:gd name="T1" fmla="*/ 0 h 152"/>
                <a:gd name="T2" fmla="*/ 0 w 132"/>
                <a:gd name="T3" fmla="*/ 0 h 152"/>
                <a:gd name="T4" fmla="*/ 0 w 132"/>
                <a:gd name="T5" fmla="*/ 152 h 152"/>
                <a:gd name="T6" fmla="*/ 132 w 132"/>
                <a:gd name="T7" fmla="*/ 152 h 152"/>
                <a:gd name="T8" fmla="*/ 132 w 132"/>
                <a:gd name="T9" fmla="*/ 43 h 152"/>
                <a:gd name="T10" fmla="*/ 90 w 132"/>
                <a:gd name="T11" fmla="*/ 0 h 152"/>
                <a:gd name="T12" fmla="*/ 113 w 132"/>
                <a:gd name="T13" fmla="*/ 133 h 152"/>
                <a:gd name="T14" fmla="*/ 19 w 132"/>
                <a:gd name="T15" fmla="*/ 133 h 152"/>
                <a:gd name="T16" fmla="*/ 19 w 132"/>
                <a:gd name="T17" fmla="*/ 19 h 152"/>
                <a:gd name="T18" fmla="*/ 38 w 132"/>
                <a:gd name="T19" fmla="*/ 19 h 152"/>
                <a:gd name="T20" fmla="*/ 38 w 132"/>
                <a:gd name="T21" fmla="*/ 104 h 152"/>
                <a:gd name="T22" fmla="*/ 57 w 132"/>
                <a:gd name="T23" fmla="*/ 76 h 152"/>
                <a:gd name="T24" fmla="*/ 76 w 132"/>
                <a:gd name="T25" fmla="*/ 104 h 152"/>
                <a:gd name="T26" fmla="*/ 76 w 132"/>
                <a:gd name="T27" fmla="*/ 19 h 152"/>
                <a:gd name="T28" fmla="*/ 80 w 132"/>
                <a:gd name="T29" fmla="*/ 19 h 152"/>
                <a:gd name="T30" fmla="*/ 113 w 132"/>
                <a:gd name="T31" fmla="*/ 52 h 152"/>
                <a:gd name="T32" fmla="*/ 113 w 132"/>
                <a:gd name="T33" fmla="*/ 1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52">
                  <a:moveTo>
                    <a:pt x="90" y="0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132" y="152"/>
                  </a:lnTo>
                  <a:lnTo>
                    <a:pt x="132" y="43"/>
                  </a:lnTo>
                  <a:lnTo>
                    <a:pt x="90" y="0"/>
                  </a:lnTo>
                  <a:close/>
                  <a:moveTo>
                    <a:pt x="113" y="133"/>
                  </a:moveTo>
                  <a:lnTo>
                    <a:pt x="19" y="133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38" y="104"/>
                  </a:lnTo>
                  <a:lnTo>
                    <a:pt x="57" y="76"/>
                  </a:lnTo>
                  <a:lnTo>
                    <a:pt x="76" y="104"/>
                  </a:lnTo>
                  <a:lnTo>
                    <a:pt x="76" y="19"/>
                  </a:lnTo>
                  <a:lnTo>
                    <a:pt x="80" y="19"/>
                  </a:lnTo>
                  <a:lnTo>
                    <a:pt x="113" y="52"/>
                  </a:lnTo>
                  <a:lnTo>
                    <a:pt x="113" y="1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b="1">
                <a:solidFill>
                  <a:schemeClr val="bg1"/>
                </a:solidFill>
                <a:cs typeface="阿里巴巴普惠体" panose="00020600040101010101" charset="-122"/>
              </a:endParaRPr>
            </a:p>
          </p:txBody>
        </p:sp>
        <p:sp>
          <p:nvSpPr>
            <p:cNvPr id="40" name="图形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50" y="7940"/>
              <a:ext cx="512" cy="586"/>
            </a:xfrm>
            <a:custGeom>
              <a:avLst/>
              <a:gdLst>
                <a:gd name="T0" fmla="*/ 48 w 56"/>
                <a:gd name="T1" fmla="*/ 60 h 64"/>
                <a:gd name="T2" fmla="*/ 45 w 56"/>
                <a:gd name="T3" fmla="*/ 60 h 64"/>
                <a:gd name="T4" fmla="*/ 56 w 56"/>
                <a:gd name="T5" fmla="*/ 40 h 64"/>
                <a:gd name="T6" fmla="*/ 38 w 56"/>
                <a:gd name="T7" fmla="*/ 17 h 64"/>
                <a:gd name="T8" fmla="*/ 42 w 56"/>
                <a:gd name="T9" fmla="*/ 8 h 64"/>
                <a:gd name="T10" fmla="*/ 42 w 56"/>
                <a:gd name="T11" fmla="*/ 5 h 64"/>
                <a:gd name="T12" fmla="*/ 31 w 56"/>
                <a:gd name="T13" fmla="*/ 0 h 64"/>
                <a:gd name="T14" fmla="*/ 29 w 56"/>
                <a:gd name="T15" fmla="*/ 0 h 64"/>
                <a:gd name="T16" fmla="*/ 28 w 56"/>
                <a:gd name="T17" fmla="*/ 1 h 64"/>
                <a:gd name="T18" fmla="*/ 15 w 56"/>
                <a:gd name="T19" fmla="*/ 25 h 64"/>
                <a:gd name="T20" fmla="*/ 17 w 56"/>
                <a:gd name="T21" fmla="*/ 31 h 64"/>
                <a:gd name="T22" fmla="*/ 15 w 56"/>
                <a:gd name="T23" fmla="*/ 35 h 64"/>
                <a:gd name="T24" fmla="*/ 22 w 56"/>
                <a:gd name="T25" fmla="*/ 38 h 64"/>
                <a:gd name="T26" fmla="*/ 24 w 56"/>
                <a:gd name="T27" fmla="*/ 35 h 64"/>
                <a:gd name="T28" fmla="*/ 24 w 56"/>
                <a:gd name="T29" fmla="*/ 35 h 64"/>
                <a:gd name="T30" fmla="*/ 30 w 56"/>
                <a:gd name="T31" fmla="*/ 32 h 64"/>
                <a:gd name="T32" fmla="*/ 34 w 56"/>
                <a:gd name="T33" fmla="*/ 24 h 64"/>
                <a:gd name="T34" fmla="*/ 48 w 56"/>
                <a:gd name="T35" fmla="*/ 40 h 64"/>
                <a:gd name="T36" fmla="*/ 32 w 56"/>
                <a:gd name="T37" fmla="*/ 56 h 64"/>
                <a:gd name="T38" fmla="*/ 20 w 56"/>
                <a:gd name="T39" fmla="*/ 52 h 64"/>
                <a:gd name="T40" fmla="*/ 20 w 56"/>
                <a:gd name="T41" fmla="*/ 50 h 64"/>
                <a:gd name="T42" fmla="*/ 22 w 56"/>
                <a:gd name="T43" fmla="*/ 48 h 64"/>
                <a:gd name="T44" fmla="*/ 32 w 56"/>
                <a:gd name="T45" fmla="*/ 48 h 64"/>
                <a:gd name="T46" fmla="*/ 32 w 56"/>
                <a:gd name="T47" fmla="*/ 44 h 64"/>
                <a:gd name="T48" fmla="*/ 17 w 56"/>
                <a:gd name="T49" fmla="*/ 44 h 64"/>
                <a:gd name="T50" fmla="*/ 8 w 56"/>
                <a:gd name="T51" fmla="*/ 44 h 64"/>
                <a:gd name="T52" fmla="*/ 0 w 56"/>
                <a:gd name="T53" fmla="*/ 44 h 64"/>
                <a:gd name="T54" fmla="*/ 0 w 56"/>
                <a:gd name="T55" fmla="*/ 48 h 64"/>
                <a:gd name="T56" fmla="*/ 9 w 56"/>
                <a:gd name="T57" fmla="*/ 48 h 64"/>
                <a:gd name="T58" fmla="*/ 10 w 56"/>
                <a:gd name="T59" fmla="*/ 48 h 64"/>
                <a:gd name="T60" fmla="*/ 12 w 56"/>
                <a:gd name="T61" fmla="*/ 50 h 64"/>
                <a:gd name="T62" fmla="*/ 12 w 56"/>
                <a:gd name="T63" fmla="*/ 52 h 64"/>
                <a:gd name="T64" fmla="*/ 12 w 56"/>
                <a:gd name="T65" fmla="*/ 60 h 64"/>
                <a:gd name="T66" fmla="*/ 4 w 56"/>
                <a:gd name="T67" fmla="*/ 64 h 64"/>
                <a:gd name="T68" fmla="*/ 56 w 56"/>
                <a:gd name="T69" fmla="*/ 64 h 64"/>
                <a:gd name="T70" fmla="*/ 48 w 56"/>
                <a:gd name="T71" fmla="*/ 60 h 64"/>
                <a:gd name="T72" fmla="*/ 34 w 56"/>
                <a:gd name="T73" fmla="*/ 5 h 64"/>
                <a:gd name="T74" fmla="*/ 33 w 56"/>
                <a:gd name="T75" fmla="*/ 7 h 64"/>
                <a:gd name="T76" fmla="*/ 24 w 56"/>
                <a:gd name="T77" fmla="*/ 24 h 64"/>
                <a:gd name="T78" fmla="*/ 20 w 56"/>
                <a:gd name="T79" fmla="*/ 22 h 64"/>
                <a:gd name="T80" fmla="*/ 20 w 56"/>
                <a:gd name="T81" fmla="*/ 22 h 64"/>
                <a:gd name="T82" fmla="*/ 29 w 56"/>
                <a:gd name="T83" fmla="*/ 5 h 64"/>
                <a:gd name="T84" fmla="*/ 30 w 56"/>
                <a:gd name="T85" fmla="*/ 4 h 64"/>
                <a:gd name="T86" fmla="*/ 32 w 56"/>
                <a:gd name="T87" fmla="*/ 4 h 64"/>
                <a:gd name="T88" fmla="*/ 34 w 56"/>
                <a:gd name="T89" fmla="*/ 5 h 64"/>
                <a:gd name="T90" fmla="*/ 34 w 56"/>
                <a:gd name="T9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64">
                  <a:moveTo>
                    <a:pt x="48" y="60"/>
                  </a:moveTo>
                  <a:cubicBezTo>
                    <a:pt x="45" y="60"/>
                    <a:pt x="45" y="60"/>
                    <a:pt x="45" y="60"/>
                  </a:cubicBezTo>
                  <a:cubicBezTo>
                    <a:pt x="52" y="56"/>
                    <a:pt x="56" y="48"/>
                    <a:pt x="56" y="40"/>
                  </a:cubicBezTo>
                  <a:cubicBezTo>
                    <a:pt x="56" y="29"/>
                    <a:pt x="48" y="19"/>
                    <a:pt x="38" y="1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7"/>
                    <a:pt x="43" y="6"/>
                    <a:pt x="42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8"/>
                    <a:pt x="15" y="30"/>
                    <a:pt x="17" y="3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6" y="35"/>
                    <a:pt x="29" y="35"/>
                    <a:pt x="30" y="32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42" y="25"/>
                    <a:pt x="48" y="32"/>
                    <a:pt x="48" y="40"/>
                  </a:cubicBezTo>
                  <a:cubicBezTo>
                    <a:pt x="48" y="49"/>
                    <a:pt x="41" y="56"/>
                    <a:pt x="32" y="56"/>
                  </a:cubicBezTo>
                  <a:cubicBezTo>
                    <a:pt x="28" y="56"/>
                    <a:pt x="23" y="54"/>
                    <a:pt x="20" y="52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8"/>
                    <a:pt x="12" y="49"/>
                    <a:pt x="12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4" y="60"/>
                    <a:pt x="4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0"/>
                    <a:pt x="52" y="60"/>
                    <a:pt x="48" y="60"/>
                  </a:cubicBezTo>
                  <a:close/>
                  <a:moveTo>
                    <a:pt x="34" y="5"/>
                  </a:moveTo>
                  <a:cubicBezTo>
                    <a:pt x="33" y="6"/>
                    <a:pt x="33" y="6"/>
                    <a:pt x="33" y="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30" y="4"/>
                    <a:pt x="30" y="4"/>
                  </a:cubicBezTo>
                  <a:cubicBezTo>
                    <a:pt x="31" y="4"/>
                    <a:pt x="31" y="4"/>
                    <a:pt x="32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b="1">
                <a:solidFill>
                  <a:schemeClr val="bg1"/>
                </a:solidFill>
                <a:cs typeface="阿里巴巴普惠体" panose="00020600040101010101" charset="-122"/>
              </a:endParaRPr>
            </a:p>
          </p:txBody>
        </p:sp>
        <p:grpSp>
          <p:nvGrpSpPr>
            <p:cNvPr id="41" name="图形"/>
            <p:cNvGrpSpPr/>
            <p:nvPr/>
          </p:nvGrpSpPr>
          <p:grpSpPr>
            <a:xfrm>
              <a:off x="6266" y="3787"/>
              <a:ext cx="1449" cy="581"/>
              <a:chOff x="3231020" y="2095999"/>
              <a:chExt cx="1148778" cy="460273"/>
            </a:xfrm>
          </p:grpSpPr>
          <p:cxnSp>
            <p:nvCxnSpPr>
              <p:cNvPr id="42" name="图形"/>
              <p:cNvCxnSpPr/>
              <p:nvPr>
                <p:custDataLst>
                  <p:tags r:id="rId29"/>
                </p:custDataLst>
              </p:nvPr>
            </p:nvCxnSpPr>
            <p:spPr>
              <a:xfrm flipH="1" flipV="1">
                <a:off x="3919526" y="2096000"/>
                <a:ext cx="460272" cy="46027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图形"/>
              <p:cNvCxnSpPr/>
              <p:nvPr>
                <p:custDataLst>
                  <p:tags r:id="rId30"/>
                </p:custDataLst>
              </p:nvPr>
            </p:nvCxnSpPr>
            <p:spPr>
              <a:xfrm flipH="1">
                <a:off x="3231020" y="2095999"/>
                <a:ext cx="689367" cy="0"/>
              </a:xfrm>
              <a:prstGeom prst="straightConnector1">
                <a:avLst/>
              </a:prstGeom>
              <a:ln w="12700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图形"/>
            <p:cNvGrpSpPr/>
            <p:nvPr/>
          </p:nvGrpSpPr>
          <p:grpSpPr>
            <a:xfrm flipH="1">
              <a:off x="11069" y="3237"/>
              <a:ext cx="1301" cy="433"/>
              <a:chOff x="3231020" y="2095999"/>
              <a:chExt cx="1031518" cy="343013"/>
            </a:xfrm>
          </p:grpSpPr>
          <p:cxnSp>
            <p:nvCxnSpPr>
              <p:cNvPr id="45" name="图形"/>
              <p:cNvCxnSpPr/>
              <p:nvPr>
                <p:custDataLst>
                  <p:tags r:id="rId27"/>
                </p:custDataLst>
              </p:nvPr>
            </p:nvCxnSpPr>
            <p:spPr>
              <a:xfrm flipH="1" flipV="1">
                <a:off x="3919525" y="2095999"/>
                <a:ext cx="343013" cy="343013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图形"/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3231020" y="2095999"/>
                <a:ext cx="689367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图形"/>
            <p:cNvCxnSpPr/>
            <p:nvPr>
              <p:custDataLst>
                <p:tags r:id="rId10"/>
              </p:custDataLst>
            </p:nvPr>
          </p:nvCxnSpPr>
          <p:spPr>
            <a:xfrm flipH="1">
              <a:off x="5987" y="6129"/>
              <a:ext cx="708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图形"/>
            <p:cNvGrpSpPr/>
            <p:nvPr/>
          </p:nvGrpSpPr>
          <p:grpSpPr>
            <a:xfrm>
              <a:off x="6534" y="8271"/>
              <a:ext cx="1300" cy="433"/>
              <a:chOff x="2889761" y="1760606"/>
              <a:chExt cx="1030626" cy="343013"/>
            </a:xfrm>
          </p:grpSpPr>
          <p:cxnSp>
            <p:nvCxnSpPr>
              <p:cNvPr id="49" name="图形"/>
              <p:cNvCxnSpPr/>
              <p:nvPr>
                <p:custDataLst>
                  <p:tags r:id="rId25"/>
                </p:custDataLst>
              </p:nvPr>
            </p:nvCxnSpPr>
            <p:spPr>
              <a:xfrm flipH="1" flipV="1">
                <a:off x="2889761" y="1760606"/>
                <a:ext cx="343013" cy="343013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图形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3231020" y="2103619"/>
                <a:ext cx="689367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图形"/>
            <p:cNvCxnSpPr/>
            <p:nvPr>
              <p:custDataLst>
                <p:tags r:id="rId11"/>
              </p:custDataLst>
            </p:nvPr>
          </p:nvCxnSpPr>
          <p:spPr>
            <a:xfrm>
              <a:off x="12505" y="5281"/>
              <a:ext cx="708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图形"/>
            <p:cNvCxnSpPr/>
            <p:nvPr>
              <p:custDataLst>
                <p:tags r:id="rId12"/>
              </p:custDataLst>
            </p:nvPr>
          </p:nvCxnSpPr>
          <p:spPr>
            <a:xfrm>
              <a:off x="12288" y="7832"/>
              <a:ext cx="390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12665" y="2391"/>
              <a:ext cx="4858" cy="1554"/>
              <a:chOff x="10198" y="3651"/>
              <a:chExt cx="4858" cy="1554"/>
            </a:xfrm>
          </p:grpSpPr>
          <p:sp>
            <p:nvSpPr>
              <p:cNvPr id="2" name="图形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0198" y="3651"/>
                <a:ext cx="4536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3" name="图形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0198" y="4247"/>
                <a:ext cx="4858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3394" y="4453"/>
              <a:ext cx="4858" cy="1554"/>
              <a:chOff x="10532" y="3651"/>
              <a:chExt cx="4858" cy="1554"/>
            </a:xfrm>
          </p:grpSpPr>
          <p:sp>
            <p:nvSpPr>
              <p:cNvPr id="16" name="图形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0550" y="3651"/>
                <a:ext cx="4345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7" name="图形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0532" y="4247"/>
                <a:ext cx="4858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2899" y="6992"/>
              <a:ext cx="4858" cy="1554"/>
              <a:chOff x="10371" y="3651"/>
              <a:chExt cx="4858" cy="1554"/>
            </a:xfrm>
          </p:grpSpPr>
          <p:sp>
            <p:nvSpPr>
              <p:cNvPr id="66" name="图形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0371" y="3651"/>
                <a:ext cx="4302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67" name="图形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0371" y="4247"/>
                <a:ext cx="4858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517" y="7407"/>
              <a:ext cx="4820" cy="1554"/>
              <a:chOff x="10203" y="3651"/>
              <a:chExt cx="4820" cy="1554"/>
            </a:xfrm>
          </p:grpSpPr>
          <p:sp>
            <p:nvSpPr>
              <p:cNvPr id="69" name="图形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0594" y="3651"/>
                <a:ext cx="4429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70" name="图形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0203" y="4247"/>
                <a:ext cx="4820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1021" y="5282"/>
              <a:ext cx="4820" cy="1554"/>
              <a:chOff x="10248" y="3651"/>
              <a:chExt cx="4820" cy="1554"/>
            </a:xfrm>
          </p:grpSpPr>
          <p:sp>
            <p:nvSpPr>
              <p:cNvPr id="72" name="图形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0639" y="3651"/>
                <a:ext cx="4429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73" name="图形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0248" y="4247"/>
                <a:ext cx="4820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1227" y="2928"/>
              <a:ext cx="4820" cy="1554"/>
              <a:chOff x="10203" y="3651"/>
              <a:chExt cx="4820" cy="1554"/>
            </a:xfrm>
          </p:grpSpPr>
          <p:sp>
            <p:nvSpPr>
              <p:cNvPr id="75" name="图形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0749" y="3651"/>
                <a:ext cx="4274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76" name="图形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0203" y="4247"/>
                <a:ext cx="4820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4" name="图形"/>
          <p:cNvGrpSpPr/>
          <p:nvPr/>
        </p:nvGrpSpPr>
        <p:grpSpPr>
          <a:xfrm>
            <a:off x="1007746" y="1981202"/>
            <a:ext cx="10091420" cy="3987165"/>
            <a:chOff x="1587" y="3120"/>
            <a:chExt cx="15892" cy="6279"/>
          </a:xfrm>
        </p:grpSpPr>
        <p:pic>
          <p:nvPicPr>
            <p:cNvPr id="8" name="图形" descr="D:/包图网/包图网素材/商务办公/5d00bd0a5eee5.jpg5d00bd0a5eee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"/>
            <a:stretch>
              <a:fillRect/>
            </a:stretch>
          </p:blipFill>
          <p:spPr>
            <a:xfrm>
              <a:off x="1591" y="3133"/>
              <a:ext cx="3084" cy="2873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5323" y="3422"/>
              <a:ext cx="11415" cy="2294"/>
              <a:chOff x="8972" y="3254"/>
              <a:chExt cx="11415" cy="2294"/>
            </a:xfrm>
          </p:grpSpPr>
          <p:sp>
            <p:nvSpPr>
              <p:cNvPr id="18" name="图形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8972" y="3254"/>
                <a:ext cx="5697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包图简圆体" panose="02010601030101010101" charset="-122"/>
                    <a:sym typeface="+mn-ea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  <a:sym typeface="+mn-ea"/>
                </a:endParaRPr>
              </a:p>
            </p:txBody>
          </p:sp>
          <p:sp>
            <p:nvSpPr>
              <p:cNvPr id="19" name="图形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972" y="3900"/>
                <a:ext cx="11415" cy="1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indent="0">
                  <a:lnSpc>
                    <a:spcPct val="150000"/>
                  </a:lnSpc>
                  <a:buNone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包图简圆体" panose="02010601030101010101" charset="-122"/>
                    <a:sym typeface="+mn-ea"/>
                  </a:rPr>
                  <a:t>Click here to add text content, such as keywords, some brief introductions, </a:t>
                </a:r>
                <a:r>
                  <a:rPr lang="en-US" altLang="zh-CN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包图简圆体" panose="02010601030101010101" charset="-122"/>
                    <a:sym typeface="+mn-ea"/>
                  </a:rPr>
                  <a:t>etc.Click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包图简圆体" panose="02010601030101010101" charset="-122"/>
                    <a:sym typeface="+mn-ea"/>
                  </a:rPr>
                  <a:t>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包图简圆体" panose="02010601030101010101" charset="-122"/>
                  <a:sym typeface="+mn-ea"/>
                </a:endParaRPr>
              </a:p>
            </p:txBody>
          </p:sp>
        </p:grpSp>
        <p:sp>
          <p:nvSpPr>
            <p:cNvPr id="3" name="图形"/>
            <p:cNvSpPr/>
            <p:nvPr/>
          </p:nvSpPr>
          <p:spPr>
            <a:xfrm>
              <a:off x="1615" y="6501"/>
              <a:ext cx="15864" cy="28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形" descr="D:/包图网/包图网素材/商务办公/5d00bd1f89096.jpg5d00bd1f8909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9"/>
            <a:stretch>
              <a:fillRect/>
            </a:stretch>
          </p:blipFill>
          <p:spPr>
            <a:xfrm flipH="1">
              <a:off x="14609" y="6528"/>
              <a:ext cx="2834" cy="2865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2153" y="6815"/>
              <a:ext cx="11380" cy="2271"/>
              <a:chOff x="8880" y="3300"/>
              <a:chExt cx="11380" cy="2271"/>
            </a:xfrm>
          </p:grpSpPr>
          <p:sp>
            <p:nvSpPr>
              <p:cNvPr id="21" name="图形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880" y="3300"/>
                <a:ext cx="4864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包图简圆体" panose="02010601030101010101" charset="-122"/>
                    <a:sym typeface="+mn-ea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  <a:sym typeface="+mn-ea"/>
                </a:endParaRPr>
              </a:p>
            </p:txBody>
          </p:sp>
          <p:sp>
            <p:nvSpPr>
              <p:cNvPr id="22" name="图形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880" y="3923"/>
                <a:ext cx="11380" cy="1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indent="0" algn="l">
                  <a:lnSpc>
                    <a:spcPct val="150000"/>
                  </a:lnSpc>
                  <a:buNone/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包图简圆体" panose="02010601030101010101" charset="-122"/>
                    <a:sym typeface="+mn-ea"/>
                  </a:rPr>
                  <a:t>Click here to add text content, such as keywords, some brief introductions, </a:t>
                </a:r>
                <a:r>
                  <a:rPr lang="en-US" altLang="zh-CN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包图简圆体" panose="02010601030101010101" charset="-122"/>
                    <a:sym typeface="+mn-ea"/>
                  </a:rPr>
                  <a:t>etc.Click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包图简圆体" panose="02010601030101010101" charset="-122"/>
                    <a:sym typeface="+mn-ea"/>
                  </a:rPr>
                  <a:t>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包图简圆体" panose="02010601030101010101" charset="-122"/>
                  <a:sym typeface="+mn-ea"/>
                </a:endParaRPr>
              </a:p>
            </p:txBody>
          </p:sp>
        </p:grpSp>
        <p:sp>
          <p:nvSpPr>
            <p:cNvPr id="6" name="图形"/>
            <p:cNvSpPr/>
            <p:nvPr>
              <p:custDataLst>
                <p:tags r:id="rId4"/>
              </p:custDataLst>
            </p:nvPr>
          </p:nvSpPr>
          <p:spPr>
            <a:xfrm>
              <a:off x="1587" y="3120"/>
              <a:ext cx="15864" cy="28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图形"/>
          <p:cNvGrpSpPr/>
          <p:nvPr/>
        </p:nvGrpSpPr>
        <p:grpSpPr>
          <a:xfrm>
            <a:off x="0" y="635"/>
            <a:ext cx="12192000" cy="6856730"/>
            <a:chOff x="0" y="1"/>
            <a:chExt cx="19200" cy="10798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1"/>
              <a:ext cx="19200" cy="10799"/>
              <a:chOff x="0" y="1"/>
              <a:chExt cx="19200" cy="10799"/>
            </a:xfrm>
          </p:grpSpPr>
          <p:pic>
            <p:nvPicPr>
              <p:cNvPr id="2" name="图形" descr="5ca9d72f168f9-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"/>
                <a:ext cx="19200" cy="10799"/>
              </a:xfrm>
              <a:prstGeom prst="rect">
                <a:avLst/>
              </a:prstGeom>
            </p:spPr>
          </p:pic>
          <p:pic>
            <p:nvPicPr>
              <p:cNvPr id="3" name="图形" descr="5ca9d72f168f9-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540" y="1"/>
                <a:ext cx="4660" cy="10798"/>
              </a:xfrm>
              <a:prstGeom prst="rect">
                <a:avLst/>
              </a:prstGeom>
            </p:spPr>
          </p:pic>
        </p:grpSp>
        <p:cxnSp>
          <p:nvCxnSpPr>
            <p:cNvPr id="7" name="图形"/>
            <p:cNvCxnSpPr/>
            <p:nvPr/>
          </p:nvCxnSpPr>
          <p:spPr>
            <a:xfrm>
              <a:off x="2062" y="7698"/>
              <a:ext cx="13647" cy="2263"/>
            </a:xfrm>
            <a:prstGeom prst="bentConnector3">
              <a:avLst>
                <a:gd name="adj1" fmla="val 95"/>
              </a:avLst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图形"/>
            <p:cNvCxnSpPr/>
            <p:nvPr/>
          </p:nvCxnSpPr>
          <p:spPr>
            <a:xfrm>
              <a:off x="5062" y="887"/>
              <a:ext cx="12443" cy="344"/>
            </a:xfrm>
            <a:prstGeom prst="bentConnector3">
              <a:avLst>
                <a:gd name="adj1" fmla="val 100200"/>
              </a:avLst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" name="图形"/>
          <p:cNvSpPr txBox="1"/>
          <p:nvPr/>
        </p:nvSpPr>
        <p:spPr>
          <a:xfrm>
            <a:off x="5131435" y="1640205"/>
            <a:ext cx="2904491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Medium" panose="00020600040101010101" charset="-122"/>
                <a:ea typeface="阿里巴巴普惠体 Medium" panose="00020600040101010101" charset="-122"/>
              </a:rPr>
              <a:t>Part 03</a:t>
            </a:r>
          </a:p>
        </p:txBody>
      </p:sp>
      <p:sp>
        <p:nvSpPr>
          <p:cNvPr id="12" name="图形"/>
          <p:cNvSpPr txBox="1"/>
          <p:nvPr/>
        </p:nvSpPr>
        <p:spPr>
          <a:xfrm>
            <a:off x="3468054" y="3183257"/>
            <a:ext cx="6231255" cy="1137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cxnSp>
        <p:nvCxnSpPr>
          <p:cNvPr id="5" name="图形"/>
          <p:cNvCxnSpPr/>
          <p:nvPr/>
        </p:nvCxnSpPr>
        <p:spPr>
          <a:xfrm>
            <a:off x="5795011" y="2764790"/>
            <a:ext cx="157734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1270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7" name="图形"/>
          <p:cNvSpPr txBox="1"/>
          <p:nvPr/>
        </p:nvSpPr>
        <p:spPr>
          <a:xfrm>
            <a:off x="3468369" y="4320541"/>
            <a:ext cx="623189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</p:spTree>
    <p:custDataLst>
      <p:tags r:id="rId1"/>
    </p:custDataLst>
  </p:cSld>
  <p:clrMapOvr>
    <a:masterClrMapping/>
  </p:clrMapOvr>
  <p:transition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77" grpId="0"/>
      <p:bldP spid="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21" name="图形"/>
          <p:cNvGrpSpPr/>
          <p:nvPr/>
        </p:nvGrpSpPr>
        <p:grpSpPr>
          <a:xfrm>
            <a:off x="292101" y="1956436"/>
            <a:ext cx="11330305" cy="3516630"/>
            <a:chOff x="1" y="3081"/>
            <a:chExt cx="17843" cy="5538"/>
          </a:xfrm>
        </p:grpSpPr>
        <p:cxnSp>
          <p:nvCxnSpPr>
            <p:cNvPr id="27" name="图形"/>
            <p:cNvCxnSpPr/>
            <p:nvPr/>
          </p:nvCxnSpPr>
          <p:spPr>
            <a:xfrm>
              <a:off x="1688" y="5685"/>
              <a:ext cx="1470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图形" descr="D:/包图网/包图网素材/商务办公/5d00bd44efe15.jpg5d00bd44efe1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3081"/>
              <a:ext cx="3699" cy="5438"/>
            </a:xfrm>
            <a:custGeom>
              <a:avLst/>
              <a:gdLst>
                <a:gd name="connsiteX0" fmla="*/ 622466 w 2533532"/>
                <a:gd name="connsiteY0" fmla="*/ 0 h 3842680"/>
                <a:gd name="connsiteX1" fmla="*/ 2504771 w 2533532"/>
                <a:gd name="connsiteY1" fmla="*/ 1534123 h 3842680"/>
                <a:gd name="connsiteX2" fmla="*/ 2533532 w 2533532"/>
                <a:gd name="connsiteY2" fmla="*/ 1722573 h 3842680"/>
                <a:gd name="connsiteX3" fmla="*/ 2533532 w 2533532"/>
                <a:gd name="connsiteY3" fmla="*/ 2120108 h 3842680"/>
                <a:gd name="connsiteX4" fmla="*/ 2504771 w 2533532"/>
                <a:gd name="connsiteY4" fmla="*/ 2308557 h 3842680"/>
                <a:gd name="connsiteX5" fmla="*/ 622466 w 2533532"/>
                <a:gd name="connsiteY5" fmla="*/ 3842680 h 3842680"/>
                <a:gd name="connsiteX6" fmla="*/ 51118 w 2533532"/>
                <a:gd name="connsiteY6" fmla="*/ 3756301 h 3842680"/>
                <a:gd name="connsiteX7" fmla="*/ 0 w 2533532"/>
                <a:gd name="connsiteY7" fmla="*/ 3737591 h 3842680"/>
                <a:gd name="connsiteX8" fmla="*/ 0 w 2533532"/>
                <a:gd name="connsiteY8" fmla="*/ 105089 h 3842680"/>
                <a:gd name="connsiteX9" fmla="*/ 51118 w 2533532"/>
                <a:gd name="connsiteY9" fmla="*/ 86380 h 3842680"/>
                <a:gd name="connsiteX10" fmla="*/ 622466 w 2533532"/>
                <a:gd name="connsiteY10" fmla="*/ 0 h 38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3532" h="3842680">
                  <a:moveTo>
                    <a:pt x="622466" y="0"/>
                  </a:moveTo>
                  <a:cubicBezTo>
                    <a:pt x="1550952" y="0"/>
                    <a:pt x="2325614" y="658601"/>
                    <a:pt x="2504771" y="1534123"/>
                  </a:cubicBezTo>
                  <a:lnTo>
                    <a:pt x="2533532" y="1722573"/>
                  </a:lnTo>
                  <a:lnTo>
                    <a:pt x="2533532" y="2120108"/>
                  </a:lnTo>
                  <a:lnTo>
                    <a:pt x="2504771" y="2308557"/>
                  </a:lnTo>
                  <a:cubicBezTo>
                    <a:pt x="2325614" y="3184080"/>
                    <a:pt x="1550952" y="3842680"/>
                    <a:pt x="622466" y="3842680"/>
                  </a:cubicBezTo>
                  <a:cubicBezTo>
                    <a:pt x="423505" y="3842680"/>
                    <a:pt x="231607" y="3812438"/>
                    <a:pt x="51118" y="3756301"/>
                  </a:cubicBezTo>
                  <a:lnTo>
                    <a:pt x="0" y="3737591"/>
                  </a:lnTo>
                  <a:lnTo>
                    <a:pt x="0" y="105089"/>
                  </a:lnTo>
                  <a:lnTo>
                    <a:pt x="51118" y="86380"/>
                  </a:lnTo>
                  <a:cubicBezTo>
                    <a:pt x="231607" y="30242"/>
                    <a:pt x="423505" y="0"/>
                    <a:pt x="622466" y="0"/>
                  </a:cubicBezTo>
                  <a:close/>
                </a:path>
              </a:pathLst>
            </a:custGeom>
          </p:spPr>
        </p:pic>
        <p:sp>
          <p:nvSpPr>
            <p:cNvPr id="29" name="图形"/>
            <p:cNvSpPr/>
            <p:nvPr/>
          </p:nvSpPr>
          <p:spPr>
            <a:xfrm>
              <a:off x="5189" y="5130"/>
              <a:ext cx="1110" cy="11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1</a:t>
              </a:r>
              <a:endPara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endParaRPr>
            </a:p>
          </p:txBody>
        </p:sp>
        <p:sp>
          <p:nvSpPr>
            <p:cNvPr id="30" name="图形"/>
            <p:cNvSpPr/>
            <p:nvPr/>
          </p:nvSpPr>
          <p:spPr>
            <a:xfrm>
              <a:off x="8636" y="5130"/>
              <a:ext cx="1110" cy="11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2</a:t>
              </a:r>
              <a:endPara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endParaRPr>
            </a:p>
          </p:txBody>
        </p:sp>
        <p:sp>
          <p:nvSpPr>
            <p:cNvPr id="31" name="图形"/>
            <p:cNvSpPr/>
            <p:nvPr/>
          </p:nvSpPr>
          <p:spPr>
            <a:xfrm>
              <a:off x="12102" y="5130"/>
              <a:ext cx="1110" cy="11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3</a:t>
              </a:r>
              <a:endPara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endParaRPr>
            </a:p>
          </p:txBody>
        </p:sp>
        <p:sp>
          <p:nvSpPr>
            <p:cNvPr id="32" name="图形"/>
            <p:cNvSpPr/>
            <p:nvPr/>
          </p:nvSpPr>
          <p:spPr>
            <a:xfrm>
              <a:off x="15529" y="5130"/>
              <a:ext cx="1110" cy="11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4</a:t>
              </a:r>
              <a:endPara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endParaRPr>
            </a:p>
          </p:txBody>
        </p:sp>
        <p:sp>
          <p:nvSpPr>
            <p:cNvPr id="51" name="图形"/>
            <p:cNvSpPr/>
            <p:nvPr/>
          </p:nvSpPr>
          <p:spPr>
            <a:xfrm flipV="1">
              <a:off x="5054" y="3195"/>
              <a:ext cx="1380" cy="1380"/>
            </a:xfrm>
            <a:prstGeom prst="ellipse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图形"/>
            <p:cNvSpPr/>
            <p:nvPr/>
          </p:nvSpPr>
          <p:spPr>
            <a:xfrm flipV="1">
              <a:off x="8501" y="3195"/>
              <a:ext cx="1380" cy="1380"/>
            </a:xfrm>
            <a:prstGeom prst="ellipse">
              <a:avLst/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图形"/>
            <p:cNvSpPr/>
            <p:nvPr/>
          </p:nvSpPr>
          <p:spPr>
            <a:xfrm flipV="1">
              <a:off x="11967" y="3195"/>
              <a:ext cx="1380" cy="1380"/>
            </a:xfrm>
            <a:prstGeom prst="ellipse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图形"/>
            <p:cNvSpPr/>
            <p:nvPr/>
          </p:nvSpPr>
          <p:spPr>
            <a:xfrm flipV="1">
              <a:off x="15394" y="3195"/>
              <a:ext cx="1380" cy="1380"/>
            </a:xfrm>
            <a:prstGeom prst="ellipse">
              <a:avLst/>
            </a:pr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2" name="图形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82" y="3468"/>
              <a:ext cx="750" cy="750"/>
            </a:xfrm>
            <a:prstGeom prst="rect">
              <a:avLst/>
            </a:prstGeom>
          </p:spPr>
        </p:pic>
        <p:pic>
          <p:nvPicPr>
            <p:cNvPr id="63" name="图形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69" y="3468"/>
              <a:ext cx="750" cy="750"/>
            </a:xfrm>
            <a:prstGeom prst="rect">
              <a:avLst/>
            </a:prstGeom>
          </p:spPr>
        </p:pic>
        <p:pic>
          <p:nvPicPr>
            <p:cNvPr id="64" name="图形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709" y="3468"/>
              <a:ext cx="750" cy="750"/>
            </a:xfrm>
            <a:prstGeom prst="rect">
              <a:avLst/>
            </a:prstGeom>
          </p:spPr>
        </p:pic>
        <p:pic>
          <p:nvPicPr>
            <p:cNvPr id="65" name="图形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16" y="3468"/>
              <a:ext cx="750" cy="750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3980" y="6576"/>
              <a:ext cx="3523" cy="2043"/>
              <a:chOff x="4354" y="6576"/>
              <a:chExt cx="3523" cy="2043"/>
            </a:xfrm>
          </p:grpSpPr>
          <p:sp>
            <p:nvSpPr>
              <p:cNvPr id="15" name="图形"/>
              <p:cNvSpPr txBox="1"/>
              <p:nvPr/>
            </p:nvSpPr>
            <p:spPr>
              <a:xfrm>
                <a:off x="4623" y="7152"/>
                <a:ext cx="2990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16" name="图形"/>
              <p:cNvSpPr txBox="1"/>
              <p:nvPr/>
            </p:nvSpPr>
            <p:spPr>
              <a:xfrm>
                <a:off x="4354" y="6576"/>
                <a:ext cx="3523" cy="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sym typeface="+mn-ea"/>
                  </a:rPr>
                  <a:t>Add subtitle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427" y="6576"/>
              <a:ext cx="3523" cy="2043"/>
              <a:chOff x="4354" y="6576"/>
              <a:chExt cx="3523" cy="2043"/>
            </a:xfrm>
          </p:grpSpPr>
          <p:sp>
            <p:nvSpPr>
              <p:cNvPr id="11" name="图形"/>
              <p:cNvSpPr txBox="1"/>
              <p:nvPr/>
            </p:nvSpPr>
            <p:spPr>
              <a:xfrm>
                <a:off x="4623" y="7152"/>
                <a:ext cx="2990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2" name="图形"/>
              <p:cNvSpPr txBox="1"/>
              <p:nvPr/>
            </p:nvSpPr>
            <p:spPr>
              <a:xfrm>
                <a:off x="4354" y="6576"/>
                <a:ext cx="3523" cy="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sym typeface="+mn-ea"/>
                  </a:rPr>
                  <a:t>Add subtitle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0893" y="6576"/>
              <a:ext cx="3523" cy="2043"/>
              <a:chOff x="4354" y="6576"/>
              <a:chExt cx="3523" cy="2043"/>
            </a:xfrm>
          </p:grpSpPr>
          <p:sp>
            <p:nvSpPr>
              <p:cNvPr id="14" name="图形"/>
              <p:cNvSpPr txBox="1"/>
              <p:nvPr/>
            </p:nvSpPr>
            <p:spPr>
              <a:xfrm>
                <a:off x="4623" y="7152"/>
                <a:ext cx="2990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3" name="图形"/>
              <p:cNvSpPr txBox="1"/>
              <p:nvPr/>
            </p:nvSpPr>
            <p:spPr>
              <a:xfrm>
                <a:off x="4354" y="6576"/>
                <a:ext cx="3523" cy="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sym typeface="+mn-ea"/>
                  </a:rPr>
                  <a:t>Add subtitle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sym typeface="+mn-ea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4321" y="6576"/>
              <a:ext cx="3523" cy="2043"/>
              <a:chOff x="4354" y="6576"/>
              <a:chExt cx="3523" cy="2043"/>
            </a:xfrm>
          </p:grpSpPr>
          <p:sp>
            <p:nvSpPr>
              <p:cNvPr id="19" name="图形"/>
              <p:cNvSpPr txBox="1"/>
              <p:nvPr/>
            </p:nvSpPr>
            <p:spPr>
              <a:xfrm>
                <a:off x="4623" y="7152"/>
                <a:ext cx="2990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20" name="图形"/>
              <p:cNvSpPr txBox="1"/>
              <p:nvPr/>
            </p:nvSpPr>
            <p:spPr>
              <a:xfrm>
                <a:off x="4354" y="6576"/>
                <a:ext cx="3523" cy="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sym typeface="+mn-ea"/>
                  </a:rPr>
                  <a:t>Add subtitle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17" name="图形"/>
          <p:cNvGrpSpPr/>
          <p:nvPr/>
        </p:nvGrpSpPr>
        <p:grpSpPr>
          <a:xfrm>
            <a:off x="1024892" y="1465580"/>
            <a:ext cx="10100945" cy="4525010"/>
            <a:chOff x="1614" y="2308"/>
            <a:chExt cx="15907" cy="7126"/>
          </a:xfrm>
        </p:grpSpPr>
        <p:pic>
          <p:nvPicPr>
            <p:cNvPr id="7" name="图形" descr="D:/包图网/包图网素材/商务办公/5d306fab975f9.jpg5d306fab975f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5"/>
            <a:stretch>
              <a:fillRect/>
            </a:stretch>
          </p:blipFill>
          <p:spPr>
            <a:xfrm>
              <a:off x="1614" y="2668"/>
              <a:ext cx="15907" cy="3125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9" name="图形"/>
            <p:cNvSpPr/>
            <p:nvPr/>
          </p:nvSpPr>
          <p:spPr>
            <a:xfrm>
              <a:off x="2378" y="2308"/>
              <a:ext cx="5652" cy="38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cxnSp>
          <p:nvCxnSpPr>
            <p:cNvPr id="53" name="图形"/>
            <p:cNvCxnSpPr/>
            <p:nvPr/>
          </p:nvCxnSpPr>
          <p:spPr>
            <a:xfrm>
              <a:off x="2751" y="5720"/>
              <a:ext cx="159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图形" descr="e7d195523061f1c09e9d68d7cf438b91ef959ecb14fc25d26BBA7F7DBC18E55DFF4014AF651F0BF2569D4B6C1DA7F1A4683A481403BD872FC687266AD13265C1DE7C373772FD8728ABDD69ADD03BFF5BE2862BC891DBB79E8C77DB9F81EA0053539D41D50664315879CF6697605FEBBB6C490CE8797437DDE478C096EDB5D7F628DC21DB53EEF33FBB758B9C20194E31"/>
            <p:cNvSpPr>
              <a:spLocks noEditPoints="1"/>
            </p:cNvSpPr>
            <p:nvPr/>
          </p:nvSpPr>
          <p:spPr bwMode="auto">
            <a:xfrm>
              <a:off x="6834" y="2575"/>
              <a:ext cx="825" cy="704"/>
            </a:xfrm>
            <a:custGeom>
              <a:avLst/>
              <a:gdLst>
                <a:gd name="T0" fmla="*/ 689 w 746"/>
                <a:gd name="T1" fmla="*/ 125 h 638"/>
                <a:gd name="T2" fmla="*/ 552 w 746"/>
                <a:gd name="T3" fmla="*/ 125 h 638"/>
                <a:gd name="T4" fmla="*/ 552 w 746"/>
                <a:gd name="T5" fmla="*/ 57 h 638"/>
                <a:gd name="T6" fmla="*/ 495 w 746"/>
                <a:gd name="T7" fmla="*/ 0 h 638"/>
                <a:gd name="T8" fmla="*/ 253 w 746"/>
                <a:gd name="T9" fmla="*/ 0 h 638"/>
                <a:gd name="T10" fmla="*/ 196 w 746"/>
                <a:gd name="T11" fmla="*/ 57 h 638"/>
                <a:gd name="T12" fmla="*/ 196 w 746"/>
                <a:gd name="T13" fmla="*/ 125 h 638"/>
                <a:gd name="T14" fmla="*/ 57 w 746"/>
                <a:gd name="T15" fmla="*/ 125 h 638"/>
                <a:gd name="T16" fmla="*/ 0 w 746"/>
                <a:gd name="T17" fmla="*/ 182 h 638"/>
                <a:gd name="T18" fmla="*/ 0 w 746"/>
                <a:gd name="T19" fmla="*/ 581 h 638"/>
                <a:gd name="T20" fmla="*/ 57 w 746"/>
                <a:gd name="T21" fmla="*/ 638 h 638"/>
                <a:gd name="T22" fmla="*/ 689 w 746"/>
                <a:gd name="T23" fmla="*/ 638 h 638"/>
                <a:gd name="T24" fmla="*/ 746 w 746"/>
                <a:gd name="T25" fmla="*/ 581 h 638"/>
                <a:gd name="T26" fmla="*/ 746 w 746"/>
                <a:gd name="T27" fmla="*/ 182 h 638"/>
                <a:gd name="T28" fmla="*/ 689 w 746"/>
                <a:gd name="T29" fmla="*/ 125 h 638"/>
                <a:gd name="T30" fmla="*/ 239 w 746"/>
                <a:gd name="T31" fmla="*/ 57 h 638"/>
                <a:gd name="T32" fmla="*/ 253 w 746"/>
                <a:gd name="T33" fmla="*/ 44 h 638"/>
                <a:gd name="T34" fmla="*/ 495 w 746"/>
                <a:gd name="T35" fmla="*/ 44 h 638"/>
                <a:gd name="T36" fmla="*/ 508 w 746"/>
                <a:gd name="T37" fmla="*/ 57 h 638"/>
                <a:gd name="T38" fmla="*/ 508 w 746"/>
                <a:gd name="T39" fmla="*/ 125 h 638"/>
                <a:gd name="T40" fmla="*/ 239 w 746"/>
                <a:gd name="T41" fmla="*/ 125 h 638"/>
                <a:gd name="T42" fmla="*/ 239 w 746"/>
                <a:gd name="T43" fmla="*/ 57 h 638"/>
                <a:gd name="T44" fmla="*/ 57 w 746"/>
                <a:gd name="T45" fmla="*/ 169 h 638"/>
                <a:gd name="T46" fmla="*/ 689 w 746"/>
                <a:gd name="T47" fmla="*/ 169 h 638"/>
                <a:gd name="T48" fmla="*/ 703 w 746"/>
                <a:gd name="T49" fmla="*/ 182 h 638"/>
                <a:gd name="T50" fmla="*/ 703 w 746"/>
                <a:gd name="T51" fmla="*/ 295 h 638"/>
                <a:gd name="T52" fmla="*/ 545 w 746"/>
                <a:gd name="T53" fmla="*/ 295 h 638"/>
                <a:gd name="T54" fmla="*/ 545 w 746"/>
                <a:gd name="T55" fmla="*/ 267 h 638"/>
                <a:gd name="T56" fmla="*/ 501 w 746"/>
                <a:gd name="T57" fmla="*/ 267 h 638"/>
                <a:gd name="T58" fmla="*/ 501 w 746"/>
                <a:gd name="T59" fmla="*/ 295 h 638"/>
                <a:gd name="T60" fmla="*/ 245 w 746"/>
                <a:gd name="T61" fmla="*/ 295 h 638"/>
                <a:gd name="T62" fmla="*/ 245 w 746"/>
                <a:gd name="T63" fmla="*/ 266 h 638"/>
                <a:gd name="T64" fmla="*/ 201 w 746"/>
                <a:gd name="T65" fmla="*/ 266 h 638"/>
                <a:gd name="T66" fmla="*/ 201 w 746"/>
                <a:gd name="T67" fmla="*/ 295 h 638"/>
                <a:gd name="T68" fmla="*/ 43 w 746"/>
                <a:gd name="T69" fmla="*/ 295 h 638"/>
                <a:gd name="T70" fmla="*/ 43 w 746"/>
                <a:gd name="T71" fmla="*/ 182 h 638"/>
                <a:gd name="T72" fmla="*/ 57 w 746"/>
                <a:gd name="T73" fmla="*/ 169 h 638"/>
                <a:gd name="T74" fmla="*/ 689 w 746"/>
                <a:gd name="T75" fmla="*/ 594 h 638"/>
                <a:gd name="T76" fmla="*/ 57 w 746"/>
                <a:gd name="T77" fmla="*/ 594 h 638"/>
                <a:gd name="T78" fmla="*/ 43 w 746"/>
                <a:gd name="T79" fmla="*/ 581 h 638"/>
                <a:gd name="T80" fmla="*/ 43 w 746"/>
                <a:gd name="T81" fmla="*/ 338 h 638"/>
                <a:gd name="T82" fmla="*/ 201 w 746"/>
                <a:gd name="T83" fmla="*/ 338 h 638"/>
                <a:gd name="T84" fmla="*/ 201 w 746"/>
                <a:gd name="T85" fmla="*/ 368 h 638"/>
                <a:gd name="T86" fmla="*/ 245 w 746"/>
                <a:gd name="T87" fmla="*/ 368 h 638"/>
                <a:gd name="T88" fmla="*/ 245 w 746"/>
                <a:gd name="T89" fmla="*/ 338 h 638"/>
                <a:gd name="T90" fmla="*/ 501 w 746"/>
                <a:gd name="T91" fmla="*/ 338 h 638"/>
                <a:gd name="T92" fmla="*/ 501 w 746"/>
                <a:gd name="T93" fmla="*/ 369 h 638"/>
                <a:gd name="T94" fmla="*/ 545 w 746"/>
                <a:gd name="T95" fmla="*/ 369 h 638"/>
                <a:gd name="T96" fmla="*/ 545 w 746"/>
                <a:gd name="T97" fmla="*/ 338 h 638"/>
                <a:gd name="T98" fmla="*/ 703 w 746"/>
                <a:gd name="T99" fmla="*/ 338 h 638"/>
                <a:gd name="T100" fmla="*/ 703 w 746"/>
                <a:gd name="T101" fmla="*/ 581 h 638"/>
                <a:gd name="T102" fmla="*/ 689 w 746"/>
                <a:gd name="T103" fmla="*/ 5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6" h="638">
                  <a:moveTo>
                    <a:pt x="689" y="125"/>
                  </a:moveTo>
                  <a:cubicBezTo>
                    <a:pt x="552" y="125"/>
                    <a:pt x="552" y="125"/>
                    <a:pt x="552" y="125"/>
                  </a:cubicBezTo>
                  <a:cubicBezTo>
                    <a:pt x="552" y="57"/>
                    <a:pt x="552" y="57"/>
                    <a:pt x="552" y="57"/>
                  </a:cubicBezTo>
                  <a:cubicBezTo>
                    <a:pt x="552" y="26"/>
                    <a:pt x="526" y="0"/>
                    <a:pt x="495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21" y="0"/>
                    <a:pt x="196" y="26"/>
                    <a:pt x="196" y="57"/>
                  </a:cubicBezTo>
                  <a:cubicBezTo>
                    <a:pt x="196" y="125"/>
                    <a:pt x="196" y="125"/>
                    <a:pt x="196" y="125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25" y="125"/>
                    <a:pt x="0" y="151"/>
                    <a:pt x="0" y="182"/>
                  </a:cubicBezTo>
                  <a:cubicBezTo>
                    <a:pt x="0" y="581"/>
                    <a:pt x="0" y="581"/>
                    <a:pt x="0" y="581"/>
                  </a:cubicBezTo>
                  <a:cubicBezTo>
                    <a:pt x="0" y="612"/>
                    <a:pt x="25" y="638"/>
                    <a:pt x="57" y="638"/>
                  </a:cubicBezTo>
                  <a:cubicBezTo>
                    <a:pt x="689" y="638"/>
                    <a:pt x="689" y="638"/>
                    <a:pt x="689" y="638"/>
                  </a:cubicBezTo>
                  <a:cubicBezTo>
                    <a:pt x="721" y="638"/>
                    <a:pt x="746" y="612"/>
                    <a:pt x="746" y="581"/>
                  </a:cubicBezTo>
                  <a:cubicBezTo>
                    <a:pt x="746" y="182"/>
                    <a:pt x="746" y="182"/>
                    <a:pt x="746" y="182"/>
                  </a:cubicBezTo>
                  <a:cubicBezTo>
                    <a:pt x="746" y="151"/>
                    <a:pt x="721" y="125"/>
                    <a:pt x="689" y="125"/>
                  </a:cubicBezTo>
                  <a:close/>
                  <a:moveTo>
                    <a:pt x="239" y="57"/>
                  </a:moveTo>
                  <a:cubicBezTo>
                    <a:pt x="239" y="50"/>
                    <a:pt x="245" y="44"/>
                    <a:pt x="253" y="44"/>
                  </a:cubicBezTo>
                  <a:cubicBezTo>
                    <a:pt x="495" y="44"/>
                    <a:pt x="495" y="44"/>
                    <a:pt x="495" y="44"/>
                  </a:cubicBezTo>
                  <a:cubicBezTo>
                    <a:pt x="502" y="44"/>
                    <a:pt x="508" y="50"/>
                    <a:pt x="508" y="57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239" y="125"/>
                    <a:pt x="239" y="125"/>
                    <a:pt x="239" y="125"/>
                  </a:cubicBezTo>
                  <a:lnTo>
                    <a:pt x="239" y="57"/>
                  </a:lnTo>
                  <a:close/>
                  <a:moveTo>
                    <a:pt x="57" y="169"/>
                  </a:moveTo>
                  <a:cubicBezTo>
                    <a:pt x="689" y="169"/>
                    <a:pt x="689" y="169"/>
                    <a:pt x="689" y="169"/>
                  </a:cubicBezTo>
                  <a:cubicBezTo>
                    <a:pt x="697" y="169"/>
                    <a:pt x="703" y="175"/>
                    <a:pt x="703" y="182"/>
                  </a:cubicBezTo>
                  <a:cubicBezTo>
                    <a:pt x="703" y="295"/>
                    <a:pt x="703" y="295"/>
                    <a:pt x="703" y="295"/>
                  </a:cubicBezTo>
                  <a:cubicBezTo>
                    <a:pt x="545" y="295"/>
                    <a:pt x="545" y="295"/>
                    <a:pt x="545" y="295"/>
                  </a:cubicBezTo>
                  <a:cubicBezTo>
                    <a:pt x="545" y="267"/>
                    <a:pt x="545" y="267"/>
                    <a:pt x="545" y="267"/>
                  </a:cubicBezTo>
                  <a:cubicBezTo>
                    <a:pt x="501" y="267"/>
                    <a:pt x="501" y="267"/>
                    <a:pt x="501" y="267"/>
                  </a:cubicBezTo>
                  <a:cubicBezTo>
                    <a:pt x="501" y="295"/>
                    <a:pt x="501" y="295"/>
                    <a:pt x="501" y="295"/>
                  </a:cubicBezTo>
                  <a:cubicBezTo>
                    <a:pt x="245" y="295"/>
                    <a:pt x="245" y="295"/>
                    <a:pt x="245" y="295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1" y="295"/>
                    <a:pt x="201" y="295"/>
                    <a:pt x="201" y="295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43" y="175"/>
                    <a:pt x="49" y="169"/>
                    <a:pt x="57" y="169"/>
                  </a:cubicBezTo>
                  <a:close/>
                  <a:moveTo>
                    <a:pt x="689" y="594"/>
                  </a:moveTo>
                  <a:cubicBezTo>
                    <a:pt x="57" y="594"/>
                    <a:pt x="57" y="594"/>
                    <a:pt x="57" y="594"/>
                  </a:cubicBezTo>
                  <a:cubicBezTo>
                    <a:pt x="49" y="594"/>
                    <a:pt x="43" y="588"/>
                    <a:pt x="43" y="581"/>
                  </a:cubicBezTo>
                  <a:cubicBezTo>
                    <a:pt x="43" y="338"/>
                    <a:pt x="43" y="338"/>
                    <a:pt x="43" y="338"/>
                  </a:cubicBezTo>
                  <a:cubicBezTo>
                    <a:pt x="201" y="338"/>
                    <a:pt x="201" y="338"/>
                    <a:pt x="201" y="338"/>
                  </a:cubicBezTo>
                  <a:cubicBezTo>
                    <a:pt x="201" y="368"/>
                    <a:pt x="201" y="368"/>
                    <a:pt x="201" y="368"/>
                  </a:cubicBezTo>
                  <a:cubicBezTo>
                    <a:pt x="245" y="368"/>
                    <a:pt x="245" y="368"/>
                    <a:pt x="245" y="368"/>
                  </a:cubicBezTo>
                  <a:cubicBezTo>
                    <a:pt x="245" y="338"/>
                    <a:pt x="245" y="338"/>
                    <a:pt x="245" y="338"/>
                  </a:cubicBezTo>
                  <a:cubicBezTo>
                    <a:pt x="501" y="338"/>
                    <a:pt x="501" y="338"/>
                    <a:pt x="501" y="338"/>
                  </a:cubicBezTo>
                  <a:cubicBezTo>
                    <a:pt x="501" y="369"/>
                    <a:pt x="501" y="369"/>
                    <a:pt x="501" y="369"/>
                  </a:cubicBezTo>
                  <a:cubicBezTo>
                    <a:pt x="545" y="369"/>
                    <a:pt x="545" y="369"/>
                    <a:pt x="545" y="369"/>
                  </a:cubicBezTo>
                  <a:cubicBezTo>
                    <a:pt x="545" y="338"/>
                    <a:pt x="545" y="338"/>
                    <a:pt x="545" y="338"/>
                  </a:cubicBezTo>
                  <a:cubicBezTo>
                    <a:pt x="703" y="338"/>
                    <a:pt x="703" y="338"/>
                    <a:pt x="703" y="338"/>
                  </a:cubicBezTo>
                  <a:cubicBezTo>
                    <a:pt x="703" y="581"/>
                    <a:pt x="703" y="581"/>
                    <a:pt x="703" y="581"/>
                  </a:cubicBezTo>
                  <a:cubicBezTo>
                    <a:pt x="703" y="588"/>
                    <a:pt x="697" y="594"/>
                    <a:pt x="689" y="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阿里巴巴普惠体" panose="00020600040101010101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620" y="9434"/>
              <a:ext cx="5990" cy="0"/>
              <a:chOff x="228600" y="4779108"/>
              <a:chExt cx="3913554" cy="0"/>
            </a:xfrm>
          </p:grpSpPr>
          <p:cxnSp>
            <p:nvCxnSpPr>
              <p:cNvPr id="61" name="图形"/>
              <p:cNvCxnSpPr/>
              <p:nvPr/>
            </p:nvCxnSpPr>
            <p:spPr>
              <a:xfrm>
                <a:off x="228600" y="4779108"/>
                <a:ext cx="3913554" cy="0"/>
              </a:xfrm>
              <a:prstGeom prst="line">
                <a:avLst/>
              </a:prstGeom>
              <a:ln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图形"/>
              <p:cNvCxnSpPr/>
              <p:nvPr/>
            </p:nvCxnSpPr>
            <p:spPr>
              <a:xfrm>
                <a:off x="228600" y="4779108"/>
                <a:ext cx="1209431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/>
            <p:cNvGrpSpPr/>
            <p:nvPr/>
          </p:nvGrpSpPr>
          <p:grpSpPr>
            <a:xfrm>
              <a:off x="10421" y="9434"/>
              <a:ext cx="5990" cy="0"/>
              <a:chOff x="228600" y="4779108"/>
              <a:chExt cx="3913554" cy="0"/>
            </a:xfrm>
          </p:grpSpPr>
          <p:cxnSp>
            <p:nvCxnSpPr>
              <p:cNvPr id="64" name="图形"/>
              <p:cNvCxnSpPr/>
              <p:nvPr/>
            </p:nvCxnSpPr>
            <p:spPr>
              <a:xfrm>
                <a:off x="228600" y="4779108"/>
                <a:ext cx="3913554" cy="0"/>
              </a:xfrm>
              <a:prstGeom prst="line">
                <a:avLst/>
              </a:prstGeom>
              <a:ln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图形"/>
              <p:cNvCxnSpPr/>
              <p:nvPr/>
            </p:nvCxnSpPr>
            <p:spPr>
              <a:xfrm>
                <a:off x="228600" y="4779108"/>
                <a:ext cx="1209431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组合 1"/>
            <p:cNvGrpSpPr/>
            <p:nvPr/>
          </p:nvGrpSpPr>
          <p:grpSpPr>
            <a:xfrm>
              <a:off x="2750" y="3291"/>
              <a:ext cx="4909" cy="1375"/>
              <a:chOff x="2998" y="2927"/>
              <a:chExt cx="4909" cy="1375"/>
            </a:xfrm>
          </p:grpSpPr>
          <p:sp>
            <p:nvSpPr>
              <p:cNvPr id="8" name="图形"/>
              <p:cNvSpPr txBox="1"/>
              <p:nvPr/>
            </p:nvSpPr>
            <p:spPr>
              <a:xfrm>
                <a:off x="2998" y="2927"/>
                <a:ext cx="3815" cy="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000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" name="图形"/>
              <p:cNvSpPr txBox="1"/>
              <p:nvPr/>
            </p:nvSpPr>
            <p:spPr>
              <a:xfrm>
                <a:off x="2998" y="3481"/>
                <a:ext cx="4909" cy="8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20" y="6816"/>
              <a:ext cx="6409" cy="1512"/>
              <a:chOff x="1620" y="6816"/>
              <a:chExt cx="6409" cy="1512"/>
            </a:xfrm>
          </p:grpSpPr>
          <p:sp>
            <p:nvSpPr>
              <p:cNvPr id="10" name="图形"/>
              <p:cNvSpPr txBox="1"/>
              <p:nvPr/>
            </p:nvSpPr>
            <p:spPr>
              <a:xfrm>
                <a:off x="1620" y="6816"/>
                <a:ext cx="4547" cy="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1" name="图形"/>
              <p:cNvSpPr txBox="1"/>
              <p:nvPr/>
            </p:nvSpPr>
            <p:spPr>
              <a:xfrm>
                <a:off x="1620" y="7370"/>
                <a:ext cx="6409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0421" y="6816"/>
              <a:ext cx="6409" cy="1512"/>
              <a:chOff x="1620" y="6816"/>
              <a:chExt cx="6409" cy="1512"/>
            </a:xfrm>
          </p:grpSpPr>
          <p:sp>
            <p:nvSpPr>
              <p:cNvPr id="15" name="图形"/>
              <p:cNvSpPr txBox="1"/>
              <p:nvPr/>
            </p:nvSpPr>
            <p:spPr>
              <a:xfrm>
                <a:off x="1620" y="6816"/>
                <a:ext cx="4199" cy="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4" name="图形"/>
              <p:cNvSpPr txBox="1"/>
              <p:nvPr/>
            </p:nvSpPr>
            <p:spPr>
              <a:xfrm>
                <a:off x="1620" y="7370"/>
                <a:ext cx="6409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49" name="图形"/>
          <p:cNvGrpSpPr/>
          <p:nvPr/>
        </p:nvGrpSpPr>
        <p:grpSpPr>
          <a:xfrm>
            <a:off x="602616" y="1735457"/>
            <a:ext cx="10942955" cy="4065905"/>
            <a:chOff x="760" y="2859"/>
            <a:chExt cx="17233" cy="6403"/>
          </a:xfrm>
        </p:grpSpPr>
        <p:grpSp>
          <p:nvGrpSpPr>
            <p:cNvPr id="22" name="组合 21"/>
            <p:cNvGrpSpPr/>
            <p:nvPr/>
          </p:nvGrpSpPr>
          <p:grpSpPr>
            <a:xfrm>
              <a:off x="6285" y="3094"/>
              <a:ext cx="6464" cy="6168"/>
              <a:chOff x="6243" y="3346"/>
              <a:chExt cx="6464" cy="6168"/>
            </a:xfrm>
          </p:grpSpPr>
          <p:sp>
            <p:nvSpPr>
              <p:cNvPr id="4" name="图形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123" y="7655"/>
                <a:ext cx="1584" cy="1365"/>
              </a:xfrm>
              <a:prstGeom prst="triangle">
                <a:avLst/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图形"/>
              <p:cNvSpPr/>
              <p:nvPr>
                <p:custDataLst>
                  <p:tags r:id="rId15"/>
                </p:custDataLst>
              </p:nvPr>
            </p:nvSpPr>
            <p:spPr>
              <a:xfrm>
                <a:off x="7677" y="7613"/>
                <a:ext cx="4112" cy="1365"/>
              </a:xfrm>
              <a:prstGeom prst="parallelogram">
                <a:avLst>
                  <a:gd name="adj" fmla="val 57722"/>
                </a:avLst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图形"/>
              <p:cNvSpPr/>
              <p:nvPr>
                <p:custDataLst>
                  <p:tags r:id="rId16"/>
                </p:custDataLst>
              </p:nvPr>
            </p:nvSpPr>
            <p:spPr>
              <a:xfrm rot="7176267">
                <a:off x="6134" y="8041"/>
                <a:ext cx="1583" cy="1365"/>
              </a:xfrm>
              <a:prstGeom prst="triangl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图形"/>
              <p:cNvSpPr/>
              <p:nvPr>
                <p:custDataLst>
                  <p:tags r:id="rId17"/>
                </p:custDataLst>
              </p:nvPr>
            </p:nvSpPr>
            <p:spPr>
              <a:xfrm rot="7176267">
                <a:off x="5961" y="6114"/>
                <a:ext cx="4143" cy="1365"/>
              </a:xfrm>
              <a:prstGeom prst="parallelogram">
                <a:avLst>
                  <a:gd name="adj" fmla="val 57327"/>
                </a:avLst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图形"/>
              <p:cNvSpPr/>
              <p:nvPr>
                <p:custDataLst>
                  <p:tags r:id="rId18"/>
                </p:custDataLst>
              </p:nvPr>
            </p:nvSpPr>
            <p:spPr>
              <a:xfrm rot="14409079">
                <a:off x="8338" y="3455"/>
                <a:ext cx="1583" cy="1365"/>
              </a:xfrm>
              <a:prstGeom prst="triangl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图形"/>
              <p:cNvSpPr/>
              <p:nvPr>
                <p:custDataLst>
                  <p:tags r:id="rId19"/>
                </p:custDataLst>
              </p:nvPr>
            </p:nvSpPr>
            <p:spPr>
              <a:xfrm rot="14409079">
                <a:off x="8139" y="5384"/>
                <a:ext cx="4109" cy="1365"/>
              </a:xfrm>
              <a:prstGeom prst="parallelogram">
                <a:avLst>
                  <a:gd name="adj" fmla="val 57327"/>
                </a:avLst>
              </a:pr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图形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11562" y="8295"/>
                <a:ext cx="703" cy="578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图形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004" y="3640"/>
                <a:ext cx="632" cy="631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图形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448" y="8337"/>
                <a:ext cx="570" cy="568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0662" y="2859"/>
              <a:ext cx="5244" cy="1682"/>
              <a:chOff x="1562" y="6969"/>
              <a:chExt cx="5244" cy="1682"/>
            </a:xfrm>
          </p:grpSpPr>
          <p:sp>
            <p:nvSpPr>
              <p:cNvPr id="47" name="图形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562" y="6969"/>
                <a:ext cx="4311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48" name="图形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562" y="7548"/>
                <a:ext cx="5244" cy="1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1850" y="4871"/>
              <a:ext cx="5244" cy="1682"/>
              <a:chOff x="1562" y="6969"/>
              <a:chExt cx="5244" cy="1682"/>
            </a:xfrm>
          </p:grpSpPr>
          <p:sp>
            <p:nvSpPr>
              <p:cNvPr id="24" name="图形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562" y="6969"/>
                <a:ext cx="4402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5" name="图形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562" y="7548"/>
                <a:ext cx="5244" cy="1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2749" y="6872"/>
              <a:ext cx="5244" cy="1682"/>
              <a:chOff x="1562" y="6969"/>
              <a:chExt cx="5244" cy="1682"/>
            </a:xfrm>
          </p:grpSpPr>
          <p:sp>
            <p:nvSpPr>
              <p:cNvPr id="27" name="图形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562" y="6969"/>
                <a:ext cx="4345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8" name="图形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562" y="7548"/>
                <a:ext cx="5244" cy="1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60" y="6872"/>
              <a:ext cx="5244" cy="1682"/>
              <a:chOff x="1562" y="6969"/>
              <a:chExt cx="5244" cy="1682"/>
            </a:xfrm>
          </p:grpSpPr>
          <p:sp>
            <p:nvSpPr>
              <p:cNvPr id="38" name="图形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468" y="6969"/>
                <a:ext cx="4338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9" name="图形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562" y="7548"/>
                <a:ext cx="5244" cy="1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894" y="4871"/>
              <a:ext cx="5244" cy="1682"/>
              <a:chOff x="1562" y="6969"/>
              <a:chExt cx="5244" cy="1682"/>
            </a:xfrm>
          </p:grpSpPr>
          <p:sp>
            <p:nvSpPr>
              <p:cNvPr id="41" name="图形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511" y="6969"/>
                <a:ext cx="4295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42" name="图形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562" y="7548"/>
                <a:ext cx="5244" cy="1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2716" y="2870"/>
              <a:ext cx="5244" cy="1682"/>
              <a:chOff x="1562" y="6969"/>
              <a:chExt cx="5244" cy="1682"/>
            </a:xfrm>
          </p:grpSpPr>
          <p:sp>
            <p:nvSpPr>
              <p:cNvPr id="44" name="图形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054" y="6969"/>
                <a:ext cx="4752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45" name="图形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62" y="7548"/>
                <a:ext cx="5244" cy="1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29" name="图形"/>
          <p:cNvGrpSpPr/>
          <p:nvPr/>
        </p:nvGrpSpPr>
        <p:grpSpPr>
          <a:xfrm>
            <a:off x="1016635" y="2179955"/>
            <a:ext cx="10107931" cy="3291840"/>
            <a:chOff x="1601" y="3433"/>
            <a:chExt cx="15918" cy="5184"/>
          </a:xfrm>
        </p:grpSpPr>
        <p:grpSp>
          <p:nvGrpSpPr>
            <p:cNvPr id="5" name="组合 4"/>
            <p:cNvGrpSpPr/>
            <p:nvPr/>
          </p:nvGrpSpPr>
          <p:grpSpPr>
            <a:xfrm>
              <a:off x="1601" y="3433"/>
              <a:ext cx="4802" cy="5184"/>
              <a:chOff x="919993" y="2060330"/>
              <a:chExt cx="2902552" cy="3133490"/>
            </a:xfrm>
          </p:grpSpPr>
          <p:sp>
            <p:nvSpPr>
              <p:cNvPr id="8" name="图形"/>
              <p:cNvSpPr/>
              <p:nvPr/>
            </p:nvSpPr>
            <p:spPr>
              <a:xfrm>
                <a:off x="1009290" y="2060330"/>
                <a:ext cx="2813255" cy="3133490"/>
              </a:xfrm>
              <a:custGeom>
                <a:avLst/>
                <a:gdLst>
                  <a:gd name="connsiteX0" fmla="*/ 756510 w 1287625"/>
                  <a:gd name="connsiteY0" fmla="*/ 26625 h 1434197"/>
                  <a:gd name="connsiteX1" fmla="*/ 1148322 w 1287625"/>
                  <a:gd name="connsiteY1" fmla="*/ 222531 h 1434197"/>
                  <a:gd name="connsiteX2" fmla="*/ 1287625 w 1287625"/>
                  <a:gd name="connsiteY2" fmla="*/ 447927 h 1434197"/>
                  <a:gd name="connsiteX3" fmla="*/ 1287625 w 1287625"/>
                  <a:gd name="connsiteY3" fmla="*/ 986270 h 1434197"/>
                  <a:gd name="connsiteX4" fmla="*/ 1148322 w 1287625"/>
                  <a:gd name="connsiteY4" fmla="*/ 1211666 h 1434197"/>
                  <a:gd name="connsiteX5" fmla="*/ 756510 w 1287625"/>
                  <a:gd name="connsiteY5" fmla="*/ 1407572 h 1434197"/>
                  <a:gd name="connsiteX6" fmla="*/ 531114 w 1287625"/>
                  <a:gd name="connsiteY6" fmla="*/ 1407572 h 1434197"/>
                  <a:gd name="connsiteX7" fmla="*/ 139302 w 1287625"/>
                  <a:gd name="connsiteY7" fmla="*/ 1211666 h 1434197"/>
                  <a:gd name="connsiteX8" fmla="*/ 0 w 1287625"/>
                  <a:gd name="connsiteY8" fmla="*/ 986270 h 1434197"/>
                  <a:gd name="connsiteX9" fmla="*/ 0 w 1287625"/>
                  <a:gd name="connsiteY9" fmla="*/ 447927 h 1434197"/>
                  <a:gd name="connsiteX10" fmla="*/ 139302 w 1287625"/>
                  <a:gd name="connsiteY10" fmla="*/ 222531 h 1434197"/>
                  <a:gd name="connsiteX11" fmla="*/ 531114 w 1287625"/>
                  <a:gd name="connsiteY11" fmla="*/ 26625 h 1434197"/>
                  <a:gd name="connsiteX12" fmla="*/ 756510 w 1287625"/>
                  <a:gd name="connsiteY12" fmla="*/ 26625 h 143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625" h="1434197">
                    <a:moveTo>
                      <a:pt x="756510" y="26625"/>
                    </a:moveTo>
                    <a:lnTo>
                      <a:pt x="1148322" y="222531"/>
                    </a:lnTo>
                    <a:cubicBezTo>
                      <a:pt x="1233715" y="265227"/>
                      <a:pt x="1287625" y="352455"/>
                      <a:pt x="1287625" y="447927"/>
                    </a:cubicBezTo>
                    <a:lnTo>
                      <a:pt x="1287625" y="986270"/>
                    </a:lnTo>
                    <a:cubicBezTo>
                      <a:pt x="1287625" y="1081742"/>
                      <a:pt x="1233715" y="1168970"/>
                      <a:pt x="1148322" y="1211666"/>
                    </a:cubicBezTo>
                    <a:lnTo>
                      <a:pt x="756510" y="1407572"/>
                    </a:lnTo>
                    <a:cubicBezTo>
                      <a:pt x="685510" y="1443072"/>
                      <a:pt x="602114" y="1443072"/>
                      <a:pt x="531114" y="1407572"/>
                    </a:cubicBezTo>
                    <a:lnTo>
                      <a:pt x="139302" y="1211666"/>
                    </a:lnTo>
                    <a:cubicBezTo>
                      <a:pt x="53910" y="1168970"/>
                      <a:pt x="0" y="1081742"/>
                      <a:pt x="0" y="986270"/>
                    </a:cubicBezTo>
                    <a:lnTo>
                      <a:pt x="0" y="447927"/>
                    </a:lnTo>
                    <a:cubicBezTo>
                      <a:pt x="0" y="352455"/>
                      <a:pt x="53910" y="265227"/>
                      <a:pt x="139302" y="222531"/>
                    </a:cubicBezTo>
                    <a:lnTo>
                      <a:pt x="531114" y="26625"/>
                    </a:lnTo>
                    <a:cubicBezTo>
                      <a:pt x="602114" y="-8875"/>
                      <a:pt x="685510" y="-8875"/>
                      <a:pt x="756510" y="26625"/>
                    </a:cubicBezTo>
                  </a:path>
                </a:pathLst>
              </a:custGeom>
              <a:noFill/>
              <a:ln w="254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endParaRPr>
              </a:p>
            </p:txBody>
          </p:sp>
          <p:sp>
            <p:nvSpPr>
              <p:cNvPr id="10" name="图形"/>
              <p:cNvSpPr/>
              <p:nvPr/>
            </p:nvSpPr>
            <p:spPr>
              <a:xfrm>
                <a:off x="919993" y="2256824"/>
                <a:ext cx="675615" cy="752521"/>
              </a:xfrm>
              <a:custGeom>
                <a:avLst/>
                <a:gdLst>
                  <a:gd name="connsiteX0" fmla="*/ 756510 w 1287625"/>
                  <a:gd name="connsiteY0" fmla="*/ 26625 h 1434197"/>
                  <a:gd name="connsiteX1" fmla="*/ 1148322 w 1287625"/>
                  <a:gd name="connsiteY1" fmla="*/ 222531 h 1434197"/>
                  <a:gd name="connsiteX2" fmla="*/ 1287625 w 1287625"/>
                  <a:gd name="connsiteY2" fmla="*/ 447927 h 1434197"/>
                  <a:gd name="connsiteX3" fmla="*/ 1287625 w 1287625"/>
                  <a:gd name="connsiteY3" fmla="*/ 986270 h 1434197"/>
                  <a:gd name="connsiteX4" fmla="*/ 1148322 w 1287625"/>
                  <a:gd name="connsiteY4" fmla="*/ 1211666 h 1434197"/>
                  <a:gd name="connsiteX5" fmla="*/ 756510 w 1287625"/>
                  <a:gd name="connsiteY5" fmla="*/ 1407572 h 1434197"/>
                  <a:gd name="connsiteX6" fmla="*/ 531114 w 1287625"/>
                  <a:gd name="connsiteY6" fmla="*/ 1407572 h 1434197"/>
                  <a:gd name="connsiteX7" fmla="*/ 139302 w 1287625"/>
                  <a:gd name="connsiteY7" fmla="*/ 1211666 h 1434197"/>
                  <a:gd name="connsiteX8" fmla="*/ 0 w 1287625"/>
                  <a:gd name="connsiteY8" fmla="*/ 986270 h 1434197"/>
                  <a:gd name="connsiteX9" fmla="*/ 0 w 1287625"/>
                  <a:gd name="connsiteY9" fmla="*/ 447927 h 1434197"/>
                  <a:gd name="connsiteX10" fmla="*/ 139302 w 1287625"/>
                  <a:gd name="connsiteY10" fmla="*/ 222531 h 1434197"/>
                  <a:gd name="connsiteX11" fmla="*/ 531114 w 1287625"/>
                  <a:gd name="connsiteY11" fmla="*/ 26625 h 1434197"/>
                  <a:gd name="connsiteX12" fmla="*/ 756510 w 1287625"/>
                  <a:gd name="connsiteY12" fmla="*/ 26625 h 143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625" h="1434197">
                    <a:moveTo>
                      <a:pt x="756510" y="26625"/>
                    </a:moveTo>
                    <a:lnTo>
                      <a:pt x="1148322" y="222531"/>
                    </a:lnTo>
                    <a:cubicBezTo>
                      <a:pt x="1233715" y="265227"/>
                      <a:pt x="1287625" y="352455"/>
                      <a:pt x="1287625" y="447927"/>
                    </a:cubicBezTo>
                    <a:lnTo>
                      <a:pt x="1287625" y="986270"/>
                    </a:lnTo>
                    <a:cubicBezTo>
                      <a:pt x="1287625" y="1081742"/>
                      <a:pt x="1233715" y="1168970"/>
                      <a:pt x="1148322" y="1211666"/>
                    </a:cubicBezTo>
                    <a:lnTo>
                      <a:pt x="756510" y="1407572"/>
                    </a:lnTo>
                    <a:cubicBezTo>
                      <a:pt x="685510" y="1443072"/>
                      <a:pt x="602114" y="1443072"/>
                      <a:pt x="531114" y="1407572"/>
                    </a:cubicBezTo>
                    <a:lnTo>
                      <a:pt x="139302" y="1211666"/>
                    </a:lnTo>
                    <a:cubicBezTo>
                      <a:pt x="53910" y="1168970"/>
                      <a:pt x="0" y="1081742"/>
                      <a:pt x="0" y="986270"/>
                    </a:cubicBezTo>
                    <a:lnTo>
                      <a:pt x="0" y="447927"/>
                    </a:lnTo>
                    <a:cubicBezTo>
                      <a:pt x="0" y="352455"/>
                      <a:pt x="53910" y="265227"/>
                      <a:pt x="139302" y="222531"/>
                    </a:cubicBezTo>
                    <a:lnTo>
                      <a:pt x="531114" y="26625"/>
                    </a:lnTo>
                    <a:cubicBezTo>
                      <a:pt x="602114" y="-8875"/>
                      <a:pt x="685510" y="-8875"/>
                      <a:pt x="756510" y="2662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包图简圆体" panose="02010601030101010101" charset="-122"/>
                    <a:ea typeface="包图简圆体" panose="02010601030101010101" charset="-122"/>
                    <a:cs typeface="包图简圆体" panose="02010601030101010101" charset="-122"/>
                  </a:rPr>
                  <a:t>01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159" y="3433"/>
              <a:ext cx="4802" cy="5184"/>
              <a:chOff x="919993" y="2060330"/>
              <a:chExt cx="2902552" cy="3133490"/>
            </a:xfrm>
          </p:grpSpPr>
          <p:sp>
            <p:nvSpPr>
              <p:cNvPr id="20" name="图形"/>
              <p:cNvSpPr/>
              <p:nvPr/>
            </p:nvSpPr>
            <p:spPr>
              <a:xfrm>
                <a:off x="1009290" y="2060330"/>
                <a:ext cx="2813255" cy="3133490"/>
              </a:xfrm>
              <a:custGeom>
                <a:avLst/>
                <a:gdLst>
                  <a:gd name="connsiteX0" fmla="*/ 756510 w 1287625"/>
                  <a:gd name="connsiteY0" fmla="*/ 26625 h 1434197"/>
                  <a:gd name="connsiteX1" fmla="*/ 1148322 w 1287625"/>
                  <a:gd name="connsiteY1" fmla="*/ 222531 h 1434197"/>
                  <a:gd name="connsiteX2" fmla="*/ 1287625 w 1287625"/>
                  <a:gd name="connsiteY2" fmla="*/ 447927 h 1434197"/>
                  <a:gd name="connsiteX3" fmla="*/ 1287625 w 1287625"/>
                  <a:gd name="connsiteY3" fmla="*/ 986270 h 1434197"/>
                  <a:gd name="connsiteX4" fmla="*/ 1148322 w 1287625"/>
                  <a:gd name="connsiteY4" fmla="*/ 1211666 h 1434197"/>
                  <a:gd name="connsiteX5" fmla="*/ 756510 w 1287625"/>
                  <a:gd name="connsiteY5" fmla="*/ 1407572 h 1434197"/>
                  <a:gd name="connsiteX6" fmla="*/ 531114 w 1287625"/>
                  <a:gd name="connsiteY6" fmla="*/ 1407572 h 1434197"/>
                  <a:gd name="connsiteX7" fmla="*/ 139302 w 1287625"/>
                  <a:gd name="connsiteY7" fmla="*/ 1211666 h 1434197"/>
                  <a:gd name="connsiteX8" fmla="*/ 0 w 1287625"/>
                  <a:gd name="connsiteY8" fmla="*/ 986270 h 1434197"/>
                  <a:gd name="connsiteX9" fmla="*/ 0 w 1287625"/>
                  <a:gd name="connsiteY9" fmla="*/ 447927 h 1434197"/>
                  <a:gd name="connsiteX10" fmla="*/ 139302 w 1287625"/>
                  <a:gd name="connsiteY10" fmla="*/ 222531 h 1434197"/>
                  <a:gd name="connsiteX11" fmla="*/ 531114 w 1287625"/>
                  <a:gd name="connsiteY11" fmla="*/ 26625 h 1434197"/>
                  <a:gd name="connsiteX12" fmla="*/ 756510 w 1287625"/>
                  <a:gd name="connsiteY12" fmla="*/ 26625 h 143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625" h="1434197">
                    <a:moveTo>
                      <a:pt x="756510" y="26625"/>
                    </a:moveTo>
                    <a:lnTo>
                      <a:pt x="1148322" y="222531"/>
                    </a:lnTo>
                    <a:cubicBezTo>
                      <a:pt x="1233715" y="265227"/>
                      <a:pt x="1287625" y="352455"/>
                      <a:pt x="1287625" y="447927"/>
                    </a:cubicBezTo>
                    <a:lnTo>
                      <a:pt x="1287625" y="986270"/>
                    </a:lnTo>
                    <a:cubicBezTo>
                      <a:pt x="1287625" y="1081742"/>
                      <a:pt x="1233715" y="1168970"/>
                      <a:pt x="1148322" y="1211666"/>
                    </a:cubicBezTo>
                    <a:lnTo>
                      <a:pt x="756510" y="1407572"/>
                    </a:lnTo>
                    <a:cubicBezTo>
                      <a:pt x="685510" y="1443072"/>
                      <a:pt x="602114" y="1443072"/>
                      <a:pt x="531114" y="1407572"/>
                    </a:cubicBezTo>
                    <a:lnTo>
                      <a:pt x="139302" y="1211666"/>
                    </a:lnTo>
                    <a:cubicBezTo>
                      <a:pt x="53910" y="1168970"/>
                      <a:pt x="0" y="1081742"/>
                      <a:pt x="0" y="986270"/>
                    </a:cubicBezTo>
                    <a:lnTo>
                      <a:pt x="0" y="447927"/>
                    </a:lnTo>
                    <a:cubicBezTo>
                      <a:pt x="0" y="352455"/>
                      <a:pt x="53910" y="265227"/>
                      <a:pt x="139302" y="222531"/>
                    </a:cubicBezTo>
                    <a:lnTo>
                      <a:pt x="531114" y="26625"/>
                    </a:lnTo>
                    <a:cubicBezTo>
                      <a:pt x="602114" y="-8875"/>
                      <a:pt x="685510" y="-8875"/>
                      <a:pt x="756510" y="26625"/>
                    </a:cubicBezTo>
                  </a:path>
                </a:pathLst>
              </a:custGeom>
              <a:noFill/>
              <a:ln w="254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endParaRPr>
              </a:p>
            </p:txBody>
          </p:sp>
          <p:sp>
            <p:nvSpPr>
              <p:cNvPr id="19" name="图形"/>
              <p:cNvSpPr/>
              <p:nvPr/>
            </p:nvSpPr>
            <p:spPr>
              <a:xfrm>
                <a:off x="919993" y="2256824"/>
                <a:ext cx="675615" cy="752521"/>
              </a:xfrm>
              <a:custGeom>
                <a:avLst/>
                <a:gdLst>
                  <a:gd name="connsiteX0" fmla="*/ 756510 w 1287625"/>
                  <a:gd name="connsiteY0" fmla="*/ 26625 h 1434197"/>
                  <a:gd name="connsiteX1" fmla="*/ 1148322 w 1287625"/>
                  <a:gd name="connsiteY1" fmla="*/ 222531 h 1434197"/>
                  <a:gd name="connsiteX2" fmla="*/ 1287625 w 1287625"/>
                  <a:gd name="connsiteY2" fmla="*/ 447927 h 1434197"/>
                  <a:gd name="connsiteX3" fmla="*/ 1287625 w 1287625"/>
                  <a:gd name="connsiteY3" fmla="*/ 986270 h 1434197"/>
                  <a:gd name="connsiteX4" fmla="*/ 1148322 w 1287625"/>
                  <a:gd name="connsiteY4" fmla="*/ 1211666 h 1434197"/>
                  <a:gd name="connsiteX5" fmla="*/ 756510 w 1287625"/>
                  <a:gd name="connsiteY5" fmla="*/ 1407572 h 1434197"/>
                  <a:gd name="connsiteX6" fmla="*/ 531114 w 1287625"/>
                  <a:gd name="connsiteY6" fmla="*/ 1407572 h 1434197"/>
                  <a:gd name="connsiteX7" fmla="*/ 139302 w 1287625"/>
                  <a:gd name="connsiteY7" fmla="*/ 1211666 h 1434197"/>
                  <a:gd name="connsiteX8" fmla="*/ 0 w 1287625"/>
                  <a:gd name="connsiteY8" fmla="*/ 986270 h 1434197"/>
                  <a:gd name="connsiteX9" fmla="*/ 0 w 1287625"/>
                  <a:gd name="connsiteY9" fmla="*/ 447927 h 1434197"/>
                  <a:gd name="connsiteX10" fmla="*/ 139302 w 1287625"/>
                  <a:gd name="connsiteY10" fmla="*/ 222531 h 1434197"/>
                  <a:gd name="connsiteX11" fmla="*/ 531114 w 1287625"/>
                  <a:gd name="connsiteY11" fmla="*/ 26625 h 1434197"/>
                  <a:gd name="connsiteX12" fmla="*/ 756510 w 1287625"/>
                  <a:gd name="connsiteY12" fmla="*/ 26625 h 143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625" h="1434197">
                    <a:moveTo>
                      <a:pt x="756510" y="26625"/>
                    </a:moveTo>
                    <a:lnTo>
                      <a:pt x="1148322" y="222531"/>
                    </a:lnTo>
                    <a:cubicBezTo>
                      <a:pt x="1233715" y="265227"/>
                      <a:pt x="1287625" y="352455"/>
                      <a:pt x="1287625" y="447927"/>
                    </a:cubicBezTo>
                    <a:lnTo>
                      <a:pt x="1287625" y="986270"/>
                    </a:lnTo>
                    <a:cubicBezTo>
                      <a:pt x="1287625" y="1081742"/>
                      <a:pt x="1233715" y="1168970"/>
                      <a:pt x="1148322" y="1211666"/>
                    </a:cubicBezTo>
                    <a:lnTo>
                      <a:pt x="756510" y="1407572"/>
                    </a:lnTo>
                    <a:cubicBezTo>
                      <a:pt x="685510" y="1443072"/>
                      <a:pt x="602114" y="1443072"/>
                      <a:pt x="531114" y="1407572"/>
                    </a:cubicBezTo>
                    <a:lnTo>
                      <a:pt x="139302" y="1211666"/>
                    </a:lnTo>
                    <a:cubicBezTo>
                      <a:pt x="53910" y="1168970"/>
                      <a:pt x="0" y="1081742"/>
                      <a:pt x="0" y="986270"/>
                    </a:cubicBezTo>
                    <a:lnTo>
                      <a:pt x="0" y="447927"/>
                    </a:lnTo>
                    <a:cubicBezTo>
                      <a:pt x="0" y="352455"/>
                      <a:pt x="53910" y="265227"/>
                      <a:pt x="139302" y="222531"/>
                    </a:cubicBezTo>
                    <a:lnTo>
                      <a:pt x="531114" y="26625"/>
                    </a:lnTo>
                    <a:cubicBezTo>
                      <a:pt x="602114" y="-8875"/>
                      <a:pt x="685510" y="-8875"/>
                      <a:pt x="756510" y="2662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包图简圆体" panose="02010601030101010101" charset="-122"/>
                    <a:ea typeface="包图简圆体" panose="02010601030101010101" charset="-122"/>
                    <a:cs typeface="包图简圆体" panose="02010601030101010101" charset="-122"/>
                  </a:rPr>
                  <a:t>02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2717" y="3433"/>
              <a:ext cx="4802" cy="5184"/>
              <a:chOff x="919993" y="2060330"/>
              <a:chExt cx="2902552" cy="3133490"/>
            </a:xfrm>
          </p:grpSpPr>
          <p:sp>
            <p:nvSpPr>
              <p:cNvPr id="25" name="图形"/>
              <p:cNvSpPr/>
              <p:nvPr/>
            </p:nvSpPr>
            <p:spPr>
              <a:xfrm>
                <a:off x="1009290" y="2060330"/>
                <a:ext cx="2813255" cy="3133490"/>
              </a:xfrm>
              <a:custGeom>
                <a:avLst/>
                <a:gdLst>
                  <a:gd name="connsiteX0" fmla="*/ 756510 w 1287625"/>
                  <a:gd name="connsiteY0" fmla="*/ 26625 h 1434197"/>
                  <a:gd name="connsiteX1" fmla="*/ 1148322 w 1287625"/>
                  <a:gd name="connsiteY1" fmla="*/ 222531 h 1434197"/>
                  <a:gd name="connsiteX2" fmla="*/ 1287625 w 1287625"/>
                  <a:gd name="connsiteY2" fmla="*/ 447927 h 1434197"/>
                  <a:gd name="connsiteX3" fmla="*/ 1287625 w 1287625"/>
                  <a:gd name="connsiteY3" fmla="*/ 986270 h 1434197"/>
                  <a:gd name="connsiteX4" fmla="*/ 1148322 w 1287625"/>
                  <a:gd name="connsiteY4" fmla="*/ 1211666 h 1434197"/>
                  <a:gd name="connsiteX5" fmla="*/ 756510 w 1287625"/>
                  <a:gd name="connsiteY5" fmla="*/ 1407572 h 1434197"/>
                  <a:gd name="connsiteX6" fmla="*/ 531114 w 1287625"/>
                  <a:gd name="connsiteY6" fmla="*/ 1407572 h 1434197"/>
                  <a:gd name="connsiteX7" fmla="*/ 139302 w 1287625"/>
                  <a:gd name="connsiteY7" fmla="*/ 1211666 h 1434197"/>
                  <a:gd name="connsiteX8" fmla="*/ 0 w 1287625"/>
                  <a:gd name="connsiteY8" fmla="*/ 986270 h 1434197"/>
                  <a:gd name="connsiteX9" fmla="*/ 0 w 1287625"/>
                  <a:gd name="connsiteY9" fmla="*/ 447927 h 1434197"/>
                  <a:gd name="connsiteX10" fmla="*/ 139302 w 1287625"/>
                  <a:gd name="connsiteY10" fmla="*/ 222531 h 1434197"/>
                  <a:gd name="connsiteX11" fmla="*/ 531114 w 1287625"/>
                  <a:gd name="connsiteY11" fmla="*/ 26625 h 1434197"/>
                  <a:gd name="connsiteX12" fmla="*/ 756510 w 1287625"/>
                  <a:gd name="connsiteY12" fmla="*/ 26625 h 143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625" h="1434197">
                    <a:moveTo>
                      <a:pt x="756510" y="26625"/>
                    </a:moveTo>
                    <a:lnTo>
                      <a:pt x="1148322" y="222531"/>
                    </a:lnTo>
                    <a:cubicBezTo>
                      <a:pt x="1233715" y="265227"/>
                      <a:pt x="1287625" y="352455"/>
                      <a:pt x="1287625" y="447927"/>
                    </a:cubicBezTo>
                    <a:lnTo>
                      <a:pt x="1287625" y="986270"/>
                    </a:lnTo>
                    <a:cubicBezTo>
                      <a:pt x="1287625" y="1081742"/>
                      <a:pt x="1233715" y="1168970"/>
                      <a:pt x="1148322" y="1211666"/>
                    </a:cubicBezTo>
                    <a:lnTo>
                      <a:pt x="756510" y="1407572"/>
                    </a:lnTo>
                    <a:cubicBezTo>
                      <a:pt x="685510" y="1443072"/>
                      <a:pt x="602114" y="1443072"/>
                      <a:pt x="531114" y="1407572"/>
                    </a:cubicBezTo>
                    <a:lnTo>
                      <a:pt x="139302" y="1211666"/>
                    </a:lnTo>
                    <a:cubicBezTo>
                      <a:pt x="53910" y="1168970"/>
                      <a:pt x="0" y="1081742"/>
                      <a:pt x="0" y="986270"/>
                    </a:cubicBezTo>
                    <a:lnTo>
                      <a:pt x="0" y="447927"/>
                    </a:lnTo>
                    <a:cubicBezTo>
                      <a:pt x="0" y="352455"/>
                      <a:pt x="53910" y="265227"/>
                      <a:pt x="139302" y="222531"/>
                    </a:cubicBezTo>
                    <a:lnTo>
                      <a:pt x="531114" y="26625"/>
                    </a:lnTo>
                    <a:cubicBezTo>
                      <a:pt x="602114" y="-8875"/>
                      <a:pt x="685510" y="-8875"/>
                      <a:pt x="756510" y="26625"/>
                    </a:cubicBezTo>
                  </a:path>
                </a:pathLst>
              </a:custGeom>
              <a:noFill/>
              <a:ln w="254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endParaRPr>
              </a:p>
            </p:txBody>
          </p:sp>
          <p:sp>
            <p:nvSpPr>
              <p:cNvPr id="24" name="图形"/>
              <p:cNvSpPr/>
              <p:nvPr/>
            </p:nvSpPr>
            <p:spPr>
              <a:xfrm>
                <a:off x="919993" y="2256824"/>
                <a:ext cx="675615" cy="752521"/>
              </a:xfrm>
              <a:custGeom>
                <a:avLst/>
                <a:gdLst>
                  <a:gd name="connsiteX0" fmla="*/ 756510 w 1287625"/>
                  <a:gd name="connsiteY0" fmla="*/ 26625 h 1434197"/>
                  <a:gd name="connsiteX1" fmla="*/ 1148322 w 1287625"/>
                  <a:gd name="connsiteY1" fmla="*/ 222531 h 1434197"/>
                  <a:gd name="connsiteX2" fmla="*/ 1287625 w 1287625"/>
                  <a:gd name="connsiteY2" fmla="*/ 447927 h 1434197"/>
                  <a:gd name="connsiteX3" fmla="*/ 1287625 w 1287625"/>
                  <a:gd name="connsiteY3" fmla="*/ 986270 h 1434197"/>
                  <a:gd name="connsiteX4" fmla="*/ 1148322 w 1287625"/>
                  <a:gd name="connsiteY4" fmla="*/ 1211666 h 1434197"/>
                  <a:gd name="connsiteX5" fmla="*/ 756510 w 1287625"/>
                  <a:gd name="connsiteY5" fmla="*/ 1407572 h 1434197"/>
                  <a:gd name="connsiteX6" fmla="*/ 531114 w 1287625"/>
                  <a:gd name="connsiteY6" fmla="*/ 1407572 h 1434197"/>
                  <a:gd name="connsiteX7" fmla="*/ 139302 w 1287625"/>
                  <a:gd name="connsiteY7" fmla="*/ 1211666 h 1434197"/>
                  <a:gd name="connsiteX8" fmla="*/ 0 w 1287625"/>
                  <a:gd name="connsiteY8" fmla="*/ 986270 h 1434197"/>
                  <a:gd name="connsiteX9" fmla="*/ 0 w 1287625"/>
                  <a:gd name="connsiteY9" fmla="*/ 447927 h 1434197"/>
                  <a:gd name="connsiteX10" fmla="*/ 139302 w 1287625"/>
                  <a:gd name="connsiteY10" fmla="*/ 222531 h 1434197"/>
                  <a:gd name="connsiteX11" fmla="*/ 531114 w 1287625"/>
                  <a:gd name="connsiteY11" fmla="*/ 26625 h 1434197"/>
                  <a:gd name="connsiteX12" fmla="*/ 756510 w 1287625"/>
                  <a:gd name="connsiteY12" fmla="*/ 26625 h 143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7625" h="1434197">
                    <a:moveTo>
                      <a:pt x="756510" y="26625"/>
                    </a:moveTo>
                    <a:lnTo>
                      <a:pt x="1148322" y="222531"/>
                    </a:lnTo>
                    <a:cubicBezTo>
                      <a:pt x="1233715" y="265227"/>
                      <a:pt x="1287625" y="352455"/>
                      <a:pt x="1287625" y="447927"/>
                    </a:cubicBezTo>
                    <a:lnTo>
                      <a:pt x="1287625" y="986270"/>
                    </a:lnTo>
                    <a:cubicBezTo>
                      <a:pt x="1287625" y="1081742"/>
                      <a:pt x="1233715" y="1168970"/>
                      <a:pt x="1148322" y="1211666"/>
                    </a:cubicBezTo>
                    <a:lnTo>
                      <a:pt x="756510" y="1407572"/>
                    </a:lnTo>
                    <a:cubicBezTo>
                      <a:pt x="685510" y="1443072"/>
                      <a:pt x="602114" y="1443072"/>
                      <a:pt x="531114" y="1407572"/>
                    </a:cubicBezTo>
                    <a:lnTo>
                      <a:pt x="139302" y="1211666"/>
                    </a:lnTo>
                    <a:cubicBezTo>
                      <a:pt x="53910" y="1168970"/>
                      <a:pt x="0" y="1081742"/>
                      <a:pt x="0" y="986270"/>
                    </a:cubicBezTo>
                    <a:lnTo>
                      <a:pt x="0" y="447927"/>
                    </a:lnTo>
                    <a:cubicBezTo>
                      <a:pt x="0" y="352455"/>
                      <a:pt x="53910" y="265227"/>
                      <a:pt x="139302" y="222531"/>
                    </a:cubicBezTo>
                    <a:lnTo>
                      <a:pt x="531114" y="26625"/>
                    </a:lnTo>
                    <a:cubicBezTo>
                      <a:pt x="602114" y="-8875"/>
                      <a:pt x="685510" y="-8875"/>
                      <a:pt x="756510" y="2662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包图简圆体" panose="02010601030101010101" charset="-122"/>
                    <a:ea typeface="包图简圆体" panose="02010601030101010101" charset="-122"/>
                    <a:cs typeface="包图简圆体" panose="02010601030101010101" charset="-122"/>
                  </a:rPr>
                  <a:t>03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299" y="4381"/>
              <a:ext cx="3525" cy="3538"/>
              <a:chOff x="3373" y="2573"/>
              <a:chExt cx="3525" cy="3538"/>
            </a:xfrm>
          </p:grpSpPr>
          <p:sp>
            <p:nvSpPr>
              <p:cNvPr id="38" name="图形"/>
              <p:cNvSpPr txBox="1"/>
              <p:nvPr/>
            </p:nvSpPr>
            <p:spPr>
              <a:xfrm>
                <a:off x="3373" y="4135"/>
                <a:ext cx="3525" cy="1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39" name="图形"/>
              <p:cNvSpPr txBox="1"/>
              <p:nvPr/>
            </p:nvSpPr>
            <p:spPr>
              <a:xfrm>
                <a:off x="3636" y="2573"/>
                <a:ext cx="3114" cy="1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sym typeface="+mn-ea"/>
                  </a:rPr>
                  <a:t>Add 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sym typeface="+mn-ea"/>
                  </a:rPr>
                  <a:t>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870" y="4381"/>
              <a:ext cx="3525" cy="3465"/>
              <a:chOff x="3366" y="2573"/>
              <a:chExt cx="3525" cy="3465"/>
            </a:xfrm>
          </p:grpSpPr>
          <p:sp>
            <p:nvSpPr>
              <p:cNvPr id="2" name="图形"/>
              <p:cNvSpPr txBox="1"/>
              <p:nvPr/>
            </p:nvSpPr>
            <p:spPr>
              <a:xfrm>
                <a:off x="3366" y="4062"/>
                <a:ext cx="3525" cy="1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15" name="图形"/>
              <p:cNvSpPr txBox="1"/>
              <p:nvPr/>
            </p:nvSpPr>
            <p:spPr>
              <a:xfrm>
                <a:off x="3706" y="2573"/>
                <a:ext cx="3114" cy="1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sym typeface="+mn-ea"/>
                  </a:rPr>
                  <a:t>Add 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sym typeface="+mn-ea"/>
                  </a:rPr>
                  <a:t>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sym typeface="+mn-ea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3616" y="4381"/>
              <a:ext cx="3525" cy="3417"/>
              <a:chOff x="3534" y="2573"/>
              <a:chExt cx="3525" cy="3417"/>
            </a:xfrm>
          </p:grpSpPr>
          <p:sp>
            <p:nvSpPr>
              <p:cNvPr id="27" name="图形"/>
              <p:cNvSpPr txBox="1"/>
              <p:nvPr/>
            </p:nvSpPr>
            <p:spPr>
              <a:xfrm>
                <a:off x="3534" y="4014"/>
                <a:ext cx="3525" cy="19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28" name="图形"/>
              <p:cNvSpPr txBox="1"/>
              <p:nvPr/>
            </p:nvSpPr>
            <p:spPr>
              <a:xfrm>
                <a:off x="3739" y="2573"/>
                <a:ext cx="3114" cy="1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sym typeface="+mn-ea"/>
                  </a:rPr>
                  <a:t>Add 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sym typeface="+mn-ea"/>
                  </a:rPr>
                  <a:t>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图形"/>
          <p:cNvGrpSpPr/>
          <p:nvPr/>
        </p:nvGrpSpPr>
        <p:grpSpPr>
          <a:xfrm>
            <a:off x="0" y="635"/>
            <a:ext cx="12192000" cy="6856730"/>
            <a:chOff x="0" y="1"/>
            <a:chExt cx="19200" cy="10798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1"/>
              <a:ext cx="19200" cy="10799"/>
              <a:chOff x="0" y="1"/>
              <a:chExt cx="19200" cy="10799"/>
            </a:xfrm>
          </p:grpSpPr>
          <p:pic>
            <p:nvPicPr>
              <p:cNvPr id="2" name="图形" descr="5ca9d72f168f9-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"/>
                <a:ext cx="19200" cy="10799"/>
              </a:xfrm>
              <a:prstGeom prst="rect">
                <a:avLst/>
              </a:prstGeom>
            </p:spPr>
          </p:pic>
          <p:pic>
            <p:nvPicPr>
              <p:cNvPr id="3" name="图形" descr="5ca9d72f168f9-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540" y="1"/>
                <a:ext cx="4660" cy="10798"/>
              </a:xfrm>
              <a:prstGeom prst="rect">
                <a:avLst/>
              </a:prstGeom>
            </p:spPr>
          </p:pic>
        </p:grpSp>
        <p:cxnSp>
          <p:nvCxnSpPr>
            <p:cNvPr id="7" name="图形"/>
            <p:cNvCxnSpPr/>
            <p:nvPr/>
          </p:nvCxnSpPr>
          <p:spPr>
            <a:xfrm>
              <a:off x="2062" y="7698"/>
              <a:ext cx="13647" cy="2263"/>
            </a:xfrm>
            <a:prstGeom prst="bentConnector3">
              <a:avLst>
                <a:gd name="adj1" fmla="val 95"/>
              </a:avLst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图形"/>
            <p:cNvCxnSpPr/>
            <p:nvPr/>
          </p:nvCxnSpPr>
          <p:spPr>
            <a:xfrm>
              <a:off x="5062" y="887"/>
              <a:ext cx="12443" cy="344"/>
            </a:xfrm>
            <a:prstGeom prst="bentConnector3">
              <a:avLst>
                <a:gd name="adj1" fmla="val 100200"/>
              </a:avLst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" name="图形"/>
          <p:cNvSpPr txBox="1"/>
          <p:nvPr/>
        </p:nvSpPr>
        <p:spPr>
          <a:xfrm>
            <a:off x="5131435" y="1640205"/>
            <a:ext cx="2904491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Medium" panose="00020600040101010101" charset="-122"/>
                <a:ea typeface="阿里巴巴普惠体 Medium" panose="00020600040101010101" charset="-122"/>
              </a:rPr>
              <a:t>Part 04</a:t>
            </a:r>
          </a:p>
        </p:txBody>
      </p:sp>
      <p:sp>
        <p:nvSpPr>
          <p:cNvPr id="12" name="图形"/>
          <p:cNvSpPr txBox="1"/>
          <p:nvPr/>
        </p:nvSpPr>
        <p:spPr>
          <a:xfrm>
            <a:off x="3468054" y="3183257"/>
            <a:ext cx="6231255" cy="1137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cxnSp>
        <p:nvCxnSpPr>
          <p:cNvPr id="5" name="图形"/>
          <p:cNvCxnSpPr/>
          <p:nvPr/>
        </p:nvCxnSpPr>
        <p:spPr>
          <a:xfrm>
            <a:off x="5795011" y="2764790"/>
            <a:ext cx="157734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1270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7" name="图形"/>
          <p:cNvSpPr txBox="1"/>
          <p:nvPr/>
        </p:nvSpPr>
        <p:spPr>
          <a:xfrm>
            <a:off x="3468369" y="4320541"/>
            <a:ext cx="623189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77" grpId="0"/>
      <p:bldP spid="7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图形"/>
          <p:cNvGrpSpPr/>
          <p:nvPr/>
        </p:nvGrpSpPr>
        <p:grpSpPr>
          <a:xfrm>
            <a:off x="1049021" y="2050417"/>
            <a:ext cx="10066020" cy="3432175"/>
            <a:chOff x="1652" y="3229"/>
            <a:chExt cx="15852" cy="5405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1652" y="3281"/>
              <a:ext cx="2901" cy="877"/>
              <a:chOff x="1334857" y="2083628"/>
              <a:chExt cx="1842052" cy="556852"/>
            </a:xfrm>
          </p:grpSpPr>
          <p:sp>
            <p:nvSpPr>
              <p:cNvPr id="10" name="图形"/>
              <p:cNvSpPr/>
              <p:nvPr>
                <p:custDataLst>
                  <p:tags r:id="rId21"/>
                </p:custDataLst>
              </p:nvPr>
            </p:nvSpPr>
            <p:spPr>
              <a:xfrm>
                <a:off x="1334857" y="2083628"/>
                <a:ext cx="1842052" cy="556852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1527405" y="2212713"/>
                <a:ext cx="328917" cy="298682"/>
                <a:chOff x="3963988" y="3141643"/>
                <a:chExt cx="569913" cy="517525"/>
              </a:xfrm>
              <a:solidFill>
                <a:schemeClr val="bg1"/>
              </a:solidFill>
            </p:grpSpPr>
            <p:sp>
              <p:nvSpPr>
                <p:cNvPr id="12" name="图形"/>
                <p:cNvSpPr>
                  <a:spLocks noEditPoint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3963988" y="3141643"/>
                  <a:ext cx="569913" cy="517525"/>
                </a:xfrm>
                <a:custGeom>
                  <a:avLst/>
                  <a:gdLst>
                    <a:gd name="T0" fmla="*/ 176 w 194"/>
                    <a:gd name="T1" fmla="*/ 0 h 176"/>
                    <a:gd name="T2" fmla="*/ 18 w 194"/>
                    <a:gd name="T3" fmla="*/ 0 h 176"/>
                    <a:gd name="T4" fmla="*/ 0 w 194"/>
                    <a:gd name="T5" fmla="*/ 18 h 176"/>
                    <a:gd name="T6" fmla="*/ 0 w 194"/>
                    <a:gd name="T7" fmla="*/ 158 h 176"/>
                    <a:gd name="T8" fmla="*/ 18 w 194"/>
                    <a:gd name="T9" fmla="*/ 176 h 176"/>
                    <a:gd name="T10" fmla="*/ 176 w 194"/>
                    <a:gd name="T11" fmla="*/ 176 h 176"/>
                    <a:gd name="T12" fmla="*/ 194 w 194"/>
                    <a:gd name="T13" fmla="*/ 158 h 176"/>
                    <a:gd name="T14" fmla="*/ 194 w 194"/>
                    <a:gd name="T15" fmla="*/ 18 h 176"/>
                    <a:gd name="T16" fmla="*/ 176 w 194"/>
                    <a:gd name="T17" fmla="*/ 0 h 176"/>
                    <a:gd name="T18" fmla="*/ 172 w 194"/>
                    <a:gd name="T19" fmla="*/ 150 h 176"/>
                    <a:gd name="T20" fmla="*/ 168 w 194"/>
                    <a:gd name="T21" fmla="*/ 154 h 176"/>
                    <a:gd name="T22" fmla="*/ 26 w 194"/>
                    <a:gd name="T23" fmla="*/ 154 h 176"/>
                    <a:gd name="T24" fmla="*/ 22 w 194"/>
                    <a:gd name="T25" fmla="*/ 150 h 176"/>
                    <a:gd name="T26" fmla="*/ 22 w 194"/>
                    <a:gd name="T27" fmla="*/ 52 h 176"/>
                    <a:gd name="T28" fmla="*/ 26 w 194"/>
                    <a:gd name="T29" fmla="*/ 48 h 176"/>
                    <a:gd name="T30" fmla="*/ 168 w 194"/>
                    <a:gd name="T31" fmla="*/ 48 h 176"/>
                    <a:gd name="T32" fmla="*/ 172 w 194"/>
                    <a:gd name="T33" fmla="*/ 52 h 176"/>
                    <a:gd name="T34" fmla="*/ 172 w 194"/>
                    <a:gd name="T35" fmla="*/ 15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4" h="176">
                      <a:moveTo>
                        <a:pt x="17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0" y="168"/>
                        <a:pt x="8" y="176"/>
                        <a:pt x="18" y="176"/>
                      </a:cubicBezTo>
                      <a:cubicBezTo>
                        <a:pt x="176" y="176"/>
                        <a:pt x="176" y="176"/>
                        <a:pt x="176" y="176"/>
                      </a:cubicBezTo>
                      <a:cubicBezTo>
                        <a:pt x="186" y="176"/>
                        <a:pt x="194" y="168"/>
                        <a:pt x="194" y="158"/>
                      </a:cubicBezTo>
                      <a:cubicBezTo>
                        <a:pt x="194" y="18"/>
                        <a:pt x="194" y="18"/>
                        <a:pt x="194" y="18"/>
                      </a:cubicBezTo>
                      <a:cubicBezTo>
                        <a:pt x="194" y="8"/>
                        <a:pt x="186" y="0"/>
                        <a:pt x="176" y="0"/>
                      </a:cubicBezTo>
                      <a:close/>
                      <a:moveTo>
                        <a:pt x="172" y="150"/>
                      </a:moveTo>
                      <a:cubicBezTo>
                        <a:pt x="172" y="152"/>
                        <a:pt x="170" y="154"/>
                        <a:pt x="168" y="154"/>
                      </a:cubicBezTo>
                      <a:cubicBezTo>
                        <a:pt x="26" y="154"/>
                        <a:pt x="26" y="154"/>
                        <a:pt x="26" y="154"/>
                      </a:cubicBezTo>
                      <a:cubicBezTo>
                        <a:pt x="24" y="154"/>
                        <a:pt x="22" y="152"/>
                        <a:pt x="22" y="150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22" y="50"/>
                        <a:pt x="24" y="48"/>
                        <a:pt x="26" y="48"/>
                      </a:cubicBezTo>
                      <a:cubicBezTo>
                        <a:pt x="168" y="48"/>
                        <a:pt x="168" y="48"/>
                        <a:pt x="168" y="48"/>
                      </a:cubicBezTo>
                      <a:cubicBezTo>
                        <a:pt x="170" y="48"/>
                        <a:pt x="172" y="50"/>
                        <a:pt x="172" y="52"/>
                      </a:cubicBezTo>
                      <a:lnTo>
                        <a:pt x="172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图形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067176" y="3160713"/>
                  <a:ext cx="23813" cy="104775"/>
                </a:xfrm>
                <a:custGeom>
                  <a:avLst/>
                  <a:gdLst>
                    <a:gd name="T0" fmla="*/ 4 w 8"/>
                    <a:gd name="T1" fmla="*/ 36 h 36"/>
                    <a:gd name="T2" fmla="*/ 0 w 8"/>
                    <a:gd name="T3" fmla="*/ 32 h 36"/>
                    <a:gd name="T4" fmla="*/ 0 w 8"/>
                    <a:gd name="T5" fmla="*/ 4 h 36"/>
                    <a:gd name="T6" fmla="*/ 4 w 8"/>
                    <a:gd name="T7" fmla="*/ 0 h 36"/>
                    <a:gd name="T8" fmla="*/ 8 w 8"/>
                    <a:gd name="T9" fmla="*/ 4 h 36"/>
                    <a:gd name="T10" fmla="*/ 8 w 8"/>
                    <a:gd name="T11" fmla="*/ 32 h 36"/>
                    <a:gd name="T12" fmla="*/ 4 w 8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6">
                      <a:moveTo>
                        <a:pt x="4" y="36"/>
                      </a:moveTo>
                      <a:cubicBezTo>
                        <a:pt x="2" y="36"/>
                        <a:pt x="0" y="34"/>
                        <a:pt x="0" y="3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4"/>
                        <a:pt x="7" y="36"/>
                        <a:pt x="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图形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4152901" y="3160713"/>
                  <a:ext cx="22225" cy="104775"/>
                </a:xfrm>
                <a:custGeom>
                  <a:avLst/>
                  <a:gdLst>
                    <a:gd name="T0" fmla="*/ 4 w 8"/>
                    <a:gd name="T1" fmla="*/ 36 h 36"/>
                    <a:gd name="T2" fmla="*/ 0 w 8"/>
                    <a:gd name="T3" fmla="*/ 32 h 36"/>
                    <a:gd name="T4" fmla="*/ 0 w 8"/>
                    <a:gd name="T5" fmla="*/ 4 h 36"/>
                    <a:gd name="T6" fmla="*/ 4 w 8"/>
                    <a:gd name="T7" fmla="*/ 0 h 36"/>
                    <a:gd name="T8" fmla="*/ 8 w 8"/>
                    <a:gd name="T9" fmla="*/ 4 h 36"/>
                    <a:gd name="T10" fmla="*/ 8 w 8"/>
                    <a:gd name="T11" fmla="*/ 32 h 36"/>
                    <a:gd name="T12" fmla="*/ 4 w 8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6">
                      <a:moveTo>
                        <a:pt x="4" y="36"/>
                      </a:moveTo>
                      <a:cubicBezTo>
                        <a:pt x="2" y="36"/>
                        <a:pt x="0" y="34"/>
                        <a:pt x="0" y="3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4"/>
                        <a:pt x="6" y="36"/>
                        <a:pt x="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图形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237038" y="3160713"/>
                  <a:ext cx="23813" cy="104775"/>
                </a:xfrm>
                <a:custGeom>
                  <a:avLst/>
                  <a:gdLst>
                    <a:gd name="T0" fmla="*/ 4 w 8"/>
                    <a:gd name="T1" fmla="*/ 36 h 36"/>
                    <a:gd name="T2" fmla="*/ 0 w 8"/>
                    <a:gd name="T3" fmla="*/ 32 h 36"/>
                    <a:gd name="T4" fmla="*/ 0 w 8"/>
                    <a:gd name="T5" fmla="*/ 4 h 36"/>
                    <a:gd name="T6" fmla="*/ 4 w 8"/>
                    <a:gd name="T7" fmla="*/ 0 h 36"/>
                    <a:gd name="T8" fmla="*/ 8 w 8"/>
                    <a:gd name="T9" fmla="*/ 4 h 36"/>
                    <a:gd name="T10" fmla="*/ 8 w 8"/>
                    <a:gd name="T11" fmla="*/ 32 h 36"/>
                    <a:gd name="T12" fmla="*/ 4 w 8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6">
                      <a:moveTo>
                        <a:pt x="4" y="36"/>
                      </a:moveTo>
                      <a:cubicBezTo>
                        <a:pt x="1" y="36"/>
                        <a:pt x="0" y="34"/>
                        <a:pt x="0" y="3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4"/>
                        <a:pt x="6" y="36"/>
                        <a:pt x="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" name="图形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4319588" y="3160713"/>
                  <a:ext cx="23813" cy="104775"/>
                </a:xfrm>
                <a:custGeom>
                  <a:avLst/>
                  <a:gdLst>
                    <a:gd name="T0" fmla="*/ 4 w 8"/>
                    <a:gd name="T1" fmla="*/ 36 h 36"/>
                    <a:gd name="T2" fmla="*/ 0 w 8"/>
                    <a:gd name="T3" fmla="*/ 32 h 36"/>
                    <a:gd name="T4" fmla="*/ 0 w 8"/>
                    <a:gd name="T5" fmla="*/ 4 h 36"/>
                    <a:gd name="T6" fmla="*/ 4 w 8"/>
                    <a:gd name="T7" fmla="*/ 0 h 36"/>
                    <a:gd name="T8" fmla="*/ 8 w 8"/>
                    <a:gd name="T9" fmla="*/ 4 h 36"/>
                    <a:gd name="T10" fmla="*/ 8 w 8"/>
                    <a:gd name="T11" fmla="*/ 32 h 36"/>
                    <a:gd name="T12" fmla="*/ 4 w 8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6">
                      <a:moveTo>
                        <a:pt x="4" y="36"/>
                      </a:moveTo>
                      <a:cubicBezTo>
                        <a:pt x="2" y="36"/>
                        <a:pt x="0" y="34"/>
                        <a:pt x="0" y="3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7" y="0"/>
                        <a:pt x="8" y="2"/>
                        <a:pt x="8" y="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4"/>
                        <a:pt x="7" y="36"/>
                        <a:pt x="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图形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405313" y="3160713"/>
                  <a:ext cx="22225" cy="104775"/>
                </a:xfrm>
                <a:custGeom>
                  <a:avLst/>
                  <a:gdLst>
                    <a:gd name="T0" fmla="*/ 4 w 8"/>
                    <a:gd name="T1" fmla="*/ 36 h 36"/>
                    <a:gd name="T2" fmla="*/ 0 w 8"/>
                    <a:gd name="T3" fmla="*/ 32 h 36"/>
                    <a:gd name="T4" fmla="*/ 0 w 8"/>
                    <a:gd name="T5" fmla="*/ 4 h 36"/>
                    <a:gd name="T6" fmla="*/ 4 w 8"/>
                    <a:gd name="T7" fmla="*/ 0 h 36"/>
                    <a:gd name="T8" fmla="*/ 8 w 8"/>
                    <a:gd name="T9" fmla="*/ 4 h 36"/>
                    <a:gd name="T10" fmla="*/ 8 w 8"/>
                    <a:gd name="T11" fmla="*/ 32 h 36"/>
                    <a:gd name="T12" fmla="*/ 4 w 8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6">
                      <a:moveTo>
                        <a:pt x="4" y="36"/>
                      </a:moveTo>
                      <a:cubicBezTo>
                        <a:pt x="2" y="36"/>
                        <a:pt x="0" y="34"/>
                        <a:pt x="0" y="3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4"/>
                        <a:pt x="6" y="36"/>
                        <a:pt x="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图形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4102101" y="3430588"/>
                  <a:ext cx="61913" cy="23813"/>
                </a:xfrm>
                <a:custGeom>
                  <a:avLst/>
                  <a:gdLst>
                    <a:gd name="T0" fmla="*/ 17 w 21"/>
                    <a:gd name="T1" fmla="*/ 8 h 8"/>
                    <a:gd name="T2" fmla="*/ 4 w 21"/>
                    <a:gd name="T3" fmla="*/ 8 h 8"/>
                    <a:gd name="T4" fmla="*/ 0 w 21"/>
                    <a:gd name="T5" fmla="*/ 4 h 8"/>
                    <a:gd name="T6" fmla="*/ 4 w 21"/>
                    <a:gd name="T7" fmla="*/ 0 h 8"/>
                    <a:gd name="T8" fmla="*/ 17 w 21"/>
                    <a:gd name="T9" fmla="*/ 0 h 8"/>
                    <a:gd name="T10" fmla="*/ 21 w 21"/>
                    <a:gd name="T11" fmla="*/ 4 h 8"/>
                    <a:gd name="T12" fmla="*/ 17 w 21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8">
                      <a:moveTo>
                        <a:pt x="17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1" y="2"/>
                        <a:pt x="21" y="4"/>
                      </a:cubicBezTo>
                      <a:cubicBezTo>
                        <a:pt x="21" y="6"/>
                        <a:pt x="19" y="8"/>
                        <a:pt x="1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图形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219576" y="3430588"/>
                  <a:ext cx="58738" cy="23813"/>
                </a:xfrm>
                <a:custGeom>
                  <a:avLst/>
                  <a:gdLst>
                    <a:gd name="T0" fmla="*/ 16 w 20"/>
                    <a:gd name="T1" fmla="*/ 8 h 8"/>
                    <a:gd name="T2" fmla="*/ 4 w 20"/>
                    <a:gd name="T3" fmla="*/ 8 h 8"/>
                    <a:gd name="T4" fmla="*/ 0 w 20"/>
                    <a:gd name="T5" fmla="*/ 4 h 8"/>
                    <a:gd name="T6" fmla="*/ 4 w 20"/>
                    <a:gd name="T7" fmla="*/ 0 h 8"/>
                    <a:gd name="T8" fmla="*/ 16 w 20"/>
                    <a:gd name="T9" fmla="*/ 0 h 8"/>
                    <a:gd name="T10" fmla="*/ 20 w 20"/>
                    <a:gd name="T11" fmla="*/ 4 h 8"/>
                    <a:gd name="T12" fmla="*/ 16 w 20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8">
                      <a:moveTo>
                        <a:pt x="16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9" y="0"/>
                        <a:pt x="20" y="2"/>
                        <a:pt x="20" y="4"/>
                      </a:cubicBezTo>
                      <a:cubicBezTo>
                        <a:pt x="20" y="6"/>
                        <a:pt x="19" y="8"/>
                        <a:pt x="1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图形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4337051" y="3430588"/>
                  <a:ext cx="58738" cy="23813"/>
                </a:xfrm>
                <a:custGeom>
                  <a:avLst/>
                  <a:gdLst>
                    <a:gd name="T0" fmla="*/ 16 w 20"/>
                    <a:gd name="T1" fmla="*/ 8 h 8"/>
                    <a:gd name="T2" fmla="*/ 4 w 20"/>
                    <a:gd name="T3" fmla="*/ 8 h 8"/>
                    <a:gd name="T4" fmla="*/ 0 w 20"/>
                    <a:gd name="T5" fmla="*/ 4 h 8"/>
                    <a:gd name="T6" fmla="*/ 4 w 20"/>
                    <a:gd name="T7" fmla="*/ 0 h 8"/>
                    <a:gd name="T8" fmla="*/ 16 w 20"/>
                    <a:gd name="T9" fmla="*/ 0 h 8"/>
                    <a:gd name="T10" fmla="*/ 20 w 20"/>
                    <a:gd name="T11" fmla="*/ 4 h 8"/>
                    <a:gd name="T12" fmla="*/ 16 w 20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8">
                      <a:moveTo>
                        <a:pt x="16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8" y="0"/>
                        <a:pt x="20" y="2"/>
                        <a:pt x="20" y="4"/>
                      </a:cubicBezTo>
                      <a:cubicBezTo>
                        <a:pt x="20" y="6"/>
                        <a:pt x="18" y="8"/>
                        <a:pt x="1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图形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102101" y="3498850"/>
                  <a:ext cx="61913" cy="22225"/>
                </a:xfrm>
                <a:custGeom>
                  <a:avLst/>
                  <a:gdLst>
                    <a:gd name="T0" fmla="*/ 17 w 21"/>
                    <a:gd name="T1" fmla="*/ 8 h 8"/>
                    <a:gd name="T2" fmla="*/ 4 w 21"/>
                    <a:gd name="T3" fmla="*/ 8 h 8"/>
                    <a:gd name="T4" fmla="*/ 0 w 21"/>
                    <a:gd name="T5" fmla="*/ 4 h 8"/>
                    <a:gd name="T6" fmla="*/ 4 w 21"/>
                    <a:gd name="T7" fmla="*/ 0 h 8"/>
                    <a:gd name="T8" fmla="*/ 17 w 21"/>
                    <a:gd name="T9" fmla="*/ 0 h 8"/>
                    <a:gd name="T10" fmla="*/ 21 w 21"/>
                    <a:gd name="T11" fmla="*/ 4 h 8"/>
                    <a:gd name="T12" fmla="*/ 17 w 21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8">
                      <a:moveTo>
                        <a:pt x="17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1" y="2"/>
                        <a:pt x="21" y="4"/>
                      </a:cubicBezTo>
                      <a:cubicBezTo>
                        <a:pt x="21" y="6"/>
                        <a:pt x="19" y="8"/>
                        <a:pt x="1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图形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219576" y="3498850"/>
                  <a:ext cx="58738" cy="22225"/>
                </a:xfrm>
                <a:custGeom>
                  <a:avLst/>
                  <a:gdLst>
                    <a:gd name="T0" fmla="*/ 16 w 20"/>
                    <a:gd name="T1" fmla="*/ 8 h 8"/>
                    <a:gd name="T2" fmla="*/ 4 w 20"/>
                    <a:gd name="T3" fmla="*/ 8 h 8"/>
                    <a:gd name="T4" fmla="*/ 0 w 20"/>
                    <a:gd name="T5" fmla="*/ 4 h 8"/>
                    <a:gd name="T6" fmla="*/ 4 w 20"/>
                    <a:gd name="T7" fmla="*/ 0 h 8"/>
                    <a:gd name="T8" fmla="*/ 16 w 20"/>
                    <a:gd name="T9" fmla="*/ 0 h 8"/>
                    <a:gd name="T10" fmla="*/ 20 w 20"/>
                    <a:gd name="T11" fmla="*/ 4 h 8"/>
                    <a:gd name="T12" fmla="*/ 16 w 20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8">
                      <a:moveTo>
                        <a:pt x="16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9" y="0"/>
                        <a:pt x="20" y="2"/>
                        <a:pt x="20" y="4"/>
                      </a:cubicBezTo>
                      <a:cubicBezTo>
                        <a:pt x="20" y="6"/>
                        <a:pt x="19" y="8"/>
                        <a:pt x="1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图形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337051" y="3498850"/>
                  <a:ext cx="58738" cy="22225"/>
                </a:xfrm>
                <a:custGeom>
                  <a:avLst/>
                  <a:gdLst>
                    <a:gd name="T0" fmla="*/ 16 w 20"/>
                    <a:gd name="T1" fmla="*/ 8 h 8"/>
                    <a:gd name="T2" fmla="*/ 4 w 20"/>
                    <a:gd name="T3" fmla="*/ 8 h 8"/>
                    <a:gd name="T4" fmla="*/ 0 w 20"/>
                    <a:gd name="T5" fmla="*/ 4 h 8"/>
                    <a:gd name="T6" fmla="*/ 4 w 20"/>
                    <a:gd name="T7" fmla="*/ 0 h 8"/>
                    <a:gd name="T8" fmla="*/ 16 w 20"/>
                    <a:gd name="T9" fmla="*/ 0 h 8"/>
                    <a:gd name="T10" fmla="*/ 20 w 20"/>
                    <a:gd name="T11" fmla="*/ 4 h 8"/>
                    <a:gd name="T12" fmla="*/ 16 w 20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8">
                      <a:moveTo>
                        <a:pt x="16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8" y="0"/>
                        <a:pt x="20" y="2"/>
                        <a:pt x="20" y="4"/>
                      </a:cubicBezTo>
                      <a:cubicBezTo>
                        <a:pt x="20" y="6"/>
                        <a:pt x="18" y="8"/>
                        <a:pt x="1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图形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102101" y="3565525"/>
                  <a:ext cx="61913" cy="23813"/>
                </a:xfrm>
                <a:custGeom>
                  <a:avLst/>
                  <a:gdLst>
                    <a:gd name="T0" fmla="*/ 17 w 21"/>
                    <a:gd name="T1" fmla="*/ 8 h 8"/>
                    <a:gd name="T2" fmla="*/ 4 w 21"/>
                    <a:gd name="T3" fmla="*/ 8 h 8"/>
                    <a:gd name="T4" fmla="*/ 0 w 21"/>
                    <a:gd name="T5" fmla="*/ 4 h 8"/>
                    <a:gd name="T6" fmla="*/ 4 w 21"/>
                    <a:gd name="T7" fmla="*/ 0 h 8"/>
                    <a:gd name="T8" fmla="*/ 17 w 21"/>
                    <a:gd name="T9" fmla="*/ 0 h 8"/>
                    <a:gd name="T10" fmla="*/ 21 w 21"/>
                    <a:gd name="T11" fmla="*/ 4 h 8"/>
                    <a:gd name="T12" fmla="*/ 17 w 21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8">
                      <a:moveTo>
                        <a:pt x="17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0"/>
                        <a:pt x="21" y="2"/>
                        <a:pt x="21" y="4"/>
                      </a:cubicBezTo>
                      <a:cubicBezTo>
                        <a:pt x="21" y="6"/>
                        <a:pt x="19" y="8"/>
                        <a:pt x="1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" name="图形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219576" y="3565525"/>
                  <a:ext cx="58738" cy="23813"/>
                </a:xfrm>
                <a:custGeom>
                  <a:avLst/>
                  <a:gdLst>
                    <a:gd name="T0" fmla="*/ 16 w 20"/>
                    <a:gd name="T1" fmla="*/ 8 h 8"/>
                    <a:gd name="T2" fmla="*/ 4 w 20"/>
                    <a:gd name="T3" fmla="*/ 8 h 8"/>
                    <a:gd name="T4" fmla="*/ 0 w 20"/>
                    <a:gd name="T5" fmla="*/ 4 h 8"/>
                    <a:gd name="T6" fmla="*/ 4 w 20"/>
                    <a:gd name="T7" fmla="*/ 0 h 8"/>
                    <a:gd name="T8" fmla="*/ 16 w 20"/>
                    <a:gd name="T9" fmla="*/ 0 h 8"/>
                    <a:gd name="T10" fmla="*/ 20 w 20"/>
                    <a:gd name="T11" fmla="*/ 4 h 8"/>
                    <a:gd name="T12" fmla="*/ 16 w 20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8">
                      <a:moveTo>
                        <a:pt x="16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9" y="0"/>
                        <a:pt x="20" y="2"/>
                        <a:pt x="20" y="4"/>
                      </a:cubicBezTo>
                      <a:cubicBezTo>
                        <a:pt x="20" y="6"/>
                        <a:pt x="19" y="8"/>
                        <a:pt x="1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图形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337051" y="3565525"/>
                  <a:ext cx="58738" cy="23813"/>
                </a:xfrm>
                <a:custGeom>
                  <a:avLst/>
                  <a:gdLst>
                    <a:gd name="T0" fmla="*/ 16 w 20"/>
                    <a:gd name="T1" fmla="*/ 8 h 8"/>
                    <a:gd name="T2" fmla="*/ 4 w 20"/>
                    <a:gd name="T3" fmla="*/ 8 h 8"/>
                    <a:gd name="T4" fmla="*/ 0 w 20"/>
                    <a:gd name="T5" fmla="*/ 4 h 8"/>
                    <a:gd name="T6" fmla="*/ 4 w 20"/>
                    <a:gd name="T7" fmla="*/ 0 h 8"/>
                    <a:gd name="T8" fmla="*/ 16 w 20"/>
                    <a:gd name="T9" fmla="*/ 0 h 8"/>
                    <a:gd name="T10" fmla="*/ 20 w 20"/>
                    <a:gd name="T11" fmla="*/ 4 h 8"/>
                    <a:gd name="T12" fmla="*/ 16 w 20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8">
                      <a:moveTo>
                        <a:pt x="16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8" y="0"/>
                        <a:pt x="20" y="2"/>
                        <a:pt x="20" y="4"/>
                      </a:cubicBezTo>
                      <a:cubicBezTo>
                        <a:pt x="20" y="6"/>
                        <a:pt x="18" y="8"/>
                        <a:pt x="1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图形"/>
              <p:cNvSpPr/>
              <p:nvPr>
                <p:custDataLst>
                  <p:tags r:id="rId22"/>
                </p:custDataLst>
              </p:nvPr>
            </p:nvSpPr>
            <p:spPr>
              <a:xfrm>
                <a:off x="1987637" y="2208088"/>
                <a:ext cx="931545" cy="27707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 defTabSz="91313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dirty="0">
                    <a:solidFill>
                      <a:schemeClr val="bg1"/>
                    </a:solidFill>
                    <a:latin typeface="包图简圆体" panose="02010601030101010101" charset="-122"/>
                    <a:ea typeface="包图简圆体" panose="02010601030101010101" charset="-122"/>
                    <a:sym typeface="Arial" panose="020B0604020202020204" pitchFamily="34" charset="0"/>
                  </a:rPr>
                  <a:t>keyword</a:t>
                </a:r>
                <a:endParaRPr lang="zh-CN" altLang="en-US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组合 28"/>
            <p:cNvGrpSpPr/>
            <p:nvPr>
              <p:custDataLst>
                <p:tags r:id="rId3"/>
              </p:custDataLst>
            </p:nvPr>
          </p:nvGrpSpPr>
          <p:grpSpPr>
            <a:xfrm>
              <a:off x="1652" y="4754"/>
              <a:ext cx="2901" cy="877"/>
              <a:chOff x="1334857" y="3018663"/>
              <a:chExt cx="1842052" cy="556852"/>
            </a:xfrm>
          </p:grpSpPr>
          <p:sp>
            <p:nvSpPr>
              <p:cNvPr id="30" name="图形"/>
              <p:cNvSpPr/>
              <p:nvPr>
                <p:custDataLst>
                  <p:tags r:id="rId19"/>
                </p:custDataLst>
              </p:nvPr>
            </p:nvSpPr>
            <p:spPr>
              <a:xfrm>
                <a:off x="1334857" y="3018663"/>
                <a:ext cx="1842052" cy="556852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图形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559014" y="3132631"/>
                <a:ext cx="251956" cy="328917"/>
              </a:xfrm>
              <a:custGeom>
                <a:avLst/>
                <a:gdLst>
                  <a:gd name="T0" fmla="*/ 145 w 149"/>
                  <a:gd name="T1" fmla="*/ 0 h 194"/>
                  <a:gd name="T2" fmla="*/ 4 w 149"/>
                  <a:gd name="T3" fmla="*/ 0 h 194"/>
                  <a:gd name="T4" fmla="*/ 0 w 149"/>
                  <a:gd name="T5" fmla="*/ 4 h 194"/>
                  <a:gd name="T6" fmla="*/ 0 w 149"/>
                  <a:gd name="T7" fmla="*/ 190 h 194"/>
                  <a:gd name="T8" fmla="*/ 4 w 149"/>
                  <a:gd name="T9" fmla="*/ 194 h 194"/>
                  <a:gd name="T10" fmla="*/ 145 w 149"/>
                  <a:gd name="T11" fmla="*/ 194 h 194"/>
                  <a:gd name="T12" fmla="*/ 149 w 149"/>
                  <a:gd name="T13" fmla="*/ 190 h 194"/>
                  <a:gd name="T14" fmla="*/ 149 w 149"/>
                  <a:gd name="T15" fmla="*/ 4 h 194"/>
                  <a:gd name="T16" fmla="*/ 145 w 149"/>
                  <a:gd name="T17" fmla="*/ 0 h 194"/>
                  <a:gd name="T18" fmla="*/ 23 w 149"/>
                  <a:gd name="T19" fmla="*/ 35 h 194"/>
                  <a:gd name="T20" fmla="*/ 27 w 149"/>
                  <a:gd name="T21" fmla="*/ 31 h 194"/>
                  <a:gd name="T22" fmla="*/ 64 w 149"/>
                  <a:gd name="T23" fmla="*/ 31 h 194"/>
                  <a:gd name="T24" fmla="*/ 68 w 149"/>
                  <a:gd name="T25" fmla="*/ 35 h 194"/>
                  <a:gd name="T26" fmla="*/ 68 w 149"/>
                  <a:gd name="T27" fmla="*/ 85 h 194"/>
                  <a:gd name="T28" fmla="*/ 64 w 149"/>
                  <a:gd name="T29" fmla="*/ 89 h 194"/>
                  <a:gd name="T30" fmla="*/ 27 w 149"/>
                  <a:gd name="T31" fmla="*/ 89 h 194"/>
                  <a:gd name="T32" fmla="*/ 23 w 149"/>
                  <a:gd name="T33" fmla="*/ 85 h 194"/>
                  <a:gd name="T34" fmla="*/ 23 w 149"/>
                  <a:gd name="T35" fmla="*/ 35 h 194"/>
                  <a:gd name="T36" fmla="*/ 123 w 149"/>
                  <a:gd name="T37" fmla="*/ 164 h 194"/>
                  <a:gd name="T38" fmla="*/ 27 w 149"/>
                  <a:gd name="T39" fmla="*/ 164 h 194"/>
                  <a:gd name="T40" fmla="*/ 23 w 149"/>
                  <a:gd name="T41" fmla="*/ 160 h 194"/>
                  <a:gd name="T42" fmla="*/ 27 w 149"/>
                  <a:gd name="T43" fmla="*/ 156 h 194"/>
                  <a:gd name="T44" fmla="*/ 123 w 149"/>
                  <a:gd name="T45" fmla="*/ 156 h 194"/>
                  <a:gd name="T46" fmla="*/ 127 w 149"/>
                  <a:gd name="T47" fmla="*/ 160 h 194"/>
                  <a:gd name="T48" fmla="*/ 123 w 149"/>
                  <a:gd name="T49" fmla="*/ 164 h 194"/>
                  <a:gd name="T50" fmla="*/ 123 w 149"/>
                  <a:gd name="T51" fmla="*/ 139 h 194"/>
                  <a:gd name="T52" fmla="*/ 27 w 149"/>
                  <a:gd name="T53" fmla="*/ 139 h 194"/>
                  <a:gd name="T54" fmla="*/ 23 w 149"/>
                  <a:gd name="T55" fmla="*/ 135 h 194"/>
                  <a:gd name="T56" fmla="*/ 27 w 149"/>
                  <a:gd name="T57" fmla="*/ 131 h 194"/>
                  <a:gd name="T58" fmla="*/ 123 w 149"/>
                  <a:gd name="T59" fmla="*/ 131 h 194"/>
                  <a:gd name="T60" fmla="*/ 127 w 149"/>
                  <a:gd name="T61" fmla="*/ 135 h 194"/>
                  <a:gd name="T62" fmla="*/ 123 w 149"/>
                  <a:gd name="T63" fmla="*/ 139 h 194"/>
                  <a:gd name="T64" fmla="*/ 123 w 149"/>
                  <a:gd name="T65" fmla="*/ 114 h 194"/>
                  <a:gd name="T66" fmla="*/ 27 w 149"/>
                  <a:gd name="T67" fmla="*/ 114 h 194"/>
                  <a:gd name="T68" fmla="*/ 23 w 149"/>
                  <a:gd name="T69" fmla="*/ 110 h 194"/>
                  <a:gd name="T70" fmla="*/ 27 w 149"/>
                  <a:gd name="T71" fmla="*/ 106 h 194"/>
                  <a:gd name="T72" fmla="*/ 123 w 149"/>
                  <a:gd name="T73" fmla="*/ 106 h 194"/>
                  <a:gd name="T74" fmla="*/ 127 w 149"/>
                  <a:gd name="T75" fmla="*/ 110 h 194"/>
                  <a:gd name="T76" fmla="*/ 123 w 149"/>
                  <a:gd name="T77" fmla="*/ 114 h 194"/>
                  <a:gd name="T78" fmla="*/ 123 w 149"/>
                  <a:gd name="T79" fmla="*/ 89 h 194"/>
                  <a:gd name="T80" fmla="*/ 90 w 149"/>
                  <a:gd name="T81" fmla="*/ 89 h 194"/>
                  <a:gd name="T82" fmla="*/ 86 w 149"/>
                  <a:gd name="T83" fmla="*/ 85 h 194"/>
                  <a:gd name="T84" fmla="*/ 90 w 149"/>
                  <a:gd name="T85" fmla="*/ 81 h 194"/>
                  <a:gd name="T86" fmla="*/ 123 w 149"/>
                  <a:gd name="T87" fmla="*/ 81 h 194"/>
                  <a:gd name="T88" fmla="*/ 127 w 149"/>
                  <a:gd name="T89" fmla="*/ 85 h 194"/>
                  <a:gd name="T90" fmla="*/ 123 w 149"/>
                  <a:gd name="T91" fmla="*/ 89 h 194"/>
                  <a:gd name="T92" fmla="*/ 123 w 149"/>
                  <a:gd name="T93" fmla="*/ 64 h 194"/>
                  <a:gd name="T94" fmla="*/ 90 w 149"/>
                  <a:gd name="T95" fmla="*/ 64 h 194"/>
                  <a:gd name="T96" fmla="*/ 86 w 149"/>
                  <a:gd name="T97" fmla="*/ 60 h 194"/>
                  <a:gd name="T98" fmla="*/ 90 w 149"/>
                  <a:gd name="T99" fmla="*/ 56 h 194"/>
                  <a:gd name="T100" fmla="*/ 123 w 149"/>
                  <a:gd name="T101" fmla="*/ 56 h 194"/>
                  <a:gd name="T102" fmla="*/ 127 w 149"/>
                  <a:gd name="T103" fmla="*/ 60 h 194"/>
                  <a:gd name="T104" fmla="*/ 123 w 149"/>
                  <a:gd name="T105" fmla="*/ 64 h 194"/>
                  <a:gd name="T106" fmla="*/ 123 w 149"/>
                  <a:gd name="T107" fmla="*/ 39 h 194"/>
                  <a:gd name="T108" fmla="*/ 90 w 149"/>
                  <a:gd name="T109" fmla="*/ 39 h 194"/>
                  <a:gd name="T110" fmla="*/ 86 w 149"/>
                  <a:gd name="T111" fmla="*/ 35 h 194"/>
                  <a:gd name="T112" fmla="*/ 90 w 149"/>
                  <a:gd name="T113" fmla="*/ 31 h 194"/>
                  <a:gd name="T114" fmla="*/ 123 w 149"/>
                  <a:gd name="T115" fmla="*/ 31 h 194"/>
                  <a:gd name="T116" fmla="*/ 127 w 149"/>
                  <a:gd name="T117" fmla="*/ 35 h 194"/>
                  <a:gd name="T118" fmla="*/ 123 w 149"/>
                  <a:gd name="T119" fmla="*/ 3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9" h="194">
                    <a:moveTo>
                      <a:pt x="14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2"/>
                      <a:pt x="2" y="194"/>
                      <a:pt x="4" y="194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148" y="194"/>
                      <a:pt x="149" y="192"/>
                      <a:pt x="149" y="190"/>
                    </a:cubicBezTo>
                    <a:cubicBezTo>
                      <a:pt x="149" y="4"/>
                      <a:pt x="149" y="4"/>
                      <a:pt x="149" y="4"/>
                    </a:cubicBezTo>
                    <a:cubicBezTo>
                      <a:pt x="149" y="2"/>
                      <a:pt x="148" y="0"/>
                      <a:pt x="145" y="0"/>
                    </a:cubicBezTo>
                    <a:close/>
                    <a:moveTo>
                      <a:pt x="23" y="35"/>
                    </a:moveTo>
                    <a:cubicBezTo>
                      <a:pt x="23" y="33"/>
                      <a:pt x="24" y="31"/>
                      <a:pt x="27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6" y="31"/>
                      <a:pt x="68" y="33"/>
                      <a:pt x="68" y="35"/>
                    </a:cubicBezTo>
                    <a:cubicBezTo>
                      <a:pt x="68" y="85"/>
                      <a:pt x="68" y="85"/>
                      <a:pt x="68" y="85"/>
                    </a:cubicBezTo>
                    <a:cubicBezTo>
                      <a:pt x="68" y="87"/>
                      <a:pt x="66" y="89"/>
                      <a:pt x="64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4" y="89"/>
                      <a:pt x="23" y="87"/>
                      <a:pt x="23" y="85"/>
                    </a:cubicBezTo>
                    <a:lnTo>
                      <a:pt x="23" y="35"/>
                    </a:lnTo>
                    <a:close/>
                    <a:moveTo>
                      <a:pt x="123" y="164"/>
                    </a:moveTo>
                    <a:cubicBezTo>
                      <a:pt x="27" y="164"/>
                      <a:pt x="27" y="164"/>
                      <a:pt x="27" y="164"/>
                    </a:cubicBezTo>
                    <a:cubicBezTo>
                      <a:pt x="24" y="164"/>
                      <a:pt x="23" y="162"/>
                      <a:pt x="23" y="160"/>
                    </a:cubicBezTo>
                    <a:cubicBezTo>
                      <a:pt x="23" y="157"/>
                      <a:pt x="24" y="156"/>
                      <a:pt x="27" y="156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5" y="156"/>
                      <a:pt x="127" y="157"/>
                      <a:pt x="127" y="160"/>
                    </a:cubicBezTo>
                    <a:cubicBezTo>
                      <a:pt x="127" y="162"/>
                      <a:pt x="125" y="164"/>
                      <a:pt x="123" y="164"/>
                    </a:cubicBezTo>
                    <a:close/>
                    <a:moveTo>
                      <a:pt x="123" y="139"/>
                    </a:moveTo>
                    <a:cubicBezTo>
                      <a:pt x="27" y="139"/>
                      <a:pt x="27" y="139"/>
                      <a:pt x="27" y="139"/>
                    </a:cubicBezTo>
                    <a:cubicBezTo>
                      <a:pt x="24" y="139"/>
                      <a:pt x="23" y="137"/>
                      <a:pt x="23" y="135"/>
                    </a:cubicBezTo>
                    <a:cubicBezTo>
                      <a:pt x="23" y="132"/>
                      <a:pt x="24" y="131"/>
                      <a:pt x="27" y="131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5" y="131"/>
                      <a:pt x="127" y="132"/>
                      <a:pt x="127" y="135"/>
                    </a:cubicBezTo>
                    <a:cubicBezTo>
                      <a:pt x="127" y="137"/>
                      <a:pt x="125" y="139"/>
                      <a:pt x="123" y="139"/>
                    </a:cubicBezTo>
                    <a:close/>
                    <a:moveTo>
                      <a:pt x="123" y="114"/>
                    </a:moveTo>
                    <a:cubicBezTo>
                      <a:pt x="27" y="114"/>
                      <a:pt x="27" y="114"/>
                      <a:pt x="27" y="114"/>
                    </a:cubicBezTo>
                    <a:cubicBezTo>
                      <a:pt x="24" y="114"/>
                      <a:pt x="23" y="112"/>
                      <a:pt x="23" y="110"/>
                    </a:cubicBezTo>
                    <a:cubicBezTo>
                      <a:pt x="23" y="107"/>
                      <a:pt x="24" y="106"/>
                      <a:pt x="27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5" y="106"/>
                      <a:pt x="127" y="107"/>
                      <a:pt x="127" y="110"/>
                    </a:cubicBezTo>
                    <a:cubicBezTo>
                      <a:pt x="127" y="112"/>
                      <a:pt x="125" y="114"/>
                      <a:pt x="123" y="114"/>
                    </a:cubicBezTo>
                    <a:close/>
                    <a:moveTo>
                      <a:pt x="123" y="89"/>
                    </a:moveTo>
                    <a:cubicBezTo>
                      <a:pt x="90" y="89"/>
                      <a:pt x="90" y="89"/>
                      <a:pt x="90" y="89"/>
                    </a:cubicBezTo>
                    <a:cubicBezTo>
                      <a:pt x="88" y="89"/>
                      <a:pt x="86" y="87"/>
                      <a:pt x="86" y="85"/>
                    </a:cubicBezTo>
                    <a:cubicBezTo>
                      <a:pt x="86" y="83"/>
                      <a:pt x="88" y="81"/>
                      <a:pt x="90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5" y="81"/>
                      <a:pt x="127" y="83"/>
                      <a:pt x="127" y="85"/>
                    </a:cubicBezTo>
                    <a:cubicBezTo>
                      <a:pt x="127" y="87"/>
                      <a:pt x="125" y="89"/>
                      <a:pt x="123" y="89"/>
                    </a:cubicBezTo>
                    <a:close/>
                    <a:moveTo>
                      <a:pt x="123" y="64"/>
                    </a:moveTo>
                    <a:cubicBezTo>
                      <a:pt x="90" y="64"/>
                      <a:pt x="90" y="64"/>
                      <a:pt x="90" y="64"/>
                    </a:cubicBezTo>
                    <a:cubicBezTo>
                      <a:pt x="88" y="64"/>
                      <a:pt x="86" y="62"/>
                      <a:pt x="86" y="60"/>
                    </a:cubicBezTo>
                    <a:cubicBezTo>
                      <a:pt x="86" y="58"/>
                      <a:pt x="88" y="56"/>
                      <a:pt x="90" y="56"/>
                    </a:cubicBezTo>
                    <a:cubicBezTo>
                      <a:pt x="123" y="56"/>
                      <a:pt x="123" y="56"/>
                      <a:pt x="123" y="56"/>
                    </a:cubicBezTo>
                    <a:cubicBezTo>
                      <a:pt x="125" y="56"/>
                      <a:pt x="127" y="58"/>
                      <a:pt x="127" y="60"/>
                    </a:cubicBezTo>
                    <a:cubicBezTo>
                      <a:pt x="127" y="62"/>
                      <a:pt x="125" y="64"/>
                      <a:pt x="123" y="64"/>
                    </a:cubicBezTo>
                    <a:close/>
                    <a:moveTo>
                      <a:pt x="123" y="39"/>
                    </a:moveTo>
                    <a:cubicBezTo>
                      <a:pt x="90" y="39"/>
                      <a:pt x="90" y="39"/>
                      <a:pt x="90" y="39"/>
                    </a:cubicBezTo>
                    <a:cubicBezTo>
                      <a:pt x="88" y="39"/>
                      <a:pt x="86" y="37"/>
                      <a:pt x="86" y="35"/>
                    </a:cubicBezTo>
                    <a:cubicBezTo>
                      <a:pt x="86" y="33"/>
                      <a:pt x="88" y="31"/>
                      <a:pt x="90" y="31"/>
                    </a:cubicBezTo>
                    <a:cubicBezTo>
                      <a:pt x="123" y="31"/>
                      <a:pt x="123" y="31"/>
                      <a:pt x="123" y="31"/>
                    </a:cubicBezTo>
                    <a:cubicBezTo>
                      <a:pt x="125" y="31"/>
                      <a:pt x="127" y="33"/>
                      <a:pt x="127" y="35"/>
                    </a:cubicBezTo>
                    <a:cubicBezTo>
                      <a:pt x="127" y="37"/>
                      <a:pt x="125" y="39"/>
                      <a:pt x="123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组合 6"/>
            <p:cNvGrpSpPr/>
            <p:nvPr>
              <p:custDataLst>
                <p:tags r:id="rId4"/>
              </p:custDataLst>
            </p:nvPr>
          </p:nvGrpSpPr>
          <p:grpSpPr>
            <a:xfrm>
              <a:off x="1652" y="6217"/>
              <a:ext cx="2901" cy="877"/>
              <a:chOff x="1334857" y="3947882"/>
              <a:chExt cx="1842052" cy="556852"/>
            </a:xfrm>
          </p:grpSpPr>
          <p:sp>
            <p:nvSpPr>
              <p:cNvPr id="25" name="图形"/>
              <p:cNvSpPr/>
              <p:nvPr>
                <p:custDataLst>
                  <p:tags r:id="rId15"/>
                </p:custDataLst>
              </p:nvPr>
            </p:nvSpPr>
            <p:spPr>
              <a:xfrm>
                <a:off x="1334857" y="3947882"/>
                <a:ext cx="1842052" cy="556852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1546579" y="4054929"/>
                <a:ext cx="304311" cy="355313"/>
                <a:chOff x="8891588" y="3119438"/>
                <a:chExt cx="568325" cy="663575"/>
              </a:xfrm>
              <a:solidFill>
                <a:schemeClr val="bg1"/>
              </a:solidFill>
            </p:grpSpPr>
            <p:sp>
              <p:nvSpPr>
                <p:cNvPr id="36" name="图形"/>
                <p:cNvSpPr>
                  <a:spLocks noEditPoint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8891588" y="3119438"/>
                  <a:ext cx="568325" cy="204788"/>
                </a:xfrm>
                <a:custGeom>
                  <a:avLst/>
                  <a:gdLst>
                    <a:gd name="T0" fmla="*/ 190 w 194"/>
                    <a:gd name="T1" fmla="*/ 0 h 70"/>
                    <a:gd name="T2" fmla="*/ 4 w 194"/>
                    <a:gd name="T3" fmla="*/ 0 h 70"/>
                    <a:gd name="T4" fmla="*/ 0 w 194"/>
                    <a:gd name="T5" fmla="*/ 4 h 70"/>
                    <a:gd name="T6" fmla="*/ 0 w 194"/>
                    <a:gd name="T7" fmla="*/ 66 h 70"/>
                    <a:gd name="T8" fmla="*/ 4 w 194"/>
                    <a:gd name="T9" fmla="*/ 70 h 70"/>
                    <a:gd name="T10" fmla="*/ 190 w 194"/>
                    <a:gd name="T11" fmla="*/ 70 h 70"/>
                    <a:gd name="T12" fmla="*/ 194 w 194"/>
                    <a:gd name="T13" fmla="*/ 66 h 70"/>
                    <a:gd name="T14" fmla="*/ 194 w 194"/>
                    <a:gd name="T15" fmla="*/ 4 h 70"/>
                    <a:gd name="T16" fmla="*/ 190 w 194"/>
                    <a:gd name="T17" fmla="*/ 0 h 70"/>
                    <a:gd name="T18" fmla="*/ 121 w 194"/>
                    <a:gd name="T19" fmla="*/ 41 h 70"/>
                    <a:gd name="T20" fmla="*/ 73 w 194"/>
                    <a:gd name="T21" fmla="*/ 41 h 70"/>
                    <a:gd name="T22" fmla="*/ 69 w 194"/>
                    <a:gd name="T23" fmla="*/ 35 h 70"/>
                    <a:gd name="T24" fmla="*/ 73 w 194"/>
                    <a:gd name="T25" fmla="*/ 30 h 70"/>
                    <a:gd name="T26" fmla="*/ 121 w 194"/>
                    <a:gd name="T27" fmla="*/ 30 h 70"/>
                    <a:gd name="T28" fmla="*/ 125 w 194"/>
                    <a:gd name="T29" fmla="*/ 35 h 70"/>
                    <a:gd name="T30" fmla="*/ 121 w 194"/>
                    <a:gd name="T31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70">
                      <a:moveTo>
                        <a:pt x="190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69"/>
                        <a:pt x="2" y="70"/>
                        <a:pt x="4" y="70"/>
                      </a:cubicBezTo>
                      <a:cubicBezTo>
                        <a:pt x="190" y="70"/>
                        <a:pt x="190" y="70"/>
                        <a:pt x="190" y="70"/>
                      </a:cubicBezTo>
                      <a:cubicBezTo>
                        <a:pt x="192" y="70"/>
                        <a:pt x="194" y="69"/>
                        <a:pt x="194" y="66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4" y="2"/>
                        <a:pt x="192" y="0"/>
                        <a:pt x="190" y="0"/>
                      </a:cubicBezTo>
                      <a:close/>
                      <a:moveTo>
                        <a:pt x="121" y="41"/>
                      </a:moveTo>
                      <a:cubicBezTo>
                        <a:pt x="73" y="41"/>
                        <a:pt x="73" y="41"/>
                        <a:pt x="73" y="41"/>
                      </a:cubicBezTo>
                      <a:cubicBezTo>
                        <a:pt x="71" y="41"/>
                        <a:pt x="69" y="38"/>
                        <a:pt x="69" y="35"/>
                      </a:cubicBezTo>
                      <a:cubicBezTo>
                        <a:pt x="69" y="32"/>
                        <a:pt x="71" y="30"/>
                        <a:pt x="73" y="30"/>
                      </a:cubicBezTo>
                      <a:cubicBezTo>
                        <a:pt x="121" y="30"/>
                        <a:pt x="121" y="30"/>
                        <a:pt x="121" y="30"/>
                      </a:cubicBezTo>
                      <a:cubicBezTo>
                        <a:pt x="123" y="30"/>
                        <a:pt x="125" y="32"/>
                        <a:pt x="125" y="35"/>
                      </a:cubicBezTo>
                      <a:cubicBezTo>
                        <a:pt x="125" y="38"/>
                        <a:pt x="123" y="41"/>
                        <a:pt x="12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图形"/>
                <p:cNvSpPr>
                  <a:spLocks noEditPoint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8891588" y="3348038"/>
                  <a:ext cx="568325" cy="206375"/>
                </a:xfrm>
                <a:custGeom>
                  <a:avLst/>
                  <a:gdLst>
                    <a:gd name="T0" fmla="*/ 190 w 194"/>
                    <a:gd name="T1" fmla="*/ 0 h 70"/>
                    <a:gd name="T2" fmla="*/ 4 w 194"/>
                    <a:gd name="T3" fmla="*/ 0 h 70"/>
                    <a:gd name="T4" fmla="*/ 0 w 194"/>
                    <a:gd name="T5" fmla="*/ 4 h 70"/>
                    <a:gd name="T6" fmla="*/ 0 w 194"/>
                    <a:gd name="T7" fmla="*/ 66 h 70"/>
                    <a:gd name="T8" fmla="*/ 4 w 194"/>
                    <a:gd name="T9" fmla="*/ 70 h 70"/>
                    <a:gd name="T10" fmla="*/ 190 w 194"/>
                    <a:gd name="T11" fmla="*/ 70 h 70"/>
                    <a:gd name="T12" fmla="*/ 194 w 194"/>
                    <a:gd name="T13" fmla="*/ 66 h 70"/>
                    <a:gd name="T14" fmla="*/ 194 w 194"/>
                    <a:gd name="T15" fmla="*/ 4 h 70"/>
                    <a:gd name="T16" fmla="*/ 190 w 194"/>
                    <a:gd name="T17" fmla="*/ 0 h 70"/>
                    <a:gd name="T18" fmla="*/ 121 w 194"/>
                    <a:gd name="T19" fmla="*/ 40 h 70"/>
                    <a:gd name="T20" fmla="*/ 73 w 194"/>
                    <a:gd name="T21" fmla="*/ 40 h 70"/>
                    <a:gd name="T22" fmla="*/ 69 w 194"/>
                    <a:gd name="T23" fmla="*/ 35 h 70"/>
                    <a:gd name="T24" fmla="*/ 73 w 194"/>
                    <a:gd name="T25" fmla="*/ 30 h 70"/>
                    <a:gd name="T26" fmla="*/ 121 w 194"/>
                    <a:gd name="T27" fmla="*/ 30 h 70"/>
                    <a:gd name="T28" fmla="*/ 125 w 194"/>
                    <a:gd name="T29" fmla="*/ 35 h 70"/>
                    <a:gd name="T30" fmla="*/ 121 w 194"/>
                    <a:gd name="T31" fmla="*/ 4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70">
                      <a:moveTo>
                        <a:pt x="190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68"/>
                        <a:pt x="2" y="70"/>
                        <a:pt x="4" y="70"/>
                      </a:cubicBezTo>
                      <a:cubicBezTo>
                        <a:pt x="190" y="70"/>
                        <a:pt x="190" y="70"/>
                        <a:pt x="190" y="70"/>
                      </a:cubicBezTo>
                      <a:cubicBezTo>
                        <a:pt x="192" y="70"/>
                        <a:pt x="194" y="68"/>
                        <a:pt x="194" y="66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4" y="2"/>
                        <a:pt x="192" y="0"/>
                        <a:pt x="190" y="0"/>
                      </a:cubicBezTo>
                      <a:close/>
                      <a:moveTo>
                        <a:pt x="121" y="40"/>
                      </a:moveTo>
                      <a:cubicBezTo>
                        <a:pt x="73" y="40"/>
                        <a:pt x="73" y="40"/>
                        <a:pt x="73" y="40"/>
                      </a:cubicBezTo>
                      <a:cubicBezTo>
                        <a:pt x="71" y="40"/>
                        <a:pt x="69" y="38"/>
                        <a:pt x="69" y="35"/>
                      </a:cubicBezTo>
                      <a:cubicBezTo>
                        <a:pt x="69" y="32"/>
                        <a:pt x="71" y="30"/>
                        <a:pt x="73" y="30"/>
                      </a:cubicBezTo>
                      <a:cubicBezTo>
                        <a:pt x="121" y="30"/>
                        <a:pt x="121" y="30"/>
                        <a:pt x="121" y="30"/>
                      </a:cubicBezTo>
                      <a:cubicBezTo>
                        <a:pt x="123" y="30"/>
                        <a:pt x="125" y="32"/>
                        <a:pt x="125" y="35"/>
                      </a:cubicBezTo>
                      <a:cubicBezTo>
                        <a:pt x="125" y="38"/>
                        <a:pt x="123" y="40"/>
                        <a:pt x="121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图形"/>
                <p:cNvSpPr>
                  <a:spLocks noEditPoint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8891588" y="3578225"/>
                  <a:ext cx="568325" cy="204788"/>
                </a:xfrm>
                <a:custGeom>
                  <a:avLst/>
                  <a:gdLst>
                    <a:gd name="T0" fmla="*/ 190 w 194"/>
                    <a:gd name="T1" fmla="*/ 0 h 70"/>
                    <a:gd name="T2" fmla="*/ 4 w 194"/>
                    <a:gd name="T3" fmla="*/ 0 h 70"/>
                    <a:gd name="T4" fmla="*/ 0 w 194"/>
                    <a:gd name="T5" fmla="*/ 4 h 70"/>
                    <a:gd name="T6" fmla="*/ 0 w 194"/>
                    <a:gd name="T7" fmla="*/ 66 h 70"/>
                    <a:gd name="T8" fmla="*/ 4 w 194"/>
                    <a:gd name="T9" fmla="*/ 70 h 70"/>
                    <a:gd name="T10" fmla="*/ 190 w 194"/>
                    <a:gd name="T11" fmla="*/ 70 h 70"/>
                    <a:gd name="T12" fmla="*/ 194 w 194"/>
                    <a:gd name="T13" fmla="*/ 66 h 70"/>
                    <a:gd name="T14" fmla="*/ 194 w 194"/>
                    <a:gd name="T15" fmla="*/ 4 h 70"/>
                    <a:gd name="T16" fmla="*/ 190 w 194"/>
                    <a:gd name="T17" fmla="*/ 0 h 70"/>
                    <a:gd name="T18" fmla="*/ 121 w 194"/>
                    <a:gd name="T19" fmla="*/ 40 h 70"/>
                    <a:gd name="T20" fmla="*/ 73 w 194"/>
                    <a:gd name="T21" fmla="*/ 40 h 70"/>
                    <a:gd name="T22" fmla="*/ 69 w 194"/>
                    <a:gd name="T23" fmla="*/ 35 h 70"/>
                    <a:gd name="T24" fmla="*/ 73 w 194"/>
                    <a:gd name="T25" fmla="*/ 29 h 70"/>
                    <a:gd name="T26" fmla="*/ 121 w 194"/>
                    <a:gd name="T27" fmla="*/ 29 h 70"/>
                    <a:gd name="T28" fmla="*/ 125 w 194"/>
                    <a:gd name="T29" fmla="*/ 35 h 70"/>
                    <a:gd name="T30" fmla="*/ 121 w 194"/>
                    <a:gd name="T31" fmla="*/ 4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70">
                      <a:moveTo>
                        <a:pt x="190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68"/>
                        <a:pt x="2" y="70"/>
                        <a:pt x="4" y="70"/>
                      </a:cubicBezTo>
                      <a:cubicBezTo>
                        <a:pt x="190" y="70"/>
                        <a:pt x="190" y="70"/>
                        <a:pt x="190" y="70"/>
                      </a:cubicBezTo>
                      <a:cubicBezTo>
                        <a:pt x="192" y="70"/>
                        <a:pt x="194" y="68"/>
                        <a:pt x="194" y="66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194" y="2"/>
                        <a:pt x="192" y="0"/>
                        <a:pt x="190" y="0"/>
                      </a:cubicBezTo>
                      <a:close/>
                      <a:moveTo>
                        <a:pt x="121" y="40"/>
                      </a:moveTo>
                      <a:cubicBezTo>
                        <a:pt x="73" y="40"/>
                        <a:pt x="73" y="40"/>
                        <a:pt x="73" y="40"/>
                      </a:cubicBezTo>
                      <a:cubicBezTo>
                        <a:pt x="71" y="40"/>
                        <a:pt x="69" y="38"/>
                        <a:pt x="69" y="35"/>
                      </a:cubicBezTo>
                      <a:cubicBezTo>
                        <a:pt x="69" y="32"/>
                        <a:pt x="71" y="29"/>
                        <a:pt x="73" y="29"/>
                      </a:cubicBezTo>
                      <a:cubicBezTo>
                        <a:pt x="121" y="29"/>
                        <a:pt x="121" y="29"/>
                        <a:pt x="121" y="29"/>
                      </a:cubicBezTo>
                      <a:cubicBezTo>
                        <a:pt x="123" y="29"/>
                        <a:pt x="125" y="32"/>
                        <a:pt x="125" y="35"/>
                      </a:cubicBezTo>
                      <a:cubicBezTo>
                        <a:pt x="125" y="38"/>
                        <a:pt x="123" y="40"/>
                        <a:pt x="121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0" name="组合 39"/>
            <p:cNvGrpSpPr/>
            <p:nvPr>
              <p:custDataLst>
                <p:tags r:id="rId5"/>
              </p:custDataLst>
            </p:nvPr>
          </p:nvGrpSpPr>
          <p:grpSpPr>
            <a:xfrm>
              <a:off x="1652" y="7680"/>
              <a:ext cx="2901" cy="877"/>
              <a:chOff x="1334857" y="4877101"/>
              <a:chExt cx="1842052" cy="556852"/>
            </a:xfrm>
          </p:grpSpPr>
          <p:sp>
            <p:nvSpPr>
              <p:cNvPr id="41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34857" y="4877101"/>
                <a:ext cx="1842052" cy="556852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图形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544355" y="4991069"/>
                <a:ext cx="328917" cy="328917"/>
              </a:xfrm>
              <a:custGeom>
                <a:avLst/>
                <a:gdLst>
                  <a:gd name="T0" fmla="*/ 166 w 194"/>
                  <a:gd name="T1" fmla="*/ 0 h 194"/>
                  <a:gd name="T2" fmla="*/ 27 w 194"/>
                  <a:gd name="T3" fmla="*/ 0 h 194"/>
                  <a:gd name="T4" fmla="*/ 0 w 194"/>
                  <a:gd name="T5" fmla="*/ 29 h 194"/>
                  <a:gd name="T6" fmla="*/ 0 w 194"/>
                  <a:gd name="T7" fmla="*/ 122 h 194"/>
                  <a:gd name="T8" fmla="*/ 27 w 194"/>
                  <a:gd name="T9" fmla="*/ 151 h 194"/>
                  <a:gd name="T10" fmla="*/ 109 w 194"/>
                  <a:gd name="T11" fmla="*/ 151 h 194"/>
                  <a:gd name="T12" fmla="*/ 166 w 194"/>
                  <a:gd name="T13" fmla="*/ 194 h 194"/>
                  <a:gd name="T14" fmla="*/ 170 w 194"/>
                  <a:gd name="T15" fmla="*/ 190 h 194"/>
                  <a:gd name="T16" fmla="*/ 150 w 194"/>
                  <a:gd name="T17" fmla="*/ 151 h 194"/>
                  <a:gd name="T18" fmla="*/ 166 w 194"/>
                  <a:gd name="T19" fmla="*/ 151 h 194"/>
                  <a:gd name="T20" fmla="*/ 194 w 194"/>
                  <a:gd name="T21" fmla="*/ 122 h 194"/>
                  <a:gd name="T22" fmla="*/ 194 w 194"/>
                  <a:gd name="T23" fmla="*/ 29 h 194"/>
                  <a:gd name="T24" fmla="*/ 166 w 194"/>
                  <a:gd name="T25" fmla="*/ 0 h 194"/>
                  <a:gd name="T26" fmla="*/ 153 w 194"/>
                  <a:gd name="T27" fmla="*/ 118 h 194"/>
                  <a:gd name="T28" fmla="*/ 40 w 194"/>
                  <a:gd name="T29" fmla="*/ 118 h 194"/>
                  <a:gd name="T30" fmla="*/ 34 w 194"/>
                  <a:gd name="T31" fmla="*/ 112 h 194"/>
                  <a:gd name="T32" fmla="*/ 40 w 194"/>
                  <a:gd name="T33" fmla="*/ 106 h 194"/>
                  <a:gd name="T34" fmla="*/ 153 w 194"/>
                  <a:gd name="T35" fmla="*/ 106 h 194"/>
                  <a:gd name="T36" fmla="*/ 159 w 194"/>
                  <a:gd name="T37" fmla="*/ 112 h 194"/>
                  <a:gd name="T38" fmla="*/ 153 w 194"/>
                  <a:gd name="T39" fmla="*/ 118 h 194"/>
                  <a:gd name="T40" fmla="*/ 153 w 194"/>
                  <a:gd name="T41" fmla="*/ 81 h 194"/>
                  <a:gd name="T42" fmla="*/ 40 w 194"/>
                  <a:gd name="T43" fmla="*/ 81 h 194"/>
                  <a:gd name="T44" fmla="*/ 34 w 194"/>
                  <a:gd name="T45" fmla="*/ 75 h 194"/>
                  <a:gd name="T46" fmla="*/ 40 w 194"/>
                  <a:gd name="T47" fmla="*/ 69 h 194"/>
                  <a:gd name="T48" fmla="*/ 153 w 194"/>
                  <a:gd name="T49" fmla="*/ 69 h 194"/>
                  <a:gd name="T50" fmla="*/ 159 w 194"/>
                  <a:gd name="T51" fmla="*/ 75 h 194"/>
                  <a:gd name="T52" fmla="*/ 153 w 194"/>
                  <a:gd name="T53" fmla="*/ 81 h 194"/>
                  <a:gd name="T54" fmla="*/ 153 w 194"/>
                  <a:gd name="T55" fmla="*/ 44 h 194"/>
                  <a:gd name="T56" fmla="*/ 40 w 194"/>
                  <a:gd name="T57" fmla="*/ 44 h 194"/>
                  <a:gd name="T58" fmla="*/ 34 w 194"/>
                  <a:gd name="T59" fmla="*/ 38 h 194"/>
                  <a:gd name="T60" fmla="*/ 40 w 194"/>
                  <a:gd name="T61" fmla="*/ 32 h 194"/>
                  <a:gd name="T62" fmla="*/ 153 w 194"/>
                  <a:gd name="T63" fmla="*/ 32 h 194"/>
                  <a:gd name="T64" fmla="*/ 159 w 194"/>
                  <a:gd name="T65" fmla="*/ 38 h 194"/>
                  <a:gd name="T66" fmla="*/ 153 w 194"/>
                  <a:gd name="T67" fmla="*/ 4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4" h="194">
                    <a:moveTo>
                      <a:pt x="166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38"/>
                      <a:pt x="12" y="151"/>
                      <a:pt x="27" y="151"/>
                    </a:cubicBezTo>
                    <a:cubicBezTo>
                      <a:pt x="109" y="151"/>
                      <a:pt x="109" y="151"/>
                      <a:pt x="109" y="151"/>
                    </a:cubicBezTo>
                    <a:cubicBezTo>
                      <a:pt x="163" y="194"/>
                      <a:pt x="164" y="194"/>
                      <a:pt x="166" y="194"/>
                    </a:cubicBezTo>
                    <a:cubicBezTo>
                      <a:pt x="168" y="194"/>
                      <a:pt x="170" y="192"/>
                      <a:pt x="170" y="190"/>
                    </a:cubicBezTo>
                    <a:cubicBezTo>
                      <a:pt x="170" y="189"/>
                      <a:pt x="170" y="188"/>
                      <a:pt x="150" y="151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81" y="151"/>
                      <a:pt x="194" y="138"/>
                      <a:pt x="194" y="122"/>
                    </a:cubicBezTo>
                    <a:cubicBezTo>
                      <a:pt x="194" y="29"/>
                      <a:pt x="194" y="29"/>
                      <a:pt x="194" y="29"/>
                    </a:cubicBezTo>
                    <a:cubicBezTo>
                      <a:pt x="194" y="13"/>
                      <a:pt x="181" y="0"/>
                      <a:pt x="166" y="0"/>
                    </a:cubicBezTo>
                    <a:close/>
                    <a:moveTo>
                      <a:pt x="153" y="118"/>
                    </a:moveTo>
                    <a:cubicBezTo>
                      <a:pt x="40" y="118"/>
                      <a:pt x="40" y="118"/>
                      <a:pt x="40" y="118"/>
                    </a:cubicBezTo>
                    <a:cubicBezTo>
                      <a:pt x="37" y="118"/>
                      <a:pt x="34" y="115"/>
                      <a:pt x="34" y="112"/>
                    </a:cubicBezTo>
                    <a:cubicBezTo>
                      <a:pt x="34" y="109"/>
                      <a:pt x="37" y="106"/>
                      <a:pt x="40" y="106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6" y="106"/>
                      <a:pt x="159" y="109"/>
                      <a:pt x="159" y="112"/>
                    </a:cubicBezTo>
                    <a:cubicBezTo>
                      <a:pt x="159" y="115"/>
                      <a:pt x="156" y="118"/>
                      <a:pt x="153" y="118"/>
                    </a:cubicBezTo>
                    <a:close/>
                    <a:moveTo>
                      <a:pt x="153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37" y="81"/>
                      <a:pt x="34" y="78"/>
                      <a:pt x="34" y="75"/>
                    </a:cubicBezTo>
                    <a:cubicBezTo>
                      <a:pt x="34" y="72"/>
                      <a:pt x="37" y="69"/>
                      <a:pt x="40" y="69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6" y="69"/>
                      <a:pt x="159" y="72"/>
                      <a:pt x="159" y="75"/>
                    </a:cubicBezTo>
                    <a:cubicBezTo>
                      <a:pt x="159" y="78"/>
                      <a:pt x="156" y="81"/>
                      <a:pt x="153" y="81"/>
                    </a:cubicBezTo>
                    <a:close/>
                    <a:moveTo>
                      <a:pt x="153" y="44"/>
                    </a:moveTo>
                    <a:cubicBezTo>
                      <a:pt x="40" y="44"/>
                      <a:pt x="40" y="44"/>
                      <a:pt x="40" y="44"/>
                    </a:cubicBezTo>
                    <a:cubicBezTo>
                      <a:pt x="37" y="44"/>
                      <a:pt x="34" y="41"/>
                      <a:pt x="34" y="38"/>
                    </a:cubicBezTo>
                    <a:cubicBezTo>
                      <a:pt x="34" y="35"/>
                      <a:pt x="37" y="32"/>
                      <a:pt x="40" y="32"/>
                    </a:cubicBezTo>
                    <a:cubicBezTo>
                      <a:pt x="153" y="32"/>
                      <a:pt x="153" y="32"/>
                      <a:pt x="153" y="32"/>
                    </a:cubicBezTo>
                    <a:cubicBezTo>
                      <a:pt x="156" y="32"/>
                      <a:pt x="159" y="35"/>
                      <a:pt x="159" y="38"/>
                    </a:cubicBezTo>
                    <a:cubicBezTo>
                      <a:pt x="159" y="41"/>
                      <a:pt x="156" y="44"/>
                      <a:pt x="153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图形"/>
            <p:cNvSpPr/>
            <p:nvPr>
              <p:custDataLst>
                <p:tags r:id="rId6"/>
              </p:custDataLst>
            </p:nvPr>
          </p:nvSpPr>
          <p:spPr>
            <a:xfrm>
              <a:off x="2680" y="4950"/>
              <a:ext cx="1467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313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sym typeface="Arial" panose="020B0604020202020204" pitchFamily="34" charset="0"/>
                </a:rPr>
                <a:t>keyword</a:t>
              </a:r>
              <a:endParaRPr lang="zh-CN" altLang="en-US" dirty="0">
                <a:solidFill>
                  <a:schemeClr val="bg1"/>
                </a:solidFill>
                <a:latin typeface="包图简圆体" panose="02010601030101010101" charset="-122"/>
                <a:ea typeface="包图简圆体" panose="02010601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55" name="图形"/>
            <p:cNvSpPr/>
            <p:nvPr>
              <p:custDataLst>
                <p:tags r:id="rId7"/>
              </p:custDataLst>
            </p:nvPr>
          </p:nvSpPr>
          <p:spPr>
            <a:xfrm>
              <a:off x="2680" y="6461"/>
              <a:ext cx="1467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313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sym typeface="Arial" panose="020B0604020202020204" pitchFamily="34" charset="0"/>
                </a:rPr>
                <a:t>keyword</a:t>
              </a:r>
              <a:endParaRPr lang="zh-CN" altLang="en-US" dirty="0">
                <a:solidFill>
                  <a:schemeClr val="bg1"/>
                </a:solidFill>
                <a:latin typeface="包图简圆体" panose="02010601030101010101" charset="-122"/>
                <a:ea typeface="包图简圆体" panose="02010601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56" name="图形"/>
            <p:cNvSpPr/>
            <p:nvPr>
              <p:custDataLst>
                <p:tags r:id="rId8"/>
              </p:custDataLst>
            </p:nvPr>
          </p:nvSpPr>
          <p:spPr>
            <a:xfrm>
              <a:off x="2680" y="7877"/>
              <a:ext cx="1467" cy="4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313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sym typeface="Arial" panose="020B0604020202020204" pitchFamily="34" charset="0"/>
                </a:rPr>
                <a:t>keyword</a:t>
              </a:r>
              <a:endParaRPr lang="zh-CN" altLang="en-US" dirty="0">
                <a:solidFill>
                  <a:schemeClr val="bg1"/>
                </a:solidFill>
                <a:latin typeface="包图简圆体" panose="02010601030101010101" charset="-122"/>
                <a:ea typeface="包图简圆体" panose="02010601030101010101" charset="-122"/>
                <a:sym typeface="Arial" panose="020B0604020202020204" pitchFamily="34" charset="0"/>
              </a:endParaRPr>
            </a:p>
          </p:txBody>
        </p:sp>
        <p:pic>
          <p:nvPicPr>
            <p:cNvPr id="58" name="图形" descr="D:/包图网/包图网素材/商务办公/5d00beb1335ce.jpg5d00beb1335ce"/>
            <p:cNvPicPr>
              <a:picLocks noChangeAspect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57" y="3248"/>
              <a:ext cx="6147" cy="5309"/>
            </a:xfrm>
            <a:prstGeom prst="hexagon">
              <a:avLst/>
            </a:prstGeom>
          </p:spPr>
        </p:pic>
        <p:sp>
          <p:nvSpPr>
            <p:cNvPr id="90" name="图形"/>
            <p:cNvSpPr txBox="1"/>
            <p:nvPr>
              <p:custDataLst>
                <p:tags r:id="rId9"/>
              </p:custDataLst>
            </p:nvPr>
          </p:nvSpPr>
          <p:spPr>
            <a:xfrm>
              <a:off x="4756" y="3229"/>
              <a:ext cx="6520" cy="10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6" name="图形"/>
            <p:cNvSpPr txBox="1"/>
            <p:nvPr>
              <p:custDataLst>
                <p:tags r:id="rId10"/>
              </p:custDataLst>
            </p:nvPr>
          </p:nvSpPr>
          <p:spPr>
            <a:xfrm>
              <a:off x="4756" y="4679"/>
              <a:ext cx="6520" cy="10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32" name="图形"/>
            <p:cNvSpPr txBox="1"/>
            <p:nvPr>
              <p:custDataLst>
                <p:tags r:id="rId11"/>
              </p:custDataLst>
            </p:nvPr>
          </p:nvSpPr>
          <p:spPr>
            <a:xfrm>
              <a:off x="4756" y="6177"/>
              <a:ext cx="6520" cy="10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33" name="图形"/>
            <p:cNvSpPr txBox="1"/>
            <p:nvPr>
              <p:custDataLst>
                <p:tags r:id="rId12"/>
              </p:custDataLst>
            </p:nvPr>
          </p:nvSpPr>
          <p:spPr>
            <a:xfrm>
              <a:off x="4756" y="7630"/>
              <a:ext cx="6520" cy="10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sp>
        <p:nvSpPr>
          <p:cNvPr id="4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advTm="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图形"/>
          <p:cNvGrpSpPr/>
          <p:nvPr/>
        </p:nvGrpSpPr>
        <p:grpSpPr>
          <a:xfrm>
            <a:off x="-15875" y="2"/>
            <a:ext cx="12207875" cy="6857365"/>
            <a:chOff x="-25" y="0"/>
            <a:chExt cx="19225" cy="10799"/>
          </a:xfrm>
        </p:grpSpPr>
        <p:pic>
          <p:nvPicPr>
            <p:cNvPr id="2" name="图形" descr="5ca9d72f168f9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"/>
            <a:stretch>
              <a:fillRect/>
            </a:stretch>
          </p:blipFill>
          <p:spPr>
            <a:xfrm flipH="1">
              <a:off x="0" y="0"/>
              <a:ext cx="19200" cy="10799"/>
            </a:xfrm>
            <a:prstGeom prst="rect">
              <a:avLst/>
            </a:prstGeom>
          </p:spPr>
        </p:pic>
        <p:pic>
          <p:nvPicPr>
            <p:cNvPr id="23" name="图形" descr="5ca9d72f168f9-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5" y="7331"/>
              <a:ext cx="3884" cy="3469"/>
            </a:xfrm>
            <a:prstGeom prst="rect">
              <a:avLst/>
            </a:prstGeom>
          </p:spPr>
        </p:pic>
      </p:grpSp>
      <p:sp>
        <p:nvSpPr>
          <p:cNvPr id="3" name="图形"/>
          <p:cNvSpPr txBox="1"/>
          <p:nvPr/>
        </p:nvSpPr>
        <p:spPr>
          <a:xfrm>
            <a:off x="1034360" y="601662"/>
            <a:ext cx="3785981" cy="824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rPr>
              <a:t>CONTENTS</a:t>
            </a:r>
          </a:p>
        </p:txBody>
      </p:sp>
      <p:sp>
        <p:nvSpPr>
          <p:cNvPr id="8" name="图形"/>
          <p:cNvSpPr/>
          <p:nvPr/>
        </p:nvSpPr>
        <p:spPr>
          <a:xfrm>
            <a:off x="1490980" y="2197100"/>
            <a:ext cx="1436371" cy="483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508AB8"/>
                </a:solidFill>
                <a:latin typeface="阿里巴巴普惠体 Medium" panose="00020600040101010101" charset="-122"/>
                <a:ea typeface="阿里巴巴普惠体 Medium" panose="00020600040101010101" charset="-122"/>
              </a:rPr>
              <a:t>Part 01</a:t>
            </a:r>
          </a:p>
        </p:txBody>
      </p:sp>
      <p:sp>
        <p:nvSpPr>
          <p:cNvPr id="9" name="图形"/>
          <p:cNvSpPr/>
          <p:nvPr/>
        </p:nvSpPr>
        <p:spPr>
          <a:xfrm>
            <a:off x="4919345" y="2197100"/>
            <a:ext cx="1436371" cy="483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508AB8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+mn-ea"/>
              </a:rPr>
              <a:t>Part 02</a:t>
            </a:r>
          </a:p>
        </p:txBody>
      </p:sp>
      <p:sp>
        <p:nvSpPr>
          <p:cNvPr id="10" name="图形"/>
          <p:cNvSpPr/>
          <p:nvPr/>
        </p:nvSpPr>
        <p:spPr>
          <a:xfrm>
            <a:off x="3213100" y="4465320"/>
            <a:ext cx="1436371" cy="483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508AB8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+mn-ea"/>
              </a:rPr>
              <a:t>Part 03</a:t>
            </a:r>
          </a:p>
        </p:txBody>
      </p:sp>
      <p:sp>
        <p:nvSpPr>
          <p:cNvPr id="11" name="图形"/>
          <p:cNvSpPr/>
          <p:nvPr/>
        </p:nvSpPr>
        <p:spPr>
          <a:xfrm>
            <a:off x="6641465" y="4465320"/>
            <a:ext cx="1436371" cy="483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rgbClr val="508AB8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+mn-ea"/>
              </a:rPr>
              <a:t>Part 04</a:t>
            </a:r>
          </a:p>
        </p:txBody>
      </p:sp>
      <p:grpSp>
        <p:nvGrpSpPr>
          <p:cNvPr id="13" name="图形"/>
          <p:cNvGrpSpPr/>
          <p:nvPr/>
        </p:nvGrpSpPr>
        <p:grpSpPr>
          <a:xfrm>
            <a:off x="871855" y="2901950"/>
            <a:ext cx="2641600" cy="1042670"/>
            <a:chOff x="989" y="4570"/>
            <a:chExt cx="4160" cy="1642"/>
          </a:xfrm>
        </p:grpSpPr>
        <p:sp>
          <p:nvSpPr>
            <p:cNvPr id="12" name="图形"/>
            <p:cNvSpPr txBox="1"/>
            <p:nvPr/>
          </p:nvSpPr>
          <p:spPr>
            <a:xfrm>
              <a:off x="1015" y="4570"/>
              <a:ext cx="4108" cy="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endParaRPr>
            </a:p>
          </p:txBody>
        </p:sp>
        <p:sp>
          <p:nvSpPr>
            <p:cNvPr id="77" name="图形"/>
            <p:cNvSpPr txBox="1"/>
            <p:nvPr/>
          </p:nvSpPr>
          <p:spPr>
            <a:xfrm>
              <a:off x="989" y="5340"/>
              <a:ext cx="4160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rPr>
                <a:t>Click here to enter your text,change the color or size of the text.</a:t>
              </a:r>
            </a:p>
          </p:txBody>
        </p:sp>
      </p:grpSp>
      <p:grpSp>
        <p:nvGrpSpPr>
          <p:cNvPr id="14" name="图形"/>
          <p:cNvGrpSpPr/>
          <p:nvPr/>
        </p:nvGrpSpPr>
        <p:grpSpPr>
          <a:xfrm>
            <a:off x="4316731" y="2901950"/>
            <a:ext cx="2641600" cy="1042670"/>
            <a:chOff x="989" y="4570"/>
            <a:chExt cx="4160" cy="1642"/>
          </a:xfrm>
        </p:grpSpPr>
        <p:sp>
          <p:nvSpPr>
            <p:cNvPr id="15" name="图形"/>
            <p:cNvSpPr txBox="1"/>
            <p:nvPr/>
          </p:nvSpPr>
          <p:spPr>
            <a:xfrm>
              <a:off x="1015" y="4570"/>
              <a:ext cx="4108" cy="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endParaRPr>
            </a:p>
          </p:txBody>
        </p:sp>
        <p:sp>
          <p:nvSpPr>
            <p:cNvPr id="16" name="图形"/>
            <p:cNvSpPr txBox="1"/>
            <p:nvPr/>
          </p:nvSpPr>
          <p:spPr>
            <a:xfrm>
              <a:off x="989" y="5340"/>
              <a:ext cx="4160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rPr>
                <a:t>Click here to enter your text,change the color or size of the text.</a:t>
              </a:r>
            </a:p>
          </p:txBody>
        </p:sp>
      </p:grpSp>
      <p:grpSp>
        <p:nvGrpSpPr>
          <p:cNvPr id="17" name="图形"/>
          <p:cNvGrpSpPr/>
          <p:nvPr/>
        </p:nvGrpSpPr>
        <p:grpSpPr>
          <a:xfrm>
            <a:off x="2610485" y="5127626"/>
            <a:ext cx="2641600" cy="1042670"/>
            <a:chOff x="989" y="4570"/>
            <a:chExt cx="4160" cy="1642"/>
          </a:xfrm>
        </p:grpSpPr>
        <p:sp>
          <p:nvSpPr>
            <p:cNvPr id="18" name="图形"/>
            <p:cNvSpPr txBox="1"/>
            <p:nvPr/>
          </p:nvSpPr>
          <p:spPr>
            <a:xfrm>
              <a:off x="1015" y="4570"/>
              <a:ext cx="4108" cy="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endParaRP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989" y="5340"/>
              <a:ext cx="4160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rPr>
                <a:t>Click here to enter your text,change the color or size of the text.</a:t>
              </a:r>
            </a:p>
          </p:txBody>
        </p:sp>
      </p:grpSp>
      <p:grpSp>
        <p:nvGrpSpPr>
          <p:cNvPr id="20" name="图形"/>
          <p:cNvGrpSpPr/>
          <p:nvPr/>
        </p:nvGrpSpPr>
        <p:grpSpPr>
          <a:xfrm>
            <a:off x="6055360" y="5127626"/>
            <a:ext cx="2641600" cy="1042670"/>
            <a:chOff x="989" y="4570"/>
            <a:chExt cx="4160" cy="1642"/>
          </a:xfrm>
        </p:grpSpPr>
        <p:sp>
          <p:nvSpPr>
            <p:cNvPr id="21" name="图形"/>
            <p:cNvSpPr txBox="1"/>
            <p:nvPr/>
          </p:nvSpPr>
          <p:spPr>
            <a:xfrm>
              <a:off x="1015" y="4570"/>
              <a:ext cx="4108" cy="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endParaRPr>
            </a:p>
          </p:txBody>
        </p:sp>
        <p:sp>
          <p:nvSpPr>
            <p:cNvPr id="22" name="图形"/>
            <p:cNvSpPr txBox="1"/>
            <p:nvPr/>
          </p:nvSpPr>
          <p:spPr>
            <a:xfrm>
              <a:off x="989" y="5340"/>
              <a:ext cx="4160" cy="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rPr>
                <a:t>Click here to enter your text,change the color or size of the text.</a:t>
              </a:r>
            </a:p>
          </p:txBody>
        </p:sp>
      </p:grpSp>
      <p:sp>
        <p:nvSpPr>
          <p:cNvPr id="25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0" y="7869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图形"/>
          <p:cNvGrpSpPr/>
          <p:nvPr/>
        </p:nvGrpSpPr>
        <p:grpSpPr>
          <a:xfrm>
            <a:off x="1035685" y="1673860"/>
            <a:ext cx="10329545" cy="4178300"/>
            <a:chOff x="1631" y="2636"/>
            <a:chExt cx="16267" cy="6580"/>
          </a:xfrm>
        </p:grpSpPr>
        <p:sp>
          <p:nvSpPr>
            <p:cNvPr id="35" name="图形"/>
            <p:cNvSpPr/>
            <p:nvPr/>
          </p:nvSpPr>
          <p:spPr>
            <a:xfrm>
              <a:off x="5672" y="7296"/>
              <a:ext cx="12063" cy="17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2" name="图形"/>
            <p:cNvSpPr/>
            <p:nvPr/>
          </p:nvSpPr>
          <p:spPr>
            <a:xfrm>
              <a:off x="9416" y="2945"/>
              <a:ext cx="1430" cy="143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rPr>
                <a:t>1</a:t>
              </a:r>
            </a:p>
          </p:txBody>
        </p:sp>
        <p:sp>
          <p:nvSpPr>
            <p:cNvPr id="23" name="图形"/>
            <p:cNvSpPr/>
            <p:nvPr/>
          </p:nvSpPr>
          <p:spPr>
            <a:xfrm>
              <a:off x="12440" y="2945"/>
              <a:ext cx="1430" cy="143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rPr>
                <a:t>2</a:t>
              </a:r>
            </a:p>
          </p:txBody>
        </p:sp>
        <p:sp>
          <p:nvSpPr>
            <p:cNvPr id="24" name="图形"/>
            <p:cNvSpPr/>
            <p:nvPr/>
          </p:nvSpPr>
          <p:spPr>
            <a:xfrm>
              <a:off x="15464" y="2945"/>
              <a:ext cx="1430" cy="143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rPr>
                <a:t>3</a:t>
              </a:r>
            </a:p>
          </p:txBody>
        </p:sp>
        <p:pic>
          <p:nvPicPr>
            <p:cNvPr id="27" name="图形" descr="D:/包图网/包图网素材/商务办公/5d00bd382fdc6.jpg5d00bd382fdc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"/>
            <a:stretch>
              <a:fillRect/>
            </a:stretch>
          </p:blipFill>
          <p:spPr>
            <a:xfrm>
              <a:off x="1631" y="2636"/>
              <a:ext cx="6638" cy="6580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8589" y="4690"/>
              <a:ext cx="3261" cy="2212"/>
              <a:chOff x="12647" y="3157"/>
              <a:chExt cx="3261" cy="2212"/>
            </a:xfrm>
          </p:grpSpPr>
          <p:sp>
            <p:nvSpPr>
              <p:cNvPr id="10" name="图形"/>
              <p:cNvSpPr txBox="1"/>
              <p:nvPr/>
            </p:nvSpPr>
            <p:spPr>
              <a:xfrm>
                <a:off x="12647" y="3157"/>
                <a:ext cx="3261" cy="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1" name="图形"/>
              <p:cNvSpPr txBox="1"/>
              <p:nvPr/>
            </p:nvSpPr>
            <p:spPr>
              <a:xfrm>
                <a:off x="12775" y="3624"/>
                <a:ext cx="2827" cy="1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1613" y="4690"/>
              <a:ext cx="3261" cy="2212"/>
              <a:chOff x="12647" y="3157"/>
              <a:chExt cx="3261" cy="2212"/>
            </a:xfrm>
          </p:grpSpPr>
          <p:sp>
            <p:nvSpPr>
              <p:cNvPr id="30" name="图形"/>
              <p:cNvSpPr txBox="1"/>
              <p:nvPr/>
            </p:nvSpPr>
            <p:spPr>
              <a:xfrm>
                <a:off x="12647" y="3157"/>
                <a:ext cx="3261" cy="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1" name="图形"/>
              <p:cNvSpPr txBox="1"/>
              <p:nvPr/>
            </p:nvSpPr>
            <p:spPr>
              <a:xfrm>
                <a:off x="12775" y="3624"/>
                <a:ext cx="2827" cy="1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4637" y="4690"/>
              <a:ext cx="3261" cy="2212"/>
              <a:chOff x="12647" y="3157"/>
              <a:chExt cx="3261" cy="2212"/>
            </a:xfrm>
          </p:grpSpPr>
          <p:sp>
            <p:nvSpPr>
              <p:cNvPr id="33" name="图形"/>
              <p:cNvSpPr txBox="1"/>
              <p:nvPr/>
            </p:nvSpPr>
            <p:spPr>
              <a:xfrm>
                <a:off x="12647" y="3157"/>
                <a:ext cx="3261" cy="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4" name="图形"/>
              <p:cNvSpPr txBox="1"/>
              <p:nvPr/>
            </p:nvSpPr>
            <p:spPr>
              <a:xfrm>
                <a:off x="12775" y="3624"/>
                <a:ext cx="2827" cy="1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sp>
          <p:nvSpPr>
            <p:cNvPr id="41" name="图形"/>
            <p:cNvSpPr txBox="1"/>
            <p:nvPr/>
          </p:nvSpPr>
          <p:spPr>
            <a:xfrm>
              <a:off x="8717" y="7671"/>
              <a:ext cx="8775" cy="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sp>
        <p:nvSpPr>
          <p:cNvPr id="4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27" name="图形"/>
          <p:cNvGrpSpPr/>
          <p:nvPr/>
        </p:nvGrpSpPr>
        <p:grpSpPr>
          <a:xfrm>
            <a:off x="831850" y="1897382"/>
            <a:ext cx="10553065" cy="4076065"/>
            <a:chOff x="1286" y="3252"/>
            <a:chExt cx="16619" cy="6419"/>
          </a:xfrm>
        </p:grpSpPr>
        <p:grpSp>
          <p:nvGrpSpPr>
            <p:cNvPr id="23" name="图形"/>
            <p:cNvGrpSpPr/>
            <p:nvPr/>
          </p:nvGrpSpPr>
          <p:grpSpPr>
            <a:xfrm>
              <a:off x="1687" y="3252"/>
              <a:ext cx="3010" cy="2893"/>
              <a:chOff x="1274763" y="2822576"/>
              <a:chExt cx="1911350" cy="1836738"/>
            </a:xfrm>
          </p:grpSpPr>
          <p:sp>
            <p:nvSpPr>
              <p:cNvPr id="7" name="图形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274763" y="2855913"/>
                <a:ext cx="617538" cy="454025"/>
              </a:xfrm>
              <a:custGeom>
                <a:avLst/>
                <a:gdLst>
                  <a:gd name="T0" fmla="*/ 81 w 162"/>
                  <a:gd name="T1" fmla="*/ 0 h 119"/>
                  <a:gd name="T2" fmla="*/ 0 w 162"/>
                  <a:gd name="T3" fmla="*/ 119 h 119"/>
                  <a:gd name="T4" fmla="*/ 162 w 162"/>
                  <a:gd name="T5" fmla="*/ 119 h 119"/>
                  <a:gd name="T6" fmla="*/ 81 w 162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19">
                    <a:moveTo>
                      <a:pt x="81" y="0"/>
                    </a:moveTo>
                    <a:cubicBezTo>
                      <a:pt x="34" y="18"/>
                      <a:pt x="0" y="65"/>
                      <a:pt x="0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65"/>
                      <a:pt x="129" y="19"/>
                      <a:pt x="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>
                  <a:cs typeface="阿里巴巴普惠体" panose="00020600040101010101" charset="-122"/>
                </a:endParaRPr>
              </a:p>
            </p:txBody>
          </p:sp>
          <p:sp>
            <p:nvSpPr>
              <p:cNvPr id="8" name="图形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431925" y="2822576"/>
                <a:ext cx="1754188" cy="1836738"/>
              </a:xfrm>
              <a:custGeom>
                <a:avLst/>
                <a:gdLst>
                  <a:gd name="T0" fmla="*/ 332 w 461"/>
                  <a:gd name="T1" fmla="*/ 0 h 482"/>
                  <a:gd name="T2" fmla="*/ 88 w 461"/>
                  <a:gd name="T3" fmla="*/ 0 h 482"/>
                  <a:gd name="T4" fmla="*/ 40 w 461"/>
                  <a:gd name="T5" fmla="*/ 9 h 482"/>
                  <a:gd name="T6" fmla="*/ 0 w 461"/>
                  <a:gd name="T7" fmla="*/ 35 h 482"/>
                  <a:gd name="T8" fmla="*/ 81 w 461"/>
                  <a:gd name="T9" fmla="*/ 35 h 482"/>
                  <a:gd name="T10" fmla="*/ 121 w 461"/>
                  <a:gd name="T11" fmla="*/ 128 h 482"/>
                  <a:gd name="T12" fmla="*/ 121 w 461"/>
                  <a:gd name="T13" fmla="*/ 311 h 482"/>
                  <a:gd name="T14" fmla="*/ 121 w 461"/>
                  <a:gd name="T15" fmla="*/ 312 h 482"/>
                  <a:gd name="T16" fmla="*/ 291 w 461"/>
                  <a:gd name="T17" fmla="*/ 482 h 482"/>
                  <a:gd name="T18" fmla="*/ 461 w 461"/>
                  <a:gd name="T19" fmla="*/ 312 h 482"/>
                  <a:gd name="T20" fmla="*/ 461 w 461"/>
                  <a:gd name="T21" fmla="*/ 312 h 482"/>
                  <a:gd name="T22" fmla="*/ 461 w 461"/>
                  <a:gd name="T23" fmla="*/ 128 h 482"/>
                  <a:gd name="T24" fmla="*/ 332 w 461"/>
                  <a:gd name="T25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" h="482">
                    <a:moveTo>
                      <a:pt x="332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71" y="0"/>
                      <a:pt x="55" y="3"/>
                      <a:pt x="40" y="9"/>
                    </a:cubicBezTo>
                    <a:cubicBezTo>
                      <a:pt x="25" y="15"/>
                      <a:pt x="11" y="24"/>
                      <a:pt x="0" y="35"/>
                    </a:cubicBezTo>
                    <a:cubicBezTo>
                      <a:pt x="22" y="13"/>
                      <a:pt x="58" y="13"/>
                      <a:pt x="81" y="35"/>
                    </a:cubicBezTo>
                    <a:cubicBezTo>
                      <a:pt x="106" y="58"/>
                      <a:pt x="121" y="91"/>
                      <a:pt x="121" y="128"/>
                    </a:cubicBezTo>
                    <a:cubicBezTo>
                      <a:pt x="121" y="311"/>
                      <a:pt x="121" y="311"/>
                      <a:pt x="121" y="311"/>
                    </a:cubicBezTo>
                    <a:cubicBezTo>
                      <a:pt x="121" y="311"/>
                      <a:pt x="121" y="311"/>
                      <a:pt x="121" y="312"/>
                    </a:cubicBezTo>
                    <a:cubicBezTo>
                      <a:pt x="121" y="405"/>
                      <a:pt x="197" y="482"/>
                      <a:pt x="291" y="482"/>
                    </a:cubicBezTo>
                    <a:cubicBezTo>
                      <a:pt x="385" y="482"/>
                      <a:pt x="461" y="405"/>
                      <a:pt x="461" y="312"/>
                    </a:cubicBezTo>
                    <a:cubicBezTo>
                      <a:pt x="461" y="312"/>
                      <a:pt x="461" y="312"/>
                      <a:pt x="461" y="312"/>
                    </a:cubicBezTo>
                    <a:cubicBezTo>
                      <a:pt x="461" y="128"/>
                      <a:pt x="461" y="128"/>
                      <a:pt x="461" y="128"/>
                    </a:cubicBezTo>
                    <a:cubicBezTo>
                      <a:pt x="461" y="57"/>
                      <a:pt x="403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>
                  <a:cs typeface="阿里巴巴普惠体" panose="00020600040101010101" charset="-122"/>
                </a:endParaRPr>
              </a:p>
            </p:txBody>
          </p:sp>
          <p:sp>
            <p:nvSpPr>
              <p:cNvPr id="9" name="图形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998663" y="3470276"/>
                <a:ext cx="1081088" cy="107791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18" name="图形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3293" y="4687"/>
              <a:ext cx="768" cy="870"/>
            </a:xfrm>
            <a:custGeom>
              <a:avLst/>
              <a:gdLst>
                <a:gd name="T0" fmla="*/ 41 w 128"/>
                <a:gd name="T1" fmla="*/ 113 h 145"/>
                <a:gd name="T2" fmla="*/ 31 w 128"/>
                <a:gd name="T3" fmla="*/ 87 h 145"/>
                <a:gd name="T4" fmla="*/ 24 w 128"/>
                <a:gd name="T5" fmla="*/ 65 h 145"/>
                <a:gd name="T6" fmla="*/ 64 w 128"/>
                <a:gd name="T7" fmla="*/ 25 h 145"/>
                <a:gd name="T8" fmla="*/ 104 w 128"/>
                <a:gd name="T9" fmla="*/ 65 h 145"/>
                <a:gd name="T10" fmla="*/ 98 w 128"/>
                <a:gd name="T11" fmla="*/ 87 h 145"/>
                <a:gd name="T12" fmla="*/ 87 w 128"/>
                <a:gd name="T13" fmla="*/ 109 h 145"/>
                <a:gd name="T14" fmla="*/ 64 w 128"/>
                <a:gd name="T15" fmla="*/ 40 h 145"/>
                <a:gd name="T16" fmla="*/ 40 w 128"/>
                <a:gd name="T17" fmla="*/ 65 h 145"/>
                <a:gd name="T18" fmla="*/ 64 w 128"/>
                <a:gd name="T19" fmla="*/ 89 h 145"/>
                <a:gd name="T20" fmla="*/ 88 w 128"/>
                <a:gd name="T21" fmla="*/ 65 h 145"/>
                <a:gd name="T22" fmla="*/ 64 w 128"/>
                <a:gd name="T23" fmla="*/ 40 h 145"/>
                <a:gd name="T24" fmla="*/ 55 w 128"/>
                <a:gd name="T25" fmla="*/ 68 h 145"/>
                <a:gd name="T26" fmla="*/ 62 w 128"/>
                <a:gd name="T27" fmla="*/ 77 h 145"/>
                <a:gd name="T28" fmla="*/ 73 w 128"/>
                <a:gd name="T29" fmla="*/ 57 h 145"/>
                <a:gd name="T30" fmla="*/ 64 w 128"/>
                <a:gd name="T31" fmla="*/ 13 h 145"/>
                <a:gd name="T32" fmla="*/ 64 w 128"/>
                <a:gd name="T33" fmla="*/ 0 h 145"/>
                <a:gd name="T34" fmla="*/ 38 w 128"/>
                <a:gd name="T35" fmla="*/ 20 h 145"/>
                <a:gd name="T36" fmla="*/ 32 w 128"/>
                <a:gd name="T37" fmla="*/ 9 h 145"/>
                <a:gd name="T38" fmla="*/ 9 w 128"/>
                <a:gd name="T39" fmla="*/ 32 h 145"/>
                <a:gd name="T40" fmla="*/ 20 w 128"/>
                <a:gd name="T41" fmla="*/ 39 h 145"/>
                <a:gd name="T42" fmla="*/ 0 w 128"/>
                <a:gd name="T43" fmla="*/ 65 h 145"/>
                <a:gd name="T44" fmla="*/ 13 w 128"/>
                <a:gd name="T45" fmla="*/ 65 h 145"/>
                <a:gd name="T46" fmla="*/ 96 w 128"/>
                <a:gd name="T47" fmla="*/ 9 h 145"/>
                <a:gd name="T48" fmla="*/ 90 w 128"/>
                <a:gd name="T49" fmla="*/ 20 h 145"/>
                <a:gd name="T50" fmla="*/ 120 w 128"/>
                <a:gd name="T51" fmla="*/ 32 h 145"/>
                <a:gd name="T52" fmla="*/ 109 w 128"/>
                <a:gd name="T53" fmla="*/ 39 h 145"/>
                <a:gd name="T54" fmla="*/ 116 w 128"/>
                <a:gd name="T55" fmla="*/ 65 h 145"/>
                <a:gd name="T56" fmla="*/ 128 w 128"/>
                <a:gd name="T57" fmla="*/ 65 h 145"/>
                <a:gd name="T58" fmla="*/ 79 w 128"/>
                <a:gd name="T59" fmla="*/ 117 h 145"/>
                <a:gd name="T60" fmla="*/ 47 w 128"/>
                <a:gd name="T61" fmla="*/ 125 h 145"/>
                <a:gd name="T62" fmla="*/ 43 w 128"/>
                <a:gd name="T63" fmla="*/ 131 h 145"/>
                <a:gd name="T64" fmla="*/ 49 w 128"/>
                <a:gd name="T65" fmla="*/ 136 h 145"/>
                <a:gd name="T66" fmla="*/ 51 w 128"/>
                <a:gd name="T67" fmla="*/ 135 h 145"/>
                <a:gd name="T68" fmla="*/ 78 w 128"/>
                <a:gd name="T69" fmla="*/ 128 h 145"/>
                <a:gd name="T70" fmla="*/ 79 w 128"/>
                <a:gd name="T71" fmla="*/ 128 h 145"/>
                <a:gd name="T72" fmla="*/ 80 w 128"/>
                <a:gd name="T73" fmla="*/ 127 h 145"/>
                <a:gd name="T74" fmla="*/ 85 w 128"/>
                <a:gd name="T75" fmla="*/ 133 h 145"/>
                <a:gd name="T76" fmla="*/ 82 w 128"/>
                <a:gd name="T77" fmla="*/ 138 h 145"/>
                <a:gd name="T78" fmla="*/ 55 w 128"/>
                <a:gd name="T7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45">
                  <a:moveTo>
                    <a:pt x="41" y="113"/>
                  </a:moveTo>
                  <a:cubicBezTo>
                    <a:pt x="42" y="107"/>
                    <a:pt x="39" y="100"/>
                    <a:pt x="31" y="87"/>
                  </a:cubicBezTo>
                  <a:cubicBezTo>
                    <a:pt x="27" y="81"/>
                    <a:pt x="24" y="73"/>
                    <a:pt x="24" y="65"/>
                  </a:cubicBezTo>
                  <a:cubicBezTo>
                    <a:pt x="24" y="43"/>
                    <a:pt x="42" y="25"/>
                    <a:pt x="64" y="25"/>
                  </a:cubicBezTo>
                  <a:cubicBezTo>
                    <a:pt x="86" y="25"/>
                    <a:pt x="104" y="43"/>
                    <a:pt x="104" y="65"/>
                  </a:cubicBezTo>
                  <a:cubicBezTo>
                    <a:pt x="104" y="73"/>
                    <a:pt x="102" y="81"/>
                    <a:pt x="98" y="87"/>
                  </a:cubicBezTo>
                  <a:cubicBezTo>
                    <a:pt x="91" y="97"/>
                    <a:pt x="88" y="103"/>
                    <a:pt x="87" y="109"/>
                  </a:cubicBezTo>
                  <a:moveTo>
                    <a:pt x="64" y="40"/>
                  </a:moveTo>
                  <a:cubicBezTo>
                    <a:pt x="51" y="40"/>
                    <a:pt x="40" y="51"/>
                    <a:pt x="40" y="65"/>
                  </a:cubicBezTo>
                  <a:cubicBezTo>
                    <a:pt x="40" y="78"/>
                    <a:pt x="51" y="89"/>
                    <a:pt x="64" y="89"/>
                  </a:cubicBezTo>
                  <a:cubicBezTo>
                    <a:pt x="77" y="89"/>
                    <a:pt x="88" y="78"/>
                    <a:pt x="88" y="65"/>
                  </a:cubicBezTo>
                  <a:cubicBezTo>
                    <a:pt x="88" y="51"/>
                    <a:pt x="77" y="40"/>
                    <a:pt x="64" y="40"/>
                  </a:cubicBezTo>
                  <a:close/>
                  <a:moveTo>
                    <a:pt x="55" y="68"/>
                  </a:moveTo>
                  <a:cubicBezTo>
                    <a:pt x="62" y="77"/>
                    <a:pt x="62" y="77"/>
                    <a:pt x="62" y="77"/>
                  </a:cubicBezTo>
                  <a:cubicBezTo>
                    <a:pt x="73" y="57"/>
                    <a:pt x="73" y="57"/>
                    <a:pt x="73" y="57"/>
                  </a:cubicBezTo>
                  <a:moveTo>
                    <a:pt x="64" y="13"/>
                  </a:moveTo>
                  <a:cubicBezTo>
                    <a:pt x="64" y="0"/>
                    <a:pt x="64" y="0"/>
                    <a:pt x="64" y="0"/>
                  </a:cubicBezTo>
                  <a:moveTo>
                    <a:pt x="38" y="20"/>
                  </a:moveTo>
                  <a:cubicBezTo>
                    <a:pt x="32" y="9"/>
                    <a:pt x="32" y="9"/>
                    <a:pt x="32" y="9"/>
                  </a:cubicBezTo>
                  <a:moveTo>
                    <a:pt x="9" y="32"/>
                  </a:moveTo>
                  <a:cubicBezTo>
                    <a:pt x="20" y="39"/>
                    <a:pt x="20" y="39"/>
                    <a:pt x="20" y="39"/>
                  </a:cubicBezTo>
                  <a:moveTo>
                    <a:pt x="0" y="65"/>
                  </a:moveTo>
                  <a:cubicBezTo>
                    <a:pt x="13" y="65"/>
                    <a:pt x="13" y="65"/>
                    <a:pt x="13" y="65"/>
                  </a:cubicBezTo>
                  <a:moveTo>
                    <a:pt x="96" y="9"/>
                  </a:moveTo>
                  <a:cubicBezTo>
                    <a:pt x="90" y="20"/>
                    <a:pt x="90" y="20"/>
                    <a:pt x="90" y="20"/>
                  </a:cubicBezTo>
                  <a:moveTo>
                    <a:pt x="120" y="32"/>
                  </a:moveTo>
                  <a:cubicBezTo>
                    <a:pt x="109" y="39"/>
                    <a:pt x="109" y="39"/>
                    <a:pt x="109" y="39"/>
                  </a:cubicBezTo>
                  <a:moveTo>
                    <a:pt x="116" y="65"/>
                  </a:moveTo>
                  <a:cubicBezTo>
                    <a:pt x="128" y="65"/>
                    <a:pt x="128" y="65"/>
                    <a:pt x="128" y="65"/>
                  </a:cubicBezTo>
                  <a:moveTo>
                    <a:pt x="79" y="117"/>
                  </a:moveTo>
                  <a:cubicBezTo>
                    <a:pt x="79" y="117"/>
                    <a:pt x="47" y="125"/>
                    <a:pt x="47" y="125"/>
                  </a:cubicBezTo>
                  <a:cubicBezTo>
                    <a:pt x="45" y="126"/>
                    <a:pt x="43" y="128"/>
                    <a:pt x="43" y="131"/>
                  </a:cubicBezTo>
                  <a:cubicBezTo>
                    <a:pt x="43" y="133"/>
                    <a:pt x="46" y="136"/>
                    <a:pt x="49" y="136"/>
                  </a:cubicBezTo>
                  <a:cubicBezTo>
                    <a:pt x="49" y="136"/>
                    <a:pt x="51" y="135"/>
                    <a:pt x="51" y="13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7"/>
                    <a:pt x="79" y="127"/>
                    <a:pt x="80" y="127"/>
                  </a:cubicBezTo>
                  <a:cubicBezTo>
                    <a:pt x="83" y="127"/>
                    <a:pt x="85" y="130"/>
                    <a:pt x="85" y="133"/>
                  </a:cubicBezTo>
                  <a:cubicBezTo>
                    <a:pt x="85" y="135"/>
                    <a:pt x="84" y="137"/>
                    <a:pt x="82" y="138"/>
                  </a:cubicBezTo>
                  <a:cubicBezTo>
                    <a:pt x="55" y="145"/>
                    <a:pt x="55" y="145"/>
                    <a:pt x="55" y="145"/>
                  </a:cubicBezTo>
                </a:path>
              </a:pathLst>
            </a:custGeom>
            <a:noFill/>
            <a:ln w="22225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cs typeface="阿里巴巴普惠体" panose="00020600040101010101" charset="-122"/>
              </a:endParaRPr>
            </a:p>
          </p:txBody>
        </p:sp>
        <p:grpSp>
          <p:nvGrpSpPr>
            <p:cNvPr id="10" name="图形"/>
            <p:cNvGrpSpPr/>
            <p:nvPr/>
          </p:nvGrpSpPr>
          <p:grpSpPr>
            <a:xfrm>
              <a:off x="14406" y="3252"/>
              <a:ext cx="3010" cy="2893"/>
              <a:chOff x="8562975" y="2822576"/>
              <a:chExt cx="1911350" cy="1836738"/>
            </a:xfrm>
          </p:grpSpPr>
          <p:sp>
            <p:nvSpPr>
              <p:cNvPr id="15" name="图形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8562975" y="2855913"/>
                <a:ext cx="617538" cy="454025"/>
              </a:xfrm>
              <a:custGeom>
                <a:avLst/>
                <a:gdLst>
                  <a:gd name="T0" fmla="*/ 81 w 162"/>
                  <a:gd name="T1" fmla="*/ 0 h 119"/>
                  <a:gd name="T2" fmla="*/ 0 w 162"/>
                  <a:gd name="T3" fmla="*/ 119 h 119"/>
                  <a:gd name="T4" fmla="*/ 162 w 162"/>
                  <a:gd name="T5" fmla="*/ 119 h 119"/>
                  <a:gd name="T6" fmla="*/ 81 w 162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19">
                    <a:moveTo>
                      <a:pt x="81" y="0"/>
                    </a:moveTo>
                    <a:cubicBezTo>
                      <a:pt x="34" y="18"/>
                      <a:pt x="0" y="65"/>
                      <a:pt x="0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65"/>
                      <a:pt x="129" y="19"/>
                      <a:pt x="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>
                  <a:cs typeface="阿里巴巴普惠体" panose="00020600040101010101" charset="-122"/>
                </a:endParaRPr>
              </a:p>
            </p:txBody>
          </p:sp>
          <p:sp>
            <p:nvSpPr>
              <p:cNvPr id="16" name="图形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8718550" y="2822576"/>
                <a:ext cx="1755775" cy="1836738"/>
              </a:xfrm>
              <a:custGeom>
                <a:avLst/>
                <a:gdLst>
                  <a:gd name="T0" fmla="*/ 332 w 461"/>
                  <a:gd name="T1" fmla="*/ 0 h 482"/>
                  <a:gd name="T2" fmla="*/ 88 w 461"/>
                  <a:gd name="T3" fmla="*/ 0 h 482"/>
                  <a:gd name="T4" fmla="*/ 40 w 461"/>
                  <a:gd name="T5" fmla="*/ 9 h 482"/>
                  <a:gd name="T6" fmla="*/ 0 w 461"/>
                  <a:gd name="T7" fmla="*/ 35 h 482"/>
                  <a:gd name="T8" fmla="*/ 81 w 461"/>
                  <a:gd name="T9" fmla="*/ 35 h 482"/>
                  <a:gd name="T10" fmla="*/ 121 w 461"/>
                  <a:gd name="T11" fmla="*/ 128 h 482"/>
                  <a:gd name="T12" fmla="*/ 121 w 461"/>
                  <a:gd name="T13" fmla="*/ 311 h 482"/>
                  <a:gd name="T14" fmla="*/ 121 w 461"/>
                  <a:gd name="T15" fmla="*/ 312 h 482"/>
                  <a:gd name="T16" fmla="*/ 291 w 461"/>
                  <a:gd name="T17" fmla="*/ 482 h 482"/>
                  <a:gd name="T18" fmla="*/ 461 w 461"/>
                  <a:gd name="T19" fmla="*/ 312 h 482"/>
                  <a:gd name="T20" fmla="*/ 461 w 461"/>
                  <a:gd name="T21" fmla="*/ 312 h 482"/>
                  <a:gd name="T22" fmla="*/ 461 w 461"/>
                  <a:gd name="T23" fmla="*/ 128 h 482"/>
                  <a:gd name="T24" fmla="*/ 332 w 461"/>
                  <a:gd name="T25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" h="482">
                    <a:moveTo>
                      <a:pt x="332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71" y="0"/>
                      <a:pt x="55" y="3"/>
                      <a:pt x="40" y="9"/>
                    </a:cubicBezTo>
                    <a:cubicBezTo>
                      <a:pt x="25" y="15"/>
                      <a:pt x="11" y="24"/>
                      <a:pt x="0" y="35"/>
                    </a:cubicBezTo>
                    <a:cubicBezTo>
                      <a:pt x="22" y="13"/>
                      <a:pt x="58" y="13"/>
                      <a:pt x="81" y="35"/>
                    </a:cubicBezTo>
                    <a:cubicBezTo>
                      <a:pt x="106" y="58"/>
                      <a:pt x="121" y="91"/>
                      <a:pt x="121" y="128"/>
                    </a:cubicBezTo>
                    <a:cubicBezTo>
                      <a:pt x="121" y="311"/>
                      <a:pt x="121" y="311"/>
                      <a:pt x="121" y="311"/>
                    </a:cubicBezTo>
                    <a:cubicBezTo>
                      <a:pt x="121" y="311"/>
                      <a:pt x="121" y="311"/>
                      <a:pt x="121" y="312"/>
                    </a:cubicBezTo>
                    <a:cubicBezTo>
                      <a:pt x="121" y="405"/>
                      <a:pt x="197" y="482"/>
                      <a:pt x="291" y="482"/>
                    </a:cubicBezTo>
                    <a:cubicBezTo>
                      <a:pt x="385" y="482"/>
                      <a:pt x="461" y="405"/>
                      <a:pt x="461" y="312"/>
                    </a:cubicBezTo>
                    <a:cubicBezTo>
                      <a:pt x="461" y="312"/>
                      <a:pt x="461" y="312"/>
                      <a:pt x="461" y="312"/>
                    </a:cubicBezTo>
                    <a:cubicBezTo>
                      <a:pt x="461" y="128"/>
                      <a:pt x="461" y="128"/>
                      <a:pt x="461" y="128"/>
                    </a:cubicBezTo>
                    <a:cubicBezTo>
                      <a:pt x="461" y="57"/>
                      <a:pt x="403" y="0"/>
                      <a:pt x="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>
                  <a:cs typeface="阿里巴巴普惠体" panose="00020600040101010101" charset="-122"/>
                </a:endParaRPr>
              </a:p>
            </p:txBody>
          </p:sp>
          <p:sp>
            <p:nvSpPr>
              <p:cNvPr id="17" name="图形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286875" y="3470276"/>
                <a:ext cx="1081088" cy="107791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19" name="图形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16057" y="4734"/>
              <a:ext cx="778" cy="780"/>
            </a:xfrm>
            <a:custGeom>
              <a:avLst/>
              <a:gdLst>
                <a:gd name="T0" fmla="*/ 112 w 130"/>
                <a:gd name="T1" fmla="*/ 35 h 130"/>
                <a:gd name="T2" fmla="*/ 122 w 130"/>
                <a:gd name="T3" fmla="*/ 69 h 130"/>
                <a:gd name="T4" fmla="*/ 61 w 130"/>
                <a:gd name="T5" fmla="*/ 130 h 130"/>
                <a:gd name="T6" fmla="*/ 0 w 130"/>
                <a:gd name="T7" fmla="*/ 69 h 130"/>
                <a:gd name="T8" fmla="*/ 61 w 130"/>
                <a:gd name="T9" fmla="*/ 8 h 130"/>
                <a:gd name="T10" fmla="*/ 94 w 130"/>
                <a:gd name="T11" fmla="*/ 18 h 130"/>
                <a:gd name="T12" fmla="*/ 84 w 130"/>
                <a:gd name="T13" fmla="*/ 29 h 130"/>
                <a:gd name="T14" fmla="*/ 61 w 130"/>
                <a:gd name="T15" fmla="*/ 23 h 130"/>
                <a:gd name="T16" fmla="*/ 15 w 130"/>
                <a:gd name="T17" fmla="*/ 69 h 130"/>
                <a:gd name="T18" fmla="*/ 61 w 130"/>
                <a:gd name="T19" fmla="*/ 115 h 130"/>
                <a:gd name="T20" fmla="*/ 107 w 130"/>
                <a:gd name="T21" fmla="*/ 69 h 130"/>
                <a:gd name="T22" fmla="*/ 100 w 130"/>
                <a:gd name="T23" fmla="*/ 46 h 130"/>
                <a:gd name="T24" fmla="*/ 72 w 130"/>
                <a:gd name="T25" fmla="*/ 41 h 130"/>
                <a:gd name="T26" fmla="*/ 61 w 130"/>
                <a:gd name="T27" fmla="*/ 39 h 130"/>
                <a:gd name="T28" fmla="*/ 31 w 130"/>
                <a:gd name="T29" fmla="*/ 69 h 130"/>
                <a:gd name="T30" fmla="*/ 61 w 130"/>
                <a:gd name="T31" fmla="*/ 99 h 130"/>
                <a:gd name="T32" fmla="*/ 91 w 130"/>
                <a:gd name="T33" fmla="*/ 69 h 130"/>
                <a:gd name="T34" fmla="*/ 88 w 130"/>
                <a:gd name="T35" fmla="*/ 56 h 130"/>
                <a:gd name="T36" fmla="*/ 61 w 130"/>
                <a:gd name="T37" fmla="*/ 69 h 130"/>
                <a:gd name="T38" fmla="*/ 127 w 130"/>
                <a:gd name="T39" fmla="*/ 3 h 130"/>
                <a:gd name="T40" fmla="*/ 111 w 130"/>
                <a:gd name="T41" fmla="*/ 0 h 130"/>
                <a:gd name="T42" fmla="*/ 111 w 130"/>
                <a:gd name="T43" fmla="*/ 19 h 130"/>
                <a:gd name="T44" fmla="*/ 130 w 130"/>
                <a:gd name="T45" fmla="*/ 19 h 130"/>
                <a:gd name="T46" fmla="*/ 11 w 130"/>
                <a:gd name="T47" fmla="*/ 130 h 130"/>
                <a:gd name="T48" fmla="*/ 23 w 130"/>
                <a:gd name="T49" fmla="*/ 116 h 130"/>
                <a:gd name="T50" fmla="*/ 99 w 130"/>
                <a:gd name="T51" fmla="*/ 116 h 130"/>
                <a:gd name="T52" fmla="*/ 111 w 130"/>
                <a:gd name="T5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130">
                  <a:moveTo>
                    <a:pt x="112" y="35"/>
                  </a:moveTo>
                  <a:cubicBezTo>
                    <a:pt x="118" y="45"/>
                    <a:pt x="122" y="56"/>
                    <a:pt x="122" y="69"/>
                  </a:cubicBezTo>
                  <a:cubicBezTo>
                    <a:pt x="122" y="102"/>
                    <a:pt x="94" y="130"/>
                    <a:pt x="61" y="130"/>
                  </a:cubicBezTo>
                  <a:cubicBezTo>
                    <a:pt x="28" y="130"/>
                    <a:pt x="0" y="102"/>
                    <a:pt x="0" y="69"/>
                  </a:cubicBezTo>
                  <a:cubicBezTo>
                    <a:pt x="0" y="35"/>
                    <a:pt x="28" y="8"/>
                    <a:pt x="61" y="8"/>
                  </a:cubicBezTo>
                  <a:cubicBezTo>
                    <a:pt x="73" y="8"/>
                    <a:pt x="85" y="12"/>
                    <a:pt x="94" y="18"/>
                  </a:cubicBezTo>
                  <a:moveTo>
                    <a:pt x="84" y="29"/>
                  </a:moveTo>
                  <a:cubicBezTo>
                    <a:pt x="77" y="25"/>
                    <a:pt x="69" y="23"/>
                    <a:pt x="61" y="23"/>
                  </a:cubicBezTo>
                  <a:cubicBezTo>
                    <a:pt x="36" y="23"/>
                    <a:pt x="15" y="43"/>
                    <a:pt x="15" y="69"/>
                  </a:cubicBezTo>
                  <a:cubicBezTo>
                    <a:pt x="15" y="94"/>
                    <a:pt x="36" y="115"/>
                    <a:pt x="61" y="115"/>
                  </a:cubicBezTo>
                  <a:cubicBezTo>
                    <a:pt x="86" y="115"/>
                    <a:pt x="107" y="94"/>
                    <a:pt x="107" y="69"/>
                  </a:cubicBezTo>
                  <a:cubicBezTo>
                    <a:pt x="107" y="60"/>
                    <a:pt x="104" y="52"/>
                    <a:pt x="100" y="46"/>
                  </a:cubicBezTo>
                  <a:moveTo>
                    <a:pt x="72" y="41"/>
                  </a:moveTo>
                  <a:cubicBezTo>
                    <a:pt x="69" y="40"/>
                    <a:pt x="65" y="39"/>
                    <a:pt x="61" y="39"/>
                  </a:cubicBezTo>
                  <a:cubicBezTo>
                    <a:pt x="45" y="39"/>
                    <a:pt x="31" y="52"/>
                    <a:pt x="31" y="69"/>
                  </a:cubicBezTo>
                  <a:cubicBezTo>
                    <a:pt x="31" y="85"/>
                    <a:pt x="45" y="99"/>
                    <a:pt x="61" y="99"/>
                  </a:cubicBezTo>
                  <a:cubicBezTo>
                    <a:pt x="77" y="99"/>
                    <a:pt x="91" y="85"/>
                    <a:pt x="91" y="69"/>
                  </a:cubicBezTo>
                  <a:cubicBezTo>
                    <a:pt x="91" y="64"/>
                    <a:pt x="90" y="60"/>
                    <a:pt x="88" y="56"/>
                  </a:cubicBezTo>
                  <a:moveTo>
                    <a:pt x="61" y="69"/>
                  </a:moveTo>
                  <a:cubicBezTo>
                    <a:pt x="127" y="3"/>
                    <a:pt x="127" y="3"/>
                    <a:pt x="127" y="3"/>
                  </a:cubicBezTo>
                  <a:moveTo>
                    <a:pt x="111" y="0"/>
                  </a:moveTo>
                  <a:cubicBezTo>
                    <a:pt x="111" y="19"/>
                    <a:pt x="111" y="19"/>
                    <a:pt x="111" y="19"/>
                  </a:cubicBezTo>
                  <a:cubicBezTo>
                    <a:pt x="130" y="19"/>
                    <a:pt x="130" y="19"/>
                    <a:pt x="130" y="19"/>
                  </a:cubicBezTo>
                  <a:moveTo>
                    <a:pt x="11" y="130"/>
                  </a:moveTo>
                  <a:cubicBezTo>
                    <a:pt x="23" y="116"/>
                    <a:pt x="23" y="116"/>
                    <a:pt x="23" y="116"/>
                  </a:cubicBezTo>
                  <a:moveTo>
                    <a:pt x="99" y="116"/>
                  </a:moveTo>
                  <a:cubicBezTo>
                    <a:pt x="111" y="130"/>
                    <a:pt x="111" y="130"/>
                    <a:pt x="111" y="130"/>
                  </a:cubicBezTo>
                </a:path>
              </a:pathLst>
            </a:custGeom>
            <a:noFill/>
            <a:ln w="2222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cs typeface="阿里巴巴普惠体" panose="00020600040101010101" charset="-122"/>
              </a:endParaRPr>
            </a:p>
          </p:txBody>
        </p:sp>
        <p:grpSp>
          <p:nvGrpSpPr>
            <p:cNvPr id="24" name="图形"/>
            <p:cNvGrpSpPr/>
            <p:nvPr/>
          </p:nvGrpSpPr>
          <p:grpSpPr>
            <a:xfrm>
              <a:off x="5926" y="3252"/>
              <a:ext cx="3012" cy="2893"/>
              <a:chOff x="3703638" y="2822576"/>
              <a:chExt cx="1912937" cy="1836738"/>
            </a:xfrm>
          </p:grpSpPr>
          <p:sp>
            <p:nvSpPr>
              <p:cNvPr id="11" name="图形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703638" y="2855913"/>
                <a:ext cx="617538" cy="454025"/>
              </a:xfrm>
              <a:custGeom>
                <a:avLst/>
                <a:gdLst>
                  <a:gd name="T0" fmla="*/ 81 w 162"/>
                  <a:gd name="T1" fmla="*/ 0 h 119"/>
                  <a:gd name="T2" fmla="*/ 0 w 162"/>
                  <a:gd name="T3" fmla="*/ 119 h 119"/>
                  <a:gd name="T4" fmla="*/ 162 w 162"/>
                  <a:gd name="T5" fmla="*/ 119 h 119"/>
                  <a:gd name="T6" fmla="*/ 81 w 162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19">
                    <a:moveTo>
                      <a:pt x="81" y="0"/>
                    </a:moveTo>
                    <a:cubicBezTo>
                      <a:pt x="34" y="18"/>
                      <a:pt x="0" y="65"/>
                      <a:pt x="0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65"/>
                      <a:pt x="129" y="19"/>
                      <a:pt x="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>
                  <a:cs typeface="阿里巴巴普惠体" panose="00020600040101010101" charset="-122"/>
                </a:endParaRPr>
              </a:p>
            </p:txBody>
          </p:sp>
          <p:sp>
            <p:nvSpPr>
              <p:cNvPr id="12" name="图形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860800" y="2822576"/>
                <a:ext cx="1755775" cy="1836738"/>
              </a:xfrm>
              <a:custGeom>
                <a:avLst/>
                <a:gdLst>
                  <a:gd name="T0" fmla="*/ 332 w 461"/>
                  <a:gd name="T1" fmla="*/ 0 h 482"/>
                  <a:gd name="T2" fmla="*/ 88 w 461"/>
                  <a:gd name="T3" fmla="*/ 0 h 482"/>
                  <a:gd name="T4" fmla="*/ 40 w 461"/>
                  <a:gd name="T5" fmla="*/ 9 h 482"/>
                  <a:gd name="T6" fmla="*/ 0 w 461"/>
                  <a:gd name="T7" fmla="*/ 35 h 482"/>
                  <a:gd name="T8" fmla="*/ 81 w 461"/>
                  <a:gd name="T9" fmla="*/ 35 h 482"/>
                  <a:gd name="T10" fmla="*/ 121 w 461"/>
                  <a:gd name="T11" fmla="*/ 128 h 482"/>
                  <a:gd name="T12" fmla="*/ 121 w 461"/>
                  <a:gd name="T13" fmla="*/ 311 h 482"/>
                  <a:gd name="T14" fmla="*/ 121 w 461"/>
                  <a:gd name="T15" fmla="*/ 312 h 482"/>
                  <a:gd name="T16" fmla="*/ 291 w 461"/>
                  <a:gd name="T17" fmla="*/ 482 h 482"/>
                  <a:gd name="T18" fmla="*/ 461 w 461"/>
                  <a:gd name="T19" fmla="*/ 312 h 482"/>
                  <a:gd name="T20" fmla="*/ 461 w 461"/>
                  <a:gd name="T21" fmla="*/ 312 h 482"/>
                  <a:gd name="T22" fmla="*/ 461 w 461"/>
                  <a:gd name="T23" fmla="*/ 128 h 482"/>
                  <a:gd name="T24" fmla="*/ 332 w 461"/>
                  <a:gd name="T25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" h="482">
                    <a:moveTo>
                      <a:pt x="332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71" y="0"/>
                      <a:pt x="55" y="3"/>
                      <a:pt x="40" y="9"/>
                    </a:cubicBezTo>
                    <a:cubicBezTo>
                      <a:pt x="25" y="15"/>
                      <a:pt x="11" y="24"/>
                      <a:pt x="0" y="35"/>
                    </a:cubicBezTo>
                    <a:cubicBezTo>
                      <a:pt x="22" y="13"/>
                      <a:pt x="58" y="13"/>
                      <a:pt x="81" y="35"/>
                    </a:cubicBezTo>
                    <a:cubicBezTo>
                      <a:pt x="106" y="58"/>
                      <a:pt x="121" y="91"/>
                      <a:pt x="121" y="128"/>
                    </a:cubicBezTo>
                    <a:cubicBezTo>
                      <a:pt x="121" y="311"/>
                      <a:pt x="121" y="311"/>
                      <a:pt x="121" y="311"/>
                    </a:cubicBezTo>
                    <a:cubicBezTo>
                      <a:pt x="121" y="311"/>
                      <a:pt x="121" y="311"/>
                      <a:pt x="121" y="312"/>
                    </a:cubicBezTo>
                    <a:cubicBezTo>
                      <a:pt x="121" y="405"/>
                      <a:pt x="197" y="482"/>
                      <a:pt x="291" y="482"/>
                    </a:cubicBezTo>
                    <a:cubicBezTo>
                      <a:pt x="385" y="482"/>
                      <a:pt x="461" y="405"/>
                      <a:pt x="461" y="312"/>
                    </a:cubicBezTo>
                    <a:cubicBezTo>
                      <a:pt x="461" y="312"/>
                      <a:pt x="461" y="312"/>
                      <a:pt x="461" y="312"/>
                    </a:cubicBezTo>
                    <a:cubicBezTo>
                      <a:pt x="461" y="128"/>
                      <a:pt x="461" y="128"/>
                      <a:pt x="461" y="128"/>
                    </a:cubicBezTo>
                    <a:cubicBezTo>
                      <a:pt x="461" y="57"/>
                      <a:pt x="403" y="0"/>
                      <a:pt x="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>
                  <a:cs typeface="阿里巴巴普惠体" panose="00020600040101010101" charset="-122"/>
                </a:endParaRPr>
              </a:p>
            </p:txBody>
          </p:sp>
          <p:sp>
            <p:nvSpPr>
              <p:cNvPr id="13" name="图形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27538" y="3470276"/>
                <a:ext cx="1081088" cy="107791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20" name="图形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7460" y="4747"/>
              <a:ext cx="865" cy="755"/>
            </a:xfrm>
            <a:custGeom>
              <a:avLst/>
              <a:gdLst>
                <a:gd name="T0" fmla="*/ 24 w 144"/>
                <a:gd name="T1" fmla="*/ 68 h 126"/>
                <a:gd name="T2" fmla="*/ 15 w 144"/>
                <a:gd name="T3" fmla="*/ 55 h 126"/>
                <a:gd name="T4" fmla="*/ 17 w 144"/>
                <a:gd name="T5" fmla="*/ 47 h 126"/>
                <a:gd name="T6" fmla="*/ 19 w 144"/>
                <a:gd name="T7" fmla="*/ 46 h 126"/>
                <a:gd name="T8" fmla="*/ 27 w 144"/>
                <a:gd name="T9" fmla="*/ 47 h 126"/>
                <a:gd name="T10" fmla="*/ 47 w 144"/>
                <a:gd name="T11" fmla="*/ 80 h 126"/>
                <a:gd name="T12" fmla="*/ 47 w 144"/>
                <a:gd name="T13" fmla="*/ 105 h 126"/>
                <a:gd name="T14" fmla="*/ 24 w 144"/>
                <a:gd name="T15" fmla="*/ 105 h 126"/>
                <a:gd name="T16" fmla="*/ 24 w 144"/>
                <a:gd name="T17" fmla="*/ 96 h 126"/>
                <a:gd name="T18" fmla="*/ 0 w 144"/>
                <a:gd name="T19" fmla="*/ 71 h 126"/>
                <a:gd name="T20" fmla="*/ 0 w 144"/>
                <a:gd name="T21" fmla="*/ 21 h 126"/>
                <a:gd name="T22" fmla="*/ 6 w 144"/>
                <a:gd name="T23" fmla="*/ 15 h 126"/>
                <a:gd name="T24" fmla="*/ 6 w 144"/>
                <a:gd name="T25" fmla="*/ 15 h 126"/>
                <a:gd name="T26" fmla="*/ 12 w 144"/>
                <a:gd name="T27" fmla="*/ 21 h 126"/>
                <a:gd name="T28" fmla="*/ 12 w 144"/>
                <a:gd name="T29" fmla="*/ 41 h 126"/>
                <a:gd name="T30" fmla="*/ 54 w 144"/>
                <a:gd name="T31" fmla="*/ 126 h 126"/>
                <a:gd name="T32" fmla="*/ 54 w 144"/>
                <a:gd name="T33" fmla="*/ 105 h 126"/>
                <a:gd name="T34" fmla="*/ 17 w 144"/>
                <a:gd name="T35" fmla="*/ 105 h 126"/>
                <a:gd name="T36" fmla="*/ 17 w 144"/>
                <a:gd name="T37" fmla="*/ 126 h 126"/>
                <a:gd name="T38" fmla="*/ 121 w 144"/>
                <a:gd name="T39" fmla="*/ 68 h 126"/>
                <a:gd name="T40" fmla="*/ 129 w 144"/>
                <a:gd name="T41" fmla="*/ 55 h 126"/>
                <a:gd name="T42" fmla="*/ 127 w 144"/>
                <a:gd name="T43" fmla="*/ 47 h 126"/>
                <a:gd name="T44" fmla="*/ 126 w 144"/>
                <a:gd name="T45" fmla="*/ 46 h 126"/>
                <a:gd name="T46" fmla="*/ 118 w 144"/>
                <a:gd name="T47" fmla="*/ 47 h 126"/>
                <a:gd name="T48" fmla="*/ 97 w 144"/>
                <a:gd name="T49" fmla="*/ 80 h 126"/>
                <a:gd name="T50" fmla="*/ 97 w 144"/>
                <a:gd name="T51" fmla="*/ 105 h 126"/>
                <a:gd name="T52" fmla="*/ 121 w 144"/>
                <a:gd name="T53" fmla="*/ 105 h 126"/>
                <a:gd name="T54" fmla="*/ 121 w 144"/>
                <a:gd name="T55" fmla="*/ 96 h 126"/>
                <a:gd name="T56" fmla="*/ 144 w 144"/>
                <a:gd name="T57" fmla="*/ 71 h 126"/>
                <a:gd name="T58" fmla="*/ 144 w 144"/>
                <a:gd name="T59" fmla="*/ 21 h 126"/>
                <a:gd name="T60" fmla="*/ 138 w 144"/>
                <a:gd name="T61" fmla="*/ 15 h 126"/>
                <a:gd name="T62" fmla="*/ 138 w 144"/>
                <a:gd name="T63" fmla="*/ 15 h 126"/>
                <a:gd name="T64" fmla="*/ 133 w 144"/>
                <a:gd name="T65" fmla="*/ 21 h 126"/>
                <a:gd name="T66" fmla="*/ 133 w 144"/>
                <a:gd name="T67" fmla="*/ 41 h 126"/>
                <a:gd name="T68" fmla="*/ 127 w 144"/>
                <a:gd name="T69" fmla="*/ 126 h 126"/>
                <a:gd name="T70" fmla="*/ 127 w 144"/>
                <a:gd name="T71" fmla="*/ 105 h 126"/>
                <a:gd name="T72" fmla="*/ 90 w 144"/>
                <a:gd name="T73" fmla="*/ 105 h 126"/>
                <a:gd name="T74" fmla="*/ 90 w 144"/>
                <a:gd name="T75" fmla="*/ 126 h 126"/>
                <a:gd name="T76" fmla="*/ 72 w 144"/>
                <a:gd name="T77" fmla="*/ 0 h 126"/>
                <a:gd name="T78" fmla="*/ 40 w 144"/>
                <a:gd name="T79" fmla="*/ 32 h 126"/>
                <a:gd name="T80" fmla="*/ 72 w 144"/>
                <a:gd name="T81" fmla="*/ 65 h 126"/>
                <a:gd name="T82" fmla="*/ 105 w 144"/>
                <a:gd name="T83" fmla="*/ 32 h 126"/>
                <a:gd name="T84" fmla="*/ 72 w 144"/>
                <a:gd name="T85" fmla="*/ 0 h 126"/>
                <a:gd name="T86" fmla="*/ 64 w 144"/>
                <a:gd name="T87" fmla="*/ 43 h 126"/>
                <a:gd name="T88" fmla="*/ 72 w 144"/>
                <a:gd name="T89" fmla="*/ 49 h 126"/>
                <a:gd name="T90" fmla="*/ 81 w 144"/>
                <a:gd name="T91" fmla="*/ 41 h 126"/>
                <a:gd name="T92" fmla="*/ 72 w 144"/>
                <a:gd name="T93" fmla="*/ 32 h 126"/>
                <a:gd name="T94" fmla="*/ 63 w 144"/>
                <a:gd name="T95" fmla="*/ 24 h 126"/>
                <a:gd name="T96" fmla="*/ 72 w 144"/>
                <a:gd name="T97" fmla="*/ 16 h 126"/>
                <a:gd name="T98" fmla="*/ 81 w 144"/>
                <a:gd name="T99" fmla="*/ 22 h 126"/>
                <a:gd name="T100" fmla="*/ 72 w 144"/>
                <a:gd name="T101" fmla="*/ 16 h 126"/>
                <a:gd name="T102" fmla="*/ 72 w 144"/>
                <a:gd name="T103" fmla="*/ 12 h 126"/>
                <a:gd name="T104" fmla="*/ 72 w 144"/>
                <a:gd name="T105" fmla="*/ 53 h 126"/>
                <a:gd name="T106" fmla="*/ 72 w 144"/>
                <a:gd name="T107" fmla="*/ 4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26">
                  <a:moveTo>
                    <a:pt x="24" y="68"/>
                  </a:move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49"/>
                    <a:pt x="17" y="47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1" y="44"/>
                    <a:pt x="25" y="45"/>
                    <a:pt x="27" y="47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3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5"/>
                    <a:pt x="12" y="18"/>
                    <a:pt x="12" y="21"/>
                  </a:cubicBezTo>
                  <a:cubicBezTo>
                    <a:pt x="12" y="41"/>
                    <a:pt x="12" y="41"/>
                    <a:pt x="12" y="41"/>
                  </a:cubicBezTo>
                  <a:moveTo>
                    <a:pt x="54" y="126"/>
                  </a:moveTo>
                  <a:cubicBezTo>
                    <a:pt x="54" y="105"/>
                    <a:pt x="54" y="105"/>
                    <a:pt x="54" y="105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7" y="126"/>
                    <a:pt x="17" y="126"/>
                    <a:pt x="17" y="126"/>
                  </a:cubicBezTo>
                  <a:moveTo>
                    <a:pt x="121" y="68"/>
                  </a:moveTo>
                  <a:cubicBezTo>
                    <a:pt x="129" y="55"/>
                    <a:pt x="129" y="55"/>
                    <a:pt x="129" y="55"/>
                  </a:cubicBezTo>
                  <a:cubicBezTo>
                    <a:pt x="131" y="52"/>
                    <a:pt x="130" y="49"/>
                    <a:pt x="127" y="47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3" y="44"/>
                    <a:pt x="119" y="45"/>
                    <a:pt x="118" y="47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18"/>
                    <a:pt x="142" y="15"/>
                    <a:pt x="138" y="1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5" y="15"/>
                    <a:pt x="133" y="18"/>
                    <a:pt x="133" y="21"/>
                  </a:cubicBezTo>
                  <a:cubicBezTo>
                    <a:pt x="133" y="41"/>
                    <a:pt x="133" y="41"/>
                    <a:pt x="133" y="41"/>
                  </a:cubicBezTo>
                  <a:moveTo>
                    <a:pt x="127" y="126"/>
                  </a:moveTo>
                  <a:cubicBezTo>
                    <a:pt x="127" y="105"/>
                    <a:pt x="127" y="105"/>
                    <a:pt x="127" y="10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0" y="126"/>
                    <a:pt x="90" y="126"/>
                    <a:pt x="90" y="126"/>
                  </a:cubicBezTo>
                  <a:moveTo>
                    <a:pt x="72" y="0"/>
                  </a:moveTo>
                  <a:cubicBezTo>
                    <a:pt x="54" y="0"/>
                    <a:pt x="40" y="14"/>
                    <a:pt x="40" y="32"/>
                  </a:cubicBezTo>
                  <a:cubicBezTo>
                    <a:pt x="40" y="51"/>
                    <a:pt x="54" y="65"/>
                    <a:pt x="72" y="65"/>
                  </a:cubicBezTo>
                  <a:cubicBezTo>
                    <a:pt x="90" y="65"/>
                    <a:pt x="105" y="51"/>
                    <a:pt x="105" y="32"/>
                  </a:cubicBezTo>
                  <a:cubicBezTo>
                    <a:pt x="105" y="14"/>
                    <a:pt x="90" y="0"/>
                    <a:pt x="72" y="0"/>
                  </a:cubicBezTo>
                  <a:close/>
                  <a:moveTo>
                    <a:pt x="64" y="43"/>
                  </a:moveTo>
                  <a:cubicBezTo>
                    <a:pt x="65" y="46"/>
                    <a:pt x="68" y="49"/>
                    <a:pt x="72" y="49"/>
                  </a:cubicBezTo>
                  <a:cubicBezTo>
                    <a:pt x="77" y="49"/>
                    <a:pt x="81" y="45"/>
                    <a:pt x="81" y="41"/>
                  </a:cubicBezTo>
                  <a:cubicBezTo>
                    <a:pt x="81" y="36"/>
                    <a:pt x="77" y="33"/>
                    <a:pt x="72" y="32"/>
                  </a:cubicBezTo>
                  <a:cubicBezTo>
                    <a:pt x="67" y="32"/>
                    <a:pt x="63" y="29"/>
                    <a:pt x="63" y="24"/>
                  </a:cubicBezTo>
                  <a:cubicBezTo>
                    <a:pt x="63" y="20"/>
                    <a:pt x="67" y="16"/>
                    <a:pt x="72" y="16"/>
                  </a:cubicBezTo>
                  <a:cubicBezTo>
                    <a:pt x="76" y="16"/>
                    <a:pt x="80" y="19"/>
                    <a:pt x="81" y="22"/>
                  </a:cubicBezTo>
                  <a:moveTo>
                    <a:pt x="72" y="16"/>
                  </a:moveTo>
                  <a:cubicBezTo>
                    <a:pt x="72" y="12"/>
                    <a:pt x="72" y="12"/>
                    <a:pt x="72" y="12"/>
                  </a:cubicBezTo>
                  <a:moveTo>
                    <a:pt x="72" y="53"/>
                  </a:moveTo>
                  <a:cubicBezTo>
                    <a:pt x="72" y="49"/>
                    <a:pt x="72" y="49"/>
                    <a:pt x="72" y="49"/>
                  </a:cubicBezTo>
                </a:path>
              </a:pathLst>
            </a:custGeom>
            <a:noFill/>
            <a:ln w="22225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cs typeface="阿里巴巴普惠体" panose="00020600040101010101" charset="-122"/>
              </a:endParaRPr>
            </a:p>
          </p:txBody>
        </p:sp>
        <p:grpSp>
          <p:nvGrpSpPr>
            <p:cNvPr id="25" name="图形"/>
            <p:cNvGrpSpPr/>
            <p:nvPr/>
          </p:nvGrpSpPr>
          <p:grpSpPr>
            <a:xfrm>
              <a:off x="10167" y="3252"/>
              <a:ext cx="3010" cy="2893"/>
              <a:chOff x="6134100" y="2822576"/>
              <a:chExt cx="1911350" cy="1836738"/>
            </a:xfrm>
          </p:grpSpPr>
          <p:sp>
            <p:nvSpPr>
              <p:cNvPr id="14" name="图形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6134100" y="2855913"/>
                <a:ext cx="615950" cy="454025"/>
              </a:xfrm>
              <a:custGeom>
                <a:avLst/>
                <a:gdLst>
                  <a:gd name="T0" fmla="*/ 81 w 162"/>
                  <a:gd name="T1" fmla="*/ 0 h 119"/>
                  <a:gd name="T2" fmla="*/ 0 w 162"/>
                  <a:gd name="T3" fmla="*/ 119 h 119"/>
                  <a:gd name="T4" fmla="*/ 162 w 162"/>
                  <a:gd name="T5" fmla="*/ 119 h 119"/>
                  <a:gd name="T6" fmla="*/ 81 w 162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19">
                    <a:moveTo>
                      <a:pt x="81" y="0"/>
                    </a:moveTo>
                    <a:cubicBezTo>
                      <a:pt x="34" y="18"/>
                      <a:pt x="0" y="65"/>
                      <a:pt x="0" y="119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2" y="65"/>
                      <a:pt x="129" y="19"/>
                      <a:pt x="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>
                  <a:cs typeface="阿里巴巴普惠体" panose="00020600040101010101" charset="-122"/>
                </a:endParaRPr>
              </a:p>
            </p:txBody>
          </p:sp>
          <p:sp>
            <p:nvSpPr>
              <p:cNvPr id="21" name="图形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6289675" y="2822576"/>
                <a:ext cx="1755775" cy="1836738"/>
              </a:xfrm>
              <a:custGeom>
                <a:avLst/>
                <a:gdLst>
                  <a:gd name="T0" fmla="*/ 332 w 461"/>
                  <a:gd name="T1" fmla="*/ 0 h 482"/>
                  <a:gd name="T2" fmla="*/ 88 w 461"/>
                  <a:gd name="T3" fmla="*/ 0 h 482"/>
                  <a:gd name="T4" fmla="*/ 40 w 461"/>
                  <a:gd name="T5" fmla="*/ 9 h 482"/>
                  <a:gd name="T6" fmla="*/ 0 w 461"/>
                  <a:gd name="T7" fmla="*/ 35 h 482"/>
                  <a:gd name="T8" fmla="*/ 81 w 461"/>
                  <a:gd name="T9" fmla="*/ 35 h 482"/>
                  <a:gd name="T10" fmla="*/ 121 w 461"/>
                  <a:gd name="T11" fmla="*/ 128 h 482"/>
                  <a:gd name="T12" fmla="*/ 121 w 461"/>
                  <a:gd name="T13" fmla="*/ 311 h 482"/>
                  <a:gd name="T14" fmla="*/ 121 w 461"/>
                  <a:gd name="T15" fmla="*/ 312 h 482"/>
                  <a:gd name="T16" fmla="*/ 291 w 461"/>
                  <a:gd name="T17" fmla="*/ 482 h 482"/>
                  <a:gd name="T18" fmla="*/ 461 w 461"/>
                  <a:gd name="T19" fmla="*/ 312 h 482"/>
                  <a:gd name="T20" fmla="*/ 461 w 461"/>
                  <a:gd name="T21" fmla="*/ 312 h 482"/>
                  <a:gd name="T22" fmla="*/ 461 w 461"/>
                  <a:gd name="T23" fmla="*/ 128 h 482"/>
                  <a:gd name="T24" fmla="*/ 332 w 461"/>
                  <a:gd name="T25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1" h="482">
                    <a:moveTo>
                      <a:pt x="332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71" y="0"/>
                      <a:pt x="55" y="3"/>
                      <a:pt x="40" y="9"/>
                    </a:cubicBezTo>
                    <a:cubicBezTo>
                      <a:pt x="25" y="15"/>
                      <a:pt x="11" y="24"/>
                      <a:pt x="0" y="35"/>
                    </a:cubicBezTo>
                    <a:cubicBezTo>
                      <a:pt x="22" y="13"/>
                      <a:pt x="58" y="13"/>
                      <a:pt x="81" y="35"/>
                    </a:cubicBezTo>
                    <a:cubicBezTo>
                      <a:pt x="106" y="58"/>
                      <a:pt x="121" y="91"/>
                      <a:pt x="121" y="128"/>
                    </a:cubicBezTo>
                    <a:cubicBezTo>
                      <a:pt x="121" y="311"/>
                      <a:pt x="121" y="311"/>
                      <a:pt x="121" y="311"/>
                    </a:cubicBezTo>
                    <a:cubicBezTo>
                      <a:pt x="121" y="311"/>
                      <a:pt x="121" y="311"/>
                      <a:pt x="121" y="312"/>
                    </a:cubicBezTo>
                    <a:cubicBezTo>
                      <a:pt x="121" y="405"/>
                      <a:pt x="197" y="482"/>
                      <a:pt x="291" y="482"/>
                    </a:cubicBezTo>
                    <a:cubicBezTo>
                      <a:pt x="385" y="482"/>
                      <a:pt x="461" y="405"/>
                      <a:pt x="461" y="312"/>
                    </a:cubicBezTo>
                    <a:cubicBezTo>
                      <a:pt x="461" y="312"/>
                      <a:pt x="461" y="312"/>
                      <a:pt x="461" y="312"/>
                    </a:cubicBezTo>
                    <a:cubicBezTo>
                      <a:pt x="461" y="128"/>
                      <a:pt x="461" y="128"/>
                      <a:pt x="461" y="128"/>
                    </a:cubicBezTo>
                    <a:cubicBezTo>
                      <a:pt x="461" y="57"/>
                      <a:pt x="403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>
                  <a:cs typeface="阿里巴巴普惠体" panose="00020600040101010101" charset="-122"/>
                </a:endParaRPr>
              </a:p>
            </p:txBody>
          </p:sp>
          <p:sp>
            <p:nvSpPr>
              <p:cNvPr id="22" name="图形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858000" y="3470276"/>
                <a:ext cx="1081088" cy="107791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ru-RU"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26" name="图形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11580" y="4842"/>
              <a:ext cx="1150" cy="648"/>
            </a:xfrm>
            <a:custGeom>
              <a:avLst/>
              <a:gdLst>
                <a:gd name="T0" fmla="*/ 45 w 192"/>
                <a:gd name="T1" fmla="*/ 88 h 108"/>
                <a:gd name="T2" fmla="*/ 45 w 192"/>
                <a:gd name="T3" fmla="*/ 80 h 108"/>
                <a:gd name="T4" fmla="*/ 56 w 192"/>
                <a:gd name="T5" fmla="*/ 70 h 108"/>
                <a:gd name="T6" fmla="*/ 62 w 192"/>
                <a:gd name="T7" fmla="*/ 75 h 108"/>
                <a:gd name="T8" fmla="*/ 54 w 192"/>
                <a:gd name="T9" fmla="*/ 88 h 108"/>
                <a:gd name="T10" fmla="*/ 117 w 192"/>
                <a:gd name="T11" fmla="*/ 78 h 108"/>
                <a:gd name="T12" fmla="*/ 140 w 192"/>
                <a:gd name="T13" fmla="*/ 88 h 108"/>
                <a:gd name="T14" fmla="*/ 141 w 192"/>
                <a:gd name="T15" fmla="*/ 78 h 108"/>
                <a:gd name="T16" fmla="*/ 118 w 192"/>
                <a:gd name="T17" fmla="*/ 96 h 108"/>
                <a:gd name="T18" fmla="*/ 128 w 192"/>
                <a:gd name="T19" fmla="*/ 97 h 108"/>
                <a:gd name="T20" fmla="*/ 130 w 192"/>
                <a:gd name="T21" fmla="*/ 88 h 108"/>
                <a:gd name="T22" fmla="*/ 105 w 192"/>
                <a:gd name="T23" fmla="*/ 104 h 108"/>
                <a:gd name="T24" fmla="*/ 115 w 192"/>
                <a:gd name="T25" fmla="*/ 104 h 108"/>
                <a:gd name="T26" fmla="*/ 118 w 192"/>
                <a:gd name="T27" fmla="*/ 96 h 108"/>
                <a:gd name="T28" fmla="*/ 90 w 192"/>
                <a:gd name="T29" fmla="*/ 106 h 108"/>
                <a:gd name="T30" fmla="*/ 102 w 192"/>
                <a:gd name="T31" fmla="*/ 105 h 108"/>
                <a:gd name="T32" fmla="*/ 61 w 192"/>
                <a:gd name="T33" fmla="*/ 96 h 108"/>
                <a:gd name="T34" fmla="*/ 74 w 192"/>
                <a:gd name="T35" fmla="*/ 73 h 108"/>
                <a:gd name="T36" fmla="*/ 66 w 192"/>
                <a:gd name="T37" fmla="*/ 74 h 108"/>
                <a:gd name="T38" fmla="*/ 53 w 192"/>
                <a:gd name="T39" fmla="*/ 97 h 108"/>
                <a:gd name="T40" fmla="*/ 61 w 192"/>
                <a:gd name="T41" fmla="*/ 96 h 108"/>
                <a:gd name="T42" fmla="*/ 84 w 192"/>
                <a:gd name="T43" fmla="*/ 88 h 108"/>
                <a:gd name="T44" fmla="*/ 79 w 192"/>
                <a:gd name="T45" fmla="*/ 78 h 108"/>
                <a:gd name="T46" fmla="*/ 64 w 192"/>
                <a:gd name="T47" fmla="*/ 94 h 108"/>
                <a:gd name="T48" fmla="*/ 69 w 192"/>
                <a:gd name="T49" fmla="*/ 103 h 108"/>
                <a:gd name="T50" fmla="*/ 89 w 192"/>
                <a:gd name="T51" fmla="*/ 100 h 108"/>
                <a:gd name="T52" fmla="*/ 90 w 192"/>
                <a:gd name="T53" fmla="*/ 90 h 108"/>
                <a:gd name="T54" fmla="*/ 82 w 192"/>
                <a:gd name="T55" fmla="*/ 90 h 108"/>
                <a:gd name="T56" fmla="*/ 75 w 192"/>
                <a:gd name="T57" fmla="*/ 106 h 108"/>
                <a:gd name="T58" fmla="*/ 83 w 192"/>
                <a:gd name="T59" fmla="*/ 106 h 108"/>
                <a:gd name="T60" fmla="*/ 165 w 192"/>
                <a:gd name="T61" fmla="*/ 0 h 108"/>
                <a:gd name="T62" fmla="*/ 160 w 192"/>
                <a:gd name="T63" fmla="*/ 64 h 108"/>
                <a:gd name="T64" fmla="*/ 192 w 192"/>
                <a:gd name="T65" fmla="*/ 51 h 108"/>
                <a:gd name="T66" fmla="*/ 104 w 192"/>
                <a:gd name="T67" fmla="*/ 28 h 108"/>
                <a:gd name="T68" fmla="*/ 95 w 192"/>
                <a:gd name="T69" fmla="*/ 28 h 108"/>
                <a:gd name="T70" fmla="*/ 66 w 192"/>
                <a:gd name="T71" fmla="*/ 42 h 108"/>
                <a:gd name="T72" fmla="*/ 91 w 192"/>
                <a:gd name="T73" fmla="*/ 48 h 108"/>
                <a:gd name="T74" fmla="*/ 141 w 192"/>
                <a:gd name="T75" fmla="*/ 78 h 108"/>
                <a:gd name="T76" fmla="*/ 149 w 192"/>
                <a:gd name="T77" fmla="*/ 68 h 108"/>
                <a:gd name="T78" fmla="*/ 141 w 192"/>
                <a:gd name="T79" fmla="*/ 78 h 108"/>
                <a:gd name="T80" fmla="*/ 49 w 192"/>
                <a:gd name="T81" fmla="*/ 77 h 108"/>
                <a:gd name="T82" fmla="*/ 28 w 192"/>
                <a:gd name="T83" fmla="*/ 71 h 108"/>
                <a:gd name="T84" fmla="*/ 40 w 192"/>
                <a:gd name="T85" fmla="*/ 0 h 108"/>
                <a:gd name="T86" fmla="*/ 46 w 192"/>
                <a:gd name="T87" fmla="*/ 78 h 108"/>
                <a:gd name="T88" fmla="*/ 64 w 192"/>
                <a:gd name="T89" fmla="*/ 2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2" h="108">
                  <a:moveTo>
                    <a:pt x="50" y="89"/>
                  </a:moveTo>
                  <a:cubicBezTo>
                    <a:pt x="48" y="90"/>
                    <a:pt x="47" y="89"/>
                    <a:pt x="45" y="88"/>
                  </a:cubicBezTo>
                  <a:cubicBezTo>
                    <a:pt x="44" y="87"/>
                    <a:pt x="44" y="86"/>
                    <a:pt x="44" y="84"/>
                  </a:cubicBezTo>
                  <a:cubicBezTo>
                    <a:pt x="43" y="82"/>
                    <a:pt x="44" y="81"/>
                    <a:pt x="45" y="80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1"/>
                    <a:pt x="55" y="70"/>
                    <a:pt x="56" y="70"/>
                  </a:cubicBezTo>
                  <a:cubicBezTo>
                    <a:pt x="58" y="69"/>
                    <a:pt x="59" y="70"/>
                    <a:pt x="61" y="71"/>
                  </a:cubicBezTo>
                  <a:cubicBezTo>
                    <a:pt x="62" y="72"/>
                    <a:pt x="62" y="74"/>
                    <a:pt x="62" y="75"/>
                  </a:cubicBezTo>
                  <a:cubicBezTo>
                    <a:pt x="63" y="77"/>
                    <a:pt x="62" y="78"/>
                    <a:pt x="61" y="79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9"/>
                    <a:pt x="51" y="89"/>
                    <a:pt x="50" y="89"/>
                  </a:cubicBezTo>
                  <a:close/>
                  <a:moveTo>
                    <a:pt x="117" y="78"/>
                  </a:moveTo>
                  <a:cubicBezTo>
                    <a:pt x="117" y="78"/>
                    <a:pt x="131" y="90"/>
                    <a:pt x="135" y="90"/>
                  </a:cubicBezTo>
                  <a:cubicBezTo>
                    <a:pt x="137" y="91"/>
                    <a:pt x="139" y="90"/>
                    <a:pt x="140" y="88"/>
                  </a:cubicBezTo>
                  <a:cubicBezTo>
                    <a:pt x="142" y="87"/>
                    <a:pt x="143" y="85"/>
                    <a:pt x="143" y="82"/>
                  </a:cubicBezTo>
                  <a:cubicBezTo>
                    <a:pt x="143" y="81"/>
                    <a:pt x="142" y="79"/>
                    <a:pt x="141" y="78"/>
                  </a:cubicBezTo>
                  <a:moveTo>
                    <a:pt x="106" y="86"/>
                  </a:moveTo>
                  <a:cubicBezTo>
                    <a:pt x="118" y="96"/>
                    <a:pt x="118" y="96"/>
                    <a:pt x="118" y="96"/>
                  </a:cubicBezTo>
                  <a:cubicBezTo>
                    <a:pt x="119" y="97"/>
                    <a:pt x="121" y="98"/>
                    <a:pt x="123" y="98"/>
                  </a:cubicBezTo>
                  <a:cubicBezTo>
                    <a:pt x="125" y="99"/>
                    <a:pt x="127" y="98"/>
                    <a:pt x="128" y="97"/>
                  </a:cubicBezTo>
                  <a:cubicBezTo>
                    <a:pt x="130" y="95"/>
                    <a:pt x="131" y="93"/>
                    <a:pt x="131" y="91"/>
                  </a:cubicBezTo>
                  <a:cubicBezTo>
                    <a:pt x="131" y="90"/>
                    <a:pt x="130" y="89"/>
                    <a:pt x="130" y="88"/>
                  </a:cubicBezTo>
                  <a:moveTo>
                    <a:pt x="99" y="98"/>
                  </a:moveTo>
                  <a:cubicBezTo>
                    <a:pt x="105" y="104"/>
                    <a:pt x="105" y="104"/>
                    <a:pt x="105" y="104"/>
                  </a:cubicBezTo>
                  <a:cubicBezTo>
                    <a:pt x="106" y="105"/>
                    <a:pt x="108" y="106"/>
                    <a:pt x="110" y="106"/>
                  </a:cubicBezTo>
                  <a:cubicBezTo>
                    <a:pt x="112" y="106"/>
                    <a:pt x="114" y="105"/>
                    <a:pt x="115" y="104"/>
                  </a:cubicBezTo>
                  <a:cubicBezTo>
                    <a:pt x="117" y="103"/>
                    <a:pt x="118" y="100"/>
                    <a:pt x="118" y="98"/>
                  </a:cubicBezTo>
                  <a:cubicBezTo>
                    <a:pt x="118" y="97"/>
                    <a:pt x="118" y="97"/>
                    <a:pt x="118" y="96"/>
                  </a:cubicBezTo>
                  <a:moveTo>
                    <a:pt x="86" y="103"/>
                  </a:moveTo>
                  <a:cubicBezTo>
                    <a:pt x="90" y="106"/>
                    <a:pt x="90" y="106"/>
                    <a:pt x="90" y="106"/>
                  </a:cubicBezTo>
                  <a:cubicBezTo>
                    <a:pt x="91" y="106"/>
                    <a:pt x="94" y="107"/>
                    <a:pt x="97" y="106"/>
                  </a:cubicBezTo>
                  <a:cubicBezTo>
                    <a:pt x="99" y="106"/>
                    <a:pt x="101" y="106"/>
                    <a:pt x="102" y="105"/>
                  </a:cubicBezTo>
                  <a:cubicBezTo>
                    <a:pt x="103" y="104"/>
                    <a:pt x="103" y="103"/>
                    <a:pt x="104" y="103"/>
                  </a:cubicBezTo>
                  <a:moveTo>
                    <a:pt x="61" y="96"/>
                  </a:moveTo>
                  <a:cubicBezTo>
                    <a:pt x="74" y="82"/>
                    <a:pt x="74" y="82"/>
                    <a:pt x="74" y="82"/>
                  </a:cubicBezTo>
                  <a:cubicBezTo>
                    <a:pt x="76" y="79"/>
                    <a:pt x="76" y="76"/>
                    <a:pt x="74" y="73"/>
                  </a:cubicBezTo>
                  <a:cubicBezTo>
                    <a:pt x="73" y="72"/>
                    <a:pt x="71" y="72"/>
                    <a:pt x="69" y="72"/>
                  </a:cubicBezTo>
                  <a:cubicBezTo>
                    <a:pt x="68" y="72"/>
                    <a:pt x="67" y="73"/>
                    <a:pt x="66" y="74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91"/>
                    <a:pt x="51" y="95"/>
                    <a:pt x="53" y="97"/>
                  </a:cubicBezTo>
                  <a:cubicBezTo>
                    <a:pt x="54" y="98"/>
                    <a:pt x="56" y="98"/>
                    <a:pt x="58" y="98"/>
                  </a:cubicBezTo>
                  <a:cubicBezTo>
                    <a:pt x="59" y="98"/>
                    <a:pt x="60" y="97"/>
                    <a:pt x="61" y="96"/>
                  </a:cubicBezTo>
                  <a:close/>
                  <a:moveTo>
                    <a:pt x="72" y="101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6" y="86"/>
                    <a:pt x="86" y="82"/>
                    <a:pt x="84" y="80"/>
                  </a:cubicBezTo>
                  <a:cubicBezTo>
                    <a:pt x="82" y="79"/>
                    <a:pt x="81" y="78"/>
                    <a:pt x="79" y="78"/>
                  </a:cubicBezTo>
                  <a:cubicBezTo>
                    <a:pt x="78" y="79"/>
                    <a:pt x="77" y="79"/>
                    <a:pt x="76" y="80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1" y="96"/>
                    <a:pt x="62" y="100"/>
                    <a:pt x="64" y="102"/>
                  </a:cubicBezTo>
                  <a:cubicBezTo>
                    <a:pt x="65" y="103"/>
                    <a:pt x="67" y="104"/>
                    <a:pt x="69" y="103"/>
                  </a:cubicBezTo>
                  <a:cubicBezTo>
                    <a:pt x="70" y="103"/>
                    <a:pt x="71" y="102"/>
                    <a:pt x="72" y="101"/>
                  </a:cubicBezTo>
                  <a:close/>
                  <a:moveTo>
                    <a:pt x="89" y="100"/>
                  </a:moveTo>
                  <a:cubicBezTo>
                    <a:pt x="90" y="98"/>
                    <a:pt x="90" y="98"/>
                    <a:pt x="90" y="98"/>
                  </a:cubicBezTo>
                  <a:cubicBezTo>
                    <a:pt x="93" y="96"/>
                    <a:pt x="92" y="92"/>
                    <a:pt x="90" y="90"/>
                  </a:cubicBezTo>
                  <a:cubicBezTo>
                    <a:pt x="89" y="89"/>
                    <a:pt x="87" y="88"/>
                    <a:pt x="85" y="89"/>
                  </a:cubicBezTo>
                  <a:cubicBezTo>
                    <a:pt x="84" y="89"/>
                    <a:pt x="83" y="89"/>
                    <a:pt x="82" y="90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1"/>
                    <a:pt x="73" y="104"/>
                    <a:pt x="75" y="106"/>
                  </a:cubicBezTo>
                  <a:cubicBezTo>
                    <a:pt x="77" y="108"/>
                    <a:pt x="78" y="108"/>
                    <a:pt x="80" y="108"/>
                  </a:cubicBezTo>
                  <a:cubicBezTo>
                    <a:pt x="81" y="108"/>
                    <a:pt x="83" y="107"/>
                    <a:pt x="83" y="106"/>
                  </a:cubicBezTo>
                  <a:lnTo>
                    <a:pt x="89" y="100"/>
                  </a:lnTo>
                  <a:close/>
                  <a:moveTo>
                    <a:pt x="165" y="0"/>
                  </a:moveTo>
                  <a:cubicBezTo>
                    <a:pt x="153" y="7"/>
                    <a:pt x="135" y="16"/>
                    <a:pt x="132" y="18"/>
                  </a:cubicBezTo>
                  <a:cubicBezTo>
                    <a:pt x="135" y="22"/>
                    <a:pt x="146" y="41"/>
                    <a:pt x="160" y="64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192" y="51"/>
                    <a:pt x="192" y="51"/>
                    <a:pt x="192" y="51"/>
                  </a:cubicBezTo>
                  <a:moveTo>
                    <a:pt x="136" y="25"/>
                  </a:moveTo>
                  <a:cubicBezTo>
                    <a:pt x="121" y="19"/>
                    <a:pt x="113" y="28"/>
                    <a:pt x="104" y="28"/>
                  </a:cubicBezTo>
                  <a:cubicBezTo>
                    <a:pt x="100" y="28"/>
                    <a:pt x="97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4" y="28"/>
                    <a:pt x="93" y="28"/>
                    <a:pt x="92" y="29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54" y="48"/>
                    <a:pt x="66" y="57"/>
                    <a:pt x="70" y="56"/>
                  </a:cubicBezTo>
                  <a:cubicBezTo>
                    <a:pt x="74" y="55"/>
                    <a:pt x="84" y="51"/>
                    <a:pt x="91" y="48"/>
                  </a:cubicBezTo>
                  <a:cubicBezTo>
                    <a:pt x="95" y="47"/>
                    <a:pt x="100" y="47"/>
                    <a:pt x="104" y="50"/>
                  </a:cubicBezTo>
                  <a:cubicBezTo>
                    <a:pt x="115" y="58"/>
                    <a:pt x="139" y="76"/>
                    <a:pt x="141" y="78"/>
                  </a:cubicBezTo>
                  <a:moveTo>
                    <a:pt x="158" y="62"/>
                  </a:moveTo>
                  <a:cubicBezTo>
                    <a:pt x="156" y="63"/>
                    <a:pt x="151" y="66"/>
                    <a:pt x="149" y="68"/>
                  </a:cubicBezTo>
                  <a:cubicBezTo>
                    <a:pt x="149" y="68"/>
                    <a:pt x="148" y="70"/>
                    <a:pt x="147" y="71"/>
                  </a:cubicBezTo>
                  <a:cubicBezTo>
                    <a:pt x="145" y="74"/>
                    <a:pt x="143" y="77"/>
                    <a:pt x="141" y="78"/>
                  </a:cubicBezTo>
                  <a:moveTo>
                    <a:pt x="49" y="77"/>
                  </a:moveTo>
                  <a:cubicBezTo>
                    <a:pt x="49" y="77"/>
                    <a:pt x="49" y="77"/>
                    <a:pt x="49" y="77"/>
                  </a:cubicBezTo>
                  <a:moveTo>
                    <a:pt x="0" y="49"/>
                  </a:moveTo>
                  <a:cubicBezTo>
                    <a:pt x="28" y="71"/>
                    <a:pt x="28" y="71"/>
                    <a:pt x="28" y="7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40" y="0"/>
                    <a:pt x="40" y="0"/>
                    <a:pt x="40" y="0"/>
                  </a:cubicBezTo>
                  <a:moveTo>
                    <a:pt x="31" y="68"/>
                  </a:moveTo>
                  <a:cubicBezTo>
                    <a:pt x="39" y="74"/>
                    <a:pt x="46" y="78"/>
                    <a:pt x="46" y="78"/>
                  </a:cubicBezTo>
                  <a:moveTo>
                    <a:pt x="83" y="33"/>
                  </a:moveTo>
                  <a:cubicBezTo>
                    <a:pt x="79" y="32"/>
                    <a:pt x="71" y="28"/>
                    <a:pt x="64" y="26"/>
                  </a:cubicBezTo>
                </a:path>
              </a:pathLst>
            </a:custGeom>
            <a:noFill/>
            <a:ln w="22225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cs typeface="阿里巴巴普惠体" panose="00020600040101010101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286" y="6778"/>
              <a:ext cx="3899" cy="2893"/>
              <a:chOff x="3298" y="3483"/>
              <a:chExt cx="3899" cy="2893"/>
            </a:xfrm>
          </p:grpSpPr>
          <p:sp>
            <p:nvSpPr>
              <p:cNvPr id="36" name="图形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298" y="3483"/>
                <a:ext cx="3899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  <a:sym typeface="+mn-ea"/>
                  </a:rPr>
                  <a:t>Add subtitle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37" name="图形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435" y="4176"/>
                <a:ext cx="3537" cy="22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526" y="6778"/>
              <a:ext cx="3899" cy="2893"/>
              <a:chOff x="3298" y="3483"/>
              <a:chExt cx="3899" cy="2893"/>
            </a:xfrm>
          </p:grpSpPr>
          <p:sp>
            <p:nvSpPr>
              <p:cNvPr id="48" name="图形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98" y="3483"/>
                <a:ext cx="3899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  <a:sym typeface="+mn-ea"/>
                  </a:rPr>
                  <a:t>Add subtitle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49" name="图形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435" y="4176"/>
                <a:ext cx="3537" cy="22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766" y="6778"/>
              <a:ext cx="3899" cy="2893"/>
              <a:chOff x="3298" y="3483"/>
              <a:chExt cx="3899" cy="2893"/>
            </a:xfrm>
          </p:grpSpPr>
          <p:sp>
            <p:nvSpPr>
              <p:cNvPr id="51" name="图形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298" y="3483"/>
                <a:ext cx="3899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  <a:sym typeface="+mn-ea"/>
                  </a:rPr>
                  <a:t>Add subtitle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52" name="图形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435" y="4176"/>
                <a:ext cx="3537" cy="22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006" y="6778"/>
              <a:ext cx="3899" cy="2893"/>
              <a:chOff x="3298" y="3483"/>
              <a:chExt cx="3899" cy="2893"/>
            </a:xfrm>
          </p:grpSpPr>
          <p:sp>
            <p:nvSpPr>
              <p:cNvPr id="54" name="图形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298" y="3483"/>
                <a:ext cx="3899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  <a:sym typeface="+mn-ea"/>
                  </a:rPr>
                  <a:t>Add subtitle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55" name="图形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435" y="4176"/>
                <a:ext cx="3537" cy="22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14" name="图形"/>
          <p:cNvGrpSpPr/>
          <p:nvPr/>
        </p:nvGrpSpPr>
        <p:grpSpPr>
          <a:xfrm>
            <a:off x="1030606" y="1751966"/>
            <a:ext cx="9975849" cy="4183380"/>
            <a:chOff x="1623" y="2499"/>
            <a:chExt cx="15710" cy="6588"/>
          </a:xfrm>
        </p:grpSpPr>
        <p:grpSp>
          <p:nvGrpSpPr>
            <p:cNvPr id="9" name="组合 8"/>
            <p:cNvGrpSpPr/>
            <p:nvPr/>
          </p:nvGrpSpPr>
          <p:grpSpPr>
            <a:xfrm>
              <a:off x="3951" y="2499"/>
              <a:ext cx="2970" cy="6588"/>
              <a:chOff x="4311" y="2719"/>
              <a:chExt cx="2970" cy="6588"/>
            </a:xfrm>
          </p:grpSpPr>
          <p:sp>
            <p:nvSpPr>
              <p:cNvPr id="3" name="图形"/>
              <p:cNvSpPr/>
              <p:nvPr>
                <p:custDataLst>
                  <p:tags r:id="rId14"/>
                </p:custDataLst>
              </p:nvPr>
            </p:nvSpPr>
            <p:spPr>
              <a:xfrm>
                <a:off x="4311" y="2719"/>
                <a:ext cx="2970" cy="6589"/>
              </a:xfrm>
              <a:custGeom>
                <a:avLst/>
                <a:gdLst>
                  <a:gd name="connsiteX0" fmla="*/ 353683 w 1958196"/>
                  <a:gd name="connsiteY0" fmla="*/ 1423358 h 4183811"/>
                  <a:gd name="connsiteX1" fmla="*/ 362309 w 1958196"/>
                  <a:gd name="connsiteY1" fmla="*/ 983411 h 4183811"/>
                  <a:gd name="connsiteX2" fmla="*/ 0 w 1958196"/>
                  <a:gd name="connsiteY2" fmla="*/ 974785 h 4183811"/>
                  <a:gd name="connsiteX3" fmla="*/ 974785 w 1958196"/>
                  <a:gd name="connsiteY3" fmla="*/ 0 h 4183811"/>
                  <a:gd name="connsiteX4" fmla="*/ 1958196 w 1958196"/>
                  <a:gd name="connsiteY4" fmla="*/ 974785 h 4183811"/>
                  <a:gd name="connsiteX5" fmla="*/ 1604513 w 1958196"/>
                  <a:gd name="connsiteY5" fmla="*/ 974785 h 4183811"/>
                  <a:gd name="connsiteX6" fmla="*/ 1578634 w 1958196"/>
                  <a:gd name="connsiteY6" fmla="*/ 4183811 h 4183811"/>
                  <a:gd name="connsiteX7" fmla="*/ 1604513 w 1958196"/>
                  <a:gd name="connsiteY7" fmla="*/ 4157932 h 4183811"/>
                  <a:gd name="connsiteX0-1" fmla="*/ 353683 w 1958196"/>
                  <a:gd name="connsiteY0-2" fmla="*/ 1423358 h 4183811"/>
                  <a:gd name="connsiteX1-3" fmla="*/ 362309 w 1958196"/>
                  <a:gd name="connsiteY1-4" fmla="*/ 983411 h 4183811"/>
                  <a:gd name="connsiteX2-5" fmla="*/ 0 w 1958196"/>
                  <a:gd name="connsiteY2-6" fmla="*/ 974785 h 4183811"/>
                  <a:gd name="connsiteX3-7" fmla="*/ 974785 w 1958196"/>
                  <a:gd name="connsiteY3-8" fmla="*/ 0 h 4183811"/>
                  <a:gd name="connsiteX4-9" fmla="*/ 1958196 w 1958196"/>
                  <a:gd name="connsiteY4-10" fmla="*/ 974785 h 4183811"/>
                  <a:gd name="connsiteX5-11" fmla="*/ 1604513 w 1958196"/>
                  <a:gd name="connsiteY5-12" fmla="*/ 974785 h 4183811"/>
                  <a:gd name="connsiteX6-13" fmla="*/ 1578634 w 1958196"/>
                  <a:gd name="connsiteY6-14" fmla="*/ 4183811 h 41838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958196" h="4183811">
                    <a:moveTo>
                      <a:pt x="353683" y="1423358"/>
                    </a:moveTo>
                    <a:lnTo>
                      <a:pt x="362309" y="983411"/>
                    </a:lnTo>
                    <a:lnTo>
                      <a:pt x="0" y="974785"/>
                    </a:lnTo>
                    <a:lnTo>
                      <a:pt x="974785" y="0"/>
                    </a:lnTo>
                    <a:lnTo>
                      <a:pt x="1958196" y="974785"/>
                    </a:lnTo>
                    <a:lnTo>
                      <a:pt x="1604513" y="974785"/>
                    </a:lnTo>
                    <a:lnTo>
                      <a:pt x="1578634" y="4183811"/>
                    </a:lnTo>
                  </a:path>
                </a:pathLst>
              </a:cu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2" name="图形"/>
              <p:cNvSpPr/>
              <p:nvPr>
                <p:custDataLst>
                  <p:tags r:id="rId15"/>
                </p:custDataLst>
              </p:nvPr>
            </p:nvSpPr>
            <p:spPr>
              <a:xfrm>
                <a:off x="4422" y="4999"/>
                <a:ext cx="1106" cy="1106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23" name="图形"/>
              <p:cNvSpPr/>
              <p:nvPr>
                <p:custDataLst>
                  <p:tags r:id="rId16"/>
                </p:custDataLst>
              </p:nvPr>
            </p:nvSpPr>
            <p:spPr>
              <a:xfrm rot="2700000">
                <a:off x="4799" y="5186"/>
                <a:ext cx="419" cy="751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148" y="2499"/>
              <a:ext cx="2979" cy="6588"/>
              <a:chOff x="8418" y="2719"/>
              <a:chExt cx="2979" cy="6588"/>
            </a:xfrm>
          </p:grpSpPr>
          <p:sp>
            <p:nvSpPr>
              <p:cNvPr id="5" name="图形"/>
              <p:cNvSpPr/>
              <p:nvPr>
                <p:custDataLst>
                  <p:tags r:id="rId11"/>
                </p:custDataLst>
              </p:nvPr>
            </p:nvSpPr>
            <p:spPr>
              <a:xfrm>
                <a:off x="8427" y="2719"/>
                <a:ext cx="2970" cy="6589"/>
              </a:xfrm>
              <a:custGeom>
                <a:avLst/>
                <a:gdLst>
                  <a:gd name="connsiteX0" fmla="*/ 353683 w 1958196"/>
                  <a:gd name="connsiteY0" fmla="*/ 1423358 h 4183811"/>
                  <a:gd name="connsiteX1" fmla="*/ 362309 w 1958196"/>
                  <a:gd name="connsiteY1" fmla="*/ 983411 h 4183811"/>
                  <a:gd name="connsiteX2" fmla="*/ 0 w 1958196"/>
                  <a:gd name="connsiteY2" fmla="*/ 974785 h 4183811"/>
                  <a:gd name="connsiteX3" fmla="*/ 974785 w 1958196"/>
                  <a:gd name="connsiteY3" fmla="*/ 0 h 4183811"/>
                  <a:gd name="connsiteX4" fmla="*/ 1958196 w 1958196"/>
                  <a:gd name="connsiteY4" fmla="*/ 974785 h 4183811"/>
                  <a:gd name="connsiteX5" fmla="*/ 1604513 w 1958196"/>
                  <a:gd name="connsiteY5" fmla="*/ 974785 h 4183811"/>
                  <a:gd name="connsiteX6" fmla="*/ 1578634 w 1958196"/>
                  <a:gd name="connsiteY6" fmla="*/ 4183811 h 4183811"/>
                  <a:gd name="connsiteX7" fmla="*/ 1604513 w 1958196"/>
                  <a:gd name="connsiteY7" fmla="*/ 4157932 h 4183811"/>
                  <a:gd name="connsiteX0-1" fmla="*/ 353683 w 1958196"/>
                  <a:gd name="connsiteY0-2" fmla="*/ 1423358 h 4183811"/>
                  <a:gd name="connsiteX1-3" fmla="*/ 362309 w 1958196"/>
                  <a:gd name="connsiteY1-4" fmla="*/ 983411 h 4183811"/>
                  <a:gd name="connsiteX2-5" fmla="*/ 0 w 1958196"/>
                  <a:gd name="connsiteY2-6" fmla="*/ 974785 h 4183811"/>
                  <a:gd name="connsiteX3-7" fmla="*/ 974785 w 1958196"/>
                  <a:gd name="connsiteY3-8" fmla="*/ 0 h 4183811"/>
                  <a:gd name="connsiteX4-9" fmla="*/ 1958196 w 1958196"/>
                  <a:gd name="connsiteY4-10" fmla="*/ 974785 h 4183811"/>
                  <a:gd name="connsiteX5-11" fmla="*/ 1604513 w 1958196"/>
                  <a:gd name="connsiteY5-12" fmla="*/ 974785 h 4183811"/>
                  <a:gd name="connsiteX6-13" fmla="*/ 1578634 w 1958196"/>
                  <a:gd name="connsiteY6-14" fmla="*/ 4183811 h 41838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958196" h="4183811">
                    <a:moveTo>
                      <a:pt x="353683" y="1423358"/>
                    </a:moveTo>
                    <a:lnTo>
                      <a:pt x="362309" y="983411"/>
                    </a:lnTo>
                    <a:lnTo>
                      <a:pt x="0" y="974785"/>
                    </a:lnTo>
                    <a:lnTo>
                      <a:pt x="974785" y="0"/>
                    </a:lnTo>
                    <a:lnTo>
                      <a:pt x="1958196" y="974785"/>
                    </a:lnTo>
                    <a:lnTo>
                      <a:pt x="1604513" y="974785"/>
                    </a:lnTo>
                    <a:lnTo>
                      <a:pt x="1578634" y="4183811"/>
                    </a:lnTo>
                  </a:path>
                </a:pathLst>
              </a:custGeom>
              <a:ln w="635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7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8418" y="4999"/>
                <a:ext cx="1106" cy="1106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24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8725" y="5309"/>
                <a:ext cx="519" cy="486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-1" fmla="*/ 833935 w 3239999"/>
                  <a:gd name="connsiteY0-2" fmla="*/ 22 h 3032924"/>
                  <a:gd name="connsiteX1-3" fmla="*/ 1576606 w 3239999"/>
                  <a:gd name="connsiteY1-4" fmla="*/ 402054 h 3032924"/>
                  <a:gd name="connsiteX2-5" fmla="*/ 1576606 w 3239999"/>
                  <a:gd name="connsiteY2-6" fmla="*/ 430441 h 3032924"/>
                  <a:gd name="connsiteX3-7" fmla="*/ 1576606 w 3239999"/>
                  <a:gd name="connsiteY3-8" fmla="*/ 526981 h 3032924"/>
                  <a:gd name="connsiteX4-9" fmla="*/ 1576606 w 3239999"/>
                  <a:gd name="connsiteY4-10" fmla="*/ 2765302 h 3032924"/>
                  <a:gd name="connsiteX5-11" fmla="*/ 378630 w 3239999"/>
                  <a:gd name="connsiteY5-12" fmla="*/ 2472117 h 3032924"/>
                  <a:gd name="connsiteX6-13" fmla="*/ 384918 w 3239999"/>
                  <a:gd name="connsiteY6-14" fmla="*/ 526981 h 3032924"/>
                  <a:gd name="connsiteX7-15" fmla="*/ 239143 w 3239999"/>
                  <a:gd name="connsiteY7-16" fmla="*/ 526981 h 3032924"/>
                  <a:gd name="connsiteX8-17" fmla="*/ 239143 w 3239999"/>
                  <a:gd name="connsiteY8-18" fmla="*/ 2776423 h 3032924"/>
                  <a:gd name="connsiteX9-19" fmla="*/ 1576606 w 3239999"/>
                  <a:gd name="connsiteY9-20" fmla="*/ 2776423 h 3032924"/>
                  <a:gd name="connsiteX10-21" fmla="*/ 1576606 w 3239999"/>
                  <a:gd name="connsiteY10-22" fmla="*/ 2778202 h 3032924"/>
                  <a:gd name="connsiteX11-23" fmla="*/ 1663394 w 3239999"/>
                  <a:gd name="connsiteY11-24" fmla="*/ 2778202 h 3032924"/>
                  <a:gd name="connsiteX12-25" fmla="*/ 1663394 w 3239999"/>
                  <a:gd name="connsiteY12-26" fmla="*/ 2776423 h 3032924"/>
                  <a:gd name="connsiteX13-27" fmla="*/ 3000856 w 3239999"/>
                  <a:gd name="connsiteY13-28" fmla="*/ 2776423 h 3032924"/>
                  <a:gd name="connsiteX14-29" fmla="*/ 3000856 w 3239999"/>
                  <a:gd name="connsiteY14-30" fmla="*/ 526981 h 3032924"/>
                  <a:gd name="connsiteX15-31" fmla="*/ 2855082 w 3239999"/>
                  <a:gd name="connsiteY15-32" fmla="*/ 526981 h 3032924"/>
                  <a:gd name="connsiteX16-33" fmla="*/ 2861369 w 3239999"/>
                  <a:gd name="connsiteY16-34" fmla="*/ 2472117 h 3032924"/>
                  <a:gd name="connsiteX17-35" fmla="*/ 1663394 w 3239999"/>
                  <a:gd name="connsiteY17-36" fmla="*/ 2765302 h 3032924"/>
                  <a:gd name="connsiteX18-37" fmla="*/ 1663394 w 3239999"/>
                  <a:gd name="connsiteY18-38" fmla="*/ 526981 h 3032924"/>
                  <a:gd name="connsiteX19-39" fmla="*/ 1663394 w 3239999"/>
                  <a:gd name="connsiteY19-40" fmla="*/ 430441 h 3032924"/>
                  <a:gd name="connsiteX20-41" fmla="*/ 1663394 w 3239999"/>
                  <a:gd name="connsiteY20-42" fmla="*/ 402054 h 3032924"/>
                  <a:gd name="connsiteX21-43" fmla="*/ 2406065 w 3239999"/>
                  <a:gd name="connsiteY21-44" fmla="*/ 22 h 3032924"/>
                  <a:gd name="connsiteX22-45" fmla="*/ 2853673 w 3239999"/>
                  <a:gd name="connsiteY22-46" fmla="*/ 91100 h 3032924"/>
                  <a:gd name="connsiteX23-47" fmla="*/ 2854770 w 3239999"/>
                  <a:gd name="connsiteY23-48" fmla="*/ 430441 h 3032924"/>
                  <a:gd name="connsiteX24-49" fmla="*/ 3120669 w 3239999"/>
                  <a:gd name="connsiteY24-50" fmla="*/ 428517 h 3032924"/>
                  <a:gd name="connsiteX25-51" fmla="*/ 3120669 w 3239999"/>
                  <a:gd name="connsiteY25-52" fmla="*/ 738345 h 3032924"/>
                  <a:gd name="connsiteX26-53" fmla="*/ 3239999 w 3239999"/>
                  <a:gd name="connsiteY26-54" fmla="*/ 738345 h 3032924"/>
                  <a:gd name="connsiteX27-55" fmla="*/ 3239999 w 3239999"/>
                  <a:gd name="connsiteY27-56" fmla="*/ 3032924 h 3032924"/>
                  <a:gd name="connsiteX28-57" fmla="*/ 0 w 3239999"/>
                  <a:gd name="connsiteY28-58" fmla="*/ 3032924 h 3032924"/>
                  <a:gd name="connsiteX29-59" fmla="*/ 0 w 3239999"/>
                  <a:gd name="connsiteY29-60" fmla="*/ 738345 h 3032924"/>
                  <a:gd name="connsiteX30-61" fmla="*/ 102477 w 3239999"/>
                  <a:gd name="connsiteY30-62" fmla="*/ 738345 h 3032924"/>
                  <a:gd name="connsiteX31-63" fmla="*/ 102477 w 3239999"/>
                  <a:gd name="connsiteY31-64" fmla="*/ 428517 h 3032924"/>
                  <a:gd name="connsiteX32-65" fmla="*/ 385229 w 3239999"/>
                  <a:gd name="connsiteY32-66" fmla="*/ 430441 h 3032924"/>
                  <a:gd name="connsiteX33-67" fmla="*/ 386326 w 3239999"/>
                  <a:gd name="connsiteY33-68" fmla="*/ 91100 h 3032924"/>
                  <a:gd name="connsiteX34-69" fmla="*/ 833935 w 3239999"/>
                  <a:gd name="connsiteY34-70" fmla="*/ 22 h 3032924"/>
                  <a:gd name="connsiteX0-71" fmla="*/ 833935 w 3239999"/>
                  <a:gd name="connsiteY0-72" fmla="*/ 22 h 3032924"/>
                  <a:gd name="connsiteX1-73" fmla="*/ 1576606 w 3239999"/>
                  <a:gd name="connsiteY1-74" fmla="*/ 402054 h 3032924"/>
                  <a:gd name="connsiteX2-75" fmla="*/ 1576606 w 3239999"/>
                  <a:gd name="connsiteY2-76" fmla="*/ 430441 h 3032924"/>
                  <a:gd name="connsiteX3-77" fmla="*/ 1576606 w 3239999"/>
                  <a:gd name="connsiteY3-78" fmla="*/ 526981 h 3032924"/>
                  <a:gd name="connsiteX4-79" fmla="*/ 1576606 w 3239999"/>
                  <a:gd name="connsiteY4-80" fmla="*/ 2765302 h 3032924"/>
                  <a:gd name="connsiteX5-81" fmla="*/ 378630 w 3239999"/>
                  <a:gd name="connsiteY5-82" fmla="*/ 2472117 h 3032924"/>
                  <a:gd name="connsiteX6-83" fmla="*/ 384918 w 3239999"/>
                  <a:gd name="connsiteY6-84" fmla="*/ 526981 h 3032924"/>
                  <a:gd name="connsiteX7-85" fmla="*/ 239143 w 3239999"/>
                  <a:gd name="connsiteY7-86" fmla="*/ 526981 h 3032924"/>
                  <a:gd name="connsiteX8-87" fmla="*/ 239143 w 3239999"/>
                  <a:gd name="connsiteY8-88" fmla="*/ 2776423 h 3032924"/>
                  <a:gd name="connsiteX9-89" fmla="*/ 1576606 w 3239999"/>
                  <a:gd name="connsiteY9-90" fmla="*/ 2776423 h 3032924"/>
                  <a:gd name="connsiteX10-91" fmla="*/ 1576606 w 3239999"/>
                  <a:gd name="connsiteY10-92" fmla="*/ 2778202 h 3032924"/>
                  <a:gd name="connsiteX11-93" fmla="*/ 1663394 w 3239999"/>
                  <a:gd name="connsiteY11-94" fmla="*/ 2778202 h 3032924"/>
                  <a:gd name="connsiteX12-95" fmla="*/ 1663394 w 3239999"/>
                  <a:gd name="connsiteY12-96" fmla="*/ 2776423 h 3032924"/>
                  <a:gd name="connsiteX13-97" fmla="*/ 3000856 w 3239999"/>
                  <a:gd name="connsiteY13-98" fmla="*/ 2776423 h 3032924"/>
                  <a:gd name="connsiteX14-99" fmla="*/ 3000856 w 3239999"/>
                  <a:gd name="connsiteY14-100" fmla="*/ 526981 h 3032924"/>
                  <a:gd name="connsiteX15-101" fmla="*/ 2855082 w 3239999"/>
                  <a:gd name="connsiteY15-102" fmla="*/ 526981 h 3032924"/>
                  <a:gd name="connsiteX16-103" fmla="*/ 2861369 w 3239999"/>
                  <a:gd name="connsiteY16-104" fmla="*/ 2472117 h 3032924"/>
                  <a:gd name="connsiteX17-105" fmla="*/ 1663394 w 3239999"/>
                  <a:gd name="connsiteY17-106" fmla="*/ 2765302 h 3032924"/>
                  <a:gd name="connsiteX18-107" fmla="*/ 1663394 w 3239999"/>
                  <a:gd name="connsiteY18-108" fmla="*/ 526981 h 3032924"/>
                  <a:gd name="connsiteX19-109" fmla="*/ 1663394 w 3239999"/>
                  <a:gd name="connsiteY19-110" fmla="*/ 430441 h 3032924"/>
                  <a:gd name="connsiteX20-111" fmla="*/ 1663394 w 3239999"/>
                  <a:gd name="connsiteY20-112" fmla="*/ 402054 h 3032924"/>
                  <a:gd name="connsiteX21-113" fmla="*/ 2406065 w 3239999"/>
                  <a:gd name="connsiteY21-114" fmla="*/ 22 h 3032924"/>
                  <a:gd name="connsiteX22-115" fmla="*/ 2853673 w 3239999"/>
                  <a:gd name="connsiteY22-116" fmla="*/ 91100 h 3032924"/>
                  <a:gd name="connsiteX23-117" fmla="*/ 2854770 w 3239999"/>
                  <a:gd name="connsiteY23-118" fmla="*/ 430441 h 3032924"/>
                  <a:gd name="connsiteX24-119" fmla="*/ 3120669 w 3239999"/>
                  <a:gd name="connsiteY24-120" fmla="*/ 428517 h 3032924"/>
                  <a:gd name="connsiteX25-121" fmla="*/ 3120669 w 3239999"/>
                  <a:gd name="connsiteY25-122" fmla="*/ 738345 h 3032924"/>
                  <a:gd name="connsiteX26-123" fmla="*/ 3239999 w 3239999"/>
                  <a:gd name="connsiteY26-124" fmla="*/ 738345 h 3032924"/>
                  <a:gd name="connsiteX27-125" fmla="*/ 3239999 w 3239999"/>
                  <a:gd name="connsiteY27-126" fmla="*/ 3032924 h 3032924"/>
                  <a:gd name="connsiteX28-127" fmla="*/ 0 w 3239999"/>
                  <a:gd name="connsiteY28-128" fmla="*/ 3032924 h 3032924"/>
                  <a:gd name="connsiteX29-129" fmla="*/ 0 w 3239999"/>
                  <a:gd name="connsiteY29-130" fmla="*/ 738345 h 3032924"/>
                  <a:gd name="connsiteX30-131" fmla="*/ 102477 w 3239999"/>
                  <a:gd name="connsiteY30-132" fmla="*/ 738345 h 3032924"/>
                  <a:gd name="connsiteX31-133" fmla="*/ 102477 w 3239999"/>
                  <a:gd name="connsiteY31-134" fmla="*/ 428517 h 3032924"/>
                  <a:gd name="connsiteX32-135" fmla="*/ 385229 w 3239999"/>
                  <a:gd name="connsiteY32-136" fmla="*/ 430441 h 3032924"/>
                  <a:gd name="connsiteX33-137" fmla="*/ 386326 w 3239999"/>
                  <a:gd name="connsiteY33-138" fmla="*/ 91100 h 3032924"/>
                  <a:gd name="connsiteX34-139" fmla="*/ 833935 w 3239999"/>
                  <a:gd name="connsiteY34-140" fmla="*/ 22 h 3032924"/>
                  <a:gd name="connsiteX0-141" fmla="*/ 1576606 w 3239999"/>
                  <a:gd name="connsiteY0-142" fmla="*/ 2778202 h 3032924"/>
                  <a:gd name="connsiteX1-143" fmla="*/ 1663394 w 3239999"/>
                  <a:gd name="connsiteY1-144" fmla="*/ 2778202 h 3032924"/>
                  <a:gd name="connsiteX2-145" fmla="*/ 1663394 w 3239999"/>
                  <a:gd name="connsiteY2-146" fmla="*/ 2776423 h 3032924"/>
                  <a:gd name="connsiteX3-147" fmla="*/ 3000856 w 3239999"/>
                  <a:gd name="connsiteY3-148" fmla="*/ 2776423 h 3032924"/>
                  <a:gd name="connsiteX4-149" fmla="*/ 3000856 w 3239999"/>
                  <a:gd name="connsiteY4-150" fmla="*/ 526981 h 3032924"/>
                  <a:gd name="connsiteX5-151" fmla="*/ 2855082 w 3239999"/>
                  <a:gd name="connsiteY5-152" fmla="*/ 526981 h 3032924"/>
                  <a:gd name="connsiteX6-153" fmla="*/ 2861369 w 3239999"/>
                  <a:gd name="connsiteY6-154" fmla="*/ 2472117 h 3032924"/>
                  <a:gd name="connsiteX7-155" fmla="*/ 1663394 w 3239999"/>
                  <a:gd name="connsiteY7-156" fmla="*/ 2765302 h 3032924"/>
                  <a:gd name="connsiteX8-157" fmla="*/ 1663394 w 3239999"/>
                  <a:gd name="connsiteY8-158" fmla="*/ 526981 h 3032924"/>
                  <a:gd name="connsiteX9-159" fmla="*/ 1663394 w 3239999"/>
                  <a:gd name="connsiteY9-160" fmla="*/ 430441 h 3032924"/>
                  <a:gd name="connsiteX10-161" fmla="*/ 1663394 w 3239999"/>
                  <a:gd name="connsiteY10-162" fmla="*/ 402054 h 3032924"/>
                  <a:gd name="connsiteX11-163" fmla="*/ 2406065 w 3239999"/>
                  <a:gd name="connsiteY11-164" fmla="*/ 22 h 3032924"/>
                  <a:gd name="connsiteX12-165" fmla="*/ 2853673 w 3239999"/>
                  <a:gd name="connsiteY12-166" fmla="*/ 91100 h 3032924"/>
                  <a:gd name="connsiteX13-167" fmla="*/ 2854770 w 3239999"/>
                  <a:gd name="connsiteY13-168" fmla="*/ 430441 h 3032924"/>
                  <a:gd name="connsiteX14-169" fmla="*/ 3120669 w 3239999"/>
                  <a:gd name="connsiteY14-170" fmla="*/ 428517 h 3032924"/>
                  <a:gd name="connsiteX15-171" fmla="*/ 3120669 w 3239999"/>
                  <a:gd name="connsiteY15-172" fmla="*/ 738345 h 3032924"/>
                  <a:gd name="connsiteX16-173" fmla="*/ 3239999 w 3239999"/>
                  <a:gd name="connsiteY16-174" fmla="*/ 738345 h 3032924"/>
                  <a:gd name="connsiteX17-175" fmla="*/ 3239999 w 3239999"/>
                  <a:gd name="connsiteY17-176" fmla="*/ 3032924 h 3032924"/>
                  <a:gd name="connsiteX18-177" fmla="*/ 0 w 3239999"/>
                  <a:gd name="connsiteY18-178" fmla="*/ 3032924 h 3032924"/>
                  <a:gd name="connsiteX19-179" fmla="*/ 0 w 3239999"/>
                  <a:gd name="connsiteY19-180" fmla="*/ 738345 h 3032924"/>
                  <a:gd name="connsiteX20-181" fmla="*/ 102477 w 3239999"/>
                  <a:gd name="connsiteY20-182" fmla="*/ 738345 h 3032924"/>
                  <a:gd name="connsiteX21-183" fmla="*/ 102477 w 3239999"/>
                  <a:gd name="connsiteY21-184" fmla="*/ 428517 h 3032924"/>
                  <a:gd name="connsiteX22-185" fmla="*/ 385229 w 3239999"/>
                  <a:gd name="connsiteY22-186" fmla="*/ 430441 h 3032924"/>
                  <a:gd name="connsiteX23-187" fmla="*/ 386326 w 3239999"/>
                  <a:gd name="connsiteY23-188" fmla="*/ 91100 h 3032924"/>
                  <a:gd name="connsiteX24-189" fmla="*/ 833935 w 3239999"/>
                  <a:gd name="connsiteY24-190" fmla="*/ 22 h 3032924"/>
                  <a:gd name="connsiteX25-191" fmla="*/ 1576606 w 3239999"/>
                  <a:gd name="connsiteY25-192" fmla="*/ 402054 h 3032924"/>
                  <a:gd name="connsiteX26-193" fmla="*/ 1576606 w 3239999"/>
                  <a:gd name="connsiteY26-194" fmla="*/ 430441 h 3032924"/>
                  <a:gd name="connsiteX27-195" fmla="*/ 1576606 w 3239999"/>
                  <a:gd name="connsiteY27-196" fmla="*/ 526981 h 3032924"/>
                  <a:gd name="connsiteX28-197" fmla="*/ 1576606 w 3239999"/>
                  <a:gd name="connsiteY28-198" fmla="*/ 2765302 h 3032924"/>
                  <a:gd name="connsiteX29-199" fmla="*/ 378630 w 3239999"/>
                  <a:gd name="connsiteY29-200" fmla="*/ 2472117 h 3032924"/>
                  <a:gd name="connsiteX30-201" fmla="*/ 384918 w 3239999"/>
                  <a:gd name="connsiteY30-202" fmla="*/ 526981 h 3032924"/>
                  <a:gd name="connsiteX31-203" fmla="*/ 239143 w 3239999"/>
                  <a:gd name="connsiteY31-204" fmla="*/ 526981 h 3032924"/>
                  <a:gd name="connsiteX32-205" fmla="*/ 239143 w 3239999"/>
                  <a:gd name="connsiteY32-206" fmla="*/ 2776423 h 3032924"/>
                  <a:gd name="connsiteX33-207" fmla="*/ 1576606 w 3239999"/>
                  <a:gd name="connsiteY33-208" fmla="*/ 2776423 h 3032924"/>
                  <a:gd name="connsiteX34-209" fmla="*/ 1668046 w 3239999"/>
                  <a:gd name="connsiteY34-210" fmla="*/ 2869642 h 3032924"/>
                  <a:gd name="connsiteX0-211" fmla="*/ 1576606 w 3239999"/>
                  <a:gd name="connsiteY0-212" fmla="*/ 2778202 h 3032924"/>
                  <a:gd name="connsiteX1-213" fmla="*/ 1663394 w 3239999"/>
                  <a:gd name="connsiteY1-214" fmla="*/ 2778202 h 3032924"/>
                  <a:gd name="connsiteX2-215" fmla="*/ 1663394 w 3239999"/>
                  <a:gd name="connsiteY2-216" fmla="*/ 2776423 h 3032924"/>
                  <a:gd name="connsiteX3-217" fmla="*/ 3000856 w 3239999"/>
                  <a:gd name="connsiteY3-218" fmla="*/ 2776423 h 3032924"/>
                  <a:gd name="connsiteX4-219" fmla="*/ 3000856 w 3239999"/>
                  <a:gd name="connsiteY4-220" fmla="*/ 526981 h 3032924"/>
                  <a:gd name="connsiteX5-221" fmla="*/ 2855082 w 3239999"/>
                  <a:gd name="connsiteY5-222" fmla="*/ 526981 h 3032924"/>
                  <a:gd name="connsiteX6-223" fmla="*/ 2861369 w 3239999"/>
                  <a:gd name="connsiteY6-224" fmla="*/ 2472117 h 3032924"/>
                  <a:gd name="connsiteX7-225" fmla="*/ 1663394 w 3239999"/>
                  <a:gd name="connsiteY7-226" fmla="*/ 2765302 h 3032924"/>
                  <a:gd name="connsiteX8-227" fmla="*/ 1663394 w 3239999"/>
                  <a:gd name="connsiteY8-228" fmla="*/ 526981 h 3032924"/>
                  <a:gd name="connsiteX9-229" fmla="*/ 1663394 w 3239999"/>
                  <a:gd name="connsiteY9-230" fmla="*/ 430441 h 3032924"/>
                  <a:gd name="connsiteX10-231" fmla="*/ 1663394 w 3239999"/>
                  <a:gd name="connsiteY10-232" fmla="*/ 402054 h 3032924"/>
                  <a:gd name="connsiteX11-233" fmla="*/ 2406065 w 3239999"/>
                  <a:gd name="connsiteY11-234" fmla="*/ 22 h 3032924"/>
                  <a:gd name="connsiteX12-235" fmla="*/ 2853673 w 3239999"/>
                  <a:gd name="connsiteY12-236" fmla="*/ 91100 h 3032924"/>
                  <a:gd name="connsiteX13-237" fmla="*/ 2854770 w 3239999"/>
                  <a:gd name="connsiteY13-238" fmla="*/ 430441 h 3032924"/>
                  <a:gd name="connsiteX14-239" fmla="*/ 3120669 w 3239999"/>
                  <a:gd name="connsiteY14-240" fmla="*/ 428517 h 3032924"/>
                  <a:gd name="connsiteX15-241" fmla="*/ 3120669 w 3239999"/>
                  <a:gd name="connsiteY15-242" fmla="*/ 738345 h 3032924"/>
                  <a:gd name="connsiteX16-243" fmla="*/ 3239999 w 3239999"/>
                  <a:gd name="connsiteY16-244" fmla="*/ 738345 h 3032924"/>
                  <a:gd name="connsiteX17-245" fmla="*/ 3239999 w 3239999"/>
                  <a:gd name="connsiteY17-246" fmla="*/ 3032924 h 3032924"/>
                  <a:gd name="connsiteX18-247" fmla="*/ 0 w 3239999"/>
                  <a:gd name="connsiteY18-248" fmla="*/ 3032924 h 3032924"/>
                  <a:gd name="connsiteX19-249" fmla="*/ 0 w 3239999"/>
                  <a:gd name="connsiteY19-250" fmla="*/ 738345 h 3032924"/>
                  <a:gd name="connsiteX20-251" fmla="*/ 102477 w 3239999"/>
                  <a:gd name="connsiteY20-252" fmla="*/ 738345 h 3032924"/>
                  <a:gd name="connsiteX21-253" fmla="*/ 102477 w 3239999"/>
                  <a:gd name="connsiteY21-254" fmla="*/ 428517 h 3032924"/>
                  <a:gd name="connsiteX22-255" fmla="*/ 385229 w 3239999"/>
                  <a:gd name="connsiteY22-256" fmla="*/ 430441 h 3032924"/>
                  <a:gd name="connsiteX23-257" fmla="*/ 386326 w 3239999"/>
                  <a:gd name="connsiteY23-258" fmla="*/ 91100 h 3032924"/>
                  <a:gd name="connsiteX24-259" fmla="*/ 833935 w 3239999"/>
                  <a:gd name="connsiteY24-260" fmla="*/ 22 h 3032924"/>
                  <a:gd name="connsiteX25-261" fmla="*/ 1576606 w 3239999"/>
                  <a:gd name="connsiteY25-262" fmla="*/ 402054 h 3032924"/>
                  <a:gd name="connsiteX26-263" fmla="*/ 1576606 w 3239999"/>
                  <a:gd name="connsiteY26-264" fmla="*/ 430441 h 3032924"/>
                  <a:gd name="connsiteX27-265" fmla="*/ 1576606 w 3239999"/>
                  <a:gd name="connsiteY27-266" fmla="*/ 526981 h 3032924"/>
                  <a:gd name="connsiteX28-267" fmla="*/ 1576606 w 3239999"/>
                  <a:gd name="connsiteY28-268" fmla="*/ 2765302 h 3032924"/>
                  <a:gd name="connsiteX29-269" fmla="*/ 378630 w 3239999"/>
                  <a:gd name="connsiteY29-270" fmla="*/ 2472117 h 3032924"/>
                  <a:gd name="connsiteX30-271" fmla="*/ 384918 w 3239999"/>
                  <a:gd name="connsiteY30-272" fmla="*/ 526981 h 3032924"/>
                  <a:gd name="connsiteX31-273" fmla="*/ 239143 w 3239999"/>
                  <a:gd name="connsiteY31-274" fmla="*/ 526981 h 3032924"/>
                  <a:gd name="connsiteX32-275" fmla="*/ 239143 w 3239999"/>
                  <a:gd name="connsiteY32-276" fmla="*/ 2776423 h 3032924"/>
                  <a:gd name="connsiteX33-277" fmla="*/ 1576606 w 3239999"/>
                  <a:gd name="connsiteY33-278" fmla="*/ 2776423 h 3032924"/>
                  <a:gd name="connsiteX34-279" fmla="*/ 1668046 w 3239999"/>
                  <a:gd name="connsiteY34-280" fmla="*/ 2869642 h 3032924"/>
                  <a:gd name="connsiteX0-281" fmla="*/ 1576606 w 3239999"/>
                  <a:gd name="connsiteY0-282" fmla="*/ 2778202 h 3032924"/>
                  <a:gd name="connsiteX1-283" fmla="*/ 1663394 w 3239999"/>
                  <a:gd name="connsiteY1-284" fmla="*/ 2778202 h 3032924"/>
                  <a:gd name="connsiteX2-285" fmla="*/ 1663394 w 3239999"/>
                  <a:gd name="connsiteY2-286" fmla="*/ 2776423 h 3032924"/>
                  <a:gd name="connsiteX3-287" fmla="*/ 3000856 w 3239999"/>
                  <a:gd name="connsiteY3-288" fmla="*/ 2776423 h 3032924"/>
                  <a:gd name="connsiteX4-289" fmla="*/ 3000856 w 3239999"/>
                  <a:gd name="connsiteY4-290" fmla="*/ 526981 h 3032924"/>
                  <a:gd name="connsiteX5-291" fmla="*/ 2855082 w 3239999"/>
                  <a:gd name="connsiteY5-292" fmla="*/ 526981 h 3032924"/>
                  <a:gd name="connsiteX6-293" fmla="*/ 2861369 w 3239999"/>
                  <a:gd name="connsiteY6-294" fmla="*/ 2472117 h 3032924"/>
                  <a:gd name="connsiteX7-295" fmla="*/ 1663394 w 3239999"/>
                  <a:gd name="connsiteY7-296" fmla="*/ 2765302 h 3032924"/>
                  <a:gd name="connsiteX8-297" fmla="*/ 1663394 w 3239999"/>
                  <a:gd name="connsiteY8-298" fmla="*/ 526981 h 3032924"/>
                  <a:gd name="connsiteX9-299" fmla="*/ 1663394 w 3239999"/>
                  <a:gd name="connsiteY9-300" fmla="*/ 430441 h 3032924"/>
                  <a:gd name="connsiteX10-301" fmla="*/ 1663394 w 3239999"/>
                  <a:gd name="connsiteY10-302" fmla="*/ 402054 h 3032924"/>
                  <a:gd name="connsiteX11-303" fmla="*/ 2406065 w 3239999"/>
                  <a:gd name="connsiteY11-304" fmla="*/ 22 h 3032924"/>
                  <a:gd name="connsiteX12-305" fmla="*/ 2853673 w 3239999"/>
                  <a:gd name="connsiteY12-306" fmla="*/ 91100 h 3032924"/>
                  <a:gd name="connsiteX13-307" fmla="*/ 2854770 w 3239999"/>
                  <a:gd name="connsiteY13-308" fmla="*/ 430441 h 3032924"/>
                  <a:gd name="connsiteX14-309" fmla="*/ 3120669 w 3239999"/>
                  <a:gd name="connsiteY14-310" fmla="*/ 428517 h 3032924"/>
                  <a:gd name="connsiteX15-311" fmla="*/ 3120669 w 3239999"/>
                  <a:gd name="connsiteY15-312" fmla="*/ 738345 h 3032924"/>
                  <a:gd name="connsiteX16-313" fmla="*/ 3239999 w 3239999"/>
                  <a:gd name="connsiteY16-314" fmla="*/ 738345 h 3032924"/>
                  <a:gd name="connsiteX17-315" fmla="*/ 3239999 w 3239999"/>
                  <a:gd name="connsiteY17-316" fmla="*/ 3032924 h 3032924"/>
                  <a:gd name="connsiteX18-317" fmla="*/ 0 w 3239999"/>
                  <a:gd name="connsiteY18-318" fmla="*/ 3032924 h 3032924"/>
                  <a:gd name="connsiteX19-319" fmla="*/ 0 w 3239999"/>
                  <a:gd name="connsiteY19-320" fmla="*/ 738345 h 3032924"/>
                  <a:gd name="connsiteX20-321" fmla="*/ 102477 w 3239999"/>
                  <a:gd name="connsiteY20-322" fmla="*/ 738345 h 3032924"/>
                  <a:gd name="connsiteX21-323" fmla="*/ 102477 w 3239999"/>
                  <a:gd name="connsiteY21-324" fmla="*/ 428517 h 3032924"/>
                  <a:gd name="connsiteX22-325" fmla="*/ 385229 w 3239999"/>
                  <a:gd name="connsiteY22-326" fmla="*/ 430441 h 3032924"/>
                  <a:gd name="connsiteX23-327" fmla="*/ 386326 w 3239999"/>
                  <a:gd name="connsiteY23-328" fmla="*/ 91100 h 3032924"/>
                  <a:gd name="connsiteX24-329" fmla="*/ 833935 w 3239999"/>
                  <a:gd name="connsiteY24-330" fmla="*/ 22 h 3032924"/>
                  <a:gd name="connsiteX25-331" fmla="*/ 1576606 w 3239999"/>
                  <a:gd name="connsiteY25-332" fmla="*/ 402054 h 3032924"/>
                  <a:gd name="connsiteX26-333" fmla="*/ 1576606 w 3239999"/>
                  <a:gd name="connsiteY26-334" fmla="*/ 430441 h 3032924"/>
                  <a:gd name="connsiteX27-335" fmla="*/ 1576606 w 3239999"/>
                  <a:gd name="connsiteY27-336" fmla="*/ 526981 h 3032924"/>
                  <a:gd name="connsiteX28-337" fmla="*/ 1576606 w 3239999"/>
                  <a:gd name="connsiteY28-338" fmla="*/ 2765302 h 3032924"/>
                  <a:gd name="connsiteX29-339" fmla="*/ 378630 w 3239999"/>
                  <a:gd name="connsiteY29-340" fmla="*/ 2472117 h 3032924"/>
                  <a:gd name="connsiteX30-341" fmla="*/ 384918 w 3239999"/>
                  <a:gd name="connsiteY30-342" fmla="*/ 526981 h 3032924"/>
                  <a:gd name="connsiteX31-343" fmla="*/ 239143 w 3239999"/>
                  <a:gd name="connsiteY31-344" fmla="*/ 526981 h 3032924"/>
                  <a:gd name="connsiteX32-345" fmla="*/ 239143 w 3239999"/>
                  <a:gd name="connsiteY32-346" fmla="*/ 2776423 h 3032924"/>
                  <a:gd name="connsiteX33-347" fmla="*/ 1576606 w 3239999"/>
                  <a:gd name="connsiteY33-348" fmla="*/ 2776423 h 3032924"/>
                  <a:gd name="connsiteX34-349" fmla="*/ 1668046 w 3239999"/>
                  <a:gd name="connsiteY34-350" fmla="*/ 2869642 h 3032924"/>
                  <a:gd name="connsiteX0-351" fmla="*/ 1576606 w 3239999"/>
                  <a:gd name="connsiteY0-352" fmla="*/ 2778202 h 3032924"/>
                  <a:gd name="connsiteX1-353" fmla="*/ 1663394 w 3239999"/>
                  <a:gd name="connsiteY1-354" fmla="*/ 2778202 h 3032924"/>
                  <a:gd name="connsiteX2-355" fmla="*/ 1663394 w 3239999"/>
                  <a:gd name="connsiteY2-356" fmla="*/ 2776423 h 3032924"/>
                  <a:gd name="connsiteX3-357" fmla="*/ 3000856 w 3239999"/>
                  <a:gd name="connsiteY3-358" fmla="*/ 2776423 h 3032924"/>
                  <a:gd name="connsiteX4-359" fmla="*/ 3000856 w 3239999"/>
                  <a:gd name="connsiteY4-360" fmla="*/ 526981 h 3032924"/>
                  <a:gd name="connsiteX5-361" fmla="*/ 2855082 w 3239999"/>
                  <a:gd name="connsiteY5-362" fmla="*/ 526981 h 3032924"/>
                  <a:gd name="connsiteX6-363" fmla="*/ 2861369 w 3239999"/>
                  <a:gd name="connsiteY6-364" fmla="*/ 2472117 h 3032924"/>
                  <a:gd name="connsiteX7-365" fmla="*/ 1663394 w 3239999"/>
                  <a:gd name="connsiteY7-366" fmla="*/ 2765302 h 3032924"/>
                  <a:gd name="connsiteX8-367" fmla="*/ 1663394 w 3239999"/>
                  <a:gd name="connsiteY8-368" fmla="*/ 526981 h 3032924"/>
                  <a:gd name="connsiteX9-369" fmla="*/ 1663394 w 3239999"/>
                  <a:gd name="connsiteY9-370" fmla="*/ 430441 h 3032924"/>
                  <a:gd name="connsiteX10-371" fmla="*/ 1663394 w 3239999"/>
                  <a:gd name="connsiteY10-372" fmla="*/ 402054 h 3032924"/>
                  <a:gd name="connsiteX11-373" fmla="*/ 2406065 w 3239999"/>
                  <a:gd name="connsiteY11-374" fmla="*/ 22 h 3032924"/>
                  <a:gd name="connsiteX12-375" fmla="*/ 2853673 w 3239999"/>
                  <a:gd name="connsiteY12-376" fmla="*/ 91100 h 3032924"/>
                  <a:gd name="connsiteX13-377" fmla="*/ 2854770 w 3239999"/>
                  <a:gd name="connsiteY13-378" fmla="*/ 430441 h 3032924"/>
                  <a:gd name="connsiteX14-379" fmla="*/ 3120669 w 3239999"/>
                  <a:gd name="connsiteY14-380" fmla="*/ 428517 h 3032924"/>
                  <a:gd name="connsiteX15-381" fmla="*/ 3120669 w 3239999"/>
                  <a:gd name="connsiteY15-382" fmla="*/ 738345 h 3032924"/>
                  <a:gd name="connsiteX16-383" fmla="*/ 3239999 w 3239999"/>
                  <a:gd name="connsiteY16-384" fmla="*/ 738345 h 3032924"/>
                  <a:gd name="connsiteX17-385" fmla="*/ 3239999 w 3239999"/>
                  <a:gd name="connsiteY17-386" fmla="*/ 3032924 h 3032924"/>
                  <a:gd name="connsiteX18-387" fmla="*/ 0 w 3239999"/>
                  <a:gd name="connsiteY18-388" fmla="*/ 3032924 h 3032924"/>
                  <a:gd name="connsiteX19-389" fmla="*/ 0 w 3239999"/>
                  <a:gd name="connsiteY19-390" fmla="*/ 738345 h 3032924"/>
                  <a:gd name="connsiteX20-391" fmla="*/ 102477 w 3239999"/>
                  <a:gd name="connsiteY20-392" fmla="*/ 738345 h 3032924"/>
                  <a:gd name="connsiteX21-393" fmla="*/ 102477 w 3239999"/>
                  <a:gd name="connsiteY21-394" fmla="*/ 428517 h 3032924"/>
                  <a:gd name="connsiteX22-395" fmla="*/ 385229 w 3239999"/>
                  <a:gd name="connsiteY22-396" fmla="*/ 430441 h 3032924"/>
                  <a:gd name="connsiteX23-397" fmla="*/ 386326 w 3239999"/>
                  <a:gd name="connsiteY23-398" fmla="*/ 91100 h 3032924"/>
                  <a:gd name="connsiteX24-399" fmla="*/ 833935 w 3239999"/>
                  <a:gd name="connsiteY24-400" fmla="*/ 22 h 3032924"/>
                  <a:gd name="connsiteX25-401" fmla="*/ 1576606 w 3239999"/>
                  <a:gd name="connsiteY25-402" fmla="*/ 402054 h 3032924"/>
                  <a:gd name="connsiteX26-403" fmla="*/ 1576606 w 3239999"/>
                  <a:gd name="connsiteY26-404" fmla="*/ 430441 h 3032924"/>
                  <a:gd name="connsiteX27-405" fmla="*/ 1576606 w 3239999"/>
                  <a:gd name="connsiteY27-406" fmla="*/ 526981 h 3032924"/>
                  <a:gd name="connsiteX28-407" fmla="*/ 1576606 w 3239999"/>
                  <a:gd name="connsiteY28-408" fmla="*/ 2765302 h 3032924"/>
                  <a:gd name="connsiteX29-409" fmla="*/ 378630 w 3239999"/>
                  <a:gd name="connsiteY29-410" fmla="*/ 2472117 h 3032924"/>
                  <a:gd name="connsiteX30-411" fmla="*/ 384918 w 3239999"/>
                  <a:gd name="connsiteY30-412" fmla="*/ 526981 h 3032924"/>
                  <a:gd name="connsiteX31-413" fmla="*/ 239143 w 3239999"/>
                  <a:gd name="connsiteY31-414" fmla="*/ 526981 h 3032924"/>
                  <a:gd name="connsiteX32-415" fmla="*/ 239143 w 3239999"/>
                  <a:gd name="connsiteY32-416" fmla="*/ 2776423 h 3032924"/>
                  <a:gd name="connsiteX33-417" fmla="*/ 1576606 w 3239999"/>
                  <a:gd name="connsiteY33-418" fmla="*/ 2776423 h 3032924"/>
                  <a:gd name="connsiteX34-419" fmla="*/ 1668046 w 3239999"/>
                  <a:gd name="connsiteY34-420" fmla="*/ 2869642 h 3032924"/>
                  <a:gd name="connsiteX0-421" fmla="*/ 1576606 w 3239999"/>
                  <a:gd name="connsiteY0-422" fmla="*/ 2778202 h 3032924"/>
                  <a:gd name="connsiteX1-423" fmla="*/ 1663394 w 3239999"/>
                  <a:gd name="connsiteY1-424" fmla="*/ 2778202 h 3032924"/>
                  <a:gd name="connsiteX2-425" fmla="*/ 1663394 w 3239999"/>
                  <a:gd name="connsiteY2-426" fmla="*/ 2776423 h 3032924"/>
                  <a:gd name="connsiteX3-427" fmla="*/ 3000856 w 3239999"/>
                  <a:gd name="connsiteY3-428" fmla="*/ 2776423 h 3032924"/>
                  <a:gd name="connsiteX4-429" fmla="*/ 3000856 w 3239999"/>
                  <a:gd name="connsiteY4-430" fmla="*/ 526981 h 3032924"/>
                  <a:gd name="connsiteX5-431" fmla="*/ 2855082 w 3239999"/>
                  <a:gd name="connsiteY5-432" fmla="*/ 526981 h 3032924"/>
                  <a:gd name="connsiteX6-433" fmla="*/ 2861369 w 3239999"/>
                  <a:gd name="connsiteY6-434" fmla="*/ 2472117 h 3032924"/>
                  <a:gd name="connsiteX7-435" fmla="*/ 1663394 w 3239999"/>
                  <a:gd name="connsiteY7-436" fmla="*/ 2765302 h 3032924"/>
                  <a:gd name="connsiteX8-437" fmla="*/ 1663394 w 3239999"/>
                  <a:gd name="connsiteY8-438" fmla="*/ 526981 h 3032924"/>
                  <a:gd name="connsiteX9-439" fmla="*/ 1663394 w 3239999"/>
                  <a:gd name="connsiteY9-440" fmla="*/ 430441 h 3032924"/>
                  <a:gd name="connsiteX10-441" fmla="*/ 1663394 w 3239999"/>
                  <a:gd name="connsiteY10-442" fmla="*/ 402054 h 3032924"/>
                  <a:gd name="connsiteX11-443" fmla="*/ 2406065 w 3239999"/>
                  <a:gd name="connsiteY11-444" fmla="*/ 22 h 3032924"/>
                  <a:gd name="connsiteX12-445" fmla="*/ 2853673 w 3239999"/>
                  <a:gd name="connsiteY12-446" fmla="*/ 91100 h 3032924"/>
                  <a:gd name="connsiteX13-447" fmla="*/ 2854770 w 3239999"/>
                  <a:gd name="connsiteY13-448" fmla="*/ 430441 h 3032924"/>
                  <a:gd name="connsiteX14-449" fmla="*/ 3120669 w 3239999"/>
                  <a:gd name="connsiteY14-450" fmla="*/ 428517 h 3032924"/>
                  <a:gd name="connsiteX15-451" fmla="*/ 3120669 w 3239999"/>
                  <a:gd name="connsiteY15-452" fmla="*/ 738345 h 3032924"/>
                  <a:gd name="connsiteX16-453" fmla="*/ 3239999 w 3239999"/>
                  <a:gd name="connsiteY16-454" fmla="*/ 738345 h 3032924"/>
                  <a:gd name="connsiteX17-455" fmla="*/ 3239999 w 3239999"/>
                  <a:gd name="connsiteY17-456" fmla="*/ 3032924 h 3032924"/>
                  <a:gd name="connsiteX18-457" fmla="*/ 0 w 3239999"/>
                  <a:gd name="connsiteY18-458" fmla="*/ 3032924 h 3032924"/>
                  <a:gd name="connsiteX19-459" fmla="*/ 0 w 3239999"/>
                  <a:gd name="connsiteY19-460" fmla="*/ 738345 h 3032924"/>
                  <a:gd name="connsiteX20-461" fmla="*/ 102477 w 3239999"/>
                  <a:gd name="connsiteY20-462" fmla="*/ 738345 h 3032924"/>
                  <a:gd name="connsiteX21-463" fmla="*/ 102477 w 3239999"/>
                  <a:gd name="connsiteY21-464" fmla="*/ 428517 h 3032924"/>
                  <a:gd name="connsiteX22-465" fmla="*/ 385229 w 3239999"/>
                  <a:gd name="connsiteY22-466" fmla="*/ 430441 h 3032924"/>
                  <a:gd name="connsiteX23-467" fmla="*/ 386326 w 3239999"/>
                  <a:gd name="connsiteY23-468" fmla="*/ 91100 h 3032924"/>
                  <a:gd name="connsiteX24-469" fmla="*/ 833935 w 3239999"/>
                  <a:gd name="connsiteY24-470" fmla="*/ 22 h 3032924"/>
                  <a:gd name="connsiteX25-471" fmla="*/ 1576606 w 3239999"/>
                  <a:gd name="connsiteY25-472" fmla="*/ 402054 h 3032924"/>
                  <a:gd name="connsiteX26-473" fmla="*/ 1576606 w 3239999"/>
                  <a:gd name="connsiteY26-474" fmla="*/ 430441 h 3032924"/>
                  <a:gd name="connsiteX27-475" fmla="*/ 1576606 w 3239999"/>
                  <a:gd name="connsiteY27-476" fmla="*/ 526981 h 3032924"/>
                  <a:gd name="connsiteX28-477" fmla="*/ 1576606 w 3239999"/>
                  <a:gd name="connsiteY28-478" fmla="*/ 2765302 h 3032924"/>
                  <a:gd name="connsiteX29-479" fmla="*/ 378630 w 3239999"/>
                  <a:gd name="connsiteY29-480" fmla="*/ 2472117 h 3032924"/>
                  <a:gd name="connsiteX30-481" fmla="*/ 384918 w 3239999"/>
                  <a:gd name="connsiteY30-482" fmla="*/ 526981 h 3032924"/>
                  <a:gd name="connsiteX31-483" fmla="*/ 239143 w 3239999"/>
                  <a:gd name="connsiteY31-484" fmla="*/ 526981 h 3032924"/>
                  <a:gd name="connsiteX32-485" fmla="*/ 239143 w 3239999"/>
                  <a:gd name="connsiteY32-486" fmla="*/ 2776423 h 3032924"/>
                  <a:gd name="connsiteX33-487" fmla="*/ 1576606 w 3239999"/>
                  <a:gd name="connsiteY33-488" fmla="*/ 2776423 h 3032924"/>
                  <a:gd name="connsiteX34-489" fmla="*/ 1668046 w 3239999"/>
                  <a:gd name="connsiteY34-490" fmla="*/ 2869642 h 3032924"/>
                  <a:gd name="connsiteX0-491" fmla="*/ 1576606 w 3239999"/>
                  <a:gd name="connsiteY0-492" fmla="*/ 2778202 h 3032924"/>
                  <a:gd name="connsiteX1-493" fmla="*/ 1663394 w 3239999"/>
                  <a:gd name="connsiteY1-494" fmla="*/ 2778202 h 3032924"/>
                  <a:gd name="connsiteX2-495" fmla="*/ 1663394 w 3239999"/>
                  <a:gd name="connsiteY2-496" fmla="*/ 2776423 h 3032924"/>
                  <a:gd name="connsiteX3-497" fmla="*/ 3000856 w 3239999"/>
                  <a:gd name="connsiteY3-498" fmla="*/ 2776423 h 3032924"/>
                  <a:gd name="connsiteX4-499" fmla="*/ 3000856 w 3239999"/>
                  <a:gd name="connsiteY4-500" fmla="*/ 526981 h 3032924"/>
                  <a:gd name="connsiteX5-501" fmla="*/ 2855082 w 3239999"/>
                  <a:gd name="connsiteY5-502" fmla="*/ 526981 h 3032924"/>
                  <a:gd name="connsiteX6-503" fmla="*/ 2861369 w 3239999"/>
                  <a:gd name="connsiteY6-504" fmla="*/ 2472117 h 3032924"/>
                  <a:gd name="connsiteX7-505" fmla="*/ 1663394 w 3239999"/>
                  <a:gd name="connsiteY7-506" fmla="*/ 2765302 h 3032924"/>
                  <a:gd name="connsiteX8-507" fmla="*/ 1663394 w 3239999"/>
                  <a:gd name="connsiteY8-508" fmla="*/ 526981 h 3032924"/>
                  <a:gd name="connsiteX9-509" fmla="*/ 1663394 w 3239999"/>
                  <a:gd name="connsiteY9-510" fmla="*/ 430441 h 3032924"/>
                  <a:gd name="connsiteX10-511" fmla="*/ 1663394 w 3239999"/>
                  <a:gd name="connsiteY10-512" fmla="*/ 402054 h 3032924"/>
                  <a:gd name="connsiteX11-513" fmla="*/ 2406065 w 3239999"/>
                  <a:gd name="connsiteY11-514" fmla="*/ 22 h 3032924"/>
                  <a:gd name="connsiteX12-515" fmla="*/ 2853673 w 3239999"/>
                  <a:gd name="connsiteY12-516" fmla="*/ 91100 h 3032924"/>
                  <a:gd name="connsiteX13-517" fmla="*/ 2854770 w 3239999"/>
                  <a:gd name="connsiteY13-518" fmla="*/ 430441 h 3032924"/>
                  <a:gd name="connsiteX14-519" fmla="*/ 3120669 w 3239999"/>
                  <a:gd name="connsiteY14-520" fmla="*/ 428517 h 3032924"/>
                  <a:gd name="connsiteX15-521" fmla="*/ 3120669 w 3239999"/>
                  <a:gd name="connsiteY15-522" fmla="*/ 738345 h 3032924"/>
                  <a:gd name="connsiteX16-523" fmla="*/ 3239999 w 3239999"/>
                  <a:gd name="connsiteY16-524" fmla="*/ 738345 h 3032924"/>
                  <a:gd name="connsiteX17-525" fmla="*/ 3239999 w 3239999"/>
                  <a:gd name="connsiteY17-526" fmla="*/ 3032924 h 3032924"/>
                  <a:gd name="connsiteX18-527" fmla="*/ 0 w 3239999"/>
                  <a:gd name="connsiteY18-528" fmla="*/ 3032924 h 3032924"/>
                  <a:gd name="connsiteX19-529" fmla="*/ 0 w 3239999"/>
                  <a:gd name="connsiteY19-530" fmla="*/ 738345 h 3032924"/>
                  <a:gd name="connsiteX20-531" fmla="*/ 102477 w 3239999"/>
                  <a:gd name="connsiteY20-532" fmla="*/ 738345 h 3032924"/>
                  <a:gd name="connsiteX21-533" fmla="*/ 102477 w 3239999"/>
                  <a:gd name="connsiteY21-534" fmla="*/ 428517 h 3032924"/>
                  <a:gd name="connsiteX22-535" fmla="*/ 385229 w 3239999"/>
                  <a:gd name="connsiteY22-536" fmla="*/ 430441 h 3032924"/>
                  <a:gd name="connsiteX23-537" fmla="*/ 386326 w 3239999"/>
                  <a:gd name="connsiteY23-538" fmla="*/ 91100 h 3032924"/>
                  <a:gd name="connsiteX24-539" fmla="*/ 833935 w 3239999"/>
                  <a:gd name="connsiteY24-540" fmla="*/ 22 h 3032924"/>
                  <a:gd name="connsiteX25-541" fmla="*/ 1576606 w 3239999"/>
                  <a:gd name="connsiteY25-542" fmla="*/ 402054 h 3032924"/>
                  <a:gd name="connsiteX26-543" fmla="*/ 1576606 w 3239999"/>
                  <a:gd name="connsiteY26-544" fmla="*/ 430441 h 3032924"/>
                  <a:gd name="connsiteX27-545" fmla="*/ 1576606 w 3239999"/>
                  <a:gd name="connsiteY27-546" fmla="*/ 526981 h 3032924"/>
                  <a:gd name="connsiteX28-547" fmla="*/ 1576606 w 3239999"/>
                  <a:gd name="connsiteY28-548" fmla="*/ 2765302 h 3032924"/>
                  <a:gd name="connsiteX29-549" fmla="*/ 378630 w 3239999"/>
                  <a:gd name="connsiteY29-550" fmla="*/ 2472117 h 3032924"/>
                  <a:gd name="connsiteX30-551" fmla="*/ 384918 w 3239999"/>
                  <a:gd name="connsiteY30-552" fmla="*/ 526981 h 3032924"/>
                  <a:gd name="connsiteX31-553" fmla="*/ 239143 w 3239999"/>
                  <a:gd name="connsiteY31-554" fmla="*/ 526981 h 3032924"/>
                  <a:gd name="connsiteX32-555" fmla="*/ 239143 w 3239999"/>
                  <a:gd name="connsiteY32-556" fmla="*/ 2776423 h 3032924"/>
                  <a:gd name="connsiteX33-557" fmla="*/ 1576606 w 3239999"/>
                  <a:gd name="connsiteY33-558" fmla="*/ 2776423 h 3032924"/>
                  <a:gd name="connsiteX34-559" fmla="*/ 1668046 w 3239999"/>
                  <a:gd name="connsiteY34-560" fmla="*/ 2869642 h 3032924"/>
                  <a:gd name="connsiteX0-561" fmla="*/ 1576606 w 3239999"/>
                  <a:gd name="connsiteY0-562" fmla="*/ 2778202 h 3032924"/>
                  <a:gd name="connsiteX1-563" fmla="*/ 1663394 w 3239999"/>
                  <a:gd name="connsiteY1-564" fmla="*/ 2778202 h 3032924"/>
                  <a:gd name="connsiteX2-565" fmla="*/ 1663394 w 3239999"/>
                  <a:gd name="connsiteY2-566" fmla="*/ 2776423 h 3032924"/>
                  <a:gd name="connsiteX3-567" fmla="*/ 3000856 w 3239999"/>
                  <a:gd name="connsiteY3-568" fmla="*/ 2776423 h 3032924"/>
                  <a:gd name="connsiteX4-569" fmla="*/ 3000856 w 3239999"/>
                  <a:gd name="connsiteY4-570" fmla="*/ 526981 h 3032924"/>
                  <a:gd name="connsiteX5-571" fmla="*/ 2855082 w 3239999"/>
                  <a:gd name="connsiteY5-572" fmla="*/ 526981 h 3032924"/>
                  <a:gd name="connsiteX6-573" fmla="*/ 2861369 w 3239999"/>
                  <a:gd name="connsiteY6-574" fmla="*/ 2472117 h 3032924"/>
                  <a:gd name="connsiteX7-575" fmla="*/ 1663394 w 3239999"/>
                  <a:gd name="connsiteY7-576" fmla="*/ 2765302 h 3032924"/>
                  <a:gd name="connsiteX8-577" fmla="*/ 1663394 w 3239999"/>
                  <a:gd name="connsiteY8-578" fmla="*/ 526981 h 3032924"/>
                  <a:gd name="connsiteX9-579" fmla="*/ 1663394 w 3239999"/>
                  <a:gd name="connsiteY9-580" fmla="*/ 430441 h 3032924"/>
                  <a:gd name="connsiteX10-581" fmla="*/ 1663394 w 3239999"/>
                  <a:gd name="connsiteY10-582" fmla="*/ 402054 h 3032924"/>
                  <a:gd name="connsiteX11-583" fmla="*/ 2406065 w 3239999"/>
                  <a:gd name="connsiteY11-584" fmla="*/ 22 h 3032924"/>
                  <a:gd name="connsiteX12-585" fmla="*/ 2853673 w 3239999"/>
                  <a:gd name="connsiteY12-586" fmla="*/ 91100 h 3032924"/>
                  <a:gd name="connsiteX13-587" fmla="*/ 2854770 w 3239999"/>
                  <a:gd name="connsiteY13-588" fmla="*/ 430441 h 3032924"/>
                  <a:gd name="connsiteX14-589" fmla="*/ 3120669 w 3239999"/>
                  <a:gd name="connsiteY14-590" fmla="*/ 428517 h 3032924"/>
                  <a:gd name="connsiteX15-591" fmla="*/ 3120669 w 3239999"/>
                  <a:gd name="connsiteY15-592" fmla="*/ 738345 h 3032924"/>
                  <a:gd name="connsiteX16-593" fmla="*/ 3239999 w 3239999"/>
                  <a:gd name="connsiteY16-594" fmla="*/ 738345 h 3032924"/>
                  <a:gd name="connsiteX17-595" fmla="*/ 3239999 w 3239999"/>
                  <a:gd name="connsiteY17-596" fmla="*/ 3032924 h 3032924"/>
                  <a:gd name="connsiteX18-597" fmla="*/ 0 w 3239999"/>
                  <a:gd name="connsiteY18-598" fmla="*/ 3032924 h 3032924"/>
                  <a:gd name="connsiteX19-599" fmla="*/ 0 w 3239999"/>
                  <a:gd name="connsiteY19-600" fmla="*/ 738345 h 3032924"/>
                  <a:gd name="connsiteX20-601" fmla="*/ 102477 w 3239999"/>
                  <a:gd name="connsiteY20-602" fmla="*/ 738345 h 3032924"/>
                  <a:gd name="connsiteX21-603" fmla="*/ 102477 w 3239999"/>
                  <a:gd name="connsiteY21-604" fmla="*/ 428517 h 3032924"/>
                  <a:gd name="connsiteX22-605" fmla="*/ 385229 w 3239999"/>
                  <a:gd name="connsiteY22-606" fmla="*/ 430441 h 3032924"/>
                  <a:gd name="connsiteX23-607" fmla="*/ 386326 w 3239999"/>
                  <a:gd name="connsiteY23-608" fmla="*/ 91100 h 3032924"/>
                  <a:gd name="connsiteX24-609" fmla="*/ 833935 w 3239999"/>
                  <a:gd name="connsiteY24-610" fmla="*/ 22 h 3032924"/>
                  <a:gd name="connsiteX25-611" fmla="*/ 1576606 w 3239999"/>
                  <a:gd name="connsiteY25-612" fmla="*/ 402054 h 3032924"/>
                  <a:gd name="connsiteX26-613" fmla="*/ 1576606 w 3239999"/>
                  <a:gd name="connsiteY26-614" fmla="*/ 430441 h 3032924"/>
                  <a:gd name="connsiteX27-615" fmla="*/ 1576606 w 3239999"/>
                  <a:gd name="connsiteY27-616" fmla="*/ 526981 h 3032924"/>
                  <a:gd name="connsiteX28-617" fmla="*/ 1576606 w 3239999"/>
                  <a:gd name="connsiteY28-618" fmla="*/ 2765302 h 3032924"/>
                  <a:gd name="connsiteX29-619" fmla="*/ 378630 w 3239999"/>
                  <a:gd name="connsiteY29-620" fmla="*/ 2472117 h 3032924"/>
                  <a:gd name="connsiteX30-621" fmla="*/ 384918 w 3239999"/>
                  <a:gd name="connsiteY30-622" fmla="*/ 526981 h 3032924"/>
                  <a:gd name="connsiteX31-623" fmla="*/ 239143 w 3239999"/>
                  <a:gd name="connsiteY31-624" fmla="*/ 526981 h 3032924"/>
                  <a:gd name="connsiteX32-625" fmla="*/ 239143 w 3239999"/>
                  <a:gd name="connsiteY32-626" fmla="*/ 2776423 h 3032924"/>
                  <a:gd name="connsiteX33-627" fmla="*/ 1576606 w 3239999"/>
                  <a:gd name="connsiteY33-628" fmla="*/ 2776423 h 3032924"/>
                  <a:gd name="connsiteX34-629" fmla="*/ 1668046 w 3239999"/>
                  <a:gd name="connsiteY34-630" fmla="*/ 2869642 h 3032924"/>
                  <a:gd name="connsiteX0-631" fmla="*/ 1576606 w 3239999"/>
                  <a:gd name="connsiteY0-632" fmla="*/ 2778202 h 3032924"/>
                  <a:gd name="connsiteX1-633" fmla="*/ 1663394 w 3239999"/>
                  <a:gd name="connsiteY1-634" fmla="*/ 2778202 h 3032924"/>
                  <a:gd name="connsiteX2-635" fmla="*/ 1663394 w 3239999"/>
                  <a:gd name="connsiteY2-636" fmla="*/ 2776423 h 3032924"/>
                  <a:gd name="connsiteX3-637" fmla="*/ 3000856 w 3239999"/>
                  <a:gd name="connsiteY3-638" fmla="*/ 2776423 h 3032924"/>
                  <a:gd name="connsiteX4-639" fmla="*/ 3000856 w 3239999"/>
                  <a:gd name="connsiteY4-640" fmla="*/ 526981 h 3032924"/>
                  <a:gd name="connsiteX5-641" fmla="*/ 2855082 w 3239999"/>
                  <a:gd name="connsiteY5-642" fmla="*/ 526981 h 3032924"/>
                  <a:gd name="connsiteX6-643" fmla="*/ 2861369 w 3239999"/>
                  <a:gd name="connsiteY6-644" fmla="*/ 2472117 h 3032924"/>
                  <a:gd name="connsiteX7-645" fmla="*/ 1663394 w 3239999"/>
                  <a:gd name="connsiteY7-646" fmla="*/ 2765302 h 3032924"/>
                  <a:gd name="connsiteX8-647" fmla="*/ 1663394 w 3239999"/>
                  <a:gd name="connsiteY8-648" fmla="*/ 526981 h 3032924"/>
                  <a:gd name="connsiteX9-649" fmla="*/ 1663394 w 3239999"/>
                  <a:gd name="connsiteY9-650" fmla="*/ 430441 h 3032924"/>
                  <a:gd name="connsiteX10-651" fmla="*/ 1663394 w 3239999"/>
                  <a:gd name="connsiteY10-652" fmla="*/ 402054 h 3032924"/>
                  <a:gd name="connsiteX11-653" fmla="*/ 2406065 w 3239999"/>
                  <a:gd name="connsiteY11-654" fmla="*/ 22 h 3032924"/>
                  <a:gd name="connsiteX12-655" fmla="*/ 2853673 w 3239999"/>
                  <a:gd name="connsiteY12-656" fmla="*/ 91100 h 3032924"/>
                  <a:gd name="connsiteX13-657" fmla="*/ 2854770 w 3239999"/>
                  <a:gd name="connsiteY13-658" fmla="*/ 430441 h 3032924"/>
                  <a:gd name="connsiteX14-659" fmla="*/ 3120669 w 3239999"/>
                  <a:gd name="connsiteY14-660" fmla="*/ 428517 h 3032924"/>
                  <a:gd name="connsiteX15-661" fmla="*/ 3120669 w 3239999"/>
                  <a:gd name="connsiteY15-662" fmla="*/ 738345 h 3032924"/>
                  <a:gd name="connsiteX16-663" fmla="*/ 3239999 w 3239999"/>
                  <a:gd name="connsiteY16-664" fmla="*/ 738345 h 3032924"/>
                  <a:gd name="connsiteX17-665" fmla="*/ 3239999 w 3239999"/>
                  <a:gd name="connsiteY17-666" fmla="*/ 3032924 h 3032924"/>
                  <a:gd name="connsiteX18-667" fmla="*/ 0 w 3239999"/>
                  <a:gd name="connsiteY18-668" fmla="*/ 3032924 h 3032924"/>
                  <a:gd name="connsiteX19-669" fmla="*/ 0 w 3239999"/>
                  <a:gd name="connsiteY19-670" fmla="*/ 738345 h 3032924"/>
                  <a:gd name="connsiteX20-671" fmla="*/ 102477 w 3239999"/>
                  <a:gd name="connsiteY20-672" fmla="*/ 738345 h 3032924"/>
                  <a:gd name="connsiteX21-673" fmla="*/ 102477 w 3239999"/>
                  <a:gd name="connsiteY21-674" fmla="*/ 428517 h 3032924"/>
                  <a:gd name="connsiteX22-675" fmla="*/ 385229 w 3239999"/>
                  <a:gd name="connsiteY22-676" fmla="*/ 430441 h 3032924"/>
                  <a:gd name="connsiteX23-677" fmla="*/ 386326 w 3239999"/>
                  <a:gd name="connsiteY23-678" fmla="*/ 91100 h 3032924"/>
                  <a:gd name="connsiteX24-679" fmla="*/ 833935 w 3239999"/>
                  <a:gd name="connsiteY24-680" fmla="*/ 22 h 3032924"/>
                  <a:gd name="connsiteX25-681" fmla="*/ 1576606 w 3239999"/>
                  <a:gd name="connsiteY25-682" fmla="*/ 402054 h 3032924"/>
                  <a:gd name="connsiteX26-683" fmla="*/ 1576606 w 3239999"/>
                  <a:gd name="connsiteY26-684" fmla="*/ 430441 h 3032924"/>
                  <a:gd name="connsiteX27-685" fmla="*/ 1576606 w 3239999"/>
                  <a:gd name="connsiteY27-686" fmla="*/ 526981 h 3032924"/>
                  <a:gd name="connsiteX28-687" fmla="*/ 1576606 w 3239999"/>
                  <a:gd name="connsiteY28-688" fmla="*/ 2765302 h 3032924"/>
                  <a:gd name="connsiteX29-689" fmla="*/ 378630 w 3239999"/>
                  <a:gd name="connsiteY29-690" fmla="*/ 2472117 h 3032924"/>
                  <a:gd name="connsiteX30-691" fmla="*/ 384918 w 3239999"/>
                  <a:gd name="connsiteY30-692" fmla="*/ 526981 h 3032924"/>
                  <a:gd name="connsiteX31-693" fmla="*/ 239143 w 3239999"/>
                  <a:gd name="connsiteY31-694" fmla="*/ 526981 h 3032924"/>
                  <a:gd name="connsiteX32-695" fmla="*/ 239143 w 3239999"/>
                  <a:gd name="connsiteY32-696" fmla="*/ 2776423 h 3032924"/>
                  <a:gd name="connsiteX33-697" fmla="*/ 1576606 w 3239999"/>
                  <a:gd name="connsiteY33-698" fmla="*/ 2776423 h 3032924"/>
                  <a:gd name="connsiteX34-699" fmla="*/ 1668046 w 3239999"/>
                  <a:gd name="connsiteY34-700" fmla="*/ 2869642 h 3032924"/>
                  <a:gd name="connsiteX0-701" fmla="*/ 1576606 w 3239999"/>
                  <a:gd name="connsiteY0-702" fmla="*/ 2778202 h 3032924"/>
                  <a:gd name="connsiteX1-703" fmla="*/ 1663394 w 3239999"/>
                  <a:gd name="connsiteY1-704" fmla="*/ 2778202 h 3032924"/>
                  <a:gd name="connsiteX2-705" fmla="*/ 1663394 w 3239999"/>
                  <a:gd name="connsiteY2-706" fmla="*/ 2776423 h 3032924"/>
                  <a:gd name="connsiteX3-707" fmla="*/ 3000856 w 3239999"/>
                  <a:gd name="connsiteY3-708" fmla="*/ 2776423 h 3032924"/>
                  <a:gd name="connsiteX4-709" fmla="*/ 3000856 w 3239999"/>
                  <a:gd name="connsiteY4-710" fmla="*/ 526981 h 3032924"/>
                  <a:gd name="connsiteX5-711" fmla="*/ 2855082 w 3239999"/>
                  <a:gd name="connsiteY5-712" fmla="*/ 526981 h 3032924"/>
                  <a:gd name="connsiteX6-713" fmla="*/ 2861369 w 3239999"/>
                  <a:gd name="connsiteY6-714" fmla="*/ 2472117 h 3032924"/>
                  <a:gd name="connsiteX7-715" fmla="*/ 1663394 w 3239999"/>
                  <a:gd name="connsiteY7-716" fmla="*/ 2765302 h 3032924"/>
                  <a:gd name="connsiteX8-717" fmla="*/ 1663394 w 3239999"/>
                  <a:gd name="connsiteY8-718" fmla="*/ 526981 h 3032924"/>
                  <a:gd name="connsiteX9-719" fmla="*/ 1663394 w 3239999"/>
                  <a:gd name="connsiteY9-720" fmla="*/ 430441 h 3032924"/>
                  <a:gd name="connsiteX10-721" fmla="*/ 1663394 w 3239999"/>
                  <a:gd name="connsiteY10-722" fmla="*/ 402054 h 3032924"/>
                  <a:gd name="connsiteX11-723" fmla="*/ 2406065 w 3239999"/>
                  <a:gd name="connsiteY11-724" fmla="*/ 22 h 3032924"/>
                  <a:gd name="connsiteX12-725" fmla="*/ 2853673 w 3239999"/>
                  <a:gd name="connsiteY12-726" fmla="*/ 91100 h 3032924"/>
                  <a:gd name="connsiteX13-727" fmla="*/ 2854770 w 3239999"/>
                  <a:gd name="connsiteY13-728" fmla="*/ 430441 h 3032924"/>
                  <a:gd name="connsiteX14-729" fmla="*/ 3120669 w 3239999"/>
                  <a:gd name="connsiteY14-730" fmla="*/ 428517 h 3032924"/>
                  <a:gd name="connsiteX15-731" fmla="*/ 3120669 w 3239999"/>
                  <a:gd name="connsiteY15-732" fmla="*/ 738345 h 3032924"/>
                  <a:gd name="connsiteX16-733" fmla="*/ 3239999 w 3239999"/>
                  <a:gd name="connsiteY16-734" fmla="*/ 738345 h 3032924"/>
                  <a:gd name="connsiteX17-735" fmla="*/ 3239999 w 3239999"/>
                  <a:gd name="connsiteY17-736" fmla="*/ 3032924 h 3032924"/>
                  <a:gd name="connsiteX18-737" fmla="*/ 0 w 3239999"/>
                  <a:gd name="connsiteY18-738" fmla="*/ 3032924 h 3032924"/>
                  <a:gd name="connsiteX19-739" fmla="*/ 0 w 3239999"/>
                  <a:gd name="connsiteY19-740" fmla="*/ 738345 h 3032924"/>
                  <a:gd name="connsiteX20-741" fmla="*/ 102477 w 3239999"/>
                  <a:gd name="connsiteY20-742" fmla="*/ 738345 h 3032924"/>
                  <a:gd name="connsiteX21-743" fmla="*/ 102477 w 3239999"/>
                  <a:gd name="connsiteY21-744" fmla="*/ 428517 h 3032924"/>
                  <a:gd name="connsiteX22-745" fmla="*/ 385229 w 3239999"/>
                  <a:gd name="connsiteY22-746" fmla="*/ 430441 h 3032924"/>
                  <a:gd name="connsiteX23-747" fmla="*/ 386326 w 3239999"/>
                  <a:gd name="connsiteY23-748" fmla="*/ 91100 h 3032924"/>
                  <a:gd name="connsiteX24-749" fmla="*/ 833935 w 3239999"/>
                  <a:gd name="connsiteY24-750" fmla="*/ 22 h 3032924"/>
                  <a:gd name="connsiteX25-751" fmla="*/ 1576606 w 3239999"/>
                  <a:gd name="connsiteY25-752" fmla="*/ 402054 h 3032924"/>
                  <a:gd name="connsiteX26-753" fmla="*/ 1576606 w 3239999"/>
                  <a:gd name="connsiteY26-754" fmla="*/ 430441 h 3032924"/>
                  <a:gd name="connsiteX27-755" fmla="*/ 1576606 w 3239999"/>
                  <a:gd name="connsiteY27-756" fmla="*/ 526981 h 3032924"/>
                  <a:gd name="connsiteX28-757" fmla="*/ 1576606 w 3239999"/>
                  <a:gd name="connsiteY28-758" fmla="*/ 2765302 h 3032924"/>
                  <a:gd name="connsiteX29-759" fmla="*/ 378630 w 3239999"/>
                  <a:gd name="connsiteY29-760" fmla="*/ 2472117 h 3032924"/>
                  <a:gd name="connsiteX30-761" fmla="*/ 384918 w 3239999"/>
                  <a:gd name="connsiteY30-762" fmla="*/ 526981 h 3032924"/>
                  <a:gd name="connsiteX31-763" fmla="*/ 239143 w 3239999"/>
                  <a:gd name="connsiteY31-764" fmla="*/ 526981 h 3032924"/>
                  <a:gd name="connsiteX32-765" fmla="*/ 239143 w 3239999"/>
                  <a:gd name="connsiteY32-766" fmla="*/ 2776423 h 3032924"/>
                  <a:gd name="connsiteX33-767" fmla="*/ 1576606 w 3239999"/>
                  <a:gd name="connsiteY33-768" fmla="*/ 2776423 h 3032924"/>
                  <a:gd name="connsiteX34-769" fmla="*/ 1668046 w 3239999"/>
                  <a:gd name="connsiteY34-770" fmla="*/ 2869642 h 3032924"/>
                  <a:gd name="connsiteX0-771" fmla="*/ 1576606 w 3239999"/>
                  <a:gd name="connsiteY0-772" fmla="*/ 2778202 h 3032924"/>
                  <a:gd name="connsiteX1-773" fmla="*/ 1663394 w 3239999"/>
                  <a:gd name="connsiteY1-774" fmla="*/ 2778202 h 3032924"/>
                  <a:gd name="connsiteX2-775" fmla="*/ 1663394 w 3239999"/>
                  <a:gd name="connsiteY2-776" fmla="*/ 2776423 h 3032924"/>
                  <a:gd name="connsiteX3-777" fmla="*/ 3000856 w 3239999"/>
                  <a:gd name="connsiteY3-778" fmla="*/ 2776423 h 3032924"/>
                  <a:gd name="connsiteX4-779" fmla="*/ 3000856 w 3239999"/>
                  <a:gd name="connsiteY4-780" fmla="*/ 526981 h 3032924"/>
                  <a:gd name="connsiteX5-781" fmla="*/ 2855082 w 3239999"/>
                  <a:gd name="connsiteY5-782" fmla="*/ 526981 h 3032924"/>
                  <a:gd name="connsiteX6-783" fmla="*/ 2861369 w 3239999"/>
                  <a:gd name="connsiteY6-784" fmla="*/ 2472117 h 3032924"/>
                  <a:gd name="connsiteX7-785" fmla="*/ 1663394 w 3239999"/>
                  <a:gd name="connsiteY7-786" fmla="*/ 2765302 h 3032924"/>
                  <a:gd name="connsiteX8-787" fmla="*/ 1663394 w 3239999"/>
                  <a:gd name="connsiteY8-788" fmla="*/ 526981 h 3032924"/>
                  <a:gd name="connsiteX9-789" fmla="*/ 1663394 w 3239999"/>
                  <a:gd name="connsiteY9-790" fmla="*/ 430441 h 3032924"/>
                  <a:gd name="connsiteX10-791" fmla="*/ 1663394 w 3239999"/>
                  <a:gd name="connsiteY10-792" fmla="*/ 402054 h 3032924"/>
                  <a:gd name="connsiteX11-793" fmla="*/ 2406065 w 3239999"/>
                  <a:gd name="connsiteY11-794" fmla="*/ 22 h 3032924"/>
                  <a:gd name="connsiteX12-795" fmla="*/ 2853673 w 3239999"/>
                  <a:gd name="connsiteY12-796" fmla="*/ 91100 h 3032924"/>
                  <a:gd name="connsiteX13-797" fmla="*/ 2854770 w 3239999"/>
                  <a:gd name="connsiteY13-798" fmla="*/ 430441 h 3032924"/>
                  <a:gd name="connsiteX14-799" fmla="*/ 3120669 w 3239999"/>
                  <a:gd name="connsiteY14-800" fmla="*/ 428517 h 3032924"/>
                  <a:gd name="connsiteX15-801" fmla="*/ 3120669 w 3239999"/>
                  <a:gd name="connsiteY15-802" fmla="*/ 738345 h 3032924"/>
                  <a:gd name="connsiteX16-803" fmla="*/ 3239999 w 3239999"/>
                  <a:gd name="connsiteY16-804" fmla="*/ 738345 h 3032924"/>
                  <a:gd name="connsiteX17-805" fmla="*/ 3239999 w 3239999"/>
                  <a:gd name="connsiteY17-806" fmla="*/ 3032924 h 3032924"/>
                  <a:gd name="connsiteX18-807" fmla="*/ 0 w 3239999"/>
                  <a:gd name="connsiteY18-808" fmla="*/ 3032924 h 3032924"/>
                  <a:gd name="connsiteX19-809" fmla="*/ 0 w 3239999"/>
                  <a:gd name="connsiteY19-810" fmla="*/ 738345 h 3032924"/>
                  <a:gd name="connsiteX20-811" fmla="*/ 102477 w 3239999"/>
                  <a:gd name="connsiteY20-812" fmla="*/ 738345 h 3032924"/>
                  <a:gd name="connsiteX21-813" fmla="*/ 102477 w 3239999"/>
                  <a:gd name="connsiteY21-814" fmla="*/ 428517 h 3032924"/>
                  <a:gd name="connsiteX22-815" fmla="*/ 385229 w 3239999"/>
                  <a:gd name="connsiteY22-816" fmla="*/ 430441 h 3032924"/>
                  <a:gd name="connsiteX23-817" fmla="*/ 386326 w 3239999"/>
                  <a:gd name="connsiteY23-818" fmla="*/ 91100 h 3032924"/>
                  <a:gd name="connsiteX24-819" fmla="*/ 833935 w 3239999"/>
                  <a:gd name="connsiteY24-820" fmla="*/ 22 h 3032924"/>
                  <a:gd name="connsiteX25-821" fmla="*/ 1576606 w 3239999"/>
                  <a:gd name="connsiteY25-822" fmla="*/ 402054 h 3032924"/>
                  <a:gd name="connsiteX26-823" fmla="*/ 1576606 w 3239999"/>
                  <a:gd name="connsiteY26-824" fmla="*/ 430441 h 3032924"/>
                  <a:gd name="connsiteX27-825" fmla="*/ 1576606 w 3239999"/>
                  <a:gd name="connsiteY27-826" fmla="*/ 526981 h 3032924"/>
                  <a:gd name="connsiteX28-827" fmla="*/ 1576606 w 3239999"/>
                  <a:gd name="connsiteY28-828" fmla="*/ 2765302 h 3032924"/>
                  <a:gd name="connsiteX29-829" fmla="*/ 378630 w 3239999"/>
                  <a:gd name="connsiteY29-830" fmla="*/ 2472117 h 3032924"/>
                  <a:gd name="connsiteX30-831" fmla="*/ 384918 w 3239999"/>
                  <a:gd name="connsiteY30-832" fmla="*/ 526981 h 3032924"/>
                  <a:gd name="connsiteX31-833" fmla="*/ 239143 w 3239999"/>
                  <a:gd name="connsiteY31-834" fmla="*/ 526981 h 3032924"/>
                  <a:gd name="connsiteX32-835" fmla="*/ 239143 w 3239999"/>
                  <a:gd name="connsiteY32-836" fmla="*/ 2776423 h 3032924"/>
                  <a:gd name="connsiteX33-837" fmla="*/ 1576606 w 3239999"/>
                  <a:gd name="connsiteY33-838" fmla="*/ 2776423 h 3032924"/>
                  <a:gd name="connsiteX34-839" fmla="*/ 1668046 w 3239999"/>
                  <a:gd name="connsiteY34-840" fmla="*/ 2869642 h 3032924"/>
                  <a:gd name="connsiteX0-841" fmla="*/ 1576606 w 3239999"/>
                  <a:gd name="connsiteY0-842" fmla="*/ 2778202 h 3032924"/>
                  <a:gd name="connsiteX1-843" fmla="*/ 1663394 w 3239999"/>
                  <a:gd name="connsiteY1-844" fmla="*/ 2778202 h 3032924"/>
                  <a:gd name="connsiteX2-845" fmla="*/ 1663394 w 3239999"/>
                  <a:gd name="connsiteY2-846" fmla="*/ 2776423 h 3032924"/>
                  <a:gd name="connsiteX3-847" fmla="*/ 3000856 w 3239999"/>
                  <a:gd name="connsiteY3-848" fmla="*/ 2776423 h 3032924"/>
                  <a:gd name="connsiteX4-849" fmla="*/ 3000856 w 3239999"/>
                  <a:gd name="connsiteY4-850" fmla="*/ 526981 h 3032924"/>
                  <a:gd name="connsiteX5-851" fmla="*/ 2855082 w 3239999"/>
                  <a:gd name="connsiteY5-852" fmla="*/ 526981 h 3032924"/>
                  <a:gd name="connsiteX6-853" fmla="*/ 2861369 w 3239999"/>
                  <a:gd name="connsiteY6-854" fmla="*/ 2472117 h 3032924"/>
                  <a:gd name="connsiteX7-855" fmla="*/ 1663394 w 3239999"/>
                  <a:gd name="connsiteY7-856" fmla="*/ 2765302 h 3032924"/>
                  <a:gd name="connsiteX8-857" fmla="*/ 1663394 w 3239999"/>
                  <a:gd name="connsiteY8-858" fmla="*/ 526981 h 3032924"/>
                  <a:gd name="connsiteX9-859" fmla="*/ 1663394 w 3239999"/>
                  <a:gd name="connsiteY9-860" fmla="*/ 430441 h 3032924"/>
                  <a:gd name="connsiteX10-861" fmla="*/ 1663394 w 3239999"/>
                  <a:gd name="connsiteY10-862" fmla="*/ 402054 h 3032924"/>
                  <a:gd name="connsiteX11-863" fmla="*/ 2406065 w 3239999"/>
                  <a:gd name="connsiteY11-864" fmla="*/ 22 h 3032924"/>
                  <a:gd name="connsiteX12-865" fmla="*/ 2853673 w 3239999"/>
                  <a:gd name="connsiteY12-866" fmla="*/ 91100 h 3032924"/>
                  <a:gd name="connsiteX13-867" fmla="*/ 2854770 w 3239999"/>
                  <a:gd name="connsiteY13-868" fmla="*/ 430441 h 3032924"/>
                  <a:gd name="connsiteX14-869" fmla="*/ 3120669 w 3239999"/>
                  <a:gd name="connsiteY14-870" fmla="*/ 428517 h 3032924"/>
                  <a:gd name="connsiteX15-871" fmla="*/ 3120669 w 3239999"/>
                  <a:gd name="connsiteY15-872" fmla="*/ 738345 h 3032924"/>
                  <a:gd name="connsiteX16-873" fmla="*/ 3239999 w 3239999"/>
                  <a:gd name="connsiteY16-874" fmla="*/ 738345 h 3032924"/>
                  <a:gd name="connsiteX17-875" fmla="*/ 3239999 w 3239999"/>
                  <a:gd name="connsiteY17-876" fmla="*/ 3032924 h 3032924"/>
                  <a:gd name="connsiteX18-877" fmla="*/ 0 w 3239999"/>
                  <a:gd name="connsiteY18-878" fmla="*/ 3032924 h 3032924"/>
                  <a:gd name="connsiteX19-879" fmla="*/ 0 w 3239999"/>
                  <a:gd name="connsiteY19-880" fmla="*/ 738345 h 3032924"/>
                  <a:gd name="connsiteX20-881" fmla="*/ 102477 w 3239999"/>
                  <a:gd name="connsiteY20-882" fmla="*/ 738345 h 3032924"/>
                  <a:gd name="connsiteX21-883" fmla="*/ 102477 w 3239999"/>
                  <a:gd name="connsiteY21-884" fmla="*/ 428517 h 3032924"/>
                  <a:gd name="connsiteX22-885" fmla="*/ 385229 w 3239999"/>
                  <a:gd name="connsiteY22-886" fmla="*/ 430441 h 3032924"/>
                  <a:gd name="connsiteX23-887" fmla="*/ 386326 w 3239999"/>
                  <a:gd name="connsiteY23-888" fmla="*/ 91100 h 3032924"/>
                  <a:gd name="connsiteX24-889" fmla="*/ 833935 w 3239999"/>
                  <a:gd name="connsiteY24-890" fmla="*/ 22 h 3032924"/>
                  <a:gd name="connsiteX25-891" fmla="*/ 1576606 w 3239999"/>
                  <a:gd name="connsiteY25-892" fmla="*/ 402054 h 3032924"/>
                  <a:gd name="connsiteX26-893" fmla="*/ 1576606 w 3239999"/>
                  <a:gd name="connsiteY26-894" fmla="*/ 430441 h 3032924"/>
                  <a:gd name="connsiteX27-895" fmla="*/ 1576606 w 3239999"/>
                  <a:gd name="connsiteY27-896" fmla="*/ 526981 h 3032924"/>
                  <a:gd name="connsiteX28-897" fmla="*/ 1576606 w 3239999"/>
                  <a:gd name="connsiteY28-898" fmla="*/ 2765302 h 3032924"/>
                  <a:gd name="connsiteX29-899" fmla="*/ 378630 w 3239999"/>
                  <a:gd name="connsiteY29-900" fmla="*/ 2472117 h 3032924"/>
                  <a:gd name="connsiteX30-901" fmla="*/ 384918 w 3239999"/>
                  <a:gd name="connsiteY30-902" fmla="*/ 526981 h 3032924"/>
                  <a:gd name="connsiteX31-903" fmla="*/ 239143 w 3239999"/>
                  <a:gd name="connsiteY31-904" fmla="*/ 526981 h 3032924"/>
                  <a:gd name="connsiteX32-905" fmla="*/ 239143 w 3239999"/>
                  <a:gd name="connsiteY32-906" fmla="*/ 2776423 h 3032924"/>
                  <a:gd name="connsiteX33-907" fmla="*/ 1576606 w 3239999"/>
                  <a:gd name="connsiteY33-908" fmla="*/ 2776423 h 3032924"/>
                  <a:gd name="connsiteX34-909" fmla="*/ 1668046 w 3239999"/>
                  <a:gd name="connsiteY34-910" fmla="*/ 2869642 h 3032924"/>
                  <a:gd name="connsiteX0-911" fmla="*/ 1576606 w 3239999"/>
                  <a:gd name="connsiteY0-912" fmla="*/ 2778202 h 3032924"/>
                  <a:gd name="connsiteX1-913" fmla="*/ 1663394 w 3239999"/>
                  <a:gd name="connsiteY1-914" fmla="*/ 2778202 h 3032924"/>
                  <a:gd name="connsiteX2-915" fmla="*/ 1663394 w 3239999"/>
                  <a:gd name="connsiteY2-916" fmla="*/ 2776423 h 3032924"/>
                  <a:gd name="connsiteX3-917" fmla="*/ 3000856 w 3239999"/>
                  <a:gd name="connsiteY3-918" fmla="*/ 2776423 h 3032924"/>
                  <a:gd name="connsiteX4-919" fmla="*/ 3000856 w 3239999"/>
                  <a:gd name="connsiteY4-920" fmla="*/ 526981 h 3032924"/>
                  <a:gd name="connsiteX5-921" fmla="*/ 2855082 w 3239999"/>
                  <a:gd name="connsiteY5-922" fmla="*/ 526981 h 3032924"/>
                  <a:gd name="connsiteX6-923" fmla="*/ 2861369 w 3239999"/>
                  <a:gd name="connsiteY6-924" fmla="*/ 2472117 h 3032924"/>
                  <a:gd name="connsiteX7-925" fmla="*/ 1663394 w 3239999"/>
                  <a:gd name="connsiteY7-926" fmla="*/ 2765302 h 3032924"/>
                  <a:gd name="connsiteX8-927" fmla="*/ 1663394 w 3239999"/>
                  <a:gd name="connsiteY8-928" fmla="*/ 526981 h 3032924"/>
                  <a:gd name="connsiteX9-929" fmla="*/ 1663394 w 3239999"/>
                  <a:gd name="connsiteY9-930" fmla="*/ 430441 h 3032924"/>
                  <a:gd name="connsiteX10-931" fmla="*/ 1663394 w 3239999"/>
                  <a:gd name="connsiteY10-932" fmla="*/ 402054 h 3032924"/>
                  <a:gd name="connsiteX11-933" fmla="*/ 2406065 w 3239999"/>
                  <a:gd name="connsiteY11-934" fmla="*/ 22 h 3032924"/>
                  <a:gd name="connsiteX12-935" fmla="*/ 2853673 w 3239999"/>
                  <a:gd name="connsiteY12-936" fmla="*/ 91100 h 3032924"/>
                  <a:gd name="connsiteX13-937" fmla="*/ 2854770 w 3239999"/>
                  <a:gd name="connsiteY13-938" fmla="*/ 430441 h 3032924"/>
                  <a:gd name="connsiteX14-939" fmla="*/ 3120669 w 3239999"/>
                  <a:gd name="connsiteY14-940" fmla="*/ 428517 h 3032924"/>
                  <a:gd name="connsiteX15-941" fmla="*/ 3120669 w 3239999"/>
                  <a:gd name="connsiteY15-942" fmla="*/ 738345 h 3032924"/>
                  <a:gd name="connsiteX16-943" fmla="*/ 3239999 w 3239999"/>
                  <a:gd name="connsiteY16-944" fmla="*/ 738345 h 3032924"/>
                  <a:gd name="connsiteX17-945" fmla="*/ 3239999 w 3239999"/>
                  <a:gd name="connsiteY17-946" fmla="*/ 3032924 h 3032924"/>
                  <a:gd name="connsiteX18-947" fmla="*/ 0 w 3239999"/>
                  <a:gd name="connsiteY18-948" fmla="*/ 3032924 h 3032924"/>
                  <a:gd name="connsiteX19-949" fmla="*/ 0 w 3239999"/>
                  <a:gd name="connsiteY19-950" fmla="*/ 738345 h 3032924"/>
                  <a:gd name="connsiteX20-951" fmla="*/ 102477 w 3239999"/>
                  <a:gd name="connsiteY20-952" fmla="*/ 738345 h 3032924"/>
                  <a:gd name="connsiteX21-953" fmla="*/ 102477 w 3239999"/>
                  <a:gd name="connsiteY21-954" fmla="*/ 428517 h 3032924"/>
                  <a:gd name="connsiteX22-955" fmla="*/ 385229 w 3239999"/>
                  <a:gd name="connsiteY22-956" fmla="*/ 430441 h 3032924"/>
                  <a:gd name="connsiteX23-957" fmla="*/ 386326 w 3239999"/>
                  <a:gd name="connsiteY23-958" fmla="*/ 91100 h 3032924"/>
                  <a:gd name="connsiteX24-959" fmla="*/ 833935 w 3239999"/>
                  <a:gd name="connsiteY24-960" fmla="*/ 22 h 3032924"/>
                  <a:gd name="connsiteX25-961" fmla="*/ 1576606 w 3239999"/>
                  <a:gd name="connsiteY25-962" fmla="*/ 402054 h 3032924"/>
                  <a:gd name="connsiteX26-963" fmla="*/ 1576606 w 3239999"/>
                  <a:gd name="connsiteY26-964" fmla="*/ 430441 h 3032924"/>
                  <a:gd name="connsiteX27-965" fmla="*/ 1576606 w 3239999"/>
                  <a:gd name="connsiteY27-966" fmla="*/ 526981 h 3032924"/>
                  <a:gd name="connsiteX28-967" fmla="*/ 1576606 w 3239999"/>
                  <a:gd name="connsiteY28-968" fmla="*/ 2765302 h 3032924"/>
                  <a:gd name="connsiteX29-969" fmla="*/ 378630 w 3239999"/>
                  <a:gd name="connsiteY29-970" fmla="*/ 2472117 h 3032924"/>
                  <a:gd name="connsiteX30-971" fmla="*/ 384918 w 3239999"/>
                  <a:gd name="connsiteY30-972" fmla="*/ 526981 h 3032924"/>
                  <a:gd name="connsiteX31-973" fmla="*/ 239143 w 3239999"/>
                  <a:gd name="connsiteY31-974" fmla="*/ 526981 h 3032924"/>
                  <a:gd name="connsiteX32-975" fmla="*/ 239143 w 3239999"/>
                  <a:gd name="connsiteY32-976" fmla="*/ 2776423 h 3032924"/>
                  <a:gd name="connsiteX33-977" fmla="*/ 1576606 w 3239999"/>
                  <a:gd name="connsiteY33-978" fmla="*/ 2776423 h 3032924"/>
                  <a:gd name="connsiteX34-979" fmla="*/ 1668046 w 3239999"/>
                  <a:gd name="connsiteY34-980" fmla="*/ 2869642 h 3032924"/>
                  <a:gd name="connsiteX0-981" fmla="*/ 1576606 w 3239999"/>
                  <a:gd name="connsiteY0-982" fmla="*/ 2778202 h 3032924"/>
                  <a:gd name="connsiteX1-983" fmla="*/ 1663394 w 3239999"/>
                  <a:gd name="connsiteY1-984" fmla="*/ 2778202 h 3032924"/>
                  <a:gd name="connsiteX2-985" fmla="*/ 1663394 w 3239999"/>
                  <a:gd name="connsiteY2-986" fmla="*/ 2776423 h 3032924"/>
                  <a:gd name="connsiteX3-987" fmla="*/ 3000856 w 3239999"/>
                  <a:gd name="connsiteY3-988" fmla="*/ 2776423 h 3032924"/>
                  <a:gd name="connsiteX4-989" fmla="*/ 3000856 w 3239999"/>
                  <a:gd name="connsiteY4-990" fmla="*/ 526981 h 3032924"/>
                  <a:gd name="connsiteX5-991" fmla="*/ 2855082 w 3239999"/>
                  <a:gd name="connsiteY5-992" fmla="*/ 526981 h 3032924"/>
                  <a:gd name="connsiteX6-993" fmla="*/ 2861369 w 3239999"/>
                  <a:gd name="connsiteY6-994" fmla="*/ 2472117 h 3032924"/>
                  <a:gd name="connsiteX7-995" fmla="*/ 1663394 w 3239999"/>
                  <a:gd name="connsiteY7-996" fmla="*/ 2765302 h 3032924"/>
                  <a:gd name="connsiteX8-997" fmla="*/ 1663394 w 3239999"/>
                  <a:gd name="connsiteY8-998" fmla="*/ 526981 h 3032924"/>
                  <a:gd name="connsiteX9-999" fmla="*/ 1663394 w 3239999"/>
                  <a:gd name="connsiteY9-1000" fmla="*/ 430441 h 3032924"/>
                  <a:gd name="connsiteX10-1001" fmla="*/ 1663394 w 3239999"/>
                  <a:gd name="connsiteY10-1002" fmla="*/ 402054 h 3032924"/>
                  <a:gd name="connsiteX11-1003" fmla="*/ 2406065 w 3239999"/>
                  <a:gd name="connsiteY11-1004" fmla="*/ 22 h 3032924"/>
                  <a:gd name="connsiteX12-1005" fmla="*/ 2853673 w 3239999"/>
                  <a:gd name="connsiteY12-1006" fmla="*/ 91100 h 3032924"/>
                  <a:gd name="connsiteX13-1007" fmla="*/ 2854770 w 3239999"/>
                  <a:gd name="connsiteY13-1008" fmla="*/ 430441 h 3032924"/>
                  <a:gd name="connsiteX14-1009" fmla="*/ 3120669 w 3239999"/>
                  <a:gd name="connsiteY14-1010" fmla="*/ 428517 h 3032924"/>
                  <a:gd name="connsiteX15-1011" fmla="*/ 3120669 w 3239999"/>
                  <a:gd name="connsiteY15-1012" fmla="*/ 738345 h 3032924"/>
                  <a:gd name="connsiteX16-1013" fmla="*/ 3239999 w 3239999"/>
                  <a:gd name="connsiteY16-1014" fmla="*/ 738345 h 3032924"/>
                  <a:gd name="connsiteX17-1015" fmla="*/ 3239999 w 3239999"/>
                  <a:gd name="connsiteY17-1016" fmla="*/ 3032924 h 3032924"/>
                  <a:gd name="connsiteX18-1017" fmla="*/ 0 w 3239999"/>
                  <a:gd name="connsiteY18-1018" fmla="*/ 3032924 h 3032924"/>
                  <a:gd name="connsiteX19-1019" fmla="*/ 0 w 3239999"/>
                  <a:gd name="connsiteY19-1020" fmla="*/ 738345 h 3032924"/>
                  <a:gd name="connsiteX20-1021" fmla="*/ 102477 w 3239999"/>
                  <a:gd name="connsiteY20-1022" fmla="*/ 738345 h 3032924"/>
                  <a:gd name="connsiteX21-1023" fmla="*/ 102477 w 3239999"/>
                  <a:gd name="connsiteY21-1024" fmla="*/ 428517 h 3032924"/>
                  <a:gd name="connsiteX22-1025" fmla="*/ 385229 w 3239999"/>
                  <a:gd name="connsiteY22-1026" fmla="*/ 430441 h 3032924"/>
                  <a:gd name="connsiteX23-1027" fmla="*/ 386326 w 3239999"/>
                  <a:gd name="connsiteY23-1028" fmla="*/ 91100 h 3032924"/>
                  <a:gd name="connsiteX24-1029" fmla="*/ 833935 w 3239999"/>
                  <a:gd name="connsiteY24-1030" fmla="*/ 22 h 3032924"/>
                  <a:gd name="connsiteX25-1031" fmla="*/ 1576606 w 3239999"/>
                  <a:gd name="connsiteY25-1032" fmla="*/ 402054 h 3032924"/>
                  <a:gd name="connsiteX26-1033" fmla="*/ 1576606 w 3239999"/>
                  <a:gd name="connsiteY26-1034" fmla="*/ 430441 h 3032924"/>
                  <a:gd name="connsiteX27-1035" fmla="*/ 1576606 w 3239999"/>
                  <a:gd name="connsiteY27-1036" fmla="*/ 526981 h 3032924"/>
                  <a:gd name="connsiteX28-1037" fmla="*/ 1576606 w 3239999"/>
                  <a:gd name="connsiteY28-1038" fmla="*/ 2765302 h 3032924"/>
                  <a:gd name="connsiteX29-1039" fmla="*/ 378630 w 3239999"/>
                  <a:gd name="connsiteY29-1040" fmla="*/ 2472117 h 3032924"/>
                  <a:gd name="connsiteX30-1041" fmla="*/ 384918 w 3239999"/>
                  <a:gd name="connsiteY30-1042" fmla="*/ 526981 h 3032924"/>
                  <a:gd name="connsiteX31-1043" fmla="*/ 239143 w 3239999"/>
                  <a:gd name="connsiteY31-1044" fmla="*/ 526981 h 3032924"/>
                  <a:gd name="connsiteX32-1045" fmla="*/ 239143 w 3239999"/>
                  <a:gd name="connsiteY32-1046" fmla="*/ 2776423 h 3032924"/>
                  <a:gd name="connsiteX33-1047" fmla="*/ 1576606 w 3239999"/>
                  <a:gd name="connsiteY33-1048" fmla="*/ 2776423 h 3032924"/>
                  <a:gd name="connsiteX34-1049" fmla="*/ 1668046 w 3239999"/>
                  <a:gd name="connsiteY34-1050" fmla="*/ 2869642 h 3032924"/>
                  <a:gd name="connsiteX0-1051" fmla="*/ 1576606 w 3239999"/>
                  <a:gd name="connsiteY0-1052" fmla="*/ 2778202 h 3032924"/>
                  <a:gd name="connsiteX1-1053" fmla="*/ 1663394 w 3239999"/>
                  <a:gd name="connsiteY1-1054" fmla="*/ 2778202 h 3032924"/>
                  <a:gd name="connsiteX2-1055" fmla="*/ 1663394 w 3239999"/>
                  <a:gd name="connsiteY2-1056" fmla="*/ 2776423 h 3032924"/>
                  <a:gd name="connsiteX3-1057" fmla="*/ 3000856 w 3239999"/>
                  <a:gd name="connsiteY3-1058" fmla="*/ 2776423 h 3032924"/>
                  <a:gd name="connsiteX4-1059" fmla="*/ 3000856 w 3239999"/>
                  <a:gd name="connsiteY4-1060" fmla="*/ 526981 h 3032924"/>
                  <a:gd name="connsiteX5-1061" fmla="*/ 2855082 w 3239999"/>
                  <a:gd name="connsiteY5-1062" fmla="*/ 526981 h 3032924"/>
                  <a:gd name="connsiteX6-1063" fmla="*/ 2861369 w 3239999"/>
                  <a:gd name="connsiteY6-1064" fmla="*/ 2472117 h 3032924"/>
                  <a:gd name="connsiteX7-1065" fmla="*/ 1663394 w 3239999"/>
                  <a:gd name="connsiteY7-1066" fmla="*/ 2765302 h 3032924"/>
                  <a:gd name="connsiteX8-1067" fmla="*/ 1663394 w 3239999"/>
                  <a:gd name="connsiteY8-1068" fmla="*/ 526981 h 3032924"/>
                  <a:gd name="connsiteX9-1069" fmla="*/ 1663394 w 3239999"/>
                  <a:gd name="connsiteY9-1070" fmla="*/ 430441 h 3032924"/>
                  <a:gd name="connsiteX10-1071" fmla="*/ 1663394 w 3239999"/>
                  <a:gd name="connsiteY10-1072" fmla="*/ 402054 h 3032924"/>
                  <a:gd name="connsiteX11-1073" fmla="*/ 2406065 w 3239999"/>
                  <a:gd name="connsiteY11-1074" fmla="*/ 22 h 3032924"/>
                  <a:gd name="connsiteX12-1075" fmla="*/ 2853673 w 3239999"/>
                  <a:gd name="connsiteY12-1076" fmla="*/ 91100 h 3032924"/>
                  <a:gd name="connsiteX13-1077" fmla="*/ 2854770 w 3239999"/>
                  <a:gd name="connsiteY13-1078" fmla="*/ 430441 h 3032924"/>
                  <a:gd name="connsiteX14-1079" fmla="*/ 3120669 w 3239999"/>
                  <a:gd name="connsiteY14-1080" fmla="*/ 428517 h 3032924"/>
                  <a:gd name="connsiteX15-1081" fmla="*/ 3120669 w 3239999"/>
                  <a:gd name="connsiteY15-1082" fmla="*/ 738345 h 3032924"/>
                  <a:gd name="connsiteX16-1083" fmla="*/ 3239999 w 3239999"/>
                  <a:gd name="connsiteY16-1084" fmla="*/ 738345 h 3032924"/>
                  <a:gd name="connsiteX17-1085" fmla="*/ 3239999 w 3239999"/>
                  <a:gd name="connsiteY17-1086" fmla="*/ 3032924 h 3032924"/>
                  <a:gd name="connsiteX18-1087" fmla="*/ 0 w 3239999"/>
                  <a:gd name="connsiteY18-1088" fmla="*/ 3032924 h 3032924"/>
                  <a:gd name="connsiteX19-1089" fmla="*/ 0 w 3239999"/>
                  <a:gd name="connsiteY19-1090" fmla="*/ 738345 h 3032924"/>
                  <a:gd name="connsiteX20-1091" fmla="*/ 102477 w 3239999"/>
                  <a:gd name="connsiteY20-1092" fmla="*/ 738345 h 3032924"/>
                  <a:gd name="connsiteX21-1093" fmla="*/ 102477 w 3239999"/>
                  <a:gd name="connsiteY21-1094" fmla="*/ 428517 h 3032924"/>
                  <a:gd name="connsiteX22-1095" fmla="*/ 385229 w 3239999"/>
                  <a:gd name="connsiteY22-1096" fmla="*/ 430441 h 3032924"/>
                  <a:gd name="connsiteX23-1097" fmla="*/ 386326 w 3239999"/>
                  <a:gd name="connsiteY23-1098" fmla="*/ 91100 h 3032924"/>
                  <a:gd name="connsiteX24-1099" fmla="*/ 833935 w 3239999"/>
                  <a:gd name="connsiteY24-1100" fmla="*/ 22 h 3032924"/>
                  <a:gd name="connsiteX25-1101" fmla="*/ 1576606 w 3239999"/>
                  <a:gd name="connsiteY25-1102" fmla="*/ 402054 h 3032924"/>
                  <a:gd name="connsiteX26-1103" fmla="*/ 1576606 w 3239999"/>
                  <a:gd name="connsiteY26-1104" fmla="*/ 430441 h 3032924"/>
                  <a:gd name="connsiteX27-1105" fmla="*/ 1576606 w 3239999"/>
                  <a:gd name="connsiteY27-1106" fmla="*/ 526981 h 3032924"/>
                  <a:gd name="connsiteX28-1107" fmla="*/ 1576606 w 3239999"/>
                  <a:gd name="connsiteY28-1108" fmla="*/ 2765302 h 3032924"/>
                  <a:gd name="connsiteX29-1109" fmla="*/ 378630 w 3239999"/>
                  <a:gd name="connsiteY29-1110" fmla="*/ 2472117 h 3032924"/>
                  <a:gd name="connsiteX30-1111" fmla="*/ 384918 w 3239999"/>
                  <a:gd name="connsiteY30-1112" fmla="*/ 526981 h 3032924"/>
                  <a:gd name="connsiteX31-1113" fmla="*/ 239143 w 3239999"/>
                  <a:gd name="connsiteY31-1114" fmla="*/ 526981 h 3032924"/>
                  <a:gd name="connsiteX32-1115" fmla="*/ 239143 w 3239999"/>
                  <a:gd name="connsiteY32-1116" fmla="*/ 2776423 h 3032924"/>
                  <a:gd name="connsiteX33-1117" fmla="*/ 1576606 w 3239999"/>
                  <a:gd name="connsiteY33-1118" fmla="*/ 2776423 h 3032924"/>
                  <a:gd name="connsiteX0-1119" fmla="*/ 1576606 w 3239999"/>
                  <a:gd name="connsiteY0-1120" fmla="*/ 2778202 h 3032924"/>
                  <a:gd name="connsiteX1-1121" fmla="*/ 1663394 w 3239999"/>
                  <a:gd name="connsiteY1-1122" fmla="*/ 2778202 h 3032924"/>
                  <a:gd name="connsiteX2-1123" fmla="*/ 1663394 w 3239999"/>
                  <a:gd name="connsiteY2-1124" fmla="*/ 2776423 h 3032924"/>
                  <a:gd name="connsiteX3-1125" fmla="*/ 3000856 w 3239999"/>
                  <a:gd name="connsiteY3-1126" fmla="*/ 2776423 h 3032924"/>
                  <a:gd name="connsiteX4-1127" fmla="*/ 3000856 w 3239999"/>
                  <a:gd name="connsiteY4-1128" fmla="*/ 526981 h 3032924"/>
                  <a:gd name="connsiteX5-1129" fmla="*/ 2855082 w 3239999"/>
                  <a:gd name="connsiteY5-1130" fmla="*/ 526981 h 3032924"/>
                  <a:gd name="connsiteX6-1131" fmla="*/ 2861369 w 3239999"/>
                  <a:gd name="connsiteY6-1132" fmla="*/ 2472117 h 3032924"/>
                  <a:gd name="connsiteX7-1133" fmla="*/ 1663394 w 3239999"/>
                  <a:gd name="connsiteY7-1134" fmla="*/ 2765302 h 3032924"/>
                  <a:gd name="connsiteX8-1135" fmla="*/ 1663394 w 3239999"/>
                  <a:gd name="connsiteY8-1136" fmla="*/ 526981 h 3032924"/>
                  <a:gd name="connsiteX9-1137" fmla="*/ 1663394 w 3239999"/>
                  <a:gd name="connsiteY9-1138" fmla="*/ 430441 h 3032924"/>
                  <a:gd name="connsiteX10-1139" fmla="*/ 1663394 w 3239999"/>
                  <a:gd name="connsiteY10-1140" fmla="*/ 402054 h 3032924"/>
                  <a:gd name="connsiteX11-1141" fmla="*/ 2406065 w 3239999"/>
                  <a:gd name="connsiteY11-1142" fmla="*/ 22 h 3032924"/>
                  <a:gd name="connsiteX12-1143" fmla="*/ 2853673 w 3239999"/>
                  <a:gd name="connsiteY12-1144" fmla="*/ 91100 h 3032924"/>
                  <a:gd name="connsiteX13-1145" fmla="*/ 2854770 w 3239999"/>
                  <a:gd name="connsiteY13-1146" fmla="*/ 430441 h 3032924"/>
                  <a:gd name="connsiteX14-1147" fmla="*/ 3120669 w 3239999"/>
                  <a:gd name="connsiteY14-1148" fmla="*/ 428517 h 3032924"/>
                  <a:gd name="connsiteX15-1149" fmla="*/ 3120669 w 3239999"/>
                  <a:gd name="connsiteY15-1150" fmla="*/ 738345 h 3032924"/>
                  <a:gd name="connsiteX16-1151" fmla="*/ 3239999 w 3239999"/>
                  <a:gd name="connsiteY16-1152" fmla="*/ 738345 h 3032924"/>
                  <a:gd name="connsiteX17-1153" fmla="*/ 3239999 w 3239999"/>
                  <a:gd name="connsiteY17-1154" fmla="*/ 3032924 h 3032924"/>
                  <a:gd name="connsiteX18-1155" fmla="*/ 0 w 3239999"/>
                  <a:gd name="connsiteY18-1156" fmla="*/ 3032924 h 3032924"/>
                  <a:gd name="connsiteX19-1157" fmla="*/ 0 w 3239999"/>
                  <a:gd name="connsiteY19-1158" fmla="*/ 738345 h 3032924"/>
                  <a:gd name="connsiteX20-1159" fmla="*/ 102477 w 3239999"/>
                  <a:gd name="connsiteY20-1160" fmla="*/ 738345 h 3032924"/>
                  <a:gd name="connsiteX21-1161" fmla="*/ 102477 w 3239999"/>
                  <a:gd name="connsiteY21-1162" fmla="*/ 428517 h 3032924"/>
                  <a:gd name="connsiteX22-1163" fmla="*/ 385229 w 3239999"/>
                  <a:gd name="connsiteY22-1164" fmla="*/ 430441 h 3032924"/>
                  <a:gd name="connsiteX23-1165" fmla="*/ 386326 w 3239999"/>
                  <a:gd name="connsiteY23-1166" fmla="*/ 91100 h 3032924"/>
                  <a:gd name="connsiteX24-1167" fmla="*/ 833935 w 3239999"/>
                  <a:gd name="connsiteY24-1168" fmla="*/ 22 h 3032924"/>
                  <a:gd name="connsiteX25-1169" fmla="*/ 1576606 w 3239999"/>
                  <a:gd name="connsiteY25-1170" fmla="*/ 402054 h 3032924"/>
                  <a:gd name="connsiteX26-1171" fmla="*/ 1576606 w 3239999"/>
                  <a:gd name="connsiteY26-1172" fmla="*/ 430441 h 3032924"/>
                  <a:gd name="connsiteX27-1173" fmla="*/ 1576606 w 3239999"/>
                  <a:gd name="connsiteY27-1174" fmla="*/ 526981 h 3032924"/>
                  <a:gd name="connsiteX28-1175" fmla="*/ 1576606 w 3239999"/>
                  <a:gd name="connsiteY28-1176" fmla="*/ 2765302 h 3032924"/>
                  <a:gd name="connsiteX29-1177" fmla="*/ 378630 w 3239999"/>
                  <a:gd name="connsiteY29-1178" fmla="*/ 2472117 h 3032924"/>
                  <a:gd name="connsiteX30-1179" fmla="*/ 384918 w 3239999"/>
                  <a:gd name="connsiteY30-1180" fmla="*/ 526981 h 3032924"/>
                  <a:gd name="connsiteX31-1181" fmla="*/ 239143 w 3239999"/>
                  <a:gd name="connsiteY31-1182" fmla="*/ 526981 h 3032924"/>
                  <a:gd name="connsiteX32-1183" fmla="*/ 239143 w 3239999"/>
                  <a:gd name="connsiteY32-1184" fmla="*/ 2776423 h 3032924"/>
                  <a:gd name="connsiteX33-1185" fmla="*/ 1576606 w 3239999"/>
                  <a:gd name="connsiteY33-1186" fmla="*/ 2776423 h 3032924"/>
                  <a:gd name="connsiteX0-1187" fmla="*/ 1576606 w 3239999"/>
                  <a:gd name="connsiteY0-1188" fmla="*/ 2778202 h 3032924"/>
                  <a:gd name="connsiteX1-1189" fmla="*/ 1663394 w 3239999"/>
                  <a:gd name="connsiteY1-1190" fmla="*/ 2778202 h 3032924"/>
                  <a:gd name="connsiteX2-1191" fmla="*/ 1663394 w 3239999"/>
                  <a:gd name="connsiteY2-1192" fmla="*/ 2776423 h 3032924"/>
                  <a:gd name="connsiteX3-1193" fmla="*/ 3000856 w 3239999"/>
                  <a:gd name="connsiteY3-1194" fmla="*/ 2776423 h 3032924"/>
                  <a:gd name="connsiteX4-1195" fmla="*/ 3000856 w 3239999"/>
                  <a:gd name="connsiteY4-1196" fmla="*/ 526981 h 3032924"/>
                  <a:gd name="connsiteX5-1197" fmla="*/ 2855082 w 3239999"/>
                  <a:gd name="connsiteY5-1198" fmla="*/ 526981 h 3032924"/>
                  <a:gd name="connsiteX6-1199" fmla="*/ 2861369 w 3239999"/>
                  <a:gd name="connsiteY6-1200" fmla="*/ 2472117 h 3032924"/>
                  <a:gd name="connsiteX7-1201" fmla="*/ 1663394 w 3239999"/>
                  <a:gd name="connsiteY7-1202" fmla="*/ 2765302 h 3032924"/>
                  <a:gd name="connsiteX8-1203" fmla="*/ 1663394 w 3239999"/>
                  <a:gd name="connsiteY8-1204" fmla="*/ 526981 h 3032924"/>
                  <a:gd name="connsiteX9-1205" fmla="*/ 1663394 w 3239999"/>
                  <a:gd name="connsiteY9-1206" fmla="*/ 430441 h 3032924"/>
                  <a:gd name="connsiteX10-1207" fmla="*/ 1663394 w 3239999"/>
                  <a:gd name="connsiteY10-1208" fmla="*/ 402054 h 3032924"/>
                  <a:gd name="connsiteX11-1209" fmla="*/ 2406065 w 3239999"/>
                  <a:gd name="connsiteY11-1210" fmla="*/ 22 h 3032924"/>
                  <a:gd name="connsiteX12-1211" fmla="*/ 2853673 w 3239999"/>
                  <a:gd name="connsiteY12-1212" fmla="*/ 91100 h 3032924"/>
                  <a:gd name="connsiteX13-1213" fmla="*/ 2854770 w 3239999"/>
                  <a:gd name="connsiteY13-1214" fmla="*/ 430441 h 3032924"/>
                  <a:gd name="connsiteX14-1215" fmla="*/ 3120669 w 3239999"/>
                  <a:gd name="connsiteY14-1216" fmla="*/ 428517 h 3032924"/>
                  <a:gd name="connsiteX15-1217" fmla="*/ 3120669 w 3239999"/>
                  <a:gd name="connsiteY15-1218" fmla="*/ 738345 h 3032924"/>
                  <a:gd name="connsiteX16-1219" fmla="*/ 3239999 w 3239999"/>
                  <a:gd name="connsiteY16-1220" fmla="*/ 738345 h 3032924"/>
                  <a:gd name="connsiteX17-1221" fmla="*/ 3239999 w 3239999"/>
                  <a:gd name="connsiteY17-1222" fmla="*/ 3032924 h 3032924"/>
                  <a:gd name="connsiteX18-1223" fmla="*/ 0 w 3239999"/>
                  <a:gd name="connsiteY18-1224" fmla="*/ 3032924 h 3032924"/>
                  <a:gd name="connsiteX19-1225" fmla="*/ 0 w 3239999"/>
                  <a:gd name="connsiteY19-1226" fmla="*/ 738345 h 3032924"/>
                  <a:gd name="connsiteX20-1227" fmla="*/ 102477 w 3239999"/>
                  <a:gd name="connsiteY20-1228" fmla="*/ 738345 h 3032924"/>
                  <a:gd name="connsiteX21-1229" fmla="*/ 102477 w 3239999"/>
                  <a:gd name="connsiteY21-1230" fmla="*/ 428517 h 3032924"/>
                  <a:gd name="connsiteX22-1231" fmla="*/ 385229 w 3239999"/>
                  <a:gd name="connsiteY22-1232" fmla="*/ 430441 h 3032924"/>
                  <a:gd name="connsiteX23-1233" fmla="*/ 386326 w 3239999"/>
                  <a:gd name="connsiteY23-1234" fmla="*/ 91100 h 3032924"/>
                  <a:gd name="connsiteX24-1235" fmla="*/ 833935 w 3239999"/>
                  <a:gd name="connsiteY24-1236" fmla="*/ 22 h 3032924"/>
                  <a:gd name="connsiteX25-1237" fmla="*/ 1576606 w 3239999"/>
                  <a:gd name="connsiteY25-1238" fmla="*/ 402054 h 3032924"/>
                  <a:gd name="connsiteX26-1239" fmla="*/ 1576606 w 3239999"/>
                  <a:gd name="connsiteY26-1240" fmla="*/ 430441 h 3032924"/>
                  <a:gd name="connsiteX27-1241" fmla="*/ 1576606 w 3239999"/>
                  <a:gd name="connsiteY27-1242" fmla="*/ 526981 h 3032924"/>
                  <a:gd name="connsiteX28-1243" fmla="*/ 1576606 w 3239999"/>
                  <a:gd name="connsiteY28-1244" fmla="*/ 2765302 h 3032924"/>
                  <a:gd name="connsiteX29-1245" fmla="*/ 378630 w 3239999"/>
                  <a:gd name="connsiteY29-1246" fmla="*/ 2472117 h 3032924"/>
                  <a:gd name="connsiteX30-1247" fmla="*/ 384918 w 3239999"/>
                  <a:gd name="connsiteY30-1248" fmla="*/ 526981 h 3032924"/>
                  <a:gd name="connsiteX31-1249" fmla="*/ 239143 w 3239999"/>
                  <a:gd name="connsiteY31-1250" fmla="*/ 526981 h 3032924"/>
                  <a:gd name="connsiteX32-1251" fmla="*/ 239143 w 3239999"/>
                  <a:gd name="connsiteY32-1252" fmla="*/ 2776423 h 3032924"/>
                  <a:gd name="connsiteX33-1253" fmla="*/ 1576606 w 3239999"/>
                  <a:gd name="connsiteY33-1254" fmla="*/ 2776423 h 3032924"/>
                  <a:gd name="connsiteX0-1255" fmla="*/ 1576606 w 3239999"/>
                  <a:gd name="connsiteY0-1256" fmla="*/ 2778202 h 3032924"/>
                  <a:gd name="connsiteX1-1257" fmla="*/ 1663394 w 3239999"/>
                  <a:gd name="connsiteY1-1258" fmla="*/ 2778202 h 3032924"/>
                  <a:gd name="connsiteX2-1259" fmla="*/ 1663394 w 3239999"/>
                  <a:gd name="connsiteY2-1260" fmla="*/ 2776423 h 3032924"/>
                  <a:gd name="connsiteX3-1261" fmla="*/ 3000856 w 3239999"/>
                  <a:gd name="connsiteY3-1262" fmla="*/ 2776423 h 3032924"/>
                  <a:gd name="connsiteX4-1263" fmla="*/ 3000856 w 3239999"/>
                  <a:gd name="connsiteY4-1264" fmla="*/ 526981 h 3032924"/>
                  <a:gd name="connsiteX5-1265" fmla="*/ 2855082 w 3239999"/>
                  <a:gd name="connsiteY5-1266" fmla="*/ 526981 h 3032924"/>
                  <a:gd name="connsiteX6-1267" fmla="*/ 2861369 w 3239999"/>
                  <a:gd name="connsiteY6-1268" fmla="*/ 2472117 h 3032924"/>
                  <a:gd name="connsiteX7-1269" fmla="*/ 1663394 w 3239999"/>
                  <a:gd name="connsiteY7-1270" fmla="*/ 2765302 h 3032924"/>
                  <a:gd name="connsiteX8-1271" fmla="*/ 1663394 w 3239999"/>
                  <a:gd name="connsiteY8-1272" fmla="*/ 526981 h 3032924"/>
                  <a:gd name="connsiteX9-1273" fmla="*/ 1663394 w 3239999"/>
                  <a:gd name="connsiteY9-1274" fmla="*/ 430441 h 3032924"/>
                  <a:gd name="connsiteX10-1275" fmla="*/ 1663394 w 3239999"/>
                  <a:gd name="connsiteY10-1276" fmla="*/ 402054 h 3032924"/>
                  <a:gd name="connsiteX11-1277" fmla="*/ 2406065 w 3239999"/>
                  <a:gd name="connsiteY11-1278" fmla="*/ 22 h 3032924"/>
                  <a:gd name="connsiteX12-1279" fmla="*/ 2853673 w 3239999"/>
                  <a:gd name="connsiteY12-1280" fmla="*/ 91100 h 3032924"/>
                  <a:gd name="connsiteX13-1281" fmla="*/ 2854770 w 3239999"/>
                  <a:gd name="connsiteY13-1282" fmla="*/ 430441 h 3032924"/>
                  <a:gd name="connsiteX14-1283" fmla="*/ 3120669 w 3239999"/>
                  <a:gd name="connsiteY14-1284" fmla="*/ 428517 h 3032924"/>
                  <a:gd name="connsiteX15-1285" fmla="*/ 3120669 w 3239999"/>
                  <a:gd name="connsiteY15-1286" fmla="*/ 738345 h 3032924"/>
                  <a:gd name="connsiteX16-1287" fmla="*/ 3239999 w 3239999"/>
                  <a:gd name="connsiteY16-1288" fmla="*/ 738345 h 3032924"/>
                  <a:gd name="connsiteX17-1289" fmla="*/ 3239999 w 3239999"/>
                  <a:gd name="connsiteY17-1290" fmla="*/ 3032924 h 3032924"/>
                  <a:gd name="connsiteX18-1291" fmla="*/ 0 w 3239999"/>
                  <a:gd name="connsiteY18-1292" fmla="*/ 3032924 h 3032924"/>
                  <a:gd name="connsiteX19-1293" fmla="*/ 0 w 3239999"/>
                  <a:gd name="connsiteY19-1294" fmla="*/ 738345 h 3032924"/>
                  <a:gd name="connsiteX20-1295" fmla="*/ 102477 w 3239999"/>
                  <a:gd name="connsiteY20-1296" fmla="*/ 738345 h 3032924"/>
                  <a:gd name="connsiteX21-1297" fmla="*/ 102477 w 3239999"/>
                  <a:gd name="connsiteY21-1298" fmla="*/ 428517 h 3032924"/>
                  <a:gd name="connsiteX22-1299" fmla="*/ 385229 w 3239999"/>
                  <a:gd name="connsiteY22-1300" fmla="*/ 430441 h 3032924"/>
                  <a:gd name="connsiteX23-1301" fmla="*/ 386326 w 3239999"/>
                  <a:gd name="connsiteY23-1302" fmla="*/ 91100 h 3032924"/>
                  <a:gd name="connsiteX24-1303" fmla="*/ 833935 w 3239999"/>
                  <a:gd name="connsiteY24-1304" fmla="*/ 22 h 3032924"/>
                  <a:gd name="connsiteX25-1305" fmla="*/ 1576606 w 3239999"/>
                  <a:gd name="connsiteY25-1306" fmla="*/ 402054 h 3032924"/>
                  <a:gd name="connsiteX26-1307" fmla="*/ 1576606 w 3239999"/>
                  <a:gd name="connsiteY26-1308" fmla="*/ 430441 h 3032924"/>
                  <a:gd name="connsiteX27-1309" fmla="*/ 1576606 w 3239999"/>
                  <a:gd name="connsiteY27-1310" fmla="*/ 526981 h 3032924"/>
                  <a:gd name="connsiteX28-1311" fmla="*/ 1576606 w 3239999"/>
                  <a:gd name="connsiteY28-1312" fmla="*/ 2765302 h 3032924"/>
                  <a:gd name="connsiteX29-1313" fmla="*/ 378630 w 3239999"/>
                  <a:gd name="connsiteY29-1314" fmla="*/ 2472117 h 3032924"/>
                  <a:gd name="connsiteX30-1315" fmla="*/ 384918 w 3239999"/>
                  <a:gd name="connsiteY30-1316" fmla="*/ 526981 h 3032924"/>
                  <a:gd name="connsiteX31-1317" fmla="*/ 239143 w 3239999"/>
                  <a:gd name="connsiteY31-1318" fmla="*/ 526981 h 3032924"/>
                  <a:gd name="connsiteX32-1319" fmla="*/ 239143 w 3239999"/>
                  <a:gd name="connsiteY32-1320" fmla="*/ 2776423 h 3032924"/>
                  <a:gd name="connsiteX33-1321" fmla="*/ 1576606 w 3239999"/>
                  <a:gd name="connsiteY33-1322" fmla="*/ 2776423 h 3032924"/>
                  <a:gd name="connsiteX0-1323" fmla="*/ 1576606 w 3239999"/>
                  <a:gd name="connsiteY0-1324" fmla="*/ 2778202 h 3032924"/>
                  <a:gd name="connsiteX1-1325" fmla="*/ 1663394 w 3239999"/>
                  <a:gd name="connsiteY1-1326" fmla="*/ 2778202 h 3032924"/>
                  <a:gd name="connsiteX2-1327" fmla="*/ 1663394 w 3239999"/>
                  <a:gd name="connsiteY2-1328" fmla="*/ 2776423 h 3032924"/>
                  <a:gd name="connsiteX3-1329" fmla="*/ 3000856 w 3239999"/>
                  <a:gd name="connsiteY3-1330" fmla="*/ 2776423 h 3032924"/>
                  <a:gd name="connsiteX4-1331" fmla="*/ 3000856 w 3239999"/>
                  <a:gd name="connsiteY4-1332" fmla="*/ 526981 h 3032924"/>
                  <a:gd name="connsiteX5-1333" fmla="*/ 2855082 w 3239999"/>
                  <a:gd name="connsiteY5-1334" fmla="*/ 526981 h 3032924"/>
                  <a:gd name="connsiteX6-1335" fmla="*/ 2861369 w 3239999"/>
                  <a:gd name="connsiteY6-1336" fmla="*/ 2472117 h 3032924"/>
                  <a:gd name="connsiteX7-1337" fmla="*/ 1663394 w 3239999"/>
                  <a:gd name="connsiteY7-1338" fmla="*/ 2765302 h 3032924"/>
                  <a:gd name="connsiteX8-1339" fmla="*/ 1663394 w 3239999"/>
                  <a:gd name="connsiteY8-1340" fmla="*/ 526981 h 3032924"/>
                  <a:gd name="connsiteX9-1341" fmla="*/ 1663394 w 3239999"/>
                  <a:gd name="connsiteY9-1342" fmla="*/ 430441 h 3032924"/>
                  <a:gd name="connsiteX10-1343" fmla="*/ 1663394 w 3239999"/>
                  <a:gd name="connsiteY10-1344" fmla="*/ 402054 h 3032924"/>
                  <a:gd name="connsiteX11-1345" fmla="*/ 2406065 w 3239999"/>
                  <a:gd name="connsiteY11-1346" fmla="*/ 22 h 3032924"/>
                  <a:gd name="connsiteX12-1347" fmla="*/ 2853673 w 3239999"/>
                  <a:gd name="connsiteY12-1348" fmla="*/ 91100 h 3032924"/>
                  <a:gd name="connsiteX13-1349" fmla="*/ 2854770 w 3239999"/>
                  <a:gd name="connsiteY13-1350" fmla="*/ 430441 h 3032924"/>
                  <a:gd name="connsiteX14-1351" fmla="*/ 3120669 w 3239999"/>
                  <a:gd name="connsiteY14-1352" fmla="*/ 428517 h 3032924"/>
                  <a:gd name="connsiteX15-1353" fmla="*/ 3120669 w 3239999"/>
                  <a:gd name="connsiteY15-1354" fmla="*/ 738345 h 3032924"/>
                  <a:gd name="connsiteX16-1355" fmla="*/ 3239999 w 3239999"/>
                  <a:gd name="connsiteY16-1356" fmla="*/ 738345 h 3032924"/>
                  <a:gd name="connsiteX17-1357" fmla="*/ 3239999 w 3239999"/>
                  <a:gd name="connsiteY17-1358" fmla="*/ 3032924 h 3032924"/>
                  <a:gd name="connsiteX18-1359" fmla="*/ 0 w 3239999"/>
                  <a:gd name="connsiteY18-1360" fmla="*/ 3032924 h 3032924"/>
                  <a:gd name="connsiteX19-1361" fmla="*/ 0 w 3239999"/>
                  <a:gd name="connsiteY19-1362" fmla="*/ 738345 h 3032924"/>
                  <a:gd name="connsiteX20-1363" fmla="*/ 102477 w 3239999"/>
                  <a:gd name="connsiteY20-1364" fmla="*/ 738345 h 3032924"/>
                  <a:gd name="connsiteX21-1365" fmla="*/ 102477 w 3239999"/>
                  <a:gd name="connsiteY21-1366" fmla="*/ 428517 h 3032924"/>
                  <a:gd name="connsiteX22-1367" fmla="*/ 385229 w 3239999"/>
                  <a:gd name="connsiteY22-1368" fmla="*/ 430441 h 3032924"/>
                  <a:gd name="connsiteX23-1369" fmla="*/ 386326 w 3239999"/>
                  <a:gd name="connsiteY23-1370" fmla="*/ 91100 h 3032924"/>
                  <a:gd name="connsiteX24-1371" fmla="*/ 833935 w 3239999"/>
                  <a:gd name="connsiteY24-1372" fmla="*/ 22 h 3032924"/>
                  <a:gd name="connsiteX25-1373" fmla="*/ 1576606 w 3239999"/>
                  <a:gd name="connsiteY25-1374" fmla="*/ 402054 h 3032924"/>
                  <a:gd name="connsiteX26-1375" fmla="*/ 1576606 w 3239999"/>
                  <a:gd name="connsiteY26-1376" fmla="*/ 430441 h 3032924"/>
                  <a:gd name="connsiteX27-1377" fmla="*/ 1576606 w 3239999"/>
                  <a:gd name="connsiteY27-1378" fmla="*/ 526981 h 3032924"/>
                  <a:gd name="connsiteX28-1379" fmla="*/ 1576606 w 3239999"/>
                  <a:gd name="connsiteY28-1380" fmla="*/ 2765302 h 3032924"/>
                  <a:gd name="connsiteX29-1381" fmla="*/ 378630 w 3239999"/>
                  <a:gd name="connsiteY29-1382" fmla="*/ 2472117 h 3032924"/>
                  <a:gd name="connsiteX30-1383" fmla="*/ 384918 w 3239999"/>
                  <a:gd name="connsiteY30-1384" fmla="*/ 526981 h 3032924"/>
                  <a:gd name="connsiteX31-1385" fmla="*/ 239143 w 3239999"/>
                  <a:gd name="connsiteY31-1386" fmla="*/ 526981 h 3032924"/>
                  <a:gd name="connsiteX32-1387" fmla="*/ 229618 w 3239999"/>
                  <a:gd name="connsiteY32-1388" fmla="*/ 2690698 h 3032924"/>
                  <a:gd name="connsiteX33-1389" fmla="*/ 1576606 w 3239999"/>
                  <a:gd name="connsiteY33-1390" fmla="*/ 2776423 h 3032924"/>
                  <a:gd name="connsiteX0-1391" fmla="*/ 1576606 w 3239999"/>
                  <a:gd name="connsiteY0-1392" fmla="*/ 2778202 h 3032924"/>
                  <a:gd name="connsiteX1-1393" fmla="*/ 1663394 w 3239999"/>
                  <a:gd name="connsiteY1-1394" fmla="*/ 2778202 h 3032924"/>
                  <a:gd name="connsiteX2-1395" fmla="*/ 1663394 w 3239999"/>
                  <a:gd name="connsiteY2-1396" fmla="*/ 2776423 h 3032924"/>
                  <a:gd name="connsiteX3-1397" fmla="*/ 2991331 w 3239999"/>
                  <a:gd name="connsiteY3-1398" fmla="*/ 2709748 h 3032924"/>
                  <a:gd name="connsiteX4-1399" fmla="*/ 3000856 w 3239999"/>
                  <a:gd name="connsiteY4-1400" fmla="*/ 526981 h 3032924"/>
                  <a:gd name="connsiteX5-1401" fmla="*/ 2855082 w 3239999"/>
                  <a:gd name="connsiteY5-1402" fmla="*/ 526981 h 3032924"/>
                  <a:gd name="connsiteX6-1403" fmla="*/ 2861369 w 3239999"/>
                  <a:gd name="connsiteY6-1404" fmla="*/ 2472117 h 3032924"/>
                  <a:gd name="connsiteX7-1405" fmla="*/ 1663394 w 3239999"/>
                  <a:gd name="connsiteY7-1406" fmla="*/ 2765302 h 3032924"/>
                  <a:gd name="connsiteX8-1407" fmla="*/ 1663394 w 3239999"/>
                  <a:gd name="connsiteY8-1408" fmla="*/ 526981 h 3032924"/>
                  <a:gd name="connsiteX9-1409" fmla="*/ 1663394 w 3239999"/>
                  <a:gd name="connsiteY9-1410" fmla="*/ 430441 h 3032924"/>
                  <a:gd name="connsiteX10-1411" fmla="*/ 1663394 w 3239999"/>
                  <a:gd name="connsiteY10-1412" fmla="*/ 402054 h 3032924"/>
                  <a:gd name="connsiteX11-1413" fmla="*/ 2406065 w 3239999"/>
                  <a:gd name="connsiteY11-1414" fmla="*/ 22 h 3032924"/>
                  <a:gd name="connsiteX12-1415" fmla="*/ 2853673 w 3239999"/>
                  <a:gd name="connsiteY12-1416" fmla="*/ 91100 h 3032924"/>
                  <a:gd name="connsiteX13-1417" fmla="*/ 2854770 w 3239999"/>
                  <a:gd name="connsiteY13-1418" fmla="*/ 430441 h 3032924"/>
                  <a:gd name="connsiteX14-1419" fmla="*/ 3120669 w 3239999"/>
                  <a:gd name="connsiteY14-1420" fmla="*/ 428517 h 3032924"/>
                  <a:gd name="connsiteX15-1421" fmla="*/ 3120669 w 3239999"/>
                  <a:gd name="connsiteY15-1422" fmla="*/ 738345 h 3032924"/>
                  <a:gd name="connsiteX16-1423" fmla="*/ 3239999 w 3239999"/>
                  <a:gd name="connsiteY16-1424" fmla="*/ 738345 h 3032924"/>
                  <a:gd name="connsiteX17-1425" fmla="*/ 3239999 w 3239999"/>
                  <a:gd name="connsiteY17-1426" fmla="*/ 3032924 h 3032924"/>
                  <a:gd name="connsiteX18-1427" fmla="*/ 0 w 3239999"/>
                  <a:gd name="connsiteY18-1428" fmla="*/ 3032924 h 3032924"/>
                  <a:gd name="connsiteX19-1429" fmla="*/ 0 w 3239999"/>
                  <a:gd name="connsiteY19-1430" fmla="*/ 738345 h 3032924"/>
                  <a:gd name="connsiteX20-1431" fmla="*/ 102477 w 3239999"/>
                  <a:gd name="connsiteY20-1432" fmla="*/ 738345 h 3032924"/>
                  <a:gd name="connsiteX21-1433" fmla="*/ 102477 w 3239999"/>
                  <a:gd name="connsiteY21-1434" fmla="*/ 428517 h 3032924"/>
                  <a:gd name="connsiteX22-1435" fmla="*/ 385229 w 3239999"/>
                  <a:gd name="connsiteY22-1436" fmla="*/ 430441 h 3032924"/>
                  <a:gd name="connsiteX23-1437" fmla="*/ 386326 w 3239999"/>
                  <a:gd name="connsiteY23-1438" fmla="*/ 91100 h 3032924"/>
                  <a:gd name="connsiteX24-1439" fmla="*/ 833935 w 3239999"/>
                  <a:gd name="connsiteY24-1440" fmla="*/ 22 h 3032924"/>
                  <a:gd name="connsiteX25-1441" fmla="*/ 1576606 w 3239999"/>
                  <a:gd name="connsiteY25-1442" fmla="*/ 402054 h 3032924"/>
                  <a:gd name="connsiteX26-1443" fmla="*/ 1576606 w 3239999"/>
                  <a:gd name="connsiteY26-1444" fmla="*/ 430441 h 3032924"/>
                  <a:gd name="connsiteX27-1445" fmla="*/ 1576606 w 3239999"/>
                  <a:gd name="connsiteY27-1446" fmla="*/ 526981 h 3032924"/>
                  <a:gd name="connsiteX28-1447" fmla="*/ 1576606 w 3239999"/>
                  <a:gd name="connsiteY28-1448" fmla="*/ 2765302 h 3032924"/>
                  <a:gd name="connsiteX29-1449" fmla="*/ 378630 w 3239999"/>
                  <a:gd name="connsiteY29-1450" fmla="*/ 2472117 h 3032924"/>
                  <a:gd name="connsiteX30-1451" fmla="*/ 384918 w 3239999"/>
                  <a:gd name="connsiteY30-1452" fmla="*/ 526981 h 3032924"/>
                  <a:gd name="connsiteX31-1453" fmla="*/ 239143 w 3239999"/>
                  <a:gd name="connsiteY31-1454" fmla="*/ 526981 h 3032924"/>
                  <a:gd name="connsiteX32-1455" fmla="*/ 229618 w 3239999"/>
                  <a:gd name="connsiteY32-1456" fmla="*/ 2690698 h 3032924"/>
                  <a:gd name="connsiteX33-1457" fmla="*/ 1576606 w 3239999"/>
                  <a:gd name="connsiteY33-1458" fmla="*/ 2776423 h 30329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4354" y="2499"/>
              <a:ext cx="2979" cy="6588"/>
              <a:chOff x="12534" y="2719"/>
              <a:chExt cx="2979" cy="6588"/>
            </a:xfrm>
          </p:grpSpPr>
          <p:sp>
            <p:nvSpPr>
              <p:cNvPr id="10" name="图形"/>
              <p:cNvSpPr/>
              <p:nvPr>
                <p:custDataLst>
                  <p:tags r:id="rId8"/>
                </p:custDataLst>
              </p:nvPr>
            </p:nvSpPr>
            <p:spPr>
              <a:xfrm>
                <a:off x="12543" y="2719"/>
                <a:ext cx="2970" cy="6589"/>
              </a:xfrm>
              <a:custGeom>
                <a:avLst/>
                <a:gdLst>
                  <a:gd name="connsiteX0" fmla="*/ 353683 w 1958196"/>
                  <a:gd name="connsiteY0" fmla="*/ 1423358 h 4183811"/>
                  <a:gd name="connsiteX1" fmla="*/ 362309 w 1958196"/>
                  <a:gd name="connsiteY1" fmla="*/ 983411 h 4183811"/>
                  <a:gd name="connsiteX2" fmla="*/ 0 w 1958196"/>
                  <a:gd name="connsiteY2" fmla="*/ 974785 h 4183811"/>
                  <a:gd name="connsiteX3" fmla="*/ 974785 w 1958196"/>
                  <a:gd name="connsiteY3" fmla="*/ 0 h 4183811"/>
                  <a:gd name="connsiteX4" fmla="*/ 1958196 w 1958196"/>
                  <a:gd name="connsiteY4" fmla="*/ 974785 h 4183811"/>
                  <a:gd name="connsiteX5" fmla="*/ 1604513 w 1958196"/>
                  <a:gd name="connsiteY5" fmla="*/ 974785 h 4183811"/>
                  <a:gd name="connsiteX6" fmla="*/ 1578634 w 1958196"/>
                  <a:gd name="connsiteY6" fmla="*/ 4183811 h 4183811"/>
                  <a:gd name="connsiteX7" fmla="*/ 1604513 w 1958196"/>
                  <a:gd name="connsiteY7" fmla="*/ 4157932 h 4183811"/>
                  <a:gd name="connsiteX0-1" fmla="*/ 353683 w 1958196"/>
                  <a:gd name="connsiteY0-2" fmla="*/ 1423358 h 4183811"/>
                  <a:gd name="connsiteX1-3" fmla="*/ 362309 w 1958196"/>
                  <a:gd name="connsiteY1-4" fmla="*/ 983411 h 4183811"/>
                  <a:gd name="connsiteX2-5" fmla="*/ 0 w 1958196"/>
                  <a:gd name="connsiteY2-6" fmla="*/ 974785 h 4183811"/>
                  <a:gd name="connsiteX3-7" fmla="*/ 974785 w 1958196"/>
                  <a:gd name="connsiteY3-8" fmla="*/ 0 h 4183811"/>
                  <a:gd name="connsiteX4-9" fmla="*/ 1958196 w 1958196"/>
                  <a:gd name="connsiteY4-10" fmla="*/ 974785 h 4183811"/>
                  <a:gd name="connsiteX5-11" fmla="*/ 1604513 w 1958196"/>
                  <a:gd name="connsiteY5-12" fmla="*/ 974785 h 4183811"/>
                  <a:gd name="connsiteX6-13" fmla="*/ 1578634 w 1958196"/>
                  <a:gd name="connsiteY6-14" fmla="*/ 4183811 h 41838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958196" h="4183811">
                    <a:moveTo>
                      <a:pt x="353683" y="1423358"/>
                    </a:moveTo>
                    <a:lnTo>
                      <a:pt x="362309" y="983411"/>
                    </a:lnTo>
                    <a:lnTo>
                      <a:pt x="0" y="974785"/>
                    </a:lnTo>
                    <a:lnTo>
                      <a:pt x="974785" y="0"/>
                    </a:lnTo>
                    <a:lnTo>
                      <a:pt x="1958196" y="974785"/>
                    </a:lnTo>
                    <a:lnTo>
                      <a:pt x="1604513" y="974785"/>
                    </a:lnTo>
                    <a:lnTo>
                      <a:pt x="1578634" y="4183811"/>
                    </a:lnTo>
                  </a:path>
                </a:pathLst>
              </a:cu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12" name="图形"/>
              <p:cNvSpPr/>
              <p:nvPr>
                <p:custDataLst>
                  <p:tags r:id="rId9"/>
                </p:custDataLst>
              </p:nvPr>
            </p:nvSpPr>
            <p:spPr>
              <a:xfrm>
                <a:off x="12534" y="4999"/>
                <a:ext cx="1106" cy="1106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cs typeface="阿里巴巴普惠体" panose="00020600040101010101" charset="-122"/>
                </a:endParaRPr>
              </a:p>
            </p:txBody>
          </p:sp>
          <p:sp>
            <p:nvSpPr>
              <p:cNvPr id="25" name="图形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2808" y="5270"/>
                <a:ext cx="559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623" y="6219"/>
              <a:ext cx="4267" cy="2032"/>
              <a:chOff x="3047" y="2209"/>
              <a:chExt cx="4267" cy="2032"/>
            </a:xfrm>
          </p:grpSpPr>
          <p:sp>
            <p:nvSpPr>
              <p:cNvPr id="13" name="图形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456" y="2209"/>
                <a:ext cx="3858" cy="5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包图简圆体" panose="02010601030101010101" charset="-122"/>
                    <a:ea typeface="包图简圆体" panose="02010601030101010101" charset="-122"/>
                    <a:cs typeface="+mn-ea"/>
                    <a:sym typeface="+mn-lt"/>
                  </a:rPr>
                  <a:t>Add subtitle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包图简圆体" panose="02010601030101010101" charset="-122"/>
                  <a:ea typeface="包图简圆体" panose="0201060103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图形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047" y="2774"/>
                <a:ext cx="4267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650" y="6219"/>
              <a:ext cx="4392" cy="2032"/>
              <a:chOff x="2922" y="2209"/>
              <a:chExt cx="4392" cy="2032"/>
            </a:xfrm>
          </p:grpSpPr>
          <p:sp>
            <p:nvSpPr>
              <p:cNvPr id="31" name="图形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456" y="2209"/>
                <a:ext cx="3858" cy="5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包图简圆体" panose="02010601030101010101" charset="-122"/>
                    <a:ea typeface="包图简圆体" panose="02010601030101010101" charset="-122"/>
                    <a:cs typeface="+mn-ea"/>
                    <a:sym typeface="+mn-lt"/>
                  </a:rPr>
                  <a:t>Add subtitle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包图简圆体" panose="02010601030101010101" charset="-122"/>
                  <a:ea typeface="包图简圆体" panose="0201060103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图形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922" y="2774"/>
                <a:ext cx="4392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1802" y="6219"/>
              <a:ext cx="4392" cy="2032"/>
              <a:chOff x="2922" y="2209"/>
              <a:chExt cx="4392" cy="2032"/>
            </a:xfrm>
          </p:grpSpPr>
          <p:sp>
            <p:nvSpPr>
              <p:cNvPr id="34" name="图形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456" y="2209"/>
                <a:ext cx="3858" cy="5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包图简圆体" panose="02010601030101010101" charset="-122"/>
                    <a:ea typeface="包图简圆体" panose="02010601030101010101" charset="-122"/>
                    <a:cs typeface="+mn-ea"/>
                    <a:sym typeface="+mn-lt"/>
                  </a:rPr>
                  <a:t>Add subtitle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包图简圆体" panose="02010601030101010101" charset="-122"/>
                  <a:ea typeface="包图简圆体" panose="0201060103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图形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922" y="2774"/>
                <a:ext cx="4392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15" name="图形"/>
          <p:cNvGrpSpPr/>
          <p:nvPr/>
        </p:nvGrpSpPr>
        <p:grpSpPr>
          <a:xfrm>
            <a:off x="1036321" y="1881505"/>
            <a:ext cx="10080625" cy="4004310"/>
            <a:chOff x="1650" y="2963"/>
            <a:chExt cx="15875" cy="6306"/>
          </a:xfrm>
        </p:grpSpPr>
        <p:sp>
          <p:nvSpPr>
            <p:cNvPr id="8" name="图形"/>
            <p:cNvSpPr/>
            <p:nvPr/>
          </p:nvSpPr>
          <p:spPr>
            <a:xfrm>
              <a:off x="2844" y="3743"/>
              <a:ext cx="3919" cy="5526"/>
            </a:xfrm>
            <a:prstGeom prst="roundRect">
              <a:avLst>
                <a:gd name="adj" fmla="val 69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包图简圆体" panose="02010601030101010101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650" y="2963"/>
              <a:ext cx="3724" cy="1736"/>
              <a:chOff x="695107" y="1881494"/>
              <a:chExt cx="2365049" cy="1102043"/>
            </a:xfrm>
          </p:grpSpPr>
          <p:sp>
            <p:nvSpPr>
              <p:cNvPr id="22" name="图形"/>
              <p:cNvSpPr/>
              <p:nvPr/>
            </p:nvSpPr>
            <p:spPr>
              <a:xfrm>
                <a:off x="695107" y="1881494"/>
                <a:ext cx="2365049" cy="1102043"/>
              </a:xfrm>
              <a:custGeom>
                <a:avLst/>
                <a:gdLst>
                  <a:gd name="connsiteX0" fmla="*/ 125284 w 1773523"/>
                  <a:gd name="connsiteY0" fmla="*/ 367004 h 644912"/>
                  <a:gd name="connsiteX1" fmla="*/ 611421 w 1773523"/>
                  <a:gd name="connsiteY1" fmla="*/ 31339 h 644912"/>
                  <a:gd name="connsiteX2" fmla="*/ 1132282 w 1773523"/>
                  <a:gd name="connsiteY2" fmla="*/ 204959 h 644912"/>
                  <a:gd name="connsiteX3" fmla="*/ 1525821 w 1773523"/>
                  <a:gd name="connsiteY3" fmla="*/ 8189 h 644912"/>
                  <a:gd name="connsiteX4" fmla="*/ 1687867 w 1773523"/>
                  <a:gd name="connsiteY4" fmla="*/ 540625 h 644912"/>
                  <a:gd name="connsiteX5" fmla="*/ 136859 w 1773523"/>
                  <a:gd name="connsiteY5" fmla="*/ 633222 h 644912"/>
                  <a:gd name="connsiteX6" fmla="*/ 125284 w 1773523"/>
                  <a:gd name="connsiteY6" fmla="*/ 367004 h 64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523" h="644912">
                    <a:moveTo>
                      <a:pt x="125284" y="367004"/>
                    </a:moveTo>
                    <a:cubicBezTo>
                      <a:pt x="204378" y="266690"/>
                      <a:pt x="443588" y="58346"/>
                      <a:pt x="611421" y="31339"/>
                    </a:cubicBezTo>
                    <a:cubicBezTo>
                      <a:pt x="779254" y="4332"/>
                      <a:pt x="979882" y="208817"/>
                      <a:pt x="1132282" y="204959"/>
                    </a:cubicBezTo>
                    <a:cubicBezTo>
                      <a:pt x="1284682" y="201101"/>
                      <a:pt x="1433224" y="-47755"/>
                      <a:pt x="1525821" y="8189"/>
                    </a:cubicBezTo>
                    <a:cubicBezTo>
                      <a:pt x="1618418" y="64133"/>
                      <a:pt x="1919361" y="436453"/>
                      <a:pt x="1687867" y="540625"/>
                    </a:cubicBezTo>
                    <a:cubicBezTo>
                      <a:pt x="1456373" y="644797"/>
                      <a:pt x="391502" y="660230"/>
                      <a:pt x="136859" y="633222"/>
                    </a:cubicBezTo>
                    <a:cubicBezTo>
                      <a:pt x="-117784" y="606214"/>
                      <a:pt x="46190" y="467318"/>
                      <a:pt x="125284" y="3670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28600" dist="38100" dir="2700000" algn="tl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包图简圆体" panose="02010601030101010101" charset="-122"/>
                  <a:ea typeface="包图简圆体" panose="02010601030101010101" charset="-122"/>
                </a:endParaRPr>
              </a:p>
            </p:txBody>
          </p:sp>
          <p:sp>
            <p:nvSpPr>
              <p:cNvPr id="23" name="图形"/>
              <p:cNvSpPr txBox="1"/>
              <p:nvPr/>
            </p:nvSpPr>
            <p:spPr>
              <a:xfrm>
                <a:off x="1182002" y="2321435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包图简圆体" panose="02010601030101010101" charset="-122"/>
                    <a:ea typeface="包图简圆体" panose="02010601030101010101" charset="-122"/>
                  </a:rPr>
                  <a:t>Add text</a:t>
                </a:r>
                <a:endParaRPr lang="zh-CN" altLang="en-US" sz="2400" b="1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</a:endParaRPr>
              </a:p>
            </p:txBody>
          </p:sp>
        </p:grpSp>
        <p:sp>
          <p:nvSpPr>
            <p:cNvPr id="30" name="图形"/>
            <p:cNvSpPr/>
            <p:nvPr/>
          </p:nvSpPr>
          <p:spPr>
            <a:xfrm>
              <a:off x="6343" y="8937"/>
              <a:ext cx="163" cy="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包图简圆体" panose="02010601030101010101" charset="-122"/>
              </a:endParaRPr>
            </a:p>
          </p:txBody>
        </p:sp>
        <p:sp>
          <p:nvSpPr>
            <p:cNvPr id="31" name="图形"/>
            <p:cNvSpPr/>
            <p:nvPr/>
          </p:nvSpPr>
          <p:spPr>
            <a:xfrm>
              <a:off x="8245" y="3743"/>
              <a:ext cx="3919" cy="5526"/>
            </a:xfrm>
            <a:prstGeom prst="roundRect">
              <a:avLst>
                <a:gd name="adj" fmla="val 69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包图简圆体" panose="02010601030101010101" charset="-122"/>
              </a:endParaRPr>
            </a:p>
          </p:txBody>
        </p:sp>
        <p:sp>
          <p:nvSpPr>
            <p:cNvPr id="37" name="图形"/>
            <p:cNvSpPr/>
            <p:nvPr/>
          </p:nvSpPr>
          <p:spPr>
            <a:xfrm>
              <a:off x="13606" y="3743"/>
              <a:ext cx="3919" cy="5526"/>
            </a:xfrm>
            <a:prstGeom prst="roundRect">
              <a:avLst>
                <a:gd name="adj" fmla="val 69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包图简圆体" panose="02010601030101010101" charset="-122"/>
              </a:endParaRPr>
            </a:p>
          </p:txBody>
        </p:sp>
        <p:sp>
          <p:nvSpPr>
            <p:cNvPr id="36" name="图形"/>
            <p:cNvSpPr/>
            <p:nvPr/>
          </p:nvSpPr>
          <p:spPr>
            <a:xfrm>
              <a:off x="11745" y="8937"/>
              <a:ext cx="163" cy="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包图简圆体" panose="02010601030101010101" charset="-122"/>
              </a:endParaRPr>
            </a:p>
          </p:txBody>
        </p:sp>
        <p:sp>
          <p:nvSpPr>
            <p:cNvPr id="42" name="图形"/>
            <p:cNvSpPr/>
            <p:nvPr/>
          </p:nvSpPr>
          <p:spPr>
            <a:xfrm>
              <a:off x="17105" y="8937"/>
              <a:ext cx="163" cy="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包图简圆体" panose="02010601030101010101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051" y="2963"/>
              <a:ext cx="3724" cy="1736"/>
              <a:chOff x="4477392" y="1881494"/>
              <a:chExt cx="2365049" cy="1102043"/>
            </a:xfrm>
          </p:grpSpPr>
          <p:sp>
            <p:nvSpPr>
              <p:cNvPr id="32" name="图形"/>
              <p:cNvSpPr/>
              <p:nvPr/>
            </p:nvSpPr>
            <p:spPr>
              <a:xfrm>
                <a:off x="4477392" y="1881494"/>
                <a:ext cx="2365049" cy="1102043"/>
              </a:xfrm>
              <a:custGeom>
                <a:avLst/>
                <a:gdLst>
                  <a:gd name="connsiteX0" fmla="*/ 125284 w 1773523"/>
                  <a:gd name="connsiteY0" fmla="*/ 367004 h 644912"/>
                  <a:gd name="connsiteX1" fmla="*/ 611421 w 1773523"/>
                  <a:gd name="connsiteY1" fmla="*/ 31339 h 644912"/>
                  <a:gd name="connsiteX2" fmla="*/ 1132282 w 1773523"/>
                  <a:gd name="connsiteY2" fmla="*/ 204959 h 644912"/>
                  <a:gd name="connsiteX3" fmla="*/ 1525821 w 1773523"/>
                  <a:gd name="connsiteY3" fmla="*/ 8189 h 644912"/>
                  <a:gd name="connsiteX4" fmla="*/ 1687867 w 1773523"/>
                  <a:gd name="connsiteY4" fmla="*/ 540625 h 644912"/>
                  <a:gd name="connsiteX5" fmla="*/ 136859 w 1773523"/>
                  <a:gd name="connsiteY5" fmla="*/ 633222 h 644912"/>
                  <a:gd name="connsiteX6" fmla="*/ 125284 w 1773523"/>
                  <a:gd name="connsiteY6" fmla="*/ 367004 h 64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523" h="644912">
                    <a:moveTo>
                      <a:pt x="125284" y="367004"/>
                    </a:moveTo>
                    <a:cubicBezTo>
                      <a:pt x="204378" y="266690"/>
                      <a:pt x="443588" y="58346"/>
                      <a:pt x="611421" y="31339"/>
                    </a:cubicBezTo>
                    <a:cubicBezTo>
                      <a:pt x="779254" y="4332"/>
                      <a:pt x="979882" y="208817"/>
                      <a:pt x="1132282" y="204959"/>
                    </a:cubicBezTo>
                    <a:cubicBezTo>
                      <a:pt x="1284682" y="201101"/>
                      <a:pt x="1433224" y="-47755"/>
                      <a:pt x="1525821" y="8189"/>
                    </a:cubicBezTo>
                    <a:cubicBezTo>
                      <a:pt x="1618418" y="64133"/>
                      <a:pt x="1919361" y="436453"/>
                      <a:pt x="1687867" y="540625"/>
                    </a:cubicBezTo>
                    <a:cubicBezTo>
                      <a:pt x="1456373" y="644797"/>
                      <a:pt x="391502" y="660230"/>
                      <a:pt x="136859" y="633222"/>
                    </a:cubicBezTo>
                    <a:cubicBezTo>
                      <a:pt x="-117784" y="606214"/>
                      <a:pt x="46190" y="467318"/>
                      <a:pt x="125284" y="3670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28600" dist="38100" dir="2700000" algn="tl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包图简圆体" panose="02010601030101010101" charset="-122"/>
                  <a:ea typeface="包图简圆体" panose="02010601030101010101" charset="-122"/>
                </a:endParaRPr>
              </a:p>
            </p:txBody>
          </p:sp>
          <p:sp>
            <p:nvSpPr>
              <p:cNvPr id="43" name="图形"/>
              <p:cNvSpPr txBox="1"/>
              <p:nvPr/>
            </p:nvSpPr>
            <p:spPr>
              <a:xfrm>
                <a:off x="5028552" y="2321435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chemeClr val="bg1"/>
                    </a:solidFill>
                    <a:latin typeface="包图简圆体" panose="02010601030101010101" charset="-122"/>
                    <a:ea typeface="包图简圆体" panose="02010601030101010101" charset="-122"/>
                    <a:sym typeface="+mn-ea"/>
                  </a:rPr>
                  <a:t>Add text</a:t>
                </a:r>
                <a:endParaRPr lang="zh-CN" altLang="en-US" sz="2400" b="1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sym typeface="+mn-ea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412" y="2963"/>
              <a:ext cx="3724" cy="1736"/>
              <a:chOff x="8215387" y="1881494"/>
              <a:chExt cx="2365049" cy="1102043"/>
            </a:xfrm>
          </p:grpSpPr>
          <p:sp>
            <p:nvSpPr>
              <p:cNvPr id="38" name="图形"/>
              <p:cNvSpPr/>
              <p:nvPr/>
            </p:nvSpPr>
            <p:spPr>
              <a:xfrm>
                <a:off x="8215387" y="1881494"/>
                <a:ext cx="2365049" cy="1102043"/>
              </a:xfrm>
              <a:custGeom>
                <a:avLst/>
                <a:gdLst>
                  <a:gd name="connsiteX0" fmla="*/ 125284 w 1773523"/>
                  <a:gd name="connsiteY0" fmla="*/ 367004 h 644912"/>
                  <a:gd name="connsiteX1" fmla="*/ 611421 w 1773523"/>
                  <a:gd name="connsiteY1" fmla="*/ 31339 h 644912"/>
                  <a:gd name="connsiteX2" fmla="*/ 1132282 w 1773523"/>
                  <a:gd name="connsiteY2" fmla="*/ 204959 h 644912"/>
                  <a:gd name="connsiteX3" fmla="*/ 1525821 w 1773523"/>
                  <a:gd name="connsiteY3" fmla="*/ 8189 h 644912"/>
                  <a:gd name="connsiteX4" fmla="*/ 1687867 w 1773523"/>
                  <a:gd name="connsiteY4" fmla="*/ 540625 h 644912"/>
                  <a:gd name="connsiteX5" fmla="*/ 136859 w 1773523"/>
                  <a:gd name="connsiteY5" fmla="*/ 633222 h 644912"/>
                  <a:gd name="connsiteX6" fmla="*/ 125284 w 1773523"/>
                  <a:gd name="connsiteY6" fmla="*/ 367004 h 64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3523" h="644912">
                    <a:moveTo>
                      <a:pt x="125284" y="367004"/>
                    </a:moveTo>
                    <a:cubicBezTo>
                      <a:pt x="204378" y="266690"/>
                      <a:pt x="443588" y="58346"/>
                      <a:pt x="611421" y="31339"/>
                    </a:cubicBezTo>
                    <a:cubicBezTo>
                      <a:pt x="779254" y="4332"/>
                      <a:pt x="979882" y="208817"/>
                      <a:pt x="1132282" y="204959"/>
                    </a:cubicBezTo>
                    <a:cubicBezTo>
                      <a:pt x="1284682" y="201101"/>
                      <a:pt x="1433224" y="-47755"/>
                      <a:pt x="1525821" y="8189"/>
                    </a:cubicBezTo>
                    <a:cubicBezTo>
                      <a:pt x="1618418" y="64133"/>
                      <a:pt x="1919361" y="436453"/>
                      <a:pt x="1687867" y="540625"/>
                    </a:cubicBezTo>
                    <a:cubicBezTo>
                      <a:pt x="1456373" y="644797"/>
                      <a:pt x="391502" y="660230"/>
                      <a:pt x="136859" y="633222"/>
                    </a:cubicBezTo>
                    <a:cubicBezTo>
                      <a:pt x="-117784" y="606214"/>
                      <a:pt x="46190" y="467318"/>
                      <a:pt x="125284" y="3670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28600" dist="38100" dir="2700000" algn="tl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包图简圆体" panose="02010601030101010101" charset="-122"/>
                  <a:ea typeface="包图简圆体" panose="02010601030101010101" charset="-122"/>
                </a:endParaRPr>
              </a:p>
            </p:txBody>
          </p:sp>
          <p:sp>
            <p:nvSpPr>
              <p:cNvPr id="44" name="图形"/>
              <p:cNvSpPr txBox="1"/>
              <p:nvPr/>
            </p:nvSpPr>
            <p:spPr>
              <a:xfrm>
                <a:off x="8810837" y="2321435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l"/>
                <a:r>
                  <a:rPr lang="en-US" altLang="zh-CN" sz="2400" b="1" dirty="0">
                    <a:solidFill>
                      <a:schemeClr val="bg1"/>
                    </a:solidFill>
                    <a:latin typeface="包图简圆体" panose="02010601030101010101" charset="-122"/>
                    <a:ea typeface="包图简圆体" panose="02010601030101010101" charset="-122"/>
                    <a:sym typeface="+mn-ea"/>
                  </a:rPr>
                  <a:t>Add text</a:t>
                </a:r>
                <a:endParaRPr lang="zh-CN" altLang="en-US" sz="2400" b="1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sym typeface="+mn-ea"/>
                </a:endParaRPr>
              </a:p>
            </p:txBody>
          </p:sp>
        </p:grpSp>
        <p:sp>
          <p:nvSpPr>
            <p:cNvPr id="11" name="图形"/>
            <p:cNvSpPr txBox="1"/>
            <p:nvPr/>
          </p:nvSpPr>
          <p:spPr>
            <a:xfrm>
              <a:off x="3003" y="5310"/>
              <a:ext cx="3602" cy="19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7" name="图形"/>
            <p:cNvSpPr txBox="1"/>
            <p:nvPr/>
          </p:nvSpPr>
          <p:spPr>
            <a:xfrm>
              <a:off x="8384" y="5310"/>
              <a:ext cx="3602" cy="19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13765" y="5310"/>
              <a:ext cx="3602" cy="19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2" name="图形"/>
            <p:cNvSpPr txBox="1"/>
            <p:nvPr/>
          </p:nvSpPr>
          <p:spPr>
            <a:xfrm>
              <a:off x="5460" y="4128"/>
              <a:ext cx="1110" cy="7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000">
                  <a:ln w="12700">
                    <a:solidFill>
                      <a:schemeClr val="bg1"/>
                    </a:solidFill>
                  </a:ln>
                  <a:noFill/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rPr>
                <a:t>01</a:t>
              </a:r>
            </a:p>
          </p:txBody>
        </p:sp>
        <p:sp>
          <p:nvSpPr>
            <p:cNvPr id="13" name="图形"/>
            <p:cNvSpPr txBox="1"/>
            <p:nvPr/>
          </p:nvSpPr>
          <p:spPr>
            <a:xfrm>
              <a:off x="10876" y="4128"/>
              <a:ext cx="1110" cy="7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000">
                  <a:ln w="12700">
                    <a:solidFill>
                      <a:schemeClr val="bg1"/>
                    </a:solidFill>
                  </a:ln>
                  <a:noFill/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rPr>
                <a:t>02</a:t>
              </a: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16292" y="4128"/>
              <a:ext cx="1110" cy="7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4000">
                  <a:ln w="12700">
                    <a:solidFill>
                      <a:schemeClr val="bg1"/>
                    </a:solidFill>
                  </a:ln>
                  <a:noFill/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rPr>
                <a:t>03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图形"/>
          <p:cNvGrpSpPr/>
          <p:nvPr/>
        </p:nvGrpSpPr>
        <p:grpSpPr>
          <a:xfrm>
            <a:off x="0" y="0"/>
            <a:ext cx="12192000" cy="6856730"/>
            <a:chOff x="0" y="0"/>
            <a:chExt cx="19200" cy="10798"/>
          </a:xfrm>
        </p:grpSpPr>
        <p:pic>
          <p:nvPicPr>
            <p:cNvPr id="2" name="图形" descr="5ca9d72f168f9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9200" cy="10799"/>
            </a:xfrm>
            <a:prstGeom prst="rect">
              <a:avLst/>
            </a:prstGeom>
          </p:spPr>
        </p:pic>
        <p:pic>
          <p:nvPicPr>
            <p:cNvPr id="23" name="图形" descr="5ca9d72f168f9-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3905" y="7330"/>
              <a:ext cx="3884" cy="3469"/>
            </a:xfrm>
            <a:prstGeom prst="rect">
              <a:avLst/>
            </a:prstGeom>
          </p:spPr>
        </p:pic>
        <p:cxnSp>
          <p:nvCxnSpPr>
            <p:cNvPr id="13" name="图形"/>
            <p:cNvCxnSpPr/>
            <p:nvPr/>
          </p:nvCxnSpPr>
          <p:spPr>
            <a:xfrm>
              <a:off x="6660" y="838"/>
              <a:ext cx="11951" cy="9123"/>
            </a:xfrm>
            <a:prstGeom prst="bentConnector3">
              <a:avLst>
                <a:gd name="adj1" fmla="val 100209"/>
              </a:avLst>
            </a:prstGeom>
            <a:ln w="25400">
              <a:solidFill>
                <a:schemeClr val="bg1"/>
              </a:solidFill>
            </a:ln>
            <a:effectLst>
              <a:outerShdw blurRad="127000" sx="101000" sy="101000" algn="c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图形"/>
            <p:cNvCxnSpPr/>
            <p:nvPr/>
          </p:nvCxnSpPr>
          <p:spPr>
            <a:xfrm flipH="1">
              <a:off x="7472" y="9985"/>
              <a:ext cx="1116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127000" sx="102000" sy="102000" algn="c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图形"/>
            <p:cNvCxnSpPr/>
            <p:nvPr/>
          </p:nvCxnSpPr>
          <p:spPr>
            <a:xfrm>
              <a:off x="1349" y="8584"/>
              <a:ext cx="2779" cy="1401"/>
            </a:xfrm>
            <a:prstGeom prst="bentConnector3">
              <a:avLst>
                <a:gd name="adj1" fmla="val -431"/>
              </a:avLst>
            </a:prstGeom>
            <a:ln w="25400">
              <a:solidFill>
                <a:schemeClr val="bg1"/>
              </a:solidFill>
            </a:ln>
            <a:effectLst>
              <a:outerShdw blurRad="127000" sx="102000" sy="102000" algn="c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" name="图形"/>
          <p:cNvSpPr txBox="1"/>
          <p:nvPr/>
        </p:nvSpPr>
        <p:spPr>
          <a:xfrm>
            <a:off x="4899660" y="2421743"/>
            <a:ext cx="6149975" cy="11106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rPr>
              <a:t>THANKS 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cxnSp>
        <p:nvCxnSpPr>
          <p:cNvPr id="5" name="图形"/>
          <p:cNvCxnSpPr/>
          <p:nvPr/>
        </p:nvCxnSpPr>
        <p:spPr>
          <a:xfrm>
            <a:off x="7708265" y="4798060"/>
            <a:ext cx="3201035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6" name="图形">
            <a:extLst>
              <a:ext uri="{FF2B5EF4-FFF2-40B4-BE49-F238E27FC236}">
                <a16:creationId xmlns:a16="http://schemas.microsoft.com/office/drawing/2014/main" id="{B78FC03D-1907-0EB5-0F18-21610B1890E7}"/>
              </a:ext>
            </a:extLst>
          </p:cNvPr>
          <p:cNvGrpSpPr/>
          <p:nvPr/>
        </p:nvGrpSpPr>
        <p:grpSpPr>
          <a:xfrm>
            <a:off x="5911215" y="5142865"/>
            <a:ext cx="5138420" cy="307975"/>
            <a:chOff x="9309" y="8337"/>
            <a:chExt cx="8092" cy="485"/>
          </a:xfrm>
        </p:grpSpPr>
        <p:sp>
          <p:nvSpPr>
            <p:cNvPr id="9" name="图形">
              <a:extLst>
                <a:ext uri="{FF2B5EF4-FFF2-40B4-BE49-F238E27FC236}">
                  <a16:creationId xmlns:a16="http://schemas.microsoft.com/office/drawing/2014/main" id="{CC55FF88-6C41-4D07-AA2C-A703723425CE}"/>
                </a:ext>
              </a:extLst>
            </p:cNvPr>
            <p:cNvSpPr txBox="1"/>
            <p:nvPr/>
          </p:nvSpPr>
          <p:spPr>
            <a:xfrm>
              <a:off x="14401" y="8337"/>
              <a:ext cx="3000" cy="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rPr>
                <a:t>Time </a:t>
              </a: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rPr>
                <a:t>：</a:t>
              </a:r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  <a:cs typeface="包图简圆体" panose="02010601030101010101" charset="-122"/>
                </a:rPr>
                <a:t>202X</a:t>
              </a:r>
            </a:p>
          </p:txBody>
        </p:sp>
        <p:sp>
          <p:nvSpPr>
            <p:cNvPr id="10" name="图形">
              <a:extLst>
                <a:ext uri="{FF2B5EF4-FFF2-40B4-BE49-F238E27FC236}">
                  <a16:creationId xmlns:a16="http://schemas.microsoft.com/office/drawing/2014/main" id="{6E9EC218-F113-CBF7-5A5C-88BBADECB91D}"/>
                </a:ext>
              </a:extLst>
            </p:cNvPr>
            <p:cNvSpPr txBox="1"/>
            <p:nvPr/>
          </p:nvSpPr>
          <p:spPr>
            <a:xfrm>
              <a:off x="9309" y="8337"/>
              <a:ext cx="4756" cy="4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Report </a:t>
              </a: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：</a:t>
              </a:r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包图简圆体" panose="02010601030101010101" charset="-122"/>
                  <a:ea typeface="包图简圆体" panose="02010601030101010101" charset="-122"/>
                </a:rPr>
                <a:t>freeppt7.com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endParaRPr>
            </a:p>
          </p:txBody>
        </p:sp>
      </p:grp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E74600FE-F94A-1088-90F8-B41876B70CAA}"/>
              </a:ext>
            </a:extLst>
          </p:cNvPr>
          <p:cNvSpPr/>
          <p:nvPr/>
        </p:nvSpPr>
        <p:spPr>
          <a:xfrm>
            <a:off x="9614847" y="85491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custDataLst>
      <p:tags r:id="rId1"/>
    </p:custDataLst>
  </p:cSld>
  <p:clrMapOvr>
    <a:masterClrMapping/>
  </p:clrMapOvr>
  <p:transition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 advTm="2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图形"/>
          <p:cNvGrpSpPr/>
          <p:nvPr/>
        </p:nvGrpSpPr>
        <p:grpSpPr>
          <a:xfrm>
            <a:off x="0" y="635"/>
            <a:ext cx="12192000" cy="6856730"/>
            <a:chOff x="0" y="1"/>
            <a:chExt cx="19200" cy="10798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1"/>
              <a:ext cx="19200" cy="10799"/>
              <a:chOff x="0" y="1"/>
              <a:chExt cx="19200" cy="10799"/>
            </a:xfrm>
          </p:grpSpPr>
          <p:pic>
            <p:nvPicPr>
              <p:cNvPr id="2" name="图形" descr="5ca9d72f168f9-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"/>
                <a:ext cx="19200" cy="10799"/>
              </a:xfrm>
              <a:prstGeom prst="rect">
                <a:avLst/>
              </a:prstGeom>
            </p:spPr>
          </p:pic>
          <p:pic>
            <p:nvPicPr>
              <p:cNvPr id="3" name="图形" descr="5ca9d72f168f9-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540" y="1"/>
                <a:ext cx="4660" cy="10798"/>
              </a:xfrm>
              <a:prstGeom prst="rect">
                <a:avLst/>
              </a:prstGeom>
            </p:spPr>
          </p:pic>
        </p:grpSp>
        <p:cxnSp>
          <p:nvCxnSpPr>
            <p:cNvPr id="7" name="图形"/>
            <p:cNvCxnSpPr/>
            <p:nvPr/>
          </p:nvCxnSpPr>
          <p:spPr>
            <a:xfrm>
              <a:off x="2062" y="7698"/>
              <a:ext cx="13647" cy="2263"/>
            </a:xfrm>
            <a:prstGeom prst="bentConnector3">
              <a:avLst>
                <a:gd name="adj1" fmla="val 95"/>
              </a:avLst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图形"/>
            <p:cNvCxnSpPr/>
            <p:nvPr/>
          </p:nvCxnSpPr>
          <p:spPr>
            <a:xfrm>
              <a:off x="5062" y="887"/>
              <a:ext cx="12443" cy="344"/>
            </a:xfrm>
            <a:prstGeom prst="bentConnector3">
              <a:avLst>
                <a:gd name="adj1" fmla="val 100200"/>
              </a:avLst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" name="图形"/>
          <p:cNvSpPr txBox="1"/>
          <p:nvPr/>
        </p:nvSpPr>
        <p:spPr>
          <a:xfrm>
            <a:off x="5131435" y="1640205"/>
            <a:ext cx="2904491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Medium" panose="00020600040101010101" charset="-122"/>
                <a:ea typeface="阿里巴巴普惠体 Medium" panose="00020600040101010101" charset="-122"/>
              </a:rPr>
              <a:t>Part 01</a:t>
            </a:r>
          </a:p>
        </p:txBody>
      </p:sp>
      <p:sp>
        <p:nvSpPr>
          <p:cNvPr id="12" name="图形"/>
          <p:cNvSpPr txBox="1"/>
          <p:nvPr/>
        </p:nvSpPr>
        <p:spPr>
          <a:xfrm>
            <a:off x="3468054" y="3183257"/>
            <a:ext cx="6231255" cy="1137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cxnSp>
        <p:nvCxnSpPr>
          <p:cNvPr id="5" name="图形"/>
          <p:cNvCxnSpPr/>
          <p:nvPr/>
        </p:nvCxnSpPr>
        <p:spPr>
          <a:xfrm>
            <a:off x="5795011" y="2764790"/>
            <a:ext cx="157734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1270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7" name="图形"/>
          <p:cNvSpPr txBox="1"/>
          <p:nvPr/>
        </p:nvSpPr>
        <p:spPr>
          <a:xfrm>
            <a:off x="3468369" y="4320541"/>
            <a:ext cx="623189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77" grpId="0"/>
      <p:bldP spid="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3" name="图形"/>
          <p:cNvGrpSpPr/>
          <p:nvPr/>
        </p:nvGrpSpPr>
        <p:grpSpPr>
          <a:xfrm>
            <a:off x="1096646" y="1677036"/>
            <a:ext cx="10020935" cy="4365625"/>
            <a:chOff x="1727" y="2641"/>
            <a:chExt cx="15781" cy="6875"/>
          </a:xfrm>
        </p:grpSpPr>
        <p:sp>
          <p:nvSpPr>
            <p:cNvPr id="4" name="图形"/>
            <p:cNvSpPr/>
            <p:nvPr>
              <p:custDataLst>
                <p:tags r:id="rId2"/>
              </p:custDataLst>
            </p:nvPr>
          </p:nvSpPr>
          <p:spPr>
            <a:xfrm>
              <a:off x="6688" y="2641"/>
              <a:ext cx="10820" cy="30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pic>
          <p:nvPicPr>
            <p:cNvPr id="6" name="图形" descr="D:/包图网/包图网素材/商务办公/5d00be5f7bbbf.jpg5d00be5f7bbb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"/>
            <a:stretch>
              <a:fillRect/>
            </a:stretch>
          </p:blipFill>
          <p:spPr>
            <a:xfrm>
              <a:off x="1727" y="2648"/>
              <a:ext cx="4578" cy="6868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7047" y="3063"/>
              <a:ext cx="10103" cy="2360"/>
              <a:chOff x="1625" y="2302"/>
              <a:chExt cx="10103" cy="2360"/>
            </a:xfrm>
          </p:grpSpPr>
          <p:sp>
            <p:nvSpPr>
              <p:cNvPr id="35" name="图形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625" y="2302"/>
                <a:ext cx="4191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400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6" name="图形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625" y="2990"/>
                <a:ext cx="10103" cy="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 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307" y="6224"/>
              <a:ext cx="4875" cy="1034"/>
              <a:chOff x="7307" y="6224"/>
              <a:chExt cx="4875" cy="1034"/>
            </a:xfrm>
          </p:grpSpPr>
          <p:sp>
            <p:nvSpPr>
              <p:cNvPr id="8" name="图形"/>
              <p:cNvSpPr/>
              <p:nvPr>
                <p:custDataLst>
                  <p:tags r:id="rId9"/>
                </p:custDataLst>
              </p:nvPr>
            </p:nvSpPr>
            <p:spPr>
              <a:xfrm>
                <a:off x="7307" y="6224"/>
                <a:ext cx="1034" cy="103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pic>
            <p:nvPicPr>
              <p:cNvPr id="5" name="图形" descr="343435383038343b343533303033363bcfeec4b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7534" y="6451"/>
                <a:ext cx="580" cy="580"/>
              </a:xfrm>
              <a:prstGeom prst="rect">
                <a:avLst/>
              </a:prstGeom>
            </p:spPr>
          </p:pic>
          <p:sp>
            <p:nvSpPr>
              <p:cNvPr id="29" name="图形"/>
              <p:cNvSpPr txBox="1"/>
              <p:nvPr>
                <p:custDataLst>
                  <p:tags r:id="rId11"/>
                </p:custDataLst>
              </p:nvPr>
            </p:nvSpPr>
            <p:spPr>
              <a:xfrm flipH="1">
                <a:off x="8477" y="6427"/>
                <a:ext cx="3705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2675" y="6224"/>
              <a:ext cx="4732" cy="1034"/>
              <a:chOff x="12165" y="6224"/>
              <a:chExt cx="4732" cy="1034"/>
            </a:xfrm>
          </p:grpSpPr>
          <p:sp>
            <p:nvSpPr>
              <p:cNvPr id="10" name="图形"/>
              <p:cNvSpPr/>
              <p:nvPr>
                <p:custDataLst>
                  <p:tags r:id="rId6"/>
                </p:custDataLst>
              </p:nvPr>
            </p:nvSpPr>
            <p:spPr>
              <a:xfrm>
                <a:off x="12165" y="6224"/>
                <a:ext cx="1034" cy="1034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pic>
            <p:nvPicPr>
              <p:cNvPr id="9" name="图形" descr="343435383038343b343533303033363bcfeec4b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2392" y="6451"/>
                <a:ext cx="580" cy="580"/>
              </a:xfrm>
              <a:prstGeom prst="rect">
                <a:avLst/>
              </a:prstGeom>
            </p:spPr>
          </p:pic>
          <p:sp>
            <p:nvSpPr>
              <p:cNvPr id="11" name="图形"/>
              <p:cNvSpPr txBox="1"/>
              <p:nvPr>
                <p:custDataLst>
                  <p:tags r:id="rId8"/>
                </p:custDataLst>
              </p:nvPr>
            </p:nvSpPr>
            <p:spPr>
              <a:xfrm flipH="1">
                <a:off x="13357" y="6427"/>
                <a:ext cx="3540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</p:grpSp>
        <p:sp>
          <p:nvSpPr>
            <p:cNvPr id="13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7307" y="7258"/>
              <a:ext cx="4379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8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12675" y="7258"/>
              <a:ext cx="4422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1028065" y="2190115"/>
            <a:ext cx="10241915" cy="3552190"/>
            <a:chOff x="1619" y="3449"/>
            <a:chExt cx="16129" cy="5594"/>
          </a:xfrm>
        </p:grpSpPr>
        <p:grpSp>
          <p:nvGrpSpPr>
            <p:cNvPr id="16" name="组合 15"/>
            <p:cNvGrpSpPr/>
            <p:nvPr/>
          </p:nvGrpSpPr>
          <p:grpSpPr>
            <a:xfrm>
              <a:off x="1619" y="3449"/>
              <a:ext cx="11369" cy="3161"/>
              <a:chOff x="7768" y="3344"/>
              <a:chExt cx="11369" cy="3161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768" y="3344"/>
                <a:ext cx="11369" cy="1876"/>
                <a:chOff x="8188" y="3344"/>
                <a:chExt cx="11369" cy="1876"/>
              </a:xfrm>
            </p:grpSpPr>
            <p:sp>
              <p:nvSpPr>
                <p:cNvPr id="19" name="图形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8188" y="3344"/>
                  <a:ext cx="5065" cy="7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auto">
                    <a:lnSpc>
                      <a:spcPct val="120000"/>
                    </a:lnSpc>
                  </a:pPr>
                  <a:r>
                    <a:rPr lang="en-US" altLang="zh-CN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包图简圆体" panose="02010601030101010101" charset="-122"/>
                      <a:ea typeface="包图简圆体" panose="02010601030101010101" charset="-122"/>
                      <a:cs typeface="阿里巴巴普惠体" panose="00020600040101010101" charset="-122"/>
                    </a:rPr>
                    <a:t>Add subtitle text</a:t>
                  </a:r>
                  <a:endPara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20" name="图形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8188" y="4164"/>
                  <a:ext cx="11369" cy="10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  <p:sp>
            <p:nvSpPr>
              <p:cNvPr id="21" name="图形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768" y="5405"/>
                <a:ext cx="11369" cy="1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2573" y="7867"/>
              <a:ext cx="964" cy="964"/>
              <a:chOff x="13142" y="7541"/>
              <a:chExt cx="964" cy="964"/>
            </a:xfrm>
          </p:grpSpPr>
          <p:sp>
            <p:nvSpPr>
              <p:cNvPr id="27" name="图形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3142" y="7541"/>
                <a:ext cx="964" cy="964"/>
              </a:xfrm>
              <a:prstGeom prst="ellipse">
                <a:avLst/>
              </a:prstGeom>
              <a:gradFill>
                <a:gsLst>
                  <a:gs pos="0">
                    <a:srgbClr val="FCE6B8"/>
                  </a:gs>
                  <a:gs pos="100000">
                    <a:srgbClr val="FABD6D"/>
                  </a:gs>
                </a:gsLst>
                <a:lin ang="135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pic>
            <p:nvPicPr>
              <p:cNvPr id="37" name="图形" descr="303b333635383738343bc9cccef1b0ecb9ab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3385" y="7784"/>
                <a:ext cx="478" cy="478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2901" y="7604"/>
              <a:ext cx="3983" cy="1439"/>
              <a:chOff x="5445" y="7550"/>
              <a:chExt cx="3983" cy="1439"/>
            </a:xfrm>
          </p:grpSpPr>
          <p:sp>
            <p:nvSpPr>
              <p:cNvPr id="24" name="图形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445" y="7550"/>
                <a:ext cx="3983" cy="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  <a:sym typeface="+mn-ea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25" name="图形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445" y="8168"/>
                <a:ext cx="3783" cy="8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65" y="7867"/>
              <a:ext cx="964" cy="964"/>
              <a:chOff x="1322" y="7541"/>
              <a:chExt cx="964" cy="964"/>
            </a:xfrm>
          </p:grpSpPr>
          <p:sp>
            <p:nvSpPr>
              <p:cNvPr id="26" name="图形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322" y="7541"/>
                <a:ext cx="964" cy="964"/>
              </a:xfrm>
              <a:prstGeom prst="ellipse">
                <a:avLst/>
              </a:prstGeom>
              <a:gradFill>
                <a:gsLst>
                  <a:gs pos="0">
                    <a:srgbClr val="FCE6B8"/>
                  </a:gs>
                  <a:gs pos="100000">
                    <a:srgbClr val="FABD6D"/>
                  </a:gs>
                </a:gsLst>
                <a:lin ang="13500000" scaled="0"/>
              </a:gra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pic>
            <p:nvPicPr>
              <p:cNvPr id="38" name="图形" descr="303b32313538313937343bc9cccef1cab1bce4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1601" y="7784"/>
                <a:ext cx="478" cy="478"/>
              </a:xfrm>
              <a:prstGeom prst="rect">
                <a:avLst/>
              </a:prstGeom>
            </p:spPr>
          </p:pic>
        </p:grpSp>
        <p:grpSp>
          <p:nvGrpSpPr>
            <p:cNvPr id="44" name="组合 43"/>
            <p:cNvGrpSpPr/>
            <p:nvPr/>
          </p:nvGrpSpPr>
          <p:grpSpPr>
            <a:xfrm>
              <a:off x="7164" y="7867"/>
              <a:ext cx="964" cy="964"/>
              <a:chOff x="7232" y="7541"/>
              <a:chExt cx="964" cy="964"/>
            </a:xfrm>
          </p:grpSpPr>
          <p:sp>
            <p:nvSpPr>
              <p:cNvPr id="31" name="图形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232" y="7541"/>
                <a:ext cx="964" cy="964"/>
              </a:xfrm>
              <a:prstGeom prst="ellipse">
                <a:avLst/>
              </a:prstGeom>
              <a:gradFill>
                <a:gsLst>
                  <a:gs pos="0">
                    <a:srgbClr val="FCE6B8"/>
                  </a:gs>
                  <a:gs pos="100000">
                    <a:srgbClr val="FABD6D"/>
                  </a:gs>
                </a:gsLst>
                <a:lin ang="135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" panose="00020600040101010101" charset="-122"/>
                </a:endParaRPr>
              </a:p>
            </p:txBody>
          </p:sp>
          <p:pic>
            <p:nvPicPr>
              <p:cNvPr id="39" name="图形" descr="343435333336303b333635393534303bd3cabcfe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7475" y="7784"/>
                <a:ext cx="478" cy="478"/>
              </a:xfrm>
              <a:prstGeom prst="rect">
                <a:avLst/>
              </a:prstGeom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8408" y="7604"/>
              <a:ext cx="3983" cy="1439"/>
              <a:chOff x="5445" y="7550"/>
              <a:chExt cx="3983" cy="1439"/>
            </a:xfrm>
          </p:grpSpPr>
          <p:sp>
            <p:nvSpPr>
              <p:cNvPr id="7" name="图形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445" y="7550"/>
                <a:ext cx="3983" cy="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  <a:sym typeface="+mn-ea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9" name="图形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445" y="8168"/>
                <a:ext cx="3783" cy="8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765" y="7604"/>
              <a:ext cx="3983" cy="1439"/>
              <a:chOff x="5445" y="7550"/>
              <a:chExt cx="3983" cy="1439"/>
            </a:xfrm>
          </p:grpSpPr>
          <p:sp>
            <p:nvSpPr>
              <p:cNvPr id="11" name="图形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445" y="7550"/>
                <a:ext cx="3983" cy="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  <a:sym typeface="+mn-ea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3" name="图形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445" y="8168"/>
                <a:ext cx="3783" cy="8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pic>
          <p:nvPicPr>
            <p:cNvPr id="14" name="图形" descr="D:/包图网/包图网素材/商务办公/5d00bed11c986.jpg5d00bed11c986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062"/>
            <a:stretch>
              <a:fillRect/>
            </a:stretch>
          </p:blipFill>
          <p:spPr>
            <a:xfrm>
              <a:off x="13615" y="3449"/>
              <a:ext cx="3887" cy="348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28" name="图形"/>
          <p:cNvGrpSpPr/>
          <p:nvPr/>
        </p:nvGrpSpPr>
        <p:grpSpPr>
          <a:xfrm>
            <a:off x="1029336" y="1848486"/>
            <a:ext cx="10114915" cy="3625850"/>
            <a:chOff x="1621" y="2750"/>
            <a:chExt cx="15929" cy="5710"/>
          </a:xfrm>
        </p:grpSpPr>
        <p:pic>
          <p:nvPicPr>
            <p:cNvPr id="29" name="图形" descr="D:/包图网/包图网素材/商务办公/5d306fab975f9.jpg5d306fab975f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840" y="2750"/>
              <a:ext cx="5710" cy="5710"/>
            </a:xfrm>
            <a:prstGeom prst="ellipse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1621" y="3102"/>
              <a:ext cx="9478" cy="4439"/>
              <a:chOff x="1621" y="3021"/>
              <a:chExt cx="9478" cy="4439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621" y="3021"/>
                <a:ext cx="9478" cy="1591"/>
                <a:chOff x="1621" y="3021"/>
                <a:chExt cx="9478" cy="1591"/>
              </a:xfrm>
            </p:grpSpPr>
            <p:sp>
              <p:nvSpPr>
                <p:cNvPr id="32" name="图形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1621" y="3021"/>
                  <a:ext cx="5396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chemeClr val="accent1"/>
                      </a:solidFill>
                      <a:latin typeface="包图简圆体" panose="02010601030101010101" charset="-122"/>
                      <a:ea typeface="包图简圆体" panose="02010601030101010101" charset="-122"/>
                      <a:cs typeface="阿里巴巴普惠体" panose="00020600040101010101" charset="-122"/>
                    </a:rPr>
                    <a:t>【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  <a:latin typeface="包图简圆体" panose="02010601030101010101" charset="-122"/>
                      <a:ea typeface="包图简圆体" panose="02010601030101010101" charset="-122"/>
                      <a:cs typeface="阿里巴巴普惠体" panose="00020600040101010101" charset="-122"/>
                    </a:rPr>
                    <a:t>Add subtitle text</a:t>
                  </a:r>
                  <a:r>
                    <a:rPr lang="zh-CN" altLang="en-US" sz="2400" b="1" dirty="0">
                      <a:solidFill>
                        <a:schemeClr val="accent1"/>
                      </a:solidFill>
                      <a:latin typeface="包图简圆体" panose="02010601030101010101" charset="-122"/>
                      <a:ea typeface="包图简圆体" panose="02010601030101010101" charset="-122"/>
                      <a:cs typeface="阿里巴巴普惠体" panose="00020600040101010101" charset="-122"/>
                    </a:rPr>
                    <a:t>】</a:t>
                  </a:r>
                </a:p>
              </p:txBody>
            </p:sp>
            <p:sp>
              <p:nvSpPr>
                <p:cNvPr id="33" name="图形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1621" y="3654"/>
                  <a:ext cx="9478" cy="9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indent="0" algn="l">
                    <a:lnSpc>
                      <a:spcPct val="150000"/>
                    </a:lnSpc>
                    <a:buNone/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</a:t>
                  </a:r>
                  <a:r>
                    <a:rPr lang="en-US" altLang="zh-CN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etc.Click</a:t>
                  </a: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1621" y="5869"/>
                <a:ext cx="9478" cy="1591"/>
                <a:chOff x="1621" y="3021"/>
                <a:chExt cx="9478" cy="1591"/>
              </a:xfrm>
            </p:grpSpPr>
            <p:sp>
              <p:nvSpPr>
                <p:cNvPr id="35" name="图形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1621" y="3021"/>
                  <a:ext cx="4884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chemeClr val="accent1"/>
                      </a:solidFill>
                      <a:latin typeface="包图简圆体" panose="02010601030101010101" charset="-122"/>
                      <a:ea typeface="包图简圆体" panose="02010601030101010101" charset="-122"/>
                      <a:cs typeface="阿里巴巴普惠体" panose="00020600040101010101" charset="-122"/>
                    </a:rPr>
                    <a:t>【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  <a:latin typeface="包图简圆体" panose="02010601030101010101" charset="-122"/>
                      <a:ea typeface="包图简圆体" panose="02010601030101010101" charset="-122"/>
                      <a:cs typeface="阿里巴巴普惠体" panose="00020600040101010101" charset="-122"/>
                    </a:rPr>
                    <a:t>Add subtitle text</a:t>
                  </a:r>
                  <a:r>
                    <a:rPr lang="zh-CN" altLang="en-US" sz="2400" b="1" dirty="0">
                      <a:solidFill>
                        <a:schemeClr val="accent1"/>
                      </a:solidFill>
                      <a:latin typeface="包图简圆体" panose="02010601030101010101" charset="-122"/>
                      <a:ea typeface="包图简圆体" panose="02010601030101010101" charset="-122"/>
                      <a:cs typeface="阿里巴巴普惠体" panose="00020600040101010101" charset="-122"/>
                    </a:rPr>
                    <a:t>】</a:t>
                  </a:r>
                </a:p>
              </p:txBody>
            </p:sp>
            <p:sp>
              <p:nvSpPr>
                <p:cNvPr id="36" name="图形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1621" y="3654"/>
                  <a:ext cx="9478" cy="9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indent="0" algn="l">
                    <a:lnSpc>
                      <a:spcPct val="150000"/>
                    </a:lnSpc>
                    <a:buNone/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</a:t>
                  </a:r>
                  <a:r>
                    <a:rPr lang="en-US" altLang="zh-CN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etc.Click</a:t>
                  </a: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1116330" y="1786255"/>
            <a:ext cx="9937751" cy="4103370"/>
            <a:chOff x="1730" y="2717"/>
            <a:chExt cx="15650" cy="6462"/>
          </a:xfrm>
        </p:grpSpPr>
        <p:sp>
          <p:nvSpPr>
            <p:cNvPr id="18" name="图形"/>
            <p:cNvSpPr/>
            <p:nvPr>
              <p:custDataLst>
                <p:tags r:id="rId2"/>
              </p:custDataLst>
            </p:nvPr>
          </p:nvSpPr>
          <p:spPr>
            <a:xfrm>
              <a:off x="1730" y="3207"/>
              <a:ext cx="6463" cy="2301"/>
            </a:xfrm>
            <a:prstGeom prst="roundRect">
              <a:avLst>
                <a:gd name="adj" fmla="val 10733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包图简圆体" panose="02010601030101010101" charset="-122"/>
                <a:ea typeface="包图简圆体" panose="02010601030101010101" charset="-122"/>
                <a:cs typeface="包图简圆体" panose="02010601030101010101" charset="-122"/>
                <a:sym typeface="包图简圆体" panose="02010601030101010101" charset="-122"/>
              </a:endParaRPr>
            </a:p>
          </p:txBody>
        </p:sp>
        <p:sp>
          <p:nvSpPr>
            <p:cNvPr id="20" name="图形"/>
            <p:cNvSpPr/>
            <p:nvPr>
              <p:custDataLst>
                <p:tags r:id="rId3"/>
              </p:custDataLst>
            </p:nvPr>
          </p:nvSpPr>
          <p:spPr>
            <a:xfrm>
              <a:off x="2239" y="3568"/>
              <a:ext cx="5831" cy="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包图简圆体" panose="02010601030101010101" charset="-122"/>
                <a:ea typeface="包图简圆体" panose="02010601030101010101" charset="-122"/>
                <a:cs typeface="Arial" panose="020B0604020202020204" pitchFamily="34" charset="0"/>
                <a:sym typeface="包图简圆体" panose="02010601030101010101" charset="-122"/>
              </a:endParaRPr>
            </a:p>
          </p:txBody>
        </p:sp>
        <p:sp>
          <p:nvSpPr>
            <p:cNvPr id="22" name="图形"/>
            <p:cNvSpPr/>
            <p:nvPr>
              <p:custDataLst>
                <p:tags r:id="rId4"/>
              </p:custDataLst>
            </p:nvPr>
          </p:nvSpPr>
          <p:spPr>
            <a:xfrm>
              <a:off x="1730" y="6878"/>
              <a:ext cx="6463" cy="2301"/>
            </a:xfrm>
            <a:prstGeom prst="roundRect">
              <a:avLst>
                <a:gd name="adj" fmla="val 10733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包图简圆体" panose="02010601030101010101" charset="-122"/>
                <a:ea typeface="包图简圆体" panose="02010601030101010101" charset="-122"/>
                <a:cs typeface="包图简圆体" panose="02010601030101010101" charset="-122"/>
                <a:sym typeface="包图简圆体" panose="02010601030101010101" charset="-122"/>
              </a:endParaRPr>
            </a:p>
          </p:txBody>
        </p:sp>
        <p:sp>
          <p:nvSpPr>
            <p:cNvPr id="26" name="图形"/>
            <p:cNvSpPr/>
            <p:nvPr>
              <p:custDataLst>
                <p:tags r:id="rId5"/>
              </p:custDataLst>
            </p:nvPr>
          </p:nvSpPr>
          <p:spPr>
            <a:xfrm>
              <a:off x="11007" y="3207"/>
              <a:ext cx="6373" cy="2301"/>
            </a:xfrm>
            <a:prstGeom prst="roundRect">
              <a:avLst>
                <a:gd name="adj" fmla="val 10733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包图简圆体" panose="02010601030101010101" charset="-122"/>
                <a:ea typeface="包图简圆体" panose="02010601030101010101" charset="-122"/>
                <a:cs typeface="包图简圆体" panose="02010601030101010101" charset="-122"/>
                <a:sym typeface="包图简圆体" panose="02010601030101010101" charset="-122"/>
              </a:endParaRPr>
            </a:p>
          </p:txBody>
        </p:sp>
        <p:sp>
          <p:nvSpPr>
            <p:cNvPr id="30" name="图形"/>
            <p:cNvSpPr/>
            <p:nvPr>
              <p:custDataLst>
                <p:tags r:id="rId6"/>
              </p:custDataLst>
            </p:nvPr>
          </p:nvSpPr>
          <p:spPr>
            <a:xfrm>
              <a:off x="11007" y="6878"/>
              <a:ext cx="6373" cy="2301"/>
            </a:xfrm>
            <a:prstGeom prst="roundRect">
              <a:avLst>
                <a:gd name="adj" fmla="val 10733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包图简圆体" panose="02010601030101010101" charset="-122"/>
                <a:ea typeface="包图简圆体" panose="02010601030101010101" charset="-122"/>
                <a:cs typeface="包图简圆体" panose="02010601030101010101" charset="-122"/>
                <a:sym typeface="包图简圆体" panose="02010601030101010101" charset="-122"/>
              </a:endParaRPr>
            </a:p>
          </p:txBody>
        </p:sp>
        <p:sp>
          <p:nvSpPr>
            <p:cNvPr id="34" name="图形"/>
            <p:cNvSpPr/>
            <p:nvPr>
              <p:custDataLst>
                <p:tags r:id="rId7"/>
              </p:custDataLst>
            </p:nvPr>
          </p:nvSpPr>
          <p:spPr>
            <a:xfrm>
              <a:off x="8553" y="4785"/>
              <a:ext cx="2096" cy="2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包图简圆体" panose="02010601030101010101" charset="-122"/>
                <a:ea typeface="包图简圆体" panose="02010601030101010101" charset="-122"/>
                <a:cs typeface="包图简圆体" panose="02010601030101010101" charset="-122"/>
                <a:sym typeface="包图简圆体" panose="02010601030101010101" charset="-122"/>
              </a:endParaRPr>
            </a:p>
          </p:txBody>
        </p:sp>
        <p:sp>
          <p:nvSpPr>
            <p:cNvPr id="17" name="图形"/>
            <p:cNvSpPr/>
            <p:nvPr>
              <p:custDataLst>
                <p:tags r:id="rId8"/>
              </p:custDataLst>
            </p:nvPr>
          </p:nvSpPr>
          <p:spPr>
            <a:xfrm>
              <a:off x="2822" y="2717"/>
              <a:ext cx="4280" cy="79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rPr>
                <a:t>Add subtitle text</a:t>
              </a:r>
              <a:endParaRPr lang="zh-CN" altLang="en-US" sz="2000" dirty="0">
                <a:solidFill>
                  <a:schemeClr val="bg1"/>
                </a:solidFill>
                <a:latin typeface="包图简圆体" panose="02010601030101010101" charset="-122"/>
                <a:ea typeface="包图简圆体" panose="0201060103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1" name="图形"/>
            <p:cNvSpPr/>
            <p:nvPr>
              <p:custDataLst>
                <p:tags r:id="rId9"/>
              </p:custDataLst>
            </p:nvPr>
          </p:nvSpPr>
          <p:spPr>
            <a:xfrm>
              <a:off x="2822" y="6388"/>
              <a:ext cx="4280" cy="79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rPr>
                <a:t>Add subtitle text</a:t>
              </a:r>
              <a:endParaRPr lang="zh-CN" altLang="en-US" sz="2000" dirty="0">
                <a:solidFill>
                  <a:schemeClr val="bg1"/>
                </a:solidFill>
                <a:latin typeface="包图简圆体" panose="02010601030101010101" charset="-122"/>
                <a:ea typeface="包图简圆体" panose="0201060103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5" name="图形"/>
            <p:cNvSpPr/>
            <p:nvPr>
              <p:custDataLst>
                <p:tags r:id="rId10"/>
              </p:custDataLst>
            </p:nvPr>
          </p:nvSpPr>
          <p:spPr>
            <a:xfrm>
              <a:off x="12054" y="2717"/>
              <a:ext cx="4280" cy="79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rPr>
                <a:t>Add subtitle text</a:t>
              </a:r>
              <a:endParaRPr lang="zh-CN" altLang="en-US" sz="2000" dirty="0">
                <a:solidFill>
                  <a:schemeClr val="bg1"/>
                </a:solidFill>
                <a:latin typeface="包图简圆体" panose="02010601030101010101" charset="-122"/>
                <a:ea typeface="包图简圆体" panose="0201060103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9" name="图形"/>
            <p:cNvSpPr/>
            <p:nvPr>
              <p:custDataLst>
                <p:tags r:id="rId11"/>
              </p:custDataLst>
            </p:nvPr>
          </p:nvSpPr>
          <p:spPr>
            <a:xfrm>
              <a:off x="12054" y="6388"/>
              <a:ext cx="4280" cy="79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  <a:sym typeface="+mn-ea"/>
                </a:rPr>
                <a:t>Add subtitle text</a:t>
              </a:r>
              <a:endParaRPr lang="zh-CN" altLang="en-US" sz="2000" dirty="0">
                <a:solidFill>
                  <a:schemeClr val="bg1"/>
                </a:solidFill>
                <a:latin typeface="包图简圆体" panose="02010601030101010101" charset="-122"/>
                <a:ea typeface="包图简圆体" panose="0201060103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54" name="图形"/>
            <p:cNvSpPr txBox="1"/>
            <p:nvPr>
              <p:custDataLst>
                <p:tags r:id="rId12"/>
              </p:custDataLst>
            </p:nvPr>
          </p:nvSpPr>
          <p:spPr>
            <a:xfrm>
              <a:off x="1993" y="3522"/>
              <a:ext cx="5938" cy="11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55" name="图形"/>
            <p:cNvSpPr txBox="1"/>
            <p:nvPr>
              <p:custDataLst>
                <p:tags r:id="rId13"/>
              </p:custDataLst>
            </p:nvPr>
          </p:nvSpPr>
          <p:spPr>
            <a:xfrm>
              <a:off x="11225" y="3522"/>
              <a:ext cx="5938" cy="11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56" name="图形"/>
            <p:cNvSpPr txBox="1"/>
            <p:nvPr>
              <p:custDataLst>
                <p:tags r:id="rId14"/>
              </p:custDataLst>
            </p:nvPr>
          </p:nvSpPr>
          <p:spPr>
            <a:xfrm>
              <a:off x="1993" y="7206"/>
              <a:ext cx="5938" cy="11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3" name="图形"/>
            <p:cNvSpPr txBox="1"/>
            <p:nvPr>
              <p:custDataLst>
                <p:tags r:id="rId15"/>
              </p:custDataLst>
            </p:nvPr>
          </p:nvSpPr>
          <p:spPr>
            <a:xfrm>
              <a:off x="11245" y="7184"/>
              <a:ext cx="5897" cy="11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pic>
          <p:nvPicPr>
            <p:cNvPr id="58" name="图形" descr="303b343531393637393bcfeec4bfbcc6bbae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046" y="5278"/>
              <a:ext cx="1110" cy="111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图形"/>
          <p:cNvGrpSpPr/>
          <p:nvPr/>
        </p:nvGrpSpPr>
        <p:grpSpPr>
          <a:xfrm>
            <a:off x="0" y="635"/>
            <a:ext cx="12192000" cy="6856730"/>
            <a:chOff x="0" y="1"/>
            <a:chExt cx="19200" cy="10798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1"/>
              <a:ext cx="19200" cy="10799"/>
              <a:chOff x="0" y="1"/>
              <a:chExt cx="19200" cy="10799"/>
            </a:xfrm>
          </p:grpSpPr>
          <p:pic>
            <p:nvPicPr>
              <p:cNvPr id="2" name="图形" descr="5ca9d72f168f9-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"/>
                <a:ext cx="19200" cy="10799"/>
              </a:xfrm>
              <a:prstGeom prst="rect">
                <a:avLst/>
              </a:prstGeom>
            </p:spPr>
          </p:pic>
          <p:pic>
            <p:nvPicPr>
              <p:cNvPr id="3" name="图形" descr="5ca9d72f168f9-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540" y="1"/>
                <a:ext cx="4660" cy="10798"/>
              </a:xfrm>
              <a:prstGeom prst="rect">
                <a:avLst/>
              </a:prstGeom>
            </p:spPr>
          </p:pic>
        </p:grpSp>
        <p:cxnSp>
          <p:nvCxnSpPr>
            <p:cNvPr id="7" name="图形"/>
            <p:cNvCxnSpPr/>
            <p:nvPr/>
          </p:nvCxnSpPr>
          <p:spPr>
            <a:xfrm>
              <a:off x="2062" y="7698"/>
              <a:ext cx="13647" cy="2263"/>
            </a:xfrm>
            <a:prstGeom prst="bentConnector3">
              <a:avLst>
                <a:gd name="adj1" fmla="val 95"/>
              </a:avLst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图形"/>
            <p:cNvCxnSpPr/>
            <p:nvPr/>
          </p:nvCxnSpPr>
          <p:spPr>
            <a:xfrm>
              <a:off x="5062" y="887"/>
              <a:ext cx="12443" cy="344"/>
            </a:xfrm>
            <a:prstGeom prst="bentConnector3">
              <a:avLst>
                <a:gd name="adj1" fmla="val 100200"/>
              </a:avLst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" name="图形"/>
          <p:cNvSpPr txBox="1"/>
          <p:nvPr/>
        </p:nvSpPr>
        <p:spPr>
          <a:xfrm>
            <a:off x="5131435" y="1640205"/>
            <a:ext cx="2904491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Medium" panose="00020600040101010101" charset="-122"/>
                <a:ea typeface="阿里巴巴普惠体 Medium" panose="00020600040101010101" charset="-122"/>
              </a:rPr>
              <a:t>Part 02</a:t>
            </a:r>
          </a:p>
        </p:txBody>
      </p:sp>
      <p:sp>
        <p:nvSpPr>
          <p:cNvPr id="12" name="图形"/>
          <p:cNvSpPr txBox="1"/>
          <p:nvPr/>
        </p:nvSpPr>
        <p:spPr>
          <a:xfrm>
            <a:off x="3468054" y="3183257"/>
            <a:ext cx="6231255" cy="1137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cxnSp>
        <p:nvCxnSpPr>
          <p:cNvPr id="5" name="图形"/>
          <p:cNvCxnSpPr/>
          <p:nvPr/>
        </p:nvCxnSpPr>
        <p:spPr>
          <a:xfrm>
            <a:off x="5795011" y="2764790"/>
            <a:ext cx="157734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1270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7" name="图形"/>
          <p:cNvSpPr txBox="1"/>
          <p:nvPr/>
        </p:nvSpPr>
        <p:spPr>
          <a:xfrm>
            <a:off x="3468369" y="4320541"/>
            <a:ext cx="623189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2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</p:spTree>
    <p:custDataLst>
      <p:tags r:id="rId1"/>
    </p:custDataLst>
  </p:cSld>
  <p:clrMapOvr>
    <a:masterClrMapping/>
  </p:clrMapOvr>
  <p:transition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77" grpId="0"/>
      <p:bldP spid="7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"/>
          <p:cNvSpPr txBox="1"/>
          <p:nvPr/>
        </p:nvSpPr>
        <p:spPr>
          <a:xfrm>
            <a:off x="4455797" y="561342"/>
            <a:ext cx="3279775" cy="59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4000" dirty="0">
                <a:solidFill>
                  <a:srgbClr val="568FBC"/>
                </a:solidFill>
                <a:effectLst/>
                <a:latin typeface="包图简圆体" panose="02010601030101010101" charset="-122"/>
                <a:ea typeface="包图简圆体" panose="02010601030101010101" charset="-122"/>
              </a:rPr>
              <a:t>Add title text</a:t>
            </a:r>
            <a:endParaRPr lang="zh-CN" altLang="en-US" sz="4000" dirty="0">
              <a:solidFill>
                <a:srgbClr val="568FBC"/>
              </a:solidFill>
              <a:effectLst/>
              <a:latin typeface="包图简圆体" panose="02010601030101010101" charset="-122"/>
              <a:ea typeface="包图简圆体" panose="02010601030101010101" charset="-122"/>
            </a:endParaRPr>
          </a:p>
        </p:txBody>
      </p:sp>
      <p:grpSp>
        <p:nvGrpSpPr>
          <p:cNvPr id="3" name="图形"/>
          <p:cNvGrpSpPr/>
          <p:nvPr/>
        </p:nvGrpSpPr>
        <p:grpSpPr>
          <a:xfrm>
            <a:off x="1037591" y="1616075"/>
            <a:ext cx="10093960" cy="4246880"/>
            <a:chOff x="1634" y="2545"/>
            <a:chExt cx="15896" cy="6688"/>
          </a:xfrm>
        </p:grpSpPr>
        <p:pic>
          <p:nvPicPr>
            <p:cNvPr id="15" name="图形" descr="D:/包图网/包图网素材/商务办公/5d00bd0a5eee5.jpg5d00bd0a5eee5"/>
            <p:cNvPicPr>
              <a:picLocks noGrp="1"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"/>
            <a:stretch>
              <a:fillRect/>
            </a:stretch>
          </p:blipFill>
          <p:spPr>
            <a:xfrm>
              <a:off x="10538" y="2545"/>
              <a:ext cx="6992" cy="6688"/>
            </a:xfrm>
            <a:custGeom>
              <a:avLst>
                <a:gd name="connsiteX0" fmla="*/ 2887663 w 5534025"/>
                <a:gd name="connsiteY0" fmla="*/ 0 h 5292725"/>
                <a:gd name="connsiteX1" fmla="*/ 5534025 w 5534025"/>
                <a:gd name="connsiteY1" fmla="*/ 2646363 h 5292725"/>
                <a:gd name="connsiteX2" fmla="*/ 2887663 w 5534025"/>
                <a:gd name="connsiteY2" fmla="*/ 5292725 h 5292725"/>
                <a:gd name="connsiteX3" fmla="*/ 2887663 w 5534025"/>
                <a:gd name="connsiteY3" fmla="*/ 3969544 h 5292725"/>
                <a:gd name="connsiteX4" fmla="*/ 0 w 5534025"/>
                <a:gd name="connsiteY4" fmla="*/ 3969544 h 5292725"/>
                <a:gd name="connsiteX5" fmla="*/ 1323181 w 5534025"/>
                <a:gd name="connsiteY5" fmla="*/ 2646363 h 5292725"/>
                <a:gd name="connsiteX6" fmla="*/ 0 w 5534025"/>
                <a:gd name="connsiteY6" fmla="*/ 1323181 h 5292725"/>
                <a:gd name="connsiteX7" fmla="*/ 2887663 w 5534025"/>
                <a:gd name="connsiteY7" fmla="*/ 1323181 h 5292725"/>
              </a:avLst>
              <a:gdLst>
                <a:gd name="connsiteX0-1" fmla="*/ 2887663 w 5534025"/>
                <a:gd name="connsiteY0-2" fmla="*/ 0 h 5292725"/>
                <a:gd name="connsiteX1-3" fmla="*/ 5534025 w 5534025"/>
                <a:gd name="connsiteY1-4" fmla="*/ 2646363 h 5292725"/>
                <a:gd name="connsiteX2-5" fmla="*/ 2887663 w 5534025"/>
                <a:gd name="connsiteY2-6" fmla="*/ 5292725 h 5292725"/>
                <a:gd name="connsiteX3-7" fmla="*/ 2887663 w 5534025"/>
                <a:gd name="connsiteY3-8" fmla="*/ 3969544 h 5292725"/>
                <a:gd name="connsiteX4-9" fmla="*/ 0 w 5534025"/>
                <a:gd name="connsiteY4-10" fmla="*/ 3969544 h 5292725"/>
                <a:gd name="connsiteX5-11" fmla="*/ 1323181 w 5534025"/>
                <a:gd name="connsiteY5-12" fmla="*/ 2646363 h 5292725"/>
                <a:gd name="connsiteX6-13" fmla="*/ 0 w 5534025"/>
                <a:gd name="connsiteY6-14" fmla="*/ 1323181 h 5292725"/>
                <a:gd name="connsiteX7-15" fmla="*/ 2887663 w 5534025"/>
                <a:gd name="connsiteY7-16" fmla="*/ 1323181 h 529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34025" h="5292725">
                  <a:moveTo>
                    <a:pt x="2887663" y="0"/>
                  </a:moveTo>
                  <a:lnTo>
                    <a:pt x="5534025" y="2646363"/>
                  </a:lnTo>
                  <a:lnTo>
                    <a:pt x="2887663" y="5292725"/>
                  </a:lnTo>
                  <a:lnTo>
                    <a:pt x="2887663" y="3969544"/>
                  </a:lnTo>
                  <a:lnTo>
                    <a:pt x="0" y="3969544"/>
                  </a:lnTo>
                  <a:lnTo>
                    <a:pt x="1323181" y="2646363"/>
                  </a:lnTo>
                  <a:lnTo>
                    <a:pt x="0" y="1323181"/>
                  </a:lnTo>
                  <a:lnTo>
                    <a:pt x="2887663" y="1323181"/>
                  </a:lnTo>
                  <a:close/>
                </a:path>
                <a:path w="5534025" h="5292725">
                  <a:moveTo>
                    <a:pt x="2887663" y="0"/>
                  </a:moveTo>
                  <a:lnTo>
                    <a:pt x="5534025" y="2646363"/>
                  </a:lnTo>
                  <a:lnTo>
                    <a:pt x="2887663" y="5292725"/>
                  </a:lnTo>
                  <a:lnTo>
                    <a:pt x="2887663" y="3969544"/>
                  </a:lnTo>
                  <a:lnTo>
                    <a:pt x="0" y="3969544"/>
                  </a:lnTo>
                  <a:lnTo>
                    <a:pt x="1323181" y="2646363"/>
                  </a:lnTo>
                  <a:lnTo>
                    <a:pt x="0" y="1323181"/>
                  </a:lnTo>
                  <a:lnTo>
                    <a:pt x="2887663" y="1323181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</p:spPr>
        </p:pic>
        <p:grpSp>
          <p:nvGrpSpPr>
            <p:cNvPr id="25" name="组合 24"/>
            <p:cNvGrpSpPr/>
            <p:nvPr/>
          </p:nvGrpSpPr>
          <p:grpSpPr>
            <a:xfrm>
              <a:off x="1634" y="2923"/>
              <a:ext cx="8468" cy="5446"/>
              <a:chOff x="1634" y="2861"/>
              <a:chExt cx="8468" cy="5446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649" y="2861"/>
                <a:ext cx="8453" cy="2021"/>
                <a:chOff x="1649" y="2584"/>
                <a:chExt cx="8453" cy="2021"/>
              </a:xfrm>
            </p:grpSpPr>
            <p:sp>
              <p:nvSpPr>
                <p:cNvPr id="33" name="图形"/>
                <p:cNvSpPr txBox="1"/>
                <p:nvPr/>
              </p:nvSpPr>
              <p:spPr>
                <a:xfrm>
                  <a:off x="1649" y="2584"/>
                  <a:ext cx="4069" cy="5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包图简圆体" panose="02010601030101010101" charset="-122"/>
                      <a:ea typeface="包图简圆体" panose="02010601030101010101" charset="-122"/>
                      <a:cs typeface="阿里巴巴普惠体" panose="00020600040101010101" charset="-122"/>
                    </a:rPr>
                    <a:t>Add subtitle text</a:t>
                  </a:r>
                  <a:endPara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34" name="图形"/>
                <p:cNvSpPr txBox="1"/>
                <p:nvPr/>
              </p:nvSpPr>
              <p:spPr>
                <a:xfrm>
                  <a:off x="1649" y="3138"/>
                  <a:ext cx="8453" cy="14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 Click here to add text content, such as keywords, some brief introductions, etc.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  <p:sp>
            <p:nvSpPr>
              <p:cNvPr id="17" name="图形"/>
              <p:cNvSpPr txBox="1"/>
              <p:nvPr/>
            </p:nvSpPr>
            <p:spPr>
              <a:xfrm>
                <a:off x="1649" y="5986"/>
                <a:ext cx="3603" cy="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8" name="图形"/>
              <p:cNvSpPr txBox="1"/>
              <p:nvPr/>
            </p:nvSpPr>
            <p:spPr>
              <a:xfrm>
                <a:off x="1649" y="7050"/>
                <a:ext cx="3909" cy="1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19" name="图形"/>
              <p:cNvSpPr txBox="1"/>
              <p:nvPr/>
            </p:nvSpPr>
            <p:spPr>
              <a:xfrm>
                <a:off x="6184" y="5986"/>
                <a:ext cx="3416" cy="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包图简圆体" panose="02010601030101010101" charset="-122"/>
                    <a:ea typeface="包图简圆体" panose="0201060103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包图简圆体" panose="02010601030101010101" charset="-122"/>
                  <a:ea typeface="包图简圆体" panose="0201060103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0" name="图形"/>
              <p:cNvSpPr txBox="1"/>
              <p:nvPr/>
            </p:nvSpPr>
            <p:spPr>
              <a:xfrm>
                <a:off x="6184" y="7050"/>
                <a:ext cx="3917" cy="1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cxnSp>
            <p:nvCxnSpPr>
              <p:cNvPr id="21" name="图形"/>
              <p:cNvCxnSpPr/>
              <p:nvPr/>
            </p:nvCxnSpPr>
            <p:spPr>
              <a:xfrm>
                <a:off x="1634" y="6793"/>
                <a:ext cx="15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4" name="图形"/>
              <p:cNvCxnSpPr/>
              <p:nvPr/>
            </p:nvCxnSpPr>
            <p:spPr>
              <a:xfrm>
                <a:off x="6184" y="6793"/>
                <a:ext cx="15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ransition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da39068-c3c3-4b03-a80f-d80b6c488227"/>
  <p:tag name="COMMONDATA" val="eyJoZGlkIjoiMmU2MTYxZjg3NjVlZTM2ZThmYTFjYTFlYjE4OTY4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,&quot;left&quot;:87.85,&quot;top&quot;:164.05,&quot;width&quot;:145.05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,&quot;left&quot;:87.85,&quot;top&quot;:164.05,&quot;width&quot;:145.05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,&quot;left&quot;:87.85,&quot;top&quot;:164.05,&quot;width&quot;:145.05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63.8,&quot;left&quot;:87.85,&quot;top&quot;:164.05,&quot;width&quot;:145.05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281.0032283464567,&quot;left&quot;:105.10685039370074,&quot;top&quot;:151.59826771653542,&quot;width&quot;:728.7133858267716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freeppt7.com">
  <a:themeElements>
    <a:clrScheme name="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9DC0DF"/>
      </a:accent1>
      <a:accent2>
        <a:srgbClr val="568FBC"/>
      </a:accent2>
      <a:accent3>
        <a:srgbClr val="9DC0DF"/>
      </a:accent3>
      <a:accent4>
        <a:srgbClr val="568FBC"/>
      </a:accent4>
      <a:accent5>
        <a:srgbClr val="9DC0DF"/>
      </a:accent5>
      <a:accent6>
        <a:srgbClr val="568FBC"/>
      </a:accent6>
      <a:hlink>
        <a:srgbClr val="0563C1"/>
      </a:hlink>
      <a:folHlink>
        <a:srgbClr val="954D72"/>
      </a:folHlink>
    </a:clrScheme>
    <a:fontScheme name="自定义 9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1649</Words>
  <Application>Microsoft Office PowerPoint</Application>
  <PresentationFormat>宽屏</PresentationFormat>
  <Paragraphs>204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阿里巴巴普惠体</vt:lpstr>
      <vt:lpstr>阿里巴巴普惠体 Medium</vt:lpstr>
      <vt:lpstr>包图简圆体</vt:lpstr>
      <vt:lpstr>微软雅黑</vt:lpstr>
      <vt:lpstr>Arial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www.freeppt7.com</dc:creator>
  <cp:keywords>www.freeppt7.com</cp:keywords>
  <dc:description>www.freeppt7.com</dc:description>
  <cp:lastModifiedBy>kaiweiliu9209@outlook.com</cp:lastModifiedBy>
  <cp:revision>280</cp:revision>
  <dcterms:created xsi:type="dcterms:W3CDTF">2019-06-19T02:08:00Z</dcterms:created>
  <dcterms:modified xsi:type="dcterms:W3CDTF">2024-12-10T06:39:27Z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