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Lst>
  <p:notesMasterIdLst>
    <p:notesMasterId r:id="rId28"/>
  </p:notesMasterIdLst>
  <p:handoutMasterIdLst>
    <p:handoutMasterId r:id="rId29"/>
  </p:handoutMasterIdLst>
  <p:sldIdLst>
    <p:sldId id="362" r:id="rId3"/>
    <p:sldId id="363" r:id="rId4"/>
    <p:sldId id="369" r:id="rId5"/>
    <p:sldId id="387" r:id="rId6"/>
    <p:sldId id="391" r:id="rId7"/>
    <p:sldId id="392" r:id="rId8"/>
    <p:sldId id="393" r:id="rId9"/>
    <p:sldId id="388" r:id="rId10"/>
    <p:sldId id="394" r:id="rId11"/>
    <p:sldId id="395" r:id="rId12"/>
    <p:sldId id="396" r:id="rId13"/>
    <p:sldId id="389" r:id="rId14"/>
    <p:sldId id="397" r:id="rId15"/>
    <p:sldId id="398" r:id="rId16"/>
    <p:sldId id="399" r:id="rId17"/>
    <p:sldId id="390" r:id="rId18"/>
    <p:sldId id="400" r:id="rId19"/>
    <p:sldId id="401" r:id="rId20"/>
    <p:sldId id="402" r:id="rId21"/>
    <p:sldId id="366" r:id="rId22"/>
    <p:sldId id="321" r:id="rId23"/>
    <p:sldId id="1775" r:id="rId24"/>
    <p:sldId id="1776" r:id="rId25"/>
    <p:sldId id="1777" r:id="rId26"/>
    <p:sldId id="289"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6" autoAdjust="0"/>
    <p:restoredTop sz="95308" autoAdjust="0"/>
  </p:normalViewPr>
  <p:slideViewPr>
    <p:cSldViewPr snapToGrid="0" snapToObjects="1">
      <p:cViewPr varScale="1">
        <p:scale>
          <a:sx n="88" d="100"/>
          <a:sy n="88" d="100"/>
        </p:scale>
        <p:origin x="69"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6" d="100"/>
        <a:sy n="19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2024/12/12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2024/12/12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1"/>
        <p:cNvGrpSpPr/>
        <p:nvPr/>
      </p:nvGrpSpPr>
      <p:grpSpPr>
        <a:xfrm>
          <a:off x="0" y="0"/>
          <a:ext cx="0" cy="0"/>
          <a:chOff x="0" y="0"/>
          <a:chExt cx="0" cy="0"/>
        </a:xfrm>
      </p:grpSpPr>
      <p:sp>
        <p:nvSpPr>
          <p:cNvPr id="9132" name="Google Shape;9132;g92bac1024b_2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3" name="Google Shape;9133;g92bac1024b_2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1" y="0"/>
            <a:ext cx="997378" cy="618101"/>
          </a:xfrm>
          <a:prstGeom prst="rect">
            <a:avLst/>
          </a:prstGeom>
        </p:spPr>
      </p:pic>
      <p:pic>
        <p:nvPicPr>
          <p:cNvPr id="2" name="图片 1"/>
          <p:cNvPicPr>
            <a:picLocks noChangeAspect="1"/>
          </p:cNvPicPr>
          <p:nvPr userDrawn="1"/>
        </p:nvPicPr>
        <p:blipFill>
          <a:blip r:embed="rId3"/>
          <a:stretch>
            <a:fillRect/>
          </a:stretch>
        </p:blipFill>
        <p:spPr>
          <a:xfrm>
            <a:off x="123348" y="155938"/>
            <a:ext cx="730364" cy="822008"/>
          </a:xfrm>
          <a:prstGeom prst="rect">
            <a:avLst/>
          </a:prstGeom>
        </p:spPr>
      </p:pic>
      <p:sp>
        <p:nvSpPr>
          <p:cNvPr id="4" name="文本框 3"/>
          <p:cNvSpPr txBox="1"/>
          <p:nvPr userDrawn="1"/>
        </p:nvSpPr>
        <p:spPr>
          <a:xfrm>
            <a:off x="250064" y="384089"/>
            <a:ext cx="497252" cy="400110"/>
          </a:xfrm>
          <a:prstGeom prst="rect">
            <a:avLst/>
          </a:prstGeom>
          <a:noFill/>
        </p:spPr>
        <p:txBody>
          <a:bodyPr wrap="none" rtlCol="0">
            <a:spAutoFit/>
          </a:bodyPr>
          <a:lstStyle/>
          <a:p>
            <a:pPr algn="ctr"/>
            <a:fld id="{6301A1A6-420F-C846-8EAC-DB8E8315B17F}" type="slidenum">
              <a:rPr kumimoji="1" lang="zh-CN" altLang="en-US" sz="2000" smtClean="0">
                <a:solidFill>
                  <a:schemeClr val="bg1"/>
                </a:solidFill>
                <a:ea typeface="微软雅黑" panose="020B0503020204020204" pitchFamily="34" charset="-122"/>
              </a:rPr>
              <a:t>‹#›</a:t>
            </a:fld>
            <a:endParaRPr kumimoji="1" lang="zh-CN" altLang="en-US" sz="2000"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965031" y="3367444"/>
            <a:ext cx="453650" cy="149208"/>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http://www.freeppt7.com/hangye/</a:t>
            </a:r>
          </a:p>
        </p:txBody>
      </p:sp>
      <p:sp>
        <p:nvSpPr>
          <p:cNvPr id="3" name="TextBox 8"/>
          <p:cNvSpPr txBox="1"/>
          <p:nvPr/>
        </p:nvSpPr>
        <p:spPr>
          <a:xfrm>
            <a:off x="7509627" y="2215277"/>
            <a:ext cx="540060" cy="118430"/>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http://www.freeppt7.com/hangye/</a:t>
            </a:r>
          </a:p>
        </p:txBody>
      </p:sp>
      <p:sp>
        <p:nvSpPr>
          <p:cNvPr id="4"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5" name="文本占位符 2"/>
          <p:cNvSpPr>
            <a:spLocks noGrp="1"/>
          </p:cNvSpPr>
          <p:nvPr>
            <p:ph type="body" idx="1"/>
          </p:nvPr>
        </p:nvSpPr>
        <p:spPr>
          <a:xfrm>
            <a:off x="839788" y="1681163"/>
            <a:ext cx="5157787" cy="823912"/>
          </a:xfr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3"/>
          <p:cNvSpPr>
            <a:spLocks noGrp="1"/>
          </p:cNvSpPr>
          <p:nvPr>
            <p:ph sz="half" idx="2"/>
          </p:nvPr>
        </p:nvSpPr>
        <p:spPr>
          <a:xfrm>
            <a:off x="839788" y="2505075"/>
            <a:ext cx="5157787" cy="3684588"/>
          </a:xfr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文本占位符 4"/>
          <p:cNvSpPr>
            <a:spLocks noGrp="1"/>
          </p:cNvSpPr>
          <p:nvPr>
            <p:ph type="body" sz="quarter" idx="3"/>
          </p:nvPr>
        </p:nvSpPr>
        <p:spPr>
          <a:xfrm>
            <a:off x="6172200" y="1681163"/>
            <a:ext cx="5183188" cy="823912"/>
          </a:xfr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8" name="内容占位符 5"/>
          <p:cNvSpPr>
            <a:spLocks noGrp="1"/>
          </p:cNvSpPr>
          <p:nvPr>
            <p:ph sz="quarter" idx="4"/>
          </p:nvPr>
        </p:nvSpPr>
        <p:spPr>
          <a:xfrm>
            <a:off x="6172200" y="2505075"/>
            <a:ext cx="5183188" cy="3684588"/>
          </a:xfr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页脚占位符 7"/>
          <p:cNvSpPr>
            <a:spLocks noGrp="1"/>
          </p:cNvSpPr>
          <p:nvPr>
            <p:ph type="ftr" sz="quarter" idx="11"/>
          </p:nvPr>
        </p:nvSpPr>
        <p:spPr>
          <a:xfrm>
            <a:off x="4038600" y="6356350"/>
            <a:ext cx="4114800" cy="365125"/>
          </a:xfrm>
        </p:spPr>
        <p:txBody>
          <a:bodyPr/>
          <a:lstStyle>
            <a:lvl1pPr>
              <a:defRPr>
                <a:ea typeface="微软雅黑" panose="020B0503020204020204" pitchFamily="34" charset="-122"/>
              </a:defRPr>
            </a:lvl1pPr>
          </a:lstStyle>
          <a:p>
            <a:endParaRPr lang="zh-CN" altLang="en-US" dirty="0"/>
          </a:p>
        </p:txBody>
      </p:sp>
      <p:sp>
        <p:nvSpPr>
          <p:cNvPr id="10" name="灯片编号占位符 8"/>
          <p:cNvSpPr>
            <a:spLocks noGrp="1"/>
          </p:cNvSpPr>
          <p:nvPr>
            <p:ph type="sldNum" sz="quarter" idx="12"/>
          </p:nvPr>
        </p:nvSpPr>
        <p:spPr>
          <a:xfrm>
            <a:off x="8610600" y="6356350"/>
            <a:ext cx="2743200" cy="365125"/>
          </a:xfrm>
        </p:spPr>
        <p:txBody>
          <a:bodyPr/>
          <a:lstStyle>
            <a:lvl1pPr>
              <a:defRPr>
                <a:ea typeface="微软雅黑" panose="020B0503020204020204" pitchFamily="34" charset="-122"/>
              </a:defRPr>
            </a:lvl1pPr>
          </a:lstStyle>
          <a:p>
            <a:fld id="{E9B957CC-A438-4D82-B305-22914934740F}" type="slidenum">
              <a:rPr lang="zh-CN" altLang="en-US" smtClean="0"/>
              <a:t>‹#›</a:t>
            </a:fld>
            <a:endParaRPr lang="zh-CN" altLang="en-US" dirty="0"/>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12/12/2024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02440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4079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xml"/><Relationship Id="rId3" Type="http://schemas.openxmlformats.org/officeDocument/2006/relationships/tags" Target="../tags/tag4.xml"/><Relationship Id="rId21" Type="http://schemas.openxmlformats.org/officeDocument/2006/relationships/image" Target="../media/image8.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3.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6.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1.xml"/><Relationship Id="rId6" Type="http://schemas.openxmlformats.org/officeDocument/2006/relationships/hyperlink" Target="https://www.youtube.com/@Slidestemplatesfree" TargetMode="Externa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1.png"/><Relationship Id="rId14" Type="http://schemas.openxmlformats.org/officeDocument/2006/relationships/hyperlink" Target="http://www.freeppt7.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slideLayout" Target="../slideLayouts/slideLayout1.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13.png"/><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6212840" cy="3850255"/>
          </a:xfrm>
          <a:prstGeom prst="rect">
            <a:avLst/>
          </a:prstGeom>
        </p:spPr>
      </p:pic>
      <p:pic>
        <p:nvPicPr>
          <p:cNvPr id="6" name="图片 5"/>
          <p:cNvPicPr>
            <a:picLocks noChangeAspect="1"/>
          </p:cNvPicPr>
          <p:nvPr/>
        </p:nvPicPr>
        <p:blipFill>
          <a:blip r:embed="rId4"/>
          <a:stretch>
            <a:fillRect/>
          </a:stretch>
        </p:blipFill>
        <p:spPr>
          <a:xfrm>
            <a:off x="4419600" y="0"/>
            <a:ext cx="7772400" cy="5353682"/>
          </a:xfrm>
          <a:prstGeom prst="rect">
            <a:avLst/>
          </a:prstGeom>
        </p:spPr>
      </p:pic>
      <p:pic>
        <p:nvPicPr>
          <p:cNvPr id="7" name="图片 6"/>
          <p:cNvPicPr>
            <a:picLocks noChangeAspect="1"/>
          </p:cNvPicPr>
          <p:nvPr/>
        </p:nvPicPr>
        <p:blipFill>
          <a:blip r:embed="rId5"/>
          <a:stretch>
            <a:fillRect/>
          </a:stretch>
        </p:blipFill>
        <p:spPr>
          <a:xfrm>
            <a:off x="405047" y="505366"/>
            <a:ext cx="420976" cy="452510"/>
          </a:xfrm>
          <a:prstGeom prst="rect">
            <a:avLst/>
          </a:prstGeom>
        </p:spPr>
      </p:pic>
      <p:sp>
        <p:nvSpPr>
          <p:cNvPr id="8" name="文本框 7"/>
          <p:cNvSpPr txBox="1"/>
          <p:nvPr/>
        </p:nvSpPr>
        <p:spPr>
          <a:xfrm>
            <a:off x="805703" y="383828"/>
            <a:ext cx="1128835" cy="492443"/>
          </a:xfrm>
          <a:prstGeom prst="rect">
            <a:avLst/>
          </a:prstGeom>
          <a:noFill/>
        </p:spPr>
        <p:txBody>
          <a:bodyPr wrap="none" rtlCol="0">
            <a:spAutoFit/>
          </a:bodyPr>
          <a:lstStyle/>
          <a:p>
            <a:r>
              <a:rPr kumimoji="1" lang="en-US" altLang="zh-CN" sz="2600" dirty="0">
                <a:solidFill>
                  <a:schemeClr val="bg1"/>
                </a:solidFill>
                <a:latin typeface="+mj-ea"/>
                <a:ea typeface="+mj-ea"/>
              </a:rPr>
              <a:t>LOGO</a:t>
            </a:r>
            <a:endParaRPr kumimoji="1" lang="zh-CN" altLang="en-US" sz="2600" dirty="0">
              <a:solidFill>
                <a:schemeClr val="bg1"/>
              </a:solidFill>
              <a:latin typeface="+mj-ea"/>
              <a:ea typeface="+mj-ea"/>
            </a:endParaRPr>
          </a:p>
        </p:txBody>
      </p:sp>
      <p:sp>
        <p:nvSpPr>
          <p:cNvPr id="9" name="文本框 8"/>
          <p:cNvSpPr txBox="1"/>
          <p:nvPr/>
        </p:nvSpPr>
        <p:spPr>
          <a:xfrm>
            <a:off x="818874" y="778709"/>
            <a:ext cx="1259840" cy="215444"/>
          </a:xfrm>
          <a:prstGeom prst="rect">
            <a:avLst/>
          </a:prstGeom>
          <a:noFill/>
        </p:spPr>
        <p:txBody>
          <a:bodyPr wrap="square" rtlCol="0">
            <a:spAutoFit/>
          </a:bodyPr>
          <a:lstStyle/>
          <a:p>
            <a:pPr algn="dist"/>
            <a:r>
              <a:rPr kumimoji="1" lang="en-US" altLang="zh-CN" sz="800" dirty="0">
                <a:solidFill>
                  <a:schemeClr val="bg1"/>
                </a:solidFill>
                <a:latin typeface="微软雅黑" panose="020B0503020204020204" pitchFamily="34" charset="-122"/>
                <a:ea typeface="微软雅黑" panose="020B0503020204020204" pitchFamily="34" charset="-122"/>
              </a:rPr>
              <a:t>COMPANY SLOGAN</a:t>
            </a:r>
            <a:endParaRPr kumimoji="1"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426960" y="905737"/>
            <a:ext cx="4591321" cy="1200329"/>
          </a:xfrm>
          <a:prstGeom prst="rect">
            <a:avLst/>
          </a:prstGeom>
          <a:noFill/>
        </p:spPr>
        <p:txBody>
          <a:bodyPr wrap="none" rtlCol="0">
            <a:spAutoFit/>
          </a:bodyPr>
          <a:lstStyle/>
          <a:p>
            <a:r>
              <a:rPr kumimoji="1" lang="en-US" altLang="zh-CN" sz="7200" dirty="0">
                <a:solidFill>
                  <a:schemeClr val="bg1">
                    <a:alpha val="90000"/>
                  </a:schemeClr>
                </a:solidFill>
                <a:latin typeface="微软雅黑" panose="020B0503020204020204" pitchFamily="34" charset="-122"/>
                <a:ea typeface="微软雅黑" panose="020B0503020204020204" pitchFamily="34" charset="-122"/>
              </a:rPr>
              <a:t>BUSINESS</a:t>
            </a:r>
            <a:endParaRPr kumimoji="1" lang="zh-CN" altLang="en-US" sz="7200" dirty="0">
              <a:solidFill>
                <a:schemeClr val="bg1">
                  <a:alpha val="9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779182" y="741391"/>
            <a:ext cx="3098800" cy="369332"/>
          </a:xfrm>
          <a:prstGeom prst="rect">
            <a:avLst/>
          </a:prstGeom>
          <a:noFill/>
        </p:spPr>
        <p:txBody>
          <a:bodyPr wrap="square" rtlCol="0">
            <a:spAutoFit/>
          </a:bodyPr>
          <a:lstStyle/>
          <a:p>
            <a:pPr algn="dist"/>
            <a:r>
              <a:rPr kumimoji="1" lang="en-US" altLang="zh-CN" dirty="0">
                <a:solidFill>
                  <a:schemeClr val="bg1"/>
                </a:solidFill>
                <a:latin typeface="微软雅黑" panose="020B0503020204020204" pitchFamily="34" charset="-122"/>
                <a:ea typeface="微软雅黑" panose="020B0503020204020204" pitchFamily="34" charset="-122"/>
              </a:rPr>
              <a:t>2O2X~2O2X</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12335" y="4327400"/>
            <a:ext cx="8011039" cy="1107996"/>
          </a:xfrm>
          <a:prstGeom prst="rect">
            <a:avLst/>
          </a:prstGeom>
          <a:noFill/>
        </p:spPr>
        <p:txBody>
          <a:bodyPr wrap="none" rtlCol="0">
            <a:spAutoFit/>
          </a:bodyPr>
          <a:lstStyle/>
          <a:p>
            <a:r>
              <a:rPr kumimoji="1" lang="en-US" altLang="zh-CN" sz="6600" dirty="0">
                <a:solidFill>
                  <a:schemeClr val="tx1">
                    <a:lumMod val="75000"/>
                    <a:lumOff val="25000"/>
                  </a:schemeClr>
                </a:solidFill>
                <a:latin typeface="方正综艺简体" panose="03000509000000000000" pitchFamily="65" charset="-122"/>
                <a:ea typeface="方正综艺简体" panose="03000509000000000000" pitchFamily="65" charset="-122"/>
              </a:rPr>
              <a:t>Free </a:t>
            </a:r>
            <a:r>
              <a:rPr kumimoji="1" lang="en-US" altLang="zh-CN" sz="6600" dirty="0">
                <a:solidFill>
                  <a:srgbClr val="C00000"/>
                </a:solidFill>
                <a:latin typeface="方正综艺简体" panose="03000509000000000000" pitchFamily="65" charset="-122"/>
                <a:ea typeface="方正综艺简体" panose="03000509000000000000" pitchFamily="65" charset="-122"/>
              </a:rPr>
              <a:t>PPT Templates</a:t>
            </a:r>
            <a:endParaRPr kumimoji="1" lang="zh-CN" altLang="en-US" sz="6000" dirty="0">
              <a:solidFill>
                <a:srgbClr val="C00000"/>
              </a:solidFill>
              <a:latin typeface="方正综艺简体" panose="03000509000000000000" pitchFamily="65" charset="-122"/>
              <a:ea typeface="方正综艺简体" panose="03000509000000000000" pitchFamily="65" charset="-122"/>
            </a:endParaRPr>
          </a:p>
        </p:txBody>
      </p:sp>
      <p:sp>
        <p:nvSpPr>
          <p:cNvPr id="3" name="文本框 2"/>
          <p:cNvSpPr txBox="1"/>
          <p:nvPr/>
        </p:nvSpPr>
        <p:spPr>
          <a:xfrm>
            <a:off x="468037" y="3830276"/>
            <a:ext cx="5472524" cy="584775"/>
          </a:xfrm>
          <a:prstGeom prst="rect">
            <a:avLst/>
          </a:prstGeom>
          <a:noFill/>
        </p:spPr>
        <p:txBody>
          <a:bodyPr wrap="square" rtlCol="0">
            <a:spAutoFit/>
          </a:bodyPr>
          <a:lstStyle/>
          <a:p>
            <a:pPr algn="dist"/>
            <a:r>
              <a:rPr kumimoji="1" lang="en-US" altLang="zh-CN" sz="3200" dirty="0">
                <a:solidFill>
                  <a:schemeClr val="tx1">
                    <a:lumMod val="75000"/>
                    <a:lumOff val="25000"/>
                  </a:schemeClr>
                </a:solidFill>
                <a:latin typeface="+mj-ea"/>
                <a:ea typeface="+mj-ea"/>
              </a:rPr>
              <a:t>WORK REPORT &amp; PLAN</a:t>
            </a:r>
            <a:endParaRPr kumimoji="1" lang="zh-CN" altLang="en-US" sz="3200" dirty="0">
              <a:solidFill>
                <a:schemeClr val="tx1">
                  <a:lumMod val="75000"/>
                  <a:lumOff val="25000"/>
                </a:schemeClr>
              </a:solidFill>
              <a:latin typeface="+mj-ea"/>
              <a:ea typeface="+mj-ea"/>
            </a:endParaRPr>
          </a:p>
        </p:txBody>
      </p:sp>
      <p:sp>
        <p:nvSpPr>
          <p:cNvPr id="4" name="文本框 3"/>
          <p:cNvSpPr txBox="1"/>
          <p:nvPr/>
        </p:nvSpPr>
        <p:spPr>
          <a:xfrm>
            <a:off x="468036" y="5267546"/>
            <a:ext cx="7571063" cy="662554"/>
          </a:xfrm>
          <a:prstGeom prst="rect">
            <a:avLst/>
          </a:prstGeom>
          <a:noFill/>
        </p:spPr>
        <p:txBody>
          <a:bodyPr wrap="square" rtlCol="0">
            <a:spAutoFit/>
          </a:bodyPr>
          <a:lstStyle/>
          <a:p>
            <a:pPr algn="dist">
              <a:lnSpc>
                <a:spcPct val="150000"/>
              </a:lnSpc>
            </a:pPr>
            <a:r>
              <a:rPr kumimoji="1" lang="en-US" altLang="zh-CN" sz="2800" dirty="0">
                <a:solidFill>
                  <a:schemeClr val="tx1">
                    <a:lumMod val="50000"/>
                    <a:lumOff val="50000"/>
                  </a:schemeClr>
                </a:solidFill>
                <a:latin typeface="微软雅黑" panose="020B0503020204020204" pitchFamily="34" charset="-122"/>
                <a:ea typeface="微软雅黑" panose="020B0503020204020204" pitchFamily="34" charset="-122"/>
              </a:rPr>
              <a:t>Insert the Subtitle of Your Presentation</a:t>
            </a:r>
          </a:p>
        </p:txBody>
      </p:sp>
      <p:sp>
        <p:nvSpPr>
          <p:cNvPr id="13" name="矩形 12"/>
          <p:cNvSpPr/>
          <p:nvPr/>
        </p:nvSpPr>
        <p:spPr>
          <a:xfrm>
            <a:off x="531169" y="6187720"/>
            <a:ext cx="1463179" cy="9280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grpSp>
        <p:nvGrpSpPr>
          <p:cNvPr id="14" name="组合 13">
            <a:extLst>
              <a:ext uri="{FF2B5EF4-FFF2-40B4-BE49-F238E27FC236}">
                <a16:creationId xmlns:a16="http://schemas.microsoft.com/office/drawing/2014/main" id="{63812C79-C6FE-0AEE-8852-75D8CC67A32F}"/>
              </a:ext>
            </a:extLst>
          </p:cNvPr>
          <p:cNvGrpSpPr/>
          <p:nvPr/>
        </p:nvGrpSpPr>
        <p:grpSpPr>
          <a:xfrm>
            <a:off x="2216582" y="6083516"/>
            <a:ext cx="4022319" cy="327543"/>
            <a:chOff x="4414802" y="4745227"/>
            <a:chExt cx="4022319" cy="327543"/>
          </a:xfrm>
        </p:grpSpPr>
        <p:grpSp>
          <p:nvGrpSpPr>
            <p:cNvPr id="15" name="组合 14">
              <a:extLst>
                <a:ext uri="{FF2B5EF4-FFF2-40B4-BE49-F238E27FC236}">
                  <a16:creationId xmlns:a16="http://schemas.microsoft.com/office/drawing/2014/main" id="{B2E033C9-B5F1-CB40-E11F-504DEF64B7EF}"/>
                </a:ext>
              </a:extLst>
            </p:cNvPr>
            <p:cNvGrpSpPr/>
            <p:nvPr/>
          </p:nvGrpSpPr>
          <p:grpSpPr>
            <a:xfrm>
              <a:off x="6916771" y="4765241"/>
              <a:ext cx="290407" cy="290407"/>
              <a:chOff x="2895100" y="5545226"/>
              <a:chExt cx="290407" cy="290407"/>
            </a:xfrm>
            <a:solidFill>
              <a:schemeClr val="bg1"/>
            </a:solidFill>
          </p:grpSpPr>
          <p:sp>
            <p:nvSpPr>
              <p:cNvPr id="23" name="Oval 15">
                <a:extLst>
                  <a:ext uri="{FF2B5EF4-FFF2-40B4-BE49-F238E27FC236}">
                    <a16:creationId xmlns:a16="http://schemas.microsoft.com/office/drawing/2014/main" id="{6F081371-50FD-227E-F2A6-89C3CF81C582}"/>
                  </a:ext>
                </a:extLst>
              </p:cNvPr>
              <p:cNvSpPr>
                <a:spLocks/>
              </p:cNvSpPr>
              <p:nvPr/>
            </p:nvSpPr>
            <p:spPr bwMode="auto">
              <a:xfrm>
                <a:off x="2895100" y="5545226"/>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4" name="Group 16">
                <a:extLst>
                  <a:ext uri="{FF2B5EF4-FFF2-40B4-BE49-F238E27FC236}">
                    <a16:creationId xmlns:a16="http://schemas.microsoft.com/office/drawing/2014/main" id="{9BDDDB8F-3A1E-98D5-8A0C-1B4E4447C9D1}"/>
                  </a:ext>
                </a:extLst>
              </p:cNvPr>
              <p:cNvGrpSpPr>
                <a:grpSpLocks/>
              </p:cNvGrpSpPr>
              <p:nvPr/>
            </p:nvGrpSpPr>
            <p:grpSpPr bwMode="auto">
              <a:xfrm>
                <a:off x="2988289" y="5588481"/>
                <a:ext cx="104062" cy="190050"/>
                <a:chOff x="4982" y="3116"/>
                <a:chExt cx="215" cy="392"/>
              </a:xfrm>
              <a:grpFill/>
            </p:grpSpPr>
            <p:sp>
              <p:nvSpPr>
                <p:cNvPr id="25" name="Freeform 17">
                  <a:extLst>
                    <a:ext uri="{FF2B5EF4-FFF2-40B4-BE49-F238E27FC236}">
                      <a16:creationId xmlns:a16="http://schemas.microsoft.com/office/drawing/2014/main" id="{FE433023-570A-49FE-A0BA-70C31A90C1A5}"/>
                    </a:ext>
                  </a:extLst>
                </p:cNvPr>
                <p:cNvSpPr>
                  <a:spLocks/>
                </p:cNvSpPr>
                <p:nvPr/>
              </p:nvSpPr>
              <p:spPr bwMode="auto">
                <a:xfrm>
                  <a:off x="5015"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6" name="Freeform 18">
                  <a:extLst>
                    <a:ext uri="{FF2B5EF4-FFF2-40B4-BE49-F238E27FC236}">
                      <a16:creationId xmlns:a16="http://schemas.microsoft.com/office/drawing/2014/main" id="{2C961B15-2311-338A-76A4-0DEF7852366E}"/>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16" name="组合 15">
              <a:extLst>
                <a:ext uri="{FF2B5EF4-FFF2-40B4-BE49-F238E27FC236}">
                  <a16:creationId xmlns:a16="http://schemas.microsoft.com/office/drawing/2014/main" id="{E43E6EFB-8B08-D48A-C27E-D20CFE5D93B3}"/>
                </a:ext>
              </a:extLst>
            </p:cNvPr>
            <p:cNvGrpSpPr/>
            <p:nvPr/>
          </p:nvGrpSpPr>
          <p:grpSpPr>
            <a:xfrm>
              <a:off x="4414802" y="4745227"/>
              <a:ext cx="290407" cy="290407"/>
              <a:chOff x="732769" y="5535598"/>
              <a:chExt cx="290407" cy="290407"/>
            </a:xfrm>
            <a:solidFill>
              <a:schemeClr val="bg1"/>
            </a:solidFill>
          </p:grpSpPr>
          <p:sp>
            <p:nvSpPr>
              <p:cNvPr id="19" name="Oval 10">
                <a:extLst>
                  <a:ext uri="{FF2B5EF4-FFF2-40B4-BE49-F238E27FC236}">
                    <a16:creationId xmlns:a16="http://schemas.microsoft.com/office/drawing/2014/main" id="{4099D2B9-366A-22F7-32B7-B3F8A9D5F8E3}"/>
                  </a:ext>
                </a:extLst>
              </p:cNvPr>
              <p:cNvSpPr>
                <a:spLocks/>
              </p:cNvSpPr>
              <p:nvPr/>
            </p:nvSpPr>
            <p:spPr bwMode="auto">
              <a:xfrm>
                <a:off x="732769" y="5535598"/>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20" name="组合 19">
                <a:extLst>
                  <a:ext uri="{FF2B5EF4-FFF2-40B4-BE49-F238E27FC236}">
                    <a16:creationId xmlns:a16="http://schemas.microsoft.com/office/drawing/2014/main" id="{2DEA11CD-DD25-EFE2-F4A4-6DA316EA2FB1}"/>
                  </a:ext>
                </a:extLst>
              </p:cNvPr>
              <p:cNvGrpSpPr/>
              <p:nvPr/>
            </p:nvGrpSpPr>
            <p:grpSpPr>
              <a:xfrm>
                <a:off x="811795" y="5598991"/>
                <a:ext cx="132841" cy="151011"/>
                <a:chOff x="860980" y="3583766"/>
                <a:chExt cx="100336" cy="114060"/>
              </a:xfrm>
              <a:grpFill/>
            </p:grpSpPr>
            <p:sp>
              <p:nvSpPr>
                <p:cNvPr id="21" name="Freeform 12">
                  <a:extLst>
                    <a:ext uri="{FF2B5EF4-FFF2-40B4-BE49-F238E27FC236}">
                      <a16:creationId xmlns:a16="http://schemas.microsoft.com/office/drawing/2014/main" id="{1B5FD7A2-2503-CFF3-6098-0535D338EF58}"/>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2" name="Freeform 13">
                  <a:extLst>
                    <a:ext uri="{FF2B5EF4-FFF2-40B4-BE49-F238E27FC236}">
                      <a16:creationId xmlns:a16="http://schemas.microsoft.com/office/drawing/2014/main" id="{C6C4DADF-13F6-3C67-4886-4F08243A02A0}"/>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7" name="Text Box 20">
              <a:extLst>
                <a:ext uri="{FF2B5EF4-FFF2-40B4-BE49-F238E27FC236}">
                  <a16:creationId xmlns:a16="http://schemas.microsoft.com/office/drawing/2014/main" id="{2C01C38B-15C5-50DF-D838-1076F7825F5D}"/>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18" name="矩形 17">
              <a:extLst>
                <a:ext uri="{FF2B5EF4-FFF2-40B4-BE49-F238E27FC236}">
                  <a16:creationId xmlns:a16="http://schemas.microsoft.com/office/drawing/2014/main" id="{AEB2A069-9FB4-8843-E5A5-21D64D704B41}"/>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6" y="255291"/>
            <a:ext cx="3188320"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grpSp>
        <p:nvGrpSpPr>
          <p:cNvPr id="4" name="组合 3"/>
          <p:cNvGrpSpPr/>
          <p:nvPr/>
        </p:nvGrpSpPr>
        <p:grpSpPr>
          <a:xfrm>
            <a:off x="1804424" y="3274728"/>
            <a:ext cx="3634902" cy="1628687"/>
            <a:chOff x="1366680" y="5229313"/>
            <a:chExt cx="3634902" cy="1628687"/>
          </a:xfrm>
        </p:grpSpPr>
        <p:cxnSp>
          <p:nvCxnSpPr>
            <p:cNvPr id="5" name="直线连接符 4"/>
            <p:cNvCxnSpPr/>
            <p:nvPr/>
          </p:nvCxnSpPr>
          <p:spPr>
            <a:xfrm flipH="1">
              <a:off x="1366680"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线连接符 5"/>
            <p:cNvCxnSpPr/>
            <p:nvPr/>
          </p:nvCxnSpPr>
          <p:spPr>
            <a:xfrm flipH="1">
              <a:off x="1898459"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flipH="1">
              <a:off x="2921540"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flipH="1">
              <a:off x="2383278"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H="1">
              <a:off x="3414409"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flipH="1">
              <a:off x="3950994"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flipH="1">
              <a:off x="4474723"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flipH="1">
              <a:off x="5001582" y="5229313"/>
              <a:ext cx="0" cy="1628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1694213" y="1815851"/>
            <a:ext cx="2573205" cy="954107"/>
          </a:xfrm>
          <a:prstGeom prst="rect">
            <a:avLst/>
          </a:prstGeom>
          <a:noFill/>
        </p:spPr>
        <p:txBody>
          <a:bodyPr wrap="none" rtlCol="0">
            <a:spAutoFit/>
          </a:bodyPr>
          <a:lstStyle/>
          <a:p>
            <a:r>
              <a:rPr kumimoji="1" lang="en-US" altLang="zh-CN" sz="2800" dirty="0">
                <a:solidFill>
                  <a:schemeClr val="tx1">
                    <a:lumMod val="75000"/>
                    <a:lumOff val="25000"/>
                  </a:schemeClr>
                </a:solidFill>
                <a:latin typeface="+mj-ea"/>
                <a:ea typeface="+mj-ea"/>
              </a:rPr>
              <a:t>BUSINESS</a:t>
            </a:r>
          </a:p>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DEPARTMENT</a:t>
            </a:r>
          </a:p>
        </p:txBody>
      </p:sp>
      <p:cxnSp>
        <p:nvCxnSpPr>
          <p:cNvPr id="14" name="直线连接符 13"/>
          <p:cNvCxnSpPr/>
          <p:nvPr/>
        </p:nvCxnSpPr>
        <p:spPr>
          <a:xfrm>
            <a:off x="1804425" y="2877222"/>
            <a:ext cx="431800" cy="0"/>
          </a:xfrm>
          <a:prstGeom prst="line">
            <a:avLst/>
          </a:prstGeom>
          <a:ln w="50800">
            <a:solidFill>
              <a:srgbClr val="01527F"/>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04425" y="3579778"/>
            <a:ext cx="3652791" cy="126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6" name="矩形 15"/>
          <p:cNvSpPr/>
          <p:nvPr/>
        </p:nvSpPr>
        <p:spPr>
          <a:xfrm>
            <a:off x="1804425" y="3579778"/>
            <a:ext cx="2440076" cy="1264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矩形 16"/>
          <p:cNvSpPr/>
          <p:nvPr/>
        </p:nvSpPr>
        <p:spPr>
          <a:xfrm>
            <a:off x="1804425" y="3579778"/>
            <a:ext cx="1554859" cy="126459"/>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8" name="矩形 17"/>
          <p:cNvSpPr/>
          <p:nvPr/>
        </p:nvSpPr>
        <p:spPr>
          <a:xfrm>
            <a:off x="1804425" y="3980776"/>
            <a:ext cx="3652791" cy="126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9" name="矩形 18"/>
          <p:cNvSpPr/>
          <p:nvPr/>
        </p:nvSpPr>
        <p:spPr>
          <a:xfrm>
            <a:off x="1804425" y="3980776"/>
            <a:ext cx="1716987" cy="1264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0" name="矩形 19"/>
          <p:cNvSpPr/>
          <p:nvPr/>
        </p:nvSpPr>
        <p:spPr>
          <a:xfrm>
            <a:off x="1804426" y="3980776"/>
            <a:ext cx="1016596" cy="126459"/>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1" name="矩形 20"/>
          <p:cNvSpPr/>
          <p:nvPr/>
        </p:nvSpPr>
        <p:spPr>
          <a:xfrm>
            <a:off x="1804425" y="4381774"/>
            <a:ext cx="3652791" cy="126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2" name="矩形 21"/>
          <p:cNvSpPr/>
          <p:nvPr/>
        </p:nvSpPr>
        <p:spPr>
          <a:xfrm>
            <a:off x="1804425" y="4381775"/>
            <a:ext cx="3108042" cy="1264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3" name="矩形 22"/>
          <p:cNvSpPr/>
          <p:nvPr/>
        </p:nvSpPr>
        <p:spPr>
          <a:xfrm>
            <a:off x="1804426" y="4381774"/>
            <a:ext cx="831770" cy="126459"/>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4" name="矩形 23"/>
          <p:cNvSpPr/>
          <p:nvPr/>
        </p:nvSpPr>
        <p:spPr>
          <a:xfrm>
            <a:off x="1804425" y="4776956"/>
            <a:ext cx="3652791" cy="126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5" name="矩形 24"/>
          <p:cNvSpPr/>
          <p:nvPr/>
        </p:nvSpPr>
        <p:spPr>
          <a:xfrm>
            <a:off x="1804424" y="4776957"/>
            <a:ext cx="2699481" cy="1264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6" name="矩形 25"/>
          <p:cNvSpPr/>
          <p:nvPr/>
        </p:nvSpPr>
        <p:spPr>
          <a:xfrm>
            <a:off x="1804425" y="4776957"/>
            <a:ext cx="2047728" cy="126458"/>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7" name="文本框 26"/>
          <p:cNvSpPr txBox="1"/>
          <p:nvPr/>
        </p:nvSpPr>
        <p:spPr>
          <a:xfrm>
            <a:off x="1233851" y="3531140"/>
            <a:ext cx="572593" cy="215444"/>
          </a:xfrm>
          <a:prstGeom prst="rect">
            <a:avLst/>
          </a:prstGeom>
          <a:noFill/>
        </p:spPr>
        <p:txBody>
          <a:bodyPr wrap="none" rtlCol="0">
            <a:spAutoFit/>
          </a:bodyPr>
          <a:lstStyle/>
          <a:p>
            <a:r>
              <a:rPr kumimoji="1"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DATA-4</a:t>
            </a:r>
            <a:endParaRPr kumimoji="1"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3851" y="3924394"/>
            <a:ext cx="572593" cy="215444"/>
          </a:xfrm>
          <a:prstGeom prst="rect">
            <a:avLst/>
          </a:prstGeom>
          <a:noFill/>
        </p:spPr>
        <p:txBody>
          <a:bodyPr wrap="none" rtlCol="0">
            <a:spAutoFit/>
          </a:bodyPr>
          <a:lstStyle/>
          <a:p>
            <a:r>
              <a:rPr kumimoji="1"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DATA-3</a:t>
            </a:r>
            <a:endParaRPr kumimoji="1"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233851" y="4324683"/>
            <a:ext cx="572593" cy="215444"/>
          </a:xfrm>
          <a:prstGeom prst="rect">
            <a:avLst/>
          </a:prstGeom>
          <a:noFill/>
        </p:spPr>
        <p:txBody>
          <a:bodyPr wrap="none" rtlCol="0">
            <a:spAutoFit/>
          </a:bodyPr>
          <a:lstStyle/>
          <a:p>
            <a:r>
              <a:rPr kumimoji="1"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DATA-2</a:t>
            </a:r>
            <a:endParaRPr kumimoji="1"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233851" y="4727665"/>
            <a:ext cx="572593" cy="215444"/>
          </a:xfrm>
          <a:prstGeom prst="rect">
            <a:avLst/>
          </a:prstGeom>
          <a:noFill/>
        </p:spPr>
        <p:txBody>
          <a:bodyPr wrap="none" rtlCol="0">
            <a:spAutoFit/>
          </a:bodyPr>
          <a:lstStyle/>
          <a:p>
            <a:r>
              <a:rPr kumimoji="1"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DATA-1</a:t>
            </a:r>
            <a:endParaRPr kumimoji="1"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726657" y="5072278"/>
            <a:ext cx="3808380" cy="230832"/>
          </a:xfrm>
          <a:prstGeom prst="rect">
            <a:avLst/>
          </a:prstGeom>
          <a:noFill/>
        </p:spPr>
        <p:txBody>
          <a:bodyPr wrap="square" rtlCol="0">
            <a:spAutoFit/>
          </a:bodyPr>
          <a:lstStyle/>
          <a:p>
            <a:pPr algn="dist"/>
            <a:r>
              <a:rPr kumimoji="1" lang="en-US" altLang="zh-CN" sz="900" dirty="0">
                <a:solidFill>
                  <a:schemeClr val="bg1">
                    <a:lumMod val="50000"/>
                  </a:schemeClr>
                </a:solidFill>
                <a:latin typeface="微软雅黑" panose="020B0503020204020204" pitchFamily="34" charset="-122"/>
                <a:ea typeface="微软雅黑" panose="020B0503020204020204" pitchFamily="34" charset="-122"/>
              </a:rPr>
              <a:t>01234567</a:t>
            </a:r>
            <a:endParaRPr kumimoji="1"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562928" y="2821607"/>
            <a:ext cx="3805816" cy="625171"/>
          </a:xfrm>
          <a:prstGeom prst="rect">
            <a:avLst/>
          </a:prstGeom>
          <a:noFill/>
        </p:spPr>
        <p:txBody>
          <a:bodyPr wrap="square" rtlCol="0">
            <a:spAutoFit/>
          </a:bodyPr>
          <a:lstStyle/>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endPar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562928" y="2407821"/>
            <a:ext cx="1738308" cy="369332"/>
          </a:xfrm>
          <a:prstGeom prst="rect">
            <a:avLst/>
          </a:prstGeom>
          <a:noFill/>
        </p:spPr>
        <p:txBody>
          <a:bodyPr wrap="square" rtlCol="0">
            <a:spAutoFit/>
          </a:bodyPr>
          <a:lstStyle/>
          <a:p>
            <a:pPr algn="dist"/>
            <a:r>
              <a:rPr kumimoji="1" lang="en-US" altLang="zh-CN"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rPr>
              <a:t>Add title text</a:t>
            </a:r>
            <a:endParaRPr kumimoji="1" lang="zh-CN" altLang="en-US"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endParaRPr>
          </a:p>
        </p:txBody>
      </p:sp>
      <p:sp>
        <p:nvSpPr>
          <p:cNvPr id="34" name="圆角矩形 33"/>
          <p:cNvSpPr/>
          <p:nvPr/>
        </p:nvSpPr>
        <p:spPr>
          <a:xfrm>
            <a:off x="6673174" y="3746584"/>
            <a:ext cx="2047721" cy="1325694"/>
          </a:xfrm>
          <a:prstGeom prst="roundRect">
            <a:avLst>
              <a:gd name="adj" fmla="val 341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35" name="圆角矩形 34"/>
          <p:cNvSpPr/>
          <p:nvPr/>
        </p:nvSpPr>
        <p:spPr>
          <a:xfrm>
            <a:off x="9041915" y="3746584"/>
            <a:ext cx="2047721" cy="1325694"/>
          </a:xfrm>
          <a:prstGeom prst="roundRect">
            <a:avLst>
              <a:gd name="adj" fmla="val 3412"/>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6" y="255291"/>
            <a:ext cx="3264520"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同心圆 3"/>
          <p:cNvSpPr/>
          <p:nvPr/>
        </p:nvSpPr>
        <p:spPr>
          <a:xfrm>
            <a:off x="1523553" y="1908570"/>
            <a:ext cx="1710812" cy="1710812"/>
          </a:xfrm>
          <a:prstGeom prst="donut">
            <a:avLst>
              <a:gd name="adj" fmla="val 123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a typeface="微软雅黑" panose="020B0503020204020204" pitchFamily="34" charset="-122"/>
            </a:endParaRPr>
          </a:p>
        </p:txBody>
      </p:sp>
      <p:sp>
        <p:nvSpPr>
          <p:cNvPr id="5" name="空心弧 4"/>
          <p:cNvSpPr/>
          <p:nvPr/>
        </p:nvSpPr>
        <p:spPr>
          <a:xfrm>
            <a:off x="1523553" y="1908570"/>
            <a:ext cx="1710812" cy="1710812"/>
          </a:xfrm>
          <a:prstGeom prst="blockArc">
            <a:avLst>
              <a:gd name="adj1" fmla="val 7499099"/>
              <a:gd name="adj2" fmla="val 577616"/>
              <a:gd name="adj3" fmla="val 12098"/>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a typeface="微软雅黑" panose="020B0503020204020204" pitchFamily="34" charset="-122"/>
            </a:endParaRPr>
          </a:p>
        </p:txBody>
      </p:sp>
      <p:sp>
        <p:nvSpPr>
          <p:cNvPr id="6" name="文本框 5"/>
          <p:cNvSpPr txBox="1"/>
          <p:nvPr/>
        </p:nvSpPr>
        <p:spPr>
          <a:xfrm>
            <a:off x="1970032" y="2502366"/>
            <a:ext cx="809837"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71</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17228" y="3789969"/>
            <a:ext cx="1734514" cy="338554"/>
          </a:xfrm>
          <a:prstGeom prst="rect">
            <a:avLst/>
          </a:prstGeom>
          <a:noFill/>
        </p:spPr>
        <p:txBody>
          <a:bodyPr wrap="none" rtlCol="0">
            <a:spAutoFit/>
          </a:bodyPr>
          <a:lstStyle/>
          <a:p>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BUSINESS</a:t>
            </a:r>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DATE</a:t>
            </a:r>
            <a:endPar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84266" y="4437660"/>
            <a:ext cx="2647411" cy="552202"/>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9" name="文本框 8"/>
          <p:cNvSpPr txBox="1"/>
          <p:nvPr/>
        </p:nvSpPr>
        <p:spPr>
          <a:xfrm>
            <a:off x="793931" y="4410721"/>
            <a:ext cx="691215"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01.</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84266" y="5136343"/>
            <a:ext cx="2647411" cy="552202"/>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11" name="文本框 10"/>
          <p:cNvSpPr txBox="1"/>
          <p:nvPr/>
        </p:nvSpPr>
        <p:spPr>
          <a:xfrm>
            <a:off x="793931" y="5109404"/>
            <a:ext cx="691215"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02.</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2" name="直线连接符 11"/>
          <p:cNvCxnSpPr/>
          <p:nvPr/>
        </p:nvCxnSpPr>
        <p:spPr>
          <a:xfrm flipH="1">
            <a:off x="4253343" y="4423805"/>
            <a:ext cx="0" cy="12333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同心圆 12"/>
          <p:cNvSpPr/>
          <p:nvPr/>
        </p:nvSpPr>
        <p:spPr>
          <a:xfrm>
            <a:off x="5230310" y="1908570"/>
            <a:ext cx="1710812" cy="1710812"/>
          </a:xfrm>
          <a:prstGeom prst="donut">
            <a:avLst>
              <a:gd name="adj" fmla="val 123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a typeface="微软雅黑" panose="020B0503020204020204" pitchFamily="34" charset="-122"/>
            </a:endParaRPr>
          </a:p>
        </p:txBody>
      </p:sp>
      <p:sp>
        <p:nvSpPr>
          <p:cNvPr id="14" name="空心弧 13"/>
          <p:cNvSpPr/>
          <p:nvPr/>
        </p:nvSpPr>
        <p:spPr>
          <a:xfrm>
            <a:off x="5230310" y="1908570"/>
            <a:ext cx="1710812" cy="1710812"/>
          </a:xfrm>
          <a:prstGeom prst="blockArc">
            <a:avLst>
              <a:gd name="adj1" fmla="val 3400638"/>
              <a:gd name="adj2" fmla="val 577616"/>
              <a:gd name="adj3" fmla="val 12098"/>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a typeface="微软雅黑" panose="020B0503020204020204" pitchFamily="34" charset="-122"/>
            </a:endParaRPr>
          </a:p>
        </p:txBody>
      </p:sp>
      <p:sp>
        <p:nvSpPr>
          <p:cNvPr id="15" name="文本框 14"/>
          <p:cNvSpPr txBox="1"/>
          <p:nvPr/>
        </p:nvSpPr>
        <p:spPr>
          <a:xfrm>
            <a:off x="5676789" y="2502366"/>
            <a:ext cx="809837"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68</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223985" y="3789969"/>
            <a:ext cx="1734514" cy="338554"/>
          </a:xfrm>
          <a:prstGeom prst="rect">
            <a:avLst/>
          </a:prstGeom>
          <a:noFill/>
        </p:spPr>
        <p:txBody>
          <a:bodyPr wrap="none" rtlCol="0">
            <a:spAutoFit/>
          </a:bodyPr>
          <a:lstStyle/>
          <a:p>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BUSINESS</a:t>
            </a:r>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DATE</a:t>
            </a:r>
            <a:endPar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091023" y="4437660"/>
            <a:ext cx="2647411" cy="552202"/>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18" name="文本框 17"/>
          <p:cNvSpPr txBox="1"/>
          <p:nvPr/>
        </p:nvSpPr>
        <p:spPr>
          <a:xfrm>
            <a:off x="4500688" y="4410721"/>
            <a:ext cx="691215"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01.</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091023" y="5136343"/>
            <a:ext cx="2647411" cy="552202"/>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20" name="文本框 19"/>
          <p:cNvSpPr txBox="1"/>
          <p:nvPr/>
        </p:nvSpPr>
        <p:spPr>
          <a:xfrm>
            <a:off x="4500688" y="5109404"/>
            <a:ext cx="691215"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02.</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1" name="直线连接符 20"/>
          <p:cNvCxnSpPr/>
          <p:nvPr/>
        </p:nvCxnSpPr>
        <p:spPr>
          <a:xfrm flipH="1">
            <a:off x="8008295" y="4423805"/>
            <a:ext cx="0" cy="12333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同心圆 21"/>
          <p:cNvSpPr/>
          <p:nvPr/>
        </p:nvSpPr>
        <p:spPr>
          <a:xfrm>
            <a:off x="8985262" y="1908570"/>
            <a:ext cx="1710812" cy="1710812"/>
          </a:xfrm>
          <a:prstGeom prst="donut">
            <a:avLst>
              <a:gd name="adj" fmla="val 123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a typeface="微软雅黑" panose="020B0503020204020204" pitchFamily="34" charset="-122"/>
            </a:endParaRPr>
          </a:p>
        </p:txBody>
      </p:sp>
      <p:sp>
        <p:nvSpPr>
          <p:cNvPr id="23" name="空心弧 22"/>
          <p:cNvSpPr/>
          <p:nvPr/>
        </p:nvSpPr>
        <p:spPr>
          <a:xfrm>
            <a:off x="8985262" y="1908570"/>
            <a:ext cx="1710812" cy="1710812"/>
          </a:xfrm>
          <a:prstGeom prst="blockArc">
            <a:avLst>
              <a:gd name="adj1" fmla="val 12226972"/>
              <a:gd name="adj2" fmla="val 577616"/>
              <a:gd name="adj3" fmla="val 12098"/>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a typeface="微软雅黑" panose="020B0503020204020204" pitchFamily="34" charset="-122"/>
            </a:endParaRPr>
          </a:p>
        </p:txBody>
      </p:sp>
      <p:sp>
        <p:nvSpPr>
          <p:cNvPr id="24" name="文本框 23"/>
          <p:cNvSpPr txBox="1"/>
          <p:nvPr/>
        </p:nvSpPr>
        <p:spPr>
          <a:xfrm>
            <a:off x="9431741" y="2502366"/>
            <a:ext cx="809837"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36</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978937" y="3789969"/>
            <a:ext cx="1734514" cy="338554"/>
          </a:xfrm>
          <a:prstGeom prst="rect">
            <a:avLst/>
          </a:prstGeom>
          <a:noFill/>
        </p:spPr>
        <p:txBody>
          <a:bodyPr wrap="none" rtlCol="0">
            <a:spAutoFit/>
          </a:bodyPr>
          <a:lstStyle/>
          <a:p>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BUSINESS</a:t>
            </a:r>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DATE</a:t>
            </a:r>
            <a:endPar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845975" y="4437660"/>
            <a:ext cx="2647411" cy="552202"/>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27" name="文本框 26"/>
          <p:cNvSpPr txBox="1"/>
          <p:nvPr/>
        </p:nvSpPr>
        <p:spPr>
          <a:xfrm>
            <a:off x="8255640" y="4410721"/>
            <a:ext cx="691215"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01.</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845975" y="5136343"/>
            <a:ext cx="2647411" cy="552202"/>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29" name="文本框 28"/>
          <p:cNvSpPr txBox="1"/>
          <p:nvPr/>
        </p:nvSpPr>
        <p:spPr>
          <a:xfrm>
            <a:off x="8255640" y="5109404"/>
            <a:ext cx="691215" cy="523220"/>
          </a:xfrm>
          <a:prstGeom prst="rect">
            <a:avLst/>
          </a:prstGeom>
          <a:noFill/>
        </p:spPr>
        <p:txBody>
          <a:bodyPr wrap="none" rtlCol="0">
            <a:spAutoFit/>
          </a:bodyPr>
          <a:lstStyle/>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02.</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3" grpId="0" animBg="1"/>
      <p:bldP spid="14" grpId="0" animBg="1"/>
      <p:bldP spid="15" grpId="0"/>
      <p:bldP spid="16" grpId="0"/>
      <p:bldP spid="17" grpId="0"/>
      <p:bldP spid="18" grpId="0"/>
      <p:bldP spid="19" grpId="0"/>
      <p:bldP spid="20" grpId="0"/>
      <p:bldP spid="22" grpId="0" animBg="1"/>
      <p:bldP spid="23" grpId="0" animBg="1"/>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6153884" cy="3813718"/>
          </a:xfrm>
          <a:prstGeom prst="rect">
            <a:avLst/>
          </a:prstGeom>
        </p:spPr>
      </p:pic>
      <p:sp>
        <p:nvSpPr>
          <p:cNvPr id="2" name="文本框 1"/>
          <p:cNvSpPr txBox="1"/>
          <p:nvPr/>
        </p:nvSpPr>
        <p:spPr>
          <a:xfrm>
            <a:off x="4894078" y="3176596"/>
            <a:ext cx="6288930" cy="1200329"/>
          </a:xfrm>
          <a:prstGeom prst="rect">
            <a:avLst/>
          </a:prstGeom>
          <a:noFill/>
        </p:spPr>
        <p:txBody>
          <a:bodyPr wrap="square" rtlCol="0">
            <a:spAutoFit/>
          </a:bodyPr>
          <a:lstStyle/>
          <a:p>
            <a:r>
              <a:rPr kumimoji="1" lang="en-US" altLang="zh-CN" sz="7200" dirty="0">
                <a:solidFill>
                  <a:schemeClr val="tx1">
                    <a:lumMod val="75000"/>
                    <a:lumOff val="25000"/>
                  </a:schemeClr>
                </a:solidFill>
                <a:latin typeface="+mj-ea"/>
                <a:ea typeface="+mj-ea"/>
              </a:rPr>
              <a:t>Add title text</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1192028" y="955645"/>
            <a:ext cx="2555508" cy="769441"/>
          </a:xfrm>
          <a:prstGeom prst="rect">
            <a:avLst/>
          </a:prstGeom>
          <a:noFill/>
        </p:spPr>
        <p:txBody>
          <a:bodyPr wrap="none" rtlCol="0">
            <a:spAutoFit/>
          </a:bodyPr>
          <a:lstStyle/>
          <a:p>
            <a:r>
              <a:rPr kumimoji="1" lang="en-US" altLang="zh-CN" sz="4400">
                <a:solidFill>
                  <a:schemeClr val="bg1"/>
                </a:solidFill>
                <a:latin typeface="+mj-ea"/>
                <a:ea typeface="+mj-ea"/>
              </a:rPr>
              <a:t>PART</a:t>
            </a:r>
            <a:r>
              <a:rPr kumimoji="1" lang="zh-CN" altLang="en-US" sz="4400">
                <a:solidFill>
                  <a:schemeClr val="bg1"/>
                </a:solidFill>
                <a:latin typeface="+mj-ea"/>
                <a:ea typeface="+mj-ea"/>
              </a:rPr>
              <a:t> </a:t>
            </a:r>
            <a:r>
              <a:rPr kumimoji="1" lang="en-US" altLang="zh-CN" sz="4400">
                <a:solidFill>
                  <a:schemeClr val="bg1"/>
                </a:solidFill>
                <a:latin typeface="+mj-ea"/>
                <a:ea typeface="+mj-ea"/>
              </a:rPr>
              <a:t>O3</a:t>
            </a:r>
            <a:endParaRPr kumimoji="1" lang="zh-CN" altLang="en-US" sz="4400">
              <a:solidFill>
                <a:schemeClr val="bg1"/>
              </a:solidFill>
              <a:latin typeface="+mj-ea"/>
              <a:ea typeface="+mj-ea"/>
            </a:endParaRPr>
          </a:p>
        </p:txBody>
      </p:sp>
      <p:sp>
        <p:nvSpPr>
          <p:cNvPr id="4" name="文本框 3"/>
          <p:cNvSpPr txBox="1"/>
          <p:nvPr/>
        </p:nvSpPr>
        <p:spPr>
          <a:xfrm>
            <a:off x="4904588" y="4457995"/>
            <a:ext cx="6492951" cy="548548"/>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微软雅黑" panose="020B0503020204020204" pitchFamily="34" charset="-122"/>
                <a:ea typeface="微软雅黑" panose="020B0503020204020204" pitchFamily="34" charset="-122"/>
              </a:rPr>
              <a:t>your content is entered here, or by copying your text, select paste in this box and choose to retain only text. your content is typed here, or by copying your text, select paste in this box.</a:t>
            </a:r>
          </a:p>
        </p:txBody>
      </p:sp>
      <p:pic>
        <p:nvPicPr>
          <p:cNvPr id="6" name="图片 5"/>
          <p:cNvPicPr>
            <a:picLocks noChangeAspect="1"/>
          </p:cNvPicPr>
          <p:nvPr/>
        </p:nvPicPr>
        <p:blipFill>
          <a:blip r:embed="rId4"/>
          <a:stretch>
            <a:fillRect/>
          </a:stretch>
        </p:blipFill>
        <p:spPr>
          <a:xfrm flipV="1">
            <a:off x="0" y="4988933"/>
            <a:ext cx="2959598" cy="1910614"/>
          </a:xfrm>
          <a:prstGeom prst="rect">
            <a:avLst/>
          </a:prstGeom>
        </p:spPr>
      </p:pic>
      <p:sp>
        <p:nvSpPr>
          <p:cNvPr id="7" name="文本框 6"/>
          <p:cNvSpPr txBox="1"/>
          <p:nvPr/>
        </p:nvSpPr>
        <p:spPr>
          <a:xfrm>
            <a:off x="4936119" y="2761106"/>
            <a:ext cx="4708056" cy="523220"/>
          </a:xfrm>
          <a:prstGeom prst="rect">
            <a:avLst/>
          </a:prstGeom>
          <a:noFill/>
        </p:spPr>
        <p:txBody>
          <a:bodyPr wrap="square" rtlCol="0">
            <a:spAutoFit/>
          </a:bodyPr>
          <a:lstStyle/>
          <a:p>
            <a:pPr algn="dist"/>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WORK REPORT &amp; PLAN</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858706" y="3083787"/>
            <a:ext cx="1231298" cy="9280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079463"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矩形 3"/>
          <p:cNvSpPr/>
          <p:nvPr/>
        </p:nvSpPr>
        <p:spPr>
          <a:xfrm>
            <a:off x="4516026" y="2092037"/>
            <a:ext cx="1219200" cy="1219200"/>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5" name="三角形 4"/>
          <p:cNvSpPr/>
          <p:nvPr/>
        </p:nvSpPr>
        <p:spPr>
          <a:xfrm rot="5400000">
            <a:off x="5707515" y="2507670"/>
            <a:ext cx="192855" cy="166254"/>
          </a:xfrm>
          <a:prstGeom prst="triangle">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6" name="文本框 5"/>
          <p:cNvSpPr txBox="1"/>
          <p:nvPr/>
        </p:nvSpPr>
        <p:spPr>
          <a:xfrm>
            <a:off x="4805666" y="2409249"/>
            <a:ext cx="665567" cy="584775"/>
          </a:xfrm>
          <a:prstGeom prst="rect">
            <a:avLst/>
          </a:prstGeom>
          <a:noFill/>
        </p:spPr>
        <p:txBody>
          <a:bodyPr wrap="none" rtlCol="0">
            <a:spAutoFit/>
          </a:bodyPr>
          <a:lstStyle/>
          <a:p>
            <a:r>
              <a:rPr kumimoji="1" lang="en-US" altLang="zh-CN" sz="3200" dirty="0">
                <a:solidFill>
                  <a:schemeClr val="bg1"/>
                </a:solidFill>
                <a:latin typeface="微软雅黑" panose="020B0503020204020204" pitchFamily="34" charset="-122"/>
                <a:ea typeface="微软雅黑" panose="020B0503020204020204" pitchFamily="34" charset="-122"/>
              </a:rPr>
              <a:t>01</a:t>
            </a:r>
            <a:endParaRPr kumimoji="1"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096000" y="2414756"/>
            <a:ext cx="2415476" cy="2709653"/>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a:p>
            <a:pPr>
              <a:lnSpc>
                <a:spcPct val="130000"/>
              </a:lnSpc>
            </a:pPr>
            <a:endPar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pPr>
            <a:endPar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pPr>
            <a:endPar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pPr>
            <a:endPar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pPr>
            <a:endPar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8" name="文本框 7"/>
          <p:cNvSpPr txBox="1"/>
          <p:nvPr/>
        </p:nvSpPr>
        <p:spPr>
          <a:xfrm>
            <a:off x="6109856" y="2069276"/>
            <a:ext cx="1800533" cy="338554"/>
          </a:xfrm>
          <a:prstGeom prst="rect">
            <a:avLst/>
          </a:prstGeom>
          <a:noFill/>
        </p:spPr>
        <p:txBody>
          <a:bodyPr wrap="square" rtlCol="0">
            <a:spAutoFit/>
          </a:bodyPr>
          <a:lstStyle/>
          <a:p>
            <a:pPr algn="dist"/>
            <a:r>
              <a:rPr kumimoji="1" lang="en-US" altLang="zh-CN" sz="1600" dirty="0">
                <a:solidFill>
                  <a:schemeClr val="tx1">
                    <a:lumMod val="75000"/>
                    <a:lumOff val="25000"/>
                  </a:schemeClr>
                </a:solidFill>
                <a:latin typeface="+mj-ea"/>
                <a:ea typeface="+mj-ea"/>
              </a:rPr>
              <a:t>Add title text</a:t>
            </a:r>
            <a:endParaRPr kumimoji="1" lang="zh-CN" altLang="en-US" sz="1600" dirty="0">
              <a:solidFill>
                <a:schemeClr val="tx1">
                  <a:lumMod val="75000"/>
                  <a:lumOff val="25000"/>
                </a:schemeClr>
              </a:solidFill>
              <a:latin typeface="+mj-ea"/>
              <a:ea typeface="+mj-ea"/>
            </a:endParaRPr>
          </a:p>
        </p:txBody>
      </p:sp>
      <p:sp>
        <p:nvSpPr>
          <p:cNvPr id="9" name="矩形 8"/>
          <p:cNvSpPr/>
          <p:nvPr/>
        </p:nvSpPr>
        <p:spPr>
          <a:xfrm>
            <a:off x="4516026" y="4081834"/>
            <a:ext cx="1219200" cy="1219200"/>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0" name="三角形 9"/>
          <p:cNvSpPr/>
          <p:nvPr/>
        </p:nvSpPr>
        <p:spPr>
          <a:xfrm rot="16200000" flipH="1">
            <a:off x="4335910" y="4497467"/>
            <a:ext cx="192855" cy="166254"/>
          </a:xfrm>
          <a:prstGeom prst="triangle">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1" name="文本框 10"/>
          <p:cNvSpPr txBox="1"/>
          <p:nvPr/>
        </p:nvSpPr>
        <p:spPr>
          <a:xfrm>
            <a:off x="4805666" y="4399046"/>
            <a:ext cx="665567" cy="584775"/>
          </a:xfrm>
          <a:prstGeom prst="rect">
            <a:avLst/>
          </a:prstGeom>
          <a:noFill/>
        </p:spPr>
        <p:txBody>
          <a:bodyPr wrap="none" rtlCol="0">
            <a:spAutoFit/>
          </a:bodyPr>
          <a:lstStyle/>
          <a:p>
            <a:r>
              <a:rPr kumimoji="1" lang="en-US" altLang="zh-CN" sz="3200" dirty="0">
                <a:solidFill>
                  <a:schemeClr val="bg1"/>
                </a:solidFill>
                <a:latin typeface="微软雅黑" panose="020B0503020204020204" pitchFamily="34" charset="-122"/>
                <a:ea typeface="微软雅黑" panose="020B0503020204020204" pitchFamily="34" charset="-122"/>
              </a:rPr>
              <a:t>02</a:t>
            </a:r>
            <a:endParaRPr kumimoji="1"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8913811" y="2085715"/>
            <a:ext cx="1219200" cy="1219200"/>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3" name="三角形 12"/>
          <p:cNvSpPr/>
          <p:nvPr/>
        </p:nvSpPr>
        <p:spPr>
          <a:xfrm rot="10800000" flipH="1">
            <a:off x="9426982" y="3310998"/>
            <a:ext cx="192855" cy="166254"/>
          </a:xfrm>
          <a:prstGeom prst="triangle">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4" name="文本框 13"/>
          <p:cNvSpPr txBox="1"/>
          <p:nvPr/>
        </p:nvSpPr>
        <p:spPr>
          <a:xfrm>
            <a:off x="9203451" y="2402927"/>
            <a:ext cx="665567" cy="584775"/>
          </a:xfrm>
          <a:prstGeom prst="rect">
            <a:avLst/>
          </a:prstGeom>
          <a:noFill/>
        </p:spPr>
        <p:txBody>
          <a:bodyPr wrap="none" rtlCol="0">
            <a:spAutoFit/>
          </a:bodyPr>
          <a:lstStyle/>
          <a:p>
            <a:r>
              <a:rPr kumimoji="1" lang="en-US" altLang="zh-CN" sz="3200" dirty="0">
                <a:solidFill>
                  <a:schemeClr val="bg1"/>
                </a:solidFill>
                <a:latin typeface="微软雅黑" panose="020B0503020204020204" pitchFamily="34" charset="-122"/>
                <a:ea typeface="微软雅黑" panose="020B0503020204020204" pitchFamily="34" charset="-122"/>
              </a:rPr>
              <a:t>03</a:t>
            </a:r>
            <a:endParaRPr kumimoji="1"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769923" y="4088760"/>
            <a:ext cx="2257733" cy="1029193"/>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6" name="文本框 15"/>
          <p:cNvSpPr txBox="1"/>
          <p:nvPr/>
        </p:nvSpPr>
        <p:spPr>
          <a:xfrm>
            <a:off x="8783779" y="3743280"/>
            <a:ext cx="1800533" cy="338554"/>
          </a:xfrm>
          <a:prstGeom prst="rect">
            <a:avLst/>
          </a:prstGeom>
          <a:noFill/>
        </p:spPr>
        <p:txBody>
          <a:bodyPr wrap="square" rtlCol="0">
            <a:spAutoFit/>
          </a:bodyPr>
          <a:lstStyle/>
          <a:p>
            <a:pPr algn="dist"/>
            <a:r>
              <a:rPr kumimoji="1" lang="en-US" altLang="zh-CN" sz="1600" dirty="0">
                <a:solidFill>
                  <a:schemeClr val="tx1">
                    <a:lumMod val="75000"/>
                    <a:lumOff val="25000"/>
                  </a:schemeClr>
                </a:solidFill>
                <a:latin typeface="+mj-ea"/>
                <a:ea typeface="+mj-ea"/>
              </a:rPr>
              <a:t>Add title text</a:t>
            </a:r>
            <a:endParaRPr kumimoji="1" lang="zh-CN" altLang="en-US" sz="1600" dirty="0">
              <a:solidFill>
                <a:schemeClr val="tx1">
                  <a:lumMod val="75000"/>
                  <a:lumOff val="25000"/>
                </a:schemeClr>
              </a:solidFill>
              <a:latin typeface="+mj-ea"/>
              <a:ea typeface="+mj-ea"/>
            </a:endParaRPr>
          </a:p>
        </p:txBody>
      </p:sp>
      <p:sp>
        <p:nvSpPr>
          <p:cNvPr id="17" name="文本框 16"/>
          <p:cNvSpPr txBox="1"/>
          <p:nvPr/>
        </p:nvSpPr>
        <p:spPr>
          <a:xfrm>
            <a:off x="1316181" y="4526335"/>
            <a:ext cx="2509020" cy="792268"/>
          </a:xfrm>
          <a:prstGeom prst="rect">
            <a:avLst/>
          </a:prstGeom>
          <a:noFill/>
        </p:spPr>
        <p:txBody>
          <a:bodyPr wrap="square" rtlCol="0">
            <a:spAutoFit/>
          </a:bodyPr>
          <a:lstStyle/>
          <a:p>
            <a:pPr>
              <a:lnSpc>
                <a:spcPct val="13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8" name="文本框 17"/>
          <p:cNvSpPr txBox="1"/>
          <p:nvPr/>
        </p:nvSpPr>
        <p:spPr>
          <a:xfrm>
            <a:off x="1330037" y="4180855"/>
            <a:ext cx="1800533" cy="338554"/>
          </a:xfrm>
          <a:prstGeom prst="rect">
            <a:avLst/>
          </a:prstGeom>
          <a:noFill/>
        </p:spPr>
        <p:txBody>
          <a:bodyPr wrap="square" rtlCol="0">
            <a:spAutoFit/>
          </a:bodyPr>
          <a:lstStyle/>
          <a:p>
            <a:pPr algn="dist"/>
            <a:r>
              <a:rPr kumimoji="1" lang="en-US" altLang="zh-CN" sz="1600" dirty="0">
                <a:solidFill>
                  <a:schemeClr val="tx1">
                    <a:lumMod val="75000"/>
                    <a:lumOff val="25000"/>
                  </a:schemeClr>
                </a:solidFill>
                <a:latin typeface="+mj-ea"/>
                <a:ea typeface="+mj-ea"/>
              </a:rPr>
              <a:t>Add title text</a:t>
            </a:r>
            <a:endParaRPr kumimoji="1" lang="zh-CN" altLang="en-US" sz="1600" dirty="0">
              <a:solidFill>
                <a:schemeClr val="tx1">
                  <a:lumMod val="75000"/>
                  <a:lumOff val="25000"/>
                </a:schemeClr>
              </a:solidFill>
              <a:latin typeface="+mj-ea"/>
              <a:ea typeface="+mj-ea"/>
            </a:endParaRPr>
          </a:p>
        </p:txBody>
      </p:sp>
      <p:sp>
        <p:nvSpPr>
          <p:cNvPr id="19" name="文本框 18"/>
          <p:cNvSpPr txBox="1"/>
          <p:nvPr/>
        </p:nvSpPr>
        <p:spPr>
          <a:xfrm>
            <a:off x="1316181" y="2218260"/>
            <a:ext cx="2573205" cy="954107"/>
          </a:xfrm>
          <a:prstGeom prst="rect">
            <a:avLst/>
          </a:prstGeom>
          <a:noFill/>
        </p:spPr>
        <p:txBody>
          <a:bodyPr wrap="none" rtlCol="0">
            <a:spAutoFit/>
          </a:bodyPr>
          <a:lstStyle/>
          <a:p>
            <a:r>
              <a:rPr kumimoji="1" lang="en-US" altLang="zh-CN" sz="2800" dirty="0">
                <a:solidFill>
                  <a:schemeClr val="tx1">
                    <a:lumMod val="75000"/>
                    <a:lumOff val="25000"/>
                  </a:schemeClr>
                </a:solidFill>
                <a:latin typeface="+mj-ea"/>
                <a:ea typeface="+mj-ea"/>
              </a:rPr>
              <a:t>BUSINESS</a:t>
            </a:r>
          </a:p>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DEPARTMENT</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animBg="1"/>
      <p:bldP spid="10" grpId="0" animBg="1"/>
      <p:bldP spid="11" grpId="0"/>
      <p:bldP spid="12" grpId="0" animBg="1"/>
      <p:bldP spid="13" grpId="0" animBg="1"/>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059085"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矩形 3"/>
          <p:cNvSpPr/>
          <p:nvPr/>
        </p:nvSpPr>
        <p:spPr>
          <a:xfrm>
            <a:off x="1147158" y="2158041"/>
            <a:ext cx="3059085" cy="151345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280161" y="2395829"/>
            <a:ext cx="2092945" cy="338554"/>
          </a:xfrm>
          <a:prstGeom prst="rect">
            <a:avLst/>
          </a:prstGeom>
          <a:noFill/>
        </p:spPr>
        <p:txBody>
          <a:bodyPr wrap="none" rtlCol="0">
            <a:spAutoFit/>
          </a:bodyPr>
          <a:lstStyle/>
          <a:p>
            <a:r>
              <a:rPr lang="en-US" altLang="zh-CN" sz="1600" b="1" spc="3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80161" y="2736101"/>
            <a:ext cx="2926082" cy="511037"/>
          </a:xfrm>
          <a:prstGeom prst="rect">
            <a:avLst/>
          </a:prstGeom>
        </p:spPr>
        <p:txBody>
          <a:bodyPr wrap="square">
            <a:spAutoFit/>
          </a:bodyPr>
          <a:lstStyle/>
          <a:p>
            <a:pPr>
              <a:lnSpc>
                <a:spcPct val="130000"/>
              </a:lnSpc>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14792" y="2088627"/>
            <a:ext cx="722565" cy="149627"/>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CBC6BA"/>
              </a:solidFill>
              <a:latin typeface="微软雅黑" panose="020B0503020204020204" pitchFamily="34" charset="-122"/>
              <a:ea typeface="微软雅黑" panose="020B0503020204020204" pitchFamily="34" charset="-122"/>
            </a:endParaRPr>
          </a:p>
        </p:txBody>
      </p:sp>
      <p:sp>
        <p:nvSpPr>
          <p:cNvPr id="8" name="矩形 7"/>
          <p:cNvSpPr/>
          <p:nvPr/>
        </p:nvSpPr>
        <p:spPr>
          <a:xfrm>
            <a:off x="3271993" y="2288598"/>
            <a:ext cx="486030" cy="400110"/>
          </a:xfrm>
          <a:prstGeom prst="rect">
            <a:avLst/>
          </a:prstGeom>
        </p:spPr>
        <p:txBody>
          <a:bodyPr wrap="none">
            <a:spAutoFit/>
          </a:bodyPr>
          <a:lstStyle/>
          <a:p>
            <a:pPr algn="ctr"/>
            <a:r>
              <a:rPr lang="en-US" altLang="zh-CN" sz="2000" dirty="0">
                <a:solidFill>
                  <a:srgbClr val="010000"/>
                </a:solidFill>
                <a:latin typeface="微软雅黑" panose="020B0503020204020204" pitchFamily="34" charset="-122"/>
                <a:ea typeface="微软雅黑" panose="020B0503020204020204" pitchFamily="34" charset="-122"/>
              </a:rPr>
              <a:t>01</a:t>
            </a:r>
            <a:endParaRPr lang="zh-CN" altLang="en-US" sz="2000" dirty="0">
              <a:solidFill>
                <a:srgbClr val="010000"/>
              </a:solidFill>
              <a:latin typeface="微软雅黑" panose="020B0503020204020204" pitchFamily="34" charset="-122"/>
              <a:ea typeface="微软雅黑" panose="020B0503020204020204" pitchFamily="34" charset="-122"/>
            </a:endParaRPr>
          </a:p>
        </p:txBody>
      </p:sp>
      <p:sp>
        <p:nvSpPr>
          <p:cNvPr id="9" name="矩形 8"/>
          <p:cNvSpPr/>
          <p:nvPr/>
        </p:nvSpPr>
        <p:spPr>
          <a:xfrm>
            <a:off x="4574033" y="2158041"/>
            <a:ext cx="3059085" cy="151345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707036" y="2395829"/>
            <a:ext cx="2092945" cy="338554"/>
          </a:xfrm>
          <a:prstGeom prst="rect">
            <a:avLst/>
          </a:prstGeom>
          <a:noFill/>
        </p:spPr>
        <p:txBody>
          <a:bodyPr wrap="none" rtlCol="0">
            <a:spAutoFit/>
          </a:bodyPr>
          <a:lstStyle/>
          <a:p>
            <a:r>
              <a:rPr lang="en-US" altLang="zh-CN" sz="1600" b="1" spc="3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707036" y="2736101"/>
            <a:ext cx="2926082" cy="511037"/>
          </a:xfrm>
          <a:prstGeom prst="rect">
            <a:avLst/>
          </a:prstGeom>
        </p:spPr>
        <p:txBody>
          <a:bodyPr wrap="square">
            <a:spAutoFit/>
          </a:bodyPr>
          <a:lstStyle/>
          <a:p>
            <a:pPr>
              <a:lnSpc>
                <a:spcPct val="130000"/>
              </a:lnSpc>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541667" y="2088627"/>
            <a:ext cx="722565" cy="149627"/>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CBC6BA"/>
              </a:solidFill>
              <a:latin typeface="微软雅黑" panose="020B0503020204020204" pitchFamily="34" charset="-122"/>
              <a:ea typeface="微软雅黑" panose="020B0503020204020204" pitchFamily="34" charset="-122"/>
            </a:endParaRPr>
          </a:p>
        </p:txBody>
      </p:sp>
      <p:sp>
        <p:nvSpPr>
          <p:cNvPr id="13" name="矩形 12"/>
          <p:cNvSpPr/>
          <p:nvPr/>
        </p:nvSpPr>
        <p:spPr>
          <a:xfrm>
            <a:off x="6698868" y="2288598"/>
            <a:ext cx="486030" cy="400110"/>
          </a:xfrm>
          <a:prstGeom prst="rect">
            <a:avLst/>
          </a:prstGeom>
        </p:spPr>
        <p:txBody>
          <a:bodyPr wrap="none">
            <a:spAutoFit/>
          </a:bodyPr>
          <a:lstStyle/>
          <a:p>
            <a:pPr algn="ctr"/>
            <a:r>
              <a:rPr lang="en-US" altLang="zh-CN" sz="2000" dirty="0">
                <a:solidFill>
                  <a:srgbClr val="010000"/>
                </a:solidFill>
                <a:latin typeface="微软雅黑" panose="020B0503020204020204" pitchFamily="34" charset="-122"/>
                <a:ea typeface="微软雅黑" panose="020B0503020204020204" pitchFamily="34" charset="-122"/>
              </a:rPr>
              <a:t>02</a:t>
            </a:r>
            <a:endParaRPr lang="zh-CN" altLang="en-US" sz="2000" dirty="0">
              <a:solidFill>
                <a:srgbClr val="010000"/>
              </a:solidFill>
              <a:latin typeface="微软雅黑" panose="020B0503020204020204" pitchFamily="34" charset="-122"/>
              <a:ea typeface="微软雅黑" panose="020B0503020204020204" pitchFamily="34" charset="-122"/>
            </a:endParaRPr>
          </a:p>
        </p:txBody>
      </p:sp>
      <p:sp>
        <p:nvSpPr>
          <p:cNvPr id="14" name="矩形 13"/>
          <p:cNvSpPr/>
          <p:nvPr/>
        </p:nvSpPr>
        <p:spPr>
          <a:xfrm>
            <a:off x="8000908" y="2158041"/>
            <a:ext cx="3059085" cy="151345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133911" y="2395829"/>
            <a:ext cx="2092945" cy="338554"/>
          </a:xfrm>
          <a:prstGeom prst="rect">
            <a:avLst/>
          </a:prstGeom>
          <a:noFill/>
        </p:spPr>
        <p:txBody>
          <a:bodyPr wrap="none" rtlCol="0">
            <a:spAutoFit/>
          </a:bodyPr>
          <a:lstStyle/>
          <a:p>
            <a:r>
              <a:rPr lang="en-US" altLang="zh-CN" sz="1600" b="1" spc="3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8133911" y="2736101"/>
            <a:ext cx="2926082" cy="511037"/>
          </a:xfrm>
          <a:prstGeom prst="rect">
            <a:avLst/>
          </a:prstGeom>
        </p:spPr>
        <p:txBody>
          <a:bodyPr wrap="square">
            <a:spAutoFit/>
          </a:bodyPr>
          <a:lstStyle/>
          <a:p>
            <a:pPr>
              <a:lnSpc>
                <a:spcPct val="130000"/>
              </a:lnSpc>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968542" y="2088627"/>
            <a:ext cx="722565" cy="149627"/>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CBC6BA"/>
              </a:solidFill>
              <a:latin typeface="微软雅黑" panose="020B0503020204020204" pitchFamily="34" charset="-122"/>
              <a:ea typeface="微软雅黑" panose="020B0503020204020204" pitchFamily="34" charset="-122"/>
            </a:endParaRPr>
          </a:p>
        </p:txBody>
      </p:sp>
      <p:sp>
        <p:nvSpPr>
          <p:cNvPr id="18" name="矩形 17"/>
          <p:cNvSpPr/>
          <p:nvPr/>
        </p:nvSpPr>
        <p:spPr>
          <a:xfrm>
            <a:off x="10125743" y="2288598"/>
            <a:ext cx="486030" cy="400110"/>
          </a:xfrm>
          <a:prstGeom prst="rect">
            <a:avLst/>
          </a:prstGeom>
        </p:spPr>
        <p:txBody>
          <a:bodyPr wrap="none">
            <a:spAutoFit/>
          </a:bodyPr>
          <a:lstStyle/>
          <a:p>
            <a:pPr algn="ctr"/>
            <a:r>
              <a:rPr lang="en-US" altLang="zh-CN" sz="2000" dirty="0">
                <a:solidFill>
                  <a:srgbClr val="010000"/>
                </a:solidFill>
                <a:latin typeface="微软雅黑" panose="020B0503020204020204" pitchFamily="34" charset="-122"/>
                <a:ea typeface="微软雅黑" panose="020B0503020204020204" pitchFamily="34" charset="-122"/>
              </a:rPr>
              <a:t>03</a:t>
            </a:r>
            <a:endParaRPr lang="zh-CN" altLang="en-US" sz="2000" dirty="0">
              <a:solidFill>
                <a:srgbClr val="010000"/>
              </a:solidFill>
              <a:latin typeface="微软雅黑" panose="020B0503020204020204" pitchFamily="34" charset="-122"/>
              <a:ea typeface="微软雅黑" panose="020B0503020204020204" pitchFamily="34" charset="-122"/>
            </a:endParaRPr>
          </a:p>
        </p:txBody>
      </p:sp>
      <p:sp>
        <p:nvSpPr>
          <p:cNvPr id="19" name="矩形 18"/>
          <p:cNvSpPr/>
          <p:nvPr/>
        </p:nvSpPr>
        <p:spPr>
          <a:xfrm>
            <a:off x="1147158" y="4331614"/>
            <a:ext cx="3059085" cy="151345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280161" y="4569402"/>
            <a:ext cx="2092945" cy="338554"/>
          </a:xfrm>
          <a:prstGeom prst="rect">
            <a:avLst/>
          </a:prstGeom>
          <a:noFill/>
        </p:spPr>
        <p:txBody>
          <a:bodyPr wrap="none" rtlCol="0">
            <a:spAutoFit/>
          </a:bodyPr>
          <a:lstStyle/>
          <a:p>
            <a:r>
              <a:rPr lang="en-US" altLang="zh-CN" sz="1600" b="1" spc="3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280161" y="4909674"/>
            <a:ext cx="2926082" cy="511037"/>
          </a:xfrm>
          <a:prstGeom prst="rect">
            <a:avLst/>
          </a:prstGeom>
        </p:spPr>
        <p:txBody>
          <a:bodyPr wrap="square">
            <a:spAutoFit/>
          </a:bodyPr>
          <a:lstStyle/>
          <a:p>
            <a:pPr>
              <a:lnSpc>
                <a:spcPct val="130000"/>
              </a:lnSpc>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114792" y="4262200"/>
            <a:ext cx="722565" cy="149627"/>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CBC6BA"/>
              </a:solidFill>
              <a:latin typeface="微软雅黑" panose="020B0503020204020204" pitchFamily="34" charset="-122"/>
              <a:ea typeface="微软雅黑" panose="020B0503020204020204" pitchFamily="34" charset="-122"/>
            </a:endParaRPr>
          </a:p>
        </p:txBody>
      </p:sp>
      <p:sp>
        <p:nvSpPr>
          <p:cNvPr id="23" name="矩形 22"/>
          <p:cNvSpPr/>
          <p:nvPr/>
        </p:nvSpPr>
        <p:spPr>
          <a:xfrm>
            <a:off x="3271993" y="4462171"/>
            <a:ext cx="486030" cy="400110"/>
          </a:xfrm>
          <a:prstGeom prst="rect">
            <a:avLst/>
          </a:prstGeom>
        </p:spPr>
        <p:txBody>
          <a:bodyPr wrap="none">
            <a:spAutoFit/>
          </a:bodyPr>
          <a:lstStyle/>
          <a:p>
            <a:pPr algn="ctr"/>
            <a:r>
              <a:rPr lang="en-US" altLang="zh-CN" sz="2000" dirty="0">
                <a:solidFill>
                  <a:srgbClr val="010000"/>
                </a:solidFill>
                <a:latin typeface="微软雅黑" panose="020B0503020204020204" pitchFamily="34" charset="-122"/>
                <a:ea typeface="微软雅黑" panose="020B0503020204020204" pitchFamily="34" charset="-122"/>
              </a:rPr>
              <a:t>04</a:t>
            </a:r>
            <a:endParaRPr lang="zh-CN" altLang="en-US" sz="2000" dirty="0">
              <a:solidFill>
                <a:srgbClr val="010000"/>
              </a:solidFill>
              <a:latin typeface="微软雅黑" panose="020B0503020204020204" pitchFamily="34" charset="-122"/>
              <a:ea typeface="微软雅黑" panose="020B0503020204020204" pitchFamily="34" charset="-122"/>
            </a:endParaRPr>
          </a:p>
        </p:txBody>
      </p:sp>
      <p:sp>
        <p:nvSpPr>
          <p:cNvPr id="24" name="矩形 23"/>
          <p:cNvSpPr/>
          <p:nvPr/>
        </p:nvSpPr>
        <p:spPr>
          <a:xfrm>
            <a:off x="4574033" y="4331614"/>
            <a:ext cx="3059085" cy="151345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4707036" y="4569402"/>
            <a:ext cx="2092945" cy="338554"/>
          </a:xfrm>
          <a:prstGeom prst="rect">
            <a:avLst/>
          </a:prstGeom>
          <a:noFill/>
        </p:spPr>
        <p:txBody>
          <a:bodyPr wrap="none" rtlCol="0">
            <a:spAutoFit/>
          </a:bodyPr>
          <a:lstStyle/>
          <a:p>
            <a:r>
              <a:rPr lang="en-US" altLang="zh-CN" sz="1600" b="1" spc="3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4707036" y="4909674"/>
            <a:ext cx="2926082" cy="511037"/>
          </a:xfrm>
          <a:prstGeom prst="rect">
            <a:avLst/>
          </a:prstGeom>
        </p:spPr>
        <p:txBody>
          <a:bodyPr wrap="square">
            <a:spAutoFit/>
          </a:bodyPr>
          <a:lstStyle/>
          <a:p>
            <a:pPr>
              <a:lnSpc>
                <a:spcPct val="130000"/>
              </a:lnSpc>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541667" y="4262200"/>
            <a:ext cx="722565" cy="149627"/>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CBC6BA"/>
              </a:solidFill>
              <a:latin typeface="微软雅黑" panose="020B0503020204020204" pitchFamily="34" charset="-122"/>
              <a:ea typeface="微软雅黑" panose="020B0503020204020204" pitchFamily="34" charset="-122"/>
            </a:endParaRPr>
          </a:p>
        </p:txBody>
      </p:sp>
      <p:sp>
        <p:nvSpPr>
          <p:cNvPr id="28" name="矩形 27"/>
          <p:cNvSpPr/>
          <p:nvPr/>
        </p:nvSpPr>
        <p:spPr>
          <a:xfrm>
            <a:off x="6698868" y="4462171"/>
            <a:ext cx="486030" cy="400110"/>
          </a:xfrm>
          <a:prstGeom prst="rect">
            <a:avLst/>
          </a:prstGeom>
        </p:spPr>
        <p:txBody>
          <a:bodyPr wrap="none">
            <a:spAutoFit/>
          </a:bodyPr>
          <a:lstStyle/>
          <a:p>
            <a:pPr algn="ctr"/>
            <a:r>
              <a:rPr lang="en-US" altLang="zh-CN" sz="2000" dirty="0">
                <a:solidFill>
                  <a:srgbClr val="010000"/>
                </a:solidFill>
                <a:latin typeface="微软雅黑" panose="020B0503020204020204" pitchFamily="34" charset="-122"/>
                <a:ea typeface="微软雅黑" panose="020B0503020204020204" pitchFamily="34" charset="-122"/>
              </a:rPr>
              <a:t>05</a:t>
            </a:r>
            <a:endParaRPr lang="zh-CN" altLang="en-US" sz="2000" dirty="0">
              <a:solidFill>
                <a:srgbClr val="010000"/>
              </a:solidFill>
              <a:latin typeface="微软雅黑" panose="020B0503020204020204" pitchFamily="34" charset="-122"/>
              <a:ea typeface="微软雅黑" panose="020B0503020204020204" pitchFamily="34" charset="-122"/>
            </a:endParaRPr>
          </a:p>
        </p:txBody>
      </p:sp>
      <p:sp>
        <p:nvSpPr>
          <p:cNvPr id="29" name="矩形 28"/>
          <p:cNvSpPr/>
          <p:nvPr/>
        </p:nvSpPr>
        <p:spPr>
          <a:xfrm>
            <a:off x="8000908" y="4331614"/>
            <a:ext cx="3059085" cy="151345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8133911" y="4569402"/>
            <a:ext cx="2092945" cy="338554"/>
          </a:xfrm>
          <a:prstGeom prst="rect">
            <a:avLst/>
          </a:prstGeom>
          <a:noFill/>
        </p:spPr>
        <p:txBody>
          <a:bodyPr wrap="none" rtlCol="0">
            <a:spAutoFit/>
          </a:bodyPr>
          <a:lstStyle/>
          <a:p>
            <a:r>
              <a:rPr lang="en-US" altLang="zh-CN" sz="1600" b="1" spc="3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8133911" y="4909674"/>
            <a:ext cx="2926082" cy="511037"/>
          </a:xfrm>
          <a:prstGeom prst="rect">
            <a:avLst/>
          </a:prstGeom>
        </p:spPr>
        <p:txBody>
          <a:bodyPr wrap="square">
            <a:spAutoFit/>
          </a:bodyPr>
          <a:lstStyle/>
          <a:p>
            <a:pPr>
              <a:lnSpc>
                <a:spcPct val="130000"/>
              </a:lnSpc>
            </a:pPr>
            <a:r>
              <a:rPr lang="en-US" altLang="zh-CN" sz="11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9968542" y="4262200"/>
            <a:ext cx="722565" cy="149627"/>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CBC6BA"/>
              </a:solidFill>
              <a:latin typeface="微软雅黑" panose="020B0503020204020204" pitchFamily="34" charset="-122"/>
              <a:ea typeface="微软雅黑" panose="020B0503020204020204" pitchFamily="34" charset="-122"/>
            </a:endParaRPr>
          </a:p>
        </p:txBody>
      </p:sp>
      <p:sp>
        <p:nvSpPr>
          <p:cNvPr id="33" name="矩形 32"/>
          <p:cNvSpPr/>
          <p:nvPr/>
        </p:nvSpPr>
        <p:spPr>
          <a:xfrm>
            <a:off x="10125743" y="4462171"/>
            <a:ext cx="486030" cy="400110"/>
          </a:xfrm>
          <a:prstGeom prst="rect">
            <a:avLst/>
          </a:prstGeom>
        </p:spPr>
        <p:txBody>
          <a:bodyPr wrap="none">
            <a:spAutoFit/>
          </a:bodyPr>
          <a:lstStyle/>
          <a:p>
            <a:pPr algn="ctr"/>
            <a:r>
              <a:rPr lang="en-US" altLang="zh-CN" sz="2000" dirty="0">
                <a:solidFill>
                  <a:srgbClr val="010000"/>
                </a:solidFill>
                <a:latin typeface="微软雅黑" panose="020B0503020204020204" pitchFamily="34" charset="-122"/>
                <a:ea typeface="微软雅黑" panose="020B0503020204020204" pitchFamily="34" charset="-122"/>
              </a:rPr>
              <a:t>06</a:t>
            </a:r>
            <a:endParaRPr lang="zh-CN" altLang="en-US" sz="2000" dirty="0">
              <a:solidFill>
                <a:srgbClr val="01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linds(horizontal)">
                                      <p:cBhvr>
                                        <p:cTn id="91" dur="500"/>
                                        <p:tgtEl>
                                          <p:spTgt spid="32"/>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animBg="1"/>
      <p:bldP spid="10" grpId="0"/>
      <p:bldP spid="11" grpId="0"/>
      <p:bldP spid="12" grpId="0" animBg="1"/>
      <p:bldP spid="13" grpId="0"/>
      <p:bldP spid="14" grpId="0" animBg="1"/>
      <p:bldP spid="15" grpId="0"/>
      <p:bldP spid="16" grpId="0"/>
      <p:bldP spid="17" grpId="0" animBg="1"/>
      <p:bldP spid="18" grpId="0"/>
      <p:bldP spid="19" grpId="0" animBg="1"/>
      <p:bldP spid="20" grpId="0"/>
      <p:bldP spid="21" grpId="0"/>
      <p:bldP spid="22" grpId="0" animBg="1"/>
      <p:bldP spid="23" grpId="0"/>
      <p:bldP spid="24" grpId="0" animBg="1"/>
      <p:bldP spid="25" grpId="0"/>
      <p:bldP spid="26" grpId="0"/>
      <p:bldP spid="27" grpId="0" animBg="1"/>
      <p:bldP spid="28" grpId="0"/>
      <p:bldP spid="29" grpId="0" animBg="1"/>
      <p:bldP spid="30" grpId="0"/>
      <p:bldP spid="31" grpId="0"/>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6" y="255291"/>
            <a:ext cx="3395148"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cxnSp>
        <p:nvCxnSpPr>
          <p:cNvPr id="4" name="直接箭头连接符 5"/>
          <p:cNvCxnSpPr>
            <a:stCxn id="18" idx="5"/>
            <a:endCxn id="15" idx="1"/>
          </p:cNvCxnSpPr>
          <p:nvPr/>
        </p:nvCxnSpPr>
        <p:spPr>
          <a:xfrm>
            <a:off x="1580621" y="3115945"/>
            <a:ext cx="844550" cy="1155700"/>
          </a:xfrm>
          <a:prstGeom prst="straightConnector1">
            <a:avLst/>
          </a:prstGeom>
          <a:noFill/>
          <a:ln w="19050" cap="flat" cmpd="sng" algn="ctr">
            <a:solidFill>
              <a:schemeClr val="tx1">
                <a:lumMod val="75000"/>
                <a:lumOff val="25000"/>
              </a:schemeClr>
            </a:solidFill>
            <a:prstDash val="sysDot"/>
            <a:miter lim="800000"/>
            <a:tailEnd type="triangle"/>
          </a:ln>
          <a:effectLst/>
        </p:spPr>
      </p:cxnSp>
      <p:cxnSp>
        <p:nvCxnSpPr>
          <p:cNvPr id="5" name="直接箭头连接符 6"/>
          <p:cNvCxnSpPr>
            <a:stCxn id="15" idx="7"/>
            <a:endCxn id="24" idx="3"/>
          </p:cNvCxnSpPr>
          <p:nvPr/>
        </p:nvCxnSpPr>
        <p:spPr>
          <a:xfrm flipV="1">
            <a:off x="3071601" y="3116580"/>
            <a:ext cx="2787650" cy="1155700"/>
          </a:xfrm>
          <a:prstGeom prst="straightConnector1">
            <a:avLst/>
          </a:prstGeom>
          <a:noFill/>
          <a:ln w="19050" cap="flat" cmpd="sng" algn="ctr">
            <a:solidFill>
              <a:schemeClr val="tx1">
                <a:lumMod val="75000"/>
                <a:lumOff val="25000"/>
              </a:schemeClr>
            </a:solidFill>
            <a:prstDash val="sysDot"/>
            <a:miter lim="800000"/>
            <a:tailEnd type="triangle"/>
          </a:ln>
          <a:effectLst/>
        </p:spPr>
      </p:cxnSp>
      <p:cxnSp>
        <p:nvCxnSpPr>
          <p:cNvPr id="6" name="直接箭头连接符 7"/>
          <p:cNvCxnSpPr>
            <a:stCxn id="24" idx="5"/>
            <a:endCxn id="21" idx="1"/>
          </p:cNvCxnSpPr>
          <p:nvPr/>
        </p:nvCxnSpPr>
        <p:spPr>
          <a:xfrm>
            <a:off x="6506316" y="3116580"/>
            <a:ext cx="1779270" cy="1155700"/>
          </a:xfrm>
          <a:prstGeom prst="straightConnector1">
            <a:avLst/>
          </a:prstGeom>
          <a:noFill/>
          <a:ln w="19050" cap="flat" cmpd="sng" algn="ctr">
            <a:solidFill>
              <a:schemeClr val="tx1">
                <a:lumMod val="75000"/>
                <a:lumOff val="25000"/>
              </a:schemeClr>
            </a:solidFill>
            <a:prstDash val="sysDot"/>
            <a:miter lim="800000"/>
            <a:tailEnd type="triangle"/>
          </a:ln>
          <a:effectLst/>
        </p:spPr>
      </p:cxnSp>
      <p:sp>
        <p:nvSpPr>
          <p:cNvPr id="7" name="矩形 6"/>
          <p:cNvSpPr>
            <a:spLocks noChangeArrowheads="1"/>
          </p:cNvSpPr>
          <p:nvPr/>
        </p:nvSpPr>
        <p:spPr bwMode="auto">
          <a:xfrm>
            <a:off x="1918441" y="2631440"/>
            <a:ext cx="289560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思源黑体 CN Normal" panose="020B0400000000000000" pitchFamily="34" charset="-122"/>
                <a:sym typeface="+mn-ea"/>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7071466" y="2462530"/>
            <a:ext cx="2875915"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思源黑体 CN Normal" panose="020B0400000000000000" pitchFamily="34" charset="-122"/>
                <a:sym typeface="+mn-ea"/>
              </a:rPr>
              <a:t>Click here to add text content, such as keywords, some brief introductions, etc.</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3451331" y="4491355"/>
            <a:ext cx="287401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思源黑体 CN Normal" panose="020B0400000000000000" pitchFamily="34" charset="-122"/>
                <a:sym typeface="+mn-ea"/>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阿里巴巴普惠体" panose="00020600040101010101" charset="-122"/>
            </a:endParaRPr>
          </a:p>
        </p:txBody>
      </p:sp>
      <p:sp>
        <p:nvSpPr>
          <p:cNvPr id="10" name="矩形 9"/>
          <p:cNvSpPr>
            <a:spLocks noChangeArrowheads="1"/>
          </p:cNvSpPr>
          <p:nvPr/>
        </p:nvSpPr>
        <p:spPr bwMode="auto">
          <a:xfrm>
            <a:off x="9139026" y="4494530"/>
            <a:ext cx="249809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思源黑体 CN Normal" panose="020B0400000000000000" pitchFamily="34" charset="-122"/>
                <a:sym typeface="+mn-ea"/>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阿里巴巴普惠体" panose="00020600040101010101" charset="-122"/>
            </a:endParaRPr>
          </a:p>
        </p:txBody>
      </p:sp>
      <p:sp>
        <p:nvSpPr>
          <p:cNvPr id="11" name="文本框 15"/>
          <p:cNvSpPr txBox="1">
            <a:spLocks noChangeArrowheads="1"/>
          </p:cNvSpPr>
          <p:nvPr/>
        </p:nvSpPr>
        <p:spPr bwMode="auto">
          <a:xfrm>
            <a:off x="1953365" y="2167255"/>
            <a:ext cx="1802205" cy="369332"/>
          </a:xfrm>
          <a:prstGeom prst="rect">
            <a:avLst/>
          </a:prstGeom>
          <a:noFill/>
        </p:spPr>
        <p:txBody>
          <a:bodyPr wrap="square" rtlCol="0">
            <a:spAutoFit/>
          </a:bodyPr>
          <a:lstStyle>
            <a:defPPr>
              <a:defRPr lang="zh-CN"/>
            </a:defPPr>
            <a:lvl1pPr>
              <a:defRPr b="1">
                <a:solidFill>
                  <a:schemeClr val="tx1">
                    <a:lumMod val="65000"/>
                    <a:lumOff val="35000"/>
                  </a:schemeClr>
                </a:solidFill>
                <a:latin typeface="阿里巴巴普惠体" panose="00020600040101010101" charset="-122"/>
                <a:ea typeface="阿里巴巴普惠体" panose="00020600040101010101" charset="-122"/>
              </a:defRPr>
            </a:lvl1pPr>
          </a:lstStyle>
          <a:p>
            <a:r>
              <a:rPr lang="en-US" altLang="zh-CN" dirty="0">
                <a:latin typeface="微软雅黑" panose="020B0503020204020204" pitchFamily="34" charset="-122"/>
                <a:ea typeface="微软雅黑" panose="020B0503020204020204" pitchFamily="34" charset="-122"/>
              </a:rPr>
              <a:t>Add Subtitle</a:t>
            </a:r>
            <a:endParaRPr lang="zh-CN" altLang="en-US" dirty="0">
              <a:latin typeface="微软雅黑" panose="020B0503020204020204" pitchFamily="34" charset="-122"/>
              <a:ea typeface="微软雅黑" panose="020B0503020204020204" pitchFamily="34" charset="-122"/>
            </a:endParaRPr>
          </a:p>
        </p:txBody>
      </p:sp>
      <p:sp>
        <p:nvSpPr>
          <p:cNvPr id="12" name="文本框 15"/>
          <p:cNvSpPr txBox="1">
            <a:spLocks noChangeArrowheads="1"/>
          </p:cNvSpPr>
          <p:nvPr/>
        </p:nvSpPr>
        <p:spPr bwMode="auto">
          <a:xfrm>
            <a:off x="7034000" y="1967230"/>
            <a:ext cx="1652799" cy="369332"/>
          </a:xfrm>
          <a:prstGeom prst="rect">
            <a:avLst/>
          </a:prstGeom>
          <a:noFill/>
        </p:spPr>
        <p:txBody>
          <a:bodyPr wrap="square" rtlCol="0">
            <a:spAutoFit/>
          </a:bodyPr>
          <a:lstStyle>
            <a:defPPr>
              <a:defRPr lang="zh-CN"/>
            </a:defPPr>
            <a:lvl1pPr>
              <a:defRPr b="1">
                <a:solidFill>
                  <a:schemeClr val="tx1">
                    <a:lumMod val="65000"/>
                    <a:lumOff val="35000"/>
                  </a:schemeClr>
                </a:solidFill>
                <a:latin typeface="阿里巴巴普惠体" panose="00020600040101010101" charset="-122"/>
                <a:ea typeface="阿里巴巴普惠体" panose="00020600040101010101" charset="-122"/>
              </a:defRPr>
            </a:lvl1pPr>
          </a:lstStyle>
          <a:p>
            <a:r>
              <a:rPr lang="en-US" altLang="zh-CN" dirty="0">
                <a:latin typeface="微软雅黑" panose="020B0503020204020204" pitchFamily="34" charset="-122"/>
                <a:ea typeface="微软雅黑" panose="020B0503020204020204" pitchFamily="34" charset="-122"/>
              </a:rPr>
              <a:t>Add Subtitle</a:t>
            </a:r>
            <a:endParaRPr lang="zh-CN" altLang="en-US" dirty="0">
              <a:latin typeface="微软雅黑" panose="020B0503020204020204" pitchFamily="34" charset="-122"/>
              <a:ea typeface="微软雅黑" panose="020B0503020204020204" pitchFamily="34" charset="-122"/>
            </a:endParaRPr>
          </a:p>
        </p:txBody>
      </p:sp>
      <p:sp>
        <p:nvSpPr>
          <p:cNvPr id="13" name="文本框 15"/>
          <p:cNvSpPr txBox="1">
            <a:spLocks noChangeArrowheads="1"/>
          </p:cNvSpPr>
          <p:nvPr/>
        </p:nvSpPr>
        <p:spPr bwMode="auto">
          <a:xfrm>
            <a:off x="9122515" y="4122023"/>
            <a:ext cx="1719655" cy="369332"/>
          </a:xfrm>
          <a:prstGeom prst="rect">
            <a:avLst/>
          </a:prstGeom>
          <a:noFill/>
        </p:spPr>
        <p:txBody>
          <a:bodyPr wrap="square" rtlCol="0">
            <a:spAutoFit/>
          </a:bodyPr>
          <a:lstStyle>
            <a:defPPr>
              <a:defRPr lang="zh-CN"/>
            </a:defPPr>
            <a:lvl1pPr>
              <a:defRPr b="1">
                <a:solidFill>
                  <a:schemeClr val="tx1">
                    <a:lumMod val="65000"/>
                    <a:lumOff val="35000"/>
                  </a:schemeClr>
                </a:solidFill>
                <a:latin typeface="阿里巴巴普惠体" panose="00020600040101010101" charset="-122"/>
                <a:ea typeface="阿里巴巴普惠体" panose="00020600040101010101" charset="-122"/>
              </a:defRPr>
            </a:lvl1pPr>
          </a:lstStyle>
          <a:p>
            <a:r>
              <a:rPr lang="en-US" altLang="zh-CN" dirty="0">
                <a:latin typeface="微软雅黑" panose="020B0503020204020204" pitchFamily="34" charset="-122"/>
                <a:ea typeface="微软雅黑" panose="020B0503020204020204" pitchFamily="34" charset="-122"/>
              </a:rPr>
              <a:t>Add Subtitle</a:t>
            </a:r>
            <a:endParaRPr lang="zh-CN" altLang="en-US" dirty="0">
              <a:latin typeface="微软雅黑" panose="020B0503020204020204" pitchFamily="34" charset="-122"/>
              <a:ea typeface="微软雅黑" panose="020B0503020204020204" pitchFamily="34" charset="-122"/>
            </a:endParaRPr>
          </a:p>
        </p:txBody>
      </p:sp>
      <p:sp>
        <p:nvSpPr>
          <p:cNvPr id="14" name="文本框 15"/>
          <p:cNvSpPr txBox="1">
            <a:spLocks noChangeArrowheads="1"/>
          </p:cNvSpPr>
          <p:nvPr/>
        </p:nvSpPr>
        <p:spPr bwMode="auto">
          <a:xfrm>
            <a:off x="3472285" y="4125198"/>
            <a:ext cx="1954243" cy="369332"/>
          </a:xfrm>
          <a:prstGeom prst="rect">
            <a:avLst/>
          </a:prstGeom>
          <a:noFill/>
        </p:spPr>
        <p:txBody>
          <a:bodyPr wrap="square" rtlCol="0">
            <a:spAutoFit/>
          </a:bodyPr>
          <a:lstStyle>
            <a:defPPr>
              <a:defRPr lang="zh-CN"/>
            </a:defPPr>
            <a:lvl1pPr>
              <a:defRPr b="1">
                <a:solidFill>
                  <a:schemeClr val="tx1">
                    <a:lumMod val="65000"/>
                    <a:lumOff val="35000"/>
                  </a:schemeClr>
                </a:solidFill>
                <a:latin typeface="阿里巴巴普惠体" panose="00020600040101010101" charset="-122"/>
                <a:ea typeface="阿里巴巴普惠体" panose="00020600040101010101" charset="-122"/>
              </a:defRPr>
            </a:lvl1pPr>
          </a:lstStyle>
          <a:p>
            <a:r>
              <a:rPr lang="en-US" altLang="zh-CN" dirty="0">
                <a:latin typeface="微软雅黑" panose="020B0503020204020204" pitchFamily="34" charset="-122"/>
                <a:ea typeface="微软雅黑" panose="020B0503020204020204" pitchFamily="34" charset="-122"/>
              </a:rPr>
              <a:t>Add Subtitle</a:t>
            </a:r>
            <a:endParaRPr lang="zh-CN" altLang="en-US" dirty="0">
              <a:latin typeface="微软雅黑" panose="020B0503020204020204" pitchFamily="34" charset="-122"/>
              <a:ea typeface="微软雅黑" panose="020B0503020204020204" pitchFamily="34" charset="-122"/>
            </a:endParaRPr>
          </a:p>
        </p:txBody>
      </p:sp>
      <p:sp>
        <p:nvSpPr>
          <p:cNvPr id="15" name="椭圆 14"/>
          <p:cNvSpPr/>
          <p:nvPr/>
        </p:nvSpPr>
        <p:spPr>
          <a:xfrm>
            <a:off x="2291821" y="4137660"/>
            <a:ext cx="914400" cy="914400"/>
          </a:xfrm>
          <a:prstGeom prst="ellipse">
            <a:avLst/>
          </a:prstGeom>
          <a:solidFill>
            <a:srgbClr val="DF2123"/>
          </a:solidFill>
          <a:ln w="12700" cap="flat" cmpd="sng" algn="ctr">
            <a:noFill/>
            <a:prstDash val="solid"/>
            <a:miter lim="800000"/>
          </a:ln>
          <a:effectLst/>
        </p:spPr>
        <p:txBody>
          <a:bodyPr anchor="ctr"/>
          <a:lstStyle/>
          <a:p>
            <a:pPr algn="ctr" fontAlgn="auto">
              <a:lnSpc>
                <a:spcPct val="150000"/>
              </a:lnSpc>
              <a:defRPr/>
            </a:pP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Freeform 53"/>
          <p:cNvSpPr>
            <a:spLocks noEditPoints="1"/>
          </p:cNvSpPr>
          <p:nvPr/>
        </p:nvSpPr>
        <p:spPr bwMode="auto">
          <a:xfrm>
            <a:off x="2537216" y="4375490"/>
            <a:ext cx="423611" cy="438741"/>
          </a:xfrm>
          <a:custGeom>
            <a:avLst/>
            <a:gdLst>
              <a:gd name="T0" fmla="*/ 411 w 419"/>
              <a:gd name="T1" fmla="*/ 353 h 434"/>
              <a:gd name="T2" fmla="*/ 276 w 419"/>
              <a:gd name="T3" fmla="*/ 143 h 434"/>
              <a:gd name="T4" fmla="*/ 277 w 419"/>
              <a:gd name="T5" fmla="*/ 56 h 434"/>
              <a:gd name="T6" fmla="*/ 304 w 419"/>
              <a:gd name="T7" fmla="*/ 56 h 434"/>
              <a:gd name="T8" fmla="*/ 304 w 419"/>
              <a:gd name="T9" fmla="*/ 0 h 434"/>
              <a:gd name="T10" fmla="*/ 115 w 419"/>
              <a:gd name="T11" fmla="*/ 0 h 434"/>
              <a:gd name="T12" fmla="*/ 115 w 419"/>
              <a:gd name="T13" fmla="*/ 56 h 434"/>
              <a:gd name="T14" fmla="*/ 141 w 419"/>
              <a:gd name="T15" fmla="*/ 56 h 434"/>
              <a:gd name="T16" fmla="*/ 141 w 419"/>
              <a:gd name="T17" fmla="*/ 147 h 434"/>
              <a:gd name="T18" fmla="*/ 8 w 419"/>
              <a:gd name="T19" fmla="*/ 353 h 434"/>
              <a:gd name="T20" fmla="*/ 8 w 419"/>
              <a:gd name="T21" fmla="*/ 354 h 434"/>
              <a:gd name="T22" fmla="*/ 0 w 419"/>
              <a:gd name="T23" fmla="*/ 383 h 434"/>
              <a:gd name="T24" fmla="*/ 43 w 419"/>
              <a:gd name="T25" fmla="*/ 434 h 434"/>
              <a:gd name="T26" fmla="*/ 376 w 419"/>
              <a:gd name="T27" fmla="*/ 434 h 434"/>
              <a:gd name="T28" fmla="*/ 419 w 419"/>
              <a:gd name="T29" fmla="*/ 383 h 434"/>
              <a:gd name="T30" fmla="*/ 411 w 419"/>
              <a:gd name="T31" fmla="*/ 353 h 434"/>
              <a:gd name="T32" fmla="*/ 376 w 419"/>
              <a:gd name="T33" fmla="*/ 421 h 434"/>
              <a:gd name="T34" fmla="*/ 43 w 419"/>
              <a:gd name="T35" fmla="*/ 421 h 434"/>
              <a:gd name="T36" fmla="*/ 13 w 419"/>
              <a:gd name="T37" fmla="*/ 383 h 434"/>
              <a:gd name="T38" fmla="*/ 19 w 419"/>
              <a:gd name="T39" fmla="*/ 360 h 434"/>
              <a:gd name="T40" fmla="*/ 19 w 419"/>
              <a:gd name="T41" fmla="*/ 359 h 434"/>
              <a:gd name="T42" fmla="*/ 153 w 419"/>
              <a:gd name="T43" fmla="*/ 151 h 434"/>
              <a:gd name="T44" fmla="*/ 153 w 419"/>
              <a:gd name="T45" fmla="*/ 57 h 434"/>
              <a:gd name="T46" fmla="*/ 264 w 419"/>
              <a:gd name="T47" fmla="*/ 57 h 434"/>
              <a:gd name="T48" fmla="*/ 263 w 419"/>
              <a:gd name="T49" fmla="*/ 146 h 434"/>
              <a:gd name="T50" fmla="*/ 398 w 419"/>
              <a:gd name="T51" fmla="*/ 357 h 434"/>
              <a:gd name="T52" fmla="*/ 400 w 419"/>
              <a:gd name="T53" fmla="*/ 359 h 434"/>
              <a:gd name="T54" fmla="*/ 406 w 419"/>
              <a:gd name="T55" fmla="*/ 383 h 434"/>
              <a:gd name="T56" fmla="*/ 376 w 419"/>
              <a:gd name="T57" fmla="*/ 42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9" h="432">
                <a:moveTo>
                  <a:pt x="411" y="353"/>
                </a:moveTo>
                <a:cubicBezTo>
                  <a:pt x="276" y="143"/>
                  <a:pt x="276" y="143"/>
                  <a:pt x="276" y="143"/>
                </a:cubicBezTo>
                <a:cubicBezTo>
                  <a:pt x="277" y="56"/>
                  <a:pt x="277" y="56"/>
                  <a:pt x="277" y="56"/>
                </a:cubicBezTo>
                <a:cubicBezTo>
                  <a:pt x="304" y="56"/>
                  <a:pt x="304" y="56"/>
                  <a:pt x="304" y="56"/>
                </a:cubicBezTo>
                <a:cubicBezTo>
                  <a:pt x="304" y="0"/>
                  <a:pt x="304" y="0"/>
                  <a:pt x="304" y="0"/>
                </a:cubicBezTo>
                <a:cubicBezTo>
                  <a:pt x="115" y="0"/>
                  <a:pt x="115" y="0"/>
                  <a:pt x="115" y="0"/>
                </a:cubicBezTo>
                <a:cubicBezTo>
                  <a:pt x="115" y="56"/>
                  <a:pt x="115" y="56"/>
                  <a:pt x="115" y="56"/>
                </a:cubicBezTo>
                <a:cubicBezTo>
                  <a:pt x="141" y="56"/>
                  <a:pt x="141" y="56"/>
                  <a:pt x="141" y="56"/>
                </a:cubicBezTo>
                <a:cubicBezTo>
                  <a:pt x="141" y="147"/>
                  <a:pt x="141" y="147"/>
                  <a:pt x="141" y="147"/>
                </a:cubicBezTo>
                <a:cubicBezTo>
                  <a:pt x="8" y="353"/>
                  <a:pt x="8" y="353"/>
                  <a:pt x="8" y="353"/>
                </a:cubicBezTo>
                <a:cubicBezTo>
                  <a:pt x="8" y="354"/>
                  <a:pt x="8" y="354"/>
                  <a:pt x="8" y="354"/>
                </a:cubicBezTo>
                <a:cubicBezTo>
                  <a:pt x="2" y="364"/>
                  <a:pt x="0" y="372"/>
                  <a:pt x="0" y="383"/>
                </a:cubicBezTo>
                <a:cubicBezTo>
                  <a:pt x="0" y="411"/>
                  <a:pt x="19" y="434"/>
                  <a:pt x="43" y="434"/>
                </a:cubicBezTo>
                <a:cubicBezTo>
                  <a:pt x="376" y="434"/>
                  <a:pt x="376" y="434"/>
                  <a:pt x="376" y="434"/>
                </a:cubicBezTo>
                <a:cubicBezTo>
                  <a:pt x="400" y="434"/>
                  <a:pt x="419" y="411"/>
                  <a:pt x="419" y="383"/>
                </a:cubicBezTo>
                <a:cubicBezTo>
                  <a:pt x="419" y="372"/>
                  <a:pt x="416" y="362"/>
                  <a:pt x="411" y="353"/>
                </a:cubicBezTo>
                <a:close/>
                <a:moveTo>
                  <a:pt x="376" y="421"/>
                </a:moveTo>
                <a:cubicBezTo>
                  <a:pt x="43" y="421"/>
                  <a:pt x="43" y="421"/>
                  <a:pt x="43" y="421"/>
                </a:cubicBezTo>
                <a:cubicBezTo>
                  <a:pt x="26" y="421"/>
                  <a:pt x="13" y="404"/>
                  <a:pt x="13" y="383"/>
                </a:cubicBezTo>
                <a:cubicBezTo>
                  <a:pt x="13" y="374"/>
                  <a:pt x="14" y="368"/>
                  <a:pt x="19" y="360"/>
                </a:cubicBezTo>
                <a:cubicBezTo>
                  <a:pt x="19" y="359"/>
                  <a:pt x="19" y="359"/>
                  <a:pt x="19" y="359"/>
                </a:cubicBezTo>
                <a:cubicBezTo>
                  <a:pt x="153" y="151"/>
                  <a:pt x="153" y="151"/>
                  <a:pt x="153" y="151"/>
                </a:cubicBezTo>
                <a:cubicBezTo>
                  <a:pt x="153" y="57"/>
                  <a:pt x="153" y="57"/>
                  <a:pt x="153" y="57"/>
                </a:cubicBezTo>
                <a:cubicBezTo>
                  <a:pt x="264" y="57"/>
                  <a:pt x="264" y="57"/>
                  <a:pt x="264" y="57"/>
                </a:cubicBezTo>
                <a:cubicBezTo>
                  <a:pt x="263" y="146"/>
                  <a:pt x="263" y="146"/>
                  <a:pt x="263" y="146"/>
                </a:cubicBezTo>
                <a:cubicBezTo>
                  <a:pt x="398" y="357"/>
                  <a:pt x="398" y="357"/>
                  <a:pt x="398" y="357"/>
                </a:cubicBezTo>
                <a:cubicBezTo>
                  <a:pt x="400" y="359"/>
                  <a:pt x="400" y="359"/>
                  <a:pt x="400" y="359"/>
                </a:cubicBezTo>
                <a:cubicBezTo>
                  <a:pt x="404" y="366"/>
                  <a:pt x="406" y="374"/>
                  <a:pt x="406" y="383"/>
                </a:cubicBezTo>
                <a:cubicBezTo>
                  <a:pt x="406" y="404"/>
                  <a:pt x="392" y="421"/>
                  <a:pt x="376" y="4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54"/>
          <p:cNvSpPr/>
          <p:nvPr/>
        </p:nvSpPr>
        <p:spPr bwMode="auto">
          <a:xfrm>
            <a:off x="2607359" y="4566666"/>
            <a:ext cx="283324" cy="198052"/>
          </a:xfrm>
          <a:custGeom>
            <a:avLst/>
            <a:gdLst>
              <a:gd name="T0" fmla="*/ 275 w 281"/>
              <a:gd name="T1" fmla="*/ 145 h 196"/>
              <a:gd name="T2" fmla="*/ 182 w 281"/>
              <a:gd name="T3" fmla="*/ 0 h 196"/>
              <a:gd name="T4" fmla="*/ 97 w 281"/>
              <a:gd name="T5" fmla="*/ 0 h 196"/>
              <a:gd name="T6" fmla="*/ 5 w 281"/>
              <a:gd name="T7" fmla="*/ 147 h 196"/>
              <a:gd name="T8" fmla="*/ 4 w 281"/>
              <a:gd name="T9" fmla="*/ 147 h 196"/>
              <a:gd name="T10" fmla="*/ 0 w 281"/>
              <a:gd name="T11" fmla="*/ 165 h 196"/>
              <a:gd name="T12" fmla="*/ 25 w 281"/>
              <a:gd name="T13" fmla="*/ 196 h 196"/>
              <a:gd name="T14" fmla="*/ 256 w 281"/>
              <a:gd name="T15" fmla="*/ 196 h 196"/>
              <a:gd name="T16" fmla="*/ 281 w 281"/>
              <a:gd name="T17" fmla="*/ 165 h 196"/>
              <a:gd name="T18" fmla="*/ 276 w 281"/>
              <a:gd name="T19" fmla="*/ 147 h 196"/>
              <a:gd name="T20" fmla="*/ 275 w 281"/>
              <a:gd name="T21" fmla="*/ 14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96">
                <a:moveTo>
                  <a:pt x="275" y="145"/>
                </a:moveTo>
                <a:cubicBezTo>
                  <a:pt x="182" y="0"/>
                  <a:pt x="182" y="0"/>
                  <a:pt x="182" y="0"/>
                </a:cubicBezTo>
                <a:cubicBezTo>
                  <a:pt x="97" y="0"/>
                  <a:pt x="97" y="0"/>
                  <a:pt x="97" y="0"/>
                </a:cubicBezTo>
                <a:cubicBezTo>
                  <a:pt x="5" y="147"/>
                  <a:pt x="5" y="147"/>
                  <a:pt x="5" y="147"/>
                </a:cubicBezTo>
                <a:cubicBezTo>
                  <a:pt x="4" y="147"/>
                  <a:pt x="4" y="147"/>
                  <a:pt x="4" y="147"/>
                </a:cubicBezTo>
                <a:cubicBezTo>
                  <a:pt x="1" y="153"/>
                  <a:pt x="0" y="158"/>
                  <a:pt x="0" y="165"/>
                </a:cubicBezTo>
                <a:cubicBezTo>
                  <a:pt x="0" y="182"/>
                  <a:pt x="11" y="196"/>
                  <a:pt x="25" y="196"/>
                </a:cubicBezTo>
                <a:cubicBezTo>
                  <a:pt x="256" y="196"/>
                  <a:pt x="256" y="196"/>
                  <a:pt x="256" y="196"/>
                </a:cubicBezTo>
                <a:cubicBezTo>
                  <a:pt x="270" y="196"/>
                  <a:pt x="281" y="182"/>
                  <a:pt x="281" y="165"/>
                </a:cubicBezTo>
                <a:cubicBezTo>
                  <a:pt x="281" y="158"/>
                  <a:pt x="279" y="152"/>
                  <a:pt x="276" y="147"/>
                </a:cubicBezTo>
                <a:lnTo>
                  <a:pt x="275" y="1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800206" y="2336165"/>
            <a:ext cx="914400" cy="914400"/>
          </a:xfrm>
          <a:prstGeom prst="ellipse">
            <a:avLst/>
          </a:prstGeom>
          <a:solidFill>
            <a:srgbClr val="01527F"/>
          </a:solidFill>
          <a:ln w="12700" cap="flat" cmpd="sng" algn="ctr">
            <a:noFill/>
            <a:prstDash val="solid"/>
            <a:miter lim="800000"/>
          </a:ln>
          <a:effectLst/>
        </p:spPr>
        <p:txBody>
          <a:bodyPr anchor="ctr"/>
          <a:lstStyle/>
          <a:p>
            <a:pPr algn="ctr" fontAlgn="auto">
              <a:lnSpc>
                <a:spcPct val="150000"/>
              </a:lnSpc>
              <a:defRPr/>
            </a:pP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Freeform 34"/>
          <p:cNvSpPr/>
          <p:nvPr/>
        </p:nvSpPr>
        <p:spPr bwMode="auto">
          <a:xfrm>
            <a:off x="1182349" y="2691375"/>
            <a:ext cx="149814" cy="15011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35"/>
          <p:cNvSpPr>
            <a:spLocks noEditPoints="1"/>
          </p:cNvSpPr>
          <p:nvPr/>
        </p:nvSpPr>
        <p:spPr bwMode="auto">
          <a:xfrm>
            <a:off x="1087397" y="2584064"/>
            <a:ext cx="340020" cy="33158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2">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8151601" y="4137660"/>
            <a:ext cx="914400" cy="914400"/>
          </a:xfrm>
          <a:prstGeom prst="ellipse">
            <a:avLst/>
          </a:prstGeom>
          <a:solidFill>
            <a:srgbClr val="DF2123"/>
          </a:solidFill>
          <a:ln w="12700" cap="flat" cmpd="sng" algn="ctr">
            <a:noFill/>
            <a:prstDash val="solid"/>
            <a:miter lim="800000"/>
          </a:ln>
          <a:effectLst/>
        </p:spPr>
        <p:txBody>
          <a:bodyPr anchor="ctr"/>
          <a:lstStyle/>
          <a:p>
            <a:pPr algn="ctr" fontAlgn="auto">
              <a:lnSpc>
                <a:spcPct val="150000"/>
              </a:lnSpc>
              <a:defRPr/>
            </a:pP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Freeform 56"/>
          <p:cNvSpPr/>
          <p:nvPr/>
        </p:nvSpPr>
        <p:spPr bwMode="auto">
          <a:xfrm>
            <a:off x="8489822" y="4332115"/>
            <a:ext cx="237958" cy="389514"/>
          </a:xfrm>
          <a:custGeom>
            <a:avLst/>
            <a:gdLst>
              <a:gd name="T0" fmla="*/ 16 w 230"/>
              <a:gd name="T1" fmla="*/ 185 h 375"/>
              <a:gd name="T2" fmla="*/ 64 w 230"/>
              <a:gd name="T3" fmla="*/ 254 h 375"/>
              <a:gd name="T4" fmla="*/ 61 w 230"/>
              <a:gd name="T5" fmla="*/ 285 h 375"/>
              <a:gd name="T6" fmla="*/ 46 w 230"/>
              <a:gd name="T7" fmla="*/ 290 h 375"/>
              <a:gd name="T8" fmla="*/ 54 w 230"/>
              <a:gd name="T9" fmla="*/ 321 h 375"/>
              <a:gd name="T10" fmla="*/ 65 w 230"/>
              <a:gd name="T11" fmla="*/ 347 h 375"/>
              <a:gd name="T12" fmla="*/ 75 w 230"/>
              <a:gd name="T13" fmla="*/ 367 h 375"/>
              <a:gd name="T14" fmla="*/ 77 w 230"/>
              <a:gd name="T15" fmla="*/ 370 h 375"/>
              <a:gd name="T16" fmla="*/ 85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5 h 375"/>
              <a:gd name="T28" fmla="*/ 135 w 230"/>
              <a:gd name="T29" fmla="*/ 374 h 375"/>
              <a:gd name="T30" fmla="*/ 145 w 230"/>
              <a:gd name="T31" fmla="*/ 373 h 375"/>
              <a:gd name="T32" fmla="*/ 156 w 230"/>
              <a:gd name="T33" fmla="*/ 371 h 375"/>
              <a:gd name="T34" fmla="*/ 159 w 230"/>
              <a:gd name="T35" fmla="*/ 369 h 375"/>
              <a:gd name="T36" fmla="*/ 166 w 230"/>
              <a:gd name="T37" fmla="*/ 357 h 375"/>
              <a:gd name="T38" fmla="*/ 176 w 230"/>
              <a:gd name="T39" fmla="*/ 327 h 375"/>
              <a:gd name="T40" fmla="*/ 184 w 230"/>
              <a:gd name="T41" fmla="*/ 290 h 375"/>
              <a:gd name="T42" fmla="*/ 169 w 230"/>
              <a:gd name="T43" fmla="*/ 285 h 375"/>
              <a:gd name="T44" fmla="*/ 166 w 230"/>
              <a:gd name="T45" fmla="*/ 255 h 375"/>
              <a:gd name="T46" fmla="*/ 216 w 230"/>
              <a:gd name="T47" fmla="*/ 184 h 375"/>
              <a:gd name="T48" fmla="*/ 226 w 230"/>
              <a:gd name="T49" fmla="*/ 178 h 375"/>
              <a:gd name="T50" fmla="*/ 226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1" y="285"/>
                  <a:pt x="61" y="285"/>
                  <a:pt x="61" y="285"/>
                </a:cubicBezTo>
                <a:cubicBezTo>
                  <a:pt x="46" y="290"/>
                  <a:pt x="46" y="290"/>
                  <a:pt x="46" y="290"/>
                </a:cubicBezTo>
                <a:cubicBezTo>
                  <a:pt x="47" y="299"/>
                  <a:pt x="51" y="310"/>
                  <a:pt x="54" y="321"/>
                </a:cubicBezTo>
                <a:cubicBezTo>
                  <a:pt x="58" y="330"/>
                  <a:pt x="61" y="339"/>
                  <a:pt x="65" y="347"/>
                </a:cubicBezTo>
                <a:cubicBezTo>
                  <a:pt x="68" y="356"/>
                  <a:pt x="72" y="363"/>
                  <a:pt x="75" y="367"/>
                </a:cubicBezTo>
                <a:cubicBezTo>
                  <a:pt x="76" y="368"/>
                  <a:pt x="77" y="369"/>
                  <a:pt x="77" y="370"/>
                </a:cubicBezTo>
                <a:cubicBezTo>
                  <a:pt x="79" y="370"/>
                  <a:pt x="82" y="371"/>
                  <a:pt x="85" y="372"/>
                </a:cubicBezTo>
                <a:cubicBezTo>
                  <a:pt x="88" y="372"/>
                  <a:pt x="91" y="373"/>
                  <a:pt x="95" y="373"/>
                </a:cubicBezTo>
                <a:cubicBezTo>
                  <a:pt x="98" y="374"/>
                  <a:pt x="102" y="374"/>
                  <a:pt x="105" y="374"/>
                </a:cubicBezTo>
                <a:cubicBezTo>
                  <a:pt x="109" y="374"/>
                  <a:pt x="112" y="375"/>
                  <a:pt x="115" y="375"/>
                </a:cubicBezTo>
                <a:cubicBezTo>
                  <a:pt x="116" y="375"/>
                  <a:pt x="117" y="375"/>
                  <a:pt x="118" y="375"/>
                </a:cubicBezTo>
                <a:cubicBezTo>
                  <a:pt x="120" y="375"/>
                  <a:pt x="122" y="375"/>
                  <a:pt x="125" y="375"/>
                </a:cubicBezTo>
                <a:cubicBezTo>
                  <a:pt x="128" y="374"/>
                  <a:pt x="132" y="374"/>
                  <a:pt x="135" y="374"/>
                </a:cubicBezTo>
                <a:cubicBezTo>
                  <a:pt x="139" y="374"/>
                  <a:pt x="142" y="373"/>
                  <a:pt x="145" y="373"/>
                </a:cubicBezTo>
                <a:cubicBezTo>
                  <a:pt x="149" y="372"/>
                  <a:pt x="153" y="372"/>
                  <a:pt x="156" y="371"/>
                </a:cubicBezTo>
                <a:cubicBezTo>
                  <a:pt x="157" y="370"/>
                  <a:pt x="158" y="370"/>
                  <a:pt x="159" y="369"/>
                </a:cubicBezTo>
                <a:cubicBezTo>
                  <a:pt x="161" y="368"/>
                  <a:pt x="163" y="364"/>
                  <a:pt x="166" y="357"/>
                </a:cubicBezTo>
                <a:cubicBezTo>
                  <a:pt x="169" y="349"/>
                  <a:pt x="173" y="338"/>
                  <a:pt x="176" y="327"/>
                </a:cubicBezTo>
                <a:cubicBezTo>
                  <a:pt x="179" y="314"/>
                  <a:pt x="183" y="300"/>
                  <a:pt x="184" y="290"/>
                </a:cubicBezTo>
                <a:cubicBezTo>
                  <a:pt x="169" y="285"/>
                  <a:pt x="169" y="285"/>
                  <a:pt x="169" y="285"/>
                </a:cubicBezTo>
                <a:cubicBezTo>
                  <a:pt x="166" y="255"/>
                  <a:pt x="166" y="255"/>
                  <a:pt x="166" y="255"/>
                </a:cubicBezTo>
                <a:cubicBezTo>
                  <a:pt x="189" y="240"/>
                  <a:pt x="206" y="215"/>
                  <a:pt x="216" y="184"/>
                </a:cubicBezTo>
                <a:cubicBezTo>
                  <a:pt x="219" y="183"/>
                  <a:pt x="224" y="181"/>
                  <a:pt x="226" y="178"/>
                </a:cubicBezTo>
                <a:cubicBezTo>
                  <a:pt x="229" y="173"/>
                  <a:pt x="230" y="133"/>
                  <a:pt x="226" y="126"/>
                </a:cubicBezTo>
                <a:cubicBezTo>
                  <a:pt x="225" y="124"/>
                  <a:pt x="224" y="124"/>
                  <a:pt x="222" y="123"/>
                </a:cubicBezTo>
                <a:cubicBezTo>
                  <a:pt x="218" y="54"/>
                  <a:pt x="172"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Freeform 57"/>
          <p:cNvSpPr>
            <a:spLocks noEditPoints="1"/>
          </p:cNvSpPr>
          <p:nvPr/>
        </p:nvSpPr>
        <p:spPr bwMode="auto">
          <a:xfrm>
            <a:off x="8346764" y="4636644"/>
            <a:ext cx="524074" cy="220961"/>
          </a:xfrm>
          <a:custGeom>
            <a:avLst/>
            <a:gdLst>
              <a:gd name="T0" fmla="*/ 332 w 504"/>
              <a:gd name="T1" fmla="*/ 0 h 212"/>
              <a:gd name="T2" fmla="*/ 303 w 504"/>
              <a:gd name="T3" fmla="*/ 85 h 212"/>
              <a:gd name="T4" fmla="*/ 282 w 504"/>
              <a:gd name="T5" fmla="*/ 91 h 212"/>
              <a:gd name="T6" fmla="*/ 261 w 504"/>
              <a:gd name="T7" fmla="*/ 92 h 212"/>
              <a:gd name="T8" fmla="*/ 269 w 504"/>
              <a:gd name="T9" fmla="*/ 160 h 212"/>
              <a:gd name="T10" fmla="*/ 286 w 504"/>
              <a:gd name="T11" fmla="*/ 163 h 212"/>
              <a:gd name="T12" fmla="*/ 299 w 504"/>
              <a:gd name="T13" fmla="*/ 164 h 212"/>
              <a:gd name="T14" fmla="*/ 317 w 504"/>
              <a:gd name="T15" fmla="*/ 163 h 212"/>
              <a:gd name="T16" fmla="*/ 330 w 504"/>
              <a:gd name="T17" fmla="*/ 157 h 212"/>
              <a:gd name="T18" fmla="*/ 335 w 504"/>
              <a:gd name="T19" fmla="*/ 96 h 212"/>
              <a:gd name="T20" fmla="*/ 328 w 504"/>
              <a:gd name="T21" fmla="*/ 91 h 212"/>
              <a:gd name="T22" fmla="*/ 325 w 504"/>
              <a:gd name="T23" fmla="*/ 68 h 212"/>
              <a:gd name="T24" fmla="*/ 333 w 504"/>
              <a:gd name="T25" fmla="*/ 60 h 212"/>
              <a:gd name="T26" fmla="*/ 340 w 504"/>
              <a:gd name="T27" fmla="*/ 57 h 212"/>
              <a:gd name="T28" fmla="*/ 345 w 504"/>
              <a:gd name="T29" fmla="*/ 57 h 212"/>
              <a:gd name="T30" fmla="*/ 353 w 504"/>
              <a:gd name="T31" fmla="*/ 60 h 212"/>
              <a:gd name="T32" fmla="*/ 360 w 504"/>
              <a:gd name="T33" fmla="*/ 68 h 212"/>
              <a:gd name="T34" fmla="*/ 358 w 504"/>
              <a:gd name="T35" fmla="*/ 91 h 212"/>
              <a:gd name="T36" fmla="*/ 350 w 504"/>
              <a:gd name="T37" fmla="*/ 96 h 212"/>
              <a:gd name="T38" fmla="*/ 336 w 504"/>
              <a:gd name="T39" fmla="*/ 169 h 212"/>
              <a:gd name="T40" fmla="*/ 324 w 504"/>
              <a:gd name="T41" fmla="*/ 174 h 212"/>
              <a:gd name="T42" fmla="*/ 305 w 504"/>
              <a:gd name="T43" fmla="*/ 175 h 212"/>
              <a:gd name="T44" fmla="*/ 299 w 504"/>
              <a:gd name="T45" fmla="*/ 176 h 212"/>
              <a:gd name="T46" fmla="*/ 286 w 504"/>
              <a:gd name="T47" fmla="*/ 175 h 212"/>
              <a:gd name="T48" fmla="*/ 268 w 504"/>
              <a:gd name="T49" fmla="*/ 172 h 212"/>
              <a:gd name="T50" fmla="*/ 255 w 504"/>
              <a:gd name="T51" fmla="*/ 154 h 212"/>
              <a:gd name="T52" fmla="*/ 232 w 504"/>
              <a:gd name="T53" fmla="*/ 91 h 212"/>
              <a:gd name="T54" fmla="*/ 209 w 504"/>
              <a:gd name="T55" fmla="*/ 86 h 212"/>
              <a:gd name="T56" fmla="*/ 181 w 504"/>
              <a:gd name="T57" fmla="*/ 34 h 212"/>
              <a:gd name="T58" fmla="*/ 22 w 504"/>
              <a:gd name="T59" fmla="*/ 62 h 212"/>
              <a:gd name="T60" fmla="*/ 253 w 504"/>
              <a:gd name="T61" fmla="*/ 212 h 212"/>
              <a:gd name="T62" fmla="*/ 169 w 504"/>
              <a:gd name="T63" fmla="*/ 128 h 212"/>
              <a:gd name="T64" fmla="*/ 153 w 504"/>
              <a:gd name="T65" fmla="*/ 128 h 212"/>
              <a:gd name="T66" fmla="*/ 137 w 504"/>
              <a:gd name="T67" fmla="*/ 128 h 212"/>
              <a:gd name="T68" fmla="*/ 133 w 504"/>
              <a:gd name="T69" fmla="*/ 164 h 212"/>
              <a:gd name="T70" fmla="*/ 130 w 504"/>
              <a:gd name="T71" fmla="*/ 164 h 212"/>
              <a:gd name="T72" fmla="*/ 127 w 504"/>
              <a:gd name="T73" fmla="*/ 164 h 212"/>
              <a:gd name="T74" fmla="*/ 124 w 504"/>
              <a:gd name="T75" fmla="*/ 164 h 212"/>
              <a:gd name="T76" fmla="*/ 122 w 504"/>
              <a:gd name="T77" fmla="*/ 164 h 212"/>
              <a:gd name="T78" fmla="*/ 119 w 504"/>
              <a:gd name="T79" fmla="*/ 164 h 212"/>
              <a:gd name="T80" fmla="*/ 110 w 504"/>
              <a:gd name="T81" fmla="*/ 128 h 212"/>
              <a:gd name="T82" fmla="*/ 94 w 504"/>
              <a:gd name="T83" fmla="*/ 128 h 212"/>
              <a:gd name="T84" fmla="*/ 84 w 504"/>
              <a:gd name="T85" fmla="*/ 113 h 212"/>
              <a:gd name="T86" fmla="*/ 100 w 504"/>
              <a:gd name="T87" fmla="*/ 113 h 212"/>
              <a:gd name="T88" fmla="*/ 116 w 504"/>
              <a:gd name="T89" fmla="*/ 113 h 212"/>
              <a:gd name="T90" fmla="*/ 120 w 504"/>
              <a:gd name="T91" fmla="*/ 78 h 212"/>
              <a:gd name="T92" fmla="*/ 122 w 504"/>
              <a:gd name="T93" fmla="*/ 78 h 212"/>
              <a:gd name="T94" fmla="*/ 125 w 504"/>
              <a:gd name="T95" fmla="*/ 78 h 212"/>
              <a:gd name="T96" fmla="*/ 128 w 504"/>
              <a:gd name="T97" fmla="*/ 78 h 212"/>
              <a:gd name="T98" fmla="*/ 131 w 504"/>
              <a:gd name="T99" fmla="*/ 78 h 212"/>
              <a:gd name="T100" fmla="*/ 134 w 504"/>
              <a:gd name="T101" fmla="*/ 78 h 212"/>
              <a:gd name="T102" fmla="*/ 142 w 504"/>
              <a:gd name="T103" fmla="*/ 113 h 212"/>
              <a:gd name="T104" fmla="*/ 158 w 504"/>
              <a:gd name="T105" fmla="*/ 113 h 212"/>
              <a:gd name="T106" fmla="*/ 169 w 504"/>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2" h="211">
                <a:moveTo>
                  <a:pt x="482" y="62"/>
                </a:moveTo>
                <a:cubicBezTo>
                  <a:pt x="474" y="51"/>
                  <a:pt x="442" y="41"/>
                  <a:pt x="442" y="41"/>
                </a:cubicBezTo>
                <a:cubicBezTo>
                  <a:pt x="332" y="0"/>
                  <a:pt x="332" y="0"/>
                  <a:pt x="332" y="0"/>
                </a:cubicBezTo>
                <a:cubicBezTo>
                  <a:pt x="330" y="10"/>
                  <a:pt x="327" y="25"/>
                  <a:pt x="323" y="40"/>
                </a:cubicBezTo>
                <a:cubicBezTo>
                  <a:pt x="320" y="50"/>
                  <a:pt x="316" y="61"/>
                  <a:pt x="313" y="69"/>
                </a:cubicBezTo>
                <a:cubicBezTo>
                  <a:pt x="309" y="76"/>
                  <a:pt x="306" y="82"/>
                  <a:pt x="303" y="85"/>
                </a:cubicBezTo>
                <a:cubicBezTo>
                  <a:pt x="302" y="85"/>
                  <a:pt x="302" y="86"/>
                  <a:pt x="301" y="86"/>
                </a:cubicBezTo>
                <a:cubicBezTo>
                  <a:pt x="299" y="87"/>
                  <a:pt x="296" y="88"/>
                  <a:pt x="293" y="89"/>
                </a:cubicBezTo>
                <a:cubicBezTo>
                  <a:pt x="289" y="89"/>
                  <a:pt x="286" y="90"/>
                  <a:pt x="282" y="91"/>
                </a:cubicBezTo>
                <a:cubicBezTo>
                  <a:pt x="279" y="91"/>
                  <a:pt x="276" y="91"/>
                  <a:pt x="272" y="92"/>
                </a:cubicBezTo>
                <a:cubicBezTo>
                  <a:pt x="269" y="92"/>
                  <a:pt x="265" y="92"/>
                  <a:pt x="262" y="92"/>
                </a:cubicBezTo>
                <a:cubicBezTo>
                  <a:pt x="262" y="92"/>
                  <a:pt x="261" y="92"/>
                  <a:pt x="261" y="92"/>
                </a:cubicBezTo>
                <a:cubicBezTo>
                  <a:pt x="261" y="97"/>
                  <a:pt x="261" y="101"/>
                  <a:pt x="262" y="105"/>
                </a:cubicBezTo>
                <a:cubicBezTo>
                  <a:pt x="263" y="127"/>
                  <a:pt x="265" y="149"/>
                  <a:pt x="268" y="157"/>
                </a:cubicBezTo>
                <a:cubicBezTo>
                  <a:pt x="268" y="158"/>
                  <a:pt x="269" y="160"/>
                  <a:pt x="269" y="160"/>
                </a:cubicBezTo>
                <a:cubicBezTo>
                  <a:pt x="270" y="161"/>
                  <a:pt x="272" y="161"/>
                  <a:pt x="274" y="162"/>
                </a:cubicBezTo>
                <a:cubicBezTo>
                  <a:pt x="276" y="162"/>
                  <a:pt x="278" y="162"/>
                  <a:pt x="280" y="163"/>
                </a:cubicBezTo>
                <a:cubicBezTo>
                  <a:pt x="282" y="163"/>
                  <a:pt x="284" y="163"/>
                  <a:pt x="286" y="163"/>
                </a:cubicBezTo>
                <a:cubicBezTo>
                  <a:pt x="289" y="164"/>
                  <a:pt x="291" y="164"/>
                  <a:pt x="293" y="164"/>
                </a:cubicBezTo>
                <a:cubicBezTo>
                  <a:pt x="295" y="164"/>
                  <a:pt x="297" y="164"/>
                  <a:pt x="299" y="164"/>
                </a:cubicBezTo>
                <a:cubicBezTo>
                  <a:pt x="299" y="164"/>
                  <a:pt x="299" y="164"/>
                  <a:pt x="299" y="164"/>
                </a:cubicBezTo>
                <a:cubicBezTo>
                  <a:pt x="301" y="164"/>
                  <a:pt x="303" y="164"/>
                  <a:pt x="305" y="164"/>
                </a:cubicBezTo>
                <a:cubicBezTo>
                  <a:pt x="307" y="164"/>
                  <a:pt x="309" y="164"/>
                  <a:pt x="311" y="163"/>
                </a:cubicBezTo>
                <a:cubicBezTo>
                  <a:pt x="313" y="163"/>
                  <a:pt x="315" y="163"/>
                  <a:pt x="317" y="163"/>
                </a:cubicBezTo>
                <a:cubicBezTo>
                  <a:pt x="320" y="162"/>
                  <a:pt x="322" y="162"/>
                  <a:pt x="324" y="162"/>
                </a:cubicBezTo>
                <a:cubicBezTo>
                  <a:pt x="326" y="161"/>
                  <a:pt x="327" y="161"/>
                  <a:pt x="329" y="160"/>
                </a:cubicBezTo>
                <a:cubicBezTo>
                  <a:pt x="329" y="160"/>
                  <a:pt x="329" y="158"/>
                  <a:pt x="330" y="157"/>
                </a:cubicBezTo>
                <a:cubicBezTo>
                  <a:pt x="333" y="149"/>
                  <a:pt x="335" y="127"/>
                  <a:pt x="336" y="105"/>
                </a:cubicBezTo>
                <a:cubicBezTo>
                  <a:pt x="336" y="102"/>
                  <a:pt x="336" y="99"/>
                  <a:pt x="336" y="96"/>
                </a:cubicBezTo>
                <a:cubicBezTo>
                  <a:pt x="336" y="96"/>
                  <a:pt x="336" y="96"/>
                  <a:pt x="335" y="96"/>
                </a:cubicBezTo>
                <a:cubicBezTo>
                  <a:pt x="334" y="96"/>
                  <a:pt x="333" y="95"/>
                  <a:pt x="333" y="95"/>
                </a:cubicBezTo>
                <a:cubicBezTo>
                  <a:pt x="332" y="94"/>
                  <a:pt x="331" y="94"/>
                  <a:pt x="330" y="93"/>
                </a:cubicBezTo>
                <a:cubicBezTo>
                  <a:pt x="329" y="92"/>
                  <a:pt x="328" y="91"/>
                  <a:pt x="328" y="91"/>
                </a:cubicBezTo>
                <a:cubicBezTo>
                  <a:pt x="327" y="89"/>
                  <a:pt x="326" y="88"/>
                  <a:pt x="325" y="87"/>
                </a:cubicBezTo>
                <a:cubicBezTo>
                  <a:pt x="323" y="84"/>
                  <a:pt x="323" y="81"/>
                  <a:pt x="323" y="77"/>
                </a:cubicBezTo>
                <a:cubicBezTo>
                  <a:pt x="323" y="74"/>
                  <a:pt x="323" y="70"/>
                  <a:pt x="325" y="68"/>
                </a:cubicBezTo>
                <a:cubicBezTo>
                  <a:pt x="326" y="66"/>
                  <a:pt x="327" y="65"/>
                  <a:pt x="328" y="64"/>
                </a:cubicBezTo>
                <a:cubicBezTo>
                  <a:pt x="328" y="63"/>
                  <a:pt x="329" y="62"/>
                  <a:pt x="330" y="62"/>
                </a:cubicBezTo>
                <a:cubicBezTo>
                  <a:pt x="331" y="61"/>
                  <a:pt x="332" y="60"/>
                  <a:pt x="333" y="60"/>
                </a:cubicBezTo>
                <a:cubicBezTo>
                  <a:pt x="333" y="59"/>
                  <a:pt x="334" y="59"/>
                  <a:pt x="335" y="59"/>
                </a:cubicBezTo>
                <a:cubicBezTo>
                  <a:pt x="336" y="58"/>
                  <a:pt x="337" y="58"/>
                  <a:pt x="338" y="58"/>
                </a:cubicBezTo>
                <a:cubicBezTo>
                  <a:pt x="338" y="58"/>
                  <a:pt x="339" y="58"/>
                  <a:pt x="340" y="57"/>
                </a:cubicBezTo>
                <a:cubicBezTo>
                  <a:pt x="341" y="57"/>
                  <a:pt x="342" y="57"/>
                  <a:pt x="343" y="57"/>
                </a:cubicBezTo>
                <a:cubicBezTo>
                  <a:pt x="343" y="57"/>
                  <a:pt x="343" y="57"/>
                  <a:pt x="343" y="57"/>
                </a:cubicBezTo>
                <a:cubicBezTo>
                  <a:pt x="343" y="57"/>
                  <a:pt x="344" y="57"/>
                  <a:pt x="345" y="57"/>
                </a:cubicBezTo>
                <a:cubicBezTo>
                  <a:pt x="346" y="57"/>
                  <a:pt x="347" y="58"/>
                  <a:pt x="348" y="58"/>
                </a:cubicBezTo>
                <a:cubicBezTo>
                  <a:pt x="349" y="58"/>
                  <a:pt x="349" y="58"/>
                  <a:pt x="350" y="59"/>
                </a:cubicBezTo>
                <a:cubicBezTo>
                  <a:pt x="351" y="59"/>
                  <a:pt x="352" y="59"/>
                  <a:pt x="353" y="60"/>
                </a:cubicBezTo>
                <a:cubicBezTo>
                  <a:pt x="354" y="60"/>
                  <a:pt x="354" y="61"/>
                  <a:pt x="355" y="62"/>
                </a:cubicBezTo>
                <a:cubicBezTo>
                  <a:pt x="356" y="62"/>
                  <a:pt x="357" y="63"/>
                  <a:pt x="358" y="64"/>
                </a:cubicBezTo>
                <a:cubicBezTo>
                  <a:pt x="359" y="65"/>
                  <a:pt x="360" y="66"/>
                  <a:pt x="360" y="68"/>
                </a:cubicBezTo>
                <a:cubicBezTo>
                  <a:pt x="362" y="70"/>
                  <a:pt x="363" y="74"/>
                  <a:pt x="363" y="77"/>
                </a:cubicBezTo>
                <a:cubicBezTo>
                  <a:pt x="363" y="81"/>
                  <a:pt x="362" y="84"/>
                  <a:pt x="360" y="87"/>
                </a:cubicBezTo>
                <a:cubicBezTo>
                  <a:pt x="360" y="88"/>
                  <a:pt x="359" y="89"/>
                  <a:pt x="358" y="91"/>
                </a:cubicBezTo>
                <a:cubicBezTo>
                  <a:pt x="357" y="91"/>
                  <a:pt x="356" y="92"/>
                  <a:pt x="355" y="93"/>
                </a:cubicBezTo>
                <a:cubicBezTo>
                  <a:pt x="354" y="94"/>
                  <a:pt x="354" y="94"/>
                  <a:pt x="353" y="95"/>
                </a:cubicBezTo>
                <a:cubicBezTo>
                  <a:pt x="352" y="95"/>
                  <a:pt x="351" y="96"/>
                  <a:pt x="350" y="96"/>
                </a:cubicBezTo>
                <a:cubicBezTo>
                  <a:pt x="349" y="96"/>
                  <a:pt x="349" y="96"/>
                  <a:pt x="348" y="97"/>
                </a:cubicBezTo>
                <a:cubicBezTo>
                  <a:pt x="347" y="123"/>
                  <a:pt x="345" y="142"/>
                  <a:pt x="342" y="154"/>
                </a:cubicBezTo>
                <a:cubicBezTo>
                  <a:pt x="340" y="162"/>
                  <a:pt x="338" y="167"/>
                  <a:pt x="336" y="169"/>
                </a:cubicBezTo>
                <a:cubicBezTo>
                  <a:pt x="336" y="169"/>
                  <a:pt x="335" y="170"/>
                  <a:pt x="335" y="170"/>
                </a:cubicBezTo>
                <a:cubicBezTo>
                  <a:pt x="333" y="171"/>
                  <a:pt x="332" y="171"/>
                  <a:pt x="330" y="172"/>
                </a:cubicBezTo>
                <a:cubicBezTo>
                  <a:pt x="328" y="173"/>
                  <a:pt x="326" y="173"/>
                  <a:pt x="324" y="174"/>
                </a:cubicBezTo>
                <a:cubicBezTo>
                  <a:pt x="322" y="174"/>
                  <a:pt x="320" y="174"/>
                  <a:pt x="317" y="174"/>
                </a:cubicBezTo>
                <a:cubicBezTo>
                  <a:pt x="315" y="175"/>
                  <a:pt x="313" y="175"/>
                  <a:pt x="311" y="175"/>
                </a:cubicBezTo>
                <a:cubicBezTo>
                  <a:pt x="309" y="175"/>
                  <a:pt x="307" y="175"/>
                  <a:pt x="305" y="175"/>
                </a:cubicBezTo>
                <a:cubicBezTo>
                  <a:pt x="303" y="176"/>
                  <a:pt x="301" y="176"/>
                  <a:pt x="299" y="176"/>
                </a:cubicBezTo>
                <a:cubicBezTo>
                  <a:pt x="299" y="176"/>
                  <a:pt x="299" y="176"/>
                  <a:pt x="299" y="176"/>
                </a:cubicBezTo>
                <a:cubicBezTo>
                  <a:pt x="299" y="176"/>
                  <a:pt x="299" y="176"/>
                  <a:pt x="299" y="176"/>
                </a:cubicBezTo>
                <a:cubicBezTo>
                  <a:pt x="298" y="176"/>
                  <a:pt x="298" y="176"/>
                  <a:pt x="298" y="176"/>
                </a:cubicBezTo>
                <a:cubicBezTo>
                  <a:pt x="297" y="176"/>
                  <a:pt x="295" y="176"/>
                  <a:pt x="293" y="175"/>
                </a:cubicBezTo>
                <a:cubicBezTo>
                  <a:pt x="291" y="175"/>
                  <a:pt x="289" y="175"/>
                  <a:pt x="286" y="175"/>
                </a:cubicBezTo>
                <a:cubicBezTo>
                  <a:pt x="284" y="175"/>
                  <a:pt x="282" y="175"/>
                  <a:pt x="280" y="174"/>
                </a:cubicBezTo>
                <a:cubicBezTo>
                  <a:pt x="278" y="174"/>
                  <a:pt x="276" y="174"/>
                  <a:pt x="274" y="174"/>
                </a:cubicBezTo>
                <a:cubicBezTo>
                  <a:pt x="272" y="173"/>
                  <a:pt x="270" y="173"/>
                  <a:pt x="268" y="172"/>
                </a:cubicBezTo>
                <a:cubicBezTo>
                  <a:pt x="266" y="171"/>
                  <a:pt x="264" y="171"/>
                  <a:pt x="263" y="170"/>
                </a:cubicBezTo>
                <a:cubicBezTo>
                  <a:pt x="263" y="170"/>
                  <a:pt x="262" y="169"/>
                  <a:pt x="262" y="169"/>
                </a:cubicBezTo>
                <a:cubicBezTo>
                  <a:pt x="259" y="167"/>
                  <a:pt x="257" y="162"/>
                  <a:pt x="255" y="154"/>
                </a:cubicBezTo>
                <a:cubicBezTo>
                  <a:pt x="252" y="141"/>
                  <a:pt x="250" y="121"/>
                  <a:pt x="249" y="92"/>
                </a:cubicBezTo>
                <a:cubicBezTo>
                  <a:pt x="247" y="92"/>
                  <a:pt x="245" y="92"/>
                  <a:pt x="242" y="92"/>
                </a:cubicBezTo>
                <a:cubicBezTo>
                  <a:pt x="239" y="92"/>
                  <a:pt x="235" y="91"/>
                  <a:pt x="232" y="91"/>
                </a:cubicBezTo>
                <a:cubicBezTo>
                  <a:pt x="228" y="91"/>
                  <a:pt x="225" y="90"/>
                  <a:pt x="222" y="90"/>
                </a:cubicBezTo>
                <a:cubicBezTo>
                  <a:pt x="218" y="89"/>
                  <a:pt x="215" y="88"/>
                  <a:pt x="212" y="87"/>
                </a:cubicBezTo>
                <a:cubicBezTo>
                  <a:pt x="211" y="87"/>
                  <a:pt x="210" y="86"/>
                  <a:pt x="209" y="86"/>
                </a:cubicBezTo>
                <a:cubicBezTo>
                  <a:pt x="207" y="85"/>
                  <a:pt x="204" y="82"/>
                  <a:pt x="202" y="78"/>
                </a:cubicBezTo>
                <a:cubicBezTo>
                  <a:pt x="198" y="73"/>
                  <a:pt x="195" y="67"/>
                  <a:pt x="191" y="59"/>
                </a:cubicBezTo>
                <a:cubicBezTo>
                  <a:pt x="188" y="51"/>
                  <a:pt x="184" y="42"/>
                  <a:pt x="181" y="34"/>
                </a:cubicBezTo>
                <a:cubicBezTo>
                  <a:pt x="177" y="21"/>
                  <a:pt x="174" y="9"/>
                  <a:pt x="172" y="0"/>
                </a:cubicBezTo>
                <a:cubicBezTo>
                  <a:pt x="62" y="41"/>
                  <a:pt x="62" y="41"/>
                  <a:pt x="62" y="41"/>
                </a:cubicBezTo>
                <a:cubicBezTo>
                  <a:pt x="62" y="41"/>
                  <a:pt x="30" y="51"/>
                  <a:pt x="22" y="62"/>
                </a:cubicBezTo>
                <a:cubicBezTo>
                  <a:pt x="14" y="73"/>
                  <a:pt x="0" y="212"/>
                  <a:pt x="10" y="212"/>
                </a:cubicBezTo>
                <a:cubicBezTo>
                  <a:pt x="22" y="212"/>
                  <a:pt x="234" y="212"/>
                  <a:pt x="251" y="212"/>
                </a:cubicBezTo>
                <a:cubicBezTo>
                  <a:pt x="252" y="212"/>
                  <a:pt x="253" y="212"/>
                  <a:pt x="253" y="212"/>
                </a:cubicBezTo>
                <a:cubicBezTo>
                  <a:pt x="270" y="212"/>
                  <a:pt x="482" y="212"/>
                  <a:pt x="494" y="212"/>
                </a:cubicBezTo>
                <a:cubicBezTo>
                  <a:pt x="504" y="212"/>
                  <a:pt x="490" y="73"/>
                  <a:pt x="482" y="62"/>
                </a:cubicBezTo>
                <a:close/>
                <a:moveTo>
                  <a:pt x="169" y="128"/>
                </a:moveTo>
                <a:cubicBezTo>
                  <a:pt x="164" y="128"/>
                  <a:pt x="164" y="128"/>
                  <a:pt x="164" y="128"/>
                </a:cubicBezTo>
                <a:cubicBezTo>
                  <a:pt x="158" y="128"/>
                  <a:pt x="158" y="128"/>
                  <a:pt x="158" y="128"/>
                </a:cubicBezTo>
                <a:cubicBezTo>
                  <a:pt x="153" y="128"/>
                  <a:pt x="153" y="128"/>
                  <a:pt x="153" y="128"/>
                </a:cubicBezTo>
                <a:cubicBezTo>
                  <a:pt x="148" y="128"/>
                  <a:pt x="148" y="128"/>
                  <a:pt x="148" y="128"/>
                </a:cubicBezTo>
                <a:cubicBezTo>
                  <a:pt x="142" y="128"/>
                  <a:pt x="142" y="128"/>
                  <a:pt x="142" y="128"/>
                </a:cubicBezTo>
                <a:cubicBezTo>
                  <a:pt x="137" y="128"/>
                  <a:pt x="137" y="128"/>
                  <a:pt x="137" y="128"/>
                </a:cubicBezTo>
                <a:cubicBezTo>
                  <a:pt x="134" y="128"/>
                  <a:pt x="134" y="128"/>
                  <a:pt x="134" y="128"/>
                </a:cubicBezTo>
                <a:cubicBezTo>
                  <a:pt x="134" y="164"/>
                  <a:pt x="134" y="164"/>
                  <a:pt x="134" y="164"/>
                </a:cubicBezTo>
                <a:cubicBezTo>
                  <a:pt x="133" y="164"/>
                  <a:pt x="133" y="164"/>
                  <a:pt x="133" y="164"/>
                </a:cubicBezTo>
                <a:cubicBezTo>
                  <a:pt x="132" y="164"/>
                  <a:pt x="132" y="164"/>
                  <a:pt x="132" y="164"/>
                </a:cubicBezTo>
                <a:cubicBezTo>
                  <a:pt x="131" y="164"/>
                  <a:pt x="131" y="164"/>
                  <a:pt x="131" y="164"/>
                </a:cubicBezTo>
                <a:cubicBezTo>
                  <a:pt x="130" y="164"/>
                  <a:pt x="130" y="164"/>
                  <a:pt x="130" y="164"/>
                </a:cubicBezTo>
                <a:cubicBezTo>
                  <a:pt x="129" y="164"/>
                  <a:pt x="129" y="164"/>
                  <a:pt x="129" y="164"/>
                </a:cubicBezTo>
                <a:cubicBezTo>
                  <a:pt x="128" y="164"/>
                  <a:pt x="128" y="164"/>
                  <a:pt x="128" y="164"/>
                </a:cubicBezTo>
                <a:cubicBezTo>
                  <a:pt x="127" y="164"/>
                  <a:pt x="127" y="164"/>
                  <a:pt x="127" y="164"/>
                </a:cubicBezTo>
                <a:cubicBezTo>
                  <a:pt x="126" y="164"/>
                  <a:pt x="126" y="164"/>
                  <a:pt x="126" y="164"/>
                </a:cubicBezTo>
                <a:cubicBezTo>
                  <a:pt x="125" y="164"/>
                  <a:pt x="125" y="164"/>
                  <a:pt x="125" y="164"/>
                </a:cubicBezTo>
                <a:cubicBezTo>
                  <a:pt x="124" y="164"/>
                  <a:pt x="124" y="164"/>
                  <a:pt x="124" y="164"/>
                </a:cubicBezTo>
                <a:cubicBezTo>
                  <a:pt x="123" y="164"/>
                  <a:pt x="123" y="164"/>
                  <a:pt x="123" y="164"/>
                </a:cubicBezTo>
                <a:cubicBezTo>
                  <a:pt x="122" y="164"/>
                  <a:pt x="122" y="164"/>
                  <a:pt x="122" y="164"/>
                </a:cubicBezTo>
                <a:cubicBezTo>
                  <a:pt x="122" y="164"/>
                  <a:pt x="122" y="164"/>
                  <a:pt x="122" y="164"/>
                </a:cubicBezTo>
                <a:cubicBezTo>
                  <a:pt x="121" y="164"/>
                  <a:pt x="121" y="164"/>
                  <a:pt x="121" y="164"/>
                </a:cubicBezTo>
                <a:cubicBezTo>
                  <a:pt x="120" y="164"/>
                  <a:pt x="120" y="164"/>
                  <a:pt x="120" y="164"/>
                </a:cubicBezTo>
                <a:cubicBezTo>
                  <a:pt x="119" y="164"/>
                  <a:pt x="119" y="164"/>
                  <a:pt x="119" y="164"/>
                </a:cubicBezTo>
                <a:cubicBezTo>
                  <a:pt x="119" y="128"/>
                  <a:pt x="119" y="128"/>
                  <a:pt x="119" y="128"/>
                </a:cubicBezTo>
                <a:cubicBezTo>
                  <a:pt x="116" y="128"/>
                  <a:pt x="116" y="128"/>
                  <a:pt x="116" y="128"/>
                </a:cubicBezTo>
                <a:cubicBezTo>
                  <a:pt x="110" y="128"/>
                  <a:pt x="110" y="128"/>
                  <a:pt x="110" y="128"/>
                </a:cubicBezTo>
                <a:cubicBezTo>
                  <a:pt x="105" y="128"/>
                  <a:pt x="105" y="128"/>
                  <a:pt x="105" y="128"/>
                </a:cubicBezTo>
                <a:cubicBezTo>
                  <a:pt x="100" y="128"/>
                  <a:pt x="100" y="128"/>
                  <a:pt x="100" y="128"/>
                </a:cubicBezTo>
                <a:cubicBezTo>
                  <a:pt x="94" y="128"/>
                  <a:pt x="94" y="128"/>
                  <a:pt x="94" y="128"/>
                </a:cubicBezTo>
                <a:cubicBezTo>
                  <a:pt x="89" y="128"/>
                  <a:pt x="89" y="128"/>
                  <a:pt x="89" y="128"/>
                </a:cubicBezTo>
                <a:cubicBezTo>
                  <a:pt x="84" y="128"/>
                  <a:pt x="84" y="128"/>
                  <a:pt x="84" y="128"/>
                </a:cubicBezTo>
                <a:cubicBezTo>
                  <a:pt x="84" y="113"/>
                  <a:pt x="84" y="113"/>
                  <a:pt x="84" y="113"/>
                </a:cubicBezTo>
                <a:cubicBezTo>
                  <a:pt x="89" y="113"/>
                  <a:pt x="89" y="113"/>
                  <a:pt x="89" y="113"/>
                </a:cubicBezTo>
                <a:cubicBezTo>
                  <a:pt x="94" y="113"/>
                  <a:pt x="94" y="113"/>
                  <a:pt x="94" y="113"/>
                </a:cubicBezTo>
                <a:cubicBezTo>
                  <a:pt x="100" y="113"/>
                  <a:pt x="100" y="113"/>
                  <a:pt x="100" y="113"/>
                </a:cubicBezTo>
                <a:cubicBezTo>
                  <a:pt x="105" y="113"/>
                  <a:pt x="105" y="113"/>
                  <a:pt x="105" y="113"/>
                </a:cubicBezTo>
                <a:cubicBezTo>
                  <a:pt x="110" y="113"/>
                  <a:pt x="110" y="113"/>
                  <a:pt x="110"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4" y="113"/>
                  <a:pt x="134" y="113"/>
                  <a:pt x="134" y="113"/>
                </a:cubicBezTo>
                <a:cubicBezTo>
                  <a:pt x="137" y="113"/>
                  <a:pt x="137" y="113"/>
                  <a:pt x="137" y="113"/>
                </a:cubicBezTo>
                <a:cubicBezTo>
                  <a:pt x="142" y="113"/>
                  <a:pt x="142" y="113"/>
                  <a:pt x="142" y="113"/>
                </a:cubicBezTo>
                <a:cubicBezTo>
                  <a:pt x="148" y="113"/>
                  <a:pt x="148" y="113"/>
                  <a:pt x="148" y="113"/>
                </a:cubicBezTo>
                <a:cubicBezTo>
                  <a:pt x="153" y="113"/>
                  <a:pt x="153" y="113"/>
                  <a:pt x="153" y="113"/>
                </a:cubicBezTo>
                <a:cubicBezTo>
                  <a:pt x="158" y="113"/>
                  <a:pt x="158" y="113"/>
                  <a:pt x="158" y="113"/>
                </a:cubicBezTo>
                <a:cubicBezTo>
                  <a:pt x="164" y="113"/>
                  <a:pt x="164" y="113"/>
                  <a:pt x="164" y="113"/>
                </a:cubicBezTo>
                <a:cubicBezTo>
                  <a:pt x="169" y="113"/>
                  <a:pt x="169" y="113"/>
                  <a:pt x="169" y="113"/>
                </a:cubicBezTo>
                <a:lnTo>
                  <a:pt x="169"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5725901" y="2335530"/>
            <a:ext cx="914400" cy="914400"/>
          </a:xfrm>
          <a:prstGeom prst="ellipse">
            <a:avLst/>
          </a:prstGeom>
          <a:solidFill>
            <a:srgbClr val="01527F"/>
          </a:solidFill>
          <a:ln w="12700" cap="flat" cmpd="sng" algn="ctr">
            <a:noFill/>
            <a:prstDash val="solid"/>
            <a:miter lim="800000"/>
          </a:ln>
          <a:effectLst/>
        </p:spPr>
        <p:txBody>
          <a:bodyPr anchor="ctr"/>
          <a:lstStyle/>
          <a:p>
            <a:pPr algn="ctr" fontAlgn="auto">
              <a:lnSpc>
                <a:spcPct val="150000"/>
              </a:lnSpc>
              <a:defRPr/>
            </a:pP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Freeform 23"/>
          <p:cNvSpPr>
            <a:spLocks noEditPoints="1"/>
          </p:cNvSpPr>
          <p:nvPr/>
        </p:nvSpPr>
        <p:spPr bwMode="auto">
          <a:xfrm>
            <a:off x="5919193" y="2499228"/>
            <a:ext cx="527816" cy="571879"/>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ct val="15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downLeft)">
                                      <p:cBhvr>
                                        <p:cTn id="34" dur="500"/>
                                        <p:tgtEl>
                                          <p:spTgt spid="13"/>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6153884" cy="3813718"/>
          </a:xfrm>
          <a:prstGeom prst="rect">
            <a:avLst/>
          </a:prstGeom>
        </p:spPr>
      </p:pic>
      <p:sp>
        <p:nvSpPr>
          <p:cNvPr id="2" name="文本框 1"/>
          <p:cNvSpPr txBox="1"/>
          <p:nvPr/>
        </p:nvSpPr>
        <p:spPr>
          <a:xfrm>
            <a:off x="4894078" y="3176596"/>
            <a:ext cx="6288930" cy="1200329"/>
          </a:xfrm>
          <a:prstGeom prst="rect">
            <a:avLst/>
          </a:prstGeom>
          <a:noFill/>
        </p:spPr>
        <p:txBody>
          <a:bodyPr wrap="square" rtlCol="0">
            <a:spAutoFit/>
          </a:bodyPr>
          <a:lstStyle/>
          <a:p>
            <a:r>
              <a:rPr kumimoji="1" lang="en-US" altLang="zh-CN" sz="7200" dirty="0">
                <a:solidFill>
                  <a:schemeClr val="tx1">
                    <a:lumMod val="75000"/>
                    <a:lumOff val="25000"/>
                  </a:schemeClr>
                </a:solidFill>
                <a:latin typeface="+mj-ea"/>
                <a:ea typeface="+mj-ea"/>
              </a:rPr>
              <a:t>Add title text</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1192028" y="955645"/>
            <a:ext cx="2555508" cy="769441"/>
          </a:xfrm>
          <a:prstGeom prst="rect">
            <a:avLst/>
          </a:prstGeom>
          <a:noFill/>
        </p:spPr>
        <p:txBody>
          <a:bodyPr wrap="none" rtlCol="0">
            <a:spAutoFit/>
          </a:bodyPr>
          <a:lstStyle/>
          <a:p>
            <a:r>
              <a:rPr kumimoji="1" lang="en-US" altLang="zh-CN" sz="4400">
                <a:solidFill>
                  <a:schemeClr val="bg1"/>
                </a:solidFill>
                <a:latin typeface="+mj-ea"/>
                <a:ea typeface="+mj-ea"/>
              </a:rPr>
              <a:t>PART</a:t>
            </a:r>
            <a:r>
              <a:rPr kumimoji="1" lang="zh-CN" altLang="en-US" sz="4400">
                <a:solidFill>
                  <a:schemeClr val="bg1"/>
                </a:solidFill>
                <a:latin typeface="+mj-ea"/>
                <a:ea typeface="+mj-ea"/>
              </a:rPr>
              <a:t> </a:t>
            </a:r>
            <a:r>
              <a:rPr kumimoji="1" lang="en-US" altLang="zh-CN" sz="4400">
                <a:solidFill>
                  <a:schemeClr val="bg1"/>
                </a:solidFill>
                <a:latin typeface="+mj-ea"/>
                <a:ea typeface="+mj-ea"/>
              </a:rPr>
              <a:t>O4</a:t>
            </a:r>
            <a:endParaRPr kumimoji="1" lang="zh-CN" altLang="en-US" sz="4400">
              <a:solidFill>
                <a:schemeClr val="bg1"/>
              </a:solidFill>
              <a:latin typeface="+mj-ea"/>
              <a:ea typeface="+mj-ea"/>
            </a:endParaRPr>
          </a:p>
        </p:txBody>
      </p:sp>
      <p:sp>
        <p:nvSpPr>
          <p:cNvPr id="4" name="文本框 3"/>
          <p:cNvSpPr txBox="1"/>
          <p:nvPr/>
        </p:nvSpPr>
        <p:spPr>
          <a:xfrm>
            <a:off x="4904588" y="4457995"/>
            <a:ext cx="6492951" cy="548548"/>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微软雅黑" panose="020B0503020204020204" pitchFamily="34" charset="-122"/>
                <a:ea typeface="微软雅黑" panose="020B0503020204020204" pitchFamily="34" charset="-122"/>
              </a:rPr>
              <a:t>your content is entered here, or by copying your text, select paste in this box and choose to retain only text. your content is typed here, or by copying your text, select paste in this box.</a:t>
            </a:r>
          </a:p>
        </p:txBody>
      </p:sp>
      <p:pic>
        <p:nvPicPr>
          <p:cNvPr id="6" name="图片 5"/>
          <p:cNvPicPr>
            <a:picLocks noChangeAspect="1"/>
          </p:cNvPicPr>
          <p:nvPr/>
        </p:nvPicPr>
        <p:blipFill>
          <a:blip r:embed="rId4"/>
          <a:stretch>
            <a:fillRect/>
          </a:stretch>
        </p:blipFill>
        <p:spPr>
          <a:xfrm flipV="1">
            <a:off x="0" y="4988933"/>
            <a:ext cx="2959598" cy="1910614"/>
          </a:xfrm>
          <a:prstGeom prst="rect">
            <a:avLst/>
          </a:prstGeom>
        </p:spPr>
      </p:pic>
      <p:sp>
        <p:nvSpPr>
          <p:cNvPr id="7" name="文本框 6"/>
          <p:cNvSpPr txBox="1"/>
          <p:nvPr/>
        </p:nvSpPr>
        <p:spPr>
          <a:xfrm>
            <a:off x="4936119" y="2761106"/>
            <a:ext cx="4708056" cy="523220"/>
          </a:xfrm>
          <a:prstGeom prst="rect">
            <a:avLst/>
          </a:prstGeom>
          <a:noFill/>
        </p:spPr>
        <p:txBody>
          <a:bodyPr wrap="square" rtlCol="0">
            <a:spAutoFit/>
          </a:bodyPr>
          <a:lstStyle/>
          <a:p>
            <a:pPr algn="dist"/>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WORK REPORT &amp; PLAN</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858706" y="3083787"/>
            <a:ext cx="1231298" cy="9280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308063"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cxnSp>
        <p:nvCxnSpPr>
          <p:cNvPr id="4" name="直线连接符 3"/>
          <p:cNvCxnSpPr/>
          <p:nvPr/>
        </p:nvCxnSpPr>
        <p:spPr>
          <a:xfrm>
            <a:off x="1745675" y="5430980"/>
            <a:ext cx="878378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线连接符 4"/>
          <p:cNvCxnSpPr/>
          <p:nvPr/>
        </p:nvCxnSpPr>
        <p:spPr>
          <a:xfrm flipH="1" flipV="1">
            <a:off x="1745675" y="1870363"/>
            <a:ext cx="0" cy="35606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三角形 5"/>
          <p:cNvSpPr/>
          <p:nvPr/>
        </p:nvSpPr>
        <p:spPr>
          <a:xfrm>
            <a:off x="1704668" y="1787235"/>
            <a:ext cx="96427" cy="8312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7" name="三角形 6"/>
          <p:cNvSpPr/>
          <p:nvPr/>
        </p:nvSpPr>
        <p:spPr>
          <a:xfrm rot="5400000">
            <a:off x="10529456" y="5389416"/>
            <a:ext cx="96427" cy="8312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8" name="矩形 7"/>
          <p:cNvSpPr/>
          <p:nvPr/>
        </p:nvSpPr>
        <p:spPr>
          <a:xfrm>
            <a:off x="2313711" y="1680500"/>
            <a:ext cx="1565562" cy="3736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9" name="矩形 8"/>
          <p:cNvSpPr/>
          <p:nvPr/>
        </p:nvSpPr>
        <p:spPr>
          <a:xfrm>
            <a:off x="4346730" y="1680500"/>
            <a:ext cx="1565562" cy="3736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0" name="矩形 9"/>
          <p:cNvSpPr/>
          <p:nvPr/>
        </p:nvSpPr>
        <p:spPr>
          <a:xfrm>
            <a:off x="6379749" y="1680500"/>
            <a:ext cx="1565562" cy="3736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1" name="矩形 10"/>
          <p:cNvSpPr/>
          <p:nvPr/>
        </p:nvSpPr>
        <p:spPr>
          <a:xfrm>
            <a:off x="8412768" y="1680500"/>
            <a:ext cx="1565562" cy="3736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2" name="任意形状 11"/>
          <p:cNvSpPr/>
          <p:nvPr/>
        </p:nvSpPr>
        <p:spPr>
          <a:xfrm>
            <a:off x="3075711" y="3159279"/>
            <a:ext cx="6137563" cy="1769422"/>
          </a:xfrm>
          <a:custGeom>
            <a:avLst/>
            <a:gdLst>
              <a:gd name="connsiteX0" fmla="*/ 0 w 6151418"/>
              <a:gd name="connsiteY0" fmla="*/ 2168094 h 2168094"/>
              <a:gd name="connsiteX1" fmla="*/ 4184073 w 6151418"/>
              <a:gd name="connsiteY1" fmla="*/ 34494 h 2168094"/>
              <a:gd name="connsiteX2" fmla="*/ 6151418 w 6151418"/>
              <a:gd name="connsiteY2" fmla="*/ 879621 h 2168094"/>
              <a:gd name="connsiteX0-1" fmla="*/ 0 w 6151418"/>
              <a:gd name="connsiteY0-2" fmla="*/ 2168094 h 2168094"/>
              <a:gd name="connsiteX1-3" fmla="*/ 4184073 w 6151418"/>
              <a:gd name="connsiteY1-4" fmla="*/ 34494 h 2168094"/>
              <a:gd name="connsiteX2-5" fmla="*/ 6151418 w 6151418"/>
              <a:gd name="connsiteY2-6" fmla="*/ 879621 h 2168094"/>
              <a:gd name="connsiteX0-7" fmla="*/ 0 w 6123709"/>
              <a:gd name="connsiteY0-8" fmla="*/ 2057258 h 2057258"/>
              <a:gd name="connsiteX1-9" fmla="*/ 4156364 w 6123709"/>
              <a:gd name="connsiteY1-10" fmla="*/ 34494 h 2057258"/>
              <a:gd name="connsiteX2-11" fmla="*/ 6123709 w 6123709"/>
              <a:gd name="connsiteY2-12" fmla="*/ 879621 h 2057258"/>
              <a:gd name="connsiteX0-13" fmla="*/ 0 w 6123709"/>
              <a:gd name="connsiteY0-14" fmla="*/ 2057258 h 2057258"/>
              <a:gd name="connsiteX1-15" fmla="*/ 4156364 w 6123709"/>
              <a:gd name="connsiteY1-16" fmla="*/ 34494 h 2057258"/>
              <a:gd name="connsiteX2-17" fmla="*/ 6123709 w 6123709"/>
              <a:gd name="connsiteY2-18" fmla="*/ 879621 h 2057258"/>
              <a:gd name="connsiteX0-19" fmla="*/ 0 w 6137563"/>
              <a:gd name="connsiteY0-20" fmla="*/ 2053476 h 2053476"/>
              <a:gd name="connsiteX1-21" fmla="*/ 4156364 w 6137563"/>
              <a:gd name="connsiteY1-22" fmla="*/ 30712 h 2053476"/>
              <a:gd name="connsiteX2-23" fmla="*/ 6137563 w 6137563"/>
              <a:gd name="connsiteY2-24" fmla="*/ 1000530 h 2053476"/>
              <a:gd name="connsiteX0-25" fmla="*/ 0 w 6137563"/>
              <a:gd name="connsiteY0-26" fmla="*/ 1986198 h 1986198"/>
              <a:gd name="connsiteX1-27" fmla="*/ 4031673 w 6137563"/>
              <a:gd name="connsiteY1-28" fmla="*/ 32706 h 1986198"/>
              <a:gd name="connsiteX2-29" fmla="*/ 6137563 w 6137563"/>
              <a:gd name="connsiteY2-30" fmla="*/ 933252 h 1986198"/>
              <a:gd name="connsiteX0-31" fmla="*/ 0 w 6137563"/>
              <a:gd name="connsiteY0-32" fmla="*/ 1999184 h 1999184"/>
              <a:gd name="connsiteX1-33" fmla="*/ 4031673 w 6137563"/>
              <a:gd name="connsiteY1-34" fmla="*/ 45692 h 1999184"/>
              <a:gd name="connsiteX2-35" fmla="*/ 6137563 w 6137563"/>
              <a:gd name="connsiteY2-36" fmla="*/ 641438 h 1999184"/>
              <a:gd name="connsiteX0-37" fmla="*/ 0 w 6137563"/>
              <a:gd name="connsiteY0-38" fmla="*/ 1583290 h 1583290"/>
              <a:gd name="connsiteX1-39" fmla="*/ 4059382 w 6137563"/>
              <a:gd name="connsiteY1-40" fmla="*/ 114707 h 1583290"/>
              <a:gd name="connsiteX2-41" fmla="*/ 6137563 w 6137563"/>
              <a:gd name="connsiteY2-42" fmla="*/ 225544 h 1583290"/>
              <a:gd name="connsiteX0-43" fmla="*/ 0 w 6137563"/>
              <a:gd name="connsiteY0-44" fmla="*/ 1583290 h 1605286"/>
              <a:gd name="connsiteX1-45" fmla="*/ 4059382 w 6137563"/>
              <a:gd name="connsiteY1-46" fmla="*/ 114707 h 1605286"/>
              <a:gd name="connsiteX2-47" fmla="*/ 6137563 w 6137563"/>
              <a:gd name="connsiteY2-48" fmla="*/ 225544 h 1605286"/>
              <a:gd name="connsiteX0-49" fmla="*/ 0 w 6137563"/>
              <a:gd name="connsiteY0-50" fmla="*/ 1564297 h 1586293"/>
              <a:gd name="connsiteX1-51" fmla="*/ 4059382 w 6137563"/>
              <a:gd name="connsiteY1-52" fmla="*/ 95714 h 1586293"/>
              <a:gd name="connsiteX2-53" fmla="*/ 6137563 w 6137563"/>
              <a:gd name="connsiteY2-54" fmla="*/ 275824 h 1586293"/>
              <a:gd name="connsiteX0-55" fmla="*/ 0 w 6137563"/>
              <a:gd name="connsiteY0-56" fmla="*/ 1624006 h 1646002"/>
              <a:gd name="connsiteX1-57" fmla="*/ 4059382 w 6137563"/>
              <a:gd name="connsiteY1-58" fmla="*/ 155423 h 1646002"/>
              <a:gd name="connsiteX2-59" fmla="*/ 6137563 w 6137563"/>
              <a:gd name="connsiteY2-60" fmla="*/ 335533 h 1646002"/>
              <a:gd name="connsiteX0-61" fmla="*/ 0 w 6137563"/>
              <a:gd name="connsiteY0-62" fmla="*/ 1601447 h 1623443"/>
              <a:gd name="connsiteX1-63" fmla="*/ 4059382 w 6137563"/>
              <a:gd name="connsiteY1-64" fmla="*/ 132864 h 1623443"/>
              <a:gd name="connsiteX2-65" fmla="*/ 6137563 w 6137563"/>
              <a:gd name="connsiteY2-66" fmla="*/ 312974 h 1623443"/>
              <a:gd name="connsiteX0-67" fmla="*/ 0 w 6137563"/>
              <a:gd name="connsiteY0-68" fmla="*/ 1601447 h 1625866"/>
              <a:gd name="connsiteX1-69" fmla="*/ 4059382 w 6137563"/>
              <a:gd name="connsiteY1-70" fmla="*/ 132864 h 1625866"/>
              <a:gd name="connsiteX2-71" fmla="*/ 6137563 w 6137563"/>
              <a:gd name="connsiteY2-72" fmla="*/ 312974 h 1625866"/>
              <a:gd name="connsiteX0-73" fmla="*/ 0 w 6137563"/>
              <a:gd name="connsiteY0-74" fmla="*/ 1736077 h 1760496"/>
              <a:gd name="connsiteX1-75" fmla="*/ 4059382 w 6137563"/>
              <a:gd name="connsiteY1-76" fmla="*/ 267494 h 1760496"/>
              <a:gd name="connsiteX2-77" fmla="*/ 6137563 w 6137563"/>
              <a:gd name="connsiteY2-78" fmla="*/ 447604 h 1760496"/>
              <a:gd name="connsiteX0-79" fmla="*/ 0 w 6137563"/>
              <a:gd name="connsiteY0-80" fmla="*/ 1745231 h 1769422"/>
              <a:gd name="connsiteX1-81" fmla="*/ 4128655 w 6137563"/>
              <a:gd name="connsiteY1-82" fmla="*/ 262793 h 1769422"/>
              <a:gd name="connsiteX2-83" fmla="*/ 6137563 w 6137563"/>
              <a:gd name="connsiteY2-84" fmla="*/ 456758 h 1769422"/>
            </a:gdLst>
            <a:ahLst/>
            <a:cxnLst>
              <a:cxn ang="0">
                <a:pos x="connsiteX0-1" y="connsiteY0-2"/>
              </a:cxn>
              <a:cxn ang="0">
                <a:pos x="connsiteX1-3" y="connsiteY1-4"/>
              </a:cxn>
              <a:cxn ang="0">
                <a:pos x="connsiteX2-5" y="connsiteY2-6"/>
              </a:cxn>
            </a:cxnLst>
            <a:rect l="l" t="t" r="r" b="b"/>
            <a:pathLst>
              <a:path w="6137563" h="1769422">
                <a:moveTo>
                  <a:pt x="0" y="1745231"/>
                </a:moveTo>
                <a:cubicBezTo>
                  <a:pt x="2078182" y="1963441"/>
                  <a:pt x="3172692" y="643793"/>
                  <a:pt x="4128655" y="262793"/>
                </a:cubicBezTo>
                <a:cubicBezTo>
                  <a:pt x="5112327" y="-215189"/>
                  <a:pt x="5698836" y="24958"/>
                  <a:pt x="6137563" y="4567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3" name="椭圆 12"/>
          <p:cNvSpPr/>
          <p:nvPr/>
        </p:nvSpPr>
        <p:spPr>
          <a:xfrm>
            <a:off x="3006438" y="4821381"/>
            <a:ext cx="166255" cy="166255"/>
          </a:xfrm>
          <a:prstGeom prst="ellipse">
            <a:avLst/>
          </a:prstGeom>
          <a:solidFill>
            <a:schemeClr val="bg1"/>
          </a:solidFill>
          <a:ln w="63500">
            <a:solidFill>
              <a:srgbClr val="0152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4" name="椭圆 13"/>
          <p:cNvSpPr/>
          <p:nvPr/>
        </p:nvSpPr>
        <p:spPr>
          <a:xfrm>
            <a:off x="5046383" y="4497680"/>
            <a:ext cx="166255" cy="166255"/>
          </a:xfrm>
          <a:prstGeom prst="ellipse">
            <a:avLst/>
          </a:prstGeom>
          <a:solidFill>
            <a:schemeClr val="bg1"/>
          </a:solidFill>
          <a:ln w="63500">
            <a:solidFill>
              <a:srgbClr val="DF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5" name="椭圆 14"/>
          <p:cNvSpPr/>
          <p:nvPr/>
        </p:nvSpPr>
        <p:spPr>
          <a:xfrm>
            <a:off x="7079402" y="3364320"/>
            <a:ext cx="166255" cy="166255"/>
          </a:xfrm>
          <a:prstGeom prst="ellipse">
            <a:avLst/>
          </a:prstGeom>
          <a:solidFill>
            <a:schemeClr val="bg1"/>
          </a:solidFill>
          <a:ln w="63500">
            <a:solidFill>
              <a:srgbClr val="0152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6" name="椭圆 15"/>
          <p:cNvSpPr/>
          <p:nvPr/>
        </p:nvSpPr>
        <p:spPr>
          <a:xfrm>
            <a:off x="9130146" y="3454206"/>
            <a:ext cx="166255" cy="166255"/>
          </a:xfrm>
          <a:prstGeom prst="ellipse">
            <a:avLst/>
          </a:prstGeom>
          <a:solidFill>
            <a:schemeClr val="bg1"/>
          </a:solidFill>
          <a:ln w="63500">
            <a:solidFill>
              <a:srgbClr val="DF2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任意形状 16"/>
          <p:cNvSpPr/>
          <p:nvPr/>
        </p:nvSpPr>
        <p:spPr>
          <a:xfrm rot="10800000">
            <a:off x="2394770" y="3096490"/>
            <a:ext cx="1394185" cy="1498179"/>
          </a:xfrm>
          <a:custGeom>
            <a:avLst/>
            <a:gdLst>
              <a:gd name="connsiteX0" fmla="*/ 1394185 w 1394185"/>
              <a:gd name="connsiteY0" fmla="*/ 1498179 h 1498179"/>
              <a:gd name="connsiteX1" fmla="*/ 0 w 1394185"/>
              <a:gd name="connsiteY1" fmla="*/ 1498179 h 1498179"/>
              <a:gd name="connsiteX2" fmla="*/ 0 w 1394185"/>
              <a:gd name="connsiteY2" fmla="*/ 116331 h 1498179"/>
              <a:gd name="connsiteX3" fmla="*/ 629620 w 1394185"/>
              <a:gd name="connsiteY3" fmla="*/ 116331 h 1498179"/>
              <a:gd name="connsiteX4" fmla="*/ 697092 w 1394185"/>
              <a:gd name="connsiteY4" fmla="*/ 0 h 1498179"/>
              <a:gd name="connsiteX5" fmla="*/ 764564 w 1394185"/>
              <a:gd name="connsiteY5" fmla="*/ 116331 h 1498179"/>
              <a:gd name="connsiteX6" fmla="*/ 1394185 w 1394185"/>
              <a:gd name="connsiteY6" fmla="*/ 116331 h 14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185" h="1498179">
                <a:moveTo>
                  <a:pt x="1394185" y="1498179"/>
                </a:moveTo>
                <a:lnTo>
                  <a:pt x="0" y="1498179"/>
                </a:lnTo>
                <a:lnTo>
                  <a:pt x="0" y="116331"/>
                </a:lnTo>
                <a:lnTo>
                  <a:pt x="629620" y="116331"/>
                </a:lnTo>
                <a:lnTo>
                  <a:pt x="697092" y="0"/>
                </a:lnTo>
                <a:lnTo>
                  <a:pt x="764564" y="116331"/>
                </a:lnTo>
                <a:lnTo>
                  <a:pt x="1394185" y="116331"/>
                </a:lnTo>
                <a:close/>
              </a:path>
            </a:pathLst>
          </a:cu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18" name="文本框 17"/>
          <p:cNvSpPr txBox="1"/>
          <p:nvPr/>
        </p:nvSpPr>
        <p:spPr>
          <a:xfrm>
            <a:off x="2426618" y="3384459"/>
            <a:ext cx="1180131" cy="307777"/>
          </a:xfrm>
          <a:prstGeom prst="rect">
            <a:avLst/>
          </a:prstGeom>
          <a:noFill/>
        </p:spPr>
        <p:txBody>
          <a:bodyPr wrap="none" rtlCol="0">
            <a:spAutoFit/>
          </a:bodyPr>
          <a:lstStyle/>
          <a:p>
            <a:r>
              <a:rPr kumimoji="1" lang="en-US" altLang="zh-CN" sz="1400">
                <a:solidFill>
                  <a:schemeClr val="bg1"/>
                </a:solidFill>
                <a:latin typeface="+mj-ea"/>
                <a:ea typeface="+mj-ea"/>
              </a:rPr>
              <a:t>PROJECT-1</a:t>
            </a:r>
            <a:endParaRPr kumimoji="1" lang="zh-CN" altLang="en-US" sz="1400">
              <a:solidFill>
                <a:schemeClr val="bg1"/>
              </a:solidFill>
              <a:latin typeface="+mj-ea"/>
              <a:ea typeface="+mj-ea"/>
            </a:endParaRPr>
          </a:p>
        </p:txBody>
      </p:sp>
      <p:cxnSp>
        <p:nvCxnSpPr>
          <p:cNvPr id="19" name="直线连接符 18"/>
          <p:cNvCxnSpPr/>
          <p:nvPr/>
        </p:nvCxnSpPr>
        <p:spPr>
          <a:xfrm>
            <a:off x="2482533" y="3719946"/>
            <a:ext cx="1147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412061" y="3770323"/>
            <a:ext cx="1394186" cy="549061"/>
          </a:xfrm>
          <a:prstGeom prst="rect">
            <a:avLst/>
          </a:prstGeom>
          <a:noFill/>
        </p:spPr>
        <p:txBody>
          <a:bodyPr wrap="square" rtlCol="0">
            <a:spAutoFit/>
          </a:bodyPr>
          <a:lstStyle/>
          <a:p>
            <a:pPr>
              <a:lnSpc>
                <a:spcPct val="130000"/>
              </a:lnSpc>
            </a:pPr>
            <a:r>
              <a:rPr kumimoji="1" lang="en-US" altLang="zh-CN" sz="1200" dirty="0">
                <a:solidFill>
                  <a:schemeClr val="bg1"/>
                </a:solidFill>
                <a:latin typeface="微软雅黑" panose="020B0503020204020204" pitchFamily="34" charset="-122"/>
                <a:ea typeface="微软雅黑" panose="020B0503020204020204" pitchFamily="34" charset="-122"/>
                <a:cs typeface="+mn-ea"/>
                <a:sym typeface="+mn-lt"/>
              </a:rPr>
              <a:t>Fill in the description</a:t>
            </a:r>
          </a:p>
        </p:txBody>
      </p:sp>
      <p:sp>
        <p:nvSpPr>
          <p:cNvPr id="21" name="任意形状 20"/>
          <p:cNvSpPr/>
          <p:nvPr/>
        </p:nvSpPr>
        <p:spPr>
          <a:xfrm rot="10800000">
            <a:off x="4434612" y="2705116"/>
            <a:ext cx="1394185" cy="1498179"/>
          </a:xfrm>
          <a:custGeom>
            <a:avLst/>
            <a:gdLst>
              <a:gd name="connsiteX0" fmla="*/ 1394185 w 1394185"/>
              <a:gd name="connsiteY0" fmla="*/ 1498179 h 1498179"/>
              <a:gd name="connsiteX1" fmla="*/ 0 w 1394185"/>
              <a:gd name="connsiteY1" fmla="*/ 1498179 h 1498179"/>
              <a:gd name="connsiteX2" fmla="*/ 0 w 1394185"/>
              <a:gd name="connsiteY2" fmla="*/ 116331 h 1498179"/>
              <a:gd name="connsiteX3" fmla="*/ 629620 w 1394185"/>
              <a:gd name="connsiteY3" fmla="*/ 116331 h 1498179"/>
              <a:gd name="connsiteX4" fmla="*/ 697092 w 1394185"/>
              <a:gd name="connsiteY4" fmla="*/ 0 h 1498179"/>
              <a:gd name="connsiteX5" fmla="*/ 764564 w 1394185"/>
              <a:gd name="connsiteY5" fmla="*/ 116331 h 1498179"/>
              <a:gd name="connsiteX6" fmla="*/ 1394185 w 1394185"/>
              <a:gd name="connsiteY6" fmla="*/ 116331 h 14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185" h="1498179">
                <a:moveTo>
                  <a:pt x="1394185" y="1498179"/>
                </a:moveTo>
                <a:lnTo>
                  <a:pt x="0" y="1498179"/>
                </a:lnTo>
                <a:lnTo>
                  <a:pt x="0" y="116331"/>
                </a:lnTo>
                <a:lnTo>
                  <a:pt x="629620" y="116331"/>
                </a:lnTo>
                <a:lnTo>
                  <a:pt x="697092" y="0"/>
                </a:lnTo>
                <a:lnTo>
                  <a:pt x="764564" y="116331"/>
                </a:lnTo>
                <a:lnTo>
                  <a:pt x="1394185" y="116331"/>
                </a:lnTo>
                <a:close/>
              </a:path>
            </a:pathLst>
          </a:cu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22" name="文本框 21"/>
          <p:cNvSpPr txBox="1"/>
          <p:nvPr/>
        </p:nvSpPr>
        <p:spPr>
          <a:xfrm>
            <a:off x="4466460" y="2993085"/>
            <a:ext cx="1180131" cy="307777"/>
          </a:xfrm>
          <a:prstGeom prst="rect">
            <a:avLst/>
          </a:prstGeom>
          <a:noFill/>
        </p:spPr>
        <p:txBody>
          <a:bodyPr wrap="none" rtlCol="0">
            <a:spAutoFit/>
          </a:bodyPr>
          <a:lstStyle/>
          <a:p>
            <a:r>
              <a:rPr kumimoji="1" lang="en-US" altLang="zh-CN" sz="1400">
                <a:solidFill>
                  <a:schemeClr val="bg1"/>
                </a:solidFill>
                <a:latin typeface="+mj-ea"/>
                <a:ea typeface="+mj-ea"/>
              </a:rPr>
              <a:t>PROJECT-2</a:t>
            </a:r>
            <a:endParaRPr kumimoji="1" lang="zh-CN" altLang="en-US" sz="1400">
              <a:solidFill>
                <a:schemeClr val="bg1"/>
              </a:solidFill>
              <a:latin typeface="+mj-ea"/>
              <a:ea typeface="+mj-ea"/>
            </a:endParaRPr>
          </a:p>
        </p:txBody>
      </p:sp>
      <p:cxnSp>
        <p:nvCxnSpPr>
          <p:cNvPr id="23" name="直线连接符 22"/>
          <p:cNvCxnSpPr/>
          <p:nvPr/>
        </p:nvCxnSpPr>
        <p:spPr>
          <a:xfrm>
            <a:off x="4522375" y="3328572"/>
            <a:ext cx="1147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451903" y="3378949"/>
            <a:ext cx="1394186" cy="549061"/>
          </a:xfrm>
          <a:prstGeom prst="rect">
            <a:avLst/>
          </a:prstGeom>
          <a:noFill/>
        </p:spPr>
        <p:txBody>
          <a:bodyPr wrap="square" rtlCol="0">
            <a:spAutoFit/>
          </a:bodyPr>
          <a:lstStyle/>
          <a:p>
            <a:pPr>
              <a:lnSpc>
                <a:spcPct val="130000"/>
              </a:lnSpc>
            </a:pPr>
            <a:r>
              <a:rPr kumimoji="1" lang="en-US" altLang="zh-CN" sz="1200" dirty="0">
                <a:solidFill>
                  <a:schemeClr val="bg1"/>
                </a:solidFill>
                <a:latin typeface="微软雅黑" panose="020B0503020204020204" pitchFamily="34" charset="-122"/>
                <a:ea typeface="微软雅黑" panose="020B0503020204020204" pitchFamily="34" charset="-122"/>
                <a:cs typeface="+mn-ea"/>
                <a:sym typeface="+mn-lt"/>
              </a:rPr>
              <a:t>Fill in the description</a:t>
            </a:r>
          </a:p>
        </p:txBody>
      </p:sp>
      <p:sp>
        <p:nvSpPr>
          <p:cNvPr id="25" name="任意形状 24"/>
          <p:cNvSpPr/>
          <p:nvPr/>
        </p:nvSpPr>
        <p:spPr>
          <a:xfrm rot="10800000">
            <a:off x="6460594" y="1787235"/>
            <a:ext cx="1394185" cy="1498179"/>
          </a:xfrm>
          <a:custGeom>
            <a:avLst/>
            <a:gdLst>
              <a:gd name="connsiteX0" fmla="*/ 1394185 w 1394185"/>
              <a:gd name="connsiteY0" fmla="*/ 1498179 h 1498179"/>
              <a:gd name="connsiteX1" fmla="*/ 0 w 1394185"/>
              <a:gd name="connsiteY1" fmla="*/ 1498179 h 1498179"/>
              <a:gd name="connsiteX2" fmla="*/ 0 w 1394185"/>
              <a:gd name="connsiteY2" fmla="*/ 116331 h 1498179"/>
              <a:gd name="connsiteX3" fmla="*/ 629620 w 1394185"/>
              <a:gd name="connsiteY3" fmla="*/ 116331 h 1498179"/>
              <a:gd name="connsiteX4" fmla="*/ 697092 w 1394185"/>
              <a:gd name="connsiteY4" fmla="*/ 0 h 1498179"/>
              <a:gd name="connsiteX5" fmla="*/ 764564 w 1394185"/>
              <a:gd name="connsiteY5" fmla="*/ 116331 h 1498179"/>
              <a:gd name="connsiteX6" fmla="*/ 1394185 w 1394185"/>
              <a:gd name="connsiteY6" fmla="*/ 116331 h 14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185" h="1498179">
                <a:moveTo>
                  <a:pt x="1394185" y="1498179"/>
                </a:moveTo>
                <a:lnTo>
                  <a:pt x="0" y="1498179"/>
                </a:lnTo>
                <a:lnTo>
                  <a:pt x="0" y="116331"/>
                </a:lnTo>
                <a:lnTo>
                  <a:pt x="629620" y="116331"/>
                </a:lnTo>
                <a:lnTo>
                  <a:pt x="697092" y="0"/>
                </a:lnTo>
                <a:lnTo>
                  <a:pt x="764564" y="116331"/>
                </a:lnTo>
                <a:lnTo>
                  <a:pt x="1394185" y="116331"/>
                </a:lnTo>
                <a:close/>
              </a:path>
            </a:pathLst>
          </a:cu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26" name="文本框 25"/>
          <p:cNvSpPr txBox="1"/>
          <p:nvPr/>
        </p:nvSpPr>
        <p:spPr>
          <a:xfrm>
            <a:off x="6492442" y="2075204"/>
            <a:ext cx="1180131" cy="307777"/>
          </a:xfrm>
          <a:prstGeom prst="rect">
            <a:avLst/>
          </a:prstGeom>
          <a:noFill/>
        </p:spPr>
        <p:txBody>
          <a:bodyPr wrap="none" rtlCol="0">
            <a:spAutoFit/>
          </a:bodyPr>
          <a:lstStyle/>
          <a:p>
            <a:r>
              <a:rPr kumimoji="1" lang="en-US" altLang="zh-CN" sz="1400">
                <a:solidFill>
                  <a:schemeClr val="bg1"/>
                </a:solidFill>
                <a:latin typeface="+mj-ea"/>
                <a:ea typeface="+mj-ea"/>
              </a:rPr>
              <a:t>PROJECT-3</a:t>
            </a:r>
            <a:endParaRPr kumimoji="1" lang="zh-CN" altLang="en-US" sz="1400">
              <a:solidFill>
                <a:schemeClr val="bg1"/>
              </a:solidFill>
              <a:latin typeface="+mj-ea"/>
              <a:ea typeface="+mj-ea"/>
            </a:endParaRPr>
          </a:p>
        </p:txBody>
      </p:sp>
      <p:cxnSp>
        <p:nvCxnSpPr>
          <p:cNvPr id="27" name="直线连接符 26"/>
          <p:cNvCxnSpPr/>
          <p:nvPr/>
        </p:nvCxnSpPr>
        <p:spPr>
          <a:xfrm>
            <a:off x="6548357" y="2410691"/>
            <a:ext cx="1147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6477885" y="2461068"/>
            <a:ext cx="1394186" cy="549061"/>
          </a:xfrm>
          <a:prstGeom prst="rect">
            <a:avLst/>
          </a:prstGeom>
          <a:noFill/>
        </p:spPr>
        <p:txBody>
          <a:bodyPr wrap="square" rtlCol="0">
            <a:spAutoFit/>
          </a:bodyPr>
          <a:lstStyle/>
          <a:p>
            <a:pPr>
              <a:lnSpc>
                <a:spcPct val="130000"/>
              </a:lnSpc>
            </a:pPr>
            <a:r>
              <a:rPr kumimoji="1" lang="en-US" altLang="zh-CN" sz="1200" dirty="0">
                <a:solidFill>
                  <a:schemeClr val="bg1"/>
                </a:solidFill>
                <a:latin typeface="微软雅黑" panose="020B0503020204020204" pitchFamily="34" charset="-122"/>
                <a:ea typeface="微软雅黑" panose="020B0503020204020204" pitchFamily="34" charset="-122"/>
                <a:cs typeface="+mn-ea"/>
                <a:sym typeface="+mn-lt"/>
              </a:rPr>
              <a:t>Fill in the description</a:t>
            </a:r>
          </a:p>
        </p:txBody>
      </p:sp>
      <p:sp>
        <p:nvSpPr>
          <p:cNvPr id="29" name="任意形状 28"/>
          <p:cNvSpPr/>
          <p:nvPr/>
        </p:nvSpPr>
        <p:spPr>
          <a:xfrm>
            <a:off x="8488471" y="3762449"/>
            <a:ext cx="1394185" cy="1498179"/>
          </a:xfrm>
          <a:custGeom>
            <a:avLst/>
            <a:gdLst>
              <a:gd name="connsiteX0" fmla="*/ 1394185 w 1394185"/>
              <a:gd name="connsiteY0" fmla="*/ 1498179 h 1498179"/>
              <a:gd name="connsiteX1" fmla="*/ 0 w 1394185"/>
              <a:gd name="connsiteY1" fmla="*/ 1498179 h 1498179"/>
              <a:gd name="connsiteX2" fmla="*/ 0 w 1394185"/>
              <a:gd name="connsiteY2" fmla="*/ 116331 h 1498179"/>
              <a:gd name="connsiteX3" fmla="*/ 629620 w 1394185"/>
              <a:gd name="connsiteY3" fmla="*/ 116331 h 1498179"/>
              <a:gd name="connsiteX4" fmla="*/ 697092 w 1394185"/>
              <a:gd name="connsiteY4" fmla="*/ 0 h 1498179"/>
              <a:gd name="connsiteX5" fmla="*/ 764564 w 1394185"/>
              <a:gd name="connsiteY5" fmla="*/ 116331 h 1498179"/>
              <a:gd name="connsiteX6" fmla="*/ 1394185 w 1394185"/>
              <a:gd name="connsiteY6" fmla="*/ 116331 h 14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185" h="1498179">
                <a:moveTo>
                  <a:pt x="1394185" y="1498179"/>
                </a:moveTo>
                <a:lnTo>
                  <a:pt x="0" y="1498179"/>
                </a:lnTo>
                <a:lnTo>
                  <a:pt x="0" y="116331"/>
                </a:lnTo>
                <a:lnTo>
                  <a:pt x="629620" y="116331"/>
                </a:lnTo>
                <a:lnTo>
                  <a:pt x="697092" y="0"/>
                </a:lnTo>
                <a:lnTo>
                  <a:pt x="764564" y="116331"/>
                </a:lnTo>
                <a:lnTo>
                  <a:pt x="1394185" y="116331"/>
                </a:lnTo>
                <a:close/>
              </a:path>
            </a:pathLst>
          </a:cu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30" name="文本框 29"/>
          <p:cNvSpPr txBox="1"/>
          <p:nvPr/>
        </p:nvSpPr>
        <p:spPr>
          <a:xfrm>
            <a:off x="8520319" y="4050418"/>
            <a:ext cx="1180131" cy="307777"/>
          </a:xfrm>
          <a:prstGeom prst="rect">
            <a:avLst/>
          </a:prstGeom>
          <a:noFill/>
        </p:spPr>
        <p:txBody>
          <a:bodyPr wrap="none" rtlCol="0">
            <a:spAutoFit/>
          </a:bodyPr>
          <a:lstStyle/>
          <a:p>
            <a:r>
              <a:rPr kumimoji="1" lang="en-US" altLang="zh-CN" sz="1400">
                <a:solidFill>
                  <a:schemeClr val="bg1"/>
                </a:solidFill>
                <a:latin typeface="+mj-ea"/>
                <a:ea typeface="+mj-ea"/>
              </a:rPr>
              <a:t>PROJECT-4</a:t>
            </a:r>
            <a:endParaRPr kumimoji="1" lang="zh-CN" altLang="en-US" sz="1400">
              <a:solidFill>
                <a:schemeClr val="bg1"/>
              </a:solidFill>
              <a:latin typeface="+mj-ea"/>
              <a:ea typeface="+mj-ea"/>
            </a:endParaRPr>
          </a:p>
        </p:txBody>
      </p:sp>
      <p:cxnSp>
        <p:nvCxnSpPr>
          <p:cNvPr id="31" name="直线连接符 30"/>
          <p:cNvCxnSpPr/>
          <p:nvPr/>
        </p:nvCxnSpPr>
        <p:spPr>
          <a:xfrm>
            <a:off x="8576234" y="4385905"/>
            <a:ext cx="1147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505762" y="4436282"/>
            <a:ext cx="1394186" cy="549061"/>
          </a:xfrm>
          <a:prstGeom prst="rect">
            <a:avLst/>
          </a:prstGeom>
          <a:noFill/>
        </p:spPr>
        <p:txBody>
          <a:bodyPr wrap="square" rtlCol="0">
            <a:spAutoFit/>
          </a:bodyPr>
          <a:lstStyle/>
          <a:p>
            <a:pPr>
              <a:lnSpc>
                <a:spcPct val="130000"/>
              </a:lnSpc>
            </a:pPr>
            <a:r>
              <a:rPr kumimoji="1" lang="en-US" altLang="zh-CN" sz="1200" dirty="0">
                <a:solidFill>
                  <a:schemeClr val="bg1"/>
                </a:solidFill>
                <a:latin typeface="微软雅黑" panose="020B0503020204020204" pitchFamily="34" charset="-122"/>
                <a:ea typeface="微软雅黑" panose="020B0503020204020204" pitchFamily="34" charset="-122"/>
                <a:cs typeface="+mn-ea"/>
                <a:sym typeface="+mn-lt"/>
              </a:rPr>
              <a:t>Fill in the description</a:t>
            </a:r>
          </a:p>
        </p:txBody>
      </p:sp>
      <p:sp>
        <p:nvSpPr>
          <p:cNvPr id="33" name="文本框 32"/>
          <p:cNvSpPr txBox="1"/>
          <p:nvPr/>
        </p:nvSpPr>
        <p:spPr>
          <a:xfrm>
            <a:off x="2356642" y="5563928"/>
            <a:ext cx="1518364" cy="369332"/>
          </a:xfrm>
          <a:prstGeom prst="rect">
            <a:avLst/>
          </a:prstGeom>
          <a:noFill/>
        </p:spPr>
        <p:txBody>
          <a:bodyPr wrap="none" rtlCol="0">
            <a:spAutoFit/>
          </a:bodyPr>
          <a:lstStyle/>
          <a:p>
            <a:r>
              <a:rPr kumimoji="1" lang="en-US" altLang="zh-CN">
                <a:solidFill>
                  <a:schemeClr val="tx1">
                    <a:lumMod val="75000"/>
                    <a:lumOff val="25000"/>
                  </a:schemeClr>
                </a:solidFill>
                <a:latin typeface="+mj-ea"/>
                <a:ea typeface="+mj-ea"/>
              </a:rPr>
              <a:t>TITLE</a:t>
            </a:r>
            <a:r>
              <a:rPr kumimoji="1" lang="zh-CN" altLang="en-US">
                <a:solidFill>
                  <a:schemeClr val="tx1">
                    <a:lumMod val="75000"/>
                    <a:lumOff val="25000"/>
                  </a:schemeClr>
                </a:solidFill>
                <a:latin typeface="+mj-ea"/>
                <a:ea typeface="+mj-ea"/>
              </a:rPr>
              <a:t> </a:t>
            </a:r>
            <a:r>
              <a:rPr kumimoji="1" lang="en-US" altLang="zh-CN">
                <a:solidFill>
                  <a:schemeClr val="tx1">
                    <a:lumMod val="75000"/>
                    <a:lumOff val="25000"/>
                  </a:schemeClr>
                </a:solidFill>
                <a:latin typeface="+mj-ea"/>
                <a:ea typeface="+mj-ea"/>
              </a:rPr>
              <a:t>HERE</a:t>
            </a:r>
            <a:endParaRPr kumimoji="1" lang="zh-CN" altLang="en-US">
              <a:solidFill>
                <a:schemeClr val="tx1">
                  <a:lumMod val="75000"/>
                  <a:lumOff val="25000"/>
                </a:schemeClr>
              </a:solidFill>
              <a:latin typeface="+mj-ea"/>
              <a:ea typeface="+mj-ea"/>
            </a:endParaRPr>
          </a:p>
        </p:txBody>
      </p:sp>
      <p:sp>
        <p:nvSpPr>
          <p:cNvPr id="34" name="文本框 33"/>
          <p:cNvSpPr txBox="1"/>
          <p:nvPr/>
        </p:nvSpPr>
        <p:spPr>
          <a:xfrm>
            <a:off x="2348083" y="5873501"/>
            <a:ext cx="1518363" cy="253916"/>
          </a:xfrm>
          <a:prstGeom prst="rect">
            <a:avLst/>
          </a:prstGeom>
          <a:noFill/>
        </p:spPr>
        <p:txBody>
          <a:bodyPr wrap="square" rtlCol="0">
            <a:spAutoFit/>
          </a:bodyPr>
          <a:lstStyle/>
          <a:p>
            <a:pPr algn="dist"/>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WORK</a:t>
            </a:r>
            <a:r>
              <a:rPr kumimoji="1" lang="zh-CN" altLang="en-US" sz="1050" dirty="0">
                <a:solidFill>
                  <a:schemeClr val="bg1">
                    <a:lumMod val="65000"/>
                  </a:schemeClr>
                </a:solidFill>
                <a:latin typeface="微软雅黑" panose="020B0503020204020204" pitchFamily="34" charset="-122"/>
                <a:ea typeface="微软雅黑" panose="020B0503020204020204" pitchFamily="34" charset="-122"/>
              </a:rPr>
              <a:t> </a:t>
            </a:r>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ANNUAL</a:t>
            </a:r>
            <a:endParaRPr kumimoji="1" lang="zh-CN" altLang="en-US"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331052" y="5563928"/>
            <a:ext cx="1518364" cy="369332"/>
          </a:xfrm>
          <a:prstGeom prst="rect">
            <a:avLst/>
          </a:prstGeom>
          <a:noFill/>
        </p:spPr>
        <p:txBody>
          <a:bodyPr wrap="none" rtlCol="0">
            <a:spAutoFit/>
          </a:bodyPr>
          <a:lstStyle/>
          <a:p>
            <a:r>
              <a:rPr kumimoji="1" lang="en-US" altLang="zh-CN">
                <a:solidFill>
                  <a:schemeClr val="tx1">
                    <a:lumMod val="75000"/>
                    <a:lumOff val="25000"/>
                  </a:schemeClr>
                </a:solidFill>
                <a:latin typeface="+mj-ea"/>
                <a:ea typeface="+mj-ea"/>
              </a:rPr>
              <a:t>TITLE</a:t>
            </a:r>
            <a:r>
              <a:rPr kumimoji="1" lang="zh-CN" altLang="en-US">
                <a:solidFill>
                  <a:schemeClr val="tx1">
                    <a:lumMod val="75000"/>
                    <a:lumOff val="25000"/>
                  </a:schemeClr>
                </a:solidFill>
                <a:latin typeface="+mj-ea"/>
                <a:ea typeface="+mj-ea"/>
              </a:rPr>
              <a:t> </a:t>
            </a:r>
            <a:r>
              <a:rPr kumimoji="1" lang="en-US" altLang="zh-CN">
                <a:solidFill>
                  <a:schemeClr val="tx1">
                    <a:lumMod val="75000"/>
                    <a:lumOff val="25000"/>
                  </a:schemeClr>
                </a:solidFill>
                <a:latin typeface="+mj-ea"/>
                <a:ea typeface="+mj-ea"/>
              </a:rPr>
              <a:t>HERE</a:t>
            </a:r>
            <a:endParaRPr kumimoji="1" lang="zh-CN" altLang="en-US">
              <a:solidFill>
                <a:schemeClr val="tx1">
                  <a:lumMod val="75000"/>
                  <a:lumOff val="25000"/>
                </a:schemeClr>
              </a:solidFill>
              <a:latin typeface="+mj-ea"/>
              <a:ea typeface="+mj-ea"/>
            </a:endParaRPr>
          </a:p>
        </p:txBody>
      </p:sp>
      <p:sp>
        <p:nvSpPr>
          <p:cNvPr id="36" name="文本框 35"/>
          <p:cNvSpPr txBox="1"/>
          <p:nvPr/>
        </p:nvSpPr>
        <p:spPr>
          <a:xfrm>
            <a:off x="4322493" y="5873501"/>
            <a:ext cx="1518363" cy="253916"/>
          </a:xfrm>
          <a:prstGeom prst="rect">
            <a:avLst/>
          </a:prstGeom>
          <a:noFill/>
        </p:spPr>
        <p:txBody>
          <a:bodyPr wrap="square" rtlCol="0">
            <a:spAutoFit/>
          </a:bodyPr>
          <a:lstStyle/>
          <a:p>
            <a:pPr algn="dist"/>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WORK</a:t>
            </a:r>
            <a:r>
              <a:rPr kumimoji="1" lang="zh-CN" altLang="en-US" sz="1050" dirty="0">
                <a:solidFill>
                  <a:schemeClr val="bg1">
                    <a:lumMod val="65000"/>
                  </a:schemeClr>
                </a:solidFill>
                <a:latin typeface="微软雅黑" panose="020B0503020204020204" pitchFamily="34" charset="-122"/>
                <a:ea typeface="微软雅黑" panose="020B0503020204020204" pitchFamily="34" charset="-122"/>
              </a:rPr>
              <a:t> </a:t>
            </a:r>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ANNUAL</a:t>
            </a:r>
            <a:endParaRPr kumimoji="1" lang="zh-CN" altLang="en-US"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328779" y="5563928"/>
            <a:ext cx="1518364" cy="369332"/>
          </a:xfrm>
          <a:prstGeom prst="rect">
            <a:avLst/>
          </a:prstGeom>
          <a:noFill/>
        </p:spPr>
        <p:txBody>
          <a:bodyPr wrap="none" rtlCol="0">
            <a:spAutoFit/>
          </a:bodyPr>
          <a:lstStyle/>
          <a:p>
            <a:r>
              <a:rPr kumimoji="1" lang="en-US" altLang="zh-CN">
                <a:solidFill>
                  <a:schemeClr val="tx1">
                    <a:lumMod val="75000"/>
                    <a:lumOff val="25000"/>
                  </a:schemeClr>
                </a:solidFill>
                <a:latin typeface="+mj-ea"/>
                <a:ea typeface="+mj-ea"/>
              </a:rPr>
              <a:t>TITLE</a:t>
            </a:r>
            <a:r>
              <a:rPr kumimoji="1" lang="zh-CN" altLang="en-US">
                <a:solidFill>
                  <a:schemeClr val="tx1">
                    <a:lumMod val="75000"/>
                    <a:lumOff val="25000"/>
                  </a:schemeClr>
                </a:solidFill>
                <a:latin typeface="+mj-ea"/>
                <a:ea typeface="+mj-ea"/>
              </a:rPr>
              <a:t> </a:t>
            </a:r>
            <a:r>
              <a:rPr kumimoji="1" lang="en-US" altLang="zh-CN">
                <a:solidFill>
                  <a:schemeClr val="tx1">
                    <a:lumMod val="75000"/>
                    <a:lumOff val="25000"/>
                  </a:schemeClr>
                </a:solidFill>
                <a:latin typeface="+mj-ea"/>
                <a:ea typeface="+mj-ea"/>
              </a:rPr>
              <a:t>HERE</a:t>
            </a:r>
            <a:endParaRPr kumimoji="1" lang="zh-CN" altLang="en-US">
              <a:solidFill>
                <a:schemeClr val="tx1">
                  <a:lumMod val="75000"/>
                  <a:lumOff val="25000"/>
                </a:schemeClr>
              </a:solidFill>
              <a:latin typeface="+mj-ea"/>
              <a:ea typeface="+mj-ea"/>
            </a:endParaRPr>
          </a:p>
        </p:txBody>
      </p:sp>
      <p:sp>
        <p:nvSpPr>
          <p:cNvPr id="38" name="文本框 37"/>
          <p:cNvSpPr txBox="1"/>
          <p:nvPr/>
        </p:nvSpPr>
        <p:spPr>
          <a:xfrm>
            <a:off x="6320220" y="5873501"/>
            <a:ext cx="1518363" cy="253916"/>
          </a:xfrm>
          <a:prstGeom prst="rect">
            <a:avLst/>
          </a:prstGeom>
          <a:noFill/>
        </p:spPr>
        <p:txBody>
          <a:bodyPr wrap="square" rtlCol="0">
            <a:spAutoFit/>
          </a:bodyPr>
          <a:lstStyle/>
          <a:p>
            <a:pPr algn="dist"/>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WORK</a:t>
            </a:r>
            <a:r>
              <a:rPr kumimoji="1" lang="zh-CN" altLang="en-US" sz="1050" dirty="0">
                <a:solidFill>
                  <a:schemeClr val="bg1">
                    <a:lumMod val="65000"/>
                  </a:schemeClr>
                </a:solidFill>
                <a:latin typeface="微软雅黑" panose="020B0503020204020204" pitchFamily="34" charset="-122"/>
                <a:ea typeface="微软雅黑" panose="020B0503020204020204" pitchFamily="34" charset="-122"/>
              </a:rPr>
              <a:t> </a:t>
            </a:r>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ANNUAL</a:t>
            </a:r>
            <a:endParaRPr kumimoji="1" lang="zh-CN" altLang="en-US"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393618" y="5563928"/>
            <a:ext cx="1518364" cy="369332"/>
          </a:xfrm>
          <a:prstGeom prst="rect">
            <a:avLst/>
          </a:prstGeom>
          <a:noFill/>
        </p:spPr>
        <p:txBody>
          <a:bodyPr wrap="none" rtlCol="0">
            <a:spAutoFit/>
          </a:bodyPr>
          <a:lstStyle/>
          <a:p>
            <a:r>
              <a:rPr kumimoji="1" lang="en-US" altLang="zh-CN">
                <a:solidFill>
                  <a:schemeClr val="tx1">
                    <a:lumMod val="75000"/>
                    <a:lumOff val="25000"/>
                  </a:schemeClr>
                </a:solidFill>
                <a:latin typeface="+mj-ea"/>
                <a:ea typeface="+mj-ea"/>
              </a:rPr>
              <a:t>TITLE</a:t>
            </a:r>
            <a:r>
              <a:rPr kumimoji="1" lang="zh-CN" altLang="en-US">
                <a:solidFill>
                  <a:schemeClr val="tx1">
                    <a:lumMod val="75000"/>
                    <a:lumOff val="25000"/>
                  </a:schemeClr>
                </a:solidFill>
                <a:latin typeface="+mj-ea"/>
                <a:ea typeface="+mj-ea"/>
              </a:rPr>
              <a:t> </a:t>
            </a:r>
            <a:r>
              <a:rPr kumimoji="1" lang="en-US" altLang="zh-CN">
                <a:solidFill>
                  <a:schemeClr val="tx1">
                    <a:lumMod val="75000"/>
                    <a:lumOff val="25000"/>
                  </a:schemeClr>
                </a:solidFill>
                <a:latin typeface="+mj-ea"/>
                <a:ea typeface="+mj-ea"/>
              </a:rPr>
              <a:t>HERE</a:t>
            </a:r>
            <a:endParaRPr kumimoji="1" lang="zh-CN" altLang="en-US">
              <a:solidFill>
                <a:schemeClr val="tx1">
                  <a:lumMod val="75000"/>
                  <a:lumOff val="25000"/>
                </a:schemeClr>
              </a:solidFill>
              <a:latin typeface="+mj-ea"/>
              <a:ea typeface="+mj-ea"/>
            </a:endParaRPr>
          </a:p>
        </p:txBody>
      </p:sp>
      <p:sp>
        <p:nvSpPr>
          <p:cNvPr id="40" name="文本框 39"/>
          <p:cNvSpPr txBox="1"/>
          <p:nvPr/>
        </p:nvSpPr>
        <p:spPr>
          <a:xfrm>
            <a:off x="8385059" y="5873501"/>
            <a:ext cx="1518363" cy="253916"/>
          </a:xfrm>
          <a:prstGeom prst="rect">
            <a:avLst/>
          </a:prstGeom>
          <a:noFill/>
        </p:spPr>
        <p:txBody>
          <a:bodyPr wrap="square" rtlCol="0">
            <a:spAutoFit/>
          </a:bodyPr>
          <a:lstStyle/>
          <a:p>
            <a:pPr algn="dist"/>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WORK</a:t>
            </a:r>
            <a:r>
              <a:rPr kumimoji="1" lang="zh-CN" altLang="en-US" sz="1050" dirty="0">
                <a:solidFill>
                  <a:schemeClr val="bg1">
                    <a:lumMod val="65000"/>
                  </a:schemeClr>
                </a:solidFill>
                <a:latin typeface="微软雅黑" panose="020B0503020204020204" pitchFamily="34" charset="-122"/>
                <a:ea typeface="微软雅黑" panose="020B0503020204020204" pitchFamily="34" charset="-122"/>
              </a:rPr>
              <a:t> </a:t>
            </a:r>
            <a:r>
              <a:rPr kumimoji="1" lang="en-US" altLang="zh-CN" sz="1050" dirty="0">
                <a:solidFill>
                  <a:schemeClr val="bg1">
                    <a:lumMod val="65000"/>
                  </a:schemeClr>
                </a:solidFill>
                <a:latin typeface="微软雅黑" panose="020B0503020204020204" pitchFamily="34" charset="-122"/>
                <a:ea typeface="微软雅黑" panose="020B0503020204020204" pitchFamily="34" charset="-122"/>
              </a:rPr>
              <a:t>ANNUAL</a:t>
            </a:r>
            <a:endParaRPr kumimoji="1" lang="zh-CN" altLang="en-US" sz="105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par>
                                <p:cTn id="50" presetID="5" presetClass="entr" presetSubtype="1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heckerboard(across)">
                                      <p:cBhvr>
                                        <p:cTn id="55" dur="500"/>
                                        <p:tgtEl>
                                          <p:spTgt spid="20"/>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checkerboard(across)">
                                      <p:cBhvr>
                                        <p:cTn id="58" dur="500"/>
                                        <p:tgtEl>
                                          <p:spTgt spid="21"/>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heckerboard(across)">
                                      <p:cBhvr>
                                        <p:cTn id="61" dur="500"/>
                                        <p:tgtEl>
                                          <p:spTgt spid="22"/>
                                        </p:tgtEl>
                                      </p:cBhvr>
                                    </p:animEffect>
                                  </p:childTnLst>
                                </p:cTn>
                              </p:par>
                              <p:par>
                                <p:cTn id="62" presetID="5" presetClass="entr" presetSubtype="1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heckerboard(across)">
                                      <p:cBhvr>
                                        <p:cTn id="64" dur="500"/>
                                        <p:tgtEl>
                                          <p:spTgt spid="23"/>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heckerboard(across)">
                                      <p:cBhvr>
                                        <p:cTn id="67" dur="500"/>
                                        <p:tgtEl>
                                          <p:spTgt spid="24"/>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checkerboard(across)">
                                      <p:cBhvr>
                                        <p:cTn id="70" dur="500"/>
                                        <p:tgtEl>
                                          <p:spTgt spid="25"/>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checkerboard(across)">
                                      <p:cBhvr>
                                        <p:cTn id="73" dur="500"/>
                                        <p:tgtEl>
                                          <p:spTgt spid="26"/>
                                        </p:tgtEl>
                                      </p:cBhvr>
                                    </p:animEffect>
                                  </p:childTnLst>
                                </p:cTn>
                              </p:par>
                              <p:par>
                                <p:cTn id="74" presetID="5" presetClass="entr" presetSubtype="1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heckerboard(across)">
                                      <p:cBhvr>
                                        <p:cTn id="76" dur="500"/>
                                        <p:tgtEl>
                                          <p:spTgt spid="27"/>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heckerboard(across)">
                                      <p:cBhvr>
                                        <p:cTn id="79" dur="500"/>
                                        <p:tgtEl>
                                          <p:spTgt spid="28"/>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checkerboard(across)">
                                      <p:cBhvr>
                                        <p:cTn id="82" dur="500"/>
                                        <p:tgtEl>
                                          <p:spTgt spid="29"/>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checkerboard(across)">
                                      <p:cBhvr>
                                        <p:cTn id="85" dur="500"/>
                                        <p:tgtEl>
                                          <p:spTgt spid="30"/>
                                        </p:tgtEl>
                                      </p:cBhvr>
                                    </p:animEffect>
                                  </p:childTnLst>
                                </p:cTn>
                              </p:par>
                              <p:par>
                                <p:cTn id="86" presetID="5" presetClass="entr" presetSubtype="10"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checkerboard(across)">
                                      <p:cBhvr>
                                        <p:cTn id="88" dur="500"/>
                                        <p:tgtEl>
                                          <p:spTgt spid="31"/>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checkerboard(across)">
                                      <p:cBhvr>
                                        <p:cTn id="91" dur="500"/>
                                        <p:tgtEl>
                                          <p:spTgt spid="32"/>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checkerboard(across)">
                                      <p:cBhvr>
                                        <p:cTn id="94" dur="500"/>
                                        <p:tgtEl>
                                          <p:spTgt spid="33"/>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checkerboard(across)">
                                      <p:cBhvr>
                                        <p:cTn id="97" dur="500"/>
                                        <p:tgtEl>
                                          <p:spTgt spid="34"/>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checkerboard(across)">
                                      <p:cBhvr>
                                        <p:cTn id="100" dur="500"/>
                                        <p:tgtEl>
                                          <p:spTgt spid="35"/>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checkerboard(across)">
                                      <p:cBhvr>
                                        <p:cTn id="103" dur="500"/>
                                        <p:tgtEl>
                                          <p:spTgt spid="36"/>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checkerboard(across)">
                                      <p:cBhvr>
                                        <p:cTn id="106" dur="500"/>
                                        <p:tgtEl>
                                          <p:spTgt spid="37"/>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checkerboard(across)">
                                      <p:cBhvr>
                                        <p:cTn id="109" dur="500"/>
                                        <p:tgtEl>
                                          <p:spTgt spid="38"/>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checkerboard(across)">
                                      <p:cBhvr>
                                        <p:cTn id="112" dur="500"/>
                                        <p:tgtEl>
                                          <p:spTgt spid="39"/>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checkerboard(across)">
                                      <p:cBhvr>
                                        <p:cTn id="1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20" grpId="0"/>
      <p:bldP spid="21" grpId="0" animBg="1"/>
      <p:bldP spid="22" grpId="0"/>
      <p:bldP spid="24" grpId="0"/>
      <p:bldP spid="25" grpId="0" animBg="1"/>
      <p:bldP spid="26" grpId="0"/>
      <p:bldP spid="28" grpId="0"/>
      <p:bldP spid="29" grpId="0" animBg="1"/>
      <p:bldP spid="30" grpId="0"/>
      <p:bldP spid="32" grpId="0"/>
      <p:bldP spid="33" grpId="0"/>
      <p:bldP spid="34" grpId="0"/>
      <p:bldP spid="35" grpId="0"/>
      <p:bldP spid="36" grpId="0"/>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248191"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圆角矩形 3"/>
          <p:cNvSpPr/>
          <p:nvPr/>
        </p:nvSpPr>
        <p:spPr>
          <a:xfrm>
            <a:off x="1344796" y="2113797"/>
            <a:ext cx="4684644" cy="1083366"/>
          </a:xfrm>
          <a:prstGeom prst="roundRect">
            <a:avLst>
              <a:gd name="adj" fmla="val 7493"/>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5" name="任意形状 4"/>
          <p:cNvSpPr/>
          <p:nvPr/>
        </p:nvSpPr>
        <p:spPr>
          <a:xfrm>
            <a:off x="1513760" y="2113797"/>
            <a:ext cx="487018" cy="639969"/>
          </a:xfrm>
          <a:custGeom>
            <a:avLst/>
            <a:gdLst>
              <a:gd name="connsiteX0" fmla="*/ 0 w 487018"/>
              <a:gd name="connsiteY0" fmla="*/ 0 h 639969"/>
              <a:gd name="connsiteX1" fmla="*/ 487018 w 487018"/>
              <a:gd name="connsiteY1" fmla="*/ 0 h 639969"/>
              <a:gd name="connsiteX2" fmla="*/ 487018 w 487018"/>
              <a:gd name="connsiteY2" fmla="*/ 396460 h 639969"/>
              <a:gd name="connsiteX3" fmla="*/ 243509 w 487018"/>
              <a:gd name="connsiteY3" fmla="*/ 639969 h 639969"/>
              <a:gd name="connsiteX4" fmla="*/ 0 w 487018"/>
              <a:gd name="connsiteY4" fmla="*/ 396460 h 639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18" h="639969">
                <a:moveTo>
                  <a:pt x="0" y="0"/>
                </a:moveTo>
                <a:lnTo>
                  <a:pt x="487018" y="0"/>
                </a:lnTo>
                <a:lnTo>
                  <a:pt x="487018" y="396460"/>
                </a:lnTo>
                <a:cubicBezTo>
                  <a:pt x="487018" y="530946"/>
                  <a:pt x="377995" y="639969"/>
                  <a:pt x="243509" y="639969"/>
                </a:cubicBezTo>
                <a:cubicBezTo>
                  <a:pt x="109023" y="639969"/>
                  <a:pt x="0" y="530946"/>
                  <a:pt x="0" y="396460"/>
                </a:cubicBezTo>
                <a:close/>
              </a:path>
            </a:pathLst>
          </a:cu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6" name="文本框 5"/>
          <p:cNvSpPr txBox="1"/>
          <p:nvPr/>
        </p:nvSpPr>
        <p:spPr>
          <a:xfrm>
            <a:off x="1559632" y="2211292"/>
            <a:ext cx="453970" cy="369332"/>
          </a:xfrm>
          <a:prstGeom prst="rect">
            <a:avLst/>
          </a:prstGeom>
          <a:noFill/>
        </p:spPr>
        <p:txBody>
          <a:bodyPr wrap="non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01</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189620" y="2534700"/>
            <a:ext cx="3805816" cy="513923"/>
          </a:xfrm>
          <a:prstGeom prst="rect">
            <a:avLst/>
          </a:prstGeom>
          <a:noFill/>
        </p:spPr>
        <p:txBody>
          <a:bodyPr wrap="square" rtlCol="0">
            <a:spAutoFit/>
          </a:bodyPr>
          <a:lstStyle/>
          <a:p>
            <a:pPr>
              <a:lnSpc>
                <a:spcPct val="13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8" name="文本框 7"/>
          <p:cNvSpPr txBox="1"/>
          <p:nvPr/>
        </p:nvSpPr>
        <p:spPr>
          <a:xfrm>
            <a:off x="2189620" y="2267996"/>
            <a:ext cx="1738308" cy="307777"/>
          </a:xfrm>
          <a:prstGeom prst="rect">
            <a:avLst/>
          </a:prstGeom>
          <a:noFill/>
        </p:spPr>
        <p:txBody>
          <a:bodyPr wrap="square" rtlCol="0">
            <a:spAutoFit/>
          </a:bodyPr>
          <a:lstStyle/>
          <a:p>
            <a:pPr algn="dist"/>
            <a:r>
              <a:rPr kumimoji="1" lang="en-US" altLang="zh-CN"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rPr>
              <a:t>Add title text</a:t>
            </a:r>
            <a:endParaRPr kumimoji="1" lang="zh-CN" altLang="en-US"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endParaRPr>
          </a:p>
        </p:txBody>
      </p:sp>
      <p:sp>
        <p:nvSpPr>
          <p:cNvPr id="9" name="圆角矩形 8"/>
          <p:cNvSpPr/>
          <p:nvPr/>
        </p:nvSpPr>
        <p:spPr>
          <a:xfrm>
            <a:off x="1344796" y="3351362"/>
            <a:ext cx="4684644" cy="1083366"/>
          </a:xfrm>
          <a:prstGeom prst="roundRect">
            <a:avLst>
              <a:gd name="adj" fmla="val 7493"/>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0" name="任意形状 9"/>
          <p:cNvSpPr/>
          <p:nvPr/>
        </p:nvSpPr>
        <p:spPr>
          <a:xfrm>
            <a:off x="1513760" y="3351362"/>
            <a:ext cx="487018" cy="639969"/>
          </a:xfrm>
          <a:custGeom>
            <a:avLst/>
            <a:gdLst>
              <a:gd name="connsiteX0" fmla="*/ 0 w 487018"/>
              <a:gd name="connsiteY0" fmla="*/ 0 h 639969"/>
              <a:gd name="connsiteX1" fmla="*/ 487018 w 487018"/>
              <a:gd name="connsiteY1" fmla="*/ 0 h 639969"/>
              <a:gd name="connsiteX2" fmla="*/ 487018 w 487018"/>
              <a:gd name="connsiteY2" fmla="*/ 396460 h 639969"/>
              <a:gd name="connsiteX3" fmla="*/ 243509 w 487018"/>
              <a:gd name="connsiteY3" fmla="*/ 639969 h 639969"/>
              <a:gd name="connsiteX4" fmla="*/ 0 w 487018"/>
              <a:gd name="connsiteY4" fmla="*/ 396460 h 639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18" h="639969">
                <a:moveTo>
                  <a:pt x="0" y="0"/>
                </a:moveTo>
                <a:lnTo>
                  <a:pt x="487018" y="0"/>
                </a:lnTo>
                <a:lnTo>
                  <a:pt x="487018" y="396460"/>
                </a:lnTo>
                <a:cubicBezTo>
                  <a:pt x="487018" y="530946"/>
                  <a:pt x="377995" y="639969"/>
                  <a:pt x="243509" y="639969"/>
                </a:cubicBezTo>
                <a:cubicBezTo>
                  <a:pt x="109023" y="639969"/>
                  <a:pt x="0" y="530946"/>
                  <a:pt x="0" y="396460"/>
                </a:cubicBezTo>
                <a:close/>
              </a:path>
            </a:pathLst>
          </a:cu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11" name="文本框 10"/>
          <p:cNvSpPr txBox="1"/>
          <p:nvPr/>
        </p:nvSpPr>
        <p:spPr>
          <a:xfrm>
            <a:off x="1559632" y="3448857"/>
            <a:ext cx="453970" cy="369332"/>
          </a:xfrm>
          <a:prstGeom prst="rect">
            <a:avLst/>
          </a:prstGeom>
          <a:noFill/>
        </p:spPr>
        <p:txBody>
          <a:bodyPr wrap="non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02</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189620" y="3772265"/>
            <a:ext cx="3805816" cy="513923"/>
          </a:xfrm>
          <a:prstGeom prst="rect">
            <a:avLst/>
          </a:prstGeom>
          <a:noFill/>
        </p:spPr>
        <p:txBody>
          <a:bodyPr wrap="square" rtlCol="0">
            <a:spAutoFit/>
          </a:bodyPr>
          <a:lstStyle/>
          <a:p>
            <a:pPr>
              <a:lnSpc>
                <a:spcPct val="13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3" name="文本框 12"/>
          <p:cNvSpPr txBox="1"/>
          <p:nvPr/>
        </p:nvSpPr>
        <p:spPr>
          <a:xfrm>
            <a:off x="2189620" y="3505561"/>
            <a:ext cx="1738308" cy="307777"/>
          </a:xfrm>
          <a:prstGeom prst="rect">
            <a:avLst/>
          </a:prstGeom>
          <a:noFill/>
        </p:spPr>
        <p:txBody>
          <a:bodyPr wrap="square" rtlCol="0">
            <a:spAutoFit/>
          </a:bodyPr>
          <a:lstStyle/>
          <a:p>
            <a:pPr algn="dist"/>
            <a:r>
              <a:rPr kumimoji="1" lang="en-US" altLang="zh-CN"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rPr>
              <a:t>Add title text</a:t>
            </a:r>
            <a:endParaRPr kumimoji="1" lang="zh-CN" altLang="en-US"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endParaRPr>
          </a:p>
        </p:txBody>
      </p:sp>
      <p:sp>
        <p:nvSpPr>
          <p:cNvPr id="14" name="圆角矩形 13"/>
          <p:cNvSpPr/>
          <p:nvPr/>
        </p:nvSpPr>
        <p:spPr>
          <a:xfrm>
            <a:off x="1344796" y="4588927"/>
            <a:ext cx="4684644" cy="1083366"/>
          </a:xfrm>
          <a:prstGeom prst="roundRect">
            <a:avLst>
              <a:gd name="adj" fmla="val 7493"/>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5" name="任意形状 14"/>
          <p:cNvSpPr/>
          <p:nvPr/>
        </p:nvSpPr>
        <p:spPr>
          <a:xfrm>
            <a:off x="1513760" y="4588927"/>
            <a:ext cx="487018" cy="639969"/>
          </a:xfrm>
          <a:custGeom>
            <a:avLst/>
            <a:gdLst>
              <a:gd name="connsiteX0" fmla="*/ 0 w 487018"/>
              <a:gd name="connsiteY0" fmla="*/ 0 h 639969"/>
              <a:gd name="connsiteX1" fmla="*/ 487018 w 487018"/>
              <a:gd name="connsiteY1" fmla="*/ 0 h 639969"/>
              <a:gd name="connsiteX2" fmla="*/ 487018 w 487018"/>
              <a:gd name="connsiteY2" fmla="*/ 396460 h 639969"/>
              <a:gd name="connsiteX3" fmla="*/ 243509 w 487018"/>
              <a:gd name="connsiteY3" fmla="*/ 639969 h 639969"/>
              <a:gd name="connsiteX4" fmla="*/ 0 w 487018"/>
              <a:gd name="connsiteY4" fmla="*/ 396460 h 639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18" h="639969">
                <a:moveTo>
                  <a:pt x="0" y="0"/>
                </a:moveTo>
                <a:lnTo>
                  <a:pt x="487018" y="0"/>
                </a:lnTo>
                <a:lnTo>
                  <a:pt x="487018" y="396460"/>
                </a:lnTo>
                <a:cubicBezTo>
                  <a:pt x="487018" y="530946"/>
                  <a:pt x="377995" y="639969"/>
                  <a:pt x="243509" y="639969"/>
                </a:cubicBezTo>
                <a:cubicBezTo>
                  <a:pt x="109023" y="639969"/>
                  <a:pt x="0" y="530946"/>
                  <a:pt x="0" y="396460"/>
                </a:cubicBezTo>
                <a:close/>
              </a:path>
            </a:pathLst>
          </a:cu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16" name="文本框 15"/>
          <p:cNvSpPr txBox="1"/>
          <p:nvPr/>
        </p:nvSpPr>
        <p:spPr>
          <a:xfrm>
            <a:off x="1559632" y="4686422"/>
            <a:ext cx="453970" cy="369332"/>
          </a:xfrm>
          <a:prstGeom prst="rect">
            <a:avLst/>
          </a:prstGeom>
          <a:noFill/>
        </p:spPr>
        <p:txBody>
          <a:bodyPr wrap="non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03</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89620" y="5009830"/>
            <a:ext cx="3805816" cy="513923"/>
          </a:xfrm>
          <a:prstGeom prst="rect">
            <a:avLst/>
          </a:prstGeom>
          <a:noFill/>
        </p:spPr>
        <p:txBody>
          <a:bodyPr wrap="square" rtlCol="0">
            <a:spAutoFit/>
          </a:bodyPr>
          <a:lstStyle/>
          <a:p>
            <a:pPr>
              <a:lnSpc>
                <a:spcPct val="13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8" name="文本框 17"/>
          <p:cNvSpPr txBox="1"/>
          <p:nvPr/>
        </p:nvSpPr>
        <p:spPr>
          <a:xfrm>
            <a:off x="2189620" y="4743126"/>
            <a:ext cx="1738308" cy="307777"/>
          </a:xfrm>
          <a:prstGeom prst="rect">
            <a:avLst/>
          </a:prstGeom>
          <a:noFill/>
        </p:spPr>
        <p:txBody>
          <a:bodyPr wrap="square" rtlCol="0">
            <a:spAutoFit/>
          </a:bodyPr>
          <a:lstStyle/>
          <a:p>
            <a:pPr algn="dist"/>
            <a:r>
              <a:rPr kumimoji="1" lang="en-US" altLang="zh-CN"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rPr>
              <a:t>Add title text</a:t>
            </a:r>
            <a:endParaRPr kumimoji="1" lang="zh-CN" altLang="en-US"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endParaRPr>
          </a:p>
        </p:txBody>
      </p:sp>
      <p:sp>
        <p:nvSpPr>
          <p:cNvPr id="19" name="圆角矩形 18"/>
          <p:cNvSpPr/>
          <p:nvPr/>
        </p:nvSpPr>
        <p:spPr>
          <a:xfrm>
            <a:off x="6427006" y="2113797"/>
            <a:ext cx="4684644" cy="1083366"/>
          </a:xfrm>
          <a:prstGeom prst="roundRect">
            <a:avLst>
              <a:gd name="adj" fmla="val 7493"/>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0" name="任意形状 19"/>
          <p:cNvSpPr/>
          <p:nvPr/>
        </p:nvSpPr>
        <p:spPr>
          <a:xfrm>
            <a:off x="6595970" y="2113797"/>
            <a:ext cx="487018" cy="639969"/>
          </a:xfrm>
          <a:custGeom>
            <a:avLst/>
            <a:gdLst>
              <a:gd name="connsiteX0" fmla="*/ 0 w 487018"/>
              <a:gd name="connsiteY0" fmla="*/ 0 h 639969"/>
              <a:gd name="connsiteX1" fmla="*/ 487018 w 487018"/>
              <a:gd name="connsiteY1" fmla="*/ 0 h 639969"/>
              <a:gd name="connsiteX2" fmla="*/ 487018 w 487018"/>
              <a:gd name="connsiteY2" fmla="*/ 396460 h 639969"/>
              <a:gd name="connsiteX3" fmla="*/ 243509 w 487018"/>
              <a:gd name="connsiteY3" fmla="*/ 639969 h 639969"/>
              <a:gd name="connsiteX4" fmla="*/ 0 w 487018"/>
              <a:gd name="connsiteY4" fmla="*/ 396460 h 639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18" h="639969">
                <a:moveTo>
                  <a:pt x="0" y="0"/>
                </a:moveTo>
                <a:lnTo>
                  <a:pt x="487018" y="0"/>
                </a:lnTo>
                <a:lnTo>
                  <a:pt x="487018" y="396460"/>
                </a:lnTo>
                <a:cubicBezTo>
                  <a:pt x="487018" y="530946"/>
                  <a:pt x="377995" y="639969"/>
                  <a:pt x="243509" y="639969"/>
                </a:cubicBezTo>
                <a:cubicBezTo>
                  <a:pt x="109023" y="639969"/>
                  <a:pt x="0" y="530946"/>
                  <a:pt x="0" y="396460"/>
                </a:cubicBezTo>
                <a:close/>
              </a:path>
            </a:pathLst>
          </a:cu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21" name="文本框 20"/>
          <p:cNvSpPr txBox="1"/>
          <p:nvPr/>
        </p:nvSpPr>
        <p:spPr>
          <a:xfrm>
            <a:off x="6641842" y="2211292"/>
            <a:ext cx="453970" cy="369332"/>
          </a:xfrm>
          <a:prstGeom prst="rect">
            <a:avLst/>
          </a:prstGeom>
          <a:noFill/>
        </p:spPr>
        <p:txBody>
          <a:bodyPr wrap="non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04</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271830" y="2534700"/>
            <a:ext cx="3805816" cy="513923"/>
          </a:xfrm>
          <a:prstGeom prst="rect">
            <a:avLst/>
          </a:prstGeom>
          <a:noFill/>
        </p:spPr>
        <p:txBody>
          <a:bodyPr wrap="square" rtlCol="0">
            <a:spAutoFit/>
          </a:bodyPr>
          <a:lstStyle/>
          <a:p>
            <a:pPr>
              <a:lnSpc>
                <a:spcPct val="13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23" name="文本框 22"/>
          <p:cNvSpPr txBox="1"/>
          <p:nvPr/>
        </p:nvSpPr>
        <p:spPr>
          <a:xfrm>
            <a:off x="7271830" y="2267996"/>
            <a:ext cx="1738308" cy="307777"/>
          </a:xfrm>
          <a:prstGeom prst="rect">
            <a:avLst/>
          </a:prstGeom>
          <a:noFill/>
        </p:spPr>
        <p:txBody>
          <a:bodyPr wrap="square" rtlCol="0">
            <a:spAutoFit/>
          </a:bodyPr>
          <a:lstStyle/>
          <a:p>
            <a:pPr algn="dist"/>
            <a:r>
              <a:rPr kumimoji="1" lang="en-US" altLang="zh-CN"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rPr>
              <a:t>Add title text</a:t>
            </a:r>
            <a:endParaRPr kumimoji="1" lang="zh-CN" altLang="en-US"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endParaRPr>
          </a:p>
        </p:txBody>
      </p:sp>
      <p:sp>
        <p:nvSpPr>
          <p:cNvPr id="24" name="圆角矩形 23"/>
          <p:cNvSpPr/>
          <p:nvPr/>
        </p:nvSpPr>
        <p:spPr>
          <a:xfrm>
            <a:off x="6427006" y="3351362"/>
            <a:ext cx="4684644" cy="1083366"/>
          </a:xfrm>
          <a:prstGeom prst="roundRect">
            <a:avLst>
              <a:gd name="adj" fmla="val 7493"/>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5" name="任意形状 24"/>
          <p:cNvSpPr/>
          <p:nvPr/>
        </p:nvSpPr>
        <p:spPr>
          <a:xfrm>
            <a:off x="6595970" y="3351362"/>
            <a:ext cx="487018" cy="639969"/>
          </a:xfrm>
          <a:custGeom>
            <a:avLst/>
            <a:gdLst>
              <a:gd name="connsiteX0" fmla="*/ 0 w 487018"/>
              <a:gd name="connsiteY0" fmla="*/ 0 h 639969"/>
              <a:gd name="connsiteX1" fmla="*/ 487018 w 487018"/>
              <a:gd name="connsiteY1" fmla="*/ 0 h 639969"/>
              <a:gd name="connsiteX2" fmla="*/ 487018 w 487018"/>
              <a:gd name="connsiteY2" fmla="*/ 396460 h 639969"/>
              <a:gd name="connsiteX3" fmla="*/ 243509 w 487018"/>
              <a:gd name="connsiteY3" fmla="*/ 639969 h 639969"/>
              <a:gd name="connsiteX4" fmla="*/ 0 w 487018"/>
              <a:gd name="connsiteY4" fmla="*/ 396460 h 639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18" h="639969">
                <a:moveTo>
                  <a:pt x="0" y="0"/>
                </a:moveTo>
                <a:lnTo>
                  <a:pt x="487018" y="0"/>
                </a:lnTo>
                <a:lnTo>
                  <a:pt x="487018" y="396460"/>
                </a:lnTo>
                <a:cubicBezTo>
                  <a:pt x="487018" y="530946"/>
                  <a:pt x="377995" y="639969"/>
                  <a:pt x="243509" y="639969"/>
                </a:cubicBezTo>
                <a:cubicBezTo>
                  <a:pt x="109023" y="639969"/>
                  <a:pt x="0" y="530946"/>
                  <a:pt x="0" y="396460"/>
                </a:cubicBezTo>
                <a:close/>
              </a:path>
            </a:pathLst>
          </a:cu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26" name="文本框 25"/>
          <p:cNvSpPr txBox="1"/>
          <p:nvPr/>
        </p:nvSpPr>
        <p:spPr>
          <a:xfrm>
            <a:off x="6641842" y="3448857"/>
            <a:ext cx="453970" cy="369332"/>
          </a:xfrm>
          <a:prstGeom prst="rect">
            <a:avLst/>
          </a:prstGeom>
          <a:noFill/>
        </p:spPr>
        <p:txBody>
          <a:bodyPr wrap="non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05</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271830" y="3772265"/>
            <a:ext cx="3805816" cy="513923"/>
          </a:xfrm>
          <a:prstGeom prst="rect">
            <a:avLst/>
          </a:prstGeom>
          <a:noFill/>
        </p:spPr>
        <p:txBody>
          <a:bodyPr wrap="square" rtlCol="0">
            <a:spAutoFit/>
          </a:bodyPr>
          <a:lstStyle/>
          <a:p>
            <a:pPr>
              <a:lnSpc>
                <a:spcPct val="13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28" name="文本框 27"/>
          <p:cNvSpPr txBox="1"/>
          <p:nvPr/>
        </p:nvSpPr>
        <p:spPr>
          <a:xfrm>
            <a:off x="7271830" y="3505561"/>
            <a:ext cx="1738308" cy="307777"/>
          </a:xfrm>
          <a:prstGeom prst="rect">
            <a:avLst/>
          </a:prstGeom>
          <a:noFill/>
        </p:spPr>
        <p:txBody>
          <a:bodyPr wrap="square" rtlCol="0">
            <a:spAutoFit/>
          </a:bodyPr>
          <a:lstStyle/>
          <a:p>
            <a:pPr algn="dist"/>
            <a:r>
              <a:rPr kumimoji="1" lang="en-US" altLang="zh-CN"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rPr>
              <a:t>Add title text</a:t>
            </a:r>
            <a:endParaRPr kumimoji="1" lang="zh-CN" altLang="en-US"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endParaRPr>
          </a:p>
        </p:txBody>
      </p:sp>
      <p:sp>
        <p:nvSpPr>
          <p:cNvPr id="29" name="圆角矩形 28"/>
          <p:cNvSpPr/>
          <p:nvPr/>
        </p:nvSpPr>
        <p:spPr>
          <a:xfrm>
            <a:off x="6427006" y="4588927"/>
            <a:ext cx="4684644" cy="1083366"/>
          </a:xfrm>
          <a:prstGeom prst="roundRect">
            <a:avLst>
              <a:gd name="adj" fmla="val 7493"/>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30" name="任意形状 29"/>
          <p:cNvSpPr/>
          <p:nvPr/>
        </p:nvSpPr>
        <p:spPr>
          <a:xfrm>
            <a:off x="6595970" y="4588927"/>
            <a:ext cx="487018" cy="639969"/>
          </a:xfrm>
          <a:custGeom>
            <a:avLst/>
            <a:gdLst>
              <a:gd name="connsiteX0" fmla="*/ 0 w 487018"/>
              <a:gd name="connsiteY0" fmla="*/ 0 h 639969"/>
              <a:gd name="connsiteX1" fmla="*/ 487018 w 487018"/>
              <a:gd name="connsiteY1" fmla="*/ 0 h 639969"/>
              <a:gd name="connsiteX2" fmla="*/ 487018 w 487018"/>
              <a:gd name="connsiteY2" fmla="*/ 396460 h 639969"/>
              <a:gd name="connsiteX3" fmla="*/ 243509 w 487018"/>
              <a:gd name="connsiteY3" fmla="*/ 639969 h 639969"/>
              <a:gd name="connsiteX4" fmla="*/ 0 w 487018"/>
              <a:gd name="connsiteY4" fmla="*/ 396460 h 639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18" h="639969">
                <a:moveTo>
                  <a:pt x="0" y="0"/>
                </a:moveTo>
                <a:lnTo>
                  <a:pt x="487018" y="0"/>
                </a:lnTo>
                <a:lnTo>
                  <a:pt x="487018" y="396460"/>
                </a:lnTo>
                <a:cubicBezTo>
                  <a:pt x="487018" y="530946"/>
                  <a:pt x="377995" y="639969"/>
                  <a:pt x="243509" y="639969"/>
                </a:cubicBezTo>
                <a:cubicBezTo>
                  <a:pt x="109023" y="639969"/>
                  <a:pt x="0" y="530946"/>
                  <a:pt x="0" y="396460"/>
                </a:cubicBezTo>
                <a:close/>
              </a:path>
            </a:pathLst>
          </a:cu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微软雅黑" panose="020B0503020204020204" pitchFamily="34" charset="-122"/>
            </a:endParaRPr>
          </a:p>
        </p:txBody>
      </p:sp>
      <p:sp>
        <p:nvSpPr>
          <p:cNvPr id="31" name="文本框 30"/>
          <p:cNvSpPr txBox="1"/>
          <p:nvPr/>
        </p:nvSpPr>
        <p:spPr>
          <a:xfrm>
            <a:off x="6641842" y="4686422"/>
            <a:ext cx="453970" cy="369332"/>
          </a:xfrm>
          <a:prstGeom prst="rect">
            <a:avLst/>
          </a:prstGeom>
          <a:noFill/>
        </p:spPr>
        <p:txBody>
          <a:bodyPr wrap="non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06</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271830" y="5009830"/>
            <a:ext cx="3805816" cy="513923"/>
          </a:xfrm>
          <a:prstGeom prst="rect">
            <a:avLst/>
          </a:prstGeom>
          <a:noFill/>
        </p:spPr>
        <p:txBody>
          <a:bodyPr wrap="square" rtlCol="0">
            <a:spAutoFit/>
          </a:bodyPr>
          <a:lstStyle/>
          <a:p>
            <a:pPr>
              <a:lnSpc>
                <a:spcPct val="13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33" name="文本框 32"/>
          <p:cNvSpPr txBox="1"/>
          <p:nvPr/>
        </p:nvSpPr>
        <p:spPr>
          <a:xfrm>
            <a:off x="7271830" y="4743126"/>
            <a:ext cx="1738308" cy="307777"/>
          </a:xfrm>
          <a:prstGeom prst="rect">
            <a:avLst/>
          </a:prstGeom>
          <a:noFill/>
        </p:spPr>
        <p:txBody>
          <a:bodyPr wrap="square" rtlCol="0">
            <a:spAutoFit/>
          </a:bodyPr>
          <a:lstStyle/>
          <a:p>
            <a:pPr algn="dist"/>
            <a:r>
              <a:rPr kumimoji="1" lang="en-US" altLang="zh-CN"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rPr>
              <a:t>Add title text</a:t>
            </a:r>
            <a:endParaRPr kumimoji="1" lang="zh-CN" altLang="en-US" sz="1400" dirty="0">
              <a:solidFill>
                <a:schemeClr val="tx1">
                  <a:lumMod val="75000"/>
                  <a:lumOff val="25000"/>
                </a:schemeClr>
              </a:solidFill>
              <a:latin typeface="方正综艺简体" panose="03000509000000000000" pitchFamily="65" charset="-122"/>
              <a:ea typeface="方正综艺简体" panose="03000509000000000000" pitchFamily="65"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linds(horizontal)">
                                      <p:cBhvr>
                                        <p:cTn id="91" dur="500"/>
                                        <p:tgtEl>
                                          <p:spTgt spid="32"/>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animBg="1"/>
      <p:bldP spid="10" grpId="0" animBg="1"/>
      <p:bldP spid="11" grpId="0"/>
      <p:bldP spid="12" grpId="0"/>
      <p:bldP spid="13" grpId="0"/>
      <p:bldP spid="14" grpId="0" animBg="1"/>
      <p:bldP spid="15" grpId="0" animBg="1"/>
      <p:bldP spid="16" grpId="0"/>
      <p:bldP spid="17" grpId="0"/>
      <p:bldP spid="18" grpId="0"/>
      <p:bldP spid="19" grpId="0" animBg="1"/>
      <p:bldP spid="20" grpId="0" animBg="1"/>
      <p:bldP spid="21" grpId="0"/>
      <p:bldP spid="22" grpId="0"/>
      <p:bldP spid="23" grpId="0"/>
      <p:bldP spid="24" grpId="0" animBg="1"/>
      <p:bldP spid="25" grpId="0" animBg="1"/>
      <p:bldP spid="26" grpId="0"/>
      <p:bldP spid="27" grpId="0"/>
      <p:bldP spid="28" grpId="0"/>
      <p:bldP spid="29" grpId="0" animBg="1"/>
      <p:bldP spid="30" grpId="0" animBg="1"/>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068577"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文本框 3"/>
          <p:cNvSpPr txBox="1"/>
          <p:nvPr/>
        </p:nvSpPr>
        <p:spPr>
          <a:xfrm>
            <a:off x="1168045" y="1978164"/>
            <a:ext cx="6858000" cy="573170"/>
          </a:xfrm>
          <a:prstGeom prst="rect">
            <a:avLst/>
          </a:prstGeom>
          <a:noFill/>
        </p:spPr>
        <p:txBody>
          <a:bodyPr wrap="square" rtlCol="0">
            <a:spAutoFit/>
          </a:bodyPr>
          <a:lstStyle/>
          <a:p>
            <a:pPr>
              <a:lnSpc>
                <a:spcPct val="15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a:p>
            <a:pPr>
              <a:lnSpc>
                <a:spcPct val="150000"/>
              </a:lnSpc>
            </a:pPr>
            <a:r>
              <a:rPr kumimoji="1"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5" name="文本框 4"/>
          <p:cNvSpPr txBox="1"/>
          <p:nvPr/>
        </p:nvSpPr>
        <p:spPr>
          <a:xfrm>
            <a:off x="1169790" y="1598696"/>
            <a:ext cx="3221075" cy="400110"/>
          </a:xfrm>
          <a:prstGeom prst="rect">
            <a:avLst/>
          </a:prstGeom>
          <a:noFill/>
        </p:spPr>
        <p:txBody>
          <a:bodyPr wrap="none" rtlCol="0">
            <a:spAutoFit/>
          </a:bodyPr>
          <a:lstStyle/>
          <a:p>
            <a:r>
              <a:rPr kumimoji="1" lang="en-US" altLang="zh-CN" sz="2000" dirty="0">
                <a:solidFill>
                  <a:schemeClr val="tx1">
                    <a:lumMod val="75000"/>
                    <a:lumOff val="25000"/>
                  </a:schemeClr>
                </a:solidFill>
                <a:latin typeface="+mj-ea"/>
                <a:ea typeface="+mj-ea"/>
              </a:rPr>
              <a:t>BUSINESS</a:t>
            </a:r>
            <a:r>
              <a:rPr kumimoji="1" lang="zh-CN" altLang="en-US" sz="2000" dirty="0">
                <a:solidFill>
                  <a:schemeClr val="tx1">
                    <a:lumMod val="75000"/>
                    <a:lumOff val="25000"/>
                  </a:schemeClr>
                </a:solidFill>
                <a:latin typeface="+mj-ea"/>
                <a:ea typeface="+mj-ea"/>
              </a:rPr>
              <a:t> </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DEPARTMENT</a:t>
            </a:r>
          </a:p>
        </p:txBody>
      </p:sp>
      <p:sp>
        <p:nvSpPr>
          <p:cNvPr id="6" name="圆角矩形 5"/>
          <p:cNvSpPr/>
          <p:nvPr/>
        </p:nvSpPr>
        <p:spPr>
          <a:xfrm>
            <a:off x="1212573" y="3657602"/>
            <a:ext cx="2125515" cy="1053547"/>
          </a:xfrm>
          <a:prstGeom prst="roundRect">
            <a:avLst>
              <a:gd name="adj" fmla="val 119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7" name="文本框 6"/>
          <p:cNvSpPr txBox="1"/>
          <p:nvPr/>
        </p:nvSpPr>
        <p:spPr>
          <a:xfrm>
            <a:off x="1281662" y="3840205"/>
            <a:ext cx="2046488" cy="675634"/>
          </a:xfrm>
          <a:prstGeom prst="rect">
            <a:avLst/>
          </a:prstGeom>
          <a:noFill/>
        </p:spPr>
        <p:txBody>
          <a:bodyPr wrap="square" rtlCol="0">
            <a:spAutoFit/>
          </a:bodyPr>
          <a:lstStyle/>
          <a:p>
            <a:pPr>
              <a:lnSpc>
                <a:spcPct val="130000"/>
              </a:lnSpc>
            </a:pPr>
            <a:r>
              <a:rPr kumimoji="1"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8" name="矩形 7"/>
          <p:cNvSpPr/>
          <p:nvPr/>
        </p:nvSpPr>
        <p:spPr>
          <a:xfrm>
            <a:off x="2445027" y="3371216"/>
            <a:ext cx="1073426" cy="377687"/>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9" name="文本框 8"/>
          <p:cNvSpPr txBox="1"/>
          <p:nvPr/>
        </p:nvSpPr>
        <p:spPr>
          <a:xfrm>
            <a:off x="2423041" y="3421559"/>
            <a:ext cx="1143583" cy="276999"/>
          </a:xfrm>
          <a:prstGeom prst="rect">
            <a:avLst/>
          </a:prstGeom>
          <a:noFill/>
        </p:spPr>
        <p:txBody>
          <a:bodyPr wrap="none" rtlCol="0">
            <a:spAutoFit/>
          </a:bodyPr>
          <a:lstStyle/>
          <a:p>
            <a:r>
              <a:rPr kumimoji="1" lang="en-US" altLang="zh-CN" sz="1200" dirty="0">
                <a:solidFill>
                  <a:schemeClr val="bg1"/>
                </a:solidFill>
                <a:latin typeface="微软雅黑" panose="020B0503020204020204" pitchFamily="34" charset="-122"/>
                <a:ea typeface="微软雅黑" panose="020B0503020204020204" pitchFamily="34" charset="-122"/>
              </a:rPr>
              <a:t>Add title text</a:t>
            </a:r>
            <a:endParaRPr kumimoji="1"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3650976" y="3657602"/>
            <a:ext cx="2125515" cy="1053547"/>
          </a:xfrm>
          <a:prstGeom prst="roundRect">
            <a:avLst>
              <a:gd name="adj" fmla="val 119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1" name="文本框 10"/>
          <p:cNvSpPr txBox="1"/>
          <p:nvPr/>
        </p:nvSpPr>
        <p:spPr>
          <a:xfrm>
            <a:off x="3720065" y="3840205"/>
            <a:ext cx="2046488" cy="675634"/>
          </a:xfrm>
          <a:prstGeom prst="rect">
            <a:avLst/>
          </a:prstGeom>
          <a:noFill/>
        </p:spPr>
        <p:txBody>
          <a:bodyPr wrap="square" rtlCol="0">
            <a:spAutoFit/>
          </a:bodyPr>
          <a:lstStyle/>
          <a:p>
            <a:pPr>
              <a:lnSpc>
                <a:spcPct val="130000"/>
              </a:lnSpc>
            </a:pPr>
            <a:r>
              <a:rPr kumimoji="1"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2" name="矩形 11"/>
          <p:cNvSpPr/>
          <p:nvPr/>
        </p:nvSpPr>
        <p:spPr>
          <a:xfrm>
            <a:off x="4915101" y="4576960"/>
            <a:ext cx="1073426" cy="377687"/>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3" name="文本框 12"/>
          <p:cNvSpPr txBox="1"/>
          <p:nvPr/>
        </p:nvSpPr>
        <p:spPr>
          <a:xfrm>
            <a:off x="4880022" y="4616753"/>
            <a:ext cx="1143583" cy="276999"/>
          </a:xfrm>
          <a:prstGeom prst="rect">
            <a:avLst/>
          </a:prstGeom>
          <a:noFill/>
        </p:spPr>
        <p:txBody>
          <a:bodyPr wrap="none" rtlCol="0">
            <a:spAutoFit/>
          </a:bodyPr>
          <a:lstStyle/>
          <a:p>
            <a:r>
              <a:rPr kumimoji="1" lang="en-US" altLang="zh-CN" sz="1200" dirty="0">
                <a:solidFill>
                  <a:schemeClr val="bg1"/>
                </a:solidFill>
                <a:latin typeface="微软雅黑" panose="020B0503020204020204" pitchFamily="34" charset="-122"/>
                <a:ea typeface="微软雅黑" panose="020B0503020204020204" pitchFamily="34" charset="-122"/>
              </a:rPr>
              <a:t>Add title text</a:t>
            </a:r>
            <a:endParaRPr kumimoji="1"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119196" y="3657602"/>
            <a:ext cx="2125515" cy="1053547"/>
          </a:xfrm>
          <a:prstGeom prst="roundRect">
            <a:avLst>
              <a:gd name="adj" fmla="val 119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5" name="文本框 14"/>
          <p:cNvSpPr txBox="1"/>
          <p:nvPr/>
        </p:nvSpPr>
        <p:spPr>
          <a:xfrm>
            <a:off x="6188285" y="3840205"/>
            <a:ext cx="2046488" cy="675634"/>
          </a:xfrm>
          <a:prstGeom prst="rect">
            <a:avLst/>
          </a:prstGeom>
          <a:noFill/>
        </p:spPr>
        <p:txBody>
          <a:bodyPr wrap="square" rtlCol="0">
            <a:spAutoFit/>
          </a:bodyPr>
          <a:lstStyle/>
          <a:p>
            <a:pPr>
              <a:lnSpc>
                <a:spcPct val="130000"/>
              </a:lnSpc>
            </a:pPr>
            <a:r>
              <a:rPr kumimoji="1"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6" name="矩形 15"/>
          <p:cNvSpPr/>
          <p:nvPr/>
        </p:nvSpPr>
        <p:spPr>
          <a:xfrm>
            <a:off x="7351650" y="3371216"/>
            <a:ext cx="1073426" cy="377687"/>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16"/>
          <p:cNvSpPr txBox="1"/>
          <p:nvPr/>
        </p:nvSpPr>
        <p:spPr>
          <a:xfrm>
            <a:off x="7329664" y="3421559"/>
            <a:ext cx="1143583" cy="276999"/>
          </a:xfrm>
          <a:prstGeom prst="rect">
            <a:avLst/>
          </a:prstGeom>
          <a:noFill/>
        </p:spPr>
        <p:txBody>
          <a:bodyPr wrap="none" rtlCol="0">
            <a:spAutoFit/>
          </a:bodyPr>
          <a:lstStyle/>
          <a:p>
            <a:r>
              <a:rPr kumimoji="1" lang="en-US" altLang="zh-CN" sz="1200" dirty="0">
                <a:solidFill>
                  <a:schemeClr val="bg1"/>
                </a:solidFill>
                <a:latin typeface="微软雅黑" panose="020B0503020204020204" pitchFamily="34" charset="-122"/>
                <a:ea typeface="微软雅黑" panose="020B0503020204020204" pitchFamily="34" charset="-122"/>
              </a:rPr>
              <a:t>Add title text</a:t>
            </a:r>
            <a:endParaRPr kumimoji="1"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8587416" y="3657602"/>
            <a:ext cx="2125515" cy="1053547"/>
          </a:xfrm>
          <a:prstGeom prst="roundRect">
            <a:avLst>
              <a:gd name="adj" fmla="val 119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9" name="文本框 18"/>
          <p:cNvSpPr txBox="1"/>
          <p:nvPr/>
        </p:nvSpPr>
        <p:spPr>
          <a:xfrm>
            <a:off x="8656505" y="3840205"/>
            <a:ext cx="2046488" cy="675634"/>
          </a:xfrm>
          <a:prstGeom prst="rect">
            <a:avLst/>
          </a:prstGeom>
          <a:noFill/>
        </p:spPr>
        <p:txBody>
          <a:bodyPr wrap="square" rtlCol="0">
            <a:spAutoFit/>
          </a:bodyPr>
          <a:lstStyle/>
          <a:p>
            <a:pPr>
              <a:lnSpc>
                <a:spcPct val="130000"/>
              </a:lnSpc>
            </a:pPr>
            <a:r>
              <a:rPr kumimoji="1"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20" name="矩形 19"/>
          <p:cNvSpPr/>
          <p:nvPr/>
        </p:nvSpPr>
        <p:spPr>
          <a:xfrm>
            <a:off x="9851541" y="4576960"/>
            <a:ext cx="1073426" cy="377687"/>
          </a:xfrm>
          <a:prstGeom prst="rect">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1" name="文本框 20"/>
          <p:cNvSpPr txBox="1"/>
          <p:nvPr/>
        </p:nvSpPr>
        <p:spPr>
          <a:xfrm>
            <a:off x="9829555" y="4627303"/>
            <a:ext cx="1143583" cy="276999"/>
          </a:xfrm>
          <a:prstGeom prst="rect">
            <a:avLst/>
          </a:prstGeom>
          <a:noFill/>
        </p:spPr>
        <p:txBody>
          <a:bodyPr wrap="none" rtlCol="0">
            <a:spAutoFit/>
          </a:bodyPr>
          <a:lstStyle/>
          <a:p>
            <a:r>
              <a:rPr kumimoji="1" lang="en-US" altLang="zh-CN" sz="1200" dirty="0">
                <a:solidFill>
                  <a:schemeClr val="bg1"/>
                </a:solidFill>
                <a:latin typeface="微软雅黑" panose="020B0503020204020204" pitchFamily="34" charset="-122"/>
                <a:ea typeface="微软雅黑" panose="020B0503020204020204" pitchFamily="34" charset="-122"/>
              </a:rPr>
              <a:t>Add title text</a:t>
            </a:r>
            <a:endParaRPr kumimoji="1"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弧 21"/>
          <p:cNvSpPr/>
          <p:nvPr/>
        </p:nvSpPr>
        <p:spPr>
          <a:xfrm>
            <a:off x="2765906" y="2967184"/>
            <a:ext cx="1013767" cy="1013767"/>
          </a:xfrm>
          <a:prstGeom prst="arc">
            <a:avLst>
              <a:gd name="adj1" fmla="val 11379648"/>
              <a:gd name="adj2" fmla="val 20811950"/>
            </a:avLst>
          </a:prstGeom>
          <a:ln w="12700">
            <a:solidFill>
              <a:srgbClr val="0152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ea typeface="微软雅黑" panose="020B0503020204020204" pitchFamily="34" charset="-122"/>
            </a:endParaRPr>
          </a:p>
        </p:txBody>
      </p:sp>
      <p:sp>
        <p:nvSpPr>
          <p:cNvPr id="23" name="三角形 22"/>
          <p:cNvSpPr/>
          <p:nvPr/>
        </p:nvSpPr>
        <p:spPr>
          <a:xfrm rot="10800000">
            <a:off x="3725934" y="3364408"/>
            <a:ext cx="93494" cy="80599"/>
          </a:xfrm>
          <a:prstGeom prst="triangle">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4" name="弧 23"/>
          <p:cNvSpPr/>
          <p:nvPr/>
        </p:nvSpPr>
        <p:spPr>
          <a:xfrm>
            <a:off x="7682034" y="2967184"/>
            <a:ext cx="1013767" cy="1013767"/>
          </a:xfrm>
          <a:prstGeom prst="arc">
            <a:avLst>
              <a:gd name="adj1" fmla="val 11379648"/>
              <a:gd name="adj2" fmla="val 20811950"/>
            </a:avLst>
          </a:prstGeom>
          <a:ln w="12700">
            <a:solidFill>
              <a:srgbClr val="0152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ea typeface="微软雅黑" panose="020B0503020204020204" pitchFamily="34" charset="-122"/>
            </a:endParaRPr>
          </a:p>
        </p:txBody>
      </p:sp>
      <p:sp>
        <p:nvSpPr>
          <p:cNvPr id="25" name="三角形 24"/>
          <p:cNvSpPr/>
          <p:nvPr/>
        </p:nvSpPr>
        <p:spPr>
          <a:xfrm rot="10800000">
            <a:off x="8642062" y="3364408"/>
            <a:ext cx="93494" cy="80599"/>
          </a:xfrm>
          <a:prstGeom prst="triangle">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6" name="弧 25"/>
          <p:cNvSpPr/>
          <p:nvPr/>
        </p:nvSpPr>
        <p:spPr>
          <a:xfrm flipV="1">
            <a:off x="5254699" y="4326015"/>
            <a:ext cx="1013767" cy="1013767"/>
          </a:xfrm>
          <a:prstGeom prst="arc">
            <a:avLst>
              <a:gd name="adj1" fmla="val 11379648"/>
              <a:gd name="adj2" fmla="val 20811950"/>
            </a:avLst>
          </a:prstGeom>
          <a:ln w="12700">
            <a:solidFill>
              <a:srgbClr val="DF21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ea typeface="微软雅黑" panose="020B0503020204020204" pitchFamily="34" charset="-122"/>
            </a:endParaRPr>
          </a:p>
        </p:txBody>
      </p:sp>
      <p:sp>
        <p:nvSpPr>
          <p:cNvPr id="27" name="三角形 26"/>
          <p:cNvSpPr/>
          <p:nvPr/>
        </p:nvSpPr>
        <p:spPr>
          <a:xfrm rot="10800000" flipV="1">
            <a:off x="6214727" y="4872324"/>
            <a:ext cx="93494" cy="80599"/>
          </a:xfrm>
          <a:prstGeom prst="triangle">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8" name="TextBox 4"/>
          <p:cNvSpPr txBox="1"/>
          <p:nvPr/>
        </p:nvSpPr>
        <p:spPr>
          <a:xfrm>
            <a:off x="0" y="5"/>
            <a:ext cx="604867" cy="1275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dirty="0">
                <a:solidFill>
                  <a:schemeClr val="tx1">
                    <a:alpha val="0"/>
                  </a:schemeClr>
                </a:solidFill>
                <a:latin typeface="微软雅黑" panose="020B0503020204020204" pitchFamily="34" charset="-122"/>
                <a:ea typeface="微软雅黑" panose="020B0503020204020204" pitchFamily="34" charset="-122"/>
              </a:rPr>
              <a:t>行业</a:t>
            </a:r>
            <a:r>
              <a:rPr lang="en-US" altLang="zh-CN" sz="135" dirty="0">
                <a:solidFill>
                  <a:schemeClr val="tx1">
                    <a:alpha val="0"/>
                  </a:schemeClr>
                </a:solidFill>
                <a:latin typeface="微软雅黑" panose="020B0503020204020204" pitchFamily="34" charset="-122"/>
                <a:ea typeface="微软雅黑" panose="020B0503020204020204" pitchFamily="34" charset="-122"/>
              </a:rPr>
              <a:t>PPT</a:t>
            </a:r>
            <a:r>
              <a:rPr lang="zh-CN" altLang="en-US" sz="135" dirty="0">
                <a:solidFill>
                  <a:schemeClr val="tx1">
                    <a:alpha val="0"/>
                  </a:schemeClr>
                </a:solidFill>
                <a:latin typeface="微软雅黑" panose="020B0503020204020204" pitchFamily="34" charset="-122"/>
                <a:ea typeface="微软雅黑" panose="020B0503020204020204" pitchFamily="34" charset="-122"/>
              </a:rPr>
              <a:t>模板</a:t>
            </a:r>
            <a:r>
              <a:rPr lang="en-US" altLang="zh-CN" sz="135" dirty="0">
                <a:solidFill>
                  <a:schemeClr val="tx1">
                    <a:alpha val="0"/>
                  </a:schemeClr>
                </a:solidFill>
                <a:latin typeface="微软雅黑" panose="020B0503020204020204" pitchFamily="34" charset="-122"/>
                <a:ea typeface="微软雅黑" panose="020B0503020204020204" pitchFamily="34" charset="-122"/>
              </a:rPr>
              <a:t>http://www.freeppt7.com/hangye/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1570197" y="4185066"/>
            <a:ext cx="2105705" cy="461665"/>
          </a:xfrm>
          <a:prstGeom prst="rect">
            <a:avLst/>
          </a:prstGeom>
          <a:noFill/>
        </p:spPr>
        <p:txBody>
          <a:bodyPr wrap="none" rtlCol="0">
            <a:spAutoFit/>
          </a:bodyPr>
          <a:lstStyle/>
          <a:p>
            <a:r>
              <a:rPr kumimoji="1" lang="en-US" altLang="zh-CN" sz="2400" dirty="0">
                <a:solidFill>
                  <a:schemeClr val="tx1">
                    <a:lumMod val="75000"/>
                    <a:lumOff val="25000"/>
                  </a:schemeClr>
                </a:solidFill>
                <a:latin typeface="+mj-ea"/>
                <a:ea typeface="+mj-ea"/>
              </a:rPr>
              <a:t>Add title text</a:t>
            </a:r>
            <a:endParaRPr kumimoji="1" lang="en-US" altLang="zh-CN" sz="3600" dirty="0">
              <a:solidFill>
                <a:schemeClr val="tx1">
                  <a:lumMod val="75000"/>
                  <a:lumOff val="25000"/>
                </a:schemeClr>
              </a:solidFill>
              <a:latin typeface="+mj-ea"/>
              <a:ea typeface="+mj-ea"/>
            </a:endParaRPr>
          </a:p>
        </p:txBody>
      </p:sp>
      <p:sp>
        <p:nvSpPr>
          <p:cNvPr id="19" name="文本框 18"/>
          <p:cNvSpPr txBox="1"/>
          <p:nvPr>
            <p:custDataLst>
              <p:tags r:id="rId2"/>
            </p:custDataLst>
          </p:nvPr>
        </p:nvSpPr>
        <p:spPr>
          <a:xfrm>
            <a:off x="1530610" y="4820896"/>
            <a:ext cx="2110499" cy="507831"/>
          </a:xfrm>
          <a:prstGeom prst="rect">
            <a:avLst/>
          </a:prstGeom>
          <a:noFill/>
        </p:spPr>
        <p:txBody>
          <a:bodyPr wrap="square" rtlCol="0">
            <a:spAutoFit/>
          </a:bodyPr>
          <a:lstStyle/>
          <a:p>
            <a:pPr algn="ctr"/>
            <a:r>
              <a:rPr kumimoji="1" lang="en-GB" altLang="zh-CN" sz="900" dirty="0">
                <a:solidFill>
                  <a:schemeClr val="tx1">
                    <a:lumMod val="50000"/>
                    <a:lumOff val="50000"/>
                  </a:schemeClr>
                </a:solidFill>
                <a:latin typeface="微软雅黑" panose="020B0503020204020204" pitchFamily="34" charset="-122"/>
                <a:ea typeface="微软雅黑" panose="020B0503020204020204" pitchFamily="34" charset="-122"/>
              </a:rPr>
              <a:t>enter the relevant content you need here. thank you for downloading our ppt template file.</a:t>
            </a:r>
          </a:p>
        </p:txBody>
      </p:sp>
      <p:pic>
        <p:nvPicPr>
          <p:cNvPr id="22" name="图片 21"/>
          <p:cNvPicPr>
            <a:picLocks noChangeAspect="1"/>
          </p:cNvPicPr>
          <p:nvPr/>
        </p:nvPicPr>
        <p:blipFill>
          <a:blip r:embed="rId19"/>
          <a:stretch>
            <a:fillRect/>
          </a:stretch>
        </p:blipFill>
        <p:spPr>
          <a:xfrm rot="10800000">
            <a:off x="9659007" y="5288240"/>
            <a:ext cx="2532993" cy="1569760"/>
          </a:xfrm>
          <a:prstGeom prst="rect">
            <a:avLst/>
          </a:prstGeom>
        </p:spPr>
      </p:pic>
      <p:pic>
        <p:nvPicPr>
          <p:cNvPr id="24" name="图片 23"/>
          <p:cNvPicPr>
            <a:picLocks noChangeAspect="1"/>
          </p:cNvPicPr>
          <p:nvPr/>
        </p:nvPicPr>
        <p:blipFill>
          <a:blip r:embed="rId20"/>
          <a:stretch>
            <a:fillRect/>
          </a:stretch>
        </p:blipFill>
        <p:spPr>
          <a:xfrm>
            <a:off x="0" y="0"/>
            <a:ext cx="4736329" cy="3057610"/>
          </a:xfrm>
          <a:prstGeom prst="rect">
            <a:avLst/>
          </a:prstGeom>
        </p:spPr>
      </p:pic>
      <p:sp>
        <p:nvSpPr>
          <p:cNvPr id="2" name="文本框 1"/>
          <p:cNvSpPr txBox="1"/>
          <p:nvPr/>
        </p:nvSpPr>
        <p:spPr>
          <a:xfrm>
            <a:off x="334140" y="521474"/>
            <a:ext cx="3807873" cy="830997"/>
          </a:xfrm>
          <a:prstGeom prst="rect">
            <a:avLst/>
          </a:prstGeom>
          <a:noFill/>
        </p:spPr>
        <p:txBody>
          <a:bodyPr wrap="square" rtlCol="0">
            <a:spAutoFit/>
          </a:bodyPr>
          <a:lstStyle/>
          <a:p>
            <a:r>
              <a:rPr kumimoji="1" lang="en-US" altLang="zh-CN" sz="4800" dirty="0">
                <a:solidFill>
                  <a:schemeClr val="bg1"/>
                </a:solidFill>
                <a:latin typeface="+mj-ea"/>
                <a:ea typeface="+mj-ea"/>
              </a:rPr>
              <a:t>CONTENTS</a:t>
            </a:r>
            <a:endParaRPr kumimoji="1" lang="zh-CN" altLang="en-US" sz="4800" dirty="0">
              <a:solidFill>
                <a:schemeClr val="bg1"/>
              </a:solidFill>
              <a:latin typeface="+mj-ea"/>
              <a:ea typeface="+mj-ea"/>
            </a:endParaRPr>
          </a:p>
        </p:txBody>
      </p:sp>
      <p:pic>
        <p:nvPicPr>
          <p:cNvPr id="26" name="图片 25"/>
          <p:cNvPicPr>
            <a:picLocks noChangeAspect="1"/>
          </p:cNvPicPr>
          <p:nvPr>
            <p:custDataLst>
              <p:tags r:id="rId3"/>
            </p:custDataLst>
          </p:nvPr>
        </p:nvPicPr>
        <p:blipFill>
          <a:blip r:embed="rId21"/>
          <a:stretch>
            <a:fillRect/>
          </a:stretch>
        </p:blipFill>
        <p:spPr>
          <a:xfrm>
            <a:off x="1971652" y="2802512"/>
            <a:ext cx="1228415" cy="1382554"/>
          </a:xfrm>
          <a:prstGeom prst="rect">
            <a:avLst/>
          </a:prstGeom>
        </p:spPr>
      </p:pic>
      <p:sp>
        <p:nvSpPr>
          <p:cNvPr id="27" name="文本框 26"/>
          <p:cNvSpPr txBox="1"/>
          <p:nvPr>
            <p:custDataLst>
              <p:tags r:id="rId4"/>
            </p:custDataLst>
          </p:nvPr>
        </p:nvSpPr>
        <p:spPr>
          <a:xfrm>
            <a:off x="2133652" y="3099788"/>
            <a:ext cx="904415" cy="707886"/>
          </a:xfrm>
          <a:prstGeom prst="rect">
            <a:avLst/>
          </a:prstGeom>
          <a:noFill/>
        </p:spPr>
        <p:txBody>
          <a:bodyPr wrap="none" rtlCol="0">
            <a:spAutoFit/>
          </a:bodyPr>
          <a:lstStyle/>
          <a:p>
            <a:pPr algn="ctr"/>
            <a:r>
              <a:rPr kumimoji="1" lang="en-US" altLang="zh-CN" sz="4000" dirty="0">
                <a:solidFill>
                  <a:schemeClr val="bg1"/>
                </a:solidFill>
                <a:latin typeface="微软雅黑" panose="020B0503020204020204" pitchFamily="34" charset="-122"/>
                <a:ea typeface="微软雅黑" panose="020B0503020204020204" pitchFamily="34" charset="-122"/>
              </a:rPr>
              <a:t>O1</a:t>
            </a:r>
            <a:endParaRPr kumimoji="1"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custDataLst>
              <p:tags r:id="rId5"/>
            </p:custDataLst>
          </p:nvPr>
        </p:nvSpPr>
        <p:spPr>
          <a:xfrm>
            <a:off x="4042564" y="4185066"/>
            <a:ext cx="2105705" cy="461665"/>
          </a:xfrm>
          <a:prstGeom prst="rect">
            <a:avLst/>
          </a:prstGeom>
          <a:noFill/>
        </p:spPr>
        <p:txBody>
          <a:bodyPr wrap="none" rtlCol="0">
            <a:spAutoFit/>
          </a:bodyPr>
          <a:lstStyle/>
          <a:p>
            <a:r>
              <a:rPr kumimoji="1" lang="en-US" altLang="zh-CN" sz="2400" dirty="0">
                <a:solidFill>
                  <a:schemeClr val="tx1">
                    <a:lumMod val="75000"/>
                    <a:lumOff val="25000"/>
                  </a:schemeClr>
                </a:solidFill>
                <a:latin typeface="+mj-ea"/>
                <a:ea typeface="+mj-ea"/>
              </a:rPr>
              <a:t>Add title text</a:t>
            </a:r>
          </a:p>
        </p:txBody>
      </p:sp>
      <p:sp>
        <p:nvSpPr>
          <p:cNvPr id="29" name="文本框 28"/>
          <p:cNvSpPr txBox="1"/>
          <p:nvPr>
            <p:custDataLst>
              <p:tags r:id="rId6"/>
            </p:custDataLst>
          </p:nvPr>
        </p:nvSpPr>
        <p:spPr>
          <a:xfrm>
            <a:off x="4002977" y="4820896"/>
            <a:ext cx="2110499" cy="507831"/>
          </a:xfrm>
          <a:prstGeom prst="rect">
            <a:avLst/>
          </a:prstGeom>
          <a:noFill/>
        </p:spPr>
        <p:txBody>
          <a:bodyPr wrap="square" rtlCol="0">
            <a:spAutoFit/>
          </a:bodyPr>
          <a:lstStyle/>
          <a:p>
            <a:pPr algn="ctr"/>
            <a:r>
              <a:rPr kumimoji="1" lang="en-GB" altLang="zh-CN" sz="900" dirty="0">
                <a:solidFill>
                  <a:schemeClr val="tx1">
                    <a:lumMod val="50000"/>
                    <a:lumOff val="50000"/>
                  </a:schemeClr>
                </a:solidFill>
                <a:latin typeface="微软雅黑" panose="020B0503020204020204" pitchFamily="34" charset="-122"/>
                <a:ea typeface="微软雅黑" panose="020B0503020204020204" pitchFamily="34" charset="-122"/>
              </a:rPr>
              <a:t>enter the relevant content you need here. thank you for downloading our ppt template file.</a:t>
            </a:r>
          </a:p>
        </p:txBody>
      </p:sp>
      <p:pic>
        <p:nvPicPr>
          <p:cNvPr id="30" name="图片 29"/>
          <p:cNvPicPr>
            <a:picLocks noChangeAspect="1"/>
          </p:cNvPicPr>
          <p:nvPr>
            <p:custDataLst>
              <p:tags r:id="rId7"/>
            </p:custDataLst>
          </p:nvPr>
        </p:nvPicPr>
        <p:blipFill>
          <a:blip r:embed="rId21"/>
          <a:stretch>
            <a:fillRect/>
          </a:stretch>
        </p:blipFill>
        <p:spPr>
          <a:xfrm>
            <a:off x="4444019" y="2802512"/>
            <a:ext cx="1228415" cy="1382554"/>
          </a:xfrm>
          <a:prstGeom prst="rect">
            <a:avLst/>
          </a:prstGeom>
        </p:spPr>
      </p:pic>
      <p:sp>
        <p:nvSpPr>
          <p:cNvPr id="31" name="文本框 30"/>
          <p:cNvSpPr txBox="1"/>
          <p:nvPr>
            <p:custDataLst>
              <p:tags r:id="rId8"/>
            </p:custDataLst>
          </p:nvPr>
        </p:nvSpPr>
        <p:spPr>
          <a:xfrm>
            <a:off x="4606019" y="3099788"/>
            <a:ext cx="904415" cy="707886"/>
          </a:xfrm>
          <a:prstGeom prst="rect">
            <a:avLst/>
          </a:prstGeom>
          <a:noFill/>
        </p:spPr>
        <p:txBody>
          <a:bodyPr wrap="none" rtlCol="0">
            <a:spAutoFit/>
          </a:bodyPr>
          <a:lstStyle/>
          <a:p>
            <a:pPr algn="ctr"/>
            <a:r>
              <a:rPr kumimoji="1" lang="en-US" altLang="zh-CN" sz="4000" dirty="0">
                <a:solidFill>
                  <a:schemeClr val="bg1"/>
                </a:solidFill>
                <a:latin typeface="微软雅黑" panose="020B0503020204020204" pitchFamily="34" charset="-122"/>
                <a:ea typeface="微软雅黑" panose="020B0503020204020204" pitchFamily="34" charset="-122"/>
              </a:rPr>
              <a:t>O2</a:t>
            </a:r>
            <a:endParaRPr kumimoji="1"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6423553" y="4185066"/>
            <a:ext cx="2105705" cy="461665"/>
          </a:xfrm>
          <a:prstGeom prst="rect">
            <a:avLst/>
          </a:prstGeom>
          <a:noFill/>
        </p:spPr>
        <p:txBody>
          <a:bodyPr wrap="none" rtlCol="0">
            <a:spAutoFit/>
          </a:bodyPr>
          <a:lstStyle/>
          <a:p>
            <a:r>
              <a:rPr kumimoji="1" lang="en-US" altLang="zh-CN" sz="2400" dirty="0">
                <a:solidFill>
                  <a:schemeClr val="tx1">
                    <a:lumMod val="75000"/>
                    <a:lumOff val="25000"/>
                  </a:schemeClr>
                </a:solidFill>
                <a:latin typeface="+mj-ea"/>
                <a:ea typeface="+mj-ea"/>
              </a:rPr>
              <a:t>Add title text</a:t>
            </a:r>
          </a:p>
        </p:txBody>
      </p:sp>
      <p:sp>
        <p:nvSpPr>
          <p:cNvPr id="33" name="文本框 32"/>
          <p:cNvSpPr txBox="1"/>
          <p:nvPr>
            <p:custDataLst>
              <p:tags r:id="rId10"/>
            </p:custDataLst>
          </p:nvPr>
        </p:nvSpPr>
        <p:spPr>
          <a:xfrm>
            <a:off x="6383966" y="4820896"/>
            <a:ext cx="2110499" cy="507831"/>
          </a:xfrm>
          <a:prstGeom prst="rect">
            <a:avLst/>
          </a:prstGeom>
          <a:noFill/>
        </p:spPr>
        <p:txBody>
          <a:bodyPr wrap="square" rtlCol="0">
            <a:spAutoFit/>
          </a:bodyPr>
          <a:lstStyle/>
          <a:p>
            <a:pPr algn="ctr"/>
            <a:r>
              <a:rPr kumimoji="1" lang="en-GB" altLang="zh-CN" sz="900" dirty="0">
                <a:solidFill>
                  <a:schemeClr val="tx1">
                    <a:lumMod val="50000"/>
                    <a:lumOff val="50000"/>
                  </a:schemeClr>
                </a:solidFill>
                <a:latin typeface="微软雅黑" panose="020B0503020204020204" pitchFamily="34" charset="-122"/>
                <a:ea typeface="微软雅黑" panose="020B0503020204020204" pitchFamily="34" charset="-122"/>
              </a:rPr>
              <a:t>enter the relevant content you need here. thank you for downloading our ppt template file.</a:t>
            </a:r>
          </a:p>
        </p:txBody>
      </p:sp>
      <p:pic>
        <p:nvPicPr>
          <p:cNvPr id="34" name="图片 33"/>
          <p:cNvPicPr>
            <a:picLocks noChangeAspect="1"/>
          </p:cNvPicPr>
          <p:nvPr>
            <p:custDataLst>
              <p:tags r:id="rId11"/>
            </p:custDataLst>
          </p:nvPr>
        </p:nvPicPr>
        <p:blipFill>
          <a:blip r:embed="rId21"/>
          <a:stretch>
            <a:fillRect/>
          </a:stretch>
        </p:blipFill>
        <p:spPr>
          <a:xfrm>
            <a:off x="6825008" y="2802512"/>
            <a:ext cx="1228415" cy="1382554"/>
          </a:xfrm>
          <a:prstGeom prst="rect">
            <a:avLst/>
          </a:prstGeom>
        </p:spPr>
      </p:pic>
      <p:sp>
        <p:nvSpPr>
          <p:cNvPr id="35" name="文本框 34"/>
          <p:cNvSpPr txBox="1"/>
          <p:nvPr>
            <p:custDataLst>
              <p:tags r:id="rId12"/>
            </p:custDataLst>
          </p:nvPr>
        </p:nvSpPr>
        <p:spPr>
          <a:xfrm>
            <a:off x="6987008" y="3099788"/>
            <a:ext cx="904415" cy="707886"/>
          </a:xfrm>
          <a:prstGeom prst="rect">
            <a:avLst/>
          </a:prstGeom>
          <a:noFill/>
        </p:spPr>
        <p:txBody>
          <a:bodyPr wrap="none" rtlCol="0">
            <a:spAutoFit/>
          </a:bodyPr>
          <a:lstStyle/>
          <a:p>
            <a:pPr algn="ctr"/>
            <a:r>
              <a:rPr kumimoji="1" lang="en-US" altLang="zh-CN" sz="4000" dirty="0">
                <a:solidFill>
                  <a:schemeClr val="bg1"/>
                </a:solidFill>
                <a:latin typeface="微软雅黑" panose="020B0503020204020204" pitchFamily="34" charset="-122"/>
                <a:ea typeface="微软雅黑" panose="020B0503020204020204" pitchFamily="34" charset="-122"/>
              </a:rPr>
              <a:t>O3</a:t>
            </a:r>
            <a:endParaRPr kumimoji="1"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custDataLst>
              <p:tags r:id="rId13"/>
            </p:custDataLst>
          </p:nvPr>
        </p:nvSpPr>
        <p:spPr>
          <a:xfrm>
            <a:off x="8895920" y="4185066"/>
            <a:ext cx="2105705" cy="461665"/>
          </a:xfrm>
          <a:prstGeom prst="rect">
            <a:avLst/>
          </a:prstGeom>
          <a:noFill/>
        </p:spPr>
        <p:txBody>
          <a:bodyPr wrap="none" rtlCol="0">
            <a:spAutoFit/>
          </a:bodyPr>
          <a:lstStyle/>
          <a:p>
            <a:r>
              <a:rPr kumimoji="1" lang="en-US" altLang="zh-CN" sz="2400" dirty="0">
                <a:solidFill>
                  <a:schemeClr val="tx1">
                    <a:lumMod val="75000"/>
                    <a:lumOff val="25000"/>
                  </a:schemeClr>
                </a:solidFill>
                <a:latin typeface="+mj-ea"/>
                <a:ea typeface="+mj-ea"/>
              </a:rPr>
              <a:t>Add title text</a:t>
            </a:r>
          </a:p>
        </p:txBody>
      </p:sp>
      <p:sp>
        <p:nvSpPr>
          <p:cNvPr id="37" name="文本框 36"/>
          <p:cNvSpPr txBox="1"/>
          <p:nvPr>
            <p:custDataLst>
              <p:tags r:id="rId14"/>
            </p:custDataLst>
          </p:nvPr>
        </p:nvSpPr>
        <p:spPr>
          <a:xfrm>
            <a:off x="8856333" y="4820896"/>
            <a:ext cx="2110499" cy="507831"/>
          </a:xfrm>
          <a:prstGeom prst="rect">
            <a:avLst/>
          </a:prstGeom>
          <a:noFill/>
        </p:spPr>
        <p:txBody>
          <a:bodyPr wrap="square" rtlCol="0">
            <a:spAutoFit/>
          </a:bodyPr>
          <a:lstStyle/>
          <a:p>
            <a:pPr algn="ctr"/>
            <a:r>
              <a:rPr kumimoji="1" lang="en-GB" altLang="zh-CN" sz="900" dirty="0">
                <a:solidFill>
                  <a:schemeClr val="tx1">
                    <a:lumMod val="50000"/>
                    <a:lumOff val="50000"/>
                  </a:schemeClr>
                </a:solidFill>
                <a:latin typeface="微软雅黑" panose="020B0503020204020204" pitchFamily="34" charset="-122"/>
                <a:ea typeface="微软雅黑" panose="020B0503020204020204" pitchFamily="34" charset="-122"/>
              </a:rPr>
              <a:t>enter the relevant content you need here. thank you for downloading our ppt template file.</a:t>
            </a:r>
          </a:p>
        </p:txBody>
      </p:sp>
      <p:pic>
        <p:nvPicPr>
          <p:cNvPr id="38" name="图片 37"/>
          <p:cNvPicPr>
            <a:picLocks noChangeAspect="1"/>
          </p:cNvPicPr>
          <p:nvPr>
            <p:custDataLst>
              <p:tags r:id="rId15"/>
            </p:custDataLst>
          </p:nvPr>
        </p:nvPicPr>
        <p:blipFill>
          <a:blip r:embed="rId21"/>
          <a:stretch>
            <a:fillRect/>
          </a:stretch>
        </p:blipFill>
        <p:spPr>
          <a:xfrm>
            <a:off x="9297375" y="2802512"/>
            <a:ext cx="1228415" cy="1382554"/>
          </a:xfrm>
          <a:prstGeom prst="rect">
            <a:avLst/>
          </a:prstGeom>
        </p:spPr>
      </p:pic>
      <p:sp>
        <p:nvSpPr>
          <p:cNvPr id="39" name="文本框 38"/>
          <p:cNvSpPr txBox="1"/>
          <p:nvPr>
            <p:custDataLst>
              <p:tags r:id="rId16"/>
            </p:custDataLst>
          </p:nvPr>
        </p:nvSpPr>
        <p:spPr>
          <a:xfrm>
            <a:off x="9459375" y="3099788"/>
            <a:ext cx="904415" cy="707886"/>
          </a:xfrm>
          <a:prstGeom prst="rect">
            <a:avLst/>
          </a:prstGeom>
          <a:noFill/>
        </p:spPr>
        <p:txBody>
          <a:bodyPr wrap="none" rtlCol="0">
            <a:spAutoFit/>
          </a:bodyPr>
          <a:lstStyle/>
          <a:p>
            <a:pPr algn="ctr"/>
            <a:r>
              <a:rPr kumimoji="1" lang="en-US" altLang="zh-CN" sz="4000" dirty="0">
                <a:solidFill>
                  <a:schemeClr val="bg1"/>
                </a:solidFill>
                <a:latin typeface="微软雅黑" panose="020B0503020204020204" pitchFamily="34" charset="-122"/>
                <a:ea typeface="微软雅黑" panose="020B0503020204020204" pitchFamily="34" charset="-122"/>
              </a:rPr>
              <a:t>O4</a:t>
            </a:r>
            <a:endParaRPr kumimoji="1"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500"/>
                                        <p:tgtEl>
                                          <p:spTgt spid="2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linds(horizontal)">
                                      <p:cBhvr>
                                        <p:cTn id="45" dur="500"/>
                                        <p:tgtEl>
                                          <p:spTgt spid="3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linds(horizontal)">
                                      <p:cBhvr>
                                        <p:cTn id="48" dur="500"/>
                                        <p:tgtEl>
                                          <p:spTgt spid="3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500"/>
                                        <p:tgtEl>
                                          <p:spTgt spid="3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28" grpId="0"/>
      <p:bldP spid="29" grpId="0"/>
      <p:bldP spid="31" grpId="0"/>
      <p:bldP spid="32" grpId="0"/>
      <p:bldP spid="33" grpId="0"/>
      <p:bldP spid="35" grpId="0"/>
      <p:bldP spid="36" grpId="0"/>
      <p:bldP spid="37"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362" y="4462427"/>
            <a:ext cx="5207451" cy="1107996"/>
          </a:xfrm>
          <a:prstGeom prst="rect">
            <a:avLst/>
          </a:prstGeom>
          <a:noFill/>
        </p:spPr>
        <p:txBody>
          <a:bodyPr wrap="none" rtlCol="0">
            <a:spAutoFit/>
          </a:bodyPr>
          <a:lstStyle/>
          <a:p>
            <a:r>
              <a:rPr kumimoji="1" lang="en-US" altLang="zh-CN" sz="6600" dirty="0">
                <a:solidFill>
                  <a:schemeClr val="tx1">
                    <a:lumMod val="75000"/>
                    <a:lumOff val="25000"/>
                  </a:schemeClr>
                </a:solidFill>
                <a:latin typeface="方正综艺简体" panose="03000509000000000000" pitchFamily="65" charset="-122"/>
                <a:ea typeface="方正综艺简体" panose="03000509000000000000" pitchFamily="65" charset="-122"/>
              </a:rPr>
              <a:t>THANK YOU</a:t>
            </a:r>
            <a:endParaRPr kumimoji="1" lang="zh-CN" altLang="en-US" sz="6000" dirty="0">
              <a:solidFill>
                <a:schemeClr val="tx1">
                  <a:lumMod val="75000"/>
                  <a:lumOff val="25000"/>
                </a:schemeClr>
              </a:solidFill>
              <a:latin typeface="方正综艺简体" panose="03000509000000000000" pitchFamily="65" charset="-122"/>
              <a:ea typeface="方正综艺简体" panose="03000509000000000000" pitchFamily="65" charset="-122"/>
            </a:endParaRPr>
          </a:p>
        </p:txBody>
      </p:sp>
      <p:sp>
        <p:nvSpPr>
          <p:cNvPr id="3" name="文本框 2"/>
          <p:cNvSpPr txBox="1"/>
          <p:nvPr/>
        </p:nvSpPr>
        <p:spPr>
          <a:xfrm>
            <a:off x="489057" y="3926557"/>
            <a:ext cx="5472524" cy="400110"/>
          </a:xfrm>
          <a:prstGeom prst="rect">
            <a:avLst/>
          </a:prstGeom>
          <a:noFill/>
        </p:spPr>
        <p:txBody>
          <a:bodyPr wrap="square" rtlCol="0">
            <a:spAutoFit/>
          </a:bodyPr>
          <a:lstStyle/>
          <a:p>
            <a:pPr algn="dist"/>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MINIMAL</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STYLE</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WORK</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REPORT</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TEMPLATE</a:t>
            </a:r>
            <a:endPar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0" y="0"/>
            <a:ext cx="6212840" cy="3850255"/>
          </a:xfrm>
          <a:prstGeom prst="rect">
            <a:avLst/>
          </a:prstGeom>
        </p:spPr>
      </p:pic>
      <p:pic>
        <p:nvPicPr>
          <p:cNvPr id="6" name="图片 5"/>
          <p:cNvPicPr>
            <a:picLocks noChangeAspect="1"/>
          </p:cNvPicPr>
          <p:nvPr/>
        </p:nvPicPr>
        <p:blipFill>
          <a:blip r:embed="rId4"/>
          <a:stretch>
            <a:fillRect/>
          </a:stretch>
        </p:blipFill>
        <p:spPr>
          <a:xfrm>
            <a:off x="4419600" y="0"/>
            <a:ext cx="7772400" cy="5353682"/>
          </a:xfrm>
          <a:prstGeom prst="rect">
            <a:avLst/>
          </a:prstGeom>
        </p:spPr>
      </p:pic>
      <p:pic>
        <p:nvPicPr>
          <p:cNvPr id="7" name="图片 6"/>
          <p:cNvPicPr>
            <a:picLocks noChangeAspect="1"/>
          </p:cNvPicPr>
          <p:nvPr/>
        </p:nvPicPr>
        <p:blipFill>
          <a:blip r:embed="rId5"/>
          <a:stretch>
            <a:fillRect/>
          </a:stretch>
        </p:blipFill>
        <p:spPr>
          <a:xfrm>
            <a:off x="405047" y="421286"/>
            <a:ext cx="420976" cy="452510"/>
          </a:xfrm>
          <a:prstGeom prst="rect">
            <a:avLst/>
          </a:prstGeom>
        </p:spPr>
      </p:pic>
      <p:sp>
        <p:nvSpPr>
          <p:cNvPr id="8" name="文本框 7"/>
          <p:cNvSpPr txBox="1"/>
          <p:nvPr/>
        </p:nvSpPr>
        <p:spPr>
          <a:xfrm>
            <a:off x="805703" y="299748"/>
            <a:ext cx="1128835" cy="492443"/>
          </a:xfrm>
          <a:prstGeom prst="rect">
            <a:avLst/>
          </a:prstGeom>
          <a:noFill/>
        </p:spPr>
        <p:txBody>
          <a:bodyPr wrap="none" rtlCol="0">
            <a:spAutoFit/>
          </a:bodyPr>
          <a:lstStyle/>
          <a:p>
            <a:r>
              <a:rPr kumimoji="1" lang="en-US" altLang="zh-CN" sz="2600" dirty="0">
                <a:solidFill>
                  <a:schemeClr val="bg1"/>
                </a:solidFill>
                <a:latin typeface="+mj-ea"/>
                <a:ea typeface="+mj-ea"/>
              </a:rPr>
              <a:t>LOGO</a:t>
            </a:r>
            <a:endParaRPr kumimoji="1" lang="zh-CN" altLang="en-US" sz="2600" dirty="0">
              <a:solidFill>
                <a:schemeClr val="bg1"/>
              </a:solidFill>
              <a:latin typeface="+mj-ea"/>
              <a:ea typeface="+mj-ea"/>
            </a:endParaRPr>
          </a:p>
        </p:txBody>
      </p:sp>
      <p:sp>
        <p:nvSpPr>
          <p:cNvPr id="9" name="文本框 8"/>
          <p:cNvSpPr txBox="1"/>
          <p:nvPr/>
        </p:nvSpPr>
        <p:spPr>
          <a:xfrm>
            <a:off x="818874" y="694629"/>
            <a:ext cx="1259840" cy="215444"/>
          </a:xfrm>
          <a:prstGeom prst="rect">
            <a:avLst/>
          </a:prstGeom>
          <a:noFill/>
        </p:spPr>
        <p:txBody>
          <a:bodyPr wrap="square" rtlCol="0">
            <a:spAutoFit/>
          </a:bodyPr>
          <a:lstStyle/>
          <a:p>
            <a:pPr algn="dist"/>
            <a:r>
              <a:rPr kumimoji="1" lang="en-US" altLang="zh-CN" sz="800" dirty="0">
                <a:solidFill>
                  <a:schemeClr val="bg1"/>
                </a:solidFill>
                <a:latin typeface="微软雅黑" panose="020B0503020204020204" pitchFamily="34" charset="-122"/>
                <a:ea typeface="微软雅黑" panose="020B0503020204020204" pitchFamily="34" charset="-122"/>
              </a:rPr>
              <a:t>COMPANY SLOGAN</a:t>
            </a:r>
            <a:endParaRPr kumimoji="1"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426960" y="905737"/>
            <a:ext cx="4591321" cy="1200329"/>
          </a:xfrm>
          <a:prstGeom prst="rect">
            <a:avLst/>
          </a:prstGeom>
          <a:noFill/>
        </p:spPr>
        <p:txBody>
          <a:bodyPr wrap="none" rtlCol="0">
            <a:spAutoFit/>
          </a:bodyPr>
          <a:lstStyle/>
          <a:p>
            <a:r>
              <a:rPr kumimoji="1" lang="en-US" altLang="zh-CN" sz="7200" dirty="0">
                <a:solidFill>
                  <a:schemeClr val="bg1">
                    <a:alpha val="90000"/>
                  </a:schemeClr>
                </a:solidFill>
                <a:latin typeface="微软雅黑" panose="020B0503020204020204" pitchFamily="34" charset="-122"/>
                <a:ea typeface="微软雅黑" panose="020B0503020204020204" pitchFamily="34" charset="-122"/>
              </a:rPr>
              <a:t>BUSINESS</a:t>
            </a:r>
            <a:endParaRPr kumimoji="1" lang="zh-CN" altLang="en-US" sz="7200" dirty="0">
              <a:solidFill>
                <a:schemeClr val="bg1">
                  <a:alpha val="9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779182" y="741391"/>
            <a:ext cx="3098800" cy="369332"/>
          </a:xfrm>
          <a:prstGeom prst="rect">
            <a:avLst/>
          </a:prstGeom>
          <a:noFill/>
        </p:spPr>
        <p:txBody>
          <a:bodyPr wrap="square" rtlCol="0">
            <a:spAutoFit/>
          </a:bodyPr>
          <a:lstStyle/>
          <a:p>
            <a:pPr algn="dist"/>
            <a:r>
              <a:rPr kumimoji="1" lang="en-US" altLang="zh-CN" dirty="0">
                <a:solidFill>
                  <a:schemeClr val="bg1"/>
                </a:solidFill>
                <a:latin typeface="微软雅黑" panose="020B0503020204020204" pitchFamily="34" charset="-122"/>
                <a:ea typeface="微软雅黑" panose="020B0503020204020204" pitchFamily="34" charset="-122"/>
              </a:rPr>
              <a:t>2O2X~2O2X</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A3622282-D857-53DD-5F3A-1BB2F2E4478E}"/>
              </a:ext>
            </a:extLst>
          </p:cNvPr>
          <p:cNvSpPr/>
          <p:nvPr/>
        </p:nvSpPr>
        <p:spPr>
          <a:xfrm>
            <a:off x="531169" y="6187720"/>
            <a:ext cx="1463179" cy="9280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grpSp>
        <p:nvGrpSpPr>
          <p:cNvPr id="14" name="组合 13">
            <a:extLst>
              <a:ext uri="{FF2B5EF4-FFF2-40B4-BE49-F238E27FC236}">
                <a16:creationId xmlns:a16="http://schemas.microsoft.com/office/drawing/2014/main" id="{2F2441CD-06FB-6244-4109-539C0F186853}"/>
              </a:ext>
            </a:extLst>
          </p:cNvPr>
          <p:cNvGrpSpPr/>
          <p:nvPr/>
        </p:nvGrpSpPr>
        <p:grpSpPr>
          <a:xfrm>
            <a:off x="2216582" y="6083516"/>
            <a:ext cx="4022319" cy="327543"/>
            <a:chOff x="4414802" y="4745227"/>
            <a:chExt cx="4022319" cy="327543"/>
          </a:xfrm>
        </p:grpSpPr>
        <p:grpSp>
          <p:nvGrpSpPr>
            <p:cNvPr id="15" name="组合 14">
              <a:extLst>
                <a:ext uri="{FF2B5EF4-FFF2-40B4-BE49-F238E27FC236}">
                  <a16:creationId xmlns:a16="http://schemas.microsoft.com/office/drawing/2014/main" id="{8626E454-FA6B-E7A6-E79A-E449618E0BB7}"/>
                </a:ext>
              </a:extLst>
            </p:cNvPr>
            <p:cNvGrpSpPr/>
            <p:nvPr/>
          </p:nvGrpSpPr>
          <p:grpSpPr>
            <a:xfrm>
              <a:off x="6916771" y="4765241"/>
              <a:ext cx="290407" cy="290407"/>
              <a:chOff x="2895100" y="5545226"/>
              <a:chExt cx="290407" cy="290407"/>
            </a:xfrm>
            <a:solidFill>
              <a:schemeClr val="bg1"/>
            </a:solidFill>
          </p:grpSpPr>
          <p:sp>
            <p:nvSpPr>
              <p:cNvPr id="23" name="Oval 15">
                <a:extLst>
                  <a:ext uri="{FF2B5EF4-FFF2-40B4-BE49-F238E27FC236}">
                    <a16:creationId xmlns:a16="http://schemas.microsoft.com/office/drawing/2014/main" id="{B4D00DE7-B189-D6D1-BAAC-FBFD9B261313}"/>
                  </a:ext>
                </a:extLst>
              </p:cNvPr>
              <p:cNvSpPr>
                <a:spLocks/>
              </p:cNvSpPr>
              <p:nvPr/>
            </p:nvSpPr>
            <p:spPr bwMode="auto">
              <a:xfrm>
                <a:off x="2895100" y="5545226"/>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4" name="Group 16">
                <a:extLst>
                  <a:ext uri="{FF2B5EF4-FFF2-40B4-BE49-F238E27FC236}">
                    <a16:creationId xmlns:a16="http://schemas.microsoft.com/office/drawing/2014/main" id="{2912765E-B7AC-730C-58BE-BF357A656DC5}"/>
                  </a:ext>
                </a:extLst>
              </p:cNvPr>
              <p:cNvGrpSpPr>
                <a:grpSpLocks/>
              </p:cNvGrpSpPr>
              <p:nvPr/>
            </p:nvGrpSpPr>
            <p:grpSpPr bwMode="auto">
              <a:xfrm>
                <a:off x="2988289" y="5588481"/>
                <a:ext cx="104062" cy="190050"/>
                <a:chOff x="4982" y="3116"/>
                <a:chExt cx="215" cy="392"/>
              </a:xfrm>
              <a:grpFill/>
            </p:grpSpPr>
            <p:sp>
              <p:nvSpPr>
                <p:cNvPr id="25" name="Freeform 17">
                  <a:extLst>
                    <a:ext uri="{FF2B5EF4-FFF2-40B4-BE49-F238E27FC236}">
                      <a16:creationId xmlns:a16="http://schemas.microsoft.com/office/drawing/2014/main" id="{4F7ACF26-DD25-B3B3-E99E-7A5A46478017}"/>
                    </a:ext>
                  </a:extLst>
                </p:cNvPr>
                <p:cNvSpPr>
                  <a:spLocks/>
                </p:cNvSpPr>
                <p:nvPr/>
              </p:nvSpPr>
              <p:spPr bwMode="auto">
                <a:xfrm>
                  <a:off x="5015"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6" name="Freeform 18">
                  <a:extLst>
                    <a:ext uri="{FF2B5EF4-FFF2-40B4-BE49-F238E27FC236}">
                      <a16:creationId xmlns:a16="http://schemas.microsoft.com/office/drawing/2014/main" id="{A8B58E04-8DEC-F3F5-4418-C7B5D842393E}"/>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16" name="组合 15">
              <a:extLst>
                <a:ext uri="{FF2B5EF4-FFF2-40B4-BE49-F238E27FC236}">
                  <a16:creationId xmlns:a16="http://schemas.microsoft.com/office/drawing/2014/main" id="{88764C3F-3E50-B8A5-0AF3-84B9AD8FDFBD}"/>
                </a:ext>
              </a:extLst>
            </p:cNvPr>
            <p:cNvGrpSpPr/>
            <p:nvPr/>
          </p:nvGrpSpPr>
          <p:grpSpPr>
            <a:xfrm>
              <a:off x="4414802" y="4745227"/>
              <a:ext cx="290407" cy="290407"/>
              <a:chOff x="732769" y="5535598"/>
              <a:chExt cx="290407" cy="290407"/>
            </a:xfrm>
            <a:solidFill>
              <a:schemeClr val="bg1"/>
            </a:solidFill>
          </p:grpSpPr>
          <p:sp>
            <p:nvSpPr>
              <p:cNvPr id="19" name="Oval 10">
                <a:extLst>
                  <a:ext uri="{FF2B5EF4-FFF2-40B4-BE49-F238E27FC236}">
                    <a16:creationId xmlns:a16="http://schemas.microsoft.com/office/drawing/2014/main" id="{9614E5A4-302E-B119-F2B1-4792F3E86203}"/>
                  </a:ext>
                </a:extLst>
              </p:cNvPr>
              <p:cNvSpPr>
                <a:spLocks/>
              </p:cNvSpPr>
              <p:nvPr/>
            </p:nvSpPr>
            <p:spPr bwMode="auto">
              <a:xfrm>
                <a:off x="732769" y="5535598"/>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20" name="组合 19">
                <a:extLst>
                  <a:ext uri="{FF2B5EF4-FFF2-40B4-BE49-F238E27FC236}">
                    <a16:creationId xmlns:a16="http://schemas.microsoft.com/office/drawing/2014/main" id="{E7639E70-2688-5830-1B83-38981616F39C}"/>
                  </a:ext>
                </a:extLst>
              </p:cNvPr>
              <p:cNvGrpSpPr/>
              <p:nvPr/>
            </p:nvGrpSpPr>
            <p:grpSpPr>
              <a:xfrm>
                <a:off x="811795" y="5598991"/>
                <a:ext cx="132841" cy="151011"/>
                <a:chOff x="860980" y="3583766"/>
                <a:chExt cx="100336" cy="114060"/>
              </a:xfrm>
              <a:grpFill/>
            </p:grpSpPr>
            <p:sp>
              <p:nvSpPr>
                <p:cNvPr id="21" name="Freeform 12">
                  <a:extLst>
                    <a:ext uri="{FF2B5EF4-FFF2-40B4-BE49-F238E27FC236}">
                      <a16:creationId xmlns:a16="http://schemas.microsoft.com/office/drawing/2014/main" id="{282B92C4-64BB-CEC4-88DE-A86077A85470}"/>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2" name="Freeform 13">
                  <a:extLst>
                    <a:ext uri="{FF2B5EF4-FFF2-40B4-BE49-F238E27FC236}">
                      <a16:creationId xmlns:a16="http://schemas.microsoft.com/office/drawing/2014/main" id="{FCF6625B-B1B9-A06D-12C3-147F0C8D603B}"/>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7" name="Text Box 20">
              <a:extLst>
                <a:ext uri="{FF2B5EF4-FFF2-40B4-BE49-F238E27FC236}">
                  <a16:creationId xmlns:a16="http://schemas.microsoft.com/office/drawing/2014/main" id="{DFA61A5B-B438-64A5-1139-B728F72A3DE6}"/>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18" name="矩形 17">
              <a:extLst>
                <a:ext uri="{FF2B5EF4-FFF2-40B4-BE49-F238E27FC236}">
                  <a16:creationId xmlns:a16="http://schemas.microsoft.com/office/drawing/2014/main" id="{833339EB-E968-9F31-42AD-1F0B29556E10}"/>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amond 5"/>
          <p:cNvSpPr/>
          <p:nvPr/>
        </p:nvSpPr>
        <p:spPr>
          <a:xfrm>
            <a:off x="4389288" y="1505404"/>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5" name="Isosceles Triangle 51"/>
          <p:cNvSpPr/>
          <p:nvPr/>
        </p:nvSpPr>
        <p:spPr>
          <a:xfrm>
            <a:off x="3550534" y="1575938"/>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6" name="Isosceles Triangle 57"/>
          <p:cNvSpPr/>
          <p:nvPr/>
        </p:nvSpPr>
        <p:spPr>
          <a:xfrm>
            <a:off x="4391374" y="4533458"/>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solidFill>
                <a:schemeClr val="bg1"/>
              </a:solidFill>
            </a:endParaRPr>
          </a:p>
        </p:txBody>
      </p:sp>
      <p:sp>
        <p:nvSpPr>
          <p:cNvPr id="57" name="Rectangle 7"/>
          <p:cNvSpPr/>
          <p:nvPr/>
        </p:nvSpPr>
        <p:spPr>
          <a:xfrm rot="18900000">
            <a:off x="7862953" y="3667810"/>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8" name="Parallelogram 15"/>
          <p:cNvSpPr/>
          <p:nvPr/>
        </p:nvSpPr>
        <p:spPr>
          <a:xfrm flipH="1">
            <a:off x="3544244" y="4655161"/>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9" name="Freeform 19"/>
          <p:cNvSpPr/>
          <p:nvPr/>
        </p:nvSpPr>
        <p:spPr>
          <a:xfrm>
            <a:off x="6022628" y="3655758"/>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0" name="Rectangle 30"/>
          <p:cNvSpPr/>
          <p:nvPr/>
        </p:nvSpPr>
        <p:spPr>
          <a:xfrm>
            <a:off x="9340919" y="3613818"/>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1" name="Rectangle 7"/>
          <p:cNvSpPr/>
          <p:nvPr/>
        </p:nvSpPr>
        <p:spPr>
          <a:xfrm>
            <a:off x="5228042" y="1531968"/>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2" name="Rectangle 15"/>
          <p:cNvSpPr/>
          <p:nvPr/>
        </p:nvSpPr>
        <p:spPr>
          <a:xfrm rot="5400000">
            <a:off x="6014902" y="1531967"/>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3" name="Pie 24"/>
          <p:cNvSpPr/>
          <p:nvPr/>
        </p:nvSpPr>
        <p:spPr>
          <a:xfrm>
            <a:off x="5087145" y="4632236"/>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4" name="Parallelogram 30"/>
          <p:cNvSpPr/>
          <p:nvPr/>
        </p:nvSpPr>
        <p:spPr>
          <a:xfrm flipH="1">
            <a:off x="9315676" y="2541018"/>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5" name="Block Arc 14"/>
          <p:cNvSpPr/>
          <p:nvPr/>
        </p:nvSpPr>
        <p:spPr>
          <a:xfrm rot="16200000">
            <a:off x="6802576" y="1483864"/>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6" name="Block Arc 41"/>
          <p:cNvSpPr/>
          <p:nvPr/>
        </p:nvSpPr>
        <p:spPr>
          <a:xfrm>
            <a:off x="7685769" y="1437554"/>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7" name="Right Triangle 17"/>
          <p:cNvSpPr/>
          <p:nvPr/>
        </p:nvSpPr>
        <p:spPr>
          <a:xfrm>
            <a:off x="5982964" y="4614211"/>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8" name="Oval 27"/>
          <p:cNvSpPr/>
          <p:nvPr/>
        </p:nvSpPr>
        <p:spPr>
          <a:xfrm>
            <a:off x="2695714" y="5482436"/>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9" name="Parallelogram 15"/>
          <p:cNvSpPr/>
          <p:nvPr/>
        </p:nvSpPr>
        <p:spPr>
          <a:xfrm rot="16200000">
            <a:off x="6814081" y="3558383"/>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0" name="Round Same Side Corner Rectangle 21"/>
          <p:cNvSpPr/>
          <p:nvPr/>
        </p:nvSpPr>
        <p:spPr>
          <a:xfrm rot="10800000">
            <a:off x="7588281" y="2557184"/>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1" name="Oval 26"/>
          <p:cNvSpPr/>
          <p:nvPr/>
        </p:nvSpPr>
        <p:spPr>
          <a:xfrm>
            <a:off x="5244160" y="3600527"/>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2" name="Freeform 32"/>
          <p:cNvSpPr/>
          <p:nvPr/>
        </p:nvSpPr>
        <p:spPr>
          <a:xfrm>
            <a:off x="2637441" y="1494112"/>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3" name="Rounded Rectangle 10"/>
          <p:cNvSpPr/>
          <p:nvPr/>
        </p:nvSpPr>
        <p:spPr>
          <a:xfrm>
            <a:off x="6811420" y="2529239"/>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4" name="Rounded Rectangle 32"/>
          <p:cNvSpPr/>
          <p:nvPr/>
        </p:nvSpPr>
        <p:spPr>
          <a:xfrm>
            <a:off x="8456812" y="3636707"/>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5" name="Trapezoid 13"/>
          <p:cNvSpPr/>
          <p:nvPr/>
        </p:nvSpPr>
        <p:spPr>
          <a:xfrm>
            <a:off x="3601434" y="2551495"/>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6" name="Rounded Rectangle 7"/>
          <p:cNvSpPr/>
          <p:nvPr/>
        </p:nvSpPr>
        <p:spPr>
          <a:xfrm>
            <a:off x="6135434" y="2540756"/>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7" name="Rectangle 18"/>
          <p:cNvSpPr/>
          <p:nvPr/>
        </p:nvSpPr>
        <p:spPr>
          <a:xfrm>
            <a:off x="4535970" y="2580427"/>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8" name="Rounded Rectangle 25"/>
          <p:cNvSpPr/>
          <p:nvPr/>
        </p:nvSpPr>
        <p:spPr>
          <a:xfrm>
            <a:off x="5431716" y="2565274"/>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9" name="Chord 14"/>
          <p:cNvSpPr/>
          <p:nvPr/>
        </p:nvSpPr>
        <p:spPr>
          <a:xfrm>
            <a:off x="4197163" y="5548590"/>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0" name="Rounded Rectangle 6"/>
          <p:cNvSpPr/>
          <p:nvPr/>
        </p:nvSpPr>
        <p:spPr>
          <a:xfrm>
            <a:off x="2688591" y="2484888"/>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1" name="Oval 66"/>
          <p:cNvSpPr/>
          <p:nvPr/>
        </p:nvSpPr>
        <p:spPr>
          <a:xfrm rot="20700000">
            <a:off x="4414754" y="3647458"/>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2" name="Isosceles Triangle 13"/>
          <p:cNvSpPr/>
          <p:nvPr/>
        </p:nvSpPr>
        <p:spPr>
          <a:xfrm rot="10800000">
            <a:off x="3465438" y="5499195"/>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3" name="Smiley Face 14"/>
          <p:cNvSpPr/>
          <p:nvPr/>
        </p:nvSpPr>
        <p:spPr>
          <a:xfrm>
            <a:off x="5894260" y="5592078"/>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4" name="Smiley Face 12"/>
          <p:cNvSpPr/>
          <p:nvPr/>
        </p:nvSpPr>
        <p:spPr>
          <a:xfrm>
            <a:off x="8437840" y="5592078"/>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5" name="Smiley Face 15"/>
          <p:cNvSpPr/>
          <p:nvPr/>
        </p:nvSpPr>
        <p:spPr>
          <a:xfrm>
            <a:off x="6746213" y="5595149"/>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6" name="Oval 37"/>
          <p:cNvSpPr/>
          <p:nvPr/>
        </p:nvSpPr>
        <p:spPr>
          <a:xfrm>
            <a:off x="9289794" y="5588676"/>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7" name="Smiley Face 14"/>
          <p:cNvSpPr/>
          <p:nvPr/>
        </p:nvSpPr>
        <p:spPr>
          <a:xfrm>
            <a:off x="7592026" y="5595149"/>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8" name="Rectangle 16"/>
          <p:cNvSpPr/>
          <p:nvPr/>
        </p:nvSpPr>
        <p:spPr>
          <a:xfrm rot="2700000">
            <a:off x="3602916" y="3533402"/>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9" name="Rectangle 9"/>
          <p:cNvSpPr/>
          <p:nvPr/>
        </p:nvSpPr>
        <p:spPr>
          <a:xfrm>
            <a:off x="2678392" y="3558499"/>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0" name="Round Same Side Corner Rectangle 6"/>
          <p:cNvSpPr/>
          <p:nvPr/>
        </p:nvSpPr>
        <p:spPr>
          <a:xfrm rot="2700000">
            <a:off x="5256246" y="5489734"/>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1" name="Frame 17"/>
          <p:cNvSpPr/>
          <p:nvPr/>
        </p:nvSpPr>
        <p:spPr>
          <a:xfrm>
            <a:off x="2653453" y="4626669"/>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2" name="Rounded Rectangle 5"/>
          <p:cNvSpPr/>
          <p:nvPr/>
        </p:nvSpPr>
        <p:spPr>
          <a:xfrm flipH="1">
            <a:off x="8379638" y="2567358"/>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3" name="Teardrop 1"/>
          <p:cNvSpPr/>
          <p:nvPr/>
        </p:nvSpPr>
        <p:spPr>
          <a:xfrm rot="18805991">
            <a:off x="8403910" y="1552600"/>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4" name="Rectangle 130"/>
          <p:cNvSpPr/>
          <p:nvPr/>
        </p:nvSpPr>
        <p:spPr>
          <a:xfrm>
            <a:off x="9210038" y="1552666"/>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5" name="Right Triangle 17"/>
          <p:cNvSpPr>
            <a:spLocks noChangeAspect="1"/>
          </p:cNvSpPr>
          <p:nvPr/>
        </p:nvSpPr>
        <p:spPr>
          <a:xfrm>
            <a:off x="7640691" y="4591278"/>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6" name="Right Triangle 17"/>
          <p:cNvSpPr>
            <a:spLocks noChangeAspect="1"/>
          </p:cNvSpPr>
          <p:nvPr/>
        </p:nvSpPr>
        <p:spPr>
          <a:xfrm>
            <a:off x="6765649" y="4591278"/>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7" name="Right Triangle 17"/>
          <p:cNvSpPr>
            <a:spLocks noChangeAspect="1"/>
          </p:cNvSpPr>
          <p:nvPr/>
        </p:nvSpPr>
        <p:spPr>
          <a:xfrm>
            <a:off x="8515733" y="4591278"/>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8" name="Oval 44"/>
          <p:cNvSpPr>
            <a:spLocks noChangeAspect="1"/>
          </p:cNvSpPr>
          <p:nvPr/>
        </p:nvSpPr>
        <p:spPr>
          <a:xfrm>
            <a:off x="9390774" y="4591278"/>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3" name="Text Placeholder 1">
            <a:extLst>
              <a:ext uri="{FF2B5EF4-FFF2-40B4-BE49-F238E27FC236}">
                <a16:creationId xmlns:a16="http://schemas.microsoft.com/office/drawing/2014/main" id="{D57D00DB-673B-BE0E-25D9-EC07515979C5}"/>
              </a:ext>
            </a:extLst>
          </p:cNvPr>
          <p:cNvSpPr txBox="1">
            <a:spLocks/>
          </p:cNvSpPr>
          <p:nvPr/>
        </p:nvSpPr>
        <p:spPr>
          <a:xfrm>
            <a:off x="0" y="509588"/>
            <a:ext cx="11572875" cy="723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gn="ctr">
              <a:buFont typeface="Arial" panose="020B0604020202020204"/>
              <a:buNone/>
            </a:pPr>
            <a:r>
              <a:rPr lang="en-US" sz="3600" dirty="0"/>
              <a:t>Fully Editable Icon Sets: A</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47"/>
          <p:cNvSpPr>
            <a:spLocks noChangeAspect="1"/>
          </p:cNvSpPr>
          <p:nvPr/>
        </p:nvSpPr>
        <p:spPr>
          <a:xfrm>
            <a:off x="2681573" y="1569588"/>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3528715" y="1613876"/>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5246145" y="1599042"/>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4366700" y="1610796"/>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6091469" y="2634169"/>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6811521" y="1603177"/>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8528142" y="1698810"/>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6153523" y="1591274"/>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7711015" y="1592291"/>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9431248" y="1644981"/>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6958207" y="2588127"/>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7869395" y="2588127"/>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4380680" y="2575756"/>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5218021" y="2588098"/>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3542694" y="2575756"/>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2721765" y="2605848"/>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8518359" y="2588127"/>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2760323" y="3730032"/>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9308687" y="2588127"/>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3559075" y="3730032"/>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6097257" y="3747522"/>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5232761" y="3785223"/>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4382771" y="3748286"/>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6889772" y="3748868"/>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4550329" y="4781014"/>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9407099" y="3730032"/>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7689434" y="3730032"/>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8528503" y="3730032"/>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3549314" y="4833994"/>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6961022" y="4818338"/>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5228649" y="4957202"/>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9312373" y="4859116"/>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7693449" y="5787252"/>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6145796" y="4897011"/>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7689434" y="4964139"/>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8547535" y="4833994"/>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2728053" y="4833994"/>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3533989" y="5793782"/>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2686980" y="5793782"/>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5221965" y="5793782"/>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4371975" y="5793782"/>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6087350" y="5783234"/>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6876815" y="5819724"/>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9339693" y="5783234"/>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8609908" y="5784301"/>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 Placeholder 1">
            <a:extLst>
              <a:ext uri="{FF2B5EF4-FFF2-40B4-BE49-F238E27FC236}">
                <a16:creationId xmlns:a16="http://schemas.microsoft.com/office/drawing/2014/main" id="{B6E6BA0B-1166-BE4F-C3BA-AFA4C1067A05}"/>
              </a:ext>
            </a:extLst>
          </p:cNvPr>
          <p:cNvSpPr txBox="1">
            <a:spLocks/>
          </p:cNvSpPr>
          <p:nvPr/>
        </p:nvSpPr>
        <p:spPr>
          <a:xfrm>
            <a:off x="0" y="509588"/>
            <a:ext cx="11572875" cy="723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gn="ctr">
              <a:buFont typeface="Arial" panose="020B0604020202020204"/>
              <a:buNone/>
            </a:pPr>
            <a:r>
              <a:rPr lang="en-US" sz="3600" dirty="0"/>
              <a:t>Fully Editable Icon Sets: B</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Isosceles Triangle 68"/>
          <p:cNvSpPr/>
          <p:nvPr/>
        </p:nvSpPr>
        <p:spPr>
          <a:xfrm rot="10800000">
            <a:off x="6175655" y="4809022"/>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6739261" y="4888376"/>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2663029" y="3833153"/>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7778855" y="3807330"/>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8408661" y="4946341"/>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8555992" y="3840671"/>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9301938" y="5851554"/>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9276660" y="2839601"/>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7757806" y="5852973"/>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8512631" y="1733769"/>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2550022" y="4864910"/>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7070079" y="3839388"/>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3468461" y="4907697"/>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6620176" y="1747528"/>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7561352" y="1714462"/>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9428361" y="1670870"/>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4397501" y="4950448"/>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3440793"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4348115"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525543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616275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9361414" y="3889184"/>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4077325" y="2743417"/>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5037169" y="2742890"/>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5740038" y="1707874"/>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8605681" y="5883866"/>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2546051" y="5938764"/>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6968751" y="5883576"/>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4266895" y="5915256"/>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5243327" y="5852162"/>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3508703" y="5897662"/>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6107751" y="5848274"/>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2759451" y="164907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3346614" y="1646021"/>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3995614" y="1738724"/>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4872123" y="1700659"/>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5864431" y="2803365"/>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3385518" y="2802242"/>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6714726" y="2802242"/>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8434660" y="2798530"/>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9262889" y="4944556"/>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2727021" y="2667332"/>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7513021" y="2825680"/>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5355821" y="4912220"/>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7611629" y="4879515"/>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3" name="Text Placeholder 1">
            <a:extLst>
              <a:ext uri="{FF2B5EF4-FFF2-40B4-BE49-F238E27FC236}">
                <a16:creationId xmlns:a16="http://schemas.microsoft.com/office/drawing/2014/main" id="{E80A530C-1458-6E3B-3BBB-0CD672F00318}"/>
              </a:ext>
            </a:extLst>
          </p:cNvPr>
          <p:cNvSpPr txBox="1">
            <a:spLocks/>
          </p:cNvSpPr>
          <p:nvPr/>
        </p:nvSpPr>
        <p:spPr>
          <a:xfrm>
            <a:off x="0" y="509588"/>
            <a:ext cx="11572875" cy="723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gn="ctr">
              <a:buFont typeface="Arial" panose="020B0604020202020204"/>
              <a:buNone/>
            </a:pPr>
            <a:r>
              <a:rPr lang="en-US" sz="3600"/>
              <a:t>Fully Editable Icon Sets: C</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34"/>
        <p:cNvGrpSpPr/>
        <p:nvPr/>
      </p:nvGrpSpPr>
      <p:grpSpPr>
        <a:xfrm>
          <a:off x="0" y="0"/>
          <a:ext cx="0" cy="0"/>
          <a:chOff x="0" y="0"/>
          <a:chExt cx="0" cy="0"/>
        </a:xfrm>
      </p:grpSpPr>
      <p:grpSp>
        <p:nvGrpSpPr>
          <p:cNvPr id="9135" name="Google Shape;9135;p65"/>
          <p:cNvGrpSpPr/>
          <p:nvPr/>
        </p:nvGrpSpPr>
        <p:grpSpPr>
          <a:xfrm>
            <a:off x="994095" y="1558221"/>
            <a:ext cx="3323824" cy="1839835"/>
            <a:chOff x="2654821" y="2311071"/>
            <a:chExt cx="2279715" cy="1262120"/>
          </a:xfrm>
        </p:grpSpPr>
        <p:grpSp>
          <p:nvGrpSpPr>
            <p:cNvPr id="9136" name="Google Shape;9136;p65"/>
            <p:cNvGrpSpPr/>
            <p:nvPr/>
          </p:nvGrpSpPr>
          <p:grpSpPr>
            <a:xfrm>
              <a:off x="4034269" y="2840745"/>
              <a:ext cx="40212" cy="36437"/>
              <a:chOff x="4293400" y="2574725"/>
              <a:chExt cx="84425" cy="80100"/>
            </a:xfrm>
          </p:grpSpPr>
          <p:sp>
            <p:nvSpPr>
              <p:cNvPr id="9137" name="Google Shape;9137;p65"/>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9138" name="Google Shape;9138;p65"/>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139" name="Google Shape;9139;p65"/>
            <p:cNvGrpSpPr/>
            <p:nvPr/>
          </p:nvGrpSpPr>
          <p:grpSpPr>
            <a:xfrm>
              <a:off x="3894606" y="2334874"/>
              <a:ext cx="913198" cy="518984"/>
              <a:chOff x="4000175" y="1462675"/>
              <a:chExt cx="1917275" cy="1140875"/>
            </a:xfrm>
          </p:grpSpPr>
          <p:sp>
            <p:nvSpPr>
              <p:cNvPr id="9140" name="Google Shape;9140;p65"/>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9141" name="Google Shape;9141;p65"/>
              <p:cNvGrpSpPr/>
              <p:nvPr/>
            </p:nvGrpSpPr>
            <p:grpSpPr>
              <a:xfrm>
                <a:off x="4000175" y="1462675"/>
                <a:ext cx="1917275" cy="1140875"/>
                <a:chOff x="4000175" y="1462675"/>
                <a:chExt cx="1917275" cy="1140875"/>
              </a:xfrm>
            </p:grpSpPr>
            <p:sp>
              <p:nvSpPr>
                <p:cNvPr id="9142" name="Google Shape;9142;p65"/>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9143" name="Google Shape;9143;p65"/>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44" name="Google Shape;9144;p65"/>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45" name="Google Shape;9145;p65"/>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46" name="Google Shape;9146;p65"/>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A6CBC2"/>
                    </a:solidFill>
                    <a:latin typeface="Arial" panose="020B0604020202020204"/>
                    <a:cs typeface="Arial" panose="020B0604020202020204"/>
                    <a:sym typeface="Arial" panose="020B0604020202020204"/>
                  </a:endParaRPr>
                </a:p>
              </p:txBody>
            </p:sp>
            <p:sp>
              <p:nvSpPr>
                <p:cNvPr id="9147" name="Google Shape;9147;p65"/>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9148" name="Google Shape;9148;p65"/>
            <p:cNvGrpSpPr/>
            <p:nvPr/>
          </p:nvGrpSpPr>
          <p:grpSpPr>
            <a:xfrm>
              <a:off x="3875768" y="2846704"/>
              <a:ext cx="44796" cy="47366"/>
              <a:chOff x="3960625" y="2587825"/>
              <a:chExt cx="94050" cy="104125"/>
            </a:xfrm>
          </p:grpSpPr>
          <p:sp>
            <p:nvSpPr>
              <p:cNvPr id="9149" name="Google Shape;9149;p65"/>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9150" name="Google Shape;9150;p65"/>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151" name="Google Shape;9151;p65"/>
            <p:cNvGrpSpPr/>
            <p:nvPr/>
          </p:nvGrpSpPr>
          <p:grpSpPr>
            <a:xfrm>
              <a:off x="3782759" y="2807162"/>
              <a:ext cx="82686" cy="85487"/>
              <a:chOff x="3765350" y="2500900"/>
              <a:chExt cx="173600" cy="187925"/>
            </a:xfrm>
          </p:grpSpPr>
          <p:sp>
            <p:nvSpPr>
              <p:cNvPr id="9152" name="Google Shape;9152;p65"/>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9153" name="Google Shape;9153;p65"/>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54" name="Google Shape;9154;p65"/>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55" name="Google Shape;9155;p65"/>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56" name="Google Shape;9156;p65"/>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57" name="Google Shape;9157;p65"/>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158" name="Google Shape;9158;p65"/>
            <p:cNvGrpSpPr/>
            <p:nvPr/>
          </p:nvGrpSpPr>
          <p:grpSpPr>
            <a:xfrm>
              <a:off x="3775674" y="2798496"/>
              <a:ext cx="40545" cy="23564"/>
              <a:chOff x="3750475" y="2481850"/>
              <a:chExt cx="85125" cy="51800"/>
            </a:xfrm>
          </p:grpSpPr>
          <p:sp>
            <p:nvSpPr>
              <p:cNvPr id="9159" name="Google Shape;9159;p65"/>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60" name="Google Shape;9160;p65"/>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9161" name="Google Shape;9161;p65"/>
            <p:cNvGrpSpPr/>
            <p:nvPr/>
          </p:nvGrpSpPr>
          <p:grpSpPr>
            <a:xfrm>
              <a:off x="3716946" y="2776024"/>
              <a:ext cx="81971" cy="76912"/>
              <a:chOff x="3627175" y="2432450"/>
              <a:chExt cx="172100" cy="169075"/>
            </a:xfrm>
          </p:grpSpPr>
          <p:sp>
            <p:nvSpPr>
              <p:cNvPr id="9162" name="Google Shape;9162;p65"/>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63" name="Google Shape;9163;p65"/>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9164" name="Google Shape;9164;p65"/>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9165" name="Google Shape;9165;p65"/>
            <p:cNvGrpSpPr/>
            <p:nvPr/>
          </p:nvGrpSpPr>
          <p:grpSpPr>
            <a:xfrm>
              <a:off x="3685682" y="2845624"/>
              <a:ext cx="29311" cy="45055"/>
              <a:chOff x="3561536" y="2585450"/>
              <a:chExt cx="61539" cy="99045"/>
            </a:xfrm>
          </p:grpSpPr>
          <p:sp>
            <p:nvSpPr>
              <p:cNvPr id="9166" name="Google Shape;9166;p65"/>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67" name="Google Shape;9167;p65"/>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9168" name="Google Shape;9168;p65"/>
            <p:cNvGrpSpPr/>
            <p:nvPr/>
          </p:nvGrpSpPr>
          <p:grpSpPr>
            <a:xfrm>
              <a:off x="3849905" y="2572252"/>
              <a:ext cx="74339" cy="119559"/>
              <a:chOff x="3906325" y="1984500"/>
              <a:chExt cx="156075" cy="262825"/>
            </a:xfrm>
          </p:grpSpPr>
          <p:sp>
            <p:nvSpPr>
              <p:cNvPr id="9169" name="Google Shape;9169;p65"/>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9170" name="Google Shape;9170;p65"/>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171" name="Google Shape;9171;p65"/>
            <p:cNvGrpSpPr/>
            <p:nvPr/>
          </p:nvGrpSpPr>
          <p:grpSpPr>
            <a:xfrm>
              <a:off x="2654821" y="2414345"/>
              <a:ext cx="667570" cy="558731"/>
              <a:chOff x="1397225" y="1637375"/>
              <a:chExt cx="1401575" cy="1228250"/>
            </a:xfrm>
          </p:grpSpPr>
          <p:sp>
            <p:nvSpPr>
              <p:cNvPr id="9172" name="Google Shape;9172;p65"/>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9173" name="Google Shape;9173;p65"/>
              <p:cNvGrpSpPr/>
              <p:nvPr/>
            </p:nvGrpSpPr>
            <p:grpSpPr>
              <a:xfrm>
                <a:off x="1397225" y="1637375"/>
                <a:ext cx="1398775" cy="1228250"/>
                <a:chOff x="1397225" y="1637375"/>
                <a:chExt cx="1398775" cy="1228250"/>
              </a:xfrm>
            </p:grpSpPr>
            <p:sp>
              <p:nvSpPr>
                <p:cNvPr id="9174" name="Google Shape;9174;p65"/>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75" name="Google Shape;9175;p65"/>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9176" name="Google Shape;9176;p65"/>
            <p:cNvGrpSpPr/>
            <p:nvPr/>
          </p:nvGrpSpPr>
          <p:grpSpPr>
            <a:xfrm>
              <a:off x="3230417" y="3103734"/>
              <a:ext cx="282982" cy="280332"/>
              <a:chOff x="2605700" y="3152850"/>
              <a:chExt cx="594125" cy="616250"/>
            </a:xfrm>
          </p:grpSpPr>
          <p:sp>
            <p:nvSpPr>
              <p:cNvPr id="9177" name="Google Shape;9177;p65"/>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9178" name="Google Shape;9178;p65"/>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FF6B65"/>
                  </a:solidFill>
                  <a:latin typeface="Arial" panose="020B0604020202020204"/>
                  <a:cs typeface="Arial" panose="020B0604020202020204"/>
                  <a:sym typeface="Arial" panose="020B0604020202020204"/>
                </a:endParaRPr>
              </a:p>
            </p:txBody>
          </p:sp>
        </p:grpSp>
        <p:grpSp>
          <p:nvGrpSpPr>
            <p:cNvPr id="9179" name="Google Shape;9179;p65"/>
            <p:cNvGrpSpPr/>
            <p:nvPr/>
          </p:nvGrpSpPr>
          <p:grpSpPr>
            <a:xfrm>
              <a:off x="3265985" y="3226989"/>
              <a:ext cx="87151" cy="346202"/>
              <a:chOff x="2680375" y="3423800"/>
              <a:chExt cx="182975" cy="761050"/>
            </a:xfrm>
          </p:grpSpPr>
          <p:sp>
            <p:nvSpPr>
              <p:cNvPr id="9180" name="Google Shape;9180;p65"/>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9181" name="Google Shape;9181;p65"/>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182" name="Google Shape;9182;p65"/>
            <p:cNvGrpSpPr/>
            <p:nvPr/>
          </p:nvGrpSpPr>
          <p:grpSpPr>
            <a:xfrm>
              <a:off x="3855466" y="3289811"/>
              <a:ext cx="112514" cy="94210"/>
              <a:chOff x="3918000" y="3561900"/>
              <a:chExt cx="236225" cy="207100"/>
            </a:xfrm>
          </p:grpSpPr>
          <p:sp>
            <p:nvSpPr>
              <p:cNvPr id="9183" name="Google Shape;9183;p65"/>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9184" name="Google Shape;9184;p65"/>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185" name="Google Shape;9185;p65"/>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86" name="Google Shape;9186;p65"/>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87" name="Google Shape;9187;p65"/>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FF6B65"/>
                </a:solidFill>
                <a:latin typeface="Arial" panose="020B0604020202020204"/>
                <a:cs typeface="Arial" panose="020B0604020202020204"/>
                <a:sym typeface="Arial" panose="020B0604020202020204"/>
              </a:endParaRPr>
            </a:p>
          </p:txBody>
        </p:sp>
        <p:grpSp>
          <p:nvGrpSpPr>
            <p:cNvPr id="9188" name="Google Shape;9188;p65"/>
            <p:cNvGrpSpPr/>
            <p:nvPr/>
          </p:nvGrpSpPr>
          <p:grpSpPr>
            <a:xfrm>
              <a:off x="2905224" y="2311071"/>
              <a:ext cx="596721" cy="528992"/>
              <a:chOff x="1922950" y="1410350"/>
              <a:chExt cx="1252825" cy="1162875"/>
            </a:xfrm>
          </p:grpSpPr>
          <p:sp>
            <p:nvSpPr>
              <p:cNvPr id="9189" name="Google Shape;9189;p65"/>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0" name="Google Shape;9190;p65"/>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1" name="Google Shape;9191;p65"/>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2" name="Google Shape;9192;p65"/>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3" name="Google Shape;9193;p65"/>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4" name="Google Shape;9194;p65"/>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5" name="Google Shape;9195;p65"/>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6" name="Google Shape;9196;p65"/>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7" name="Google Shape;9197;p65"/>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8" name="Google Shape;9198;p65"/>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99" name="Google Shape;9199;p65"/>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0" name="Google Shape;9200;p65"/>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1" name="Google Shape;9201;p65"/>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2" name="Google Shape;9202;p65"/>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3" name="Google Shape;9203;p65"/>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4" name="Google Shape;9204;p65"/>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A6CBC2"/>
                  </a:solidFill>
                  <a:latin typeface="Arial" panose="020B0604020202020204"/>
                  <a:cs typeface="Arial" panose="020B0604020202020204"/>
                  <a:sym typeface="Arial" panose="020B0604020202020204"/>
                </a:endParaRPr>
              </a:p>
            </p:txBody>
          </p:sp>
        </p:grpSp>
        <p:sp>
          <p:nvSpPr>
            <p:cNvPr id="9205" name="Google Shape;9205;p65"/>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6" name="Google Shape;9206;p65"/>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7" name="Google Shape;9207;p65"/>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8" name="Google Shape;9208;p65"/>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09" name="Google Shape;9209;p65"/>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0" name="Google Shape;9210;p65"/>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1" name="Google Shape;9211;p65"/>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2" name="Google Shape;9212;p65"/>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3" name="Google Shape;9213;p65"/>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4" name="Google Shape;9214;p65"/>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5" name="Google Shape;9215;p65"/>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6" name="Google Shape;9216;p65"/>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7" name="Google Shape;9217;p65"/>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8" name="Google Shape;9218;p65"/>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19" name="Google Shape;9219;p65"/>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20" name="Google Shape;9220;p65"/>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21" name="Google Shape;9221;p65"/>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22" name="Google Shape;9222;p65"/>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23" name="Google Shape;9223;p65"/>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24" name="Google Shape;9224;p65"/>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FF6B65"/>
                </a:solidFill>
                <a:latin typeface="Arial" panose="020B0604020202020204"/>
                <a:cs typeface="Arial" panose="020B0604020202020204"/>
                <a:sym typeface="Arial" panose="020B0604020202020204"/>
              </a:endParaRPr>
            </a:p>
          </p:txBody>
        </p:sp>
        <p:sp>
          <p:nvSpPr>
            <p:cNvPr id="9225" name="Google Shape;9225;p65"/>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A6CBC2"/>
                </a:solidFill>
                <a:latin typeface="Arial" panose="020B0604020202020204"/>
                <a:cs typeface="Arial" panose="020B0604020202020204"/>
                <a:sym typeface="Arial" panose="020B0604020202020204"/>
              </a:endParaRPr>
            </a:p>
          </p:txBody>
        </p:sp>
        <p:sp>
          <p:nvSpPr>
            <p:cNvPr id="9226" name="Google Shape;9226;p65"/>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227" name="Google Shape;9227;p65"/>
            <p:cNvGrpSpPr/>
            <p:nvPr/>
          </p:nvGrpSpPr>
          <p:grpSpPr>
            <a:xfrm>
              <a:off x="3280929" y="3294542"/>
              <a:ext cx="109894" cy="272224"/>
              <a:chOff x="2711750" y="3572300"/>
              <a:chExt cx="230725" cy="598425"/>
            </a:xfrm>
          </p:grpSpPr>
          <p:sp>
            <p:nvSpPr>
              <p:cNvPr id="9228" name="Google Shape;9228;p65"/>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29" name="Google Shape;9229;p65"/>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230" name="Google Shape;9230;p65"/>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231" name="Google Shape;9231;p65"/>
            <p:cNvGrpSpPr/>
            <p:nvPr/>
          </p:nvGrpSpPr>
          <p:grpSpPr>
            <a:xfrm>
              <a:off x="3790439" y="2408636"/>
              <a:ext cx="73017" cy="75684"/>
              <a:chOff x="3781475" y="1624825"/>
              <a:chExt cx="153300" cy="166375"/>
            </a:xfrm>
          </p:grpSpPr>
          <p:sp>
            <p:nvSpPr>
              <p:cNvPr id="9232" name="Google Shape;9232;p65"/>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33" name="Google Shape;9233;p65"/>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34" name="Google Shape;9234;p65"/>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35" name="Google Shape;9235;p65"/>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236" name="Google Shape;9236;p65"/>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37" name="Google Shape;9237;p65"/>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38" name="Google Shape;9238;p65"/>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39" name="Google Shape;9239;p65"/>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40" name="Google Shape;9240;p65"/>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41" name="Google Shape;9241;p65"/>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42" name="Google Shape;9242;p65"/>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243" name="Google Shape;9243;p65"/>
            <p:cNvGrpSpPr/>
            <p:nvPr/>
          </p:nvGrpSpPr>
          <p:grpSpPr>
            <a:xfrm>
              <a:off x="4403342" y="3107749"/>
              <a:ext cx="316680" cy="101374"/>
              <a:chOff x="5068275" y="3161675"/>
              <a:chExt cx="664875" cy="222850"/>
            </a:xfrm>
          </p:grpSpPr>
          <p:sp>
            <p:nvSpPr>
              <p:cNvPr id="9244" name="Google Shape;9244;p65"/>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45" name="Google Shape;9245;p65"/>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46" name="Google Shape;9246;p65"/>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47" name="Google Shape;9247;p65"/>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248" name="Google Shape;9248;p65"/>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49" name="Google Shape;9249;p65"/>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0" name="Google Shape;9250;p65"/>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1" name="Google Shape;9251;p65"/>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2" name="Google Shape;9252;p65"/>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3" name="Google Shape;9253;p65"/>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4" name="Google Shape;9254;p65"/>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5" name="Google Shape;9255;p65"/>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6" name="Google Shape;9256;p65"/>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7" name="Google Shape;9257;p65"/>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8" name="Google Shape;9258;p65"/>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59" name="Google Shape;9259;p65"/>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0" name="Google Shape;9260;p65"/>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1" name="Google Shape;9261;p65"/>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2" name="Google Shape;9262;p65"/>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3" name="Google Shape;9263;p65"/>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4" name="Google Shape;9264;p65"/>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5" name="Google Shape;9265;p65"/>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6" name="Google Shape;9266;p65"/>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7" name="Google Shape;9267;p65"/>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8" name="Google Shape;9268;p65"/>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69" name="Google Shape;9269;p65"/>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0" name="Google Shape;9270;p65"/>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1" name="Google Shape;9271;p65"/>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2" name="Google Shape;9272;p65"/>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3" name="Google Shape;9273;p65"/>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4" name="Google Shape;9274;p65"/>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5" name="Google Shape;9275;p65"/>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6" name="Google Shape;9276;p65"/>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277" name="Google Shape;9277;p65"/>
            <p:cNvGrpSpPr/>
            <p:nvPr/>
          </p:nvGrpSpPr>
          <p:grpSpPr>
            <a:xfrm>
              <a:off x="3697513" y="2707266"/>
              <a:ext cx="59549" cy="79733"/>
              <a:chOff x="3586375" y="2281300"/>
              <a:chExt cx="125025" cy="175275"/>
            </a:xfrm>
          </p:grpSpPr>
          <p:sp>
            <p:nvSpPr>
              <p:cNvPr id="9278" name="Google Shape;9278;p65"/>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79" name="Google Shape;9279;p65"/>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280" name="Google Shape;9280;p65"/>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281" name="Google Shape;9281;p65"/>
            <p:cNvGrpSpPr/>
            <p:nvPr/>
          </p:nvGrpSpPr>
          <p:grpSpPr>
            <a:xfrm>
              <a:off x="4513224" y="3221724"/>
              <a:ext cx="274563" cy="280321"/>
              <a:chOff x="5298975" y="3412225"/>
              <a:chExt cx="576450" cy="616225"/>
            </a:xfrm>
          </p:grpSpPr>
          <p:sp>
            <p:nvSpPr>
              <p:cNvPr id="9282" name="Google Shape;9282;p65"/>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A6CBC2"/>
                  </a:solidFill>
                  <a:latin typeface="Arial" panose="020B0604020202020204"/>
                  <a:cs typeface="Arial" panose="020B0604020202020204"/>
                  <a:sym typeface="Arial" panose="020B0604020202020204"/>
                </a:endParaRPr>
              </a:p>
            </p:txBody>
          </p:sp>
          <p:sp>
            <p:nvSpPr>
              <p:cNvPr id="9283" name="Google Shape;9283;p65"/>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284" name="Google Shape;9284;p65"/>
            <p:cNvGrpSpPr/>
            <p:nvPr/>
          </p:nvGrpSpPr>
          <p:grpSpPr>
            <a:xfrm>
              <a:off x="4824403" y="3421846"/>
              <a:ext cx="110132" cy="130647"/>
              <a:chOff x="5952300" y="3852150"/>
              <a:chExt cx="231225" cy="287200"/>
            </a:xfrm>
          </p:grpSpPr>
          <p:sp>
            <p:nvSpPr>
              <p:cNvPr id="9285" name="Google Shape;9285;p65"/>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86" name="Google Shape;9286;p65"/>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287" name="Google Shape;9287;p65"/>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88" name="Google Shape;9288;p65"/>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89" name="Google Shape;9289;p65"/>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0" name="Google Shape;9290;p65"/>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1" name="Google Shape;9291;p65"/>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2" name="Google Shape;9292;p65"/>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3" name="Google Shape;9293;p65"/>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4" name="Google Shape;9294;p65"/>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295" name="Google Shape;9295;p65"/>
            <p:cNvGrpSpPr/>
            <p:nvPr/>
          </p:nvGrpSpPr>
          <p:grpSpPr>
            <a:xfrm>
              <a:off x="4295710" y="3079670"/>
              <a:ext cx="14968" cy="27135"/>
              <a:chOff x="4842300" y="3099950"/>
              <a:chExt cx="31425" cy="59650"/>
            </a:xfrm>
          </p:grpSpPr>
          <p:sp>
            <p:nvSpPr>
              <p:cNvPr id="9296" name="Google Shape;9296;p65"/>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7" name="Google Shape;9297;p65"/>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8" name="Google Shape;9298;p65"/>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99" name="Google Shape;9299;p65"/>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300" name="Google Shape;9300;p65"/>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1" name="Google Shape;9301;p65"/>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2" name="Google Shape;9302;p65"/>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3" name="Google Shape;9303;p65"/>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4" name="Google Shape;9304;p65"/>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5" name="Google Shape;9305;p65"/>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6" name="Google Shape;9306;p65"/>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07" name="Google Shape;9307;p65"/>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308" name="Google Shape;9308;p65"/>
            <p:cNvGrpSpPr/>
            <p:nvPr/>
          </p:nvGrpSpPr>
          <p:grpSpPr>
            <a:xfrm>
              <a:off x="3831056" y="2816010"/>
              <a:ext cx="37378" cy="27612"/>
              <a:chOff x="3866750" y="2520350"/>
              <a:chExt cx="78475" cy="60700"/>
            </a:xfrm>
          </p:grpSpPr>
          <p:sp>
            <p:nvSpPr>
              <p:cNvPr id="9309" name="Google Shape;9309;p65"/>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0" name="Google Shape;9310;p65"/>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1" name="Google Shape;9311;p65"/>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2" name="Google Shape;9312;p65"/>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313" name="Google Shape;9313;p65"/>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4" name="Google Shape;9314;p65"/>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5" name="Google Shape;9315;p65"/>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6" name="Google Shape;9316;p65"/>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7" name="Google Shape;9317;p65"/>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8" name="Google Shape;9318;p65"/>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19" name="Google Shape;9319;p65"/>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0" name="Google Shape;9320;p65"/>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1" name="Google Shape;9321;p65"/>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2" name="Google Shape;9322;p65"/>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3" name="Google Shape;9323;p65"/>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4" name="Google Shape;9324;p65"/>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5" name="Google Shape;9325;p65"/>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6" name="Google Shape;9326;p65"/>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7" name="Google Shape;9327;p65"/>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8" name="Google Shape;9328;p65"/>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29" name="Google Shape;9329;p65"/>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FF6B65"/>
                </a:solidFill>
                <a:latin typeface="Arial" panose="020B0604020202020204"/>
                <a:cs typeface="Arial" panose="020B0604020202020204"/>
                <a:sym typeface="Arial" panose="020B0604020202020204"/>
              </a:endParaRPr>
            </a:p>
          </p:txBody>
        </p:sp>
        <p:sp>
          <p:nvSpPr>
            <p:cNvPr id="9330" name="Google Shape;9330;p65"/>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1" name="Google Shape;9331;p65"/>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2" name="Google Shape;9332;p65"/>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3" name="Google Shape;9333;p65"/>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4" name="Google Shape;9334;p65"/>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5" name="Google Shape;9335;p65"/>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6" name="Google Shape;9336;p65"/>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7" name="Google Shape;9337;p65"/>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8" name="Google Shape;9338;p65"/>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39" name="Google Shape;9339;p65"/>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0" name="Google Shape;9340;p65"/>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1" name="Google Shape;9341;p65"/>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FF6B65"/>
                </a:solidFill>
                <a:latin typeface="Arial" panose="020B0604020202020204"/>
                <a:cs typeface="Arial" panose="020B0604020202020204"/>
                <a:sym typeface="Arial" panose="020B0604020202020204"/>
              </a:endParaRPr>
            </a:p>
          </p:txBody>
        </p:sp>
        <p:sp>
          <p:nvSpPr>
            <p:cNvPr id="9342" name="Google Shape;9342;p65"/>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3" name="Google Shape;9343;p65"/>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4" name="Google Shape;9344;p65"/>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5" name="Google Shape;9345;p65"/>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6" name="Google Shape;9346;p65"/>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7" name="Google Shape;9347;p65"/>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8" name="Google Shape;9348;p65"/>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49" name="Google Shape;9349;p65"/>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50" name="Google Shape;9350;p65"/>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51" name="Google Shape;9351;p65"/>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52" name="Google Shape;9352;p65"/>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53" name="Google Shape;9353;p65"/>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54" name="Google Shape;9354;p65"/>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9355" name="Google Shape;9355;p65"/>
            <p:cNvGrpSpPr/>
            <p:nvPr/>
          </p:nvGrpSpPr>
          <p:grpSpPr>
            <a:xfrm>
              <a:off x="3632736" y="3051591"/>
              <a:ext cx="63288" cy="45217"/>
              <a:chOff x="3450375" y="3038225"/>
              <a:chExt cx="132875" cy="99400"/>
            </a:xfrm>
          </p:grpSpPr>
          <p:sp>
            <p:nvSpPr>
              <p:cNvPr id="9356" name="Google Shape;9356;p65"/>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57" name="Google Shape;9357;p65"/>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358" name="Google Shape;9358;p65"/>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59" name="Google Shape;9359;p65"/>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0" name="Google Shape;9360;p65"/>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1" name="Google Shape;9361;p65"/>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2" name="Google Shape;9362;p65"/>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3" name="Google Shape;9363;p65"/>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4" name="Google Shape;9364;p65"/>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5" name="Google Shape;9365;p65"/>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6" name="Google Shape;9366;p65"/>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A6CBC2"/>
                </a:solidFill>
                <a:latin typeface="Arial" panose="020B0604020202020204"/>
                <a:cs typeface="Arial" panose="020B0604020202020204"/>
                <a:sym typeface="Arial" panose="020B0604020202020204"/>
              </a:endParaRPr>
            </a:p>
          </p:txBody>
        </p:sp>
        <p:sp>
          <p:nvSpPr>
            <p:cNvPr id="9367" name="Google Shape;9367;p65"/>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8" name="Google Shape;9368;p65"/>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69" name="Google Shape;9369;p65"/>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0" name="Google Shape;9370;p65"/>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1" name="Google Shape;9371;p65"/>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2" name="Google Shape;9372;p65"/>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3" name="Google Shape;9373;p65"/>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4" name="Google Shape;9374;p65"/>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5" name="Google Shape;9375;p65"/>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6" name="Google Shape;9376;p65"/>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A6CBC2"/>
                </a:solidFill>
                <a:latin typeface="Arial" panose="020B0604020202020204"/>
                <a:cs typeface="Arial" panose="020B0604020202020204"/>
                <a:sym typeface="Arial" panose="020B0604020202020204"/>
              </a:endParaRPr>
            </a:p>
          </p:txBody>
        </p:sp>
        <p:sp>
          <p:nvSpPr>
            <p:cNvPr id="9377" name="Google Shape;9377;p65"/>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8" name="Google Shape;9378;p65"/>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79" name="Google Shape;9379;p65"/>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0" name="Google Shape;9380;p65"/>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1" name="Google Shape;9381;p65"/>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2" name="Google Shape;9382;p65"/>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FF6B65"/>
                </a:solidFill>
                <a:latin typeface="Arial" panose="020B0604020202020204"/>
                <a:cs typeface="Arial" panose="020B0604020202020204"/>
                <a:sym typeface="Arial" panose="020B0604020202020204"/>
              </a:endParaRPr>
            </a:p>
          </p:txBody>
        </p:sp>
        <p:sp>
          <p:nvSpPr>
            <p:cNvPr id="9383" name="Google Shape;9383;p65"/>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4" name="Google Shape;9384;p65"/>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5" name="Google Shape;9385;p65"/>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6" name="Google Shape;9386;p65"/>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7" name="Google Shape;9387;p65"/>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8" name="Google Shape;9388;p65"/>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89" name="Google Shape;9389;p65"/>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0" name="Google Shape;9390;p65"/>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1" name="Google Shape;9391;p65"/>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2" name="Google Shape;9392;p65"/>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393" name="Google Shape;9393;p65"/>
          <p:cNvGrpSpPr/>
          <p:nvPr/>
        </p:nvGrpSpPr>
        <p:grpSpPr>
          <a:xfrm>
            <a:off x="4738842" y="1644454"/>
            <a:ext cx="2770909" cy="1822077"/>
            <a:chOff x="235800" y="830650"/>
            <a:chExt cx="6978450" cy="4588844"/>
          </a:xfrm>
        </p:grpSpPr>
        <p:sp>
          <p:nvSpPr>
            <p:cNvPr id="9394" name="Google Shape;9394;p6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5" name="Google Shape;9395;p6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6" name="Google Shape;9396;p6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7" name="Google Shape;9397;p6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8" name="Google Shape;9398;p6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99" name="Google Shape;9399;p6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9400" name="Google Shape;9400;p65"/>
          <p:cNvGrpSpPr/>
          <p:nvPr/>
        </p:nvGrpSpPr>
        <p:grpSpPr>
          <a:xfrm>
            <a:off x="990171" y="4085923"/>
            <a:ext cx="3497168" cy="1778053"/>
            <a:chOff x="238125" y="1038125"/>
            <a:chExt cx="7146800" cy="3633625"/>
          </a:xfrm>
        </p:grpSpPr>
        <p:sp>
          <p:nvSpPr>
            <p:cNvPr id="9401" name="Google Shape;9401;p65"/>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2" name="Google Shape;9402;p65"/>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3" name="Google Shape;9403;p65"/>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4" name="Google Shape;9404;p65"/>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5" name="Google Shape;9405;p65"/>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6" name="Google Shape;9406;p65"/>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7" name="Google Shape;9407;p65"/>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8" name="Google Shape;9408;p65"/>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09" name="Google Shape;9409;p65"/>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0" name="Google Shape;9410;p65"/>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1" name="Google Shape;9411;p65"/>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2" name="Google Shape;9412;p65"/>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3" name="Google Shape;9413;p65"/>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4" name="Google Shape;9414;p65"/>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5" name="Google Shape;9415;p65"/>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6" name="Google Shape;9416;p65"/>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7" name="Google Shape;9417;p65"/>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8" name="Google Shape;9418;p65"/>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19" name="Google Shape;9419;p65"/>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0" name="Google Shape;9420;p65"/>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1" name="Google Shape;9421;p65"/>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2" name="Google Shape;9422;p65"/>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3" name="Google Shape;9423;p65"/>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4" name="Google Shape;9424;p65"/>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5" name="Google Shape;9425;p65"/>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6" name="Google Shape;9426;p65"/>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7" name="Google Shape;9427;p65"/>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8" name="Google Shape;9428;p65"/>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29" name="Google Shape;9429;p65"/>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0" name="Google Shape;9430;p65"/>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1" name="Google Shape;9431;p65"/>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2" name="Google Shape;9432;p65"/>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3" name="Google Shape;9433;p65"/>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4" name="Google Shape;9434;p65"/>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5" name="Google Shape;9435;p65"/>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6" name="Google Shape;9436;p65"/>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7" name="Google Shape;9437;p65"/>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8" name="Google Shape;9438;p65"/>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39" name="Google Shape;9439;p65"/>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0" name="Google Shape;9440;p65"/>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1" name="Google Shape;9441;p65"/>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2" name="Google Shape;9442;p65"/>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3" name="Google Shape;9443;p65"/>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4" name="Google Shape;9444;p65"/>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5" name="Google Shape;9445;p65"/>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6" name="Google Shape;9446;p65"/>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7" name="Google Shape;9447;p65"/>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8" name="Google Shape;9448;p65"/>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49" name="Google Shape;9449;p65"/>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0" name="Google Shape;9450;p65"/>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1" name="Google Shape;9451;p65"/>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2" name="Google Shape;9452;p65"/>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3" name="Google Shape;9453;p65"/>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4" name="Google Shape;9454;p65"/>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5" name="Google Shape;9455;p65"/>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6" name="Google Shape;9456;p65"/>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7" name="Google Shape;9457;p65"/>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8" name="Google Shape;9458;p65"/>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59" name="Google Shape;9459;p65"/>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0" name="Google Shape;9460;p65"/>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1" name="Google Shape;9461;p65"/>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2" name="Google Shape;9462;p65"/>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3" name="Google Shape;9463;p65"/>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4" name="Google Shape;9464;p65"/>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5" name="Google Shape;9465;p65"/>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6" name="Google Shape;9466;p65"/>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7" name="Google Shape;9467;p65"/>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8" name="Google Shape;9468;p65"/>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69" name="Google Shape;9469;p65"/>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0" name="Google Shape;9470;p65"/>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1" name="Google Shape;9471;p65"/>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2" name="Google Shape;9472;p65"/>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3" name="Google Shape;9473;p65"/>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4" name="Google Shape;9474;p65"/>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5" name="Google Shape;9475;p65"/>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6" name="Google Shape;9476;p65"/>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7" name="Google Shape;9477;p65"/>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8" name="Google Shape;9478;p65"/>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79" name="Google Shape;9479;p65"/>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0" name="Google Shape;9480;p65"/>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1" name="Google Shape;9481;p65"/>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2" name="Google Shape;9482;p65"/>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3" name="Google Shape;9483;p65"/>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4" name="Google Shape;9484;p65"/>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5" name="Google Shape;9485;p65"/>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6" name="Google Shape;9486;p65"/>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7" name="Google Shape;9487;p65"/>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8" name="Google Shape;9488;p65"/>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89" name="Google Shape;9489;p65"/>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0" name="Google Shape;9490;p65"/>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1" name="Google Shape;9491;p65"/>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2" name="Google Shape;9492;p65"/>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3" name="Google Shape;9493;p65"/>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4" name="Google Shape;9494;p65"/>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5" name="Google Shape;9495;p65"/>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6" name="Google Shape;9496;p65"/>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7" name="Google Shape;9497;p65"/>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8" name="Google Shape;9498;p65"/>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99" name="Google Shape;9499;p65"/>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0" name="Google Shape;9500;p65"/>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1" name="Google Shape;9501;p65"/>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2" name="Google Shape;9502;p65"/>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3" name="Google Shape;9503;p65"/>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4" name="Google Shape;9504;p65"/>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5" name="Google Shape;9505;p65"/>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6" name="Google Shape;9506;p65"/>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7" name="Google Shape;9507;p65"/>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8" name="Google Shape;9508;p65"/>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09" name="Google Shape;9509;p65"/>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0" name="Google Shape;9510;p65"/>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1" name="Google Shape;9511;p65"/>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2" name="Google Shape;9512;p65"/>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3" name="Google Shape;9513;p65"/>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4" name="Google Shape;9514;p65"/>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5" name="Google Shape;9515;p65"/>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6" name="Google Shape;9516;p65"/>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7" name="Google Shape;9517;p65"/>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8" name="Google Shape;9518;p65"/>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19" name="Google Shape;9519;p65"/>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0" name="Google Shape;9520;p65"/>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1" name="Google Shape;9521;p65"/>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2" name="Google Shape;9522;p65"/>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3" name="Google Shape;9523;p65"/>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4" name="Google Shape;9524;p65"/>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5" name="Google Shape;9525;p65"/>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6" name="Google Shape;9526;p65"/>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7" name="Google Shape;9527;p65"/>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8" name="Google Shape;9528;p65"/>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29" name="Google Shape;9529;p65"/>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0" name="Google Shape;9530;p65"/>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1" name="Google Shape;9531;p65"/>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2" name="Google Shape;9532;p65"/>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3" name="Google Shape;9533;p65"/>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4" name="Google Shape;9534;p65"/>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5" name="Google Shape;9535;p65"/>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6" name="Google Shape;9536;p65"/>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7" name="Google Shape;9537;p65"/>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8" name="Google Shape;9538;p65"/>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39" name="Google Shape;9539;p65"/>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0" name="Google Shape;9540;p65"/>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1" name="Google Shape;9541;p65"/>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2" name="Google Shape;9542;p65"/>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3" name="Google Shape;9543;p65"/>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4" name="Google Shape;9544;p65"/>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5" name="Google Shape;9545;p65"/>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6" name="Google Shape;9546;p65"/>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7" name="Google Shape;9547;p65"/>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8" name="Google Shape;9548;p65"/>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49" name="Google Shape;9549;p65"/>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0" name="Google Shape;9550;p65"/>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1" name="Google Shape;9551;p65"/>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2" name="Google Shape;9552;p65"/>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3" name="Google Shape;9553;p65"/>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4" name="Google Shape;9554;p65"/>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5" name="Google Shape;9555;p65"/>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6" name="Google Shape;9556;p65"/>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7" name="Google Shape;9557;p65"/>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8" name="Google Shape;9558;p65"/>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59" name="Google Shape;9559;p65"/>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0" name="Google Shape;9560;p65"/>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1" name="Google Shape;9561;p65"/>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2" name="Google Shape;9562;p65"/>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3" name="Google Shape;9563;p65"/>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4" name="Google Shape;9564;p65"/>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5" name="Google Shape;9565;p65"/>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6" name="Google Shape;9566;p65"/>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7" name="Google Shape;9567;p65"/>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8" name="Google Shape;9568;p65"/>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69" name="Google Shape;9569;p65"/>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0" name="Google Shape;9570;p65"/>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1" name="Google Shape;9571;p65"/>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2" name="Google Shape;9572;p65"/>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3" name="Google Shape;9573;p65"/>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4" name="Google Shape;9574;p65"/>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5" name="Google Shape;9575;p65"/>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6" name="Google Shape;9576;p65"/>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7" name="Google Shape;9577;p65"/>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8" name="Google Shape;9578;p65"/>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79" name="Google Shape;9579;p65"/>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0" name="Google Shape;9580;p65"/>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1" name="Google Shape;9581;p65"/>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2" name="Google Shape;9582;p65"/>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3" name="Google Shape;9583;p65"/>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4" name="Google Shape;9584;p65"/>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5" name="Google Shape;9585;p65"/>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6" name="Google Shape;9586;p65"/>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7" name="Google Shape;9587;p65"/>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8" name="Google Shape;9588;p65"/>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89" name="Google Shape;9589;p65"/>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0" name="Google Shape;9590;p65"/>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1" name="Google Shape;9591;p65"/>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2" name="Google Shape;9592;p65"/>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3" name="Google Shape;9593;p65"/>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4" name="Google Shape;9594;p65"/>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5" name="Google Shape;9595;p65"/>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6" name="Google Shape;9596;p65"/>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7" name="Google Shape;9597;p65"/>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8" name="Google Shape;9598;p65"/>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99" name="Google Shape;9599;p65"/>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0" name="Google Shape;9600;p65"/>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1" name="Google Shape;9601;p65"/>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2" name="Google Shape;9602;p65"/>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3" name="Google Shape;9603;p65"/>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4" name="Google Shape;9604;p65"/>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5" name="Google Shape;9605;p65"/>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6" name="Google Shape;9606;p65"/>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7" name="Google Shape;9607;p65"/>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8" name="Google Shape;9608;p65"/>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09" name="Google Shape;9609;p65"/>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0" name="Google Shape;9610;p65"/>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1" name="Google Shape;9611;p65"/>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2" name="Google Shape;9612;p65"/>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3" name="Google Shape;9613;p65"/>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4" name="Google Shape;9614;p65"/>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5" name="Google Shape;9615;p65"/>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6" name="Google Shape;9616;p65"/>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7" name="Google Shape;9617;p65"/>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8" name="Google Shape;9618;p65"/>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19" name="Google Shape;9619;p65"/>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0" name="Google Shape;9620;p65"/>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1" name="Google Shape;9621;p65"/>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2" name="Google Shape;9622;p65"/>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3" name="Google Shape;9623;p65"/>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4" name="Google Shape;9624;p65"/>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5" name="Google Shape;9625;p65"/>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6" name="Google Shape;9626;p65"/>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7" name="Google Shape;9627;p65"/>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8" name="Google Shape;9628;p65"/>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29" name="Google Shape;9629;p65"/>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0" name="Google Shape;9630;p65"/>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1" name="Google Shape;9631;p65"/>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2" name="Google Shape;9632;p65"/>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3" name="Google Shape;9633;p65"/>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4" name="Google Shape;9634;p65"/>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5" name="Google Shape;9635;p65"/>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6" name="Google Shape;9636;p65"/>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7" name="Google Shape;9637;p65"/>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8" name="Google Shape;9638;p65"/>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39" name="Google Shape;9639;p65"/>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0" name="Google Shape;9640;p65"/>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1" name="Google Shape;9641;p65"/>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2" name="Google Shape;9642;p65"/>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3" name="Google Shape;9643;p65"/>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4" name="Google Shape;9644;p65"/>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5" name="Google Shape;9645;p65"/>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6" name="Google Shape;9646;p65"/>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7" name="Google Shape;9647;p65"/>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8" name="Google Shape;9648;p65"/>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49" name="Google Shape;9649;p65"/>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0" name="Google Shape;9650;p65"/>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1" name="Google Shape;9651;p65"/>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2" name="Google Shape;9652;p65"/>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3" name="Google Shape;9653;p65"/>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4" name="Google Shape;9654;p65"/>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5" name="Google Shape;9655;p65"/>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6" name="Google Shape;9656;p65"/>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7" name="Google Shape;9657;p65"/>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8" name="Google Shape;9658;p65"/>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59" name="Google Shape;9659;p65"/>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0" name="Google Shape;9660;p65"/>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1" name="Google Shape;9661;p65"/>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2" name="Google Shape;9662;p65"/>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3" name="Google Shape;9663;p65"/>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4" name="Google Shape;9664;p65"/>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5" name="Google Shape;9665;p65"/>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6" name="Google Shape;9666;p65"/>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7" name="Google Shape;9667;p65"/>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8" name="Google Shape;9668;p65"/>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69" name="Google Shape;9669;p65"/>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0" name="Google Shape;9670;p65"/>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1" name="Google Shape;9671;p65"/>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2" name="Google Shape;9672;p65"/>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3" name="Google Shape;9673;p65"/>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4" name="Google Shape;9674;p65"/>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5" name="Google Shape;9675;p65"/>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6" name="Google Shape;9676;p65"/>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7" name="Google Shape;9677;p65"/>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8" name="Google Shape;9678;p65"/>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79" name="Google Shape;9679;p65"/>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0" name="Google Shape;9680;p65"/>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1" name="Google Shape;9681;p65"/>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2" name="Google Shape;9682;p65"/>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3" name="Google Shape;9683;p65"/>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4" name="Google Shape;9684;p65"/>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5" name="Google Shape;9685;p65"/>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6" name="Google Shape;9686;p65"/>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7" name="Google Shape;9687;p65"/>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8" name="Google Shape;9688;p65"/>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89" name="Google Shape;9689;p65"/>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0" name="Google Shape;9690;p65"/>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1" name="Google Shape;9691;p65"/>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2" name="Google Shape;9692;p65"/>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3" name="Google Shape;9693;p65"/>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4" name="Google Shape;9694;p65"/>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5" name="Google Shape;9695;p65"/>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6" name="Google Shape;9696;p65"/>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7" name="Google Shape;9697;p65"/>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8" name="Google Shape;9698;p65"/>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99" name="Google Shape;9699;p65"/>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0" name="Google Shape;9700;p65"/>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1" name="Google Shape;9701;p65"/>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2" name="Google Shape;9702;p65"/>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3" name="Google Shape;9703;p65"/>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4" name="Google Shape;9704;p65"/>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5" name="Google Shape;9705;p65"/>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6" name="Google Shape;9706;p65"/>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7" name="Google Shape;9707;p65"/>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8" name="Google Shape;9708;p65"/>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09" name="Google Shape;9709;p65"/>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0" name="Google Shape;9710;p65"/>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1" name="Google Shape;9711;p65"/>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2" name="Google Shape;9712;p65"/>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3" name="Google Shape;9713;p65"/>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4" name="Google Shape;9714;p65"/>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5" name="Google Shape;9715;p65"/>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6" name="Google Shape;9716;p65"/>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7" name="Google Shape;9717;p65"/>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8" name="Google Shape;9718;p65"/>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19" name="Google Shape;9719;p65"/>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0" name="Google Shape;9720;p65"/>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1" name="Google Shape;9721;p65"/>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2" name="Google Shape;9722;p65"/>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3" name="Google Shape;9723;p65"/>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4" name="Google Shape;9724;p65"/>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5" name="Google Shape;9725;p65"/>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6" name="Google Shape;9726;p65"/>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7" name="Google Shape;9727;p65"/>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8" name="Google Shape;9728;p65"/>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29" name="Google Shape;9729;p65"/>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0" name="Google Shape;9730;p65"/>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1" name="Google Shape;9731;p65"/>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2" name="Google Shape;9732;p65"/>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3" name="Google Shape;9733;p65"/>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4" name="Google Shape;9734;p65"/>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5" name="Google Shape;9735;p65"/>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6" name="Google Shape;9736;p65"/>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7" name="Google Shape;9737;p65"/>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8" name="Google Shape;9738;p65"/>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39" name="Google Shape;9739;p65"/>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0" name="Google Shape;9740;p65"/>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1" name="Google Shape;9741;p65"/>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2" name="Google Shape;9742;p65"/>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3" name="Google Shape;9743;p65"/>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4" name="Google Shape;9744;p65"/>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5" name="Google Shape;9745;p65"/>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6" name="Google Shape;9746;p65"/>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7" name="Google Shape;9747;p65"/>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8" name="Google Shape;9748;p65"/>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49" name="Google Shape;9749;p65"/>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0" name="Google Shape;9750;p65"/>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1" name="Google Shape;9751;p65"/>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2" name="Google Shape;9752;p65"/>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3" name="Google Shape;9753;p65"/>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4" name="Google Shape;9754;p65"/>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5" name="Google Shape;9755;p65"/>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6" name="Google Shape;9756;p65"/>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7" name="Google Shape;9757;p65"/>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8" name="Google Shape;9758;p65"/>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59" name="Google Shape;9759;p65"/>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0" name="Google Shape;9760;p65"/>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1" name="Google Shape;9761;p65"/>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2" name="Google Shape;9762;p65"/>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3" name="Google Shape;9763;p65"/>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4" name="Google Shape;9764;p65"/>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5" name="Google Shape;9765;p65"/>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6" name="Google Shape;9766;p65"/>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7" name="Google Shape;9767;p65"/>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8" name="Google Shape;9768;p65"/>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69" name="Google Shape;9769;p65"/>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0" name="Google Shape;9770;p65"/>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1" name="Google Shape;9771;p65"/>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2" name="Google Shape;9772;p65"/>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3" name="Google Shape;9773;p65"/>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4" name="Google Shape;9774;p65"/>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5" name="Google Shape;9775;p65"/>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6" name="Google Shape;9776;p65"/>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7" name="Google Shape;9777;p65"/>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8" name="Google Shape;9778;p65"/>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79" name="Google Shape;9779;p65"/>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0" name="Google Shape;9780;p65"/>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1" name="Google Shape;9781;p65"/>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2" name="Google Shape;9782;p65"/>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3" name="Google Shape;9783;p65"/>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4" name="Google Shape;9784;p65"/>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5" name="Google Shape;9785;p65"/>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6" name="Google Shape;9786;p65"/>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7" name="Google Shape;9787;p65"/>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8" name="Google Shape;9788;p65"/>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89" name="Google Shape;9789;p65"/>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0" name="Google Shape;9790;p65"/>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1" name="Google Shape;9791;p65"/>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2" name="Google Shape;9792;p65"/>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3" name="Google Shape;9793;p65"/>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4" name="Google Shape;9794;p65"/>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5" name="Google Shape;9795;p65"/>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6" name="Google Shape;9796;p65"/>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7" name="Google Shape;9797;p65"/>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8" name="Google Shape;9798;p65"/>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99" name="Google Shape;9799;p65"/>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0" name="Google Shape;9800;p65"/>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1" name="Google Shape;9801;p65"/>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2" name="Google Shape;9802;p65"/>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3" name="Google Shape;9803;p65"/>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4" name="Google Shape;9804;p65"/>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5" name="Google Shape;9805;p65"/>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6" name="Google Shape;9806;p65"/>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7" name="Google Shape;9807;p65"/>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8" name="Google Shape;9808;p65"/>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09" name="Google Shape;9809;p65"/>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0" name="Google Shape;9810;p65"/>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1" name="Google Shape;9811;p65"/>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2" name="Google Shape;9812;p65"/>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3" name="Google Shape;9813;p65"/>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4" name="Google Shape;9814;p65"/>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5" name="Google Shape;9815;p65"/>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6" name="Google Shape;9816;p65"/>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7" name="Google Shape;9817;p65"/>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8" name="Google Shape;9818;p65"/>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19" name="Google Shape;9819;p65"/>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0" name="Google Shape;9820;p65"/>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1" name="Google Shape;9821;p65"/>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2" name="Google Shape;9822;p65"/>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3" name="Google Shape;9823;p65"/>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4" name="Google Shape;9824;p65"/>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5" name="Google Shape;9825;p65"/>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6" name="Google Shape;9826;p65"/>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7" name="Google Shape;9827;p65"/>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8" name="Google Shape;9828;p65"/>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29" name="Google Shape;9829;p65"/>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0" name="Google Shape;9830;p65"/>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1" name="Google Shape;9831;p65"/>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2" name="Google Shape;9832;p65"/>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3" name="Google Shape;9833;p65"/>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4" name="Google Shape;9834;p65"/>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5" name="Google Shape;9835;p65"/>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6" name="Google Shape;9836;p65"/>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7" name="Google Shape;9837;p65"/>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8" name="Google Shape;9838;p65"/>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39" name="Google Shape;9839;p65"/>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0" name="Google Shape;9840;p65"/>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1" name="Google Shape;9841;p65"/>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2" name="Google Shape;9842;p65"/>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3" name="Google Shape;9843;p65"/>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4" name="Google Shape;9844;p65"/>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5" name="Google Shape;9845;p65"/>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6" name="Google Shape;9846;p65"/>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7" name="Google Shape;9847;p65"/>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8" name="Google Shape;9848;p65"/>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49" name="Google Shape;9849;p65"/>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0" name="Google Shape;9850;p65"/>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1" name="Google Shape;9851;p65"/>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2" name="Google Shape;9852;p65"/>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3" name="Google Shape;9853;p65"/>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4" name="Google Shape;9854;p65"/>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5" name="Google Shape;9855;p65"/>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6" name="Google Shape;9856;p65"/>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7" name="Google Shape;9857;p65"/>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8" name="Google Shape;9858;p65"/>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59" name="Google Shape;9859;p65"/>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0" name="Google Shape;9860;p65"/>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1" name="Google Shape;9861;p65"/>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2" name="Google Shape;9862;p65"/>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3" name="Google Shape;9863;p65"/>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4" name="Google Shape;9864;p65"/>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5" name="Google Shape;9865;p65"/>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6" name="Google Shape;9866;p65"/>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7" name="Google Shape;9867;p65"/>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8" name="Google Shape;9868;p65"/>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69" name="Google Shape;9869;p65"/>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0" name="Google Shape;9870;p65"/>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1" name="Google Shape;9871;p65"/>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2" name="Google Shape;9872;p65"/>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3" name="Google Shape;9873;p65"/>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4" name="Google Shape;9874;p65"/>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5" name="Google Shape;9875;p65"/>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6" name="Google Shape;9876;p65"/>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7" name="Google Shape;9877;p65"/>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8" name="Google Shape;9878;p65"/>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79" name="Google Shape;9879;p65"/>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0" name="Google Shape;9880;p65"/>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1" name="Google Shape;9881;p65"/>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2" name="Google Shape;9882;p65"/>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3" name="Google Shape;9883;p65"/>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4" name="Google Shape;9884;p65"/>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5" name="Google Shape;9885;p65"/>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6" name="Google Shape;9886;p65"/>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7" name="Google Shape;9887;p65"/>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8" name="Google Shape;9888;p65"/>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89" name="Google Shape;9889;p65"/>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0" name="Google Shape;9890;p65"/>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1" name="Google Shape;9891;p65"/>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2" name="Google Shape;9892;p65"/>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3" name="Google Shape;9893;p65"/>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4" name="Google Shape;9894;p65"/>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5" name="Google Shape;9895;p65"/>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6" name="Google Shape;9896;p65"/>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7" name="Google Shape;9897;p65"/>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8" name="Google Shape;9898;p65"/>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99" name="Google Shape;9899;p65"/>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0" name="Google Shape;9900;p65"/>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1" name="Google Shape;9901;p65"/>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2" name="Google Shape;9902;p65"/>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3" name="Google Shape;9903;p65"/>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4" name="Google Shape;9904;p65"/>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5" name="Google Shape;9905;p65"/>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6" name="Google Shape;9906;p65"/>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7" name="Google Shape;9907;p65"/>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8" name="Google Shape;9908;p65"/>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09" name="Google Shape;9909;p65"/>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0" name="Google Shape;9910;p65"/>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1" name="Google Shape;9911;p65"/>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2" name="Google Shape;9912;p65"/>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3" name="Google Shape;9913;p65"/>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4" name="Google Shape;9914;p65"/>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5" name="Google Shape;9915;p65"/>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6" name="Google Shape;9916;p65"/>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7" name="Google Shape;9917;p65"/>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8" name="Google Shape;9918;p65"/>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19" name="Google Shape;9919;p65"/>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0" name="Google Shape;9920;p65"/>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1" name="Google Shape;9921;p65"/>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2" name="Google Shape;9922;p65"/>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3" name="Google Shape;9923;p65"/>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4" name="Google Shape;9924;p65"/>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5" name="Google Shape;9925;p65"/>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6" name="Google Shape;9926;p65"/>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7" name="Google Shape;9927;p65"/>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8" name="Google Shape;9928;p65"/>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29" name="Google Shape;9929;p65"/>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0" name="Google Shape;9930;p65"/>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1" name="Google Shape;9931;p65"/>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2" name="Google Shape;9932;p65"/>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3" name="Google Shape;9933;p65"/>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4" name="Google Shape;9934;p65"/>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5" name="Google Shape;9935;p65"/>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6" name="Google Shape;9936;p65"/>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7" name="Google Shape;9937;p65"/>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8" name="Google Shape;9938;p65"/>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39" name="Google Shape;9939;p65"/>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0" name="Google Shape;9940;p65"/>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1" name="Google Shape;9941;p65"/>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2" name="Google Shape;9942;p65"/>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3" name="Google Shape;9943;p65"/>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4" name="Google Shape;9944;p65"/>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5" name="Google Shape;9945;p65"/>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6" name="Google Shape;9946;p65"/>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7" name="Google Shape;9947;p65"/>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8" name="Google Shape;9948;p65"/>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49" name="Google Shape;9949;p65"/>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0" name="Google Shape;9950;p65"/>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1" name="Google Shape;9951;p65"/>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2" name="Google Shape;9952;p65"/>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3" name="Google Shape;9953;p65"/>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4" name="Google Shape;9954;p65"/>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5" name="Google Shape;9955;p65"/>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6" name="Google Shape;9956;p65"/>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7" name="Google Shape;9957;p65"/>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8" name="Google Shape;9958;p65"/>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59" name="Google Shape;9959;p65"/>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0" name="Google Shape;9960;p65"/>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1" name="Google Shape;9961;p65"/>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2" name="Google Shape;9962;p65"/>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3" name="Google Shape;9963;p65"/>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4" name="Google Shape;9964;p65"/>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5" name="Google Shape;9965;p65"/>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6" name="Google Shape;9966;p65"/>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7" name="Google Shape;9967;p65"/>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8" name="Google Shape;9968;p65"/>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69" name="Google Shape;9969;p65"/>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0" name="Google Shape;9970;p65"/>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1" name="Google Shape;9971;p65"/>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2" name="Google Shape;9972;p65"/>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3" name="Google Shape;9973;p65"/>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4" name="Google Shape;9974;p65"/>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5" name="Google Shape;9975;p65"/>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6" name="Google Shape;9976;p65"/>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7" name="Google Shape;9977;p65"/>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8" name="Google Shape;9978;p65"/>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79" name="Google Shape;9979;p65"/>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0" name="Google Shape;9980;p65"/>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1" name="Google Shape;9981;p65"/>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2" name="Google Shape;9982;p65"/>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3" name="Google Shape;9983;p65"/>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4" name="Google Shape;9984;p65"/>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5" name="Google Shape;9985;p65"/>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6" name="Google Shape;9986;p65"/>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7" name="Google Shape;9987;p65"/>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8" name="Google Shape;9988;p65"/>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89" name="Google Shape;9989;p65"/>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0" name="Google Shape;9990;p65"/>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1" name="Google Shape;9991;p65"/>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2" name="Google Shape;9992;p65"/>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3" name="Google Shape;9993;p65"/>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4" name="Google Shape;9994;p65"/>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5" name="Google Shape;9995;p65"/>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6" name="Google Shape;9996;p65"/>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7" name="Google Shape;9997;p65"/>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8" name="Google Shape;9998;p65"/>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99" name="Google Shape;9999;p65"/>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0" name="Google Shape;10000;p65"/>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1" name="Google Shape;10001;p65"/>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2" name="Google Shape;10002;p65"/>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3" name="Google Shape;10003;p65"/>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4" name="Google Shape;10004;p65"/>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5" name="Google Shape;10005;p65"/>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6" name="Google Shape;10006;p65"/>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7" name="Google Shape;10007;p65"/>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8" name="Google Shape;10008;p65"/>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09" name="Google Shape;10009;p65"/>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0" name="Google Shape;10010;p65"/>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1" name="Google Shape;10011;p65"/>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2" name="Google Shape;10012;p65"/>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3" name="Google Shape;10013;p65"/>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4" name="Google Shape;10014;p65"/>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5" name="Google Shape;10015;p65"/>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6" name="Google Shape;10016;p65"/>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7" name="Google Shape;10017;p65"/>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8" name="Google Shape;10018;p65"/>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19" name="Google Shape;10019;p65"/>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0" name="Google Shape;10020;p65"/>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1" name="Google Shape;10021;p65"/>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2" name="Google Shape;10022;p65"/>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3" name="Google Shape;10023;p65"/>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4" name="Google Shape;10024;p65"/>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5" name="Google Shape;10025;p65"/>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6" name="Google Shape;10026;p65"/>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7" name="Google Shape;10027;p65"/>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8" name="Google Shape;10028;p65"/>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29" name="Google Shape;10029;p65"/>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0" name="Google Shape;10030;p65"/>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1" name="Google Shape;10031;p65"/>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2" name="Google Shape;10032;p65"/>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3" name="Google Shape;10033;p65"/>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4" name="Google Shape;10034;p65"/>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5" name="Google Shape;10035;p65"/>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6" name="Google Shape;10036;p65"/>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7" name="Google Shape;10037;p65"/>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8" name="Google Shape;10038;p65"/>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39" name="Google Shape;10039;p65"/>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0" name="Google Shape;10040;p65"/>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1" name="Google Shape;10041;p65"/>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2" name="Google Shape;10042;p65"/>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3" name="Google Shape;10043;p65"/>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4" name="Google Shape;10044;p65"/>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5" name="Google Shape;10045;p65"/>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6" name="Google Shape;10046;p65"/>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7" name="Google Shape;10047;p65"/>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8" name="Google Shape;10048;p65"/>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49" name="Google Shape;10049;p65"/>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0" name="Google Shape;10050;p65"/>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1" name="Google Shape;10051;p65"/>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2" name="Google Shape;10052;p65"/>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3" name="Google Shape;10053;p65"/>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4" name="Google Shape;10054;p65"/>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5" name="Google Shape;10055;p65"/>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6" name="Google Shape;10056;p65"/>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7" name="Google Shape;10057;p65"/>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8" name="Google Shape;10058;p65"/>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59" name="Google Shape;10059;p65"/>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0" name="Google Shape;10060;p65"/>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1" name="Google Shape;10061;p65"/>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2" name="Google Shape;10062;p65"/>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3" name="Google Shape;10063;p65"/>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4" name="Google Shape;10064;p65"/>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5" name="Google Shape;10065;p65"/>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6" name="Google Shape;10066;p65"/>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7" name="Google Shape;10067;p65"/>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8" name="Google Shape;10068;p65"/>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69" name="Google Shape;10069;p65"/>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0" name="Google Shape;10070;p65"/>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1" name="Google Shape;10071;p65"/>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2" name="Google Shape;10072;p65"/>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3" name="Google Shape;10073;p65"/>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4" name="Google Shape;10074;p65"/>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5" name="Google Shape;10075;p65"/>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6" name="Google Shape;10076;p65"/>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7" name="Google Shape;10077;p65"/>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8" name="Google Shape;10078;p65"/>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79" name="Google Shape;10079;p65"/>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0" name="Google Shape;10080;p65"/>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1" name="Google Shape;10081;p65"/>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2" name="Google Shape;10082;p65"/>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3" name="Google Shape;10083;p65"/>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4" name="Google Shape;10084;p65"/>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5" name="Google Shape;10085;p65"/>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6" name="Google Shape;10086;p65"/>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7" name="Google Shape;10087;p65"/>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8" name="Google Shape;10088;p65"/>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89" name="Google Shape;10089;p65"/>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0" name="Google Shape;10090;p65"/>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1" name="Google Shape;10091;p65"/>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2" name="Google Shape;10092;p65"/>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3" name="Google Shape;10093;p65"/>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4" name="Google Shape;10094;p65"/>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5" name="Google Shape;10095;p65"/>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6" name="Google Shape;10096;p65"/>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7" name="Google Shape;10097;p65"/>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8" name="Google Shape;10098;p65"/>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99" name="Google Shape;10099;p65"/>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0" name="Google Shape;10100;p65"/>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1" name="Google Shape;10101;p65"/>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2" name="Google Shape;10102;p65"/>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3" name="Google Shape;10103;p65"/>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4" name="Google Shape;10104;p65"/>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5" name="Google Shape;10105;p65"/>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6" name="Google Shape;10106;p65"/>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7" name="Google Shape;10107;p65"/>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8" name="Google Shape;10108;p65"/>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09" name="Google Shape;10109;p65"/>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0" name="Google Shape;10110;p65"/>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1" name="Google Shape;10111;p65"/>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2" name="Google Shape;10112;p65"/>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3" name="Google Shape;10113;p65"/>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4" name="Google Shape;10114;p65"/>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5" name="Google Shape;10115;p65"/>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6" name="Google Shape;10116;p65"/>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7" name="Google Shape;10117;p65"/>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8" name="Google Shape;10118;p65"/>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19" name="Google Shape;10119;p65"/>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0" name="Google Shape;10120;p65"/>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1" name="Google Shape;10121;p65"/>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2" name="Google Shape;10122;p65"/>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3" name="Google Shape;10123;p65"/>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4" name="Google Shape;10124;p65"/>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5" name="Google Shape;10125;p65"/>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6" name="Google Shape;10126;p65"/>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7" name="Google Shape;10127;p65"/>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8" name="Google Shape;10128;p65"/>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29" name="Google Shape;10129;p65"/>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0" name="Google Shape;10130;p65"/>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1" name="Google Shape;10131;p65"/>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2" name="Google Shape;10132;p65"/>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3" name="Google Shape;10133;p65"/>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4" name="Google Shape;10134;p65"/>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5" name="Google Shape;10135;p65"/>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6" name="Google Shape;10136;p65"/>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7" name="Google Shape;10137;p65"/>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8" name="Google Shape;10138;p65"/>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39" name="Google Shape;10139;p65"/>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0" name="Google Shape;10140;p65"/>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1" name="Google Shape;10141;p65"/>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2" name="Google Shape;10142;p65"/>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3" name="Google Shape;10143;p65"/>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4" name="Google Shape;10144;p65"/>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5" name="Google Shape;10145;p65"/>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6" name="Google Shape;10146;p65"/>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7" name="Google Shape;10147;p65"/>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8" name="Google Shape;10148;p65"/>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49" name="Google Shape;10149;p65"/>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0" name="Google Shape;10150;p65"/>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1" name="Google Shape;10151;p65"/>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2" name="Google Shape;10152;p65"/>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3" name="Google Shape;10153;p65"/>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4" name="Google Shape;10154;p65"/>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5" name="Google Shape;10155;p65"/>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6" name="Google Shape;10156;p65"/>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7" name="Google Shape;10157;p65"/>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8" name="Google Shape;10158;p65"/>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59" name="Google Shape;10159;p65"/>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0" name="Google Shape;10160;p65"/>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1" name="Google Shape;10161;p65"/>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2" name="Google Shape;10162;p65"/>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3" name="Google Shape;10163;p65"/>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4" name="Google Shape;10164;p65"/>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5" name="Google Shape;10165;p65"/>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6" name="Google Shape;10166;p65"/>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7" name="Google Shape;10167;p65"/>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8" name="Google Shape;10168;p65"/>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69" name="Google Shape;10169;p65"/>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0" name="Google Shape;10170;p65"/>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1" name="Google Shape;10171;p65"/>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2" name="Google Shape;10172;p65"/>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3" name="Google Shape;10173;p65"/>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4" name="Google Shape;10174;p65"/>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5" name="Google Shape;10175;p65"/>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6" name="Google Shape;10176;p65"/>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7" name="Google Shape;10177;p65"/>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8" name="Google Shape;10178;p65"/>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79" name="Google Shape;10179;p65"/>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0" name="Google Shape;10180;p65"/>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1" name="Google Shape;10181;p65"/>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2" name="Google Shape;10182;p65"/>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3" name="Google Shape;10183;p65"/>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4" name="Google Shape;10184;p65"/>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5" name="Google Shape;10185;p65"/>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6" name="Google Shape;10186;p65"/>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7" name="Google Shape;10187;p65"/>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8" name="Google Shape;10188;p65"/>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89" name="Google Shape;10189;p65"/>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0" name="Google Shape;10190;p65"/>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1" name="Google Shape;10191;p65"/>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2" name="Google Shape;10192;p65"/>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3" name="Google Shape;10193;p65"/>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4" name="Google Shape;10194;p65"/>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5" name="Google Shape;10195;p65"/>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6" name="Google Shape;10196;p65"/>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7" name="Google Shape;10197;p65"/>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8" name="Google Shape;10198;p65"/>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99" name="Google Shape;10199;p65"/>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0" name="Google Shape;10200;p65"/>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1" name="Google Shape;10201;p65"/>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2" name="Google Shape;10202;p65"/>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3" name="Google Shape;10203;p65"/>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4" name="Google Shape;10204;p65"/>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5" name="Google Shape;10205;p65"/>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6" name="Google Shape;10206;p65"/>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7" name="Google Shape;10207;p65"/>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8" name="Google Shape;10208;p65"/>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09" name="Google Shape;10209;p65"/>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0" name="Google Shape;10210;p65"/>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1" name="Google Shape;10211;p65"/>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2" name="Google Shape;10212;p65"/>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3" name="Google Shape;10213;p65"/>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4" name="Google Shape;10214;p65"/>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5" name="Google Shape;10215;p65"/>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6" name="Google Shape;10216;p65"/>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7" name="Google Shape;10217;p65"/>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8" name="Google Shape;10218;p65"/>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19" name="Google Shape;10219;p65"/>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0" name="Google Shape;10220;p65"/>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1" name="Google Shape;10221;p65"/>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2" name="Google Shape;10222;p65"/>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3" name="Google Shape;10223;p65"/>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4" name="Google Shape;10224;p65"/>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5" name="Google Shape;10225;p65"/>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6" name="Google Shape;10226;p65"/>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7" name="Google Shape;10227;p65"/>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8" name="Google Shape;10228;p65"/>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29" name="Google Shape;10229;p65"/>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0" name="Google Shape;10230;p65"/>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1" name="Google Shape;10231;p65"/>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2" name="Google Shape;10232;p65"/>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3" name="Google Shape;10233;p65"/>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4" name="Google Shape;10234;p65"/>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5" name="Google Shape;10235;p65"/>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6" name="Google Shape;10236;p65"/>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7" name="Google Shape;10237;p65"/>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8" name="Google Shape;10238;p65"/>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39" name="Google Shape;10239;p65"/>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0" name="Google Shape;10240;p65"/>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1" name="Google Shape;10241;p65"/>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2" name="Google Shape;10242;p65"/>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3" name="Google Shape;10243;p65"/>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4" name="Google Shape;10244;p65"/>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5" name="Google Shape;10245;p65"/>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6" name="Google Shape;10246;p65"/>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7" name="Google Shape;10247;p65"/>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8" name="Google Shape;10248;p65"/>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49" name="Google Shape;10249;p65"/>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0" name="Google Shape;10250;p65"/>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1" name="Google Shape;10251;p65"/>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2" name="Google Shape;10252;p65"/>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3" name="Google Shape;10253;p65"/>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4" name="Google Shape;10254;p65"/>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5" name="Google Shape;10255;p65"/>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6" name="Google Shape;10256;p65"/>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7" name="Google Shape;10257;p65"/>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8" name="Google Shape;10258;p65"/>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59" name="Google Shape;10259;p65"/>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0" name="Google Shape;10260;p65"/>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1" name="Google Shape;10261;p65"/>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2" name="Google Shape;10262;p65"/>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3" name="Google Shape;10263;p65"/>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4" name="Google Shape;10264;p65"/>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5" name="Google Shape;10265;p65"/>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6" name="Google Shape;10266;p65"/>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7" name="Google Shape;10267;p65"/>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8" name="Google Shape;10268;p65"/>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69" name="Google Shape;10269;p65"/>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0" name="Google Shape;10270;p65"/>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1" name="Google Shape;10271;p65"/>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2" name="Google Shape;10272;p65"/>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3" name="Google Shape;10273;p65"/>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4" name="Google Shape;10274;p65"/>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5" name="Google Shape;10275;p65"/>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6" name="Google Shape;10276;p65"/>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7" name="Google Shape;10277;p65"/>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8" name="Google Shape;10278;p65"/>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79" name="Google Shape;10279;p65"/>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0" name="Google Shape;10280;p65"/>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1" name="Google Shape;10281;p65"/>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2" name="Google Shape;10282;p65"/>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3" name="Google Shape;10283;p65"/>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4" name="Google Shape;10284;p65"/>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5" name="Google Shape;10285;p65"/>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6" name="Google Shape;10286;p65"/>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7" name="Google Shape;10287;p65"/>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8" name="Google Shape;10288;p65"/>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89" name="Google Shape;10289;p65"/>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0" name="Google Shape;10290;p65"/>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1" name="Google Shape;10291;p65"/>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2" name="Google Shape;10292;p65"/>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3" name="Google Shape;10293;p65"/>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4" name="Google Shape;10294;p65"/>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5" name="Google Shape;10295;p65"/>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6" name="Google Shape;10296;p65"/>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7" name="Google Shape;10297;p65"/>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8" name="Google Shape;10298;p65"/>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99" name="Google Shape;10299;p65"/>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0" name="Google Shape;10300;p65"/>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1" name="Google Shape;10301;p65"/>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2" name="Google Shape;10302;p65"/>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3" name="Google Shape;10303;p65"/>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4" name="Google Shape;10304;p65"/>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5" name="Google Shape;10305;p65"/>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6" name="Google Shape;10306;p65"/>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7" name="Google Shape;10307;p65"/>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8" name="Google Shape;10308;p65"/>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09" name="Google Shape;10309;p65"/>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0" name="Google Shape;10310;p65"/>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1" name="Google Shape;10311;p65"/>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2" name="Google Shape;10312;p65"/>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3" name="Google Shape;10313;p65"/>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4" name="Google Shape;10314;p65"/>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5" name="Google Shape;10315;p65"/>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6" name="Google Shape;10316;p65"/>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7" name="Google Shape;10317;p65"/>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8" name="Google Shape;10318;p65"/>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19" name="Google Shape;10319;p65"/>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0" name="Google Shape;10320;p65"/>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1" name="Google Shape;10321;p65"/>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2" name="Google Shape;10322;p65"/>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3" name="Google Shape;10323;p65"/>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4" name="Google Shape;10324;p65"/>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5" name="Google Shape;10325;p65"/>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6" name="Google Shape;10326;p65"/>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7" name="Google Shape;10327;p65"/>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8" name="Google Shape;10328;p65"/>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29" name="Google Shape;10329;p65"/>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0" name="Google Shape;10330;p65"/>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1" name="Google Shape;10331;p65"/>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2" name="Google Shape;10332;p65"/>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3" name="Google Shape;10333;p65"/>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4" name="Google Shape;10334;p65"/>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5" name="Google Shape;10335;p65"/>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6" name="Google Shape;10336;p65"/>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7" name="Google Shape;10337;p65"/>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8" name="Google Shape;10338;p65"/>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39" name="Google Shape;10339;p65"/>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0" name="Google Shape;10340;p65"/>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1" name="Google Shape;10341;p65"/>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2" name="Google Shape;10342;p65"/>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3" name="Google Shape;10343;p65"/>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4" name="Google Shape;10344;p65"/>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5" name="Google Shape;10345;p65"/>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6" name="Google Shape;10346;p65"/>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7" name="Google Shape;10347;p65"/>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8" name="Google Shape;10348;p65"/>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49" name="Google Shape;10349;p65"/>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0" name="Google Shape;10350;p65"/>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1" name="Google Shape;10351;p65"/>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2" name="Google Shape;10352;p65"/>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3" name="Google Shape;10353;p65"/>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4" name="Google Shape;10354;p65"/>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5" name="Google Shape;10355;p65"/>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6" name="Google Shape;10356;p65"/>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7" name="Google Shape;10357;p65"/>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8" name="Google Shape;10358;p65"/>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59" name="Google Shape;10359;p65"/>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0" name="Google Shape;10360;p65"/>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1" name="Google Shape;10361;p65"/>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2" name="Google Shape;10362;p65"/>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3" name="Google Shape;10363;p65"/>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4" name="Google Shape;10364;p65"/>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5" name="Google Shape;10365;p65"/>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6" name="Google Shape;10366;p65"/>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7" name="Google Shape;10367;p65"/>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8" name="Google Shape;10368;p65"/>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69" name="Google Shape;10369;p65"/>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0" name="Google Shape;10370;p65"/>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1" name="Google Shape;10371;p65"/>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2" name="Google Shape;10372;p65"/>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3" name="Google Shape;10373;p65"/>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4" name="Google Shape;10374;p65"/>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5" name="Google Shape;10375;p65"/>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6" name="Google Shape;10376;p65"/>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7" name="Google Shape;10377;p65"/>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8" name="Google Shape;10378;p65"/>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79" name="Google Shape;10379;p65"/>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0" name="Google Shape;10380;p65"/>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1" name="Google Shape;10381;p65"/>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2" name="Google Shape;10382;p65"/>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3" name="Google Shape;10383;p65"/>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4" name="Google Shape;10384;p65"/>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5" name="Google Shape;10385;p65"/>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6" name="Google Shape;10386;p65"/>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7" name="Google Shape;10387;p65"/>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8" name="Google Shape;10388;p65"/>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89" name="Google Shape;10389;p65"/>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0" name="Google Shape;10390;p65"/>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1" name="Google Shape;10391;p65"/>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2" name="Google Shape;10392;p65"/>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3" name="Google Shape;10393;p65"/>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4" name="Google Shape;10394;p65"/>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5" name="Google Shape;10395;p65"/>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6" name="Google Shape;10396;p65"/>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7" name="Google Shape;10397;p65"/>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8" name="Google Shape;10398;p65"/>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99" name="Google Shape;10399;p65"/>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0" name="Google Shape;10400;p65"/>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1" name="Google Shape;10401;p65"/>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2" name="Google Shape;10402;p65"/>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3" name="Google Shape;10403;p65"/>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4" name="Google Shape;10404;p65"/>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5" name="Google Shape;10405;p65"/>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6" name="Google Shape;10406;p65"/>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7" name="Google Shape;10407;p65"/>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8" name="Google Shape;10408;p65"/>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09" name="Google Shape;10409;p65"/>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0" name="Google Shape;10410;p65"/>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1" name="Google Shape;10411;p65"/>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2" name="Google Shape;10412;p65"/>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3" name="Google Shape;10413;p65"/>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4" name="Google Shape;10414;p65"/>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5" name="Google Shape;10415;p65"/>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6" name="Google Shape;10416;p65"/>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7" name="Google Shape;10417;p65"/>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8" name="Google Shape;10418;p65"/>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19" name="Google Shape;10419;p65"/>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0" name="Google Shape;10420;p65"/>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1" name="Google Shape;10421;p65"/>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2" name="Google Shape;10422;p65"/>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3" name="Google Shape;10423;p65"/>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4" name="Google Shape;10424;p65"/>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5" name="Google Shape;10425;p65"/>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6" name="Google Shape;10426;p65"/>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7" name="Google Shape;10427;p65"/>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8" name="Google Shape;10428;p65"/>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29" name="Google Shape;10429;p65"/>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0" name="Google Shape;10430;p65"/>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1" name="Google Shape;10431;p65"/>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2" name="Google Shape;10432;p65"/>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3" name="Google Shape;10433;p65"/>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4" name="Google Shape;10434;p65"/>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5" name="Google Shape;10435;p65"/>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6" name="Google Shape;10436;p65"/>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7" name="Google Shape;10437;p65"/>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8" name="Google Shape;10438;p65"/>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39" name="Google Shape;10439;p65"/>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0" name="Google Shape;10440;p65"/>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1" name="Google Shape;10441;p65"/>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2" name="Google Shape;10442;p65"/>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3" name="Google Shape;10443;p65"/>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4" name="Google Shape;10444;p65"/>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5" name="Google Shape;10445;p65"/>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6" name="Google Shape;10446;p65"/>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7" name="Google Shape;10447;p65"/>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8" name="Google Shape;10448;p65"/>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49" name="Google Shape;10449;p65"/>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0" name="Google Shape;10450;p65"/>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1" name="Google Shape;10451;p65"/>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2" name="Google Shape;10452;p65"/>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3" name="Google Shape;10453;p65"/>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4" name="Google Shape;10454;p65"/>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5" name="Google Shape;10455;p65"/>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6" name="Google Shape;10456;p65"/>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7" name="Google Shape;10457;p65"/>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8" name="Google Shape;10458;p65"/>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59" name="Google Shape;10459;p65"/>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0" name="Google Shape;10460;p65"/>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1" name="Google Shape;10461;p65"/>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2" name="Google Shape;10462;p65"/>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3" name="Google Shape;10463;p65"/>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4" name="Google Shape;10464;p65"/>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5" name="Google Shape;10465;p65"/>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6" name="Google Shape;10466;p65"/>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7" name="Google Shape;10467;p65"/>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8" name="Google Shape;10468;p65"/>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69" name="Google Shape;10469;p65"/>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0" name="Google Shape;10470;p65"/>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1" name="Google Shape;10471;p65"/>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2" name="Google Shape;10472;p65"/>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3" name="Google Shape;10473;p65"/>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4" name="Google Shape;10474;p65"/>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5" name="Google Shape;10475;p65"/>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6" name="Google Shape;10476;p65"/>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7" name="Google Shape;10477;p65"/>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8" name="Google Shape;10478;p65"/>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79" name="Google Shape;10479;p65"/>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0" name="Google Shape;10480;p65"/>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1" name="Google Shape;10481;p65"/>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2" name="Google Shape;10482;p65"/>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3" name="Google Shape;10483;p65"/>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4" name="Google Shape;10484;p65"/>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5" name="Google Shape;10485;p65"/>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6" name="Google Shape;10486;p65"/>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7" name="Google Shape;10487;p65"/>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8" name="Google Shape;10488;p65"/>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89" name="Google Shape;10489;p65"/>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0" name="Google Shape;10490;p65"/>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1" name="Google Shape;10491;p65"/>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2" name="Google Shape;10492;p65"/>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3" name="Google Shape;10493;p65"/>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4" name="Google Shape;10494;p65"/>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5" name="Google Shape;10495;p65"/>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6" name="Google Shape;10496;p65"/>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7" name="Google Shape;10497;p65"/>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8" name="Google Shape;10498;p65"/>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99" name="Google Shape;10499;p65"/>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0" name="Google Shape;10500;p65"/>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1" name="Google Shape;10501;p65"/>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2" name="Google Shape;10502;p65"/>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3" name="Google Shape;10503;p65"/>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4" name="Google Shape;10504;p65"/>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5" name="Google Shape;10505;p65"/>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6" name="Google Shape;10506;p65"/>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7" name="Google Shape;10507;p65"/>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8" name="Google Shape;10508;p65"/>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09" name="Google Shape;10509;p65"/>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0" name="Google Shape;10510;p65"/>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1" name="Google Shape;10511;p65"/>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2" name="Google Shape;10512;p65"/>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3" name="Google Shape;10513;p65"/>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4" name="Google Shape;10514;p65"/>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5" name="Google Shape;10515;p65"/>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6" name="Google Shape;10516;p65"/>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7" name="Google Shape;10517;p65"/>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8" name="Google Shape;10518;p65"/>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19" name="Google Shape;10519;p65"/>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0" name="Google Shape;10520;p65"/>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1" name="Google Shape;10521;p65"/>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2" name="Google Shape;10522;p65"/>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3" name="Google Shape;10523;p65"/>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4" name="Google Shape;10524;p65"/>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5" name="Google Shape;10525;p65"/>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6" name="Google Shape;10526;p65"/>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7" name="Google Shape;10527;p65"/>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8" name="Google Shape;10528;p65"/>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29" name="Google Shape;10529;p65"/>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0" name="Google Shape;10530;p65"/>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1" name="Google Shape;10531;p65"/>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2" name="Google Shape;10532;p65"/>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3" name="Google Shape;10533;p65"/>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4" name="Google Shape;10534;p65"/>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5" name="Google Shape;10535;p65"/>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6" name="Google Shape;10536;p65"/>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7" name="Google Shape;10537;p65"/>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8" name="Google Shape;10538;p65"/>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39" name="Google Shape;10539;p65"/>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0" name="Google Shape;10540;p65"/>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1" name="Google Shape;10541;p65"/>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2" name="Google Shape;10542;p65"/>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3" name="Google Shape;10543;p65"/>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4" name="Google Shape;10544;p65"/>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5" name="Google Shape;10545;p65"/>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6" name="Google Shape;10546;p65"/>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7" name="Google Shape;10547;p65"/>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8" name="Google Shape;10548;p65"/>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49" name="Google Shape;10549;p65"/>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0" name="Google Shape;10550;p65"/>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1" name="Google Shape;10551;p65"/>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2" name="Google Shape;10552;p65"/>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3" name="Google Shape;10553;p65"/>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4" name="Google Shape;10554;p65"/>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5" name="Google Shape;10555;p65"/>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6" name="Google Shape;10556;p65"/>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7" name="Google Shape;10557;p65"/>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8" name="Google Shape;10558;p65"/>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59" name="Google Shape;10559;p65"/>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0" name="Google Shape;10560;p65"/>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1" name="Google Shape;10561;p65"/>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2" name="Google Shape;10562;p65"/>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3" name="Google Shape;10563;p65"/>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4" name="Google Shape;10564;p65"/>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5" name="Google Shape;10565;p65"/>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6" name="Google Shape;10566;p65"/>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7" name="Google Shape;10567;p65"/>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8" name="Google Shape;10568;p65"/>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69" name="Google Shape;10569;p65"/>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0" name="Google Shape;10570;p65"/>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1" name="Google Shape;10571;p65"/>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2" name="Google Shape;10572;p65"/>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3" name="Google Shape;10573;p65"/>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4" name="Google Shape;10574;p65"/>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5" name="Google Shape;10575;p65"/>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6" name="Google Shape;10576;p65"/>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7" name="Google Shape;10577;p65"/>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8" name="Google Shape;10578;p65"/>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79" name="Google Shape;10579;p65"/>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0" name="Google Shape;10580;p65"/>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1" name="Google Shape;10581;p65"/>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2" name="Google Shape;10582;p65"/>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3" name="Google Shape;10583;p65"/>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4" name="Google Shape;10584;p65"/>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5" name="Google Shape;10585;p65"/>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6" name="Google Shape;10586;p65"/>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7" name="Google Shape;10587;p65"/>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8" name="Google Shape;10588;p65"/>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89" name="Google Shape;10589;p65"/>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0" name="Google Shape;10590;p65"/>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1" name="Google Shape;10591;p65"/>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2" name="Google Shape;10592;p65"/>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3" name="Google Shape;10593;p65"/>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4" name="Google Shape;10594;p65"/>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5" name="Google Shape;10595;p65"/>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6" name="Google Shape;10596;p65"/>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7" name="Google Shape;10597;p65"/>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8" name="Google Shape;10598;p65"/>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99" name="Google Shape;10599;p65"/>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0" name="Google Shape;10600;p65"/>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1" name="Google Shape;10601;p65"/>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2" name="Google Shape;10602;p65"/>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3" name="Google Shape;10603;p65"/>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4" name="Google Shape;10604;p65"/>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5" name="Google Shape;10605;p65"/>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6" name="Google Shape;10606;p65"/>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7" name="Google Shape;10607;p65"/>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8" name="Google Shape;10608;p65"/>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09" name="Google Shape;10609;p65"/>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0" name="Google Shape;10610;p65"/>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1" name="Google Shape;10611;p65"/>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2" name="Google Shape;10612;p65"/>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3" name="Google Shape;10613;p65"/>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4" name="Google Shape;10614;p65"/>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5" name="Google Shape;10615;p65"/>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6" name="Google Shape;10616;p65"/>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7" name="Google Shape;10617;p65"/>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8" name="Google Shape;10618;p65"/>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19" name="Google Shape;10619;p65"/>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0" name="Google Shape;10620;p65"/>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1" name="Google Shape;10621;p65"/>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2" name="Google Shape;10622;p65"/>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3" name="Google Shape;10623;p65"/>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4" name="Google Shape;10624;p65"/>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5" name="Google Shape;10625;p65"/>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6" name="Google Shape;10626;p65"/>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7" name="Google Shape;10627;p65"/>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8" name="Google Shape;10628;p65"/>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29" name="Google Shape;10629;p65"/>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0" name="Google Shape;10630;p65"/>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1" name="Google Shape;10631;p65"/>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2" name="Google Shape;10632;p65"/>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3" name="Google Shape;10633;p65"/>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4" name="Google Shape;10634;p65"/>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5" name="Google Shape;10635;p65"/>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6" name="Google Shape;10636;p65"/>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7" name="Google Shape;10637;p65"/>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8" name="Google Shape;10638;p65"/>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39" name="Google Shape;10639;p65"/>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0" name="Google Shape;10640;p65"/>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1" name="Google Shape;10641;p65"/>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2" name="Google Shape;10642;p65"/>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3" name="Google Shape;10643;p65"/>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4" name="Google Shape;10644;p65"/>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5" name="Google Shape;10645;p65"/>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6" name="Google Shape;10646;p65"/>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7" name="Google Shape;10647;p65"/>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8" name="Google Shape;10648;p65"/>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49" name="Google Shape;10649;p65"/>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0" name="Google Shape;10650;p65"/>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1" name="Google Shape;10651;p65"/>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2" name="Google Shape;10652;p65"/>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3" name="Google Shape;10653;p65"/>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4" name="Google Shape;10654;p65"/>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5" name="Google Shape;10655;p65"/>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6" name="Google Shape;10656;p65"/>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7" name="Google Shape;10657;p65"/>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8" name="Google Shape;10658;p65"/>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59" name="Google Shape;10659;p65"/>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0" name="Google Shape;10660;p65"/>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1" name="Google Shape;10661;p65"/>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2" name="Google Shape;10662;p65"/>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3" name="Google Shape;10663;p65"/>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4" name="Google Shape;10664;p65"/>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5" name="Google Shape;10665;p65"/>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6" name="Google Shape;10666;p65"/>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7" name="Google Shape;10667;p65"/>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8" name="Google Shape;10668;p65"/>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69" name="Google Shape;10669;p65"/>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0" name="Google Shape;10670;p65"/>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1" name="Google Shape;10671;p65"/>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2" name="Google Shape;10672;p65"/>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3" name="Google Shape;10673;p65"/>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4" name="Google Shape;10674;p65"/>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5" name="Google Shape;10675;p65"/>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6" name="Google Shape;10676;p65"/>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7" name="Google Shape;10677;p65"/>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8" name="Google Shape;10678;p65"/>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79" name="Google Shape;10679;p65"/>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0" name="Google Shape;10680;p65"/>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1" name="Google Shape;10681;p65"/>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2" name="Google Shape;10682;p65"/>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3" name="Google Shape;10683;p65"/>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4" name="Google Shape;10684;p65"/>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5" name="Google Shape;10685;p65"/>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6" name="Google Shape;10686;p65"/>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7" name="Google Shape;10687;p65"/>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8" name="Google Shape;10688;p65"/>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89" name="Google Shape;10689;p65"/>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0" name="Google Shape;10690;p65"/>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1" name="Google Shape;10691;p65"/>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2" name="Google Shape;10692;p65"/>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3" name="Google Shape;10693;p65"/>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4" name="Google Shape;10694;p65"/>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5" name="Google Shape;10695;p65"/>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6" name="Google Shape;10696;p65"/>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7" name="Google Shape;10697;p65"/>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8" name="Google Shape;10698;p65"/>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99" name="Google Shape;10699;p65"/>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0" name="Google Shape;10700;p65"/>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1" name="Google Shape;10701;p65"/>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2" name="Google Shape;10702;p65"/>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3" name="Google Shape;10703;p65"/>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4" name="Google Shape;10704;p65"/>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5" name="Google Shape;10705;p65"/>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6" name="Google Shape;10706;p65"/>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7" name="Google Shape;10707;p65"/>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8" name="Google Shape;10708;p65"/>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09" name="Google Shape;10709;p65"/>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0" name="Google Shape;10710;p65"/>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1" name="Google Shape;10711;p65"/>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2" name="Google Shape;10712;p65"/>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3" name="Google Shape;10713;p65"/>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4" name="Google Shape;10714;p65"/>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5" name="Google Shape;10715;p65"/>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6" name="Google Shape;10716;p65"/>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7" name="Google Shape;10717;p65"/>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8" name="Google Shape;10718;p65"/>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19" name="Google Shape;10719;p65"/>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0" name="Google Shape;10720;p65"/>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1" name="Google Shape;10721;p65"/>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2" name="Google Shape;10722;p65"/>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3" name="Google Shape;10723;p65"/>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4" name="Google Shape;10724;p65"/>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5" name="Google Shape;10725;p65"/>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6" name="Google Shape;10726;p65"/>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7" name="Google Shape;10727;p65"/>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8" name="Google Shape;10728;p65"/>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29" name="Google Shape;10729;p65"/>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0" name="Google Shape;10730;p65"/>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1" name="Google Shape;10731;p65"/>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2" name="Google Shape;10732;p65"/>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3" name="Google Shape;10733;p65"/>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4" name="Google Shape;10734;p65"/>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5" name="Google Shape;10735;p65"/>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6" name="Google Shape;10736;p65"/>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7" name="Google Shape;10737;p65"/>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8" name="Google Shape;10738;p65"/>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39" name="Google Shape;10739;p65"/>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0" name="Google Shape;10740;p65"/>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1" name="Google Shape;10741;p65"/>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2" name="Google Shape;10742;p65"/>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3" name="Google Shape;10743;p65"/>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4" name="Google Shape;10744;p65"/>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5" name="Google Shape;10745;p65"/>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6" name="Google Shape;10746;p65"/>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7" name="Google Shape;10747;p65"/>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8" name="Google Shape;10748;p65"/>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49" name="Google Shape;10749;p65"/>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0" name="Google Shape;10750;p65"/>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1" name="Google Shape;10751;p65"/>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2" name="Google Shape;10752;p65"/>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3" name="Google Shape;10753;p65"/>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4" name="Google Shape;10754;p65"/>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5" name="Google Shape;10755;p65"/>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6" name="Google Shape;10756;p65"/>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7" name="Google Shape;10757;p65"/>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8" name="Google Shape;10758;p65"/>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59" name="Google Shape;10759;p65"/>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0" name="Google Shape;10760;p65"/>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1" name="Google Shape;10761;p65"/>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2" name="Google Shape;10762;p65"/>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3" name="Google Shape;10763;p65"/>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4" name="Google Shape;10764;p65"/>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5" name="Google Shape;10765;p65"/>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6" name="Google Shape;10766;p65"/>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7" name="Google Shape;10767;p65"/>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8" name="Google Shape;10768;p65"/>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69" name="Google Shape;10769;p65"/>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0" name="Google Shape;10770;p65"/>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1" name="Google Shape;10771;p65"/>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2" name="Google Shape;10772;p65"/>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3" name="Google Shape;10773;p65"/>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4" name="Google Shape;10774;p65"/>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5" name="Google Shape;10775;p65"/>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6" name="Google Shape;10776;p65"/>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7" name="Google Shape;10777;p65"/>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8" name="Google Shape;10778;p65"/>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79" name="Google Shape;10779;p65"/>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0" name="Google Shape;10780;p65"/>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1" name="Google Shape;10781;p65"/>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2" name="Google Shape;10782;p65"/>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3" name="Google Shape;10783;p65"/>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4" name="Google Shape;10784;p65"/>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5" name="Google Shape;10785;p65"/>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6" name="Google Shape;10786;p65"/>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7" name="Google Shape;10787;p65"/>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8" name="Google Shape;10788;p65"/>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89" name="Google Shape;10789;p65"/>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0" name="Google Shape;10790;p65"/>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1" name="Google Shape;10791;p65"/>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2" name="Google Shape;10792;p65"/>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3" name="Google Shape;10793;p65"/>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4" name="Google Shape;10794;p65"/>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5" name="Google Shape;10795;p65"/>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6" name="Google Shape;10796;p65"/>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7" name="Google Shape;10797;p65"/>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8" name="Google Shape;10798;p65"/>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99" name="Google Shape;10799;p65"/>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0" name="Google Shape;10800;p65"/>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1" name="Google Shape;10801;p65"/>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2" name="Google Shape;10802;p65"/>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3" name="Google Shape;10803;p65"/>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4" name="Google Shape;10804;p65"/>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5" name="Google Shape;10805;p65"/>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6" name="Google Shape;10806;p65"/>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7" name="Google Shape;10807;p65"/>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8" name="Google Shape;10808;p65"/>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09" name="Google Shape;10809;p65"/>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0" name="Google Shape;10810;p65"/>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1" name="Google Shape;10811;p65"/>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2" name="Google Shape;10812;p65"/>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3" name="Google Shape;10813;p65"/>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4" name="Google Shape;10814;p65"/>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5" name="Google Shape;10815;p65"/>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6" name="Google Shape;10816;p65"/>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7" name="Google Shape;10817;p65"/>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8" name="Google Shape;10818;p65"/>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19" name="Google Shape;10819;p65"/>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0" name="Google Shape;10820;p65"/>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1" name="Google Shape;10821;p65"/>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2" name="Google Shape;10822;p65"/>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3" name="Google Shape;10823;p65"/>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4" name="Google Shape;10824;p65"/>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5" name="Google Shape;10825;p65"/>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6" name="Google Shape;10826;p65"/>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7" name="Google Shape;10827;p65"/>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8" name="Google Shape;10828;p65"/>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29" name="Google Shape;10829;p65"/>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0" name="Google Shape;10830;p65"/>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1" name="Google Shape;10831;p65"/>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2" name="Google Shape;10832;p65"/>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3" name="Google Shape;10833;p65"/>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4" name="Google Shape;10834;p65"/>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5" name="Google Shape;10835;p65"/>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6" name="Google Shape;10836;p65"/>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7" name="Google Shape;10837;p65"/>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8" name="Google Shape;10838;p65"/>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39" name="Google Shape;10839;p65"/>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0" name="Google Shape;10840;p65"/>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1" name="Google Shape;10841;p65"/>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2" name="Google Shape;10842;p65"/>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3" name="Google Shape;10843;p65"/>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4" name="Google Shape;10844;p65"/>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5" name="Google Shape;10845;p65"/>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6" name="Google Shape;10846;p65"/>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7" name="Google Shape;10847;p65"/>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8" name="Google Shape;10848;p65"/>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49" name="Google Shape;10849;p65"/>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0" name="Google Shape;10850;p65"/>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1" name="Google Shape;10851;p65"/>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2" name="Google Shape;10852;p65"/>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3" name="Google Shape;10853;p65"/>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4" name="Google Shape;10854;p65"/>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5" name="Google Shape;10855;p65"/>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6" name="Google Shape;10856;p65"/>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7" name="Google Shape;10857;p65"/>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8" name="Google Shape;10858;p65"/>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59" name="Google Shape;10859;p65"/>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0" name="Google Shape;10860;p65"/>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1" name="Google Shape;10861;p65"/>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2" name="Google Shape;10862;p65"/>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3" name="Google Shape;10863;p65"/>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4" name="Google Shape;10864;p65"/>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5" name="Google Shape;10865;p65"/>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6" name="Google Shape;10866;p65"/>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7" name="Google Shape;10867;p65"/>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8" name="Google Shape;10868;p65"/>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69" name="Google Shape;10869;p65"/>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0" name="Google Shape;10870;p65"/>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1" name="Google Shape;10871;p65"/>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2" name="Google Shape;10872;p65"/>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3" name="Google Shape;10873;p65"/>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4" name="Google Shape;10874;p65"/>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5" name="Google Shape;10875;p65"/>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6" name="Google Shape;10876;p65"/>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7" name="Google Shape;10877;p65"/>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8" name="Google Shape;10878;p65"/>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79" name="Google Shape;10879;p65"/>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0" name="Google Shape;10880;p65"/>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1" name="Google Shape;10881;p65"/>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2" name="Google Shape;10882;p65"/>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3" name="Google Shape;10883;p65"/>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4" name="Google Shape;10884;p65"/>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5" name="Google Shape;10885;p65"/>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6" name="Google Shape;10886;p65"/>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7" name="Google Shape;10887;p65"/>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8" name="Google Shape;10888;p65"/>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89" name="Google Shape;10889;p65"/>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0" name="Google Shape;10890;p65"/>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1" name="Google Shape;10891;p65"/>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2" name="Google Shape;10892;p65"/>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3" name="Google Shape;10893;p65"/>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4" name="Google Shape;10894;p65"/>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5" name="Google Shape;10895;p65"/>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6" name="Google Shape;10896;p65"/>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7" name="Google Shape;10897;p65"/>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8" name="Google Shape;10898;p65"/>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99" name="Google Shape;10899;p65"/>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0" name="Google Shape;10900;p65"/>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1" name="Google Shape;10901;p65"/>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2" name="Google Shape;10902;p65"/>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3" name="Google Shape;10903;p65"/>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4" name="Google Shape;10904;p65"/>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5" name="Google Shape;10905;p65"/>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6" name="Google Shape;10906;p65"/>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7" name="Google Shape;10907;p65"/>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8" name="Google Shape;10908;p65"/>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09" name="Google Shape;10909;p65"/>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0" name="Google Shape;10910;p65"/>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1" name="Google Shape;10911;p65"/>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2" name="Google Shape;10912;p65"/>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3" name="Google Shape;10913;p65"/>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4" name="Google Shape;10914;p65"/>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5" name="Google Shape;10915;p65"/>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6" name="Google Shape;10916;p65"/>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7" name="Google Shape;10917;p65"/>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8" name="Google Shape;10918;p65"/>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19" name="Google Shape;10919;p65"/>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0" name="Google Shape;10920;p65"/>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1" name="Google Shape;10921;p65"/>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2" name="Google Shape;10922;p65"/>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3" name="Google Shape;10923;p65"/>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4" name="Google Shape;10924;p65"/>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5" name="Google Shape;10925;p65"/>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6" name="Google Shape;10926;p65"/>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7" name="Google Shape;10927;p65"/>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8" name="Google Shape;10928;p65"/>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29" name="Google Shape;10929;p65"/>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0" name="Google Shape;10930;p65"/>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1" name="Google Shape;10931;p65"/>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2" name="Google Shape;10932;p65"/>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3" name="Google Shape;10933;p65"/>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4" name="Google Shape;10934;p65"/>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5" name="Google Shape;10935;p65"/>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6" name="Google Shape;10936;p65"/>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7" name="Google Shape;10937;p65"/>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8" name="Google Shape;10938;p65"/>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39" name="Google Shape;10939;p65"/>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0" name="Google Shape;10940;p65"/>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1" name="Google Shape;10941;p65"/>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2" name="Google Shape;10942;p65"/>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3" name="Google Shape;10943;p65"/>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4" name="Google Shape;10944;p65"/>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5" name="Google Shape;10945;p65"/>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6" name="Google Shape;10946;p65"/>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7" name="Google Shape;10947;p65"/>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8" name="Google Shape;10948;p65"/>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49" name="Google Shape;10949;p65"/>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0" name="Google Shape;10950;p65"/>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1" name="Google Shape;10951;p65"/>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2" name="Google Shape;10952;p65"/>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3" name="Google Shape;10953;p65"/>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4" name="Google Shape;10954;p65"/>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5" name="Google Shape;10955;p65"/>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6" name="Google Shape;10956;p65"/>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7" name="Google Shape;10957;p65"/>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8" name="Google Shape;10958;p65"/>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59" name="Google Shape;10959;p65"/>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0" name="Google Shape;10960;p65"/>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1" name="Google Shape;10961;p65"/>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2" name="Google Shape;10962;p65"/>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3" name="Google Shape;10963;p65"/>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4" name="Google Shape;10964;p65"/>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5" name="Google Shape;10965;p65"/>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6" name="Google Shape;10966;p65"/>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7" name="Google Shape;10967;p65"/>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8" name="Google Shape;10968;p65"/>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69" name="Google Shape;10969;p65"/>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0" name="Google Shape;10970;p65"/>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1" name="Google Shape;10971;p65"/>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2" name="Google Shape;10972;p65"/>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0973" name="Google Shape;10973;p65"/>
          <p:cNvGrpSpPr/>
          <p:nvPr/>
        </p:nvGrpSpPr>
        <p:grpSpPr>
          <a:xfrm>
            <a:off x="7810075" y="1608737"/>
            <a:ext cx="3454453" cy="1840313"/>
            <a:chOff x="233350" y="949250"/>
            <a:chExt cx="7137300" cy="3802300"/>
          </a:xfrm>
        </p:grpSpPr>
        <p:sp>
          <p:nvSpPr>
            <p:cNvPr id="10974" name="Google Shape;10974;p65"/>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5" name="Google Shape;10975;p65"/>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6" name="Google Shape;10976;p65"/>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7" name="Google Shape;10977;p65"/>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8" name="Google Shape;10978;p65"/>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79" name="Google Shape;10979;p65"/>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0" name="Google Shape;10980;p65"/>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1" name="Google Shape;10981;p65"/>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2" name="Google Shape;10982;p65"/>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3" name="Google Shape;10983;p65"/>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4" name="Google Shape;10984;p65"/>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5" name="Google Shape;10985;p65"/>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6" name="Google Shape;10986;p65"/>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7" name="Google Shape;10987;p65"/>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8" name="Google Shape;10988;p65"/>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89" name="Google Shape;10989;p65"/>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0" name="Google Shape;10990;p65"/>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1" name="Google Shape;10991;p65"/>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2" name="Google Shape;10992;p65"/>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3" name="Google Shape;10993;p65"/>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4" name="Google Shape;10994;p65"/>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5" name="Google Shape;10995;p65"/>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6" name="Google Shape;10996;p65"/>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7" name="Google Shape;10997;p65"/>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8" name="Google Shape;10998;p65"/>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99" name="Google Shape;10999;p65"/>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0" name="Google Shape;11000;p65"/>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1" name="Google Shape;11001;p65"/>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2" name="Google Shape;11002;p65"/>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3" name="Google Shape;11003;p65"/>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4" name="Google Shape;11004;p65"/>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5" name="Google Shape;11005;p65"/>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6" name="Google Shape;11006;p65"/>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7" name="Google Shape;11007;p65"/>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8" name="Google Shape;11008;p65"/>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09" name="Google Shape;11009;p65"/>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0" name="Google Shape;11010;p65"/>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1" name="Google Shape;11011;p65"/>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2" name="Google Shape;11012;p65"/>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3" name="Google Shape;11013;p65"/>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4" name="Google Shape;11014;p65"/>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5" name="Google Shape;11015;p65"/>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6" name="Google Shape;11016;p65"/>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7" name="Google Shape;11017;p65"/>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8" name="Google Shape;11018;p65"/>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19" name="Google Shape;11019;p65"/>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20" name="Google Shape;11020;p65"/>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21" name="Google Shape;11021;p65"/>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22" name="Google Shape;11022;p65"/>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23" name="Google Shape;11023;p65"/>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24" name="Google Shape;11024;p65"/>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5" name="Google Shape;11025;p65"/>
          <p:cNvGrpSpPr/>
          <p:nvPr/>
        </p:nvGrpSpPr>
        <p:grpSpPr>
          <a:xfrm>
            <a:off x="10229314" y="4335100"/>
            <a:ext cx="138975" cy="427120"/>
            <a:chOff x="7564426" y="3224343"/>
            <a:chExt cx="119985" cy="368801"/>
          </a:xfrm>
        </p:grpSpPr>
        <p:sp>
          <p:nvSpPr>
            <p:cNvPr id="11026" name="Google Shape;11026;p65"/>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27" name="Google Shape;11027;p65"/>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28" name="Google Shape;11028;p65"/>
          <p:cNvGrpSpPr/>
          <p:nvPr/>
        </p:nvGrpSpPr>
        <p:grpSpPr>
          <a:xfrm>
            <a:off x="9828631" y="4327236"/>
            <a:ext cx="252652" cy="442843"/>
            <a:chOff x="8370831" y="3202002"/>
            <a:chExt cx="218129" cy="382376"/>
          </a:xfrm>
        </p:grpSpPr>
        <p:sp>
          <p:nvSpPr>
            <p:cNvPr id="11029" name="Google Shape;11029;p65"/>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30" name="Google Shape;11030;p65"/>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31" name="Google Shape;11031;p65"/>
          <p:cNvGrpSpPr/>
          <p:nvPr/>
        </p:nvGrpSpPr>
        <p:grpSpPr>
          <a:xfrm>
            <a:off x="10793151" y="4875412"/>
            <a:ext cx="412572" cy="356000"/>
            <a:chOff x="6742064" y="3750480"/>
            <a:chExt cx="399315" cy="344560"/>
          </a:xfrm>
        </p:grpSpPr>
        <p:sp>
          <p:nvSpPr>
            <p:cNvPr id="11032" name="Google Shape;11032;p65"/>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33" name="Google Shape;11033;p65"/>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34" name="Google Shape;11034;p65"/>
          <p:cNvGrpSpPr/>
          <p:nvPr/>
        </p:nvGrpSpPr>
        <p:grpSpPr>
          <a:xfrm>
            <a:off x="10178510" y="5343475"/>
            <a:ext cx="240583" cy="375477"/>
            <a:chOff x="7248525" y="3739696"/>
            <a:chExt cx="230531" cy="359790"/>
          </a:xfrm>
        </p:grpSpPr>
        <p:sp>
          <p:nvSpPr>
            <p:cNvPr id="11035" name="Google Shape;11035;p65"/>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36" name="Google Shape;11036;p65"/>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37" name="Google Shape;11037;p65"/>
          <p:cNvGrpSpPr/>
          <p:nvPr/>
        </p:nvGrpSpPr>
        <p:grpSpPr>
          <a:xfrm>
            <a:off x="10506401" y="4867774"/>
            <a:ext cx="217195" cy="371613"/>
            <a:chOff x="7601242" y="3729267"/>
            <a:chExt cx="222566" cy="380803"/>
          </a:xfrm>
        </p:grpSpPr>
        <p:sp>
          <p:nvSpPr>
            <p:cNvPr id="11038" name="Google Shape;11038;p65"/>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39" name="Google Shape;11039;p65"/>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040" name="Google Shape;11040;p65"/>
          <p:cNvSpPr/>
          <p:nvPr/>
        </p:nvSpPr>
        <p:spPr>
          <a:xfrm>
            <a:off x="10461103" y="4350917"/>
            <a:ext cx="307792" cy="395433"/>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41" name="Google Shape;11041;p65"/>
          <p:cNvGrpSpPr/>
          <p:nvPr/>
        </p:nvGrpSpPr>
        <p:grpSpPr>
          <a:xfrm>
            <a:off x="9825929" y="4869295"/>
            <a:ext cx="258057" cy="367987"/>
            <a:chOff x="8304647" y="3738687"/>
            <a:chExt cx="225076" cy="320956"/>
          </a:xfrm>
        </p:grpSpPr>
        <p:sp>
          <p:nvSpPr>
            <p:cNvPr id="11042" name="Google Shape;11042;p65"/>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3" name="Google Shape;11043;p65"/>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4" name="Google Shape;11044;p65"/>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045" name="Google Shape;11045;p65"/>
          <p:cNvGrpSpPr/>
          <p:nvPr/>
        </p:nvGrpSpPr>
        <p:grpSpPr>
          <a:xfrm>
            <a:off x="10189252" y="4869295"/>
            <a:ext cx="237989" cy="367987"/>
            <a:chOff x="8615101" y="3738687"/>
            <a:chExt cx="207573" cy="320956"/>
          </a:xfrm>
        </p:grpSpPr>
        <p:sp>
          <p:nvSpPr>
            <p:cNvPr id="11046" name="Google Shape;11046;p65"/>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7" name="Google Shape;11047;p65"/>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48" name="Google Shape;11048;p65"/>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049" name="Google Shape;11049;p65"/>
          <p:cNvSpPr/>
          <p:nvPr/>
        </p:nvSpPr>
        <p:spPr>
          <a:xfrm>
            <a:off x="10851173" y="4322472"/>
            <a:ext cx="296529" cy="384925"/>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50" name="Google Shape;11050;p65"/>
          <p:cNvGrpSpPr/>
          <p:nvPr/>
        </p:nvGrpSpPr>
        <p:grpSpPr>
          <a:xfrm>
            <a:off x="8048859" y="5031279"/>
            <a:ext cx="743560" cy="681711"/>
            <a:chOff x="6015419" y="3716859"/>
            <a:chExt cx="557671" cy="511283"/>
          </a:xfrm>
        </p:grpSpPr>
        <p:sp>
          <p:nvSpPr>
            <p:cNvPr id="11051" name="Google Shape;11051;p65"/>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52" name="Google Shape;11052;p65"/>
            <p:cNvGrpSpPr/>
            <p:nvPr/>
          </p:nvGrpSpPr>
          <p:grpSpPr>
            <a:xfrm>
              <a:off x="6036094" y="3716980"/>
              <a:ext cx="529860" cy="510468"/>
              <a:chOff x="6036094" y="3716980"/>
              <a:chExt cx="529860" cy="510468"/>
            </a:xfrm>
          </p:grpSpPr>
          <p:sp>
            <p:nvSpPr>
              <p:cNvPr id="11053" name="Google Shape;11053;p65"/>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4" name="Google Shape;11054;p65"/>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5" name="Google Shape;11055;p65"/>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6" name="Google Shape;11056;p65"/>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7" name="Google Shape;11057;p65"/>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8" name="Google Shape;11058;p65"/>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59" name="Google Shape;11059;p65"/>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0" name="Google Shape;11060;p65"/>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1" name="Google Shape;11061;p65"/>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2" name="Google Shape;11062;p65"/>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063" name="Google Shape;11063;p65"/>
          <p:cNvGrpSpPr/>
          <p:nvPr/>
        </p:nvGrpSpPr>
        <p:grpSpPr>
          <a:xfrm>
            <a:off x="8887372" y="4173638"/>
            <a:ext cx="768403" cy="682495"/>
            <a:chOff x="6644304" y="3073628"/>
            <a:chExt cx="576302" cy="511871"/>
          </a:xfrm>
        </p:grpSpPr>
        <p:sp>
          <p:nvSpPr>
            <p:cNvPr id="11064" name="Google Shape;11064;p65"/>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65" name="Google Shape;11065;p65"/>
            <p:cNvGrpSpPr/>
            <p:nvPr/>
          </p:nvGrpSpPr>
          <p:grpSpPr>
            <a:xfrm>
              <a:off x="6712169" y="3085440"/>
              <a:ext cx="481622" cy="494913"/>
              <a:chOff x="6712169" y="3085440"/>
              <a:chExt cx="481622" cy="494913"/>
            </a:xfrm>
          </p:grpSpPr>
          <p:sp>
            <p:nvSpPr>
              <p:cNvPr id="11066" name="Google Shape;11066;p65"/>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7" name="Google Shape;11067;p65"/>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8" name="Google Shape;11068;p65"/>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69" name="Google Shape;11069;p65"/>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0" name="Google Shape;11070;p65"/>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071" name="Google Shape;11071;p65"/>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2" name="Google Shape;11072;p65"/>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3" name="Google Shape;11073;p65"/>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074" name="Google Shape;11074;p65"/>
          <p:cNvSpPr/>
          <p:nvPr/>
        </p:nvSpPr>
        <p:spPr>
          <a:xfrm>
            <a:off x="9346085" y="4195808"/>
            <a:ext cx="32359" cy="14672"/>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75" name="Google Shape;11075;p65"/>
          <p:cNvGrpSpPr/>
          <p:nvPr/>
        </p:nvGrpSpPr>
        <p:grpSpPr>
          <a:xfrm>
            <a:off x="8897839" y="5030964"/>
            <a:ext cx="747508" cy="681803"/>
            <a:chOff x="6652154" y="3716623"/>
            <a:chExt cx="560631" cy="511352"/>
          </a:xfrm>
        </p:grpSpPr>
        <p:sp>
          <p:nvSpPr>
            <p:cNvPr id="11076" name="Google Shape;11076;p65"/>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77" name="Google Shape;11077;p65"/>
            <p:cNvGrpSpPr/>
            <p:nvPr/>
          </p:nvGrpSpPr>
          <p:grpSpPr>
            <a:xfrm>
              <a:off x="6669657" y="3716715"/>
              <a:ext cx="466779" cy="464290"/>
              <a:chOff x="6669657" y="3716715"/>
              <a:chExt cx="466779" cy="464290"/>
            </a:xfrm>
          </p:grpSpPr>
          <p:sp>
            <p:nvSpPr>
              <p:cNvPr id="11078" name="Google Shape;11078;p65"/>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79" name="Google Shape;11079;p65"/>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0" name="Google Shape;11080;p65"/>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1" name="Google Shape;11081;p65"/>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2" name="Google Shape;11082;p65"/>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3" name="Google Shape;11083;p65"/>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4" name="Google Shape;11084;p65"/>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5" name="Google Shape;11085;p65"/>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6" name="Google Shape;11086;p65"/>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7" name="Google Shape;11087;p65"/>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8" name="Google Shape;11088;p65"/>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89" name="Google Shape;11089;p65"/>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90" name="Google Shape;11090;p65"/>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091" name="Google Shape;11091;p65"/>
          <p:cNvGrpSpPr/>
          <p:nvPr/>
        </p:nvGrpSpPr>
        <p:grpSpPr>
          <a:xfrm>
            <a:off x="10489961" y="5406175"/>
            <a:ext cx="250076" cy="250076"/>
            <a:chOff x="8565775" y="671075"/>
            <a:chExt cx="441000" cy="441000"/>
          </a:xfrm>
        </p:grpSpPr>
        <p:sp>
          <p:nvSpPr>
            <p:cNvPr id="11092" name="Google Shape;11092;p65"/>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93" name="Google Shape;11093;p65"/>
            <p:cNvSpPr/>
            <p:nvPr/>
          </p:nvSpPr>
          <p:spPr>
            <a:xfrm>
              <a:off x="8706625" y="811925"/>
              <a:ext cx="159300" cy="159300"/>
            </a:xfrm>
            <a:prstGeom prst="ellipse">
              <a:avLst/>
            </a:prstGeom>
            <a:solidFill>
              <a:srgbClr val="D7DFE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094" name="Google Shape;11094;p65"/>
          <p:cNvSpPr/>
          <p:nvPr/>
        </p:nvSpPr>
        <p:spPr>
          <a:xfrm>
            <a:off x="10891581" y="5400736"/>
            <a:ext cx="258244" cy="260955"/>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95" name="Google Shape;11095;p65"/>
          <p:cNvSpPr/>
          <p:nvPr/>
        </p:nvSpPr>
        <p:spPr>
          <a:xfrm flipH="1">
            <a:off x="9835898" y="5356010"/>
            <a:ext cx="238119" cy="35040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96" name="Google Shape;11096;p65"/>
          <p:cNvGrpSpPr/>
          <p:nvPr/>
        </p:nvGrpSpPr>
        <p:grpSpPr>
          <a:xfrm>
            <a:off x="8028434" y="4177134"/>
            <a:ext cx="783828" cy="683164"/>
            <a:chOff x="6000100" y="3076250"/>
            <a:chExt cx="587871" cy="512373"/>
          </a:xfrm>
        </p:grpSpPr>
        <p:sp>
          <p:nvSpPr>
            <p:cNvPr id="11097" name="Google Shape;11097;p65"/>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098" name="Google Shape;11098;p65"/>
            <p:cNvGrpSpPr/>
            <p:nvPr/>
          </p:nvGrpSpPr>
          <p:grpSpPr>
            <a:xfrm>
              <a:off x="6031360" y="3076713"/>
              <a:ext cx="539107" cy="480965"/>
              <a:chOff x="6031360" y="3076713"/>
              <a:chExt cx="539107" cy="480965"/>
            </a:xfrm>
          </p:grpSpPr>
          <p:sp>
            <p:nvSpPr>
              <p:cNvPr id="11099" name="Google Shape;11099;p65"/>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00" name="Google Shape;11100;p65"/>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01" name="Google Shape;11101;p65"/>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02" name="Google Shape;11102;p65"/>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03" name="Google Shape;11103;p65"/>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04" name="Google Shape;11104;p65"/>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05" name="Google Shape;11105;p65"/>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106" name="Google Shape;11106;p65"/>
          <p:cNvGrpSpPr/>
          <p:nvPr/>
        </p:nvGrpSpPr>
        <p:grpSpPr>
          <a:xfrm>
            <a:off x="4797047" y="4087843"/>
            <a:ext cx="2988459" cy="1774208"/>
            <a:chOff x="3597785" y="3065882"/>
            <a:chExt cx="2241344" cy="1330656"/>
          </a:xfrm>
        </p:grpSpPr>
        <p:grpSp>
          <p:nvGrpSpPr>
            <p:cNvPr id="11107" name="Google Shape;11107;p65"/>
            <p:cNvGrpSpPr/>
            <p:nvPr/>
          </p:nvGrpSpPr>
          <p:grpSpPr>
            <a:xfrm>
              <a:off x="5296908" y="3937355"/>
              <a:ext cx="143198" cy="32380"/>
              <a:chOff x="5296908" y="3937355"/>
              <a:chExt cx="143198" cy="32380"/>
            </a:xfrm>
          </p:grpSpPr>
          <p:sp>
            <p:nvSpPr>
              <p:cNvPr id="11108" name="Google Shape;11108;p65"/>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109" name="Google Shape;11109;p65"/>
              <p:cNvGrpSpPr/>
              <p:nvPr/>
            </p:nvGrpSpPr>
            <p:grpSpPr>
              <a:xfrm>
                <a:off x="5402331" y="3937355"/>
                <a:ext cx="37776" cy="32380"/>
                <a:chOff x="5402331" y="3937355"/>
                <a:chExt cx="37776" cy="32380"/>
              </a:xfrm>
            </p:grpSpPr>
            <p:sp>
              <p:nvSpPr>
                <p:cNvPr id="11110" name="Google Shape;11110;p65"/>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1" name="Google Shape;11111;p65"/>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12" name="Google Shape;11112;p65"/>
              <p:cNvGrpSpPr/>
              <p:nvPr/>
            </p:nvGrpSpPr>
            <p:grpSpPr>
              <a:xfrm>
                <a:off x="5296908" y="3937355"/>
                <a:ext cx="37783" cy="32380"/>
                <a:chOff x="5296908" y="3937355"/>
                <a:chExt cx="37783" cy="32380"/>
              </a:xfrm>
            </p:grpSpPr>
            <p:sp>
              <p:nvSpPr>
                <p:cNvPr id="11113" name="Google Shape;11113;p65"/>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4" name="Google Shape;11114;p65"/>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115" name="Google Shape;11115;p65"/>
            <p:cNvGrpSpPr/>
            <p:nvPr/>
          </p:nvGrpSpPr>
          <p:grpSpPr>
            <a:xfrm>
              <a:off x="4724163" y="3119631"/>
              <a:ext cx="120838" cy="84218"/>
              <a:chOff x="4724163" y="3119631"/>
              <a:chExt cx="120838" cy="84218"/>
            </a:xfrm>
          </p:grpSpPr>
          <p:grpSp>
            <p:nvGrpSpPr>
              <p:cNvPr id="11116" name="Google Shape;11116;p65"/>
              <p:cNvGrpSpPr/>
              <p:nvPr/>
            </p:nvGrpSpPr>
            <p:grpSpPr>
              <a:xfrm>
                <a:off x="4746712" y="3132773"/>
                <a:ext cx="86869" cy="56424"/>
                <a:chOff x="4746712" y="3132773"/>
                <a:chExt cx="86869" cy="56424"/>
              </a:xfrm>
            </p:grpSpPr>
            <p:sp>
              <p:nvSpPr>
                <p:cNvPr id="11117" name="Google Shape;11117;p65"/>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18" name="Google Shape;11118;p65"/>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19" name="Google Shape;11119;p65"/>
              <p:cNvGrpSpPr/>
              <p:nvPr/>
            </p:nvGrpSpPr>
            <p:grpSpPr>
              <a:xfrm>
                <a:off x="4773634" y="3143336"/>
                <a:ext cx="37776" cy="32451"/>
                <a:chOff x="4773634" y="3143336"/>
                <a:chExt cx="37776" cy="32451"/>
              </a:xfrm>
            </p:grpSpPr>
            <p:sp>
              <p:nvSpPr>
                <p:cNvPr id="11120" name="Google Shape;11120;p65"/>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1" name="Google Shape;11121;p65"/>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22" name="Google Shape;11122;p65"/>
              <p:cNvGrpSpPr/>
              <p:nvPr/>
            </p:nvGrpSpPr>
            <p:grpSpPr>
              <a:xfrm>
                <a:off x="4724163" y="3131248"/>
                <a:ext cx="37776" cy="32459"/>
                <a:chOff x="4724163" y="3131248"/>
                <a:chExt cx="37776" cy="32459"/>
              </a:xfrm>
            </p:grpSpPr>
            <p:sp>
              <p:nvSpPr>
                <p:cNvPr id="11123" name="Google Shape;11123;p65"/>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4" name="Google Shape;11124;p65"/>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25" name="Google Shape;11125;p65"/>
              <p:cNvGrpSpPr/>
              <p:nvPr/>
            </p:nvGrpSpPr>
            <p:grpSpPr>
              <a:xfrm>
                <a:off x="4755081" y="3176054"/>
                <a:ext cx="32357" cy="27795"/>
                <a:chOff x="4755081" y="3176054"/>
                <a:chExt cx="32357" cy="27795"/>
              </a:xfrm>
            </p:grpSpPr>
            <p:sp>
              <p:nvSpPr>
                <p:cNvPr id="11126" name="Google Shape;11126;p65"/>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27" name="Google Shape;11127;p65"/>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28" name="Google Shape;11128;p65"/>
              <p:cNvGrpSpPr/>
              <p:nvPr/>
            </p:nvGrpSpPr>
            <p:grpSpPr>
              <a:xfrm>
                <a:off x="4812550" y="3119631"/>
                <a:ext cx="32451" cy="27803"/>
                <a:chOff x="4812550" y="3119631"/>
                <a:chExt cx="32451" cy="27803"/>
              </a:xfrm>
            </p:grpSpPr>
            <p:sp>
              <p:nvSpPr>
                <p:cNvPr id="11129" name="Google Shape;11129;p65"/>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0" name="Google Shape;11130;p65"/>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131" name="Google Shape;11131;p65"/>
            <p:cNvGrpSpPr/>
            <p:nvPr/>
          </p:nvGrpSpPr>
          <p:grpSpPr>
            <a:xfrm>
              <a:off x="5382826" y="4027197"/>
              <a:ext cx="268967" cy="250422"/>
              <a:chOff x="5382826" y="4027197"/>
              <a:chExt cx="268967" cy="250422"/>
            </a:xfrm>
          </p:grpSpPr>
          <p:grpSp>
            <p:nvGrpSpPr>
              <p:cNvPr id="11132" name="Google Shape;11132;p65"/>
              <p:cNvGrpSpPr/>
              <p:nvPr/>
            </p:nvGrpSpPr>
            <p:grpSpPr>
              <a:xfrm>
                <a:off x="5405280" y="4042510"/>
                <a:ext cx="237570" cy="218647"/>
                <a:chOff x="5405280" y="4042510"/>
                <a:chExt cx="237570" cy="218647"/>
              </a:xfrm>
            </p:grpSpPr>
            <p:sp>
              <p:nvSpPr>
                <p:cNvPr id="11133" name="Google Shape;11133;p65"/>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4" name="Google Shape;11134;p65"/>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5" name="Google Shape;11135;p65"/>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6" name="Google Shape;11136;p65"/>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7" name="Google Shape;11137;p65"/>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38" name="Google Shape;11138;p65"/>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39" name="Google Shape;11139;p65"/>
              <p:cNvGrpSpPr/>
              <p:nvPr/>
            </p:nvGrpSpPr>
            <p:grpSpPr>
              <a:xfrm>
                <a:off x="5382826" y="4125549"/>
                <a:ext cx="37776" cy="32380"/>
                <a:chOff x="5382826" y="4125549"/>
                <a:chExt cx="37776" cy="32380"/>
              </a:xfrm>
            </p:grpSpPr>
            <p:sp>
              <p:nvSpPr>
                <p:cNvPr id="11140" name="Google Shape;11140;p65"/>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1" name="Google Shape;11141;p65"/>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42" name="Google Shape;11142;p65"/>
              <p:cNvGrpSpPr/>
              <p:nvPr/>
            </p:nvGrpSpPr>
            <p:grpSpPr>
              <a:xfrm>
                <a:off x="5475680" y="4195587"/>
                <a:ext cx="37783" cy="32364"/>
                <a:chOff x="5475680" y="4195587"/>
                <a:chExt cx="37783" cy="32364"/>
              </a:xfrm>
            </p:grpSpPr>
            <p:sp>
              <p:nvSpPr>
                <p:cNvPr id="11143" name="Google Shape;11143;p65"/>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4" name="Google Shape;11144;p65"/>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45" name="Google Shape;11145;p65"/>
              <p:cNvGrpSpPr/>
              <p:nvPr/>
            </p:nvGrpSpPr>
            <p:grpSpPr>
              <a:xfrm>
                <a:off x="5532575" y="4027197"/>
                <a:ext cx="33308" cy="32262"/>
                <a:chOff x="5532575" y="4027197"/>
                <a:chExt cx="33308" cy="32262"/>
              </a:xfrm>
            </p:grpSpPr>
            <p:sp>
              <p:nvSpPr>
                <p:cNvPr id="11146" name="Google Shape;11146;p65"/>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47" name="Google Shape;11147;p65"/>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48" name="Google Shape;11148;p65"/>
              <p:cNvGrpSpPr/>
              <p:nvPr/>
            </p:nvGrpSpPr>
            <p:grpSpPr>
              <a:xfrm>
                <a:off x="5590706" y="4245348"/>
                <a:ext cx="33497" cy="32270"/>
                <a:chOff x="5590706" y="4245348"/>
                <a:chExt cx="33497" cy="32270"/>
              </a:xfrm>
            </p:grpSpPr>
            <p:sp>
              <p:nvSpPr>
                <p:cNvPr id="11149" name="Google Shape;11149;p65"/>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0" name="Google Shape;11150;p65"/>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51" name="Google Shape;11151;p65"/>
              <p:cNvGrpSpPr/>
              <p:nvPr/>
            </p:nvGrpSpPr>
            <p:grpSpPr>
              <a:xfrm>
                <a:off x="5618681" y="4109677"/>
                <a:ext cx="33112" cy="32357"/>
                <a:chOff x="5618681" y="4109677"/>
                <a:chExt cx="33112" cy="32357"/>
              </a:xfrm>
            </p:grpSpPr>
            <p:sp>
              <p:nvSpPr>
                <p:cNvPr id="11152" name="Google Shape;11152;p65"/>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3" name="Google Shape;11153;p65"/>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54" name="Google Shape;11154;p65"/>
              <p:cNvGrpSpPr/>
              <p:nvPr/>
            </p:nvGrpSpPr>
            <p:grpSpPr>
              <a:xfrm>
                <a:off x="5479298" y="4128262"/>
                <a:ext cx="31405" cy="26906"/>
                <a:chOff x="5479298" y="4128262"/>
                <a:chExt cx="31405" cy="26906"/>
              </a:xfrm>
            </p:grpSpPr>
            <p:sp>
              <p:nvSpPr>
                <p:cNvPr id="11155" name="Google Shape;11155;p65"/>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6" name="Google Shape;11156;p65"/>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57" name="Google Shape;11157;p65"/>
              <p:cNvGrpSpPr/>
              <p:nvPr/>
            </p:nvGrpSpPr>
            <p:grpSpPr>
              <a:xfrm>
                <a:off x="5582903" y="4180116"/>
                <a:ext cx="31499" cy="26898"/>
                <a:chOff x="5582903" y="4180116"/>
                <a:chExt cx="31499" cy="26898"/>
              </a:xfrm>
            </p:grpSpPr>
            <p:sp>
              <p:nvSpPr>
                <p:cNvPr id="11158" name="Google Shape;11158;p65"/>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59" name="Google Shape;11159;p65"/>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160" name="Google Shape;11160;p65"/>
            <p:cNvGrpSpPr/>
            <p:nvPr/>
          </p:nvGrpSpPr>
          <p:grpSpPr>
            <a:xfrm>
              <a:off x="3977681" y="3230323"/>
              <a:ext cx="94584" cy="84085"/>
              <a:chOff x="3977681" y="3230323"/>
              <a:chExt cx="94584" cy="84085"/>
            </a:xfrm>
          </p:grpSpPr>
          <p:grpSp>
            <p:nvGrpSpPr>
              <p:cNvPr id="11161" name="Google Shape;11161;p65"/>
              <p:cNvGrpSpPr/>
              <p:nvPr/>
            </p:nvGrpSpPr>
            <p:grpSpPr>
              <a:xfrm>
                <a:off x="4000135" y="3243041"/>
                <a:ext cx="59570" cy="57186"/>
                <a:chOff x="4000135" y="3243041"/>
                <a:chExt cx="59570" cy="57186"/>
              </a:xfrm>
            </p:grpSpPr>
            <p:sp>
              <p:nvSpPr>
                <p:cNvPr id="11162" name="Google Shape;11162;p65"/>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3" name="Google Shape;11163;p65"/>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4" name="Google Shape;11164;p65"/>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65" name="Google Shape;11165;p65"/>
              <p:cNvGrpSpPr/>
              <p:nvPr/>
            </p:nvGrpSpPr>
            <p:grpSpPr>
              <a:xfrm>
                <a:off x="3977681" y="3245872"/>
                <a:ext cx="37783" cy="32380"/>
                <a:chOff x="3977681" y="3245872"/>
                <a:chExt cx="37783" cy="32380"/>
              </a:xfrm>
            </p:grpSpPr>
            <p:sp>
              <p:nvSpPr>
                <p:cNvPr id="11166" name="Google Shape;11166;p65"/>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67" name="Google Shape;11167;p65"/>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68" name="Google Shape;11168;p65"/>
              <p:cNvGrpSpPr/>
              <p:nvPr/>
            </p:nvGrpSpPr>
            <p:grpSpPr>
              <a:xfrm>
                <a:off x="4040860" y="3262672"/>
                <a:ext cx="31405" cy="27001"/>
                <a:chOff x="4040860" y="3262672"/>
                <a:chExt cx="31405" cy="27001"/>
              </a:xfrm>
            </p:grpSpPr>
            <p:sp>
              <p:nvSpPr>
                <p:cNvPr id="11169" name="Google Shape;11169;p65"/>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0" name="Google Shape;11170;p65"/>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71" name="Google Shape;11171;p65"/>
              <p:cNvGrpSpPr/>
              <p:nvPr/>
            </p:nvGrpSpPr>
            <p:grpSpPr>
              <a:xfrm>
                <a:off x="4021072" y="3230323"/>
                <a:ext cx="31397" cy="26906"/>
                <a:chOff x="4021072" y="3230323"/>
                <a:chExt cx="31397" cy="26906"/>
              </a:xfrm>
            </p:grpSpPr>
            <p:sp>
              <p:nvSpPr>
                <p:cNvPr id="11172" name="Google Shape;11172;p65"/>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3" name="Google Shape;11173;p65"/>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74" name="Google Shape;11174;p65"/>
              <p:cNvGrpSpPr/>
              <p:nvPr/>
            </p:nvGrpSpPr>
            <p:grpSpPr>
              <a:xfrm>
                <a:off x="4001472" y="3287462"/>
                <a:ext cx="31499" cy="26945"/>
                <a:chOff x="4001472" y="3287462"/>
                <a:chExt cx="31499" cy="26945"/>
              </a:xfrm>
            </p:grpSpPr>
            <p:sp>
              <p:nvSpPr>
                <p:cNvPr id="11175" name="Google Shape;11175;p65"/>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76" name="Google Shape;11176;p65"/>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177" name="Google Shape;11177;p65"/>
            <p:cNvGrpSpPr/>
            <p:nvPr/>
          </p:nvGrpSpPr>
          <p:grpSpPr>
            <a:xfrm>
              <a:off x="4084715" y="3258865"/>
              <a:ext cx="184961" cy="137268"/>
              <a:chOff x="4084715" y="3258865"/>
              <a:chExt cx="184961" cy="137268"/>
            </a:xfrm>
          </p:grpSpPr>
          <p:grpSp>
            <p:nvGrpSpPr>
              <p:cNvPr id="11178" name="Google Shape;11178;p65"/>
              <p:cNvGrpSpPr/>
              <p:nvPr/>
            </p:nvGrpSpPr>
            <p:grpSpPr>
              <a:xfrm>
                <a:off x="4107453" y="3271583"/>
                <a:ext cx="153470" cy="110275"/>
                <a:chOff x="4107453" y="3271583"/>
                <a:chExt cx="153470" cy="110275"/>
              </a:xfrm>
            </p:grpSpPr>
            <p:sp>
              <p:nvSpPr>
                <p:cNvPr id="11179" name="Google Shape;11179;p65"/>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0" name="Google Shape;11180;p65"/>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1" name="Google Shape;11181;p65"/>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2" name="Google Shape;11182;p65"/>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83" name="Google Shape;11183;p65"/>
              <p:cNvGrpSpPr/>
              <p:nvPr/>
            </p:nvGrpSpPr>
            <p:grpSpPr>
              <a:xfrm>
                <a:off x="4136947" y="3258865"/>
                <a:ext cx="31499" cy="27001"/>
                <a:chOff x="4136947" y="3258865"/>
                <a:chExt cx="31499" cy="27001"/>
              </a:xfrm>
            </p:grpSpPr>
            <p:sp>
              <p:nvSpPr>
                <p:cNvPr id="11184" name="Google Shape;11184;p65"/>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5" name="Google Shape;11185;p65"/>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86" name="Google Shape;11186;p65"/>
              <p:cNvGrpSpPr/>
              <p:nvPr/>
            </p:nvGrpSpPr>
            <p:grpSpPr>
              <a:xfrm>
                <a:off x="4084715" y="3266478"/>
                <a:ext cx="31468" cy="26898"/>
                <a:chOff x="4084715" y="3266478"/>
                <a:chExt cx="31468" cy="26898"/>
              </a:xfrm>
            </p:grpSpPr>
            <p:sp>
              <p:nvSpPr>
                <p:cNvPr id="11187" name="Google Shape;11187;p65"/>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88" name="Google Shape;11188;p65"/>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89" name="Google Shape;11189;p65"/>
              <p:cNvGrpSpPr/>
              <p:nvPr/>
            </p:nvGrpSpPr>
            <p:grpSpPr>
              <a:xfrm>
                <a:off x="4159213" y="3279849"/>
                <a:ext cx="31405" cy="26945"/>
                <a:chOff x="4159213" y="3279849"/>
                <a:chExt cx="31405" cy="26945"/>
              </a:xfrm>
            </p:grpSpPr>
            <p:sp>
              <p:nvSpPr>
                <p:cNvPr id="11190" name="Google Shape;11190;p65"/>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91" name="Google Shape;11191;p65"/>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92" name="Google Shape;11192;p65"/>
              <p:cNvGrpSpPr/>
              <p:nvPr/>
            </p:nvGrpSpPr>
            <p:grpSpPr>
              <a:xfrm>
                <a:off x="4201550" y="3266502"/>
                <a:ext cx="31405" cy="26883"/>
                <a:chOff x="4201550" y="3266502"/>
                <a:chExt cx="31405" cy="26883"/>
              </a:xfrm>
            </p:grpSpPr>
            <p:sp>
              <p:nvSpPr>
                <p:cNvPr id="11193" name="Google Shape;11193;p65"/>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94" name="Google Shape;11194;p65"/>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95" name="Google Shape;11195;p65"/>
              <p:cNvGrpSpPr/>
              <p:nvPr/>
            </p:nvGrpSpPr>
            <p:grpSpPr>
              <a:xfrm>
                <a:off x="4201550" y="3338278"/>
                <a:ext cx="31405" cy="26930"/>
                <a:chOff x="4201550" y="3338278"/>
                <a:chExt cx="31405" cy="26930"/>
              </a:xfrm>
            </p:grpSpPr>
            <p:sp>
              <p:nvSpPr>
                <p:cNvPr id="11196" name="Google Shape;11196;p65"/>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97" name="Google Shape;11197;p65"/>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198" name="Google Shape;11198;p65"/>
              <p:cNvGrpSpPr/>
              <p:nvPr/>
            </p:nvGrpSpPr>
            <p:grpSpPr>
              <a:xfrm>
                <a:off x="4238272" y="3369132"/>
                <a:ext cx="31405" cy="27001"/>
                <a:chOff x="4238272" y="3369132"/>
                <a:chExt cx="31405" cy="27001"/>
              </a:xfrm>
            </p:grpSpPr>
            <p:sp>
              <p:nvSpPr>
                <p:cNvPr id="11199" name="Google Shape;11199;p65"/>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00" name="Google Shape;11200;p65"/>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201" name="Google Shape;11201;p65"/>
            <p:cNvGrpSpPr/>
            <p:nvPr/>
          </p:nvGrpSpPr>
          <p:grpSpPr>
            <a:xfrm>
              <a:off x="4068639" y="3200169"/>
              <a:ext cx="77643" cy="37272"/>
              <a:chOff x="4068639" y="3200169"/>
              <a:chExt cx="77643" cy="37272"/>
            </a:xfrm>
          </p:grpSpPr>
          <p:sp>
            <p:nvSpPr>
              <p:cNvPr id="11202" name="Google Shape;11202;p65"/>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203" name="Google Shape;11203;p65"/>
              <p:cNvGrpSpPr/>
              <p:nvPr/>
            </p:nvGrpSpPr>
            <p:grpSpPr>
              <a:xfrm>
                <a:off x="4114878" y="3200169"/>
                <a:ext cx="31405" cy="26993"/>
                <a:chOff x="4114878" y="3200169"/>
                <a:chExt cx="31405" cy="26993"/>
              </a:xfrm>
            </p:grpSpPr>
            <p:sp>
              <p:nvSpPr>
                <p:cNvPr id="11204" name="Google Shape;11204;p65"/>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05" name="Google Shape;11205;p65"/>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06" name="Google Shape;11206;p65"/>
              <p:cNvGrpSpPr/>
              <p:nvPr/>
            </p:nvGrpSpPr>
            <p:grpSpPr>
              <a:xfrm>
                <a:off x="4068639" y="3210535"/>
                <a:ext cx="31499" cy="26906"/>
                <a:chOff x="4068639" y="3210535"/>
                <a:chExt cx="31499" cy="26906"/>
              </a:xfrm>
            </p:grpSpPr>
            <p:sp>
              <p:nvSpPr>
                <p:cNvPr id="11207" name="Google Shape;11207;p65"/>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08" name="Google Shape;11208;p65"/>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209" name="Google Shape;11209;p65"/>
            <p:cNvGrpSpPr/>
            <p:nvPr/>
          </p:nvGrpSpPr>
          <p:grpSpPr>
            <a:xfrm>
              <a:off x="3869702" y="3066935"/>
              <a:ext cx="382664" cy="190294"/>
              <a:chOff x="3869702" y="3066935"/>
              <a:chExt cx="382664" cy="190294"/>
            </a:xfrm>
          </p:grpSpPr>
          <p:grpSp>
            <p:nvGrpSpPr>
              <p:cNvPr id="11210" name="Google Shape;11210;p65"/>
              <p:cNvGrpSpPr/>
              <p:nvPr/>
            </p:nvGrpSpPr>
            <p:grpSpPr>
              <a:xfrm>
                <a:off x="3888633" y="3082351"/>
                <a:ext cx="351172" cy="160698"/>
                <a:chOff x="3888633" y="3082351"/>
                <a:chExt cx="351172" cy="160698"/>
              </a:xfrm>
            </p:grpSpPr>
            <p:sp>
              <p:nvSpPr>
                <p:cNvPr id="11211" name="Google Shape;11211;p65"/>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12" name="Google Shape;11212;p65"/>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13" name="Google Shape;11213;p65"/>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14" name="Google Shape;11214;p65"/>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15" name="Google Shape;11215;p65"/>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16" name="Google Shape;11216;p65"/>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17" name="Google Shape;11217;p65"/>
              <p:cNvGrpSpPr/>
              <p:nvPr/>
            </p:nvGrpSpPr>
            <p:grpSpPr>
              <a:xfrm>
                <a:off x="4143703" y="3066935"/>
                <a:ext cx="37783" cy="32357"/>
                <a:chOff x="4143703" y="3066935"/>
                <a:chExt cx="37783" cy="32357"/>
              </a:xfrm>
            </p:grpSpPr>
            <p:sp>
              <p:nvSpPr>
                <p:cNvPr id="11218" name="Google Shape;11218;p65"/>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19" name="Google Shape;11219;p65"/>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20" name="Google Shape;11220;p65"/>
              <p:cNvGrpSpPr/>
              <p:nvPr/>
            </p:nvGrpSpPr>
            <p:grpSpPr>
              <a:xfrm>
                <a:off x="4044565" y="3103563"/>
                <a:ext cx="37783" cy="32451"/>
                <a:chOff x="4044565" y="3103563"/>
                <a:chExt cx="37783" cy="32451"/>
              </a:xfrm>
            </p:grpSpPr>
            <p:sp>
              <p:nvSpPr>
                <p:cNvPr id="11221" name="Google Shape;11221;p65"/>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22" name="Google Shape;11222;p65"/>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23" name="Google Shape;11223;p65"/>
              <p:cNvGrpSpPr/>
              <p:nvPr/>
            </p:nvGrpSpPr>
            <p:grpSpPr>
              <a:xfrm>
                <a:off x="4017454" y="3188237"/>
                <a:ext cx="37776" cy="32357"/>
                <a:chOff x="4017454" y="3188237"/>
                <a:chExt cx="37776" cy="32357"/>
              </a:xfrm>
            </p:grpSpPr>
            <p:sp>
              <p:nvSpPr>
                <p:cNvPr id="11224" name="Google Shape;11224;p65"/>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25" name="Google Shape;11225;p65"/>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26" name="Google Shape;11226;p65"/>
              <p:cNvGrpSpPr/>
              <p:nvPr/>
            </p:nvGrpSpPr>
            <p:grpSpPr>
              <a:xfrm>
                <a:off x="3921548" y="3157509"/>
                <a:ext cx="37783" cy="32357"/>
                <a:chOff x="3921548" y="3157509"/>
                <a:chExt cx="37783" cy="32357"/>
              </a:xfrm>
            </p:grpSpPr>
            <p:sp>
              <p:nvSpPr>
                <p:cNvPr id="11227" name="Google Shape;11227;p65"/>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28" name="Google Shape;11228;p65"/>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29" name="Google Shape;11229;p65"/>
              <p:cNvGrpSpPr/>
              <p:nvPr/>
            </p:nvGrpSpPr>
            <p:grpSpPr>
              <a:xfrm>
                <a:off x="3939056" y="3211620"/>
                <a:ext cx="37783" cy="32380"/>
                <a:chOff x="3939056" y="3211620"/>
                <a:chExt cx="37783" cy="32380"/>
              </a:xfrm>
            </p:grpSpPr>
            <p:sp>
              <p:nvSpPr>
                <p:cNvPr id="11230" name="Google Shape;11230;p65"/>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31" name="Google Shape;11231;p65"/>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32" name="Google Shape;11232;p65"/>
              <p:cNvGrpSpPr/>
              <p:nvPr/>
            </p:nvGrpSpPr>
            <p:grpSpPr>
              <a:xfrm>
                <a:off x="4176240" y="3136965"/>
                <a:ext cx="31405" cy="26930"/>
                <a:chOff x="4176240" y="3136965"/>
                <a:chExt cx="31405" cy="26930"/>
              </a:xfrm>
            </p:grpSpPr>
            <p:sp>
              <p:nvSpPr>
                <p:cNvPr id="11233" name="Google Shape;11233;p65"/>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34" name="Google Shape;11234;p65"/>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35" name="Google Shape;11235;p65"/>
              <p:cNvGrpSpPr/>
              <p:nvPr/>
            </p:nvGrpSpPr>
            <p:grpSpPr>
              <a:xfrm>
                <a:off x="4133148" y="3152593"/>
                <a:ext cx="31499" cy="27001"/>
                <a:chOff x="4133148" y="3152593"/>
                <a:chExt cx="31499" cy="27001"/>
              </a:xfrm>
            </p:grpSpPr>
            <p:sp>
              <p:nvSpPr>
                <p:cNvPr id="11236" name="Google Shape;11236;p65"/>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37" name="Google Shape;11237;p65"/>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38" name="Google Shape;11238;p65"/>
              <p:cNvGrpSpPr/>
              <p:nvPr/>
            </p:nvGrpSpPr>
            <p:grpSpPr>
              <a:xfrm>
                <a:off x="4220866" y="3073534"/>
                <a:ext cx="31499" cy="26898"/>
                <a:chOff x="4220866" y="3073534"/>
                <a:chExt cx="31499" cy="26898"/>
              </a:xfrm>
            </p:grpSpPr>
            <p:sp>
              <p:nvSpPr>
                <p:cNvPr id="11239" name="Google Shape;11239;p65"/>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40" name="Google Shape;11240;p65"/>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41" name="Google Shape;11241;p65"/>
              <p:cNvGrpSpPr/>
              <p:nvPr/>
            </p:nvGrpSpPr>
            <p:grpSpPr>
              <a:xfrm>
                <a:off x="3869702" y="3230323"/>
                <a:ext cx="31499" cy="26906"/>
                <a:chOff x="3869702" y="3230323"/>
                <a:chExt cx="31499" cy="26906"/>
              </a:xfrm>
            </p:grpSpPr>
            <p:sp>
              <p:nvSpPr>
                <p:cNvPr id="11242" name="Google Shape;11242;p65"/>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43" name="Google Shape;11243;p65"/>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244" name="Google Shape;11244;p65"/>
            <p:cNvGrpSpPr/>
            <p:nvPr/>
          </p:nvGrpSpPr>
          <p:grpSpPr>
            <a:xfrm>
              <a:off x="4271383" y="3065882"/>
              <a:ext cx="304556" cy="341663"/>
              <a:chOff x="4271383" y="3065882"/>
              <a:chExt cx="304556" cy="341663"/>
            </a:xfrm>
          </p:grpSpPr>
          <p:grpSp>
            <p:nvGrpSpPr>
              <p:cNvPr id="11245" name="Google Shape;11245;p65"/>
              <p:cNvGrpSpPr/>
              <p:nvPr/>
            </p:nvGrpSpPr>
            <p:grpSpPr>
              <a:xfrm>
                <a:off x="4293838" y="3078639"/>
                <a:ext cx="269353" cy="311973"/>
                <a:chOff x="4293838" y="3078639"/>
                <a:chExt cx="269353" cy="311973"/>
              </a:xfrm>
            </p:grpSpPr>
            <p:sp>
              <p:nvSpPr>
                <p:cNvPr id="11246" name="Google Shape;11246;p65"/>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47" name="Google Shape;11247;p65"/>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48" name="Google Shape;11248;p65"/>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49" name="Google Shape;11249;p65"/>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0" name="Google Shape;11250;p65"/>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1" name="Google Shape;11251;p65"/>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2" name="Google Shape;11252;p65"/>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3" name="Google Shape;11253;p65"/>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4" name="Google Shape;11254;p65"/>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5" name="Google Shape;11255;p65"/>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6" name="Google Shape;11256;p65"/>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7" name="Google Shape;11257;p65"/>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8" name="Google Shape;11258;p65"/>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59" name="Google Shape;11259;p65"/>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60" name="Google Shape;11260;p65"/>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61" name="Google Shape;11261;p65"/>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62" name="Google Shape;11262;p65"/>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63" name="Google Shape;11263;p65"/>
              <p:cNvGrpSpPr/>
              <p:nvPr/>
            </p:nvGrpSpPr>
            <p:grpSpPr>
              <a:xfrm>
                <a:off x="4538164" y="3342061"/>
                <a:ext cx="37776" cy="32380"/>
                <a:chOff x="4538164" y="3342061"/>
                <a:chExt cx="37776" cy="32380"/>
              </a:xfrm>
            </p:grpSpPr>
            <p:sp>
              <p:nvSpPr>
                <p:cNvPr id="11264" name="Google Shape;11264;p65"/>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65" name="Google Shape;11265;p65"/>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66" name="Google Shape;11266;p65"/>
              <p:cNvGrpSpPr/>
              <p:nvPr/>
            </p:nvGrpSpPr>
            <p:grpSpPr>
              <a:xfrm>
                <a:off x="4271383" y="3194742"/>
                <a:ext cx="37783" cy="32420"/>
                <a:chOff x="4271383" y="3194742"/>
                <a:chExt cx="37783" cy="32420"/>
              </a:xfrm>
            </p:grpSpPr>
            <p:sp>
              <p:nvSpPr>
                <p:cNvPr id="11267" name="Google Shape;11267;p65"/>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68" name="Google Shape;11268;p65"/>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69" name="Google Shape;11269;p65"/>
              <p:cNvGrpSpPr/>
              <p:nvPr/>
            </p:nvGrpSpPr>
            <p:grpSpPr>
              <a:xfrm>
                <a:off x="4284416" y="3084058"/>
                <a:ext cx="37783" cy="32357"/>
                <a:chOff x="4284416" y="3084058"/>
                <a:chExt cx="37783" cy="32357"/>
              </a:xfrm>
            </p:grpSpPr>
            <p:sp>
              <p:nvSpPr>
                <p:cNvPr id="11270" name="Google Shape;11270;p65"/>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71" name="Google Shape;11271;p65"/>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72" name="Google Shape;11272;p65"/>
              <p:cNvGrpSpPr/>
              <p:nvPr/>
            </p:nvGrpSpPr>
            <p:grpSpPr>
              <a:xfrm>
                <a:off x="4478697" y="3297561"/>
                <a:ext cx="37776" cy="32451"/>
                <a:chOff x="4478697" y="3297561"/>
                <a:chExt cx="37776" cy="32451"/>
              </a:xfrm>
            </p:grpSpPr>
            <p:sp>
              <p:nvSpPr>
                <p:cNvPr id="11273" name="Google Shape;11273;p65"/>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74" name="Google Shape;11274;p65"/>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75" name="Google Shape;11275;p65"/>
              <p:cNvGrpSpPr/>
              <p:nvPr/>
            </p:nvGrpSpPr>
            <p:grpSpPr>
              <a:xfrm>
                <a:off x="4411813" y="3331711"/>
                <a:ext cx="37776" cy="32451"/>
                <a:chOff x="4411813" y="3331711"/>
                <a:chExt cx="37776" cy="32451"/>
              </a:xfrm>
            </p:grpSpPr>
            <p:sp>
              <p:nvSpPr>
                <p:cNvPr id="11276" name="Google Shape;11276;p65"/>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77" name="Google Shape;11277;p65"/>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78" name="Google Shape;11278;p65"/>
              <p:cNvGrpSpPr/>
              <p:nvPr/>
            </p:nvGrpSpPr>
            <p:grpSpPr>
              <a:xfrm>
                <a:off x="4337984" y="3375188"/>
                <a:ext cx="37776" cy="32357"/>
                <a:chOff x="4337984" y="3375188"/>
                <a:chExt cx="37776" cy="32357"/>
              </a:xfrm>
            </p:grpSpPr>
            <p:sp>
              <p:nvSpPr>
                <p:cNvPr id="11279" name="Google Shape;11279;p65"/>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80" name="Google Shape;11280;p65"/>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81" name="Google Shape;11281;p65"/>
              <p:cNvGrpSpPr/>
              <p:nvPr/>
            </p:nvGrpSpPr>
            <p:grpSpPr>
              <a:xfrm>
                <a:off x="4494867" y="3090530"/>
                <a:ext cx="37878" cy="32451"/>
                <a:chOff x="4494867" y="3090530"/>
                <a:chExt cx="37878" cy="32451"/>
              </a:xfrm>
            </p:grpSpPr>
            <p:sp>
              <p:nvSpPr>
                <p:cNvPr id="11282" name="Google Shape;11282;p65"/>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83" name="Google Shape;11283;p65"/>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84" name="Google Shape;11284;p65"/>
              <p:cNvGrpSpPr/>
              <p:nvPr/>
            </p:nvGrpSpPr>
            <p:grpSpPr>
              <a:xfrm>
                <a:off x="4525124" y="3207774"/>
                <a:ext cx="37783" cy="32420"/>
                <a:chOff x="4525124" y="3207774"/>
                <a:chExt cx="37783" cy="32420"/>
              </a:xfrm>
            </p:grpSpPr>
            <p:sp>
              <p:nvSpPr>
                <p:cNvPr id="11285" name="Google Shape;11285;p65"/>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86" name="Google Shape;11286;p65"/>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87" name="Google Shape;11287;p65"/>
              <p:cNvGrpSpPr/>
              <p:nvPr/>
            </p:nvGrpSpPr>
            <p:grpSpPr>
              <a:xfrm>
                <a:off x="4440544" y="3176479"/>
                <a:ext cx="31499" cy="26898"/>
                <a:chOff x="4440544" y="3176479"/>
                <a:chExt cx="31499" cy="26898"/>
              </a:xfrm>
            </p:grpSpPr>
            <p:sp>
              <p:nvSpPr>
                <p:cNvPr id="11288" name="Google Shape;11288;p65"/>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89" name="Google Shape;11289;p65"/>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90" name="Google Shape;11290;p65"/>
              <p:cNvGrpSpPr/>
              <p:nvPr/>
            </p:nvGrpSpPr>
            <p:grpSpPr>
              <a:xfrm>
                <a:off x="4350545" y="3156400"/>
                <a:ext cx="31405" cy="27001"/>
                <a:chOff x="4350545" y="3156400"/>
                <a:chExt cx="31405" cy="27001"/>
              </a:xfrm>
            </p:grpSpPr>
            <p:sp>
              <p:nvSpPr>
                <p:cNvPr id="11291" name="Google Shape;11291;p65"/>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92" name="Google Shape;11292;p65"/>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93" name="Google Shape;11293;p65"/>
              <p:cNvGrpSpPr/>
              <p:nvPr/>
            </p:nvGrpSpPr>
            <p:grpSpPr>
              <a:xfrm>
                <a:off x="4376703" y="3255058"/>
                <a:ext cx="31405" cy="27001"/>
                <a:chOff x="4376703" y="3255058"/>
                <a:chExt cx="31405" cy="27001"/>
              </a:xfrm>
            </p:grpSpPr>
            <p:sp>
              <p:nvSpPr>
                <p:cNvPr id="11294" name="Google Shape;11294;p65"/>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95" name="Google Shape;11295;p65"/>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96" name="Google Shape;11296;p65"/>
              <p:cNvGrpSpPr/>
              <p:nvPr/>
            </p:nvGrpSpPr>
            <p:grpSpPr>
              <a:xfrm>
                <a:off x="4331322" y="3283656"/>
                <a:ext cx="31405" cy="26945"/>
                <a:chOff x="4331322" y="3283656"/>
                <a:chExt cx="31405" cy="26945"/>
              </a:xfrm>
            </p:grpSpPr>
            <p:sp>
              <p:nvSpPr>
                <p:cNvPr id="11297" name="Google Shape;11297;p65"/>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98" name="Google Shape;11298;p65"/>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299" name="Google Shape;11299;p65"/>
              <p:cNvGrpSpPr/>
              <p:nvPr/>
            </p:nvGrpSpPr>
            <p:grpSpPr>
              <a:xfrm>
                <a:off x="4380510" y="3065882"/>
                <a:ext cx="31405" cy="26938"/>
                <a:chOff x="4380510" y="3065882"/>
                <a:chExt cx="31405" cy="26938"/>
              </a:xfrm>
            </p:grpSpPr>
            <p:sp>
              <p:nvSpPr>
                <p:cNvPr id="11300" name="Google Shape;11300;p65"/>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01" name="Google Shape;11301;p65"/>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302" name="Google Shape;11302;p65"/>
            <p:cNvGrpSpPr/>
            <p:nvPr/>
          </p:nvGrpSpPr>
          <p:grpSpPr>
            <a:xfrm>
              <a:off x="4558998" y="3188237"/>
              <a:ext cx="1280131" cy="1052746"/>
              <a:chOff x="4558998" y="3188237"/>
              <a:chExt cx="1280131" cy="1052746"/>
            </a:xfrm>
          </p:grpSpPr>
          <p:sp>
            <p:nvSpPr>
              <p:cNvPr id="11303" name="Google Shape;11303;p65"/>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04" name="Google Shape;11304;p65"/>
              <p:cNvGrpSpPr/>
              <p:nvPr/>
            </p:nvGrpSpPr>
            <p:grpSpPr>
              <a:xfrm>
                <a:off x="4579164" y="3203653"/>
                <a:ext cx="1244833" cy="1020397"/>
                <a:chOff x="4579164" y="3203653"/>
                <a:chExt cx="1244833" cy="1020397"/>
              </a:xfrm>
            </p:grpSpPr>
            <p:sp>
              <p:nvSpPr>
                <p:cNvPr id="11305" name="Google Shape;11305;p65"/>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06" name="Google Shape;11306;p65"/>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07" name="Google Shape;11307;p65"/>
                <p:cNvGrpSpPr/>
                <p:nvPr/>
              </p:nvGrpSpPr>
              <p:grpSpPr>
                <a:xfrm>
                  <a:off x="4579164" y="3203653"/>
                  <a:ext cx="1244833" cy="1020397"/>
                  <a:chOff x="4579164" y="3203653"/>
                  <a:chExt cx="1244833" cy="1020397"/>
                </a:xfrm>
              </p:grpSpPr>
              <p:sp>
                <p:nvSpPr>
                  <p:cNvPr id="11308" name="Google Shape;11308;p65"/>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09" name="Google Shape;11309;p65"/>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10" name="Google Shape;11310;p65"/>
                  <p:cNvGrpSpPr/>
                  <p:nvPr/>
                </p:nvGrpSpPr>
                <p:grpSpPr>
                  <a:xfrm>
                    <a:off x="4579164" y="3203653"/>
                    <a:ext cx="1244833" cy="1020397"/>
                    <a:chOff x="4579164" y="3203653"/>
                    <a:chExt cx="1244833" cy="1020397"/>
                  </a:xfrm>
                </p:grpSpPr>
                <p:sp>
                  <p:nvSpPr>
                    <p:cNvPr id="11311" name="Google Shape;11311;p65"/>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12" name="Google Shape;11312;p65"/>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13" name="Google Shape;11313;p65"/>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14" name="Google Shape;11314;p65"/>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15" name="Google Shape;11315;p65"/>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16" name="Google Shape;11316;p65"/>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17" name="Google Shape;11317;p65"/>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18" name="Google Shape;11318;p65"/>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19" name="Google Shape;11319;p65"/>
                    <p:cNvGrpSpPr/>
                    <p:nvPr/>
                  </p:nvGrpSpPr>
                  <p:grpSpPr>
                    <a:xfrm>
                      <a:off x="4579164" y="3203653"/>
                      <a:ext cx="1244833" cy="1020397"/>
                      <a:chOff x="4579164" y="3203653"/>
                      <a:chExt cx="1244833" cy="1020397"/>
                    </a:xfrm>
                  </p:grpSpPr>
                  <p:sp>
                    <p:nvSpPr>
                      <p:cNvPr id="11320" name="Google Shape;11320;p65"/>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1" name="Google Shape;11321;p65"/>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2" name="Google Shape;11322;p65"/>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3" name="Google Shape;11323;p65"/>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4" name="Google Shape;11324;p65"/>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5" name="Google Shape;11325;p65"/>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6" name="Google Shape;11326;p65"/>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7" name="Google Shape;11327;p65"/>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8" name="Google Shape;11328;p65"/>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29" name="Google Shape;11329;p65"/>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0" name="Google Shape;11330;p65"/>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1" name="Google Shape;11331;p65"/>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2" name="Google Shape;11332;p65"/>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3" name="Google Shape;11333;p65"/>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34" name="Google Shape;11334;p65"/>
                      <p:cNvGrpSpPr/>
                      <p:nvPr/>
                    </p:nvGrpSpPr>
                    <p:grpSpPr>
                      <a:xfrm>
                        <a:off x="4579164" y="3203653"/>
                        <a:ext cx="1244833" cy="1020397"/>
                        <a:chOff x="4579164" y="3203653"/>
                        <a:chExt cx="1244833" cy="1020397"/>
                      </a:xfrm>
                    </p:grpSpPr>
                    <p:sp>
                      <p:nvSpPr>
                        <p:cNvPr id="11335" name="Google Shape;11335;p65"/>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6" name="Google Shape;11336;p65"/>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7" name="Google Shape;11337;p65"/>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8" name="Google Shape;11338;p65"/>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39" name="Google Shape;11339;p65"/>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0" name="Google Shape;11340;p65"/>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1" name="Google Shape;11341;p65"/>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2" name="Google Shape;11342;p65"/>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3" name="Google Shape;11343;p65"/>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4" name="Google Shape;11344;p65"/>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5" name="Google Shape;11345;p65"/>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6" name="Google Shape;11346;p65"/>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7" name="Google Shape;11347;p65"/>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8" name="Google Shape;11348;p65"/>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49" name="Google Shape;11349;p65"/>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0" name="Google Shape;11350;p65"/>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1" name="Google Shape;11351;p65"/>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2" name="Google Shape;11352;p65"/>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3" name="Google Shape;11353;p65"/>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4" name="Google Shape;11354;p65"/>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5" name="Google Shape;11355;p65"/>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6" name="Google Shape;11356;p65"/>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7" name="Google Shape;11357;p65"/>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58" name="Google Shape;11358;p65"/>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59" name="Google Shape;11359;p65"/>
                        <p:cNvGrpSpPr/>
                        <p:nvPr/>
                      </p:nvGrpSpPr>
                      <p:grpSpPr>
                        <a:xfrm>
                          <a:off x="4579164" y="3203653"/>
                          <a:ext cx="1244833" cy="1020397"/>
                          <a:chOff x="4579164" y="3203653"/>
                          <a:chExt cx="1244833" cy="1020397"/>
                        </a:xfrm>
                      </p:grpSpPr>
                      <p:sp>
                        <p:nvSpPr>
                          <p:cNvPr id="11360" name="Google Shape;11360;p65"/>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61" name="Google Shape;11361;p65"/>
                          <p:cNvGrpSpPr/>
                          <p:nvPr/>
                        </p:nvGrpSpPr>
                        <p:grpSpPr>
                          <a:xfrm>
                            <a:off x="4579164" y="3203653"/>
                            <a:ext cx="1244833" cy="1020397"/>
                            <a:chOff x="4579164" y="3203653"/>
                            <a:chExt cx="1244833" cy="1020397"/>
                          </a:xfrm>
                        </p:grpSpPr>
                        <p:sp>
                          <p:nvSpPr>
                            <p:cNvPr id="11362" name="Google Shape;11362;p65"/>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63" name="Google Shape;11363;p65"/>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64" name="Google Shape;11364;p65"/>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65" name="Google Shape;11365;p65"/>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66" name="Google Shape;11366;p65"/>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67" name="Google Shape;11367;p65"/>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68" name="Google Shape;11368;p65"/>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69" name="Google Shape;11369;p65"/>
                            <p:cNvGrpSpPr/>
                            <p:nvPr/>
                          </p:nvGrpSpPr>
                          <p:grpSpPr>
                            <a:xfrm>
                              <a:off x="4579164" y="3203653"/>
                              <a:ext cx="1244833" cy="1020397"/>
                              <a:chOff x="4579164" y="3203653"/>
                              <a:chExt cx="1244833" cy="1020397"/>
                            </a:xfrm>
                          </p:grpSpPr>
                          <p:sp>
                            <p:nvSpPr>
                              <p:cNvPr id="11370" name="Google Shape;11370;p65"/>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1" name="Google Shape;11371;p65"/>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2" name="Google Shape;11372;p65"/>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3" name="Google Shape;11373;p65"/>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4" name="Google Shape;11374;p65"/>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5" name="Google Shape;11375;p65"/>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6" name="Google Shape;11376;p65"/>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7" name="Google Shape;11377;p65"/>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8" name="Google Shape;11378;p65"/>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79" name="Google Shape;11379;p65"/>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0" name="Google Shape;11380;p65"/>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1" name="Google Shape;11381;p65"/>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2" name="Google Shape;11382;p65"/>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83" name="Google Shape;11383;p65"/>
                              <p:cNvGrpSpPr/>
                              <p:nvPr/>
                            </p:nvGrpSpPr>
                            <p:grpSpPr>
                              <a:xfrm>
                                <a:off x="4579164" y="3203653"/>
                                <a:ext cx="1244833" cy="1020397"/>
                                <a:chOff x="4579164" y="3203653"/>
                                <a:chExt cx="1244833" cy="1020397"/>
                              </a:xfrm>
                            </p:grpSpPr>
                            <p:sp>
                              <p:nvSpPr>
                                <p:cNvPr id="11384" name="Google Shape;11384;p65"/>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5" name="Google Shape;11385;p65"/>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6" name="Google Shape;11386;p65"/>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7" name="Google Shape;11387;p65"/>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8" name="Google Shape;11388;p65"/>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89" name="Google Shape;11389;p65"/>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90" name="Google Shape;11390;p65"/>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91" name="Google Shape;11391;p65"/>
                                <p:cNvGrpSpPr/>
                                <p:nvPr/>
                              </p:nvGrpSpPr>
                              <p:grpSpPr>
                                <a:xfrm>
                                  <a:off x="4579164" y="3203653"/>
                                  <a:ext cx="1244833" cy="1020397"/>
                                  <a:chOff x="4579164" y="3203653"/>
                                  <a:chExt cx="1244833" cy="1020397"/>
                                </a:xfrm>
                              </p:grpSpPr>
                              <p:sp>
                                <p:nvSpPr>
                                  <p:cNvPr id="11392" name="Google Shape;11392;p65"/>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93" name="Google Shape;11393;p65"/>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94" name="Google Shape;11394;p65"/>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95" name="Google Shape;11395;p65"/>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96" name="Google Shape;11396;p65"/>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397" name="Google Shape;11397;p65"/>
                                  <p:cNvGrpSpPr/>
                                  <p:nvPr/>
                                </p:nvGrpSpPr>
                                <p:grpSpPr>
                                  <a:xfrm>
                                    <a:off x="4579164" y="3203653"/>
                                    <a:ext cx="1244833" cy="1020397"/>
                                    <a:chOff x="4579164" y="3203653"/>
                                    <a:chExt cx="1244833" cy="1020397"/>
                                  </a:xfrm>
                                </p:grpSpPr>
                                <p:sp>
                                  <p:nvSpPr>
                                    <p:cNvPr id="11398" name="Google Shape;11398;p65"/>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99" name="Google Shape;11399;p65"/>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00" name="Google Shape;11400;p65"/>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01" name="Google Shape;11401;p65"/>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grpSp>
                        <p:sp>
                          <p:nvSpPr>
                            <p:cNvPr id="11402" name="Google Shape;11402;p65"/>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03" name="Google Shape;11403;p65"/>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04" name="Google Shape;11404;p65"/>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sp>
                      <p:nvSpPr>
                        <p:cNvPr id="11405" name="Google Shape;11405;p65"/>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grpSp>
          </p:grpSp>
          <p:grpSp>
            <p:nvGrpSpPr>
              <p:cNvPr id="11406" name="Google Shape;11406;p65"/>
              <p:cNvGrpSpPr/>
              <p:nvPr/>
            </p:nvGrpSpPr>
            <p:grpSpPr>
              <a:xfrm>
                <a:off x="4595437" y="3598775"/>
                <a:ext cx="37776" cy="32451"/>
                <a:chOff x="4595437" y="3598775"/>
                <a:chExt cx="37776" cy="32451"/>
              </a:xfrm>
            </p:grpSpPr>
            <p:sp>
              <p:nvSpPr>
                <p:cNvPr id="11407" name="Google Shape;11407;p65"/>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08" name="Google Shape;11408;p65"/>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09" name="Google Shape;11409;p65"/>
              <p:cNvGrpSpPr/>
              <p:nvPr/>
            </p:nvGrpSpPr>
            <p:grpSpPr>
              <a:xfrm>
                <a:off x="4641864" y="3524443"/>
                <a:ext cx="37776" cy="32380"/>
                <a:chOff x="4641864" y="3524443"/>
                <a:chExt cx="37776" cy="32380"/>
              </a:xfrm>
            </p:grpSpPr>
            <p:sp>
              <p:nvSpPr>
                <p:cNvPr id="11410" name="Google Shape;11410;p65"/>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11" name="Google Shape;11411;p65"/>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12" name="Google Shape;11412;p65"/>
              <p:cNvGrpSpPr/>
              <p:nvPr/>
            </p:nvGrpSpPr>
            <p:grpSpPr>
              <a:xfrm>
                <a:off x="4648431" y="3893901"/>
                <a:ext cx="37776" cy="32357"/>
                <a:chOff x="4648431" y="3893901"/>
                <a:chExt cx="37776" cy="32357"/>
              </a:xfrm>
            </p:grpSpPr>
            <p:sp>
              <p:nvSpPr>
                <p:cNvPr id="11413" name="Google Shape;11413;p65"/>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14" name="Google Shape;11414;p65"/>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15" name="Google Shape;11415;p65"/>
              <p:cNvGrpSpPr/>
              <p:nvPr/>
            </p:nvGrpSpPr>
            <p:grpSpPr>
              <a:xfrm>
                <a:off x="4567752" y="3722908"/>
                <a:ext cx="37870" cy="32380"/>
                <a:chOff x="4567752" y="3722908"/>
                <a:chExt cx="37870" cy="32380"/>
              </a:xfrm>
            </p:grpSpPr>
            <p:sp>
              <p:nvSpPr>
                <p:cNvPr id="11416" name="Google Shape;11416;p65"/>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17" name="Google Shape;11417;p65"/>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18" name="Google Shape;11418;p65"/>
              <p:cNvGrpSpPr/>
              <p:nvPr/>
            </p:nvGrpSpPr>
            <p:grpSpPr>
              <a:xfrm>
                <a:off x="4617506" y="3652052"/>
                <a:ext cx="37783" cy="32357"/>
                <a:chOff x="4617506" y="3652052"/>
                <a:chExt cx="37783" cy="32357"/>
              </a:xfrm>
            </p:grpSpPr>
            <p:sp>
              <p:nvSpPr>
                <p:cNvPr id="11419" name="Google Shape;11419;p65"/>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20" name="Google Shape;11420;p65"/>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21" name="Google Shape;11421;p65"/>
              <p:cNvGrpSpPr/>
              <p:nvPr/>
            </p:nvGrpSpPr>
            <p:grpSpPr>
              <a:xfrm>
                <a:off x="4739005" y="3554149"/>
                <a:ext cx="37870" cy="32357"/>
                <a:chOff x="4739005" y="3554149"/>
                <a:chExt cx="37870" cy="32357"/>
              </a:xfrm>
            </p:grpSpPr>
            <p:sp>
              <p:nvSpPr>
                <p:cNvPr id="11422" name="Google Shape;11422;p65"/>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23" name="Google Shape;11423;p65"/>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24" name="Google Shape;11424;p65"/>
              <p:cNvGrpSpPr/>
              <p:nvPr/>
            </p:nvGrpSpPr>
            <p:grpSpPr>
              <a:xfrm>
                <a:off x="4806557" y="3630258"/>
                <a:ext cx="37776" cy="32364"/>
                <a:chOff x="4806557" y="3630258"/>
                <a:chExt cx="37776" cy="32364"/>
              </a:xfrm>
            </p:grpSpPr>
            <p:sp>
              <p:nvSpPr>
                <p:cNvPr id="11425" name="Google Shape;11425;p65"/>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26" name="Google Shape;11426;p65"/>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27" name="Google Shape;11427;p65"/>
              <p:cNvGrpSpPr/>
              <p:nvPr/>
            </p:nvGrpSpPr>
            <p:grpSpPr>
              <a:xfrm>
                <a:off x="4737007" y="4004357"/>
                <a:ext cx="37870" cy="32357"/>
                <a:chOff x="4737007" y="4004357"/>
                <a:chExt cx="37870" cy="32357"/>
              </a:xfrm>
            </p:grpSpPr>
            <p:sp>
              <p:nvSpPr>
                <p:cNvPr id="11428" name="Google Shape;11428;p65"/>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29" name="Google Shape;11429;p65"/>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30" name="Google Shape;11430;p65"/>
              <p:cNvGrpSpPr/>
              <p:nvPr/>
            </p:nvGrpSpPr>
            <p:grpSpPr>
              <a:xfrm>
                <a:off x="4773634" y="4208627"/>
                <a:ext cx="37776" cy="32357"/>
                <a:chOff x="4773634" y="4208627"/>
                <a:chExt cx="37776" cy="32357"/>
              </a:xfrm>
            </p:grpSpPr>
            <p:sp>
              <p:nvSpPr>
                <p:cNvPr id="11431" name="Google Shape;11431;p65"/>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32" name="Google Shape;11432;p65"/>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33" name="Google Shape;11433;p65"/>
              <p:cNvGrpSpPr/>
              <p:nvPr/>
            </p:nvGrpSpPr>
            <p:grpSpPr>
              <a:xfrm>
                <a:off x="4888282" y="4074764"/>
                <a:ext cx="37776" cy="32451"/>
                <a:chOff x="4888282" y="4074764"/>
                <a:chExt cx="37776" cy="32451"/>
              </a:xfrm>
            </p:grpSpPr>
            <p:sp>
              <p:nvSpPr>
                <p:cNvPr id="11434" name="Google Shape;11434;p65"/>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35" name="Google Shape;11435;p65"/>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36" name="Google Shape;11436;p65"/>
              <p:cNvGrpSpPr/>
              <p:nvPr/>
            </p:nvGrpSpPr>
            <p:grpSpPr>
              <a:xfrm>
                <a:off x="4901315" y="3804271"/>
                <a:ext cx="37776" cy="32364"/>
                <a:chOff x="4901315" y="3804271"/>
                <a:chExt cx="37776" cy="32364"/>
              </a:xfrm>
            </p:grpSpPr>
            <p:sp>
              <p:nvSpPr>
                <p:cNvPr id="11437" name="Google Shape;11437;p65"/>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38" name="Google Shape;11438;p65"/>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39" name="Google Shape;11439;p65"/>
              <p:cNvGrpSpPr/>
              <p:nvPr/>
            </p:nvGrpSpPr>
            <p:grpSpPr>
              <a:xfrm>
                <a:off x="4866394" y="3715035"/>
                <a:ext cx="37846" cy="32357"/>
                <a:chOff x="4866394" y="3715035"/>
                <a:chExt cx="37846" cy="32357"/>
              </a:xfrm>
            </p:grpSpPr>
            <p:sp>
              <p:nvSpPr>
                <p:cNvPr id="11440" name="Google Shape;11440;p65"/>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41" name="Google Shape;11441;p65"/>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42" name="Google Shape;11442;p65"/>
              <p:cNvGrpSpPr/>
              <p:nvPr/>
            </p:nvGrpSpPr>
            <p:grpSpPr>
              <a:xfrm>
                <a:off x="4979233" y="3839798"/>
                <a:ext cx="37878" cy="32420"/>
                <a:chOff x="4979233" y="3839798"/>
                <a:chExt cx="37878" cy="32420"/>
              </a:xfrm>
            </p:grpSpPr>
            <p:sp>
              <p:nvSpPr>
                <p:cNvPr id="11443" name="Google Shape;11443;p65"/>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44" name="Google Shape;11444;p65"/>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45" name="Google Shape;11445;p65"/>
              <p:cNvGrpSpPr/>
              <p:nvPr/>
            </p:nvGrpSpPr>
            <p:grpSpPr>
              <a:xfrm>
                <a:off x="4790662" y="3679147"/>
                <a:ext cx="37783" cy="32380"/>
                <a:chOff x="4790662" y="3679147"/>
                <a:chExt cx="37783" cy="32380"/>
              </a:xfrm>
            </p:grpSpPr>
            <p:sp>
              <p:nvSpPr>
                <p:cNvPr id="11446" name="Google Shape;11446;p65"/>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47" name="Google Shape;11447;p65"/>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48" name="Google Shape;11448;p65"/>
              <p:cNvGrpSpPr/>
              <p:nvPr/>
            </p:nvGrpSpPr>
            <p:grpSpPr>
              <a:xfrm>
                <a:off x="4857263" y="3557861"/>
                <a:ext cx="37776" cy="32357"/>
                <a:chOff x="4857263" y="3557861"/>
                <a:chExt cx="37776" cy="32357"/>
              </a:xfrm>
            </p:grpSpPr>
            <p:sp>
              <p:nvSpPr>
                <p:cNvPr id="11449" name="Google Shape;11449;p65"/>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50" name="Google Shape;11450;p65"/>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51" name="Google Shape;11451;p65"/>
              <p:cNvGrpSpPr/>
              <p:nvPr/>
            </p:nvGrpSpPr>
            <p:grpSpPr>
              <a:xfrm>
                <a:off x="4883902" y="3648033"/>
                <a:ext cx="37783" cy="32380"/>
                <a:chOff x="4883902" y="3648033"/>
                <a:chExt cx="37783" cy="32380"/>
              </a:xfrm>
            </p:grpSpPr>
            <p:sp>
              <p:nvSpPr>
                <p:cNvPr id="11452" name="Google Shape;11452;p65"/>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53" name="Google Shape;11453;p65"/>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54" name="Google Shape;11454;p65"/>
              <p:cNvGrpSpPr/>
              <p:nvPr/>
            </p:nvGrpSpPr>
            <p:grpSpPr>
              <a:xfrm>
                <a:off x="4907780" y="3347220"/>
                <a:ext cx="37878" cy="32357"/>
                <a:chOff x="4907780" y="3347220"/>
                <a:chExt cx="37878" cy="32357"/>
              </a:xfrm>
            </p:grpSpPr>
            <p:sp>
              <p:nvSpPr>
                <p:cNvPr id="11455" name="Google Shape;11455;p65"/>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56" name="Google Shape;11456;p65"/>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57" name="Google Shape;11457;p65"/>
              <p:cNvGrpSpPr/>
              <p:nvPr/>
            </p:nvGrpSpPr>
            <p:grpSpPr>
              <a:xfrm>
                <a:off x="5065048" y="3738150"/>
                <a:ext cx="37783" cy="32364"/>
                <a:chOff x="5065048" y="3738150"/>
                <a:chExt cx="37783" cy="32364"/>
              </a:xfrm>
            </p:grpSpPr>
            <p:sp>
              <p:nvSpPr>
                <p:cNvPr id="11458" name="Google Shape;11458;p65"/>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59" name="Google Shape;11459;p65"/>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60" name="Google Shape;11460;p65"/>
              <p:cNvGrpSpPr/>
              <p:nvPr/>
            </p:nvGrpSpPr>
            <p:grpSpPr>
              <a:xfrm>
                <a:off x="5071616" y="3284615"/>
                <a:ext cx="37783" cy="32357"/>
                <a:chOff x="5071616" y="3284615"/>
                <a:chExt cx="37783" cy="32357"/>
              </a:xfrm>
            </p:grpSpPr>
            <p:sp>
              <p:nvSpPr>
                <p:cNvPr id="11461" name="Google Shape;11461;p65"/>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62" name="Google Shape;11462;p65"/>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63" name="Google Shape;11463;p65"/>
              <p:cNvGrpSpPr/>
              <p:nvPr/>
            </p:nvGrpSpPr>
            <p:grpSpPr>
              <a:xfrm>
                <a:off x="5389291" y="3759921"/>
                <a:ext cx="37783" cy="32380"/>
                <a:chOff x="5389291" y="3759921"/>
                <a:chExt cx="37783" cy="32380"/>
              </a:xfrm>
            </p:grpSpPr>
            <p:sp>
              <p:nvSpPr>
                <p:cNvPr id="11464" name="Google Shape;11464;p65"/>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65" name="Google Shape;11465;p65"/>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66" name="Google Shape;11466;p65"/>
              <p:cNvGrpSpPr/>
              <p:nvPr/>
            </p:nvGrpSpPr>
            <p:grpSpPr>
              <a:xfrm>
                <a:off x="5431534" y="3632932"/>
                <a:ext cx="37878" cy="32451"/>
                <a:chOff x="5431534" y="3632932"/>
                <a:chExt cx="37878" cy="32451"/>
              </a:xfrm>
            </p:grpSpPr>
            <p:sp>
              <p:nvSpPr>
                <p:cNvPr id="11467" name="Google Shape;11467;p65"/>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68" name="Google Shape;11468;p65"/>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69" name="Google Shape;11469;p65"/>
              <p:cNvGrpSpPr/>
              <p:nvPr/>
            </p:nvGrpSpPr>
            <p:grpSpPr>
              <a:xfrm>
                <a:off x="5540755" y="3544829"/>
                <a:ext cx="37783" cy="32357"/>
                <a:chOff x="5540755" y="3544829"/>
                <a:chExt cx="37783" cy="32357"/>
              </a:xfrm>
            </p:grpSpPr>
            <p:sp>
              <p:nvSpPr>
                <p:cNvPr id="11470" name="Google Shape;11470;p65"/>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71" name="Google Shape;11471;p65"/>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72" name="Google Shape;11472;p65"/>
              <p:cNvGrpSpPr/>
              <p:nvPr/>
            </p:nvGrpSpPr>
            <p:grpSpPr>
              <a:xfrm>
                <a:off x="5579293" y="3412107"/>
                <a:ext cx="37776" cy="32357"/>
                <a:chOff x="5579293" y="3412107"/>
                <a:chExt cx="37776" cy="32357"/>
              </a:xfrm>
            </p:grpSpPr>
            <p:sp>
              <p:nvSpPr>
                <p:cNvPr id="11473" name="Google Shape;11473;p65"/>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74" name="Google Shape;11474;p65"/>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75" name="Google Shape;11475;p65"/>
              <p:cNvGrpSpPr/>
              <p:nvPr/>
            </p:nvGrpSpPr>
            <p:grpSpPr>
              <a:xfrm>
                <a:off x="5801346" y="3284615"/>
                <a:ext cx="37783" cy="32357"/>
                <a:chOff x="5801346" y="3284615"/>
                <a:chExt cx="37783" cy="32357"/>
              </a:xfrm>
            </p:grpSpPr>
            <p:sp>
              <p:nvSpPr>
                <p:cNvPr id="11476" name="Google Shape;11476;p65"/>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77" name="Google Shape;11477;p65"/>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78" name="Google Shape;11478;p65"/>
              <p:cNvGrpSpPr/>
              <p:nvPr/>
            </p:nvGrpSpPr>
            <p:grpSpPr>
              <a:xfrm>
                <a:off x="5763578" y="3399067"/>
                <a:ext cx="37776" cy="32364"/>
                <a:chOff x="5763578" y="3399067"/>
                <a:chExt cx="37776" cy="32364"/>
              </a:xfrm>
            </p:grpSpPr>
            <p:sp>
              <p:nvSpPr>
                <p:cNvPr id="11479" name="Google Shape;11479;p65"/>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80" name="Google Shape;11480;p65"/>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81" name="Google Shape;11481;p65"/>
              <p:cNvGrpSpPr/>
              <p:nvPr/>
            </p:nvGrpSpPr>
            <p:grpSpPr>
              <a:xfrm>
                <a:off x="5395858" y="3230952"/>
                <a:ext cx="37776" cy="32364"/>
                <a:chOff x="5395858" y="3230952"/>
                <a:chExt cx="37776" cy="32364"/>
              </a:xfrm>
            </p:grpSpPr>
            <p:sp>
              <p:nvSpPr>
                <p:cNvPr id="11482" name="Google Shape;11482;p65"/>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83" name="Google Shape;11483;p65"/>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84" name="Google Shape;11484;p65"/>
              <p:cNvGrpSpPr/>
              <p:nvPr/>
            </p:nvGrpSpPr>
            <p:grpSpPr>
              <a:xfrm>
                <a:off x="5264088" y="3188237"/>
                <a:ext cx="37776" cy="32357"/>
                <a:chOff x="5264088" y="3188237"/>
                <a:chExt cx="37776" cy="32357"/>
              </a:xfrm>
            </p:grpSpPr>
            <p:sp>
              <p:nvSpPr>
                <p:cNvPr id="11485" name="Google Shape;11485;p65"/>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86" name="Google Shape;11486;p65"/>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87" name="Google Shape;11487;p65"/>
              <p:cNvGrpSpPr/>
              <p:nvPr/>
            </p:nvGrpSpPr>
            <p:grpSpPr>
              <a:xfrm>
                <a:off x="5585758" y="3237425"/>
                <a:ext cx="37878" cy="32357"/>
                <a:chOff x="5585758" y="3237425"/>
                <a:chExt cx="37878" cy="32357"/>
              </a:xfrm>
            </p:grpSpPr>
            <p:sp>
              <p:nvSpPr>
                <p:cNvPr id="11488" name="Google Shape;11488;p65"/>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89" name="Google Shape;11489;p65"/>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90" name="Google Shape;11490;p65"/>
              <p:cNvGrpSpPr/>
              <p:nvPr/>
            </p:nvGrpSpPr>
            <p:grpSpPr>
              <a:xfrm>
                <a:off x="4874196" y="3291088"/>
                <a:ext cx="37878" cy="32451"/>
                <a:chOff x="4874196" y="3291088"/>
                <a:chExt cx="37878" cy="32451"/>
              </a:xfrm>
            </p:grpSpPr>
            <p:sp>
              <p:nvSpPr>
                <p:cNvPr id="11491" name="Google Shape;11491;p65"/>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92" name="Google Shape;11492;p65"/>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93" name="Google Shape;11493;p65"/>
              <p:cNvGrpSpPr/>
              <p:nvPr/>
            </p:nvGrpSpPr>
            <p:grpSpPr>
              <a:xfrm>
                <a:off x="5197770" y="3785466"/>
                <a:ext cx="37783" cy="32427"/>
                <a:chOff x="5197770" y="3785466"/>
                <a:chExt cx="37783" cy="32427"/>
              </a:xfrm>
            </p:grpSpPr>
            <p:sp>
              <p:nvSpPr>
                <p:cNvPr id="11494" name="Google Shape;11494;p65"/>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95" name="Google Shape;11495;p65"/>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96" name="Google Shape;11496;p65"/>
              <p:cNvGrpSpPr/>
              <p:nvPr/>
            </p:nvGrpSpPr>
            <p:grpSpPr>
              <a:xfrm>
                <a:off x="5177699" y="3492117"/>
                <a:ext cx="37776" cy="32357"/>
                <a:chOff x="5177699" y="3492117"/>
                <a:chExt cx="37776" cy="32357"/>
              </a:xfrm>
            </p:grpSpPr>
            <p:sp>
              <p:nvSpPr>
                <p:cNvPr id="11497" name="Google Shape;11497;p65"/>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98" name="Google Shape;11498;p65"/>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499" name="Google Shape;11499;p65"/>
              <p:cNvGrpSpPr/>
              <p:nvPr/>
            </p:nvGrpSpPr>
            <p:grpSpPr>
              <a:xfrm>
                <a:off x="5349431" y="3622346"/>
                <a:ext cx="37870" cy="32380"/>
                <a:chOff x="5349431" y="3622346"/>
                <a:chExt cx="37870" cy="32380"/>
              </a:xfrm>
            </p:grpSpPr>
            <p:sp>
              <p:nvSpPr>
                <p:cNvPr id="11500" name="Google Shape;11500;p65"/>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01" name="Google Shape;11501;p65"/>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02" name="Google Shape;11502;p65"/>
              <p:cNvGrpSpPr/>
              <p:nvPr/>
            </p:nvGrpSpPr>
            <p:grpSpPr>
              <a:xfrm>
                <a:off x="5068855" y="3563980"/>
                <a:ext cx="53954" cy="46223"/>
                <a:chOff x="5068855" y="3563980"/>
                <a:chExt cx="53954" cy="46223"/>
              </a:xfrm>
            </p:grpSpPr>
            <p:sp>
              <p:nvSpPr>
                <p:cNvPr id="11503" name="Google Shape;11503;p65"/>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04" name="Google Shape;11504;p65"/>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05" name="Google Shape;11505;p65"/>
              <p:cNvGrpSpPr/>
              <p:nvPr/>
            </p:nvGrpSpPr>
            <p:grpSpPr>
              <a:xfrm>
                <a:off x="5037654" y="3392507"/>
                <a:ext cx="37870" cy="32451"/>
                <a:chOff x="5037654" y="3392507"/>
                <a:chExt cx="37870" cy="32451"/>
              </a:xfrm>
            </p:grpSpPr>
            <p:sp>
              <p:nvSpPr>
                <p:cNvPr id="11506" name="Google Shape;11506;p65"/>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07" name="Google Shape;11507;p65"/>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08" name="Google Shape;11508;p65"/>
              <p:cNvGrpSpPr/>
              <p:nvPr/>
            </p:nvGrpSpPr>
            <p:grpSpPr>
              <a:xfrm>
                <a:off x="5456560" y="3368629"/>
                <a:ext cx="37870" cy="32451"/>
                <a:chOff x="5456560" y="3368629"/>
                <a:chExt cx="37870" cy="32451"/>
              </a:xfrm>
            </p:grpSpPr>
            <p:sp>
              <p:nvSpPr>
                <p:cNvPr id="11509" name="Google Shape;11509;p65"/>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10" name="Google Shape;11510;p65"/>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11" name="Google Shape;11511;p65"/>
              <p:cNvGrpSpPr/>
              <p:nvPr/>
            </p:nvGrpSpPr>
            <p:grpSpPr>
              <a:xfrm>
                <a:off x="4755749" y="3501516"/>
                <a:ext cx="46246" cy="39608"/>
                <a:chOff x="4755749" y="3501516"/>
                <a:chExt cx="46246" cy="39608"/>
              </a:xfrm>
            </p:grpSpPr>
            <p:sp>
              <p:nvSpPr>
                <p:cNvPr id="11512" name="Google Shape;11512;p65"/>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13" name="Google Shape;11513;p65"/>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14" name="Google Shape;11514;p65"/>
              <p:cNvGrpSpPr/>
              <p:nvPr/>
            </p:nvGrpSpPr>
            <p:grpSpPr>
              <a:xfrm>
                <a:off x="4681346" y="3485582"/>
                <a:ext cx="37783" cy="32427"/>
                <a:chOff x="4681346" y="3485582"/>
                <a:chExt cx="37783" cy="32427"/>
              </a:xfrm>
            </p:grpSpPr>
            <p:sp>
              <p:nvSpPr>
                <p:cNvPr id="11515" name="Google Shape;11515;p65"/>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16" name="Google Shape;11516;p65"/>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17" name="Google Shape;11517;p65"/>
              <p:cNvGrpSpPr/>
              <p:nvPr/>
            </p:nvGrpSpPr>
            <p:grpSpPr>
              <a:xfrm>
                <a:off x="4767067" y="3291088"/>
                <a:ext cx="37878" cy="32451"/>
                <a:chOff x="4767067" y="3291088"/>
                <a:chExt cx="37878" cy="32451"/>
              </a:xfrm>
            </p:grpSpPr>
            <p:sp>
              <p:nvSpPr>
                <p:cNvPr id="11518" name="Google Shape;11518;p65"/>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19" name="Google Shape;11519;p65"/>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20" name="Google Shape;11520;p65"/>
              <p:cNvGrpSpPr/>
              <p:nvPr/>
            </p:nvGrpSpPr>
            <p:grpSpPr>
              <a:xfrm>
                <a:off x="4687819" y="3405539"/>
                <a:ext cx="37776" cy="32451"/>
                <a:chOff x="4687819" y="3405539"/>
                <a:chExt cx="37776" cy="32451"/>
              </a:xfrm>
            </p:grpSpPr>
            <p:sp>
              <p:nvSpPr>
                <p:cNvPr id="11521" name="Google Shape;11521;p65"/>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22" name="Google Shape;11522;p65"/>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23" name="Google Shape;11523;p65"/>
              <p:cNvGrpSpPr/>
              <p:nvPr/>
            </p:nvGrpSpPr>
            <p:grpSpPr>
              <a:xfrm>
                <a:off x="4923101" y="3444809"/>
                <a:ext cx="52813" cy="45318"/>
                <a:chOff x="4923101" y="3444809"/>
                <a:chExt cx="52813" cy="45318"/>
              </a:xfrm>
            </p:grpSpPr>
            <p:sp>
              <p:nvSpPr>
                <p:cNvPr id="11524" name="Google Shape;11524;p65"/>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25" name="Google Shape;11525;p65"/>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26" name="Google Shape;11526;p65"/>
              <p:cNvGrpSpPr/>
              <p:nvPr/>
            </p:nvGrpSpPr>
            <p:grpSpPr>
              <a:xfrm>
                <a:off x="4846040" y="3654750"/>
                <a:ext cx="31405" cy="26993"/>
                <a:chOff x="4846040" y="3654750"/>
                <a:chExt cx="31405" cy="26993"/>
              </a:xfrm>
            </p:grpSpPr>
            <p:sp>
              <p:nvSpPr>
                <p:cNvPr id="11527" name="Google Shape;11527;p65"/>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28" name="Google Shape;11528;p65"/>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29" name="Google Shape;11529;p65"/>
              <p:cNvGrpSpPr/>
              <p:nvPr/>
            </p:nvGrpSpPr>
            <p:grpSpPr>
              <a:xfrm>
                <a:off x="4925673" y="3691700"/>
                <a:ext cx="40253" cy="34472"/>
                <a:chOff x="4925673" y="3691700"/>
                <a:chExt cx="40253" cy="34472"/>
              </a:xfrm>
            </p:grpSpPr>
            <p:sp>
              <p:nvSpPr>
                <p:cNvPr id="11530" name="Google Shape;11530;p65"/>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31" name="Google Shape;11531;p65"/>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32" name="Google Shape;11532;p65"/>
              <p:cNvGrpSpPr/>
              <p:nvPr/>
            </p:nvGrpSpPr>
            <p:grpSpPr>
              <a:xfrm>
                <a:off x="4894653" y="3740848"/>
                <a:ext cx="31405" cy="26906"/>
                <a:chOff x="4894653" y="3740848"/>
                <a:chExt cx="31405" cy="26906"/>
              </a:xfrm>
            </p:grpSpPr>
            <p:sp>
              <p:nvSpPr>
                <p:cNvPr id="11533" name="Google Shape;11533;p65"/>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34" name="Google Shape;11534;p65"/>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35" name="Google Shape;11535;p65"/>
              <p:cNvGrpSpPr/>
              <p:nvPr/>
            </p:nvGrpSpPr>
            <p:grpSpPr>
              <a:xfrm>
                <a:off x="4962300" y="3696348"/>
                <a:ext cx="38255" cy="32773"/>
                <a:chOff x="4962300" y="3696348"/>
                <a:chExt cx="38255" cy="32773"/>
              </a:xfrm>
            </p:grpSpPr>
            <p:sp>
              <p:nvSpPr>
                <p:cNvPr id="11536" name="Google Shape;11536;p65"/>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37" name="Google Shape;11537;p65"/>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38" name="Google Shape;11538;p65"/>
              <p:cNvGrpSpPr/>
              <p:nvPr/>
            </p:nvGrpSpPr>
            <p:grpSpPr>
              <a:xfrm>
                <a:off x="4980185" y="3743349"/>
                <a:ext cx="31499" cy="26969"/>
                <a:chOff x="4980185" y="3743349"/>
                <a:chExt cx="31499" cy="26969"/>
              </a:xfrm>
            </p:grpSpPr>
            <p:sp>
              <p:nvSpPr>
                <p:cNvPr id="11539" name="Google Shape;11539;p65"/>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40" name="Google Shape;11540;p65"/>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41" name="Google Shape;11541;p65"/>
              <p:cNvGrpSpPr/>
              <p:nvPr/>
            </p:nvGrpSpPr>
            <p:grpSpPr>
              <a:xfrm>
                <a:off x="5013768" y="3734312"/>
                <a:ext cx="31499" cy="26969"/>
                <a:chOff x="5013768" y="3734312"/>
                <a:chExt cx="31499" cy="26969"/>
              </a:xfrm>
            </p:grpSpPr>
            <p:sp>
              <p:nvSpPr>
                <p:cNvPr id="11542" name="Google Shape;11542;p65"/>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43" name="Google Shape;11543;p65"/>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44" name="Google Shape;11544;p65"/>
              <p:cNvGrpSpPr/>
              <p:nvPr/>
            </p:nvGrpSpPr>
            <p:grpSpPr>
              <a:xfrm>
                <a:off x="5036703" y="3764545"/>
                <a:ext cx="31499" cy="26898"/>
                <a:chOff x="5036703" y="3764545"/>
                <a:chExt cx="31499" cy="26898"/>
              </a:xfrm>
            </p:grpSpPr>
            <p:sp>
              <p:nvSpPr>
                <p:cNvPr id="11545" name="Google Shape;11545;p65"/>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46" name="Google Shape;11546;p65"/>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47" name="Google Shape;11547;p65"/>
              <p:cNvGrpSpPr/>
              <p:nvPr/>
            </p:nvGrpSpPr>
            <p:grpSpPr>
              <a:xfrm>
                <a:off x="4953546" y="3768352"/>
                <a:ext cx="31405" cy="26898"/>
                <a:chOff x="4953546" y="3768352"/>
                <a:chExt cx="31405" cy="26898"/>
              </a:xfrm>
            </p:grpSpPr>
            <p:sp>
              <p:nvSpPr>
                <p:cNvPr id="11548" name="Google Shape;11548;p65"/>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49" name="Google Shape;11549;p65"/>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50" name="Google Shape;11550;p65"/>
              <p:cNvGrpSpPr/>
              <p:nvPr/>
            </p:nvGrpSpPr>
            <p:grpSpPr>
              <a:xfrm>
                <a:off x="4964770" y="3814016"/>
                <a:ext cx="31499" cy="26993"/>
                <a:chOff x="4964770" y="3814016"/>
                <a:chExt cx="31499" cy="26993"/>
              </a:xfrm>
            </p:grpSpPr>
            <p:sp>
              <p:nvSpPr>
                <p:cNvPr id="11551" name="Google Shape;11551;p65"/>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52" name="Google Shape;11552;p65"/>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53" name="Google Shape;11553;p65"/>
              <p:cNvGrpSpPr/>
              <p:nvPr/>
            </p:nvGrpSpPr>
            <p:grpSpPr>
              <a:xfrm>
                <a:off x="4923290" y="3800504"/>
                <a:ext cx="31468" cy="26898"/>
                <a:chOff x="4923290" y="3800504"/>
                <a:chExt cx="31468" cy="26898"/>
              </a:xfrm>
            </p:grpSpPr>
            <p:sp>
              <p:nvSpPr>
                <p:cNvPr id="11554" name="Google Shape;11554;p65"/>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55" name="Google Shape;11555;p65"/>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56" name="Google Shape;11556;p65"/>
              <p:cNvGrpSpPr/>
              <p:nvPr/>
            </p:nvGrpSpPr>
            <p:grpSpPr>
              <a:xfrm>
                <a:off x="5108534" y="3650943"/>
                <a:ext cx="31405" cy="26993"/>
                <a:chOff x="5108534" y="3650943"/>
                <a:chExt cx="31405" cy="26993"/>
              </a:xfrm>
            </p:grpSpPr>
            <p:sp>
              <p:nvSpPr>
                <p:cNvPr id="11557" name="Google Shape;11557;p65"/>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58" name="Google Shape;11558;p65"/>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59" name="Google Shape;11559;p65"/>
              <p:cNvGrpSpPr/>
              <p:nvPr/>
            </p:nvGrpSpPr>
            <p:grpSpPr>
              <a:xfrm>
                <a:off x="5119380" y="3760739"/>
                <a:ext cx="31499" cy="26993"/>
                <a:chOff x="5119380" y="3760739"/>
                <a:chExt cx="31499" cy="26993"/>
              </a:xfrm>
            </p:grpSpPr>
            <p:sp>
              <p:nvSpPr>
                <p:cNvPr id="11560" name="Google Shape;11560;p65"/>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61" name="Google Shape;11561;p65"/>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62" name="Google Shape;11562;p65"/>
              <p:cNvGrpSpPr/>
              <p:nvPr/>
            </p:nvGrpSpPr>
            <p:grpSpPr>
              <a:xfrm>
                <a:off x="5119380" y="3788235"/>
                <a:ext cx="31499" cy="26993"/>
                <a:chOff x="5119380" y="3788235"/>
                <a:chExt cx="31499" cy="26993"/>
              </a:xfrm>
            </p:grpSpPr>
            <p:sp>
              <p:nvSpPr>
                <p:cNvPr id="11563" name="Google Shape;11563;p65"/>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64" name="Google Shape;11564;p65"/>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65" name="Google Shape;11565;p65"/>
              <p:cNvGrpSpPr/>
              <p:nvPr/>
            </p:nvGrpSpPr>
            <p:grpSpPr>
              <a:xfrm>
                <a:off x="5158005" y="3875284"/>
                <a:ext cx="31405" cy="27001"/>
                <a:chOff x="5158005" y="3875284"/>
                <a:chExt cx="31405" cy="27001"/>
              </a:xfrm>
            </p:grpSpPr>
            <p:sp>
              <p:nvSpPr>
                <p:cNvPr id="11566" name="Google Shape;11566;p65"/>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67" name="Google Shape;11567;p65"/>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68" name="Google Shape;11568;p65"/>
              <p:cNvGrpSpPr/>
              <p:nvPr/>
            </p:nvGrpSpPr>
            <p:grpSpPr>
              <a:xfrm>
                <a:off x="5233163" y="3764545"/>
                <a:ext cx="31499" cy="26898"/>
                <a:chOff x="5233163" y="3764545"/>
                <a:chExt cx="31499" cy="26898"/>
              </a:xfrm>
            </p:grpSpPr>
            <p:sp>
              <p:nvSpPr>
                <p:cNvPr id="11569" name="Google Shape;11569;p65"/>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70" name="Google Shape;11570;p65"/>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71" name="Google Shape;11571;p65"/>
              <p:cNvGrpSpPr/>
              <p:nvPr/>
            </p:nvGrpSpPr>
            <p:grpSpPr>
              <a:xfrm>
                <a:off x="5276168" y="3805545"/>
                <a:ext cx="31499" cy="26906"/>
                <a:chOff x="5276168" y="3805545"/>
                <a:chExt cx="31499" cy="26906"/>
              </a:xfrm>
            </p:grpSpPr>
            <p:sp>
              <p:nvSpPr>
                <p:cNvPr id="11572" name="Google Shape;11572;p65"/>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73" name="Google Shape;11573;p65"/>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74" name="Google Shape;11574;p65"/>
              <p:cNvGrpSpPr/>
              <p:nvPr/>
            </p:nvGrpSpPr>
            <p:grpSpPr>
              <a:xfrm>
                <a:off x="5294053" y="3851933"/>
                <a:ext cx="31405" cy="26945"/>
                <a:chOff x="5294053" y="3851933"/>
                <a:chExt cx="31405" cy="26945"/>
              </a:xfrm>
            </p:grpSpPr>
            <p:sp>
              <p:nvSpPr>
                <p:cNvPr id="11575" name="Google Shape;11575;p65"/>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76" name="Google Shape;11576;p65"/>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77" name="Google Shape;11577;p65"/>
              <p:cNvGrpSpPr/>
              <p:nvPr/>
            </p:nvGrpSpPr>
            <p:grpSpPr>
              <a:xfrm>
                <a:off x="5341723" y="3851902"/>
                <a:ext cx="31405" cy="26977"/>
                <a:chOff x="5341723" y="3851902"/>
                <a:chExt cx="31405" cy="26977"/>
              </a:xfrm>
            </p:grpSpPr>
            <p:sp>
              <p:nvSpPr>
                <p:cNvPr id="11578" name="Google Shape;11578;p65"/>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79" name="Google Shape;11579;p65"/>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80" name="Google Shape;11580;p65"/>
              <p:cNvGrpSpPr/>
              <p:nvPr/>
            </p:nvGrpSpPr>
            <p:grpSpPr>
              <a:xfrm>
                <a:off x="5054871" y="3507855"/>
                <a:ext cx="31405" cy="26993"/>
                <a:chOff x="5054871" y="3507855"/>
                <a:chExt cx="31405" cy="26993"/>
              </a:xfrm>
            </p:grpSpPr>
            <p:sp>
              <p:nvSpPr>
                <p:cNvPr id="11581" name="Google Shape;11581;p65"/>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82" name="Google Shape;11582;p65"/>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83" name="Google Shape;11583;p65"/>
              <p:cNvGrpSpPr/>
              <p:nvPr/>
            </p:nvGrpSpPr>
            <p:grpSpPr>
              <a:xfrm>
                <a:off x="4876579" y="3675325"/>
                <a:ext cx="31405" cy="26969"/>
                <a:chOff x="4876579" y="3675325"/>
                <a:chExt cx="31405" cy="26969"/>
              </a:xfrm>
            </p:grpSpPr>
            <p:sp>
              <p:nvSpPr>
                <p:cNvPr id="11584" name="Google Shape;11584;p65"/>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85" name="Google Shape;11585;p65"/>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86" name="Google Shape;11586;p65"/>
              <p:cNvGrpSpPr/>
              <p:nvPr/>
            </p:nvGrpSpPr>
            <p:grpSpPr>
              <a:xfrm>
                <a:off x="4842233" y="3688333"/>
                <a:ext cx="31405" cy="26993"/>
                <a:chOff x="4842233" y="3688333"/>
                <a:chExt cx="31405" cy="26993"/>
              </a:xfrm>
            </p:grpSpPr>
            <p:sp>
              <p:nvSpPr>
                <p:cNvPr id="11587" name="Google Shape;11587;p65"/>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88" name="Google Shape;11588;p65"/>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89" name="Google Shape;11589;p65"/>
              <p:cNvGrpSpPr/>
              <p:nvPr/>
            </p:nvGrpSpPr>
            <p:grpSpPr>
              <a:xfrm>
                <a:off x="5187876" y="3608032"/>
                <a:ext cx="31405" cy="27001"/>
                <a:chOff x="5187876" y="3608032"/>
                <a:chExt cx="31405" cy="27001"/>
              </a:xfrm>
            </p:grpSpPr>
            <p:sp>
              <p:nvSpPr>
                <p:cNvPr id="11590" name="Google Shape;11590;p65"/>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91" name="Google Shape;11591;p65"/>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592" name="Google Shape;11592;p65"/>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93" name="Google Shape;11593;p65"/>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594" name="Google Shape;11594;p65"/>
              <p:cNvGrpSpPr/>
              <p:nvPr/>
            </p:nvGrpSpPr>
            <p:grpSpPr>
              <a:xfrm>
                <a:off x="5269224" y="3304167"/>
                <a:ext cx="40253" cy="34402"/>
                <a:chOff x="5269224" y="3304167"/>
                <a:chExt cx="40253" cy="34402"/>
              </a:xfrm>
            </p:grpSpPr>
            <p:sp>
              <p:nvSpPr>
                <p:cNvPr id="11595" name="Google Shape;11595;p65"/>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96" name="Google Shape;11596;p65"/>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597" name="Google Shape;11597;p65"/>
              <p:cNvGrpSpPr/>
              <p:nvPr/>
            </p:nvGrpSpPr>
            <p:grpSpPr>
              <a:xfrm>
                <a:off x="5327354" y="3476615"/>
                <a:ext cx="49864" cy="42723"/>
                <a:chOff x="5327354" y="3476615"/>
                <a:chExt cx="49864" cy="42723"/>
              </a:xfrm>
            </p:grpSpPr>
            <p:sp>
              <p:nvSpPr>
                <p:cNvPr id="11598" name="Google Shape;11598;p65"/>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99" name="Google Shape;11599;p65"/>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600" name="Google Shape;11600;p65"/>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01" name="Google Shape;11601;p65"/>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602" name="Google Shape;11602;p65"/>
              <p:cNvGrpSpPr/>
              <p:nvPr/>
            </p:nvGrpSpPr>
            <p:grpSpPr>
              <a:xfrm>
                <a:off x="5341723" y="3775957"/>
                <a:ext cx="31405" cy="26898"/>
                <a:chOff x="5341723" y="3775957"/>
                <a:chExt cx="31405" cy="26898"/>
              </a:xfrm>
            </p:grpSpPr>
            <p:sp>
              <p:nvSpPr>
                <p:cNvPr id="11603" name="Google Shape;11603;p65"/>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04" name="Google Shape;11604;p65"/>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05" name="Google Shape;11605;p65"/>
              <p:cNvGrpSpPr/>
              <p:nvPr/>
            </p:nvGrpSpPr>
            <p:grpSpPr>
              <a:xfrm>
                <a:off x="5439053" y="3699274"/>
                <a:ext cx="31405" cy="26898"/>
                <a:chOff x="5439053" y="3699274"/>
                <a:chExt cx="31405" cy="26898"/>
              </a:xfrm>
            </p:grpSpPr>
            <p:sp>
              <p:nvSpPr>
                <p:cNvPr id="11606" name="Google Shape;11606;p65"/>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07" name="Google Shape;11607;p65"/>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08" name="Google Shape;11608;p65"/>
              <p:cNvGrpSpPr/>
              <p:nvPr/>
            </p:nvGrpSpPr>
            <p:grpSpPr>
              <a:xfrm>
                <a:off x="5412414" y="3622307"/>
                <a:ext cx="31499" cy="26993"/>
                <a:chOff x="5412414" y="3622307"/>
                <a:chExt cx="31499" cy="26993"/>
              </a:xfrm>
            </p:grpSpPr>
            <p:sp>
              <p:nvSpPr>
                <p:cNvPr id="11609" name="Google Shape;11609;p65"/>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10" name="Google Shape;11610;p65"/>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11" name="Google Shape;11611;p65"/>
              <p:cNvGrpSpPr/>
              <p:nvPr/>
            </p:nvGrpSpPr>
            <p:grpSpPr>
              <a:xfrm>
                <a:off x="5476254" y="3473949"/>
                <a:ext cx="26835" cy="26930"/>
                <a:chOff x="5476254" y="3473949"/>
                <a:chExt cx="26835" cy="26930"/>
              </a:xfrm>
            </p:grpSpPr>
            <p:sp>
              <p:nvSpPr>
                <p:cNvPr id="11612" name="Google Shape;11612;p65"/>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13" name="Google Shape;11613;p65"/>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14" name="Google Shape;11614;p65"/>
              <p:cNvGrpSpPr/>
              <p:nvPr/>
            </p:nvGrpSpPr>
            <p:grpSpPr>
              <a:xfrm>
                <a:off x="5564547" y="3481594"/>
                <a:ext cx="31397" cy="26898"/>
                <a:chOff x="5564547" y="3481594"/>
                <a:chExt cx="31397" cy="26898"/>
              </a:xfrm>
            </p:grpSpPr>
            <p:sp>
              <p:nvSpPr>
                <p:cNvPr id="11615" name="Google Shape;11615;p65"/>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16" name="Google Shape;11616;p65"/>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17" name="Google Shape;11617;p65"/>
              <p:cNvGrpSpPr/>
              <p:nvPr/>
            </p:nvGrpSpPr>
            <p:grpSpPr>
              <a:xfrm>
                <a:off x="5534101" y="3470174"/>
                <a:ext cx="31397" cy="26906"/>
                <a:chOff x="5534101" y="3470174"/>
                <a:chExt cx="31397" cy="26906"/>
              </a:xfrm>
            </p:grpSpPr>
            <p:sp>
              <p:nvSpPr>
                <p:cNvPr id="11618" name="Google Shape;11618;p65"/>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19" name="Google Shape;11619;p65"/>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20" name="Google Shape;11620;p65"/>
              <p:cNvGrpSpPr/>
              <p:nvPr/>
            </p:nvGrpSpPr>
            <p:grpSpPr>
              <a:xfrm>
                <a:off x="5610879" y="3314486"/>
                <a:ext cx="31499" cy="26938"/>
                <a:chOff x="5610879" y="3314486"/>
                <a:chExt cx="31499" cy="26938"/>
              </a:xfrm>
            </p:grpSpPr>
            <p:sp>
              <p:nvSpPr>
                <p:cNvPr id="11621" name="Google Shape;11621;p65"/>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22" name="Google Shape;11622;p65"/>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23" name="Google Shape;11623;p65"/>
              <p:cNvGrpSpPr/>
              <p:nvPr/>
            </p:nvGrpSpPr>
            <p:grpSpPr>
              <a:xfrm>
                <a:off x="4834525" y="3501382"/>
                <a:ext cx="31499" cy="26898"/>
                <a:chOff x="4834525" y="3501382"/>
                <a:chExt cx="31499" cy="26898"/>
              </a:xfrm>
            </p:grpSpPr>
            <p:sp>
              <p:nvSpPr>
                <p:cNvPr id="11624" name="Google Shape;11624;p65"/>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25" name="Google Shape;11625;p65"/>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26" name="Google Shape;11626;p65"/>
              <p:cNvGrpSpPr/>
              <p:nvPr/>
            </p:nvGrpSpPr>
            <p:grpSpPr>
              <a:xfrm>
                <a:off x="4898460" y="3580158"/>
                <a:ext cx="31405" cy="26898"/>
                <a:chOff x="4898460" y="3580158"/>
                <a:chExt cx="31405" cy="26898"/>
              </a:xfrm>
            </p:grpSpPr>
            <p:sp>
              <p:nvSpPr>
                <p:cNvPr id="11627" name="Google Shape;11627;p65"/>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28" name="Google Shape;11628;p65"/>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29" name="Google Shape;11629;p65"/>
              <p:cNvGrpSpPr/>
              <p:nvPr/>
            </p:nvGrpSpPr>
            <p:grpSpPr>
              <a:xfrm>
                <a:off x="4882667" y="3608032"/>
                <a:ext cx="31499" cy="27001"/>
                <a:chOff x="4882667" y="3608032"/>
                <a:chExt cx="31499" cy="27001"/>
              </a:xfrm>
            </p:grpSpPr>
            <p:sp>
              <p:nvSpPr>
                <p:cNvPr id="11630" name="Google Shape;11630;p65"/>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31" name="Google Shape;11631;p65"/>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32" name="Google Shape;11632;p65"/>
              <p:cNvGrpSpPr/>
              <p:nvPr/>
            </p:nvGrpSpPr>
            <p:grpSpPr>
              <a:xfrm>
                <a:off x="4843373" y="3631407"/>
                <a:ext cx="16273" cy="16186"/>
                <a:chOff x="4843373" y="3631407"/>
                <a:chExt cx="16273" cy="16186"/>
              </a:xfrm>
            </p:grpSpPr>
            <p:sp>
              <p:nvSpPr>
                <p:cNvPr id="11633" name="Google Shape;11633;p65"/>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34" name="Google Shape;11634;p65"/>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35" name="Google Shape;11635;p65"/>
              <p:cNvGrpSpPr/>
              <p:nvPr/>
            </p:nvGrpSpPr>
            <p:grpSpPr>
              <a:xfrm>
                <a:off x="4727773" y="3591578"/>
                <a:ext cx="31499" cy="26898"/>
                <a:chOff x="4727773" y="3591578"/>
                <a:chExt cx="31499" cy="26898"/>
              </a:xfrm>
            </p:grpSpPr>
            <p:sp>
              <p:nvSpPr>
                <p:cNvPr id="11636" name="Google Shape;11636;p65"/>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37" name="Google Shape;11637;p65"/>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638" name="Google Shape;11638;p65"/>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39" name="Google Shape;11639;p65"/>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640" name="Google Shape;11640;p65"/>
              <p:cNvGrpSpPr/>
              <p:nvPr/>
            </p:nvGrpSpPr>
            <p:grpSpPr>
              <a:xfrm>
                <a:off x="4609421" y="3577398"/>
                <a:ext cx="31499" cy="27001"/>
                <a:chOff x="4609421" y="3577398"/>
                <a:chExt cx="31499" cy="27001"/>
              </a:xfrm>
            </p:grpSpPr>
            <p:sp>
              <p:nvSpPr>
                <p:cNvPr id="11641" name="Google Shape;11641;p65"/>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42" name="Google Shape;11642;p65"/>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43" name="Google Shape;11643;p65"/>
              <p:cNvGrpSpPr/>
              <p:nvPr/>
            </p:nvGrpSpPr>
            <p:grpSpPr>
              <a:xfrm>
                <a:off x="4649289" y="3577398"/>
                <a:ext cx="31499" cy="27001"/>
                <a:chOff x="4649289" y="3577398"/>
                <a:chExt cx="31499" cy="27001"/>
              </a:xfrm>
            </p:grpSpPr>
            <p:sp>
              <p:nvSpPr>
                <p:cNvPr id="11644" name="Google Shape;11644;p65"/>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45" name="Google Shape;11645;p65"/>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46" name="Google Shape;11646;p65"/>
              <p:cNvGrpSpPr/>
              <p:nvPr/>
            </p:nvGrpSpPr>
            <p:grpSpPr>
              <a:xfrm>
                <a:off x="4605614" y="3639523"/>
                <a:ext cx="31499" cy="26906"/>
                <a:chOff x="4605614" y="3639523"/>
                <a:chExt cx="31499" cy="26906"/>
              </a:xfrm>
            </p:grpSpPr>
            <p:sp>
              <p:nvSpPr>
                <p:cNvPr id="11647" name="Google Shape;11647;p65"/>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48" name="Google Shape;11648;p65"/>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49" name="Google Shape;11649;p65"/>
              <p:cNvGrpSpPr/>
              <p:nvPr/>
            </p:nvGrpSpPr>
            <p:grpSpPr>
              <a:xfrm>
                <a:off x="4785149" y="3618846"/>
                <a:ext cx="26930" cy="26843"/>
                <a:chOff x="4785149" y="3618846"/>
                <a:chExt cx="26930" cy="26843"/>
              </a:xfrm>
            </p:grpSpPr>
            <p:sp>
              <p:nvSpPr>
                <p:cNvPr id="11650" name="Google Shape;11650;p65"/>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51" name="Google Shape;11651;p65"/>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52" name="Google Shape;11652;p65"/>
              <p:cNvGrpSpPr/>
              <p:nvPr/>
            </p:nvGrpSpPr>
            <p:grpSpPr>
              <a:xfrm>
                <a:off x="4810167" y="3601567"/>
                <a:ext cx="31405" cy="26898"/>
                <a:chOff x="4810167" y="3601567"/>
                <a:chExt cx="31405" cy="26898"/>
              </a:xfrm>
            </p:grpSpPr>
            <p:sp>
              <p:nvSpPr>
                <p:cNvPr id="11653" name="Google Shape;11653;p65"/>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54" name="Google Shape;11654;p65"/>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55" name="Google Shape;11655;p65"/>
              <p:cNvGrpSpPr/>
              <p:nvPr/>
            </p:nvGrpSpPr>
            <p:grpSpPr>
              <a:xfrm>
                <a:off x="4831002" y="3373230"/>
                <a:ext cx="31405" cy="26898"/>
                <a:chOff x="4831002" y="3373230"/>
                <a:chExt cx="31405" cy="26898"/>
              </a:xfrm>
            </p:grpSpPr>
            <p:sp>
              <p:nvSpPr>
                <p:cNvPr id="11656" name="Google Shape;11656;p65"/>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57" name="Google Shape;11657;p65"/>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58" name="Google Shape;11658;p65"/>
              <p:cNvGrpSpPr/>
              <p:nvPr/>
            </p:nvGrpSpPr>
            <p:grpSpPr>
              <a:xfrm>
                <a:off x="4719311" y="3355054"/>
                <a:ext cx="31499" cy="27001"/>
                <a:chOff x="4719311" y="3355054"/>
                <a:chExt cx="31499" cy="27001"/>
              </a:xfrm>
            </p:grpSpPr>
            <p:sp>
              <p:nvSpPr>
                <p:cNvPr id="11659" name="Google Shape;11659;p65"/>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60" name="Google Shape;11660;p65"/>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61" name="Google Shape;11661;p65"/>
              <p:cNvGrpSpPr/>
              <p:nvPr/>
            </p:nvGrpSpPr>
            <p:grpSpPr>
              <a:xfrm>
                <a:off x="4798755" y="3450260"/>
                <a:ext cx="26930" cy="26930"/>
                <a:chOff x="4798755" y="3450260"/>
                <a:chExt cx="26930" cy="26930"/>
              </a:xfrm>
            </p:grpSpPr>
            <p:sp>
              <p:nvSpPr>
                <p:cNvPr id="11662" name="Google Shape;11662;p65"/>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63" name="Google Shape;11663;p65"/>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64" name="Google Shape;11664;p65"/>
              <p:cNvGrpSpPr/>
              <p:nvPr/>
            </p:nvGrpSpPr>
            <p:grpSpPr>
              <a:xfrm>
                <a:off x="4645576" y="3467555"/>
                <a:ext cx="31405" cy="26953"/>
                <a:chOff x="4645576" y="3467555"/>
                <a:chExt cx="31405" cy="26953"/>
              </a:xfrm>
            </p:grpSpPr>
            <p:sp>
              <p:nvSpPr>
                <p:cNvPr id="11665" name="Google Shape;11665;p65"/>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66" name="Google Shape;11666;p65"/>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67" name="Google Shape;11667;p65"/>
              <p:cNvGrpSpPr/>
              <p:nvPr/>
            </p:nvGrpSpPr>
            <p:grpSpPr>
              <a:xfrm>
                <a:off x="4687631" y="3583965"/>
                <a:ext cx="31499" cy="26898"/>
                <a:chOff x="4687631" y="3583965"/>
                <a:chExt cx="31499" cy="26898"/>
              </a:xfrm>
            </p:grpSpPr>
            <p:sp>
              <p:nvSpPr>
                <p:cNvPr id="11668" name="Google Shape;11668;p65"/>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69" name="Google Shape;11669;p65"/>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70" name="Google Shape;11670;p65"/>
              <p:cNvGrpSpPr/>
              <p:nvPr/>
            </p:nvGrpSpPr>
            <p:grpSpPr>
              <a:xfrm>
                <a:off x="4719311" y="3471314"/>
                <a:ext cx="31499" cy="27001"/>
                <a:chOff x="4719311" y="3471314"/>
                <a:chExt cx="31499" cy="27001"/>
              </a:xfrm>
            </p:grpSpPr>
            <p:sp>
              <p:nvSpPr>
                <p:cNvPr id="11671" name="Google Shape;11671;p65"/>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72" name="Google Shape;11672;p65"/>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73" name="Google Shape;11673;p65"/>
              <p:cNvGrpSpPr/>
              <p:nvPr/>
            </p:nvGrpSpPr>
            <p:grpSpPr>
              <a:xfrm>
                <a:off x="4719311" y="3434404"/>
                <a:ext cx="31499" cy="26898"/>
                <a:chOff x="4719311" y="3434404"/>
                <a:chExt cx="31499" cy="26898"/>
              </a:xfrm>
            </p:grpSpPr>
            <p:sp>
              <p:nvSpPr>
                <p:cNvPr id="11674" name="Google Shape;11674;p65"/>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75" name="Google Shape;11675;p65"/>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76" name="Google Shape;11676;p65"/>
              <p:cNvGrpSpPr/>
              <p:nvPr/>
            </p:nvGrpSpPr>
            <p:grpSpPr>
              <a:xfrm>
                <a:off x="4768876" y="3401772"/>
                <a:ext cx="31499" cy="26898"/>
                <a:chOff x="4768876" y="3401772"/>
                <a:chExt cx="31499" cy="26898"/>
              </a:xfrm>
            </p:grpSpPr>
            <p:sp>
              <p:nvSpPr>
                <p:cNvPr id="11677" name="Google Shape;11677;p65"/>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78" name="Google Shape;11678;p65"/>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79" name="Google Shape;11679;p65"/>
              <p:cNvGrpSpPr/>
              <p:nvPr/>
            </p:nvGrpSpPr>
            <p:grpSpPr>
              <a:xfrm>
                <a:off x="4762214" y="3471377"/>
                <a:ext cx="26938" cy="26938"/>
                <a:chOff x="4762214" y="3471377"/>
                <a:chExt cx="26938" cy="26938"/>
              </a:xfrm>
            </p:grpSpPr>
            <p:sp>
              <p:nvSpPr>
                <p:cNvPr id="11680" name="Google Shape;11680;p65"/>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81" name="Google Shape;11681;p65"/>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82" name="Google Shape;11682;p65"/>
              <p:cNvGrpSpPr/>
              <p:nvPr/>
            </p:nvGrpSpPr>
            <p:grpSpPr>
              <a:xfrm>
                <a:off x="4790473" y="3344782"/>
                <a:ext cx="31405" cy="26898"/>
                <a:chOff x="4790473" y="3344782"/>
                <a:chExt cx="31405" cy="26898"/>
              </a:xfrm>
            </p:grpSpPr>
            <p:sp>
              <p:nvSpPr>
                <p:cNvPr id="11683" name="Google Shape;11683;p65"/>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84" name="Google Shape;11684;p65"/>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85" name="Google Shape;11685;p65"/>
              <p:cNvGrpSpPr/>
              <p:nvPr/>
            </p:nvGrpSpPr>
            <p:grpSpPr>
              <a:xfrm>
                <a:off x="4823774" y="3950733"/>
                <a:ext cx="37398" cy="32034"/>
                <a:chOff x="4823774" y="3950733"/>
                <a:chExt cx="37398" cy="32034"/>
              </a:xfrm>
            </p:grpSpPr>
            <p:sp>
              <p:nvSpPr>
                <p:cNvPr id="11686" name="Google Shape;11686;p65"/>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87" name="Google Shape;11687;p65"/>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88" name="Google Shape;11688;p65"/>
              <p:cNvGrpSpPr/>
              <p:nvPr/>
            </p:nvGrpSpPr>
            <p:grpSpPr>
              <a:xfrm>
                <a:off x="4823396" y="4110566"/>
                <a:ext cx="31405" cy="26906"/>
                <a:chOff x="4823396" y="4110566"/>
                <a:chExt cx="31405" cy="26906"/>
              </a:xfrm>
            </p:grpSpPr>
            <p:sp>
              <p:nvSpPr>
                <p:cNvPr id="11689" name="Google Shape;11689;p65"/>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90" name="Google Shape;11690;p65"/>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91" name="Google Shape;11691;p65"/>
              <p:cNvGrpSpPr/>
              <p:nvPr/>
            </p:nvGrpSpPr>
            <p:grpSpPr>
              <a:xfrm>
                <a:off x="4838332" y="3821150"/>
                <a:ext cx="31499" cy="26898"/>
                <a:chOff x="4838332" y="3821150"/>
                <a:chExt cx="31499" cy="26898"/>
              </a:xfrm>
            </p:grpSpPr>
            <p:sp>
              <p:nvSpPr>
                <p:cNvPr id="11692" name="Google Shape;11692;p65"/>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93" name="Google Shape;11693;p65"/>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94" name="Google Shape;11694;p65"/>
              <p:cNvGrpSpPr/>
              <p:nvPr/>
            </p:nvGrpSpPr>
            <p:grpSpPr>
              <a:xfrm>
                <a:off x="4661275" y="3815007"/>
                <a:ext cx="36824" cy="31523"/>
                <a:chOff x="4661275" y="3815007"/>
                <a:chExt cx="36824" cy="31523"/>
              </a:xfrm>
            </p:grpSpPr>
            <p:sp>
              <p:nvSpPr>
                <p:cNvPr id="11695" name="Google Shape;11695;p65"/>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96" name="Google Shape;11696;p65"/>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697" name="Google Shape;11697;p65"/>
              <p:cNvGrpSpPr/>
              <p:nvPr/>
            </p:nvGrpSpPr>
            <p:grpSpPr>
              <a:xfrm>
                <a:off x="4558998" y="3851037"/>
                <a:ext cx="33591" cy="28699"/>
                <a:chOff x="4558998" y="3851037"/>
                <a:chExt cx="33591" cy="28699"/>
              </a:xfrm>
            </p:grpSpPr>
            <p:sp>
              <p:nvSpPr>
                <p:cNvPr id="11698" name="Google Shape;11698;p65"/>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99" name="Google Shape;11699;p65"/>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00" name="Google Shape;11700;p65"/>
              <p:cNvGrpSpPr/>
              <p:nvPr/>
            </p:nvGrpSpPr>
            <p:grpSpPr>
              <a:xfrm>
                <a:off x="4696762" y="3638587"/>
                <a:ext cx="33591" cy="28794"/>
                <a:chOff x="4696762" y="3638587"/>
                <a:chExt cx="33591" cy="28794"/>
              </a:xfrm>
            </p:grpSpPr>
            <p:sp>
              <p:nvSpPr>
                <p:cNvPr id="11701" name="Google Shape;11701;p65"/>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02" name="Google Shape;11702;p65"/>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03" name="Google Shape;11703;p65"/>
              <p:cNvGrpSpPr/>
              <p:nvPr/>
            </p:nvGrpSpPr>
            <p:grpSpPr>
              <a:xfrm>
                <a:off x="4929479" y="3939140"/>
                <a:ext cx="33497" cy="28692"/>
                <a:chOff x="4929479" y="3939140"/>
                <a:chExt cx="33497" cy="28692"/>
              </a:xfrm>
            </p:grpSpPr>
            <p:sp>
              <p:nvSpPr>
                <p:cNvPr id="11704" name="Google Shape;11704;p65"/>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05" name="Google Shape;11705;p65"/>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06" name="Google Shape;11706;p65"/>
              <p:cNvGrpSpPr/>
              <p:nvPr/>
            </p:nvGrpSpPr>
            <p:grpSpPr>
              <a:xfrm>
                <a:off x="4907119" y="3986039"/>
                <a:ext cx="33497" cy="28699"/>
                <a:chOff x="4907119" y="3986039"/>
                <a:chExt cx="33497" cy="28699"/>
              </a:xfrm>
            </p:grpSpPr>
            <p:sp>
              <p:nvSpPr>
                <p:cNvPr id="11707" name="Google Shape;11707;p65"/>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08" name="Google Shape;11708;p65"/>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09" name="Google Shape;11709;p65"/>
              <p:cNvGrpSpPr/>
              <p:nvPr/>
            </p:nvGrpSpPr>
            <p:grpSpPr>
              <a:xfrm>
                <a:off x="4911783" y="4048102"/>
                <a:ext cx="33591" cy="28762"/>
                <a:chOff x="4911783" y="4048102"/>
                <a:chExt cx="33591" cy="28762"/>
              </a:xfrm>
            </p:grpSpPr>
            <p:sp>
              <p:nvSpPr>
                <p:cNvPr id="11710" name="Google Shape;11710;p65"/>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11" name="Google Shape;11711;p65"/>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712" name="Google Shape;11712;p65"/>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13" name="Google Shape;11713;p65"/>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714" name="Google Shape;11714;p65"/>
              <p:cNvGrpSpPr/>
              <p:nvPr/>
            </p:nvGrpSpPr>
            <p:grpSpPr>
              <a:xfrm>
                <a:off x="4762623" y="3837847"/>
                <a:ext cx="42416" cy="36273"/>
                <a:chOff x="4762623" y="3837847"/>
                <a:chExt cx="42416" cy="36273"/>
              </a:xfrm>
            </p:grpSpPr>
            <p:sp>
              <p:nvSpPr>
                <p:cNvPr id="11715" name="Google Shape;11715;p65"/>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16" name="Google Shape;11716;p65"/>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17" name="Google Shape;11717;p65"/>
              <p:cNvGrpSpPr/>
              <p:nvPr/>
            </p:nvGrpSpPr>
            <p:grpSpPr>
              <a:xfrm>
                <a:off x="4746044" y="4104966"/>
                <a:ext cx="33497" cy="28699"/>
                <a:chOff x="4746044" y="4104966"/>
                <a:chExt cx="33497" cy="28699"/>
              </a:xfrm>
            </p:grpSpPr>
            <p:sp>
              <p:nvSpPr>
                <p:cNvPr id="11718" name="Google Shape;11718;p65"/>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19" name="Google Shape;11719;p65"/>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20" name="Google Shape;11720;p65"/>
              <p:cNvGrpSpPr/>
              <p:nvPr/>
            </p:nvGrpSpPr>
            <p:grpSpPr>
              <a:xfrm>
                <a:off x="4859646" y="4162554"/>
                <a:ext cx="33591" cy="28762"/>
                <a:chOff x="4859646" y="4162554"/>
                <a:chExt cx="33591" cy="28762"/>
              </a:xfrm>
            </p:grpSpPr>
            <p:sp>
              <p:nvSpPr>
                <p:cNvPr id="11721" name="Google Shape;11721;p65"/>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22" name="Google Shape;11722;p65"/>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1723" name="Google Shape;11723;p65"/>
            <p:cNvGrpSpPr/>
            <p:nvPr/>
          </p:nvGrpSpPr>
          <p:grpSpPr>
            <a:xfrm>
              <a:off x="3597785" y="3274438"/>
              <a:ext cx="855610" cy="1122100"/>
              <a:chOff x="3597785" y="3274438"/>
              <a:chExt cx="855610" cy="1122100"/>
            </a:xfrm>
          </p:grpSpPr>
          <p:grpSp>
            <p:nvGrpSpPr>
              <p:cNvPr id="11724" name="Google Shape;11724;p65"/>
              <p:cNvGrpSpPr/>
              <p:nvPr/>
            </p:nvGrpSpPr>
            <p:grpSpPr>
              <a:xfrm>
                <a:off x="3617857" y="3284717"/>
                <a:ext cx="826785" cy="1099165"/>
                <a:chOff x="3617857" y="3284717"/>
                <a:chExt cx="826785" cy="1099165"/>
              </a:xfrm>
            </p:grpSpPr>
            <p:sp>
              <p:nvSpPr>
                <p:cNvPr id="11725" name="Google Shape;11725;p65"/>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26" name="Google Shape;11726;p65"/>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27" name="Google Shape;11727;p65"/>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28" name="Google Shape;11728;p65"/>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29" name="Google Shape;11729;p65"/>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0" name="Google Shape;11730;p65"/>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1" name="Google Shape;11731;p65"/>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2" name="Google Shape;11732;p65"/>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3" name="Google Shape;11733;p65"/>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4" name="Google Shape;11734;p65"/>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5" name="Google Shape;11735;p65"/>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6" name="Google Shape;11736;p65"/>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7" name="Google Shape;11737;p65"/>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8" name="Google Shape;11738;p65"/>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39" name="Google Shape;11739;p65"/>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0" name="Google Shape;11740;p65"/>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1" name="Google Shape;11741;p65"/>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2" name="Google Shape;11742;p65"/>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3" name="Google Shape;11743;p65"/>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4" name="Google Shape;11744;p65"/>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5" name="Google Shape;11745;p65"/>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6" name="Google Shape;11746;p65"/>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7" name="Google Shape;11747;p65"/>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8" name="Google Shape;11748;p65"/>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49" name="Google Shape;11749;p65"/>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0" name="Google Shape;11750;p65"/>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1" name="Google Shape;11751;p65"/>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2" name="Google Shape;11752;p65"/>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3" name="Google Shape;11753;p65"/>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4" name="Google Shape;11754;p65"/>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5" name="Google Shape;11755;p65"/>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6" name="Google Shape;11756;p65"/>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7" name="Google Shape;11757;p65"/>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8" name="Google Shape;11758;p65"/>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59" name="Google Shape;11759;p65"/>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0" name="Google Shape;11760;p65"/>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1" name="Google Shape;11761;p65"/>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2" name="Google Shape;11762;p65"/>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3" name="Google Shape;11763;p65"/>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4" name="Google Shape;11764;p65"/>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5" name="Google Shape;11765;p65"/>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6" name="Google Shape;11766;p65"/>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7" name="Google Shape;11767;p65"/>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8" name="Google Shape;11768;p65"/>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69" name="Google Shape;11769;p65"/>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0" name="Google Shape;11770;p65"/>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1" name="Google Shape;11771;p65"/>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2" name="Google Shape;11772;p65"/>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3" name="Google Shape;11773;p65"/>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4" name="Google Shape;11774;p65"/>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5" name="Google Shape;11775;p65"/>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6" name="Google Shape;11776;p65"/>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7" name="Google Shape;11777;p65"/>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8" name="Google Shape;11778;p65"/>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79" name="Google Shape;11779;p65"/>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80" name="Google Shape;11780;p65"/>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81" name="Google Shape;11781;p65"/>
              <p:cNvGrpSpPr/>
              <p:nvPr/>
            </p:nvGrpSpPr>
            <p:grpSpPr>
              <a:xfrm>
                <a:off x="4180904" y="4251758"/>
                <a:ext cx="37783" cy="32420"/>
                <a:chOff x="4180904" y="4251758"/>
                <a:chExt cx="37783" cy="32420"/>
              </a:xfrm>
            </p:grpSpPr>
            <p:sp>
              <p:nvSpPr>
                <p:cNvPr id="11782" name="Google Shape;11782;p65"/>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83" name="Google Shape;11783;p65"/>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84" name="Google Shape;11784;p65"/>
              <p:cNvGrpSpPr/>
              <p:nvPr/>
            </p:nvGrpSpPr>
            <p:grpSpPr>
              <a:xfrm>
                <a:off x="4201644" y="4081324"/>
                <a:ext cx="37783" cy="32364"/>
                <a:chOff x="4201644" y="4081324"/>
                <a:chExt cx="37783" cy="32364"/>
              </a:xfrm>
            </p:grpSpPr>
            <p:sp>
              <p:nvSpPr>
                <p:cNvPr id="11785" name="Google Shape;11785;p65"/>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86" name="Google Shape;11786;p65"/>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87" name="Google Shape;11787;p65"/>
              <p:cNvGrpSpPr/>
              <p:nvPr/>
            </p:nvGrpSpPr>
            <p:grpSpPr>
              <a:xfrm>
                <a:off x="4284416" y="3887428"/>
                <a:ext cx="37783" cy="32451"/>
                <a:chOff x="4284416" y="3887428"/>
                <a:chExt cx="37783" cy="32451"/>
              </a:xfrm>
            </p:grpSpPr>
            <p:sp>
              <p:nvSpPr>
                <p:cNvPr id="11788" name="Google Shape;11788;p65"/>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89" name="Google Shape;11789;p65"/>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90" name="Google Shape;11790;p65"/>
              <p:cNvGrpSpPr/>
              <p:nvPr/>
            </p:nvGrpSpPr>
            <p:grpSpPr>
              <a:xfrm>
                <a:off x="4223721" y="3860404"/>
                <a:ext cx="37870" cy="32364"/>
                <a:chOff x="4223721" y="3860404"/>
                <a:chExt cx="37870" cy="32364"/>
              </a:xfrm>
            </p:grpSpPr>
            <p:sp>
              <p:nvSpPr>
                <p:cNvPr id="11791" name="Google Shape;11791;p65"/>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92" name="Google Shape;11792;p65"/>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93" name="Google Shape;11793;p65"/>
              <p:cNvGrpSpPr/>
              <p:nvPr/>
            </p:nvGrpSpPr>
            <p:grpSpPr>
              <a:xfrm>
                <a:off x="4104889" y="3699242"/>
                <a:ext cx="37776" cy="32357"/>
                <a:chOff x="4104889" y="3699242"/>
                <a:chExt cx="37776" cy="32357"/>
              </a:xfrm>
            </p:grpSpPr>
            <p:sp>
              <p:nvSpPr>
                <p:cNvPr id="11794" name="Google Shape;11794;p65"/>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95" name="Google Shape;11795;p65"/>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96" name="Google Shape;11796;p65"/>
              <p:cNvGrpSpPr/>
              <p:nvPr/>
            </p:nvGrpSpPr>
            <p:grpSpPr>
              <a:xfrm>
                <a:off x="4143608" y="3475121"/>
                <a:ext cx="37878" cy="32420"/>
                <a:chOff x="4143608" y="3475121"/>
                <a:chExt cx="37878" cy="32420"/>
              </a:xfrm>
            </p:grpSpPr>
            <p:sp>
              <p:nvSpPr>
                <p:cNvPr id="11797" name="Google Shape;11797;p65"/>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98" name="Google Shape;11798;p65"/>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799" name="Google Shape;11799;p65"/>
              <p:cNvGrpSpPr/>
              <p:nvPr/>
            </p:nvGrpSpPr>
            <p:grpSpPr>
              <a:xfrm>
                <a:off x="4217248" y="3570893"/>
                <a:ext cx="37776" cy="32364"/>
                <a:chOff x="4217248" y="3570893"/>
                <a:chExt cx="37776" cy="32364"/>
              </a:xfrm>
            </p:grpSpPr>
            <p:sp>
              <p:nvSpPr>
                <p:cNvPr id="11800" name="Google Shape;11800;p65"/>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01" name="Google Shape;11801;p65"/>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02" name="Google Shape;11802;p65"/>
              <p:cNvGrpSpPr/>
              <p:nvPr/>
            </p:nvGrpSpPr>
            <p:grpSpPr>
              <a:xfrm>
                <a:off x="4255307" y="3431612"/>
                <a:ext cx="37776" cy="32451"/>
                <a:chOff x="4255307" y="3431612"/>
                <a:chExt cx="37776" cy="32451"/>
              </a:xfrm>
            </p:grpSpPr>
            <p:sp>
              <p:nvSpPr>
                <p:cNvPr id="11803" name="Google Shape;11803;p65"/>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04" name="Google Shape;11804;p65"/>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05" name="Google Shape;11805;p65"/>
              <p:cNvGrpSpPr/>
              <p:nvPr/>
            </p:nvGrpSpPr>
            <p:grpSpPr>
              <a:xfrm>
                <a:off x="3853052" y="3577398"/>
                <a:ext cx="37776" cy="32420"/>
                <a:chOff x="3853052" y="3577398"/>
                <a:chExt cx="37776" cy="32420"/>
              </a:xfrm>
            </p:grpSpPr>
            <p:sp>
              <p:nvSpPr>
                <p:cNvPr id="11806" name="Google Shape;11806;p65"/>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07" name="Google Shape;11807;p65"/>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08" name="Google Shape;11808;p65"/>
              <p:cNvGrpSpPr/>
              <p:nvPr/>
            </p:nvGrpSpPr>
            <p:grpSpPr>
              <a:xfrm>
                <a:off x="4039908" y="3412107"/>
                <a:ext cx="37776" cy="32357"/>
                <a:chOff x="4039908" y="3412107"/>
                <a:chExt cx="37776" cy="32357"/>
              </a:xfrm>
            </p:grpSpPr>
            <p:sp>
              <p:nvSpPr>
                <p:cNvPr id="11809" name="Google Shape;11809;p65"/>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10" name="Google Shape;11810;p65"/>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11" name="Google Shape;11811;p65"/>
              <p:cNvGrpSpPr/>
              <p:nvPr/>
            </p:nvGrpSpPr>
            <p:grpSpPr>
              <a:xfrm>
                <a:off x="4017360" y="3342061"/>
                <a:ext cx="37870" cy="32380"/>
                <a:chOff x="4017360" y="3342061"/>
                <a:chExt cx="37870" cy="32380"/>
              </a:xfrm>
            </p:grpSpPr>
            <p:sp>
              <p:nvSpPr>
                <p:cNvPr id="11812" name="Google Shape;11812;p65"/>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13" name="Google Shape;11813;p65"/>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1814" name="Google Shape;11814;p65"/>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15" name="Google Shape;11815;p65"/>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1816" name="Google Shape;11816;p65"/>
              <p:cNvGrpSpPr/>
              <p:nvPr/>
            </p:nvGrpSpPr>
            <p:grpSpPr>
              <a:xfrm>
                <a:off x="3750870" y="3418650"/>
                <a:ext cx="37776" cy="32380"/>
                <a:chOff x="3750870" y="3418650"/>
                <a:chExt cx="37776" cy="32380"/>
              </a:xfrm>
            </p:grpSpPr>
            <p:sp>
              <p:nvSpPr>
                <p:cNvPr id="11817" name="Google Shape;11817;p65"/>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18" name="Google Shape;11818;p65"/>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19" name="Google Shape;11819;p65"/>
              <p:cNvGrpSpPr/>
              <p:nvPr/>
            </p:nvGrpSpPr>
            <p:grpSpPr>
              <a:xfrm>
                <a:off x="3632509" y="3274438"/>
                <a:ext cx="37783" cy="32357"/>
                <a:chOff x="3632509" y="3274438"/>
                <a:chExt cx="37783" cy="32357"/>
              </a:xfrm>
            </p:grpSpPr>
            <p:sp>
              <p:nvSpPr>
                <p:cNvPr id="11820" name="Google Shape;11820;p65"/>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21" name="Google Shape;11821;p65"/>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22" name="Google Shape;11822;p65"/>
              <p:cNvGrpSpPr/>
              <p:nvPr/>
            </p:nvGrpSpPr>
            <p:grpSpPr>
              <a:xfrm>
                <a:off x="3906424" y="3297561"/>
                <a:ext cx="37776" cy="32451"/>
                <a:chOff x="3906424" y="3297561"/>
                <a:chExt cx="37776" cy="32451"/>
              </a:xfrm>
            </p:grpSpPr>
            <p:sp>
              <p:nvSpPr>
                <p:cNvPr id="11823" name="Google Shape;11823;p65"/>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24" name="Google Shape;11824;p65"/>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25" name="Google Shape;11825;p65"/>
              <p:cNvGrpSpPr/>
              <p:nvPr/>
            </p:nvGrpSpPr>
            <p:grpSpPr>
              <a:xfrm>
                <a:off x="3866084" y="3412107"/>
                <a:ext cx="37776" cy="32357"/>
                <a:chOff x="3866084" y="3412107"/>
                <a:chExt cx="37776" cy="32357"/>
              </a:xfrm>
            </p:grpSpPr>
            <p:sp>
              <p:nvSpPr>
                <p:cNvPr id="11826" name="Google Shape;11826;p65"/>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27" name="Google Shape;11827;p65"/>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28" name="Google Shape;11828;p65"/>
              <p:cNvGrpSpPr/>
              <p:nvPr/>
            </p:nvGrpSpPr>
            <p:grpSpPr>
              <a:xfrm>
                <a:off x="4023919" y="3766409"/>
                <a:ext cx="37783" cy="32357"/>
                <a:chOff x="4023919" y="3766409"/>
                <a:chExt cx="37783" cy="32357"/>
              </a:xfrm>
            </p:grpSpPr>
            <p:sp>
              <p:nvSpPr>
                <p:cNvPr id="11829" name="Google Shape;11829;p65"/>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30" name="Google Shape;11830;p65"/>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31" name="Google Shape;11831;p65"/>
              <p:cNvGrpSpPr/>
              <p:nvPr/>
            </p:nvGrpSpPr>
            <p:grpSpPr>
              <a:xfrm>
                <a:off x="3973882" y="3779449"/>
                <a:ext cx="37776" cy="32357"/>
                <a:chOff x="3973882" y="3779449"/>
                <a:chExt cx="37776" cy="32357"/>
              </a:xfrm>
            </p:grpSpPr>
            <p:sp>
              <p:nvSpPr>
                <p:cNvPr id="11832" name="Google Shape;11832;p65"/>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33" name="Google Shape;11833;p65"/>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34" name="Google Shape;11834;p65"/>
              <p:cNvGrpSpPr/>
              <p:nvPr/>
            </p:nvGrpSpPr>
            <p:grpSpPr>
              <a:xfrm>
                <a:off x="4073398" y="3838028"/>
                <a:ext cx="37776" cy="32380"/>
                <a:chOff x="4073398" y="3838028"/>
                <a:chExt cx="37776" cy="32380"/>
              </a:xfrm>
            </p:grpSpPr>
            <p:sp>
              <p:nvSpPr>
                <p:cNvPr id="11835" name="Google Shape;11835;p65"/>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36" name="Google Shape;11836;p65"/>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37" name="Google Shape;11837;p65"/>
              <p:cNvGrpSpPr/>
              <p:nvPr/>
            </p:nvGrpSpPr>
            <p:grpSpPr>
              <a:xfrm>
                <a:off x="4342672" y="4144496"/>
                <a:ext cx="37752" cy="32364"/>
                <a:chOff x="4342672" y="4144496"/>
                <a:chExt cx="37752" cy="32364"/>
              </a:xfrm>
            </p:grpSpPr>
            <p:sp>
              <p:nvSpPr>
                <p:cNvPr id="11838" name="Google Shape;11838;p65"/>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39" name="Google Shape;11839;p65"/>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40" name="Google Shape;11840;p65"/>
              <p:cNvGrpSpPr/>
              <p:nvPr/>
            </p:nvGrpSpPr>
            <p:grpSpPr>
              <a:xfrm>
                <a:off x="4406386" y="4056872"/>
                <a:ext cx="37783" cy="32364"/>
                <a:chOff x="4406386" y="4056872"/>
                <a:chExt cx="37783" cy="32364"/>
              </a:xfrm>
            </p:grpSpPr>
            <p:sp>
              <p:nvSpPr>
                <p:cNvPr id="11841" name="Google Shape;11841;p65"/>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42" name="Google Shape;11842;p65"/>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43" name="Google Shape;11843;p65"/>
              <p:cNvGrpSpPr/>
              <p:nvPr/>
            </p:nvGrpSpPr>
            <p:grpSpPr>
              <a:xfrm>
                <a:off x="4284416" y="4245254"/>
                <a:ext cx="37783" cy="32357"/>
                <a:chOff x="4284416" y="4245254"/>
                <a:chExt cx="37783" cy="32357"/>
              </a:xfrm>
            </p:grpSpPr>
            <p:sp>
              <p:nvSpPr>
                <p:cNvPr id="11844" name="Google Shape;11844;p65"/>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45" name="Google Shape;11845;p65"/>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46" name="Google Shape;11846;p65"/>
              <p:cNvGrpSpPr/>
              <p:nvPr/>
            </p:nvGrpSpPr>
            <p:grpSpPr>
              <a:xfrm>
                <a:off x="4219057" y="4331258"/>
                <a:ext cx="37776" cy="32364"/>
                <a:chOff x="4219057" y="4331258"/>
                <a:chExt cx="37776" cy="32364"/>
              </a:xfrm>
            </p:grpSpPr>
            <p:sp>
              <p:nvSpPr>
                <p:cNvPr id="11847" name="Google Shape;11847;p65"/>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48" name="Google Shape;11848;p65"/>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49" name="Google Shape;11849;p65"/>
              <p:cNvGrpSpPr/>
              <p:nvPr/>
            </p:nvGrpSpPr>
            <p:grpSpPr>
              <a:xfrm>
                <a:off x="4204122" y="4141688"/>
                <a:ext cx="33497" cy="28699"/>
                <a:chOff x="4204122" y="4141688"/>
                <a:chExt cx="33497" cy="28699"/>
              </a:xfrm>
            </p:grpSpPr>
            <p:sp>
              <p:nvSpPr>
                <p:cNvPr id="11850" name="Google Shape;11850;p65"/>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51" name="Google Shape;11851;p65"/>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52" name="Google Shape;11852;p65"/>
              <p:cNvGrpSpPr/>
              <p:nvPr/>
            </p:nvGrpSpPr>
            <p:grpSpPr>
              <a:xfrm>
                <a:off x="4301546" y="4003869"/>
                <a:ext cx="38916" cy="33324"/>
                <a:chOff x="4301546" y="4003869"/>
                <a:chExt cx="38916" cy="33324"/>
              </a:xfrm>
            </p:grpSpPr>
            <p:sp>
              <p:nvSpPr>
                <p:cNvPr id="11853" name="Google Shape;11853;p65"/>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54" name="Google Shape;11854;p65"/>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55" name="Google Shape;11855;p65"/>
              <p:cNvGrpSpPr/>
              <p:nvPr/>
            </p:nvGrpSpPr>
            <p:grpSpPr>
              <a:xfrm>
                <a:off x="4210681" y="3924669"/>
                <a:ext cx="36549" cy="31366"/>
                <a:chOff x="4210681" y="3924669"/>
                <a:chExt cx="36549" cy="31366"/>
              </a:xfrm>
            </p:grpSpPr>
            <p:sp>
              <p:nvSpPr>
                <p:cNvPr id="11856" name="Google Shape;11856;p65"/>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57" name="Google Shape;11857;p65"/>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58" name="Google Shape;11858;p65"/>
              <p:cNvGrpSpPr/>
              <p:nvPr/>
            </p:nvGrpSpPr>
            <p:grpSpPr>
              <a:xfrm>
                <a:off x="3987771" y="3628874"/>
                <a:ext cx="31499" cy="26993"/>
                <a:chOff x="3987771" y="3628874"/>
                <a:chExt cx="31499" cy="26993"/>
              </a:xfrm>
            </p:grpSpPr>
            <p:sp>
              <p:nvSpPr>
                <p:cNvPr id="11859" name="Google Shape;11859;p65"/>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60" name="Google Shape;11860;p65"/>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61" name="Google Shape;11861;p65"/>
              <p:cNvGrpSpPr/>
              <p:nvPr/>
            </p:nvGrpSpPr>
            <p:grpSpPr>
              <a:xfrm>
                <a:off x="4087382" y="3775674"/>
                <a:ext cx="31405" cy="26898"/>
                <a:chOff x="4087382" y="3775674"/>
                <a:chExt cx="31405" cy="26898"/>
              </a:xfrm>
            </p:grpSpPr>
            <p:sp>
              <p:nvSpPr>
                <p:cNvPr id="11862" name="Google Shape;11862;p65"/>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63" name="Google Shape;11863;p65"/>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64" name="Google Shape;11864;p65"/>
              <p:cNvGrpSpPr/>
              <p:nvPr/>
            </p:nvGrpSpPr>
            <p:grpSpPr>
              <a:xfrm>
                <a:off x="4118873" y="3856637"/>
                <a:ext cx="31405" cy="26906"/>
                <a:chOff x="4118873" y="3856637"/>
                <a:chExt cx="31405" cy="26906"/>
              </a:xfrm>
            </p:grpSpPr>
            <p:sp>
              <p:nvSpPr>
                <p:cNvPr id="11865" name="Google Shape;11865;p65"/>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66" name="Google Shape;11866;p65"/>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67" name="Google Shape;11867;p65"/>
              <p:cNvGrpSpPr/>
              <p:nvPr/>
            </p:nvGrpSpPr>
            <p:grpSpPr>
              <a:xfrm>
                <a:off x="4168541" y="3639523"/>
                <a:ext cx="31499" cy="26906"/>
                <a:chOff x="4168541" y="3639523"/>
                <a:chExt cx="31499" cy="26906"/>
              </a:xfrm>
            </p:grpSpPr>
            <p:sp>
              <p:nvSpPr>
                <p:cNvPr id="11868" name="Google Shape;11868;p65"/>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69" name="Google Shape;11869;p65"/>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70" name="Google Shape;11870;p65"/>
              <p:cNvGrpSpPr/>
              <p:nvPr/>
            </p:nvGrpSpPr>
            <p:grpSpPr>
              <a:xfrm>
                <a:off x="3965789" y="3393545"/>
                <a:ext cx="31405" cy="26945"/>
                <a:chOff x="3965789" y="3393545"/>
                <a:chExt cx="31405" cy="26945"/>
              </a:xfrm>
            </p:grpSpPr>
            <p:sp>
              <p:nvSpPr>
                <p:cNvPr id="11871" name="Google Shape;11871;p65"/>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72" name="Google Shape;11872;p65"/>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73" name="Google Shape;11873;p65"/>
              <p:cNvGrpSpPr/>
              <p:nvPr/>
            </p:nvGrpSpPr>
            <p:grpSpPr>
              <a:xfrm>
                <a:off x="3925166" y="3491008"/>
                <a:ext cx="31405" cy="27001"/>
                <a:chOff x="3925166" y="3491008"/>
                <a:chExt cx="31405" cy="27001"/>
              </a:xfrm>
            </p:grpSpPr>
            <p:sp>
              <p:nvSpPr>
                <p:cNvPr id="11874" name="Google Shape;11874;p65"/>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75" name="Google Shape;11875;p65"/>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76" name="Google Shape;11876;p65"/>
              <p:cNvGrpSpPr/>
              <p:nvPr/>
            </p:nvGrpSpPr>
            <p:grpSpPr>
              <a:xfrm>
                <a:off x="3682845" y="3340976"/>
                <a:ext cx="31397" cy="26898"/>
                <a:chOff x="3682845" y="3340976"/>
                <a:chExt cx="31397" cy="26898"/>
              </a:xfrm>
            </p:grpSpPr>
            <p:sp>
              <p:nvSpPr>
                <p:cNvPr id="11877" name="Google Shape;11877;p65"/>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78" name="Google Shape;11878;p65"/>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79" name="Google Shape;11879;p65"/>
              <p:cNvGrpSpPr/>
              <p:nvPr/>
            </p:nvGrpSpPr>
            <p:grpSpPr>
              <a:xfrm>
                <a:off x="3795393" y="3353725"/>
                <a:ext cx="31499" cy="26993"/>
                <a:chOff x="3795393" y="3353725"/>
                <a:chExt cx="31499" cy="26993"/>
              </a:xfrm>
            </p:grpSpPr>
            <p:sp>
              <p:nvSpPr>
                <p:cNvPr id="11880" name="Google Shape;11880;p65"/>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81" name="Google Shape;11881;p65"/>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82" name="Google Shape;11882;p65"/>
              <p:cNvGrpSpPr/>
              <p:nvPr/>
            </p:nvGrpSpPr>
            <p:grpSpPr>
              <a:xfrm>
                <a:off x="4176909" y="4363221"/>
                <a:ext cx="38924" cy="33316"/>
                <a:chOff x="4176909" y="4363221"/>
                <a:chExt cx="38924" cy="33316"/>
              </a:xfrm>
            </p:grpSpPr>
            <p:sp>
              <p:nvSpPr>
                <p:cNvPr id="11883" name="Google Shape;11883;p65"/>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84" name="Google Shape;11884;p65"/>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85" name="Google Shape;11885;p65"/>
              <p:cNvGrpSpPr/>
              <p:nvPr/>
            </p:nvGrpSpPr>
            <p:grpSpPr>
              <a:xfrm>
                <a:off x="4226191" y="4007660"/>
                <a:ext cx="33560" cy="28770"/>
                <a:chOff x="4226191" y="4007660"/>
                <a:chExt cx="33560" cy="28770"/>
              </a:xfrm>
            </p:grpSpPr>
            <p:sp>
              <p:nvSpPr>
                <p:cNvPr id="11886" name="Google Shape;11886;p65"/>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87" name="Google Shape;11887;p65"/>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88" name="Google Shape;11888;p65"/>
              <p:cNvGrpSpPr/>
              <p:nvPr/>
            </p:nvGrpSpPr>
            <p:grpSpPr>
              <a:xfrm>
                <a:off x="3597785" y="3377045"/>
                <a:ext cx="33591" cy="28699"/>
                <a:chOff x="3597785" y="3377045"/>
                <a:chExt cx="33591" cy="28699"/>
              </a:xfrm>
            </p:grpSpPr>
            <p:sp>
              <p:nvSpPr>
                <p:cNvPr id="11889" name="Google Shape;11889;p65"/>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90" name="Google Shape;11890;p65"/>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91" name="Google Shape;11891;p65"/>
              <p:cNvGrpSpPr/>
              <p:nvPr/>
            </p:nvGrpSpPr>
            <p:grpSpPr>
              <a:xfrm>
                <a:off x="3887870" y="3669796"/>
                <a:ext cx="33591" cy="28692"/>
                <a:chOff x="3887870" y="3669796"/>
                <a:chExt cx="33591" cy="28692"/>
              </a:xfrm>
            </p:grpSpPr>
            <p:sp>
              <p:nvSpPr>
                <p:cNvPr id="11892" name="Google Shape;11892;p65"/>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93" name="Google Shape;11893;p65"/>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94" name="Google Shape;11894;p65"/>
              <p:cNvGrpSpPr/>
              <p:nvPr/>
            </p:nvGrpSpPr>
            <p:grpSpPr>
              <a:xfrm>
                <a:off x="3818320" y="3481625"/>
                <a:ext cx="33497" cy="28770"/>
                <a:chOff x="3818320" y="3481625"/>
                <a:chExt cx="33497" cy="28770"/>
              </a:xfrm>
            </p:grpSpPr>
            <p:sp>
              <p:nvSpPr>
                <p:cNvPr id="11895" name="Google Shape;11895;p65"/>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96" name="Google Shape;11896;p65"/>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897" name="Google Shape;11897;p65"/>
              <p:cNvGrpSpPr/>
              <p:nvPr/>
            </p:nvGrpSpPr>
            <p:grpSpPr>
              <a:xfrm>
                <a:off x="4278139" y="4120948"/>
                <a:ext cx="37492" cy="32129"/>
                <a:chOff x="4278139" y="4120948"/>
                <a:chExt cx="37492" cy="32129"/>
              </a:xfrm>
            </p:grpSpPr>
            <p:sp>
              <p:nvSpPr>
                <p:cNvPr id="11898" name="Google Shape;11898;p65"/>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99" name="Google Shape;11899;p65"/>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900" name="Google Shape;11900;p65"/>
              <p:cNvGrpSpPr/>
              <p:nvPr/>
            </p:nvGrpSpPr>
            <p:grpSpPr>
              <a:xfrm>
                <a:off x="4419898" y="3977388"/>
                <a:ext cx="33497" cy="28692"/>
                <a:chOff x="4419898" y="3977388"/>
                <a:chExt cx="33497" cy="28692"/>
              </a:xfrm>
            </p:grpSpPr>
            <p:sp>
              <p:nvSpPr>
                <p:cNvPr id="11901" name="Google Shape;11901;p65"/>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02" name="Google Shape;11902;p65"/>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903" name="Google Shape;11903;p65"/>
              <p:cNvGrpSpPr/>
              <p:nvPr/>
            </p:nvGrpSpPr>
            <p:grpSpPr>
              <a:xfrm>
                <a:off x="4158930" y="4034684"/>
                <a:ext cx="33497" cy="28762"/>
                <a:chOff x="4158930" y="4034684"/>
                <a:chExt cx="33497" cy="28762"/>
              </a:xfrm>
            </p:grpSpPr>
            <p:sp>
              <p:nvSpPr>
                <p:cNvPr id="11904" name="Google Shape;11904;p65"/>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05" name="Google Shape;11905;p65"/>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906" name="Google Shape;11906;p65"/>
              <p:cNvGrpSpPr/>
              <p:nvPr/>
            </p:nvGrpSpPr>
            <p:grpSpPr>
              <a:xfrm>
                <a:off x="4134949" y="3957049"/>
                <a:ext cx="33497" cy="28770"/>
                <a:chOff x="4134949" y="3957049"/>
                <a:chExt cx="33497" cy="28770"/>
              </a:xfrm>
            </p:grpSpPr>
            <p:sp>
              <p:nvSpPr>
                <p:cNvPr id="11907" name="Google Shape;11907;p65"/>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08" name="Google Shape;11908;p65"/>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909" name="Google Shape;11909;p65"/>
              <p:cNvGrpSpPr/>
              <p:nvPr/>
            </p:nvGrpSpPr>
            <p:grpSpPr>
              <a:xfrm>
                <a:off x="4193653" y="4184403"/>
                <a:ext cx="43580" cy="37264"/>
                <a:chOff x="4193653" y="4184403"/>
                <a:chExt cx="43580" cy="37264"/>
              </a:xfrm>
            </p:grpSpPr>
            <p:sp>
              <p:nvSpPr>
                <p:cNvPr id="11910" name="Google Shape;11910;p65"/>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11" name="Google Shape;11911;p65"/>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912" name="Google Shape;11912;p65"/>
              <p:cNvGrpSpPr/>
              <p:nvPr/>
            </p:nvGrpSpPr>
            <p:grpSpPr>
              <a:xfrm>
                <a:off x="4343600" y="3943844"/>
                <a:ext cx="43580" cy="37312"/>
                <a:chOff x="4343600" y="3943844"/>
                <a:chExt cx="43580" cy="37312"/>
              </a:xfrm>
            </p:grpSpPr>
            <p:sp>
              <p:nvSpPr>
                <p:cNvPr id="11913" name="Google Shape;11913;p65"/>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14" name="Google Shape;11914;p65"/>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1915" name="Google Shape;11915;p65"/>
              <p:cNvGrpSpPr/>
              <p:nvPr/>
            </p:nvGrpSpPr>
            <p:grpSpPr>
              <a:xfrm>
                <a:off x="4172339" y="3381693"/>
                <a:ext cx="31499" cy="27001"/>
                <a:chOff x="4172339" y="3381693"/>
                <a:chExt cx="31499" cy="27001"/>
              </a:xfrm>
            </p:grpSpPr>
            <p:sp>
              <p:nvSpPr>
                <p:cNvPr id="11916" name="Google Shape;11916;p65"/>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17" name="Google Shape;11917;p65"/>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6153884" cy="3813718"/>
          </a:xfrm>
          <a:prstGeom prst="rect">
            <a:avLst/>
          </a:prstGeom>
        </p:spPr>
      </p:pic>
      <p:sp>
        <p:nvSpPr>
          <p:cNvPr id="2" name="文本框 1"/>
          <p:cNvSpPr txBox="1"/>
          <p:nvPr/>
        </p:nvSpPr>
        <p:spPr>
          <a:xfrm>
            <a:off x="4894078" y="3176596"/>
            <a:ext cx="6288930" cy="1200329"/>
          </a:xfrm>
          <a:prstGeom prst="rect">
            <a:avLst/>
          </a:prstGeom>
          <a:noFill/>
        </p:spPr>
        <p:txBody>
          <a:bodyPr wrap="square" rtlCol="0">
            <a:spAutoFit/>
          </a:bodyPr>
          <a:lstStyle/>
          <a:p>
            <a:r>
              <a:rPr kumimoji="1" lang="en-US" altLang="zh-CN" sz="7200" dirty="0">
                <a:solidFill>
                  <a:schemeClr val="tx1">
                    <a:lumMod val="75000"/>
                    <a:lumOff val="25000"/>
                  </a:schemeClr>
                </a:solidFill>
                <a:latin typeface="+mj-ea"/>
                <a:ea typeface="+mj-ea"/>
              </a:rPr>
              <a:t>Add title text</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1192028" y="955645"/>
            <a:ext cx="2555508" cy="769441"/>
          </a:xfrm>
          <a:prstGeom prst="rect">
            <a:avLst/>
          </a:prstGeom>
          <a:noFill/>
        </p:spPr>
        <p:txBody>
          <a:bodyPr wrap="none" rtlCol="0">
            <a:spAutoFit/>
          </a:bodyPr>
          <a:lstStyle/>
          <a:p>
            <a:r>
              <a:rPr kumimoji="1" lang="en-US" altLang="zh-CN" sz="4400" dirty="0">
                <a:solidFill>
                  <a:schemeClr val="bg1"/>
                </a:solidFill>
                <a:latin typeface="+mj-ea"/>
                <a:ea typeface="+mj-ea"/>
              </a:rPr>
              <a:t>PART</a:t>
            </a:r>
            <a:r>
              <a:rPr kumimoji="1" lang="zh-CN" altLang="en-US" sz="4400" dirty="0">
                <a:solidFill>
                  <a:schemeClr val="bg1"/>
                </a:solidFill>
                <a:latin typeface="+mj-ea"/>
                <a:ea typeface="+mj-ea"/>
              </a:rPr>
              <a:t> </a:t>
            </a:r>
            <a:r>
              <a:rPr kumimoji="1" lang="en-US" altLang="zh-CN" sz="4400" dirty="0">
                <a:solidFill>
                  <a:schemeClr val="bg1"/>
                </a:solidFill>
                <a:latin typeface="+mj-ea"/>
                <a:ea typeface="+mj-ea"/>
              </a:rPr>
              <a:t>O1</a:t>
            </a:r>
            <a:endParaRPr kumimoji="1" lang="zh-CN" altLang="en-US" sz="4400" dirty="0">
              <a:solidFill>
                <a:schemeClr val="bg1"/>
              </a:solidFill>
              <a:latin typeface="+mj-ea"/>
              <a:ea typeface="+mj-ea"/>
            </a:endParaRPr>
          </a:p>
        </p:txBody>
      </p:sp>
      <p:sp>
        <p:nvSpPr>
          <p:cNvPr id="4" name="文本框 3"/>
          <p:cNvSpPr txBox="1"/>
          <p:nvPr/>
        </p:nvSpPr>
        <p:spPr>
          <a:xfrm>
            <a:off x="4904588" y="4457995"/>
            <a:ext cx="6492951" cy="548548"/>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微软雅黑" panose="020B0503020204020204" pitchFamily="34" charset="-122"/>
                <a:ea typeface="微软雅黑" panose="020B0503020204020204" pitchFamily="34" charset="-122"/>
              </a:rPr>
              <a:t>your content is entered here, or by copying your text, select paste in this box and choose to retain only text. your content is typed here, or by copying your text, select paste in this box.</a:t>
            </a:r>
          </a:p>
        </p:txBody>
      </p:sp>
      <p:pic>
        <p:nvPicPr>
          <p:cNvPr id="6" name="图片 5"/>
          <p:cNvPicPr>
            <a:picLocks noChangeAspect="1"/>
          </p:cNvPicPr>
          <p:nvPr/>
        </p:nvPicPr>
        <p:blipFill>
          <a:blip r:embed="rId4"/>
          <a:stretch>
            <a:fillRect/>
          </a:stretch>
        </p:blipFill>
        <p:spPr>
          <a:xfrm flipV="1">
            <a:off x="0" y="4988933"/>
            <a:ext cx="2959598" cy="1910614"/>
          </a:xfrm>
          <a:prstGeom prst="rect">
            <a:avLst/>
          </a:prstGeom>
        </p:spPr>
      </p:pic>
      <p:sp>
        <p:nvSpPr>
          <p:cNvPr id="7" name="文本框 6"/>
          <p:cNvSpPr txBox="1"/>
          <p:nvPr/>
        </p:nvSpPr>
        <p:spPr>
          <a:xfrm>
            <a:off x="4936119" y="2761106"/>
            <a:ext cx="4708056" cy="523220"/>
          </a:xfrm>
          <a:prstGeom prst="rect">
            <a:avLst/>
          </a:prstGeom>
          <a:noFill/>
        </p:spPr>
        <p:txBody>
          <a:bodyPr wrap="square" rtlCol="0">
            <a:spAutoFit/>
          </a:bodyPr>
          <a:lstStyle/>
          <a:p>
            <a:pPr algn="dist"/>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WORK REPORT &amp; PLAN</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858706" y="3083787"/>
            <a:ext cx="1231298" cy="9280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297177"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矩形 3"/>
          <p:cNvSpPr/>
          <p:nvPr/>
        </p:nvSpPr>
        <p:spPr>
          <a:xfrm>
            <a:off x="1195752" y="1725087"/>
            <a:ext cx="2502041" cy="3844211"/>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5" name="矩形 4"/>
          <p:cNvSpPr/>
          <p:nvPr/>
        </p:nvSpPr>
        <p:spPr>
          <a:xfrm>
            <a:off x="3786556" y="4140983"/>
            <a:ext cx="2185552" cy="1428315"/>
          </a:xfrm>
          <a:prstGeom prst="rect">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6" name="矩形 5"/>
          <p:cNvSpPr/>
          <p:nvPr/>
        </p:nvSpPr>
        <p:spPr>
          <a:xfrm>
            <a:off x="3786556" y="1725087"/>
            <a:ext cx="2185552" cy="2314350"/>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8" name="文本框 7"/>
          <p:cNvSpPr txBox="1"/>
          <p:nvPr/>
        </p:nvSpPr>
        <p:spPr>
          <a:xfrm>
            <a:off x="7385441" y="1789192"/>
            <a:ext cx="3728037" cy="625171"/>
          </a:xfrm>
          <a:prstGeom prst="rect">
            <a:avLst/>
          </a:prstGeom>
          <a:noFill/>
        </p:spPr>
        <p:txBody>
          <a:bodyPr wrap="square" rtlCol="0">
            <a:spAutoFit/>
          </a:bodyPr>
          <a:lstStyle/>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0" name="文本框 9"/>
          <p:cNvSpPr txBox="1"/>
          <p:nvPr/>
        </p:nvSpPr>
        <p:spPr>
          <a:xfrm>
            <a:off x="7385441" y="3264328"/>
            <a:ext cx="3728037" cy="625171"/>
          </a:xfrm>
          <a:prstGeom prst="rect">
            <a:avLst/>
          </a:prstGeom>
          <a:noFill/>
        </p:spPr>
        <p:txBody>
          <a:bodyPr wrap="square" rtlCol="0">
            <a:spAutoFit/>
          </a:bodyPr>
          <a:lstStyle/>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12" name="文本框 11"/>
          <p:cNvSpPr txBox="1"/>
          <p:nvPr/>
        </p:nvSpPr>
        <p:spPr>
          <a:xfrm>
            <a:off x="7385441" y="4675359"/>
            <a:ext cx="3728037" cy="625171"/>
          </a:xfrm>
          <a:prstGeom prst="rect">
            <a:avLst/>
          </a:prstGeom>
          <a:noFill/>
        </p:spPr>
        <p:txBody>
          <a:bodyPr wrap="square" rtlCol="0">
            <a:spAutoFit/>
          </a:bodyPr>
          <a:lstStyle/>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cxnSp>
        <p:nvCxnSpPr>
          <p:cNvPr id="13" name="直线连接符 12"/>
          <p:cNvCxnSpPr/>
          <p:nvPr/>
        </p:nvCxnSpPr>
        <p:spPr>
          <a:xfrm>
            <a:off x="6430945" y="2903974"/>
            <a:ext cx="456195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a:off x="6430945" y="4312417"/>
            <a:ext cx="456195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41238" y="4244927"/>
            <a:ext cx="1723549" cy="1200329"/>
          </a:xfrm>
          <a:prstGeom prst="rect">
            <a:avLst/>
          </a:prstGeom>
          <a:noFill/>
        </p:spPr>
        <p:txBody>
          <a:bodyPr wrap="none" rtlCol="0">
            <a:spAutoFit/>
          </a:bodyPr>
          <a:lstStyle/>
          <a:p>
            <a:r>
              <a:rPr kumimoji="1" lang="en-US" altLang="zh-CN" sz="2400">
                <a:solidFill>
                  <a:schemeClr val="bg1"/>
                </a:solidFill>
                <a:latin typeface="+mj-ea"/>
                <a:ea typeface="+mj-ea"/>
              </a:rPr>
              <a:t>BUSINESS</a:t>
            </a:r>
          </a:p>
          <a:p>
            <a:r>
              <a:rPr kumimoji="1" lang="en-US" altLang="zh-CN" sz="2400">
                <a:solidFill>
                  <a:schemeClr val="bg1"/>
                </a:solidFill>
                <a:latin typeface="+mj-ea"/>
                <a:ea typeface="+mj-ea"/>
              </a:rPr>
              <a:t>REPORT</a:t>
            </a:r>
          </a:p>
          <a:p>
            <a:r>
              <a:rPr kumimoji="1" lang="en-US" altLang="zh-CN" sz="2400">
                <a:solidFill>
                  <a:schemeClr val="bg1"/>
                </a:solidFill>
                <a:latin typeface="+mj-ea"/>
                <a:ea typeface="+mj-ea"/>
              </a:rPr>
              <a:t>ANNUAL</a:t>
            </a:r>
            <a:endParaRPr kumimoji="1" lang="zh-CN" altLang="en-US" sz="2400">
              <a:solidFill>
                <a:schemeClr val="bg1"/>
              </a:solidFill>
              <a:latin typeface="+mj-ea"/>
              <a:ea typeface="+mj-ea"/>
            </a:endParaRPr>
          </a:p>
        </p:txBody>
      </p:sp>
      <p:sp>
        <p:nvSpPr>
          <p:cNvPr id="22" name="六边形 21"/>
          <p:cNvSpPr/>
          <p:nvPr/>
        </p:nvSpPr>
        <p:spPr>
          <a:xfrm rot="5400000">
            <a:off x="6505702" y="1864301"/>
            <a:ext cx="678094" cy="584564"/>
          </a:xfrm>
          <a:prstGeom prst="hexagon">
            <a:avLst/>
          </a:prstGeom>
          <a:solidFill>
            <a:srgbClr val="01527F"/>
          </a:solidFill>
          <a:ln w="50800">
            <a:solidFill>
              <a:srgbClr val="01527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3" name="六边形 22"/>
          <p:cNvSpPr/>
          <p:nvPr/>
        </p:nvSpPr>
        <p:spPr>
          <a:xfrm rot="5400000">
            <a:off x="6505702" y="4761855"/>
            <a:ext cx="678094" cy="584564"/>
          </a:xfrm>
          <a:prstGeom prst="hexagon">
            <a:avLst/>
          </a:prstGeom>
          <a:solidFill>
            <a:srgbClr val="01527F"/>
          </a:solidFill>
          <a:ln w="50800">
            <a:solidFill>
              <a:srgbClr val="01527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4" name="六边形 23"/>
          <p:cNvSpPr/>
          <p:nvPr/>
        </p:nvSpPr>
        <p:spPr>
          <a:xfrm rot="5400000">
            <a:off x="6505702" y="3347697"/>
            <a:ext cx="678094" cy="584564"/>
          </a:xfrm>
          <a:prstGeom prst="hexagon">
            <a:avLst/>
          </a:prstGeom>
          <a:solidFill>
            <a:srgbClr val="DF2123"/>
          </a:solidFill>
          <a:ln w="50800">
            <a:solidFill>
              <a:srgbClr val="DF212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9" name="Freeform 26"/>
          <p:cNvSpPr>
            <a:spLocks noEditPoints="1"/>
          </p:cNvSpPr>
          <p:nvPr/>
        </p:nvSpPr>
        <p:spPr bwMode="auto">
          <a:xfrm>
            <a:off x="6711436" y="1970237"/>
            <a:ext cx="364895" cy="383223"/>
          </a:xfrm>
          <a:custGeom>
            <a:avLst/>
            <a:gdLst>
              <a:gd name="T0" fmla="*/ 147 w 195"/>
              <a:gd name="T1" fmla="*/ 122 h 205"/>
              <a:gd name="T2" fmla="*/ 129 w 195"/>
              <a:gd name="T3" fmla="*/ 104 h 205"/>
              <a:gd name="T4" fmla="*/ 184 w 195"/>
              <a:gd name="T5" fmla="*/ 104 h 205"/>
              <a:gd name="T6" fmla="*/ 195 w 195"/>
              <a:gd name="T7" fmla="*/ 93 h 205"/>
              <a:gd name="T8" fmla="*/ 195 w 195"/>
              <a:gd name="T9" fmla="*/ 93 h 205"/>
              <a:gd name="T10" fmla="*/ 184 w 195"/>
              <a:gd name="T11" fmla="*/ 82 h 205"/>
              <a:gd name="T12" fmla="*/ 129 w 195"/>
              <a:gd name="T13" fmla="*/ 82 h 205"/>
              <a:gd name="T14" fmla="*/ 148 w 195"/>
              <a:gd name="T15" fmla="*/ 63 h 205"/>
              <a:gd name="T16" fmla="*/ 148 w 195"/>
              <a:gd name="T17" fmla="*/ 48 h 205"/>
              <a:gd name="T18" fmla="*/ 148 w 195"/>
              <a:gd name="T19" fmla="*/ 48 h 205"/>
              <a:gd name="T20" fmla="*/ 132 w 195"/>
              <a:gd name="T21" fmla="*/ 48 h 205"/>
              <a:gd name="T22" fmla="*/ 96 w 195"/>
              <a:gd name="T23" fmla="*/ 84 h 205"/>
              <a:gd name="T24" fmla="*/ 95 w 195"/>
              <a:gd name="T25" fmla="*/ 85 h 205"/>
              <a:gd name="T26" fmla="*/ 95 w 195"/>
              <a:gd name="T27" fmla="*/ 85 h 205"/>
              <a:gd name="T28" fmla="*/ 95 w 195"/>
              <a:gd name="T29" fmla="*/ 100 h 205"/>
              <a:gd name="T30" fmla="*/ 132 w 195"/>
              <a:gd name="T31" fmla="*/ 138 h 205"/>
              <a:gd name="T32" fmla="*/ 147 w 195"/>
              <a:gd name="T33" fmla="*/ 138 h 205"/>
              <a:gd name="T34" fmla="*/ 147 w 195"/>
              <a:gd name="T35" fmla="*/ 138 h 205"/>
              <a:gd name="T36" fmla="*/ 147 w 195"/>
              <a:gd name="T37" fmla="*/ 122 h 205"/>
              <a:gd name="T38" fmla="*/ 27 w 195"/>
              <a:gd name="T39" fmla="*/ 0 h 205"/>
              <a:gd name="T40" fmla="*/ 102 w 195"/>
              <a:gd name="T41" fmla="*/ 0 h 205"/>
              <a:gd name="T42" fmla="*/ 128 w 195"/>
              <a:gd name="T43" fmla="*/ 27 h 205"/>
              <a:gd name="T44" fmla="*/ 128 w 195"/>
              <a:gd name="T45" fmla="*/ 35 h 205"/>
              <a:gd name="T46" fmla="*/ 117 w 195"/>
              <a:gd name="T47" fmla="*/ 47 h 205"/>
              <a:gd name="T48" fmla="*/ 117 w 195"/>
              <a:gd name="T49" fmla="*/ 37 h 205"/>
              <a:gd name="T50" fmla="*/ 105 w 195"/>
              <a:gd name="T51" fmla="*/ 24 h 205"/>
              <a:gd name="T52" fmla="*/ 24 w 195"/>
              <a:gd name="T53" fmla="*/ 24 h 205"/>
              <a:gd name="T54" fmla="*/ 12 w 195"/>
              <a:gd name="T55" fmla="*/ 36 h 205"/>
              <a:gd name="T56" fmla="*/ 12 w 195"/>
              <a:gd name="T57" fmla="*/ 151 h 205"/>
              <a:gd name="T58" fmla="*/ 24 w 195"/>
              <a:gd name="T59" fmla="*/ 163 h 205"/>
              <a:gd name="T60" fmla="*/ 105 w 195"/>
              <a:gd name="T61" fmla="*/ 163 h 205"/>
              <a:gd name="T62" fmla="*/ 117 w 195"/>
              <a:gd name="T63" fmla="*/ 151 h 205"/>
              <a:gd name="T64" fmla="*/ 117 w 195"/>
              <a:gd name="T65" fmla="*/ 136 h 205"/>
              <a:gd name="T66" fmla="*/ 128 w 195"/>
              <a:gd name="T67" fmla="*/ 148 h 205"/>
              <a:gd name="T68" fmla="*/ 128 w 195"/>
              <a:gd name="T69" fmla="*/ 178 h 205"/>
              <a:gd name="T70" fmla="*/ 102 w 195"/>
              <a:gd name="T71" fmla="*/ 205 h 205"/>
              <a:gd name="T72" fmla="*/ 27 w 195"/>
              <a:gd name="T73" fmla="*/ 205 h 205"/>
              <a:gd name="T74" fmla="*/ 0 w 195"/>
              <a:gd name="T75" fmla="*/ 178 h 205"/>
              <a:gd name="T76" fmla="*/ 0 w 195"/>
              <a:gd name="T77" fmla="*/ 27 h 205"/>
              <a:gd name="T78" fmla="*/ 27 w 195"/>
              <a:gd name="T79" fmla="*/ 0 h 205"/>
              <a:gd name="T80" fmla="*/ 64 w 195"/>
              <a:gd name="T81" fmla="*/ 173 h 205"/>
              <a:gd name="T82" fmla="*/ 75 w 195"/>
              <a:gd name="T83" fmla="*/ 183 h 205"/>
              <a:gd name="T84" fmla="*/ 64 w 195"/>
              <a:gd name="T85" fmla="*/ 194 h 205"/>
              <a:gd name="T86" fmla="*/ 54 w 195"/>
              <a:gd name="T87" fmla="*/ 183 h 205"/>
              <a:gd name="T88" fmla="*/ 64 w 195"/>
              <a:gd name="T89" fmla="*/ 173 h 205"/>
              <a:gd name="T90" fmla="*/ 50 w 195"/>
              <a:gd name="T91" fmla="*/ 9 h 205"/>
              <a:gd name="T92" fmla="*/ 79 w 195"/>
              <a:gd name="T93" fmla="*/ 9 h 205"/>
              <a:gd name="T94" fmla="*/ 83 w 195"/>
              <a:gd name="T95" fmla="*/ 13 h 205"/>
              <a:gd name="T96" fmla="*/ 83 w 195"/>
              <a:gd name="T97" fmla="*/ 13 h 205"/>
              <a:gd name="T98" fmla="*/ 79 w 195"/>
              <a:gd name="T99" fmla="*/ 16 h 205"/>
              <a:gd name="T100" fmla="*/ 50 w 195"/>
              <a:gd name="T101" fmla="*/ 16 h 205"/>
              <a:gd name="T102" fmla="*/ 45 w 195"/>
              <a:gd name="T103" fmla="*/ 13 h 205"/>
              <a:gd name="T104" fmla="*/ 45 w 195"/>
              <a:gd name="T105" fmla="*/ 13 h 205"/>
              <a:gd name="T106" fmla="*/ 50 w 195"/>
              <a:gd name="T107"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05">
                <a:moveTo>
                  <a:pt x="147" y="122"/>
                </a:moveTo>
                <a:cubicBezTo>
                  <a:pt x="129" y="104"/>
                  <a:pt x="129" y="104"/>
                  <a:pt x="129" y="104"/>
                </a:cubicBezTo>
                <a:cubicBezTo>
                  <a:pt x="184" y="104"/>
                  <a:pt x="184" y="104"/>
                  <a:pt x="184" y="104"/>
                </a:cubicBezTo>
                <a:cubicBezTo>
                  <a:pt x="190" y="104"/>
                  <a:pt x="195" y="99"/>
                  <a:pt x="195" y="93"/>
                </a:cubicBezTo>
                <a:cubicBezTo>
                  <a:pt x="195" y="93"/>
                  <a:pt x="195" y="93"/>
                  <a:pt x="195" y="93"/>
                </a:cubicBezTo>
                <a:cubicBezTo>
                  <a:pt x="195" y="86"/>
                  <a:pt x="190" y="82"/>
                  <a:pt x="184" y="82"/>
                </a:cubicBezTo>
                <a:cubicBezTo>
                  <a:pt x="129" y="82"/>
                  <a:pt x="129" y="82"/>
                  <a:pt x="129" y="82"/>
                </a:cubicBezTo>
                <a:cubicBezTo>
                  <a:pt x="148" y="63"/>
                  <a:pt x="148" y="63"/>
                  <a:pt x="148" y="63"/>
                </a:cubicBezTo>
                <a:cubicBezTo>
                  <a:pt x="152" y="59"/>
                  <a:pt x="152" y="52"/>
                  <a:pt x="148" y="48"/>
                </a:cubicBezTo>
                <a:cubicBezTo>
                  <a:pt x="148" y="48"/>
                  <a:pt x="148" y="48"/>
                  <a:pt x="148" y="48"/>
                </a:cubicBezTo>
                <a:cubicBezTo>
                  <a:pt x="143" y="43"/>
                  <a:pt x="136" y="43"/>
                  <a:pt x="132" y="48"/>
                </a:cubicBezTo>
                <a:cubicBezTo>
                  <a:pt x="96" y="84"/>
                  <a:pt x="96" y="84"/>
                  <a:pt x="96" y="84"/>
                </a:cubicBezTo>
                <a:cubicBezTo>
                  <a:pt x="95" y="84"/>
                  <a:pt x="95" y="84"/>
                  <a:pt x="95" y="85"/>
                </a:cubicBezTo>
                <a:cubicBezTo>
                  <a:pt x="95" y="85"/>
                  <a:pt x="95" y="85"/>
                  <a:pt x="95" y="85"/>
                </a:cubicBezTo>
                <a:cubicBezTo>
                  <a:pt x="90" y="89"/>
                  <a:pt x="90" y="96"/>
                  <a:pt x="95" y="100"/>
                </a:cubicBezTo>
                <a:cubicBezTo>
                  <a:pt x="132" y="138"/>
                  <a:pt x="132" y="138"/>
                  <a:pt x="132" y="138"/>
                </a:cubicBezTo>
                <a:cubicBezTo>
                  <a:pt x="136" y="142"/>
                  <a:pt x="143" y="142"/>
                  <a:pt x="147" y="138"/>
                </a:cubicBezTo>
                <a:cubicBezTo>
                  <a:pt x="147" y="138"/>
                  <a:pt x="147" y="138"/>
                  <a:pt x="147" y="138"/>
                </a:cubicBezTo>
                <a:cubicBezTo>
                  <a:pt x="152" y="133"/>
                  <a:pt x="152" y="126"/>
                  <a:pt x="147" y="122"/>
                </a:cubicBezTo>
                <a:close/>
                <a:moveTo>
                  <a:pt x="27" y="0"/>
                </a:moveTo>
                <a:cubicBezTo>
                  <a:pt x="102" y="0"/>
                  <a:pt x="102" y="0"/>
                  <a:pt x="102" y="0"/>
                </a:cubicBezTo>
                <a:cubicBezTo>
                  <a:pt x="116" y="0"/>
                  <a:pt x="128" y="12"/>
                  <a:pt x="128" y="27"/>
                </a:cubicBezTo>
                <a:cubicBezTo>
                  <a:pt x="128" y="35"/>
                  <a:pt x="128" y="35"/>
                  <a:pt x="128" y="35"/>
                </a:cubicBezTo>
                <a:cubicBezTo>
                  <a:pt x="117" y="47"/>
                  <a:pt x="117" y="47"/>
                  <a:pt x="117" y="47"/>
                </a:cubicBezTo>
                <a:cubicBezTo>
                  <a:pt x="117" y="37"/>
                  <a:pt x="117" y="37"/>
                  <a:pt x="117" y="37"/>
                </a:cubicBezTo>
                <a:cubicBezTo>
                  <a:pt x="117" y="31"/>
                  <a:pt x="111" y="24"/>
                  <a:pt x="105" y="24"/>
                </a:cubicBezTo>
                <a:cubicBezTo>
                  <a:pt x="24" y="24"/>
                  <a:pt x="24" y="24"/>
                  <a:pt x="24" y="24"/>
                </a:cubicBezTo>
                <a:cubicBezTo>
                  <a:pt x="17" y="24"/>
                  <a:pt x="12" y="29"/>
                  <a:pt x="12" y="36"/>
                </a:cubicBezTo>
                <a:cubicBezTo>
                  <a:pt x="12" y="151"/>
                  <a:pt x="12" y="151"/>
                  <a:pt x="12" y="151"/>
                </a:cubicBezTo>
                <a:cubicBezTo>
                  <a:pt x="12" y="157"/>
                  <a:pt x="18" y="163"/>
                  <a:pt x="24" y="163"/>
                </a:cubicBezTo>
                <a:cubicBezTo>
                  <a:pt x="105" y="163"/>
                  <a:pt x="105" y="163"/>
                  <a:pt x="105" y="163"/>
                </a:cubicBezTo>
                <a:cubicBezTo>
                  <a:pt x="111" y="163"/>
                  <a:pt x="117" y="157"/>
                  <a:pt x="117" y="151"/>
                </a:cubicBezTo>
                <a:cubicBezTo>
                  <a:pt x="117" y="136"/>
                  <a:pt x="117" y="136"/>
                  <a:pt x="117" y="136"/>
                </a:cubicBezTo>
                <a:cubicBezTo>
                  <a:pt x="128" y="148"/>
                  <a:pt x="128" y="148"/>
                  <a:pt x="128" y="148"/>
                </a:cubicBezTo>
                <a:cubicBezTo>
                  <a:pt x="128" y="178"/>
                  <a:pt x="128" y="178"/>
                  <a:pt x="128" y="178"/>
                </a:cubicBezTo>
                <a:cubicBezTo>
                  <a:pt x="128" y="193"/>
                  <a:pt x="116" y="205"/>
                  <a:pt x="102" y="205"/>
                </a:cubicBezTo>
                <a:cubicBezTo>
                  <a:pt x="27" y="205"/>
                  <a:pt x="27" y="205"/>
                  <a:pt x="27" y="205"/>
                </a:cubicBezTo>
                <a:cubicBezTo>
                  <a:pt x="12" y="205"/>
                  <a:pt x="0" y="193"/>
                  <a:pt x="0" y="178"/>
                </a:cubicBezTo>
                <a:cubicBezTo>
                  <a:pt x="0" y="27"/>
                  <a:pt x="0" y="27"/>
                  <a:pt x="0" y="27"/>
                </a:cubicBezTo>
                <a:cubicBezTo>
                  <a:pt x="0" y="12"/>
                  <a:pt x="12" y="0"/>
                  <a:pt x="27" y="0"/>
                </a:cubicBezTo>
                <a:close/>
                <a:moveTo>
                  <a:pt x="64" y="173"/>
                </a:moveTo>
                <a:cubicBezTo>
                  <a:pt x="70" y="173"/>
                  <a:pt x="75" y="178"/>
                  <a:pt x="75" y="183"/>
                </a:cubicBezTo>
                <a:cubicBezTo>
                  <a:pt x="75" y="189"/>
                  <a:pt x="70" y="194"/>
                  <a:pt x="64" y="194"/>
                </a:cubicBezTo>
                <a:cubicBezTo>
                  <a:pt x="58" y="194"/>
                  <a:pt x="54" y="189"/>
                  <a:pt x="54" y="183"/>
                </a:cubicBezTo>
                <a:cubicBezTo>
                  <a:pt x="54" y="178"/>
                  <a:pt x="58" y="173"/>
                  <a:pt x="64" y="173"/>
                </a:cubicBezTo>
                <a:close/>
                <a:moveTo>
                  <a:pt x="50" y="9"/>
                </a:moveTo>
                <a:cubicBezTo>
                  <a:pt x="79" y="9"/>
                  <a:pt x="79" y="9"/>
                  <a:pt x="79" y="9"/>
                </a:cubicBezTo>
                <a:cubicBezTo>
                  <a:pt x="81" y="9"/>
                  <a:pt x="83" y="10"/>
                  <a:pt x="83" y="13"/>
                </a:cubicBezTo>
                <a:cubicBezTo>
                  <a:pt x="83" y="13"/>
                  <a:pt x="83" y="13"/>
                  <a:pt x="83" y="13"/>
                </a:cubicBezTo>
                <a:cubicBezTo>
                  <a:pt x="83" y="15"/>
                  <a:pt x="81" y="16"/>
                  <a:pt x="79" y="16"/>
                </a:cubicBezTo>
                <a:cubicBezTo>
                  <a:pt x="50" y="16"/>
                  <a:pt x="50" y="16"/>
                  <a:pt x="50" y="16"/>
                </a:cubicBezTo>
                <a:cubicBezTo>
                  <a:pt x="47" y="16"/>
                  <a:pt x="45" y="15"/>
                  <a:pt x="45" y="13"/>
                </a:cubicBezTo>
                <a:cubicBezTo>
                  <a:pt x="45" y="13"/>
                  <a:pt x="45" y="13"/>
                  <a:pt x="45" y="13"/>
                </a:cubicBezTo>
                <a:cubicBezTo>
                  <a:pt x="45" y="10"/>
                  <a:pt x="47" y="9"/>
                  <a:pt x="50" y="9"/>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
        <p:nvSpPr>
          <p:cNvPr id="20" name="Freeform 49"/>
          <p:cNvSpPr>
            <a:spLocks noEditPoints="1"/>
          </p:cNvSpPr>
          <p:nvPr/>
        </p:nvSpPr>
        <p:spPr bwMode="auto">
          <a:xfrm>
            <a:off x="6683040" y="3501364"/>
            <a:ext cx="339902" cy="366561"/>
          </a:xfrm>
          <a:custGeom>
            <a:avLst/>
            <a:gdLst>
              <a:gd name="T0" fmla="*/ 28 w 181"/>
              <a:gd name="T1" fmla="*/ 0 h 196"/>
              <a:gd name="T2" fmla="*/ 153 w 181"/>
              <a:gd name="T3" fmla="*/ 0 h 196"/>
              <a:gd name="T4" fmla="*/ 181 w 181"/>
              <a:gd name="T5" fmla="*/ 29 h 196"/>
              <a:gd name="T6" fmla="*/ 181 w 181"/>
              <a:gd name="T7" fmla="*/ 122 h 196"/>
              <a:gd name="T8" fmla="*/ 153 w 181"/>
              <a:gd name="T9" fmla="*/ 150 h 196"/>
              <a:gd name="T10" fmla="*/ 111 w 181"/>
              <a:gd name="T11" fmla="*/ 150 h 196"/>
              <a:gd name="T12" fmla="*/ 42 w 181"/>
              <a:gd name="T13" fmla="*/ 196 h 196"/>
              <a:gd name="T14" fmla="*/ 55 w 181"/>
              <a:gd name="T15" fmla="*/ 150 h 196"/>
              <a:gd name="T16" fmla="*/ 28 w 181"/>
              <a:gd name="T17" fmla="*/ 150 h 196"/>
              <a:gd name="T18" fmla="*/ 0 w 181"/>
              <a:gd name="T19" fmla="*/ 122 h 196"/>
              <a:gd name="T20" fmla="*/ 0 w 181"/>
              <a:gd name="T21" fmla="*/ 29 h 196"/>
              <a:gd name="T22" fmla="*/ 28 w 181"/>
              <a:gd name="T23" fmla="*/ 0 h 196"/>
              <a:gd name="T24" fmla="*/ 29 w 181"/>
              <a:gd name="T25" fmla="*/ 31 h 196"/>
              <a:gd name="T26" fmla="*/ 152 w 181"/>
              <a:gd name="T27" fmla="*/ 31 h 196"/>
              <a:gd name="T28" fmla="*/ 152 w 181"/>
              <a:gd name="T29" fmla="*/ 42 h 196"/>
              <a:gd name="T30" fmla="*/ 29 w 181"/>
              <a:gd name="T31" fmla="*/ 42 h 196"/>
              <a:gd name="T32" fmla="*/ 29 w 181"/>
              <a:gd name="T33" fmla="*/ 31 h 196"/>
              <a:gd name="T34" fmla="*/ 29 w 181"/>
              <a:gd name="T35" fmla="*/ 55 h 196"/>
              <a:gd name="T36" fmla="*/ 152 w 181"/>
              <a:gd name="T37" fmla="*/ 55 h 196"/>
              <a:gd name="T38" fmla="*/ 152 w 181"/>
              <a:gd name="T39" fmla="*/ 67 h 196"/>
              <a:gd name="T40" fmla="*/ 29 w 181"/>
              <a:gd name="T41" fmla="*/ 67 h 196"/>
              <a:gd name="T42" fmla="*/ 29 w 181"/>
              <a:gd name="T43" fmla="*/ 55 h 196"/>
              <a:gd name="T44" fmla="*/ 29 w 181"/>
              <a:gd name="T45" fmla="*/ 79 h 196"/>
              <a:gd name="T46" fmla="*/ 152 w 181"/>
              <a:gd name="T47" fmla="*/ 79 h 196"/>
              <a:gd name="T48" fmla="*/ 152 w 181"/>
              <a:gd name="T49" fmla="*/ 91 h 196"/>
              <a:gd name="T50" fmla="*/ 29 w 181"/>
              <a:gd name="T51" fmla="*/ 91 h 196"/>
              <a:gd name="T52" fmla="*/ 29 w 181"/>
              <a:gd name="T53" fmla="*/ 79 h 196"/>
              <a:gd name="T54" fmla="*/ 29 w 181"/>
              <a:gd name="T55" fmla="*/ 104 h 196"/>
              <a:gd name="T56" fmla="*/ 119 w 181"/>
              <a:gd name="T57" fmla="*/ 104 h 196"/>
              <a:gd name="T58" fmla="*/ 119 w 181"/>
              <a:gd name="T59" fmla="*/ 115 h 196"/>
              <a:gd name="T60" fmla="*/ 29 w 181"/>
              <a:gd name="T61" fmla="*/ 115 h 196"/>
              <a:gd name="T62" fmla="*/ 29 w 181"/>
              <a:gd name="T63" fmla="*/ 10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96">
                <a:moveTo>
                  <a:pt x="28" y="0"/>
                </a:moveTo>
                <a:cubicBezTo>
                  <a:pt x="153" y="0"/>
                  <a:pt x="153" y="0"/>
                  <a:pt x="153" y="0"/>
                </a:cubicBezTo>
                <a:cubicBezTo>
                  <a:pt x="168" y="0"/>
                  <a:pt x="181" y="13"/>
                  <a:pt x="181" y="29"/>
                </a:cubicBezTo>
                <a:cubicBezTo>
                  <a:pt x="181" y="122"/>
                  <a:pt x="181" y="122"/>
                  <a:pt x="181" y="122"/>
                </a:cubicBezTo>
                <a:cubicBezTo>
                  <a:pt x="181" y="137"/>
                  <a:pt x="168" y="150"/>
                  <a:pt x="153" y="150"/>
                </a:cubicBezTo>
                <a:cubicBezTo>
                  <a:pt x="111" y="150"/>
                  <a:pt x="111" y="150"/>
                  <a:pt x="111" y="150"/>
                </a:cubicBezTo>
                <a:cubicBezTo>
                  <a:pt x="42" y="196"/>
                  <a:pt x="42" y="196"/>
                  <a:pt x="42" y="196"/>
                </a:cubicBezTo>
                <a:cubicBezTo>
                  <a:pt x="55" y="150"/>
                  <a:pt x="55" y="150"/>
                  <a:pt x="55" y="150"/>
                </a:cubicBezTo>
                <a:cubicBezTo>
                  <a:pt x="28" y="150"/>
                  <a:pt x="28" y="150"/>
                  <a:pt x="28" y="150"/>
                </a:cubicBezTo>
                <a:cubicBezTo>
                  <a:pt x="12" y="150"/>
                  <a:pt x="0" y="137"/>
                  <a:pt x="0" y="122"/>
                </a:cubicBezTo>
                <a:cubicBezTo>
                  <a:pt x="0" y="29"/>
                  <a:pt x="0" y="29"/>
                  <a:pt x="0" y="29"/>
                </a:cubicBezTo>
                <a:cubicBezTo>
                  <a:pt x="0" y="13"/>
                  <a:pt x="12" y="0"/>
                  <a:pt x="28" y="0"/>
                </a:cubicBezTo>
                <a:close/>
                <a:moveTo>
                  <a:pt x="29" y="31"/>
                </a:moveTo>
                <a:cubicBezTo>
                  <a:pt x="152" y="31"/>
                  <a:pt x="152" y="31"/>
                  <a:pt x="152" y="31"/>
                </a:cubicBezTo>
                <a:cubicBezTo>
                  <a:pt x="152" y="42"/>
                  <a:pt x="152" y="42"/>
                  <a:pt x="152" y="42"/>
                </a:cubicBezTo>
                <a:cubicBezTo>
                  <a:pt x="29" y="42"/>
                  <a:pt x="29" y="42"/>
                  <a:pt x="29" y="42"/>
                </a:cubicBezTo>
                <a:cubicBezTo>
                  <a:pt x="29" y="31"/>
                  <a:pt x="29" y="31"/>
                  <a:pt x="29" y="31"/>
                </a:cubicBezTo>
                <a:close/>
                <a:moveTo>
                  <a:pt x="29" y="55"/>
                </a:moveTo>
                <a:cubicBezTo>
                  <a:pt x="152" y="55"/>
                  <a:pt x="152" y="55"/>
                  <a:pt x="152" y="55"/>
                </a:cubicBezTo>
                <a:cubicBezTo>
                  <a:pt x="152" y="67"/>
                  <a:pt x="152" y="67"/>
                  <a:pt x="152" y="67"/>
                </a:cubicBezTo>
                <a:cubicBezTo>
                  <a:pt x="29" y="67"/>
                  <a:pt x="29" y="67"/>
                  <a:pt x="29" y="67"/>
                </a:cubicBezTo>
                <a:cubicBezTo>
                  <a:pt x="29" y="55"/>
                  <a:pt x="29" y="55"/>
                  <a:pt x="29" y="55"/>
                </a:cubicBezTo>
                <a:close/>
                <a:moveTo>
                  <a:pt x="29" y="79"/>
                </a:moveTo>
                <a:cubicBezTo>
                  <a:pt x="152" y="79"/>
                  <a:pt x="152" y="79"/>
                  <a:pt x="152" y="79"/>
                </a:cubicBezTo>
                <a:cubicBezTo>
                  <a:pt x="152" y="91"/>
                  <a:pt x="152" y="91"/>
                  <a:pt x="152" y="91"/>
                </a:cubicBezTo>
                <a:cubicBezTo>
                  <a:pt x="29" y="91"/>
                  <a:pt x="29" y="91"/>
                  <a:pt x="29" y="91"/>
                </a:cubicBezTo>
                <a:cubicBezTo>
                  <a:pt x="29" y="79"/>
                  <a:pt x="29" y="79"/>
                  <a:pt x="29" y="79"/>
                </a:cubicBezTo>
                <a:close/>
                <a:moveTo>
                  <a:pt x="29" y="104"/>
                </a:moveTo>
                <a:cubicBezTo>
                  <a:pt x="119" y="104"/>
                  <a:pt x="119" y="104"/>
                  <a:pt x="119" y="104"/>
                </a:cubicBezTo>
                <a:cubicBezTo>
                  <a:pt x="119" y="115"/>
                  <a:pt x="119" y="115"/>
                  <a:pt x="119" y="115"/>
                </a:cubicBezTo>
                <a:cubicBezTo>
                  <a:pt x="29" y="115"/>
                  <a:pt x="29" y="115"/>
                  <a:pt x="29" y="115"/>
                </a:cubicBezTo>
                <a:cubicBezTo>
                  <a:pt x="29" y="104"/>
                  <a:pt x="29" y="104"/>
                  <a:pt x="29" y="10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
        <p:nvSpPr>
          <p:cNvPr id="21" name="Freeform 74"/>
          <p:cNvSpPr>
            <a:spLocks noEditPoints="1"/>
          </p:cNvSpPr>
          <p:nvPr/>
        </p:nvSpPr>
        <p:spPr bwMode="auto">
          <a:xfrm>
            <a:off x="6665577" y="4843492"/>
            <a:ext cx="376558" cy="381557"/>
          </a:xfrm>
          <a:custGeom>
            <a:avLst/>
            <a:gdLst>
              <a:gd name="T0" fmla="*/ 31 w 201"/>
              <a:gd name="T1" fmla="*/ 28 h 204"/>
              <a:gd name="T2" fmla="*/ 36 w 201"/>
              <a:gd name="T3" fmla="*/ 0 h 204"/>
              <a:gd name="T4" fmla="*/ 45 w 201"/>
              <a:gd name="T5" fmla="*/ 14 h 204"/>
              <a:gd name="T6" fmla="*/ 94 w 201"/>
              <a:gd name="T7" fmla="*/ 28 h 204"/>
              <a:gd name="T8" fmla="*/ 45 w 201"/>
              <a:gd name="T9" fmla="*/ 174 h 204"/>
              <a:gd name="T10" fmla="*/ 23 w 201"/>
              <a:gd name="T11" fmla="*/ 125 h 204"/>
              <a:gd name="T12" fmla="*/ 84 w 201"/>
              <a:gd name="T13" fmla="*/ 183 h 204"/>
              <a:gd name="T14" fmla="*/ 187 w 201"/>
              <a:gd name="T15" fmla="*/ 125 h 204"/>
              <a:gd name="T16" fmla="*/ 187 w 201"/>
              <a:gd name="T17" fmla="*/ 204 h 204"/>
              <a:gd name="T18" fmla="*/ 0 w 201"/>
              <a:gd name="T19" fmla="*/ 139 h 204"/>
              <a:gd name="T20" fmla="*/ 185 w 201"/>
              <a:gd name="T21" fmla="*/ 139 h 204"/>
              <a:gd name="T22" fmla="*/ 185 w 201"/>
              <a:gd name="T23" fmla="*/ 151 h 204"/>
              <a:gd name="T24" fmla="*/ 177 w 201"/>
              <a:gd name="T25" fmla="*/ 142 h 204"/>
              <a:gd name="T26" fmla="*/ 49 w 201"/>
              <a:gd name="T27" fmla="*/ 84 h 204"/>
              <a:gd name="T28" fmla="*/ 49 w 201"/>
              <a:gd name="T29" fmla="*/ 96 h 204"/>
              <a:gd name="T30" fmla="*/ 41 w 201"/>
              <a:gd name="T31" fmla="*/ 88 h 204"/>
              <a:gd name="T32" fmla="*/ 49 w 201"/>
              <a:gd name="T33" fmla="*/ 117 h 204"/>
              <a:gd name="T34" fmla="*/ 49 w 201"/>
              <a:gd name="T35" fmla="*/ 129 h 204"/>
              <a:gd name="T36" fmla="*/ 41 w 201"/>
              <a:gd name="T37" fmla="*/ 120 h 204"/>
              <a:gd name="T38" fmla="*/ 65 w 201"/>
              <a:gd name="T39" fmla="*/ 117 h 204"/>
              <a:gd name="T40" fmla="*/ 65 w 201"/>
              <a:gd name="T41" fmla="*/ 129 h 204"/>
              <a:gd name="T42" fmla="*/ 56 w 201"/>
              <a:gd name="T43" fmla="*/ 120 h 204"/>
              <a:gd name="T44" fmla="*/ 80 w 201"/>
              <a:gd name="T45" fmla="*/ 117 h 204"/>
              <a:gd name="T46" fmla="*/ 80 w 201"/>
              <a:gd name="T47" fmla="*/ 129 h 204"/>
              <a:gd name="T48" fmla="*/ 72 w 201"/>
              <a:gd name="T49" fmla="*/ 120 h 204"/>
              <a:gd name="T50" fmla="*/ 49 w 201"/>
              <a:gd name="T51" fmla="*/ 100 h 204"/>
              <a:gd name="T52" fmla="*/ 49 w 201"/>
              <a:gd name="T53" fmla="*/ 112 h 204"/>
              <a:gd name="T54" fmla="*/ 41 w 201"/>
              <a:gd name="T55" fmla="*/ 104 h 204"/>
              <a:gd name="T56" fmla="*/ 65 w 201"/>
              <a:gd name="T57" fmla="*/ 100 h 204"/>
              <a:gd name="T58" fmla="*/ 65 w 201"/>
              <a:gd name="T59" fmla="*/ 112 h 204"/>
              <a:gd name="T60" fmla="*/ 56 w 201"/>
              <a:gd name="T61" fmla="*/ 104 h 204"/>
              <a:gd name="T62" fmla="*/ 65 w 201"/>
              <a:gd name="T63" fmla="*/ 84 h 204"/>
              <a:gd name="T64" fmla="*/ 65 w 201"/>
              <a:gd name="T65" fmla="*/ 96 h 204"/>
              <a:gd name="T66" fmla="*/ 56 w 201"/>
              <a:gd name="T67" fmla="*/ 88 h 204"/>
              <a:gd name="T68" fmla="*/ 80 w 201"/>
              <a:gd name="T69" fmla="*/ 84 h 204"/>
              <a:gd name="T70" fmla="*/ 80 w 201"/>
              <a:gd name="T71" fmla="*/ 96 h 204"/>
              <a:gd name="T72" fmla="*/ 72 w 201"/>
              <a:gd name="T73" fmla="*/ 88 h 204"/>
              <a:gd name="T74" fmla="*/ 80 w 201"/>
              <a:gd name="T75" fmla="*/ 100 h 204"/>
              <a:gd name="T76" fmla="*/ 80 w 201"/>
              <a:gd name="T77" fmla="*/ 112 h 204"/>
              <a:gd name="T78" fmla="*/ 72 w 201"/>
              <a:gd name="T79" fmla="*/ 104 h 204"/>
              <a:gd name="T80" fmla="*/ 78 w 201"/>
              <a:gd name="T81" fmla="*/ 25 h 204"/>
              <a:gd name="T82" fmla="*/ 78 w 201"/>
              <a:gd name="T83" fmla="*/ 72 h 204"/>
              <a:gd name="T84" fmla="*/ 41 w 201"/>
              <a:gd name="T85" fmla="*/ 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204">
                <a:moveTo>
                  <a:pt x="31" y="160"/>
                </a:moveTo>
                <a:cubicBezTo>
                  <a:pt x="31" y="32"/>
                  <a:pt x="31" y="32"/>
                  <a:pt x="31" y="32"/>
                </a:cubicBezTo>
                <a:cubicBezTo>
                  <a:pt x="31" y="28"/>
                  <a:pt x="31" y="28"/>
                  <a:pt x="31" y="28"/>
                </a:cubicBezTo>
                <a:cubicBezTo>
                  <a:pt x="31" y="5"/>
                  <a:pt x="31" y="5"/>
                  <a:pt x="31" y="5"/>
                </a:cubicBezTo>
                <a:cubicBezTo>
                  <a:pt x="31" y="2"/>
                  <a:pt x="33" y="0"/>
                  <a:pt x="36" y="0"/>
                </a:cubicBezTo>
                <a:cubicBezTo>
                  <a:pt x="36" y="0"/>
                  <a:pt x="36" y="0"/>
                  <a:pt x="36" y="0"/>
                </a:cubicBezTo>
                <a:cubicBezTo>
                  <a:pt x="39" y="0"/>
                  <a:pt x="41" y="2"/>
                  <a:pt x="41" y="5"/>
                </a:cubicBezTo>
                <a:cubicBezTo>
                  <a:pt x="41" y="14"/>
                  <a:pt x="41" y="14"/>
                  <a:pt x="41" y="14"/>
                </a:cubicBezTo>
                <a:cubicBezTo>
                  <a:pt x="45" y="14"/>
                  <a:pt x="45" y="14"/>
                  <a:pt x="45" y="14"/>
                </a:cubicBezTo>
                <a:cubicBezTo>
                  <a:pt x="49" y="14"/>
                  <a:pt x="49" y="14"/>
                  <a:pt x="49" y="14"/>
                </a:cubicBezTo>
                <a:cubicBezTo>
                  <a:pt x="80" y="14"/>
                  <a:pt x="80" y="14"/>
                  <a:pt x="80" y="14"/>
                </a:cubicBezTo>
                <a:cubicBezTo>
                  <a:pt x="87" y="14"/>
                  <a:pt x="94" y="21"/>
                  <a:pt x="94" y="28"/>
                </a:cubicBezTo>
                <a:cubicBezTo>
                  <a:pt x="94" y="160"/>
                  <a:pt x="94" y="160"/>
                  <a:pt x="94" y="160"/>
                </a:cubicBezTo>
                <a:cubicBezTo>
                  <a:pt x="94" y="168"/>
                  <a:pt x="87" y="174"/>
                  <a:pt x="80" y="174"/>
                </a:cubicBezTo>
                <a:cubicBezTo>
                  <a:pt x="45" y="174"/>
                  <a:pt x="45" y="174"/>
                  <a:pt x="45" y="174"/>
                </a:cubicBezTo>
                <a:cubicBezTo>
                  <a:pt x="37" y="174"/>
                  <a:pt x="31" y="168"/>
                  <a:pt x="31" y="160"/>
                </a:cubicBezTo>
                <a:close/>
                <a:moveTo>
                  <a:pt x="13" y="125"/>
                </a:moveTo>
                <a:cubicBezTo>
                  <a:pt x="23" y="125"/>
                  <a:pt x="23" y="125"/>
                  <a:pt x="23" y="125"/>
                </a:cubicBezTo>
                <a:cubicBezTo>
                  <a:pt x="23" y="165"/>
                  <a:pt x="23" y="165"/>
                  <a:pt x="23" y="165"/>
                </a:cubicBezTo>
                <a:cubicBezTo>
                  <a:pt x="23" y="175"/>
                  <a:pt x="31" y="183"/>
                  <a:pt x="41" y="183"/>
                </a:cubicBezTo>
                <a:cubicBezTo>
                  <a:pt x="84" y="183"/>
                  <a:pt x="84" y="183"/>
                  <a:pt x="84" y="183"/>
                </a:cubicBezTo>
                <a:cubicBezTo>
                  <a:pt x="94" y="183"/>
                  <a:pt x="102" y="175"/>
                  <a:pt x="102" y="165"/>
                </a:cubicBezTo>
                <a:cubicBezTo>
                  <a:pt x="102" y="125"/>
                  <a:pt x="102" y="125"/>
                  <a:pt x="102" y="125"/>
                </a:cubicBezTo>
                <a:cubicBezTo>
                  <a:pt x="187" y="125"/>
                  <a:pt x="187" y="125"/>
                  <a:pt x="187" y="125"/>
                </a:cubicBezTo>
                <a:cubicBezTo>
                  <a:pt x="195" y="125"/>
                  <a:pt x="201" y="131"/>
                  <a:pt x="201" y="139"/>
                </a:cubicBezTo>
                <a:cubicBezTo>
                  <a:pt x="201" y="190"/>
                  <a:pt x="201" y="190"/>
                  <a:pt x="201" y="190"/>
                </a:cubicBezTo>
                <a:cubicBezTo>
                  <a:pt x="201" y="198"/>
                  <a:pt x="195" y="204"/>
                  <a:pt x="187" y="204"/>
                </a:cubicBezTo>
                <a:cubicBezTo>
                  <a:pt x="13" y="204"/>
                  <a:pt x="13" y="204"/>
                  <a:pt x="13" y="204"/>
                </a:cubicBezTo>
                <a:cubicBezTo>
                  <a:pt x="6" y="204"/>
                  <a:pt x="0" y="198"/>
                  <a:pt x="0" y="190"/>
                </a:cubicBezTo>
                <a:cubicBezTo>
                  <a:pt x="0" y="139"/>
                  <a:pt x="0" y="139"/>
                  <a:pt x="0" y="139"/>
                </a:cubicBezTo>
                <a:cubicBezTo>
                  <a:pt x="0" y="131"/>
                  <a:pt x="6" y="125"/>
                  <a:pt x="13" y="125"/>
                </a:cubicBezTo>
                <a:close/>
                <a:moveTo>
                  <a:pt x="180" y="139"/>
                </a:moveTo>
                <a:cubicBezTo>
                  <a:pt x="185" y="139"/>
                  <a:pt x="185" y="139"/>
                  <a:pt x="185" y="139"/>
                </a:cubicBezTo>
                <a:cubicBezTo>
                  <a:pt x="187" y="139"/>
                  <a:pt x="189" y="140"/>
                  <a:pt x="189" y="142"/>
                </a:cubicBezTo>
                <a:cubicBezTo>
                  <a:pt x="189" y="147"/>
                  <a:pt x="189" y="147"/>
                  <a:pt x="189" y="147"/>
                </a:cubicBezTo>
                <a:cubicBezTo>
                  <a:pt x="189" y="149"/>
                  <a:pt x="187" y="151"/>
                  <a:pt x="185" y="151"/>
                </a:cubicBezTo>
                <a:cubicBezTo>
                  <a:pt x="180" y="151"/>
                  <a:pt x="180" y="151"/>
                  <a:pt x="180" y="151"/>
                </a:cubicBezTo>
                <a:cubicBezTo>
                  <a:pt x="178" y="151"/>
                  <a:pt x="177" y="149"/>
                  <a:pt x="177" y="147"/>
                </a:cubicBezTo>
                <a:cubicBezTo>
                  <a:pt x="177" y="142"/>
                  <a:pt x="177" y="142"/>
                  <a:pt x="177" y="142"/>
                </a:cubicBezTo>
                <a:cubicBezTo>
                  <a:pt x="177" y="140"/>
                  <a:pt x="178" y="139"/>
                  <a:pt x="180" y="139"/>
                </a:cubicBezTo>
                <a:close/>
                <a:moveTo>
                  <a:pt x="44" y="84"/>
                </a:moveTo>
                <a:cubicBezTo>
                  <a:pt x="49" y="84"/>
                  <a:pt x="49" y="84"/>
                  <a:pt x="49" y="84"/>
                </a:cubicBezTo>
                <a:cubicBezTo>
                  <a:pt x="51" y="84"/>
                  <a:pt x="53" y="86"/>
                  <a:pt x="53" y="88"/>
                </a:cubicBezTo>
                <a:cubicBezTo>
                  <a:pt x="53" y="92"/>
                  <a:pt x="53" y="92"/>
                  <a:pt x="53" y="92"/>
                </a:cubicBezTo>
                <a:cubicBezTo>
                  <a:pt x="53" y="94"/>
                  <a:pt x="51" y="96"/>
                  <a:pt x="49" y="96"/>
                </a:cubicBezTo>
                <a:cubicBezTo>
                  <a:pt x="44" y="96"/>
                  <a:pt x="44" y="96"/>
                  <a:pt x="44" y="96"/>
                </a:cubicBezTo>
                <a:cubicBezTo>
                  <a:pt x="42" y="96"/>
                  <a:pt x="41" y="94"/>
                  <a:pt x="41" y="92"/>
                </a:cubicBezTo>
                <a:cubicBezTo>
                  <a:pt x="41" y="88"/>
                  <a:pt x="41" y="88"/>
                  <a:pt x="41" y="88"/>
                </a:cubicBezTo>
                <a:cubicBezTo>
                  <a:pt x="41" y="86"/>
                  <a:pt x="42" y="84"/>
                  <a:pt x="44" y="84"/>
                </a:cubicBezTo>
                <a:close/>
                <a:moveTo>
                  <a:pt x="44" y="117"/>
                </a:moveTo>
                <a:cubicBezTo>
                  <a:pt x="49" y="117"/>
                  <a:pt x="49" y="117"/>
                  <a:pt x="49" y="117"/>
                </a:cubicBezTo>
                <a:cubicBezTo>
                  <a:pt x="51" y="117"/>
                  <a:pt x="53" y="118"/>
                  <a:pt x="53" y="120"/>
                </a:cubicBezTo>
                <a:cubicBezTo>
                  <a:pt x="53" y="125"/>
                  <a:pt x="53" y="125"/>
                  <a:pt x="53" y="125"/>
                </a:cubicBezTo>
                <a:cubicBezTo>
                  <a:pt x="53" y="127"/>
                  <a:pt x="51" y="129"/>
                  <a:pt x="49" y="129"/>
                </a:cubicBezTo>
                <a:cubicBezTo>
                  <a:pt x="44" y="129"/>
                  <a:pt x="44" y="129"/>
                  <a:pt x="44" y="129"/>
                </a:cubicBezTo>
                <a:cubicBezTo>
                  <a:pt x="42" y="129"/>
                  <a:pt x="41" y="127"/>
                  <a:pt x="41" y="125"/>
                </a:cubicBezTo>
                <a:cubicBezTo>
                  <a:pt x="41" y="120"/>
                  <a:pt x="41" y="120"/>
                  <a:pt x="41" y="120"/>
                </a:cubicBezTo>
                <a:cubicBezTo>
                  <a:pt x="41" y="118"/>
                  <a:pt x="42" y="117"/>
                  <a:pt x="44" y="117"/>
                </a:cubicBezTo>
                <a:close/>
                <a:moveTo>
                  <a:pt x="60" y="117"/>
                </a:moveTo>
                <a:cubicBezTo>
                  <a:pt x="65" y="117"/>
                  <a:pt x="65" y="117"/>
                  <a:pt x="65" y="117"/>
                </a:cubicBezTo>
                <a:cubicBezTo>
                  <a:pt x="67" y="117"/>
                  <a:pt x="68" y="118"/>
                  <a:pt x="68" y="120"/>
                </a:cubicBezTo>
                <a:cubicBezTo>
                  <a:pt x="68" y="125"/>
                  <a:pt x="68" y="125"/>
                  <a:pt x="68" y="125"/>
                </a:cubicBezTo>
                <a:cubicBezTo>
                  <a:pt x="68" y="127"/>
                  <a:pt x="67" y="129"/>
                  <a:pt x="65" y="129"/>
                </a:cubicBezTo>
                <a:cubicBezTo>
                  <a:pt x="60" y="129"/>
                  <a:pt x="60" y="129"/>
                  <a:pt x="60" y="129"/>
                </a:cubicBezTo>
                <a:cubicBezTo>
                  <a:pt x="58" y="129"/>
                  <a:pt x="56" y="127"/>
                  <a:pt x="56" y="125"/>
                </a:cubicBezTo>
                <a:cubicBezTo>
                  <a:pt x="56" y="120"/>
                  <a:pt x="56" y="120"/>
                  <a:pt x="56" y="120"/>
                </a:cubicBezTo>
                <a:cubicBezTo>
                  <a:pt x="56" y="118"/>
                  <a:pt x="58" y="117"/>
                  <a:pt x="60" y="117"/>
                </a:cubicBezTo>
                <a:close/>
                <a:moveTo>
                  <a:pt x="75" y="117"/>
                </a:moveTo>
                <a:cubicBezTo>
                  <a:pt x="80" y="117"/>
                  <a:pt x="80" y="117"/>
                  <a:pt x="80" y="117"/>
                </a:cubicBezTo>
                <a:cubicBezTo>
                  <a:pt x="82" y="117"/>
                  <a:pt x="84" y="118"/>
                  <a:pt x="84" y="120"/>
                </a:cubicBezTo>
                <a:cubicBezTo>
                  <a:pt x="84" y="125"/>
                  <a:pt x="84" y="125"/>
                  <a:pt x="84" y="125"/>
                </a:cubicBezTo>
                <a:cubicBezTo>
                  <a:pt x="84" y="127"/>
                  <a:pt x="82" y="129"/>
                  <a:pt x="80" y="129"/>
                </a:cubicBezTo>
                <a:cubicBezTo>
                  <a:pt x="75" y="129"/>
                  <a:pt x="75" y="129"/>
                  <a:pt x="75" y="129"/>
                </a:cubicBezTo>
                <a:cubicBezTo>
                  <a:pt x="73" y="129"/>
                  <a:pt x="72" y="127"/>
                  <a:pt x="72" y="125"/>
                </a:cubicBezTo>
                <a:cubicBezTo>
                  <a:pt x="72" y="120"/>
                  <a:pt x="72" y="120"/>
                  <a:pt x="72" y="120"/>
                </a:cubicBezTo>
                <a:cubicBezTo>
                  <a:pt x="72" y="118"/>
                  <a:pt x="73" y="117"/>
                  <a:pt x="75" y="117"/>
                </a:cubicBezTo>
                <a:close/>
                <a:moveTo>
                  <a:pt x="44" y="100"/>
                </a:moveTo>
                <a:cubicBezTo>
                  <a:pt x="49" y="100"/>
                  <a:pt x="49" y="100"/>
                  <a:pt x="49" y="100"/>
                </a:cubicBezTo>
                <a:cubicBezTo>
                  <a:pt x="51" y="100"/>
                  <a:pt x="53" y="102"/>
                  <a:pt x="53" y="104"/>
                </a:cubicBezTo>
                <a:cubicBezTo>
                  <a:pt x="53" y="109"/>
                  <a:pt x="53" y="109"/>
                  <a:pt x="53" y="109"/>
                </a:cubicBezTo>
                <a:cubicBezTo>
                  <a:pt x="53" y="111"/>
                  <a:pt x="51" y="112"/>
                  <a:pt x="49" y="112"/>
                </a:cubicBezTo>
                <a:cubicBezTo>
                  <a:pt x="44" y="112"/>
                  <a:pt x="44" y="112"/>
                  <a:pt x="44" y="112"/>
                </a:cubicBezTo>
                <a:cubicBezTo>
                  <a:pt x="42" y="112"/>
                  <a:pt x="41" y="111"/>
                  <a:pt x="41" y="109"/>
                </a:cubicBezTo>
                <a:cubicBezTo>
                  <a:pt x="41" y="104"/>
                  <a:pt x="41" y="104"/>
                  <a:pt x="41" y="104"/>
                </a:cubicBezTo>
                <a:cubicBezTo>
                  <a:pt x="41" y="102"/>
                  <a:pt x="42" y="100"/>
                  <a:pt x="44" y="100"/>
                </a:cubicBezTo>
                <a:close/>
                <a:moveTo>
                  <a:pt x="60" y="100"/>
                </a:moveTo>
                <a:cubicBezTo>
                  <a:pt x="65" y="100"/>
                  <a:pt x="65" y="100"/>
                  <a:pt x="65" y="100"/>
                </a:cubicBezTo>
                <a:cubicBezTo>
                  <a:pt x="67" y="100"/>
                  <a:pt x="68" y="102"/>
                  <a:pt x="68" y="104"/>
                </a:cubicBezTo>
                <a:cubicBezTo>
                  <a:pt x="68" y="109"/>
                  <a:pt x="68" y="109"/>
                  <a:pt x="68" y="109"/>
                </a:cubicBezTo>
                <a:cubicBezTo>
                  <a:pt x="68" y="111"/>
                  <a:pt x="67" y="112"/>
                  <a:pt x="65" y="112"/>
                </a:cubicBezTo>
                <a:cubicBezTo>
                  <a:pt x="60" y="112"/>
                  <a:pt x="60" y="112"/>
                  <a:pt x="60" y="112"/>
                </a:cubicBezTo>
                <a:cubicBezTo>
                  <a:pt x="58" y="112"/>
                  <a:pt x="56" y="111"/>
                  <a:pt x="56" y="109"/>
                </a:cubicBezTo>
                <a:cubicBezTo>
                  <a:pt x="56" y="104"/>
                  <a:pt x="56" y="104"/>
                  <a:pt x="56" y="104"/>
                </a:cubicBezTo>
                <a:cubicBezTo>
                  <a:pt x="56" y="102"/>
                  <a:pt x="58" y="100"/>
                  <a:pt x="60" y="100"/>
                </a:cubicBezTo>
                <a:close/>
                <a:moveTo>
                  <a:pt x="60" y="84"/>
                </a:moveTo>
                <a:cubicBezTo>
                  <a:pt x="65" y="84"/>
                  <a:pt x="65" y="84"/>
                  <a:pt x="65" y="84"/>
                </a:cubicBezTo>
                <a:cubicBezTo>
                  <a:pt x="67" y="84"/>
                  <a:pt x="68" y="86"/>
                  <a:pt x="68" y="88"/>
                </a:cubicBezTo>
                <a:cubicBezTo>
                  <a:pt x="68" y="92"/>
                  <a:pt x="68" y="92"/>
                  <a:pt x="68" y="92"/>
                </a:cubicBezTo>
                <a:cubicBezTo>
                  <a:pt x="68" y="94"/>
                  <a:pt x="67" y="96"/>
                  <a:pt x="65" y="96"/>
                </a:cubicBezTo>
                <a:cubicBezTo>
                  <a:pt x="60" y="96"/>
                  <a:pt x="60" y="96"/>
                  <a:pt x="60" y="96"/>
                </a:cubicBezTo>
                <a:cubicBezTo>
                  <a:pt x="58" y="96"/>
                  <a:pt x="56" y="94"/>
                  <a:pt x="56" y="92"/>
                </a:cubicBezTo>
                <a:cubicBezTo>
                  <a:pt x="56" y="88"/>
                  <a:pt x="56" y="88"/>
                  <a:pt x="56" y="88"/>
                </a:cubicBezTo>
                <a:cubicBezTo>
                  <a:pt x="56" y="86"/>
                  <a:pt x="58" y="84"/>
                  <a:pt x="60" y="84"/>
                </a:cubicBezTo>
                <a:close/>
                <a:moveTo>
                  <a:pt x="75" y="84"/>
                </a:moveTo>
                <a:cubicBezTo>
                  <a:pt x="80" y="84"/>
                  <a:pt x="80" y="84"/>
                  <a:pt x="80" y="84"/>
                </a:cubicBezTo>
                <a:cubicBezTo>
                  <a:pt x="82" y="84"/>
                  <a:pt x="84" y="86"/>
                  <a:pt x="84" y="88"/>
                </a:cubicBezTo>
                <a:cubicBezTo>
                  <a:pt x="84" y="92"/>
                  <a:pt x="84" y="92"/>
                  <a:pt x="84" y="92"/>
                </a:cubicBezTo>
                <a:cubicBezTo>
                  <a:pt x="84" y="94"/>
                  <a:pt x="82" y="96"/>
                  <a:pt x="80" y="96"/>
                </a:cubicBezTo>
                <a:cubicBezTo>
                  <a:pt x="75" y="96"/>
                  <a:pt x="75" y="96"/>
                  <a:pt x="75" y="96"/>
                </a:cubicBezTo>
                <a:cubicBezTo>
                  <a:pt x="73" y="96"/>
                  <a:pt x="72" y="94"/>
                  <a:pt x="72" y="92"/>
                </a:cubicBezTo>
                <a:cubicBezTo>
                  <a:pt x="72" y="88"/>
                  <a:pt x="72" y="88"/>
                  <a:pt x="72" y="88"/>
                </a:cubicBezTo>
                <a:cubicBezTo>
                  <a:pt x="72" y="86"/>
                  <a:pt x="73" y="84"/>
                  <a:pt x="75" y="84"/>
                </a:cubicBezTo>
                <a:close/>
                <a:moveTo>
                  <a:pt x="75" y="100"/>
                </a:moveTo>
                <a:cubicBezTo>
                  <a:pt x="80" y="100"/>
                  <a:pt x="80" y="100"/>
                  <a:pt x="80" y="100"/>
                </a:cubicBezTo>
                <a:cubicBezTo>
                  <a:pt x="82" y="100"/>
                  <a:pt x="84" y="102"/>
                  <a:pt x="84" y="104"/>
                </a:cubicBezTo>
                <a:cubicBezTo>
                  <a:pt x="84" y="109"/>
                  <a:pt x="84" y="109"/>
                  <a:pt x="84" y="109"/>
                </a:cubicBezTo>
                <a:cubicBezTo>
                  <a:pt x="84" y="111"/>
                  <a:pt x="82" y="112"/>
                  <a:pt x="80" y="112"/>
                </a:cubicBezTo>
                <a:cubicBezTo>
                  <a:pt x="75" y="112"/>
                  <a:pt x="75" y="112"/>
                  <a:pt x="75" y="112"/>
                </a:cubicBezTo>
                <a:cubicBezTo>
                  <a:pt x="73" y="112"/>
                  <a:pt x="72" y="111"/>
                  <a:pt x="72" y="109"/>
                </a:cubicBezTo>
                <a:cubicBezTo>
                  <a:pt x="72" y="104"/>
                  <a:pt x="72" y="104"/>
                  <a:pt x="72" y="104"/>
                </a:cubicBezTo>
                <a:cubicBezTo>
                  <a:pt x="72" y="102"/>
                  <a:pt x="73" y="100"/>
                  <a:pt x="75" y="100"/>
                </a:cubicBezTo>
                <a:close/>
                <a:moveTo>
                  <a:pt x="46" y="25"/>
                </a:moveTo>
                <a:cubicBezTo>
                  <a:pt x="78" y="25"/>
                  <a:pt x="78" y="25"/>
                  <a:pt x="78" y="25"/>
                </a:cubicBezTo>
                <a:cubicBezTo>
                  <a:pt x="81" y="25"/>
                  <a:pt x="84" y="27"/>
                  <a:pt x="84" y="30"/>
                </a:cubicBezTo>
                <a:cubicBezTo>
                  <a:pt x="84" y="67"/>
                  <a:pt x="84" y="67"/>
                  <a:pt x="84" y="67"/>
                </a:cubicBezTo>
                <a:cubicBezTo>
                  <a:pt x="84" y="70"/>
                  <a:pt x="81" y="72"/>
                  <a:pt x="78" y="72"/>
                </a:cubicBezTo>
                <a:cubicBezTo>
                  <a:pt x="46" y="72"/>
                  <a:pt x="46" y="72"/>
                  <a:pt x="46" y="72"/>
                </a:cubicBezTo>
                <a:cubicBezTo>
                  <a:pt x="43" y="72"/>
                  <a:pt x="41" y="70"/>
                  <a:pt x="41" y="67"/>
                </a:cubicBezTo>
                <a:cubicBezTo>
                  <a:pt x="41" y="30"/>
                  <a:pt x="41" y="30"/>
                  <a:pt x="41" y="30"/>
                </a:cubicBezTo>
                <a:cubicBezTo>
                  <a:pt x="41" y="27"/>
                  <a:pt x="43" y="25"/>
                  <a:pt x="46" y="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259077"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pic>
        <p:nvPicPr>
          <p:cNvPr id="4" name="图片 3"/>
          <p:cNvPicPr>
            <a:picLocks noChangeAspect="1"/>
          </p:cNvPicPr>
          <p:nvPr/>
        </p:nvPicPr>
        <p:blipFill>
          <a:blip r:embed="rId23"/>
          <a:stretch>
            <a:fillRect/>
          </a:stretch>
        </p:blipFill>
        <p:spPr>
          <a:xfrm>
            <a:off x="2438538" y="1529912"/>
            <a:ext cx="7302552" cy="3285819"/>
          </a:xfrm>
          <a:prstGeom prst="rect">
            <a:avLst/>
          </a:prstGeom>
        </p:spPr>
      </p:pic>
      <p:cxnSp>
        <p:nvCxnSpPr>
          <p:cNvPr id="5" name="直线连接符 4"/>
          <p:cNvCxnSpPr/>
          <p:nvPr/>
        </p:nvCxnSpPr>
        <p:spPr>
          <a:xfrm>
            <a:off x="4538604" y="1341783"/>
            <a:ext cx="4681330" cy="655982"/>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线连接符 5"/>
          <p:cNvCxnSpPr/>
          <p:nvPr/>
        </p:nvCxnSpPr>
        <p:spPr>
          <a:xfrm flipV="1">
            <a:off x="6456856" y="1997765"/>
            <a:ext cx="2763078" cy="546653"/>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a:off x="4538604" y="1341783"/>
            <a:ext cx="1918252" cy="12026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custDataLst>
              <p:tags r:id="rId1"/>
            </p:custDataLst>
          </p:nvPr>
        </p:nvCxnSpPr>
        <p:spPr>
          <a:xfrm>
            <a:off x="2367934" y="2862470"/>
            <a:ext cx="6732731" cy="7576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线连接符 8"/>
          <p:cNvCxnSpPr/>
          <p:nvPr>
            <p:custDataLst>
              <p:tags r:id="rId2"/>
            </p:custDataLst>
          </p:nvPr>
        </p:nvCxnSpPr>
        <p:spPr>
          <a:xfrm flipV="1">
            <a:off x="3067613" y="3620117"/>
            <a:ext cx="6033052" cy="14939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custDataLst>
              <p:tags r:id="rId3"/>
            </p:custDataLst>
          </p:nvPr>
        </p:nvCxnSpPr>
        <p:spPr>
          <a:xfrm>
            <a:off x="4538604" y="2390515"/>
            <a:ext cx="2067339" cy="21366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custDataLst>
              <p:tags r:id="rId4"/>
            </p:custDataLst>
          </p:nvPr>
        </p:nvCxnSpPr>
        <p:spPr>
          <a:xfrm>
            <a:off x="6456856" y="2551793"/>
            <a:ext cx="149087" cy="197536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custDataLst>
              <p:tags r:id="rId5"/>
            </p:custDataLst>
          </p:nvPr>
        </p:nvCxnSpPr>
        <p:spPr>
          <a:xfrm flipV="1">
            <a:off x="3067613" y="2544418"/>
            <a:ext cx="3389243" cy="119046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9185147" y="1965542"/>
            <a:ext cx="69574" cy="69574"/>
          </a:xfrm>
          <a:prstGeom prst="ellipse">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4" name="椭圆 13"/>
          <p:cNvSpPr/>
          <p:nvPr>
            <p:custDataLst>
              <p:tags r:id="rId6"/>
            </p:custDataLst>
          </p:nvPr>
        </p:nvSpPr>
        <p:spPr>
          <a:xfrm>
            <a:off x="6566186" y="4493436"/>
            <a:ext cx="69574" cy="69574"/>
          </a:xfrm>
          <a:prstGeom prst="ellipse">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5" name="椭圆 14"/>
          <p:cNvSpPr/>
          <p:nvPr/>
        </p:nvSpPr>
        <p:spPr>
          <a:xfrm>
            <a:off x="4486424" y="2332086"/>
            <a:ext cx="69574" cy="69574"/>
          </a:xfrm>
          <a:prstGeom prst="ellipse">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6" name="椭圆 15"/>
          <p:cNvSpPr/>
          <p:nvPr>
            <p:custDataLst>
              <p:tags r:id="rId7"/>
            </p:custDataLst>
          </p:nvPr>
        </p:nvSpPr>
        <p:spPr>
          <a:xfrm>
            <a:off x="2368964" y="2827683"/>
            <a:ext cx="69574" cy="69574"/>
          </a:xfrm>
          <a:prstGeom prst="ellipse">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椭圆 16"/>
          <p:cNvSpPr/>
          <p:nvPr>
            <p:custDataLst>
              <p:tags r:id="rId8"/>
            </p:custDataLst>
          </p:nvPr>
        </p:nvSpPr>
        <p:spPr>
          <a:xfrm>
            <a:off x="6420412" y="2507379"/>
            <a:ext cx="69574" cy="69574"/>
          </a:xfrm>
          <a:prstGeom prst="ellipse">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8" name="椭圆 17"/>
          <p:cNvSpPr/>
          <p:nvPr/>
        </p:nvSpPr>
        <p:spPr>
          <a:xfrm>
            <a:off x="4503817" y="1316934"/>
            <a:ext cx="69574" cy="69574"/>
          </a:xfrm>
          <a:prstGeom prst="ellipse">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9" name="六边形 18"/>
          <p:cNvSpPr/>
          <p:nvPr>
            <p:custDataLst>
              <p:tags r:id="rId9"/>
            </p:custDataLst>
          </p:nvPr>
        </p:nvSpPr>
        <p:spPr>
          <a:xfrm rot="5400000">
            <a:off x="2749763" y="3022768"/>
            <a:ext cx="1093305" cy="967794"/>
          </a:xfrm>
          <a:prstGeom prst="hexagon">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0" name="文本框 19"/>
          <p:cNvSpPr txBox="1"/>
          <p:nvPr>
            <p:custDataLst>
              <p:tags r:id="rId10"/>
            </p:custDataLst>
          </p:nvPr>
        </p:nvSpPr>
        <p:spPr>
          <a:xfrm>
            <a:off x="2963632" y="3089410"/>
            <a:ext cx="665567" cy="338554"/>
          </a:xfrm>
          <a:prstGeom prst="rect">
            <a:avLst/>
          </a:prstGeom>
          <a:noFill/>
        </p:spPr>
        <p:txBody>
          <a:bodyPr wrap="none" rtlCol="0">
            <a:spAutoFit/>
          </a:bodyPr>
          <a:lstStyle/>
          <a:p>
            <a:r>
              <a:rPr kumimoji="1" lang="en-US" altLang="zh-CN" sz="1600">
                <a:solidFill>
                  <a:schemeClr val="bg1"/>
                </a:solidFill>
                <a:latin typeface="+mj-ea"/>
                <a:ea typeface="+mj-ea"/>
              </a:rPr>
              <a:t>2300</a:t>
            </a:r>
            <a:endParaRPr kumimoji="1" lang="zh-CN" altLang="en-US" sz="1600">
              <a:solidFill>
                <a:schemeClr val="bg1"/>
              </a:solidFill>
              <a:latin typeface="+mj-ea"/>
              <a:ea typeface="+mj-ea"/>
            </a:endParaRPr>
          </a:p>
        </p:txBody>
      </p:sp>
      <p:sp>
        <p:nvSpPr>
          <p:cNvPr id="21" name="文本框 20"/>
          <p:cNvSpPr txBox="1"/>
          <p:nvPr>
            <p:custDataLst>
              <p:tags r:id="rId11"/>
            </p:custDataLst>
          </p:nvPr>
        </p:nvSpPr>
        <p:spPr>
          <a:xfrm>
            <a:off x="2720148" y="3397803"/>
            <a:ext cx="1152535" cy="372666"/>
          </a:xfrm>
          <a:prstGeom prst="rect">
            <a:avLst/>
          </a:prstGeom>
          <a:noFill/>
        </p:spPr>
        <p:txBody>
          <a:bodyPr wrap="square">
            <a:spAutoFit/>
          </a:bodyPr>
          <a:lstStyle/>
          <a:p>
            <a:pPr algn="ctr">
              <a:lnSpc>
                <a:spcPct val="120000"/>
              </a:lnSpc>
            </a:pPr>
            <a:r>
              <a:rPr kumimoji="1" lang="en-US" altLang="zh-CN" sz="800" dirty="0">
                <a:solidFill>
                  <a:schemeClr val="bg1"/>
                </a:solidFill>
                <a:latin typeface="微软雅黑" panose="020B0503020204020204" pitchFamily="34" charset="-122"/>
                <a:ea typeface="微软雅黑" panose="020B0503020204020204" pitchFamily="34" charset="-122"/>
                <a:cs typeface="+mn-ea"/>
                <a:sym typeface="+mn-lt"/>
              </a:rPr>
              <a:t>Fill in the description</a:t>
            </a:r>
            <a:endParaRPr lang="zh-CN" altLang="en-US" sz="800" dirty="0">
              <a:solidFill>
                <a:schemeClr val="bg1"/>
              </a:solidFill>
              <a:ea typeface="微软雅黑" panose="020B0503020204020204" pitchFamily="34" charset="-122"/>
            </a:endParaRPr>
          </a:p>
        </p:txBody>
      </p:sp>
      <p:sp>
        <p:nvSpPr>
          <p:cNvPr id="22" name="六边形 21"/>
          <p:cNvSpPr/>
          <p:nvPr>
            <p:custDataLst>
              <p:tags r:id="rId12"/>
            </p:custDataLst>
          </p:nvPr>
        </p:nvSpPr>
        <p:spPr>
          <a:xfrm rot="5400000">
            <a:off x="4594493" y="3015413"/>
            <a:ext cx="1093305" cy="967794"/>
          </a:xfrm>
          <a:prstGeom prst="hexagon">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3" name="文本框 22"/>
          <p:cNvSpPr txBox="1"/>
          <p:nvPr>
            <p:custDataLst>
              <p:tags r:id="rId13"/>
            </p:custDataLst>
          </p:nvPr>
        </p:nvSpPr>
        <p:spPr>
          <a:xfrm>
            <a:off x="4808362" y="3082055"/>
            <a:ext cx="665567" cy="338554"/>
          </a:xfrm>
          <a:prstGeom prst="rect">
            <a:avLst/>
          </a:prstGeom>
          <a:noFill/>
        </p:spPr>
        <p:txBody>
          <a:bodyPr wrap="none" rtlCol="0">
            <a:spAutoFit/>
          </a:bodyPr>
          <a:lstStyle/>
          <a:p>
            <a:r>
              <a:rPr kumimoji="1" lang="en-US" altLang="zh-CN" sz="1600">
                <a:solidFill>
                  <a:schemeClr val="bg1"/>
                </a:solidFill>
                <a:latin typeface="+mj-ea"/>
                <a:ea typeface="+mj-ea"/>
              </a:rPr>
              <a:t>2300</a:t>
            </a:r>
            <a:endParaRPr kumimoji="1" lang="zh-CN" altLang="en-US" sz="1600">
              <a:solidFill>
                <a:schemeClr val="bg1"/>
              </a:solidFill>
              <a:latin typeface="+mj-ea"/>
              <a:ea typeface="+mj-ea"/>
            </a:endParaRPr>
          </a:p>
        </p:txBody>
      </p:sp>
      <p:sp>
        <p:nvSpPr>
          <p:cNvPr id="24" name="文本框 23"/>
          <p:cNvSpPr txBox="1"/>
          <p:nvPr>
            <p:custDataLst>
              <p:tags r:id="rId14"/>
            </p:custDataLst>
          </p:nvPr>
        </p:nvSpPr>
        <p:spPr>
          <a:xfrm>
            <a:off x="4564878" y="3390448"/>
            <a:ext cx="1152535" cy="372666"/>
          </a:xfrm>
          <a:prstGeom prst="rect">
            <a:avLst/>
          </a:prstGeom>
          <a:noFill/>
        </p:spPr>
        <p:txBody>
          <a:bodyPr wrap="square">
            <a:spAutoFit/>
          </a:bodyPr>
          <a:lstStyle/>
          <a:p>
            <a:pPr algn="ctr">
              <a:lnSpc>
                <a:spcPct val="120000"/>
              </a:lnSpc>
            </a:pPr>
            <a:r>
              <a:rPr kumimoji="1" lang="en-US" altLang="zh-CN" sz="800" dirty="0">
                <a:solidFill>
                  <a:schemeClr val="bg1"/>
                </a:solidFill>
                <a:latin typeface="微软雅黑" panose="020B0503020204020204" pitchFamily="34" charset="-122"/>
                <a:ea typeface="微软雅黑" panose="020B0503020204020204" pitchFamily="34" charset="-122"/>
                <a:cs typeface="+mn-ea"/>
                <a:sym typeface="+mn-lt"/>
              </a:rPr>
              <a:t>Fill in the description</a:t>
            </a:r>
            <a:endParaRPr lang="zh-CN" altLang="en-US" sz="800" dirty="0">
              <a:solidFill>
                <a:schemeClr val="bg1"/>
              </a:solidFill>
              <a:ea typeface="微软雅黑" panose="020B0503020204020204" pitchFamily="34" charset="-122"/>
            </a:endParaRPr>
          </a:p>
        </p:txBody>
      </p:sp>
      <p:sp>
        <p:nvSpPr>
          <p:cNvPr id="25" name="六边形 24"/>
          <p:cNvSpPr/>
          <p:nvPr>
            <p:custDataLst>
              <p:tags r:id="rId15"/>
            </p:custDataLst>
          </p:nvPr>
        </p:nvSpPr>
        <p:spPr>
          <a:xfrm rot="5400000">
            <a:off x="6303405" y="3012271"/>
            <a:ext cx="1093305" cy="967794"/>
          </a:xfrm>
          <a:prstGeom prst="hexagon">
            <a:avLst/>
          </a:prstGeom>
          <a:solidFill>
            <a:srgbClr val="01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6" name="文本框 25"/>
          <p:cNvSpPr txBox="1"/>
          <p:nvPr>
            <p:custDataLst>
              <p:tags r:id="rId16"/>
            </p:custDataLst>
          </p:nvPr>
        </p:nvSpPr>
        <p:spPr>
          <a:xfrm>
            <a:off x="6517274" y="3078913"/>
            <a:ext cx="665567" cy="338554"/>
          </a:xfrm>
          <a:prstGeom prst="rect">
            <a:avLst/>
          </a:prstGeom>
          <a:noFill/>
        </p:spPr>
        <p:txBody>
          <a:bodyPr wrap="none" rtlCol="0">
            <a:spAutoFit/>
          </a:bodyPr>
          <a:lstStyle/>
          <a:p>
            <a:r>
              <a:rPr kumimoji="1" lang="en-US" altLang="zh-CN" sz="1600">
                <a:solidFill>
                  <a:schemeClr val="bg1"/>
                </a:solidFill>
                <a:latin typeface="+mj-ea"/>
                <a:ea typeface="+mj-ea"/>
              </a:rPr>
              <a:t>2300</a:t>
            </a:r>
            <a:endParaRPr kumimoji="1" lang="zh-CN" altLang="en-US" sz="1600">
              <a:solidFill>
                <a:schemeClr val="bg1"/>
              </a:solidFill>
              <a:latin typeface="+mj-ea"/>
              <a:ea typeface="+mj-ea"/>
            </a:endParaRPr>
          </a:p>
        </p:txBody>
      </p:sp>
      <p:sp>
        <p:nvSpPr>
          <p:cNvPr id="27" name="文本框 26"/>
          <p:cNvSpPr txBox="1"/>
          <p:nvPr>
            <p:custDataLst>
              <p:tags r:id="rId17"/>
            </p:custDataLst>
          </p:nvPr>
        </p:nvSpPr>
        <p:spPr>
          <a:xfrm>
            <a:off x="6273790" y="3387306"/>
            <a:ext cx="1152535" cy="372666"/>
          </a:xfrm>
          <a:prstGeom prst="rect">
            <a:avLst/>
          </a:prstGeom>
          <a:noFill/>
        </p:spPr>
        <p:txBody>
          <a:bodyPr wrap="square">
            <a:spAutoFit/>
          </a:bodyPr>
          <a:lstStyle/>
          <a:p>
            <a:pPr algn="ctr">
              <a:lnSpc>
                <a:spcPct val="120000"/>
              </a:lnSpc>
            </a:pPr>
            <a:r>
              <a:rPr kumimoji="1" lang="en-US" altLang="zh-CN" sz="800" dirty="0">
                <a:solidFill>
                  <a:schemeClr val="bg1"/>
                </a:solidFill>
                <a:latin typeface="微软雅黑" panose="020B0503020204020204" pitchFamily="34" charset="-122"/>
                <a:ea typeface="微软雅黑" panose="020B0503020204020204" pitchFamily="34" charset="-122"/>
                <a:cs typeface="+mn-ea"/>
                <a:sym typeface="+mn-lt"/>
              </a:rPr>
              <a:t>Fill in the description</a:t>
            </a:r>
            <a:endParaRPr lang="zh-CN" altLang="en-US" sz="800" dirty="0">
              <a:solidFill>
                <a:schemeClr val="bg1"/>
              </a:solidFill>
              <a:ea typeface="微软雅黑" panose="020B0503020204020204" pitchFamily="34" charset="-122"/>
            </a:endParaRPr>
          </a:p>
        </p:txBody>
      </p:sp>
      <p:sp>
        <p:nvSpPr>
          <p:cNvPr id="28" name="六边形 27"/>
          <p:cNvSpPr/>
          <p:nvPr>
            <p:custDataLst>
              <p:tags r:id="rId18"/>
            </p:custDataLst>
          </p:nvPr>
        </p:nvSpPr>
        <p:spPr>
          <a:xfrm rot="5400000">
            <a:off x="8171456" y="3011826"/>
            <a:ext cx="1093305" cy="967794"/>
          </a:xfrm>
          <a:prstGeom prst="hexagon">
            <a:avLst/>
          </a:prstGeom>
          <a:solidFill>
            <a:srgbClr val="DF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29" name="文本框 28"/>
          <p:cNvSpPr txBox="1"/>
          <p:nvPr>
            <p:custDataLst>
              <p:tags r:id="rId19"/>
            </p:custDataLst>
          </p:nvPr>
        </p:nvSpPr>
        <p:spPr>
          <a:xfrm>
            <a:off x="8385325" y="3078468"/>
            <a:ext cx="665567" cy="338554"/>
          </a:xfrm>
          <a:prstGeom prst="rect">
            <a:avLst/>
          </a:prstGeom>
          <a:noFill/>
        </p:spPr>
        <p:txBody>
          <a:bodyPr wrap="none" rtlCol="0">
            <a:spAutoFit/>
          </a:bodyPr>
          <a:lstStyle/>
          <a:p>
            <a:r>
              <a:rPr kumimoji="1" lang="en-US" altLang="zh-CN" sz="1600">
                <a:solidFill>
                  <a:schemeClr val="bg1"/>
                </a:solidFill>
                <a:latin typeface="+mj-ea"/>
                <a:ea typeface="+mj-ea"/>
              </a:rPr>
              <a:t>2300</a:t>
            </a:r>
            <a:endParaRPr kumimoji="1" lang="zh-CN" altLang="en-US" sz="1600">
              <a:solidFill>
                <a:schemeClr val="bg1"/>
              </a:solidFill>
              <a:latin typeface="+mj-ea"/>
              <a:ea typeface="+mj-ea"/>
            </a:endParaRPr>
          </a:p>
        </p:txBody>
      </p:sp>
      <p:sp>
        <p:nvSpPr>
          <p:cNvPr id="30" name="文本框 29"/>
          <p:cNvSpPr txBox="1"/>
          <p:nvPr>
            <p:custDataLst>
              <p:tags r:id="rId20"/>
            </p:custDataLst>
          </p:nvPr>
        </p:nvSpPr>
        <p:spPr>
          <a:xfrm>
            <a:off x="8141841" y="3386861"/>
            <a:ext cx="1152535" cy="372666"/>
          </a:xfrm>
          <a:prstGeom prst="rect">
            <a:avLst/>
          </a:prstGeom>
          <a:noFill/>
        </p:spPr>
        <p:txBody>
          <a:bodyPr wrap="square">
            <a:spAutoFit/>
          </a:bodyPr>
          <a:lstStyle/>
          <a:p>
            <a:pPr algn="ctr">
              <a:lnSpc>
                <a:spcPct val="120000"/>
              </a:lnSpc>
            </a:pPr>
            <a:r>
              <a:rPr kumimoji="1" lang="en-US" altLang="zh-CN" sz="800" dirty="0">
                <a:solidFill>
                  <a:schemeClr val="bg1"/>
                </a:solidFill>
                <a:latin typeface="微软雅黑" panose="020B0503020204020204" pitchFamily="34" charset="-122"/>
                <a:ea typeface="微软雅黑" panose="020B0503020204020204" pitchFamily="34" charset="-122"/>
                <a:cs typeface="+mn-ea"/>
                <a:sym typeface="+mn-lt"/>
              </a:rPr>
              <a:t>Fill in the description</a:t>
            </a:r>
            <a:endParaRPr lang="zh-CN" altLang="en-US" sz="800" dirty="0">
              <a:solidFill>
                <a:schemeClr val="bg1"/>
              </a:solidFill>
              <a:ea typeface="微软雅黑" panose="020B0503020204020204" pitchFamily="34" charset="-122"/>
            </a:endParaRPr>
          </a:p>
        </p:txBody>
      </p:sp>
      <p:sp>
        <p:nvSpPr>
          <p:cNvPr id="31" name="文本框 30"/>
          <p:cNvSpPr txBox="1"/>
          <p:nvPr/>
        </p:nvSpPr>
        <p:spPr>
          <a:xfrm>
            <a:off x="2060120" y="4699760"/>
            <a:ext cx="1348446" cy="338554"/>
          </a:xfrm>
          <a:prstGeom prst="rect">
            <a:avLst/>
          </a:prstGeom>
          <a:noFill/>
        </p:spPr>
        <p:txBody>
          <a:bodyPr wrap="none" rtlCol="0">
            <a:spAutoFit/>
          </a:bodyPr>
          <a:lstStyle/>
          <a:p>
            <a:r>
              <a:rPr kumimoji="1" lang="en-US" altLang="zh-CN" sz="1600" dirty="0">
                <a:solidFill>
                  <a:schemeClr val="tx1">
                    <a:lumMod val="75000"/>
                    <a:lumOff val="25000"/>
                  </a:schemeClr>
                </a:solidFill>
                <a:latin typeface="+mj-ea"/>
                <a:ea typeface="+mj-ea"/>
              </a:rPr>
              <a:t>TITLE HERE</a:t>
            </a:r>
            <a:endPar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063029" y="5104301"/>
            <a:ext cx="3734001" cy="625171"/>
          </a:xfrm>
          <a:prstGeom prst="rect">
            <a:avLst/>
          </a:prstGeom>
          <a:noFill/>
        </p:spPr>
        <p:txBody>
          <a:bodyPr wrap="square" rtlCol="0">
            <a:spAutoFit/>
          </a:bodyPr>
          <a:lstStyle/>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
        <p:nvSpPr>
          <p:cNvPr id="33" name="文本框 32"/>
          <p:cNvSpPr txBox="1"/>
          <p:nvPr/>
        </p:nvSpPr>
        <p:spPr>
          <a:xfrm>
            <a:off x="6675720" y="4701152"/>
            <a:ext cx="1348446" cy="338554"/>
          </a:xfrm>
          <a:prstGeom prst="rect">
            <a:avLst/>
          </a:prstGeom>
          <a:noFill/>
        </p:spPr>
        <p:txBody>
          <a:bodyPr wrap="none" rtlCol="0">
            <a:spAutoFit/>
          </a:bodyPr>
          <a:lstStyle/>
          <a:p>
            <a:r>
              <a:rPr kumimoji="1" lang="en-US" altLang="zh-CN" sz="1600" dirty="0">
                <a:solidFill>
                  <a:schemeClr val="tx1">
                    <a:lumMod val="75000"/>
                    <a:lumOff val="25000"/>
                  </a:schemeClr>
                </a:solidFill>
                <a:latin typeface="+mj-ea"/>
                <a:ea typeface="+mj-ea"/>
              </a:rPr>
              <a:t>TITLE HERE</a:t>
            </a:r>
            <a:endPar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78629" y="5105693"/>
            <a:ext cx="3734001" cy="625171"/>
          </a:xfrm>
          <a:prstGeom prst="rect">
            <a:avLst/>
          </a:prstGeom>
          <a:noFill/>
        </p:spPr>
        <p:txBody>
          <a:bodyPr wrap="square" rtlCol="0">
            <a:spAutoFit/>
          </a:bodyPr>
          <a:lstStyle/>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heckerboard(across)">
                                      <p:cBhvr>
                                        <p:cTn id="55" dur="500"/>
                                        <p:tgtEl>
                                          <p:spTgt spid="20"/>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checkerboard(across)">
                                      <p:cBhvr>
                                        <p:cTn id="58" dur="500"/>
                                        <p:tgtEl>
                                          <p:spTgt spid="21"/>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heckerboard(across)">
                                      <p:cBhvr>
                                        <p:cTn id="61" dur="500"/>
                                        <p:tgtEl>
                                          <p:spTgt spid="22"/>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heckerboard(across)">
                                      <p:cBhvr>
                                        <p:cTn id="64" dur="500"/>
                                        <p:tgtEl>
                                          <p:spTgt spid="23"/>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heckerboard(across)">
                                      <p:cBhvr>
                                        <p:cTn id="67" dur="500"/>
                                        <p:tgtEl>
                                          <p:spTgt spid="24"/>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checkerboard(across)">
                                      <p:cBhvr>
                                        <p:cTn id="70" dur="500"/>
                                        <p:tgtEl>
                                          <p:spTgt spid="25"/>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checkerboard(across)">
                                      <p:cBhvr>
                                        <p:cTn id="73" dur="500"/>
                                        <p:tgtEl>
                                          <p:spTgt spid="26"/>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heckerboard(across)">
                                      <p:cBhvr>
                                        <p:cTn id="76" dur="500"/>
                                        <p:tgtEl>
                                          <p:spTgt spid="27"/>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heckerboard(across)">
                                      <p:cBhvr>
                                        <p:cTn id="79" dur="500"/>
                                        <p:tgtEl>
                                          <p:spTgt spid="28"/>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checkerboard(across)">
                                      <p:cBhvr>
                                        <p:cTn id="82" dur="500"/>
                                        <p:tgtEl>
                                          <p:spTgt spid="29"/>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checkerboard(across)">
                                      <p:cBhvr>
                                        <p:cTn id="85" dur="500"/>
                                        <p:tgtEl>
                                          <p:spTgt spid="30"/>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checkerboard(across)">
                                      <p:cBhvr>
                                        <p:cTn id="88" dur="500"/>
                                        <p:tgtEl>
                                          <p:spTgt spid="31"/>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checkerboard(across)">
                                      <p:cBhvr>
                                        <p:cTn id="91" dur="500"/>
                                        <p:tgtEl>
                                          <p:spTgt spid="32"/>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checkerboard(across)">
                                      <p:cBhvr>
                                        <p:cTn id="94" dur="500"/>
                                        <p:tgtEl>
                                          <p:spTgt spid="33"/>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checkerboard(across)">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p:bldP spid="21" grpId="0"/>
      <p:bldP spid="22" grpId="0" animBg="1"/>
      <p:bldP spid="23" grpId="0"/>
      <p:bldP spid="24" grpId="0"/>
      <p:bldP spid="25" grpId="0" animBg="1"/>
      <p:bldP spid="26" grpId="0"/>
      <p:bldP spid="27" grpId="0"/>
      <p:bldP spid="28" grpId="0" animBg="1"/>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346163"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矩形 3"/>
          <p:cNvSpPr/>
          <p:nvPr/>
        </p:nvSpPr>
        <p:spPr>
          <a:xfrm>
            <a:off x="729465" y="3249273"/>
            <a:ext cx="6897768" cy="2631231"/>
          </a:xfrm>
          <a:prstGeom prst="rect">
            <a:avLst/>
          </a:prstGeom>
          <a:solidFill>
            <a:srgbClr val="0152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charset="-122"/>
              <a:ea typeface="微软雅黑" panose="020B0503020204020204" pitchFamily="34" charset="-122"/>
              <a:cs typeface="+mn-cs"/>
            </a:endParaRPr>
          </a:p>
        </p:txBody>
      </p:sp>
      <p:sp>
        <p:nvSpPr>
          <p:cNvPr id="5" name="文本框 4"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txBox="1"/>
          <p:nvPr/>
        </p:nvSpPr>
        <p:spPr>
          <a:xfrm>
            <a:off x="1159342" y="3713840"/>
            <a:ext cx="2749550" cy="400110"/>
          </a:xfrm>
          <a:prstGeom prst="rect">
            <a:avLst/>
          </a:prstGeom>
          <a:noFill/>
        </p:spPr>
        <p:txBody>
          <a:bodyPr wrap="square" rtlCol="0">
            <a:spAutoFit/>
          </a:bodyPr>
          <a:lstStyle>
            <a:defPPr>
              <a:defRPr lang="zh-CN"/>
            </a:defPPr>
            <a:lvl1pPr>
              <a:defRPr sz="2400">
                <a:gradFill>
                  <a:gsLst>
                    <a:gs pos="0">
                      <a:schemeClr val="accent1"/>
                    </a:gs>
                    <a:gs pos="99000">
                      <a:schemeClr val="accent2">
                        <a:alpha val="67000"/>
                      </a:schemeClr>
                    </a:gs>
                  </a:gsLst>
                  <a:lin ang="2700000" scaled="1"/>
                </a:gradFill>
                <a:latin typeface="+mj-lt"/>
                <a:ea typeface="汉仪旗黑-55S" panose="00020600040101010101" pitchFamily="18" charset="-122"/>
              </a:defRPr>
            </a:lvl1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Add title text</a:t>
            </a:r>
          </a:p>
        </p:txBody>
      </p:sp>
      <p:sp>
        <p:nvSpPr>
          <p:cNvPr id="6" name="矩形 5"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p:nvPr/>
        </p:nvSpPr>
        <p:spPr>
          <a:xfrm>
            <a:off x="1159343" y="4251220"/>
            <a:ext cx="6080784" cy="700576"/>
          </a:xfrm>
          <a:prstGeom prst="rect">
            <a:avLst/>
          </a:prstGeom>
        </p:spPr>
        <p:txBody>
          <a:bodyPr wrap="square">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Click here to add text content, such as keywords, some brief introductions, etc.</a:t>
            </a:r>
            <a:endPar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 name="矩形 6"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p:nvPr/>
        </p:nvSpPr>
        <p:spPr>
          <a:xfrm>
            <a:off x="1159343" y="4918513"/>
            <a:ext cx="6080784" cy="700576"/>
          </a:xfrm>
          <a:prstGeom prst="rect">
            <a:avLst/>
          </a:prstGeom>
        </p:spPr>
        <p:txBody>
          <a:bodyPr wrap="square">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Click here to add text content, such as keywords, some brief introductions, etc.</a:t>
            </a:r>
            <a:endPar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文本框 10"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txBox="1"/>
          <p:nvPr/>
        </p:nvSpPr>
        <p:spPr>
          <a:xfrm>
            <a:off x="1159343" y="1976500"/>
            <a:ext cx="2174474" cy="369332"/>
          </a:xfrm>
          <a:prstGeom prst="rect">
            <a:avLst/>
          </a:prstGeom>
          <a:noFill/>
        </p:spPr>
        <p:txBody>
          <a:bodyPr wrap="square" rtlCol="0">
            <a:spAutoFit/>
          </a:bodyPr>
          <a:lstStyle>
            <a:defPPr>
              <a:defRPr lang="zh-CN"/>
            </a:defPPr>
            <a:lvl1pPr>
              <a:defRPr sz="2400">
                <a:gradFill>
                  <a:gsLst>
                    <a:gs pos="0">
                      <a:schemeClr val="accent1"/>
                    </a:gs>
                    <a:gs pos="99000">
                      <a:schemeClr val="accent2">
                        <a:alpha val="67000"/>
                      </a:schemeClr>
                    </a:gs>
                  </a:gsLst>
                  <a:lin ang="2700000" scaled="1"/>
                </a:gradFill>
                <a:latin typeface="汉仪旗黑-55S" panose="00020600040101010101" pitchFamily="18" charset="-122"/>
                <a:ea typeface="汉仪旗黑-55S" panose="00020600040101010101" pitchFamily="18" charset="-122"/>
              </a:defRPr>
            </a:lvl1pPr>
          </a:lstStyle>
          <a:p>
            <a:pPr algn="ctr"/>
            <a:r>
              <a:rPr lang="en-US" altLang="zh-CN" sz="1800" dirty="0">
                <a:solidFill>
                  <a:prstClr val="black"/>
                </a:solidFill>
                <a:latin typeface="+mj-ea"/>
                <a:ea typeface="+mj-ea"/>
              </a:rPr>
              <a:t>Add title text</a:t>
            </a:r>
            <a:endParaRPr lang="zh-CN" altLang="en-US" sz="1800" dirty="0">
              <a:solidFill>
                <a:prstClr val="black"/>
              </a:solidFill>
              <a:latin typeface="+mj-ea"/>
              <a:ea typeface="+mj-ea"/>
            </a:endParaRPr>
          </a:p>
        </p:txBody>
      </p:sp>
      <p:sp>
        <p:nvSpPr>
          <p:cNvPr id="12" name="矩形 11"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p:nvPr/>
        </p:nvSpPr>
        <p:spPr>
          <a:xfrm>
            <a:off x="794673" y="2465090"/>
            <a:ext cx="2874181" cy="613694"/>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dirty="0">
                <a:ln>
                  <a:noFill/>
                </a:ln>
                <a:solidFill>
                  <a:prstClr val="black">
                    <a:lumMod val="75000"/>
                    <a:lumOff val="25000"/>
                    <a:alpha val="78000"/>
                  </a:prstClr>
                </a:solidFill>
                <a:effectLst/>
                <a:uLnTx/>
                <a:uFillTx/>
                <a:latin typeface="微软雅黑" panose="020B0503020204020204" pitchFamily="34" charset="-122"/>
                <a:ea typeface="微软雅黑" panose="020B0503020204020204" pitchFamily="34" charset="-122"/>
              </a:rPr>
              <a:t>Click here to add content, content to match the title. </a:t>
            </a:r>
            <a:endParaRPr kumimoji="0" lang="zh-CN" altLang="en-US" sz="1200" b="0" i="0" u="none" strike="noStrike" kern="0" cap="none" spc="0" normalizeH="0" baseline="0" noProof="0" dirty="0">
              <a:ln>
                <a:noFill/>
              </a:ln>
              <a:solidFill>
                <a:prstClr val="black">
                  <a:lumMod val="75000"/>
                  <a:lumOff val="25000"/>
                  <a:alpha val="78000"/>
                </a:prstClr>
              </a:solidFill>
              <a:effectLst/>
              <a:uLnTx/>
              <a:uFillTx/>
              <a:latin typeface="微软雅黑" panose="020B0503020204020204" pitchFamily="34" charset="-122"/>
              <a:ea typeface="微软雅黑" panose="020B0503020204020204" pitchFamily="34" charset="-122"/>
            </a:endParaRPr>
          </a:p>
        </p:txBody>
      </p:sp>
      <p:sp>
        <p:nvSpPr>
          <p:cNvPr id="13" name="文本框 12"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txBox="1"/>
          <p:nvPr/>
        </p:nvSpPr>
        <p:spPr>
          <a:xfrm>
            <a:off x="4991114" y="1976500"/>
            <a:ext cx="2174474" cy="369332"/>
          </a:xfrm>
          <a:prstGeom prst="rect">
            <a:avLst/>
          </a:prstGeom>
          <a:noFill/>
        </p:spPr>
        <p:txBody>
          <a:bodyPr wrap="square" rtlCol="0">
            <a:spAutoFit/>
          </a:bodyPr>
          <a:lstStyle>
            <a:defPPr>
              <a:defRPr lang="zh-CN"/>
            </a:defPPr>
            <a:lvl1pPr>
              <a:defRPr sz="2400">
                <a:gradFill>
                  <a:gsLst>
                    <a:gs pos="0">
                      <a:schemeClr val="accent1"/>
                    </a:gs>
                    <a:gs pos="99000">
                      <a:schemeClr val="accent2">
                        <a:alpha val="67000"/>
                      </a:schemeClr>
                    </a:gs>
                  </a:gsLst>
                  <a:lin ang="2700000" scaled="1"/>
                </a:gradFill>
                <a:latin typeface="汉仪旗黑-55S" panose="00020600040101010101" pitchFamily="18" charset="-122"/>
                <a:ea typeface="汉仪旗黑-55S" panose="00020600040101010101" pitchFamily="18" charset="-122"/>
              </a:defRPr>
            </a:lvl1pPr>
          </a:lstStyle>
          <a:p>
            <a:pPr algn="ctr"/>
            <a:r>
              <a:rPr lang="en-US" altLang="zh-CN" sz="1800" dirty="0">
                <a:solidFill>
                  <a:prstClr val="black"/>
                </a:solidFill>
                <a:latin typeface="+mj-ea"/>
                <a:ea typeface="+mj-ea"/>
              </a:rPr>
              <a:t>Add title text</a:t>
            </a:r>
          </a:p>
        </p:txBody>
      </p:sp>
      <p:sp>
        <p:nvSpPr>
          <p:cNvPr id="14" name="矩形 13"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p:nvPr/>
        </p:nvSpPr>
        <p:spPr>
          <a:xfrm>
            <a:off x="4626444" y="2465090"/>
            <a:ext cx="2874181" cy="613694"/>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dirty="0">
                <a:ln>
                  <a:noFill/>
                </a:ln>
                <a:solidFill>
                  <a:prstClr val="black">
                    <a:lumMod val="75000"/>
                    <a:lumOff val="25000"/>
                    <a:alpha val="78000"/>
                  </a:prstClr>
                </a:solidFill>
                <a:effectLst/>
                <a:uLnTx/>
                <a:uFillTx/>
                <a:latin typeface="微软雅黑" panose="020B0503020204020204" pitchFamily="34" charset="-122"/>
                <a:ea typeface="微软雅黑" panose="020B0503020204020204" pitchFamily="34" charset="-122"/>
              </a:rPr>
              <a:t>Click here to add content, content to match the title. </a:t>
            </a:r>
            <a:endParaRPr kumimoji="0" lang="zh-CN" altLang="en-US" sz="1200" b="0" i="0" u="none" strike="noStrike" kern="0" cap="none" spc="0" normalizeH="0" baseline="0" noProof="0" dirty="0">
              <a:ln>
                <a:noFill/>
              </a:ln>
              <a:solidFill>
                <a:prstClr val="black">
                  <a:lumMod val="75000"/>
                  <a:lumOff val="25000"/>
                  <a:alpha val="78000"/>
                </a:prstClr>
              </a:solidFill>
              <a:effectLst/>
              <a:uLnTx/>
              <a:uFillTx/>
              <a:latin typeface="微软雅黑" panose="020B0503020204020204" pitchFamily="34" charset="-122"/>
              <a:ea typeface="微软雅黑" panose="020B0503020204020204" pitchFamily="34" charset="-122"/>
            </a:endParaRPr>
          </a:p>
        </p:txBody>
      </p:sp>
      <p:sp>
        <p:nvSpPr>
          <p:cNvPr id="15" name="文本框 14"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txBox="1"/>
          <p:nvPr/>
        </p:nvSpPr>
        <p:spPr>
          <a:xfrm>
            <a:off x="8822885" y="1976500"/>
            <a:ext cx="2174474" cy="369332"/>
          </a:xfrm>
          <a:prstGeom prst="rect">
            <a:avLst/>
          </a:prstGeom>
          <a:noFill/>
        </p:spPr>
        <p:txBody>
          <a:bodyPr wrap="square" rtlCol="0">
            <a:spAutoFit/>
          </a:bodyPr>
          <a:lstStyle>
            <a:defPPr>
              <a:defRPr lang="zh-CN"/>
            </a:defPPr>
            <a:lvl1pPr>
              <a:defRPr sz="2400">
                <a:gradFill>
                  <a:gsLst>
                    <a:gs pos="0">
                      <a:schemeClr val="accent1"/>
                    </a:gs>
                    <a:gs pos="99000">
                      <a:schemeClr val="accent2">
                        <a:alpha val="67000"/>
                      </a:schemeClr>
                    </a:gs>
                  </a:gsLst>
                  <a:lin ang="2700000" scaled="1"/>
                </a:gradFill>
                <a:latin typeface="汉仪旗黑-55S" panose="00020600040101010101" pitchFamily="18" charset="-122"/>
                <a:ea typeface="汉仪旗黑-55S" panose="00020600040101010101" pitchFamily="18" charset="-122"/>
              </a:defRPr>
            </a:lvl1pPr>
          </a:lstStyle>
          <a:p>
            <a:pPr algn="ctr"/>
            <a:r>
              <a:rPr lang="en-US" altLang="zh-CN" sz="1800" dirty="0">
                <a:solidFill>
                  <a:prstClr val="black"/>
                </a:solidFill>
                <a:latin typeface="+mj-ea"/>
                <a:ea typeface="+mj-ea"/>
              </a:rPr>
              <a:t>Add title text</a:t>
            </a:r>
          </a:p>
        </p:txBody>
      </p:sp>
      <p:sp>
        <p:nvSpPr>
          <p:cNvPr id="16" name="矩形 15"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SpPr/>
          <p:nvPr/>
        </p:nvSpPr>
        <p:spPr>
          <a:xfrm>
            <a:off x="8458215" y="2465090"/>
            <a:ext cx="2874181" cy="613694"/>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dirty="0">
                <a:ln>
                  <a:noFill/>
                </a:ln>
                <a:solidFill>
                  <a:prstClr val="black">
                    <a:lumMod val="75000"/>
                    <a:lumOff val="25000"/>
                    <a:alpha val="78000"/>
                  </a:prstClr>
                </a:solidFill>
                <a:effectLst/>
                <a:uLnTx/>
                <a:uFillTx/>
                <a:latin typeface="微软雅黑" panose="020B0503020204020204" pitchFamily="34" charset="-122"/>
                <a:ea typeface="微软雅黑" panose="020B0503020204020204" pitchFamily="34" charset="-122"/>
              </a:rPr>
              <a:t>Click here to add content, content to match the title. </a:t>
            </a:r>
            <a:endParaRPr kumimoji="0" lang="zh-CN" altLang="en-US" sz="1200" b="0" i="0" u="none" strike="noStrike" kern="0" cap="none" spc="0" normalizeH="0" baseline="0" noProof="0" dirty="0">
              <a:ln>
                <a:noFill/>
              </a:ln>
              <a:solidFill>
                <a:prstClr val="black">
                  <a:lumMod val="75000"/>
                  <a:lumOff val="25000"/>
                  <a:alpha val="78000"/>
                </a:prstClr>
              </a:solidFill>
              <a:effectLst/>
              <a:uLnTx/>
              <a:uFillTx/>
              <a:latin typeface="微软雅黑" panose="020B0503020204020204" pitchFamily="34" charset="-122"/>
              <a:ea typeface="微软雅黑" panose="020B0503020204020204" pitchFamily="34" charset="-122"/>
            </a:endParaRPr>
          </a:p>
        </p:txBody>
      </p:sp>
      <p:cxnSp>
        <p:nvCxnSpPr>
          <p:cNvPr id="17" name="直接连接符 24"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CxnSpPr/>
          <p:nvPr/>
        </p:nvCxnSpPr>
        <p:spPr>
          <a:xfrm>
            <a:off x="2141012" y="2424485"/>
            <a:ext cx="211136" cy="0"/>
          </a:xfrm>
          <a:prstGeom prst="line">
            <a:avLst/>
          </a:prstGeom>
          <a:noFill/>
          <a:ln w="19050" cap="flat" cmpd="sng" algn="ctr">
            <a:solidFill>
              <a:srgbClr val="DF2123"/>
            </a:solidFill>
            <a:prstDash val="solid"/>
            <a:miter lim="800000"/>
          </a:ln>
          <a:effectLst/>
        </p:spPr>
      </p:cxnSp>
      <p:cxnSp>
        <p:nvCxnSpPr>
          <p:cNvPr id="18" name="直接连接符 25"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CxnSpPr/>
          <p:nvPr/>
        </p:nvCxnSpPr>
        <p:spPr>
          <a:xfrm>
            <a:off x="5972783" y="2424485"/>
            <a:ext cx="211136" cy="0"/>
          </a:xfrm>
          <a:prstGeom prst="line">
            <a:avLst/>
          </a:prstGeom>
          <a:noFill/>
          <a:ln w="19050" cap="flat" cmpd="sng" algn="ctr">
            <a:solidFill>
              <a:srgbClr val="DF2123"/>
            </a:solidFill>
            <a:prstDash val="solid"/>
            <a:miter lim="800000"/>
          </a:ln>
          <a:effectLst/>
        </p:spPr>
      </p:cxnSp>
      <p:cxnSp>
        <p:nvCxnSpPr>
          <p:cNvPr id="19" name="直接连接符 26" descr="e7d195523061f1c0d3ba7f298e59d031c9c3f97027ed136f882110EF8F17BAD1F2C348D17C7856EF46CB4678CC9E44EE1ABA681E3133328A7B4D22AAF822B2429426B2355AA8CC4431B8568D2CF3B73A144670B1EB42A2AC0434FF7529C97DBAE1AE1071AFFD5A7A9DC982A0A1FED7285A6FC6EA0C24BD877D50CF9B6801797D717CFD576AABADA4"/>
          <p:cNvCxnSpPr/>
          <p:nvPr/>
        </p:nvCxnSpPr>
        <p:spPr>
          <a:xfrm>
            <a:off x="9804554" y="2424485"/>
            <a:ext cx="211136" cy="0"/>
          </a:xfrm>
          <a:prstGeom prst="line">
            <a:avLst/>
          </a:prstGeom>
          <a:noFill/>
          <a:ln w="19050" cap="flat" cmpd="sng" algn="ctr">
            <a:solidFill>
              <a:srgbClr val="DF2123"/>
            </a:solidFill>
            <a:prstDash val="solid"/>
            <a:miter lim="800000"/>
          </a:ln>
          <a:effectLst/>
        </p:spPr>
      </p:cxnSp>
      <p:sp>
        <p:nvSpPr>
          <p:cNvPr id="20" name="矩形 19"/>
          <p:cNvSpPr/>
          <p:nvPr/>
        </p:nvSpPr>
        <p:spPr>
          <a:xfrm>
            <a:off x="7746016" y="3249273"/>
            <a:ext cx="3586380" cy="2631231"/>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750"/>
                                        <p:tgtEl>
                                          <p:spTgt spid="13"/>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par>
                                <p:cTn id="23" presetID="22" presetClass="entr" presetSubtype="8"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750"/>
                                        <p:tgtEl>
                                          <p:spTgt spid="18"/>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750"/>
                                        <p:tgtEl>
                                          <p:spTgt spid="15"/>
                                        </p:tgtEl>
                                      </p:cBhvr>
                                    </p:animEffect>
                                  </p:childTnLst>
                                </p:cTn>
                              </p:par>
                              <p:par>
                                <p:cTn id="29" presetID="22" presetClass="entr" presetSubtype="8" fill="hold" nodeType="withEffect">
                                  <p:stCondLst>
                                    <p:cond delay="75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750"/>
                                        <p:tgtEl>
                                          <p:spTgt spid="1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childTnLst>
                                </p:cTn>
                              </p:par>
                              <p:par>
                                <p:cTn id="39" presetID="42" presetClass="path" presetSubtype="0" decel="50600" fill="hold" grpId="1" nodeType="withEffect">
                                  <p:stCondLst>
                                    <p:cond delay="750"/>
                                  </p:stCondLst>
                                  <p:childTnLst>
                                    <p:animMotion origin="layout" path="M -1.04167E-06 -0.06759 L -1.04167E-06 -4.81481E-06" pathEditMode="relative" rAng="0" ptsTypes="AA">
                                      <p:cBhvr>
                                        <p:cTn id="40" dur="750" fill="hold"/>
                                        <p:tgtEl>
                                          <p:spTgt spid="5"/>
                                        </p:tgtEl>
                                        <p:attrNameLst>
                                          <p:attrName>ppt_x</p:attrName>
                                          <p:attrName>ppt_y</p:attrName>
                                        </p:attrNameLst>
                                      </p:cBhvr>
                                      <p:rCtr x="0" y="3380"/>
                                    </p:animMotion>
                                  </p:childTnLst>
                                </p:cTn>
                              </p:par>
                              <p:par>
                                <p:cTn id="41" presetID="10" presetClass="entr" presetSubtype="0" fill="hold" grpId="0" nodeType="withEffect">
                                  <p:stCondLst>
                                    <p:cond delay="125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750"/>
                                        <p:tgtEl>
                                          <p:spTgt spid="6"/>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7"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5" y="255291"/>
            <a:ext cx="3182877"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文本框 3"/>
          <p:cNvSpPr txBox="1"/>
          <p:nvPr/>
        </p:nvSpPr>
        <p:spPr>
          <a:xfrm>
            <a:off x="1217559" y="1767214"/>
            <a:ext cx="2573205" cy="954107"/>
          </a:xfrm>
          <a:prstGeom prst="rect">
            <a:avLst/>
          </a:prstGeom>
          <a:noFill/>
        </p:spPr>
        <p:txBody>
          <a:bodyPr wrap="none" rtlCol="0">
            <a:spAutoFit/>
          </a:bodyPr>
          <a:lstStyle/>
          <a:p>
            <a:r>
              <a:rPr kumimoji="1" lang="en-US" altLang="zh-CN" sz="2800" dirty="0">
                <a:solidFill>
                  <a:schemeClr val="tx1">
                    <a:lumMod val="75000"/>
                    <a:lumOff val="25000"/>
                  </a:schemeClr>
                </a:solidFill>
                <a:latin typeface="+mj-ea"/>
                <a:ea typeface="+mj-ea"/>
              </a:rPr>
              <a:t>BUSINESS</a:t>
            </a:r>
          </a:p>
          <a:p>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DEPARTMENT</a:t>
            </a:r>
          </a:p>
        </p:txBody>
      </p:sp>
      <p:cxnSp>
        <p:nvCxnSpPr>
          <p:cNvPr id="5" name="直线连接符 4"/>
          <p:cNvCxnSpPr/>
          <p:nvPr/>
        </p:nvCxnSpPr>
        <p:spPr>
          <a:xfrm>
            <a:off x="1327771" y="2828585"/>
            <a:ext cx="431800" cy="0"/>
          </a:xfrm>
          <a:prstGeom prst="line">
            <a:avLst/>
          </a:prstGeom>
          <a:ln w="50800">
            <a:solidFill>
              <a:srgbClr val="01527F"/>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89904" y="3437570"/>
            <a:ext cx="3290071" cy="1465401"/>
          </a:xfrm>
          <a:prstGeom prst="rect">
            <a:avLst/>
          </a:prstGeom>
          <a:noFill/>
        </p:spPr>
        <p:txBody>
          <a:bodyPr wrap="square" rtlCol="0">
            <a:spAutoFit/>
          </a:bodyPr>
          <a:lstStyle/>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a:p>
            <a:pPr>
              <a:lnSpc>
                <a:spcPct val="130000"/>
              </a:lnSpc>
            </a:pPr>
            <a:endPar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pPr>
            <a:r>
              <a:rPr kumimoji="1"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8" name="矩形 7"/>
          <p:cNvSpPr/>
          <p:nvPr/>
        </p:nvSpPr>
        <p:spPr>
          <a:xfrm>
            <a:off x="7661602" y="1767213"/>
            <a:ext cx="3439301" cy="154505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9" name="文本框 8"/>
          <p:cNvSpPr txBox="1"/>
          <p:nvPr/>
        </p:nvSpPr>
        <p:spPr>
          <a:xfrm>
            <a:off x="5160955" y="2582418"/>
            <a:ext cx="2144518" cy="516745"/>
          </a:xfrm>
          <a:prstGeom prst="rect">
            <a:avLst/>
          </a:prstGeom>
          <a:noFill/>
        </p:spPr>
        <p:txBody>
          <a:bodyPr wrap="square" rtlCol="0">
            <a:spAutoFit/>
          </a:bodyPr>
          <a:lstStyle/>
          <a:p>
            <a:pPr>
              <a:lnSpc>
                <a:spcPct val="120000"/>
              </a:lnSpc>
            </a:pPr>
            <a:r>
              <a:rPr kumimoji="1"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endParaRPr kumimoji="1"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5165742" y="1985500"/>
            <a:ext cx="1665044" cy="307777"/>
          </a:xfrm>
          <a:prstGeom prst="rect">
            <a:avLst/>
          </a:prstGeom>
          <a:noFill/>
        </p:spPr>
        <p:txBody>
          <a:bodyPr wrap="square" rtlCol="0">
            <a:spAutoFit/>
          </a:bodyPr>
          <a:lstStyle/>
          <a:p>
            <a:r>
              <a:rPr kumimoji="1" lang="en-US" altLang="zh-CN" sz="1400" dirty="0">
                <a:solidFill>
                  <a:schemeClr val="tx1">
                    <a:lumMod val="75000"/>
                    <a:lumOff val="25000"/>
                  </a:schemeClr>
                </a:solidFill>
                <a:latin typeface="+mj-ea"/>
                <a:ea typeface="+mj-ea"/>
              </a:rPr>
              <a:t>Add title text</a:t>
            </a:r>
            <a:endParaRPr kumimoji="1" lang="zh-CN" altLang="en-US" sz="1400" dirty="0">
              <a:solidFill>
                <a:schemeClr val="tx1">
                  <a:lumMod val="75000"/>
                  <a:lumOff val="25000"/>
                </a:schemeClr>
              </a:solidFill>
              <a:latin typeface="+mj-ea"/>
              <a:ea typeface="+mj-ea"/>
            </a:endParaRPr>
          </a:p>
        </p:txBody>
      </p:sp>
      <p:sp>
        <p:nvSpPr>
          <p:cNvPr id="11" name="文本框 10"/>
          <p:cNvSpPr txBox="1"/>
          <p:nvPr/>
        </p:nvSpPr>
        <p:spPr>
          <a:xfrm>
            <a:off x="5165742" y="2223242"/>
            <a:ext cx="984565" cy="261610"/>
          </a:xfrm>
          <a:prstGeom prst="rect">
            <a:avLst/>
          </a:prstGeom>
          <a:noFill/>
        </p:spPr>
        <p:txBody>
          <a:bodyPr wrap="none" rtlCol="0">
            <a:spAutoFit/>
          </a:bodyPr>
          <a:lstStyle/>
          <a:p>
            <a:r>
              <a:rPr kumimoji="1" lang="en-US" altLang="zh-CN" sz="1100">
                <a:solidFill>
                  <a:schemeClr val="tx1">
                    <a:lumMod val="75000"/>
                    <a:lumOff val="25000"/>
                  </a:schemeClr>
                </a:solidFill>
                <a:latin typeface="+mj-ea"/>
                <a:ea typeface="+mj-ea"/>
              </a:rPr>
              <a:t>TITLE</a:t>
            </a:r>
            <a:r>
              <a:rPr kumimoji="1" lang="zh-CN" altLang="en-US" sz="1100">
                <a:solidFill>
                  <a:schemeClr val="tx1">
                    <a:lumMod val="75000"/>
                    <a:lumOff val="25000"/>
                  </a:schemeClr>
                </a:solidFill>
                <a:latin typeface="+mj-ea"/>
                <a:ea typeface="+mj-ea"/>
              </a:rPr>
              <a:t> </a:t>
            </a:r>
            <a:r>
              <a:rPr kumimoji="1" lang="en-US" altLang="zh-CN" sz="1100">
                <a:solidFill>
                  <a:schemeClr val="tx1">
                    <a:lumMod val="75000"/>
                    <a:lumOff val="25000"/>
                  </a:schemeClr>
                </a:solidFill>
                <a:latin typeface="+mj-ea"/>
                <a:ea typeface="+mj-ea"/>
              </a:rPr>
              <a:t>HERE</a:t>
            </a:r>
            <a:endParaRPr kumimoji="1" lang="zh-CN" altLang="en-US" sz="1100">
              <a:solidFill>
                <a:schemeClr val="tx1">
                  <a:lumMod val="75000"/>
                  <a:lumOff val="25000"/>
                </a:schemeClr>
              </a:solidFill>
              <a:latin typeface="+mj-ea"/>
              <a:ea typeface="+mj-ea"/>
            </a:endParaRPr>
          </a:p>
        </p:txBody>
      </p:sp>
      <p:grpSp>
        <p:nvGrpSpPr>
          <p:cNvPr id="12" name="组合 11"/>
          <p:cNvGrpSpPr/>
          <p:nvPr/>
        </p:nvGrpSpPr>
        <p:grpSpPr>
          <a:xfrm>
            <a:off x="7148162" y="3730260"/>
            <a:ext cx="314622" cy="305479"/>
            <a:chOff x="6845312" y="7213386"/>
            <a:chExt cx="366050" cy="355413"/>
          </a:xfrm>
          <a:solidFill>
            <a:srgbClr val="DF2123"/>
          </a:solidFill>
        </p:grpSpPr>
        <p:sp>
          <p:nvSpPr>
            <p:cNvPr id="13" name="AutoShape 16"/>
            <p:cNvSpPr/>
            <p:nvPr/>
          </p:nvSpPr>
          <p:spPr bwMode="auto">
            <a:xfrm>
              <a:off x="7028650" y="740798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14" name="AutoShape 17"/>
            <p:cNvSpPr/>
            <p:nvPr/>
          </p:nvSpPr>
          <p:spPr bwMode="auto">
            <a:xfrm>
              <a:off x="6845312" y="721338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grpSp>
      <p:grpSp>
        <p:nvGrpSpPr>
          <p:cNvPr id="15" name="组合 14"/>
          <p:cNvGrpSpPr/>
          <p:nvPr/>
        </p:nvGrpSpPr>
        <p:grpSpPr>
          <a:xfrm>
            <a:off x="5023227" y="4853391"/>
            <a:ext cx="287839" cy="288331"/>
            <a:chOff x="6113210" y="7202122"/>
            <a:chExt cx="366050" cy="366676"/>
          </a:xfrm>
          <a:solidFill>
            <a:srgbClr val="DF2123"/>
          </a:solidFill>
        </p:grpSpPr>
        <p:sp>
          <p:nvSpPr>
            <p:cNvPr id="16" name="AutoShape 18"/>
            <p:cNvSpPr/>
            <p:nvPr/>
          </p:nvSpPr>
          <p:spPr bwMode="auto">
            <a:xfrm>
              <a:off x="6113210" y="720212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17" name="AutoShape 19"/>
            <p:cNvSpPr/>
            <p:nvPr/>
          </p:nvSpPr>
          <p:spPr bwMode="auto">
            <a:xfrm>
              <a:off x="6193303"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18" name="AutoShape 20"/>
            <p:cNvSpPr/>
            <p:nvPr/>
          </p:nvSpPr>
          <p:spPr bwMode="auto">
            <a:xfrm>
              <a:off x="6193303"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19" name="AutoShape 21"/>
            <p:cNvSpPr/>
            <p:nvPr/>
          </p:nvSpPr>
          <p:spPr bwMode="auto">
            <a:xfrm>
              <a:off x="6193303"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20" name="AutoShape 22"/>
            <p:cNvSpPr/>
            <p:nvPr/>
          </p:nvSpPr>
          <p:spPr bwMode="auto">
            <a:xfrm>
              <a:off x="6273396"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21" name="AutoShape 23"/>
            <p:cNvSpPr/>
            <p:nvPr/>
          </p:nvSpPr>
          <p:spPr bwMode="auto">
            <a:xfrm>
              <a:off x="6273396"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22" name="AutoShape 24"/>
            <p:cNvSpPr/>
            <p:nvPr/>
          </p:nvSpPr>
          <p:spPr bwMode="auto">
            <a:xfrm>
              <a:off x="6273396"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23" name="AutoShape 25"/>
            <p:cNvSpPr/>
            <p:nvPr/>
          </p:nvSpPr>
          <p:spPr bwMode="auto">
            <a:xfrm>
              <a:off x="6353490"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24" name="AutoShape 26"/>
            <p:cNvSpPr/>
            <p:nvPr/>
          </p:nvSpPr>
          <p:spPr bwMode="auto">
            <a:xfrm>
              <a:off x="6353490"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25" name="AutoShape 27"/>
            <p:cNvSpPr/>
            <p:nvPr/>
          </p:nvSpPr>
          <p:spPr bwMode="auto">
            <a:xfrm>
              <a:off x="6353490"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grpSp>
      <p:sp>
        <p:nvSpPr>
          <p:cNvPr id="26" name="AutoShape 47"/>
          <p:cNvSpPr/>
          <p:nvPr/>
        </p:nvSpPr>
        <p:spPr bwMode="auto">
          <a:xfrm>
            <a:off x="9248330" y="3737581"/>
            <a:ext cx="314623" cy="314622"/>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01527F"/>
          </a:solid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grpSp>
        <p:nvGrpSpPr>
          <p:cNvPr id="27" name="组合 26"/>
          <p:cNvGrpSpPr/>
          <p:nvPr/>
        </p:nvGrpSpPr>
        <p:grpSpPr>
          <a:xfrm>
            <a:off x="7148162" y="4853391"/>
            <a:ext cx="275363" cy="314622"/>
            <a:chOff x="7600567" y="5737294"/>
            <a:chExt cx="320373" cy="366050"/>
          </a:xfrm>
          <a:solidFill>
            <a:srgbClr val="01527F"/>
          </a:solidFill>
        </p:grpSpPr>
        <p:sp>
          <p:nvSpPr>
            <p:cNvPr id="28" name="AutoShape 48"/>
            <p:cNvSpPr/>
            <p:nvPr/>
          </p:nvSpPr>
          <p:spPr bwMode="auto">
            <a:xfrm>
              <a:off x="7600567" y="5737294"/>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29" name="AutoShape 49"/>
            <p:cNvSpPr/>
            <p:nvPr/>
          </p:nvSpPr>
          <p:spPr bwMode="auto">
            <a:xfrm>
              <a:off x="7852107" y="6023253"/>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30" name="AutoShape 50"/>
            <p:cNvSpPr/>
            <p:nvPr/>
          </p:nvSpPr>
          <p:spPr bwMode="auto">
            <a:xfrm>
              <a:off x="7852107" y="5954421"/>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31" name="AutoShape 51"/>
            <p:cNvSpPr/>
            <p:nvPr/>
          </p:nvSpPr>
          <p:spPr bwMode="auto">
            <a:xfrm>
              <a:off x="7852107" y="5885591"/>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grpSp>
      <p:grpSp>
        <p:nvGrpSpPr>
          <p:cNvPr id="32" name="组合 31"/>
          <p:cNvGrpSpPr/>
          <p:nvPr/>
        </p:nvGrpSpPr>
        <p:grpSpPr>
          <a:xfrm>
            <a:off x="9251616" y="4853391"/>
            <a:ext cx="314623" cy="314622"/>
            <a:chOff x="4927276" y="5204159"/>
            <a:chExt cx="366051" cy="366050"/>
          </a:xfrm>
          <a:solidFill>
            <a:srgbClr val="DF2123"/>
          </a:solidFill>
        </p:grpSpPr>
        <p:sp>
          <p:nvSpPr>
            <p:cNvPr id="33" name="AutoShape 56"/>
            <p:cNvSpPr/>
            <p:nvPr/>
          </p:nvSpPr>
          <p:spPr bwMode="auto">
            <a:xfrm>
              <a:off x="4927276" y="5204159"/>
              <a:ext cx="114508"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34" name="AutoShape 57"/>
            <p:cNvSpPr/>
            <p:nvPr/>
          </p:nvSpPr>
          <p:spPr bwMode="auto">
            <a:xfrm>
              <a:off x="5178819" y="5204159"/>
              <a:ext cx="114508"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sp>
          <p:nvSpPr>
            <p:cNvPr id="35" name="AutoShape 58"/>
            <p:cNvSpPr/>
            <p:nvPr/>
          </p:nvSpPr>
          <p:spPr bwMode="auto">
            <a:xfrm>
              <a:off x="5053047" y="5204159"/>
              <a:ext cx="114508"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pitchFamily="34" charset="-122"/>
                <a:cs typeface="+mn-cs"/>
              </a:endParaRPr>
            </a:p>
          </p:txBody>
        </p:sp>
      </p:grpSp>
      <p:sp>
        <p:nvSpPr>
          <p:cNvPr id="36" name="Freeform 293"/>
          <p:cNvSpPr>
            <a:spLocks noEditPoints="1"/>
          </p:cNvSpPr>
          <p:nvPr/>
        </p:nvSpPr>
        <p:spPr bwMode="auto">
          <a:xfrm>
            <a:off x="5029200" y="3726343"/>
            <a:ext cx="260092" cy="288330"/>
          </a:xfrm>
          <a:custGeom>
            <a:avLst/>
            <a:gdLst>
              <a:gd name="T0" fmla="*/ 174 w 178"/>
              <a:gd name="T1" fmla="*/ 73 h 196"/>
              <a:gd name="T2" fmla="*/ 153 w 178"/>
              <a:gd name="T3" fmla="*/ 36 h 196"/>
              <a:gd name="T4" fmla="*/ 110 w 178"/>
              <a:gd name="T5" fmla="*/ 11 h 196"/>
              <a:gd name="T6" fmla="*/ 67 w 178"/>
              <a:gd name="T7" fmla="*/ 11 h 196"/>
              <a:gd name="T8" fmla="*/ 24 w 178"/>
              <a:gd name="T9" fmla="*/ 36 h 196"/>
              <a:gd name="T10" fmla="*/ 3 w 178"/>
              <a:gd name="T11" fmla="*/ 73 h 196"/>
              <a:gd name="T12" fmla="*/ 3 w 178"/>
              <a:gd name="T13" fmla="*/ 123 h 196"/>
              <a:gd name="T14" fmla="*/ 24 w 178"/>
              <a:gd name="T15" fmla="*/ 159 h 196"/>
              <a:gd name="T16" fmla="*/ 68 w 178"/>
              <a:gd name="T17" fmla="*/ 184 h 196"/>
              <a:gd name="T18" fmla="*/ 110 w 178"/>
              <a:gd name="T19" fmla="*/ 184 h 196"/>
              <a:gd name="T20" fmla="*/ 153 w 178"/>
              <a:gd name="T21" fmla="*/ 160 h 196"/>
              <a:gd name="T22" fmla="*/ 174 w 178"/>
              <a:gd name="T23" fmla="*/ 123 h 196"/>
              <a:gd name="T24" fmla="*/ 76 w 178"/>
              <a:gd name="T25" fmla="*/ 176 h 196"/>
              <a:gd name="T26" fmla="*/ 89 w 178"/>
              <a:gd name="T27" fmla="*/ 147 h 196"/>
              <a:gd name="T28" fmla="*/ 101 w 178"/>
              <a:gd name="T29" fmla="*/ 176 h 196"/>
              <a:gd name="T30" fmla="*/ 101 w 178"/>
              <a:gd name="T31" fmla="*/ 19 h 196"/>
              <a:gd name="T32" fmla="*/ 89 w 178"/>
              <a:gd name="T33" fmla="*/ 49 h 196"/>
              <a:gd name="T34" fmla="*/ 76 w 178"/>
              <a:gd name="T35" fmla="*/ 19 h 196"/>
              <a:gd name="T36" fmla="*/ 133 w 178"/>
              <a:gd name="T37" fmla="*/ 91 h 196"/>
              <a:gd name="T38" fmla="*/ 136 w 178"/>
              <a:gd name="T39" fmla="*/ 103 h 196"/>
              <a:gd name="T40" fmla="*/ 133 w 178"/>
              <a:gd name="T41" fmla="*/ 98 h 196"/>
              <a:gd name="T42" fmla="*/ 131 w 178"/>
              <a:gd name="T43" fmla="*/ 73 h 196"/>
              <a:gd name="T44" fmla="*/ 150 w 178"/>
              <a:gd name="T45" fmla="*/ 48 h 196"/>
              <a:gd name="T46" fmla="*/ 163 w 178"/>
              <a:gd name="T47" fmla="*/ 70 h 196"/>
              <a:gd name="T48" fmla="*/ 131 w 178"/>
              <a:gd name="T49" fmla="*/ 73 h 196"/>
              <a:gd name="T50" fmla="*/ 73 w 178"/>
              <a:gd name="T51" fmla="*/ 125 h 196"/>
              <a:gd name="T52" fmla="*/ 58 w 178"/>
              <a:gd name="T53" fmla="*/ 98 h 196"/>
              <a:gd name="T54" fmla="*/ 73 w 178"/>
              <a:gd name="T55" fmla="*/ 71 h 196"/>
              <a:gd name="T56" fmla="*/ 104 w 178"/>
              <a:gd name="T57" fmla="*/ 71 h 196"/>
              <a:gd name="T58" fmla="*/ 120 w 178"/>
              <a:gd name="T59" fmla="*/ 98 h 196"/>
              <a:gd name="T60" fmla="*/ 104 w 178"/>
              <a:gd name="T61" fmla="*/ 125 h 196"/>
              <a:gd name="T62" fmla="*/ 111 w 178"/>
              <a:gd name="T63" fmla="*/ 60 h 196"/>
              <a:gd name="T64" fmla="*/ 115 w 178"/>
              <a:gd name="T65" fmla="*/ 52 h 196"/>
              <a:gd name="T66" fmla="*/ 111 w 178"/>
              <a:gd name="T67" fmla="*/ 60 h 196"/>
              <a:gd name="T68" fmla="*/ 73 w 178"/>
              <a:gd name="T69" fmla="*/ 56 h 196"/>
              <a:gd name="T70" fmla="*/ 60 w 178"/>
              <a:gd name="T71" fmla="*/ 64 h 196"/>
              <a:gd name="T72" fmla="*/ 45 w 178"/>
              <a:gd name="T73" fmla="*/ 105 h 196"/>
              <a:gd name="T74" fmla="*/ 45 w 178"/>
              <a:gd name="T75" fmla="*/ 90 h 196"/>
              <a:gd name="T76" fmla="*/ 45 w 178"/>
              <a:gd name="T77" fmla="*/ 105 h 196"/>
              <a:gd name="T78" fmla="*/ 46 w 178"/>
              <a:gd name="T79" fmla="*/ 73 h 196"/>
              <a:gd name="T80" fmla="*/ 14 w 178"/>
              <a:gd name="T81" fmla="*/ 70 h 196"/>
              <a:gd name="T82" fmla="*/ 27 w 178"/>
              <a:gd name="T83" fmla="*/ 48 h 196"/>
              <a:gd name="T84" fmla="*/ 50 w 178"/>
              <a:gd name="T85" fmla="*/ 49 h 196"/>
              <a:gd name="T86" fmla="*/ 27 w 178"/>
              <a:gd name="T87" fmla="*/ 107 h 196"/>
              <a:gd name="T88" fmla="*/ 50 w 178"/>
              <a:gd name="T89" fmla="*/ 147 h 196"/>
              <a:gd name="T90" fmla="*/ 14 w 178"/>
              <a:gd name="T91" fmla="*/ 141 h 196"/>
              <a:gd name="T92" fmla="*/ 67 w 178"/>
              <a:gd name="T93" fmla="*/ 136 h 196"/>
              <a:gd name="T94" fmla="*/ 62 w 178"/>
              <a:gd name="T95" fmla="*/ 143 h 196"/>
              <a:gd name="T96" fmla="*/ 67 w 178"/>
              <a:gd name="T97" fmla="*/ 136 h 196"/>
              <a:gd name="T98" fmla="*/ 104 w 178"/>
              <a:gd name="T99" fmla="*/ 140 h 196"/>
              <a:gd name="T100" fmla="*/ 117 w 178"/>
              <a:gd name="T101" fmla="*/ 132 h 196"/>
              <a:gd name="T102" fmla="*/ 127 w 178"/>
              <a:gd name="T103" fmla="*/ 147 h 196"/>
              <a:gd name="T104" fmla="*/ 150 w 178"/>
              <a:gd name="T105" fmla="*/ 107 h 196"/>
              <a:gd name="T106" fmla="*/ 164 w 178"/>
              <a:gd name="T107" fmla="*/ 141 h 196"/>
              <a:gd name="T108" fmla="*/ 144 w 178"/>
              <a:gd name="T109" fmla="*/ 14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196">
                <a:moveTo>
                  <a:pt x="159" y="98"/>
                </a:moveTo>
                <a:cubicBezTo>
                  <a:pt x="166" y="89"/>
                  <a:pt x="171" y="81"/>
                  <a:pt x="174" y="73"/>
                </a:cubicBezTo>
                <a:cubicBezTo>
                  <a:pt x="178" y="64"/>
                  <a:pt x="178" y="55"/>
                  <a:pt x="174" y="49"/>
                </a:cubicBezTo>
                <a:cubicBezTo>
                  <a:pt x="170" y="42"/>
                  <a:pt x="163" y="38"/>
                  <a:pt x="153" y="36"/>
                </a:cubicBezTo>
                <a:cubicBezTo>
                  <a:pt x="145" y="35"/>
                  <a:pt x="135" y="35"/>
                  <a:pt x="124" y="37"/>
                </a:cubicBezTo>
                <a:cubicBezTo>
                  <a:pt x="120" y="27"/>
                  <a:pt x="115" y="18"/>
                  <a:pt x="110" y="11"/>
                </a:cubicBezTo>
                <a:cubicBezTo>
                  <a:pt x="103" y="4"/>
                  <a:pt x="96" y="0"/>
                  <a:pt x="89" y="0"/>
                </a:cubicBezTo>
                <a:cubicBezTo>
                  <a:pt x="81" y="0"/>
                  <a:pt x="74" y="4"/>
                  <a:pt x="67" y="11"/>
                </a:cubicBezTo>
                <a:cubicBezTo>
                  <a:pt x="62" y="18"/>
                  <a:pt x="57" y="27"/>
                  <a:pt x="54" y="37"/>
                </a:cubicBezTo>
                <a:cubicBezTo>
                  <a:pt x="43" y="35"/>
                  <a:pt x="33" y="35"/>
                  <a:pt x="24" y="36"/>
                </a:cubicBezTo>
                <a:cubicBezTo>
                  <a:pt x="14" y="38"/>
                  <a:pt x="7" y="42"/>
                  <a:pt x="4" y="49"/>
                </a:cubicBezTo>
                <a:cubicBezTo>
                  <a:pt x="0" y="55"/>
                  <a:pt x="0" y="64"/>
                  <a:pt x="3" y="73"/>
                </a:cubicBezTo>
                <a:cubicBezTo>
                  <a:pt x="6" y="81"/>
                  <a:pt x="12" y="89"/>
                  <a:pt x="19" y="98"/>
                </a:cubicBezTo>
                <a:cubicBezTo>
                  <a:pt x="12" y="106"/>
                  <a:pt x="6" y="115"/>
                  <a:pt x="3" y="123"/>
                </a:cubicBezTo>
                <a:cubicBezTo>
                  <a:pt x="0" y="132"/>
                  <a:pt x="0" y="140"/>
                  <a:pt x="4" y="147"/>
                </a:cubicBezTo>
                <a:cubicBezTo>
                  <a:pt x="7" y="154"/>
                  <a:pt x="14" y="158"/>
                  <a:pt x="24" y="159"/>
                </a:cubicBezTo>
                <a:cubicBezTo>
                  <a:pt x="33" y="161"/>
                  <a:pt x="43" y="160"/>
                  <a:pt x="54" y="158"/>
                </a:cubicBezTo>
                <a:cubicBezTo>
                  <a:pt x="58" y="169"/>
                  <a:pt x="62" y="178"/>
                  <a:pt x="68" y="184"/>
                </a:cubicBezTo>
                <a:cubicBezTo>
                  <a:pt x="74" y="192"/>
                  <a:pt x="81" y="196"/>
                  <a:pt x="89" y="196"/>
                </a:cubicBezTo>
                <a:cubicBezTo>
                  <a:pt x="96" y="196"/>
                  <a:pt x="103" y="192"/>
                  <a:pt x="110" y="184"/>
                </a:cubicBezTo>
                <a:cubicBezTo>
                  <a:pt x="115" y="178"/>
                  <a:pt x="120" y="169"/>
                  <a:pt x="124" y="158"/>
                </a:cubicBezTo>
                <a:cubicBezTo>
                  <a:pt x="135" y="160"/>
                  <a:pt x="145" y="161"/>
                  <a:pt x="153" y="160"/>
                </a:cubicBezTo>
                <a:cubicBezTo>
                  <a:pt x="163" y="158"/>
                  <a:pt x="170" y="154"/>
                  <a:pt x="174" y="147"/>
                </a:cubicBezTo>
                <a:cubicBezTo>
                  <a:pt x="178" y="140"/>
                  <a:pt x="178" y="132"/>
                  <a:pt x="174" y="123"/>
                </a:cubicBezTo>
                <a:cubicBezTo>
                  <a:pt x="171" y="115"/>
                  <a:pt x="166" y="106"/>
                  <a:pt x="159" y="98"/>
                </a:cubicBezTo>
                <a:close/>
                <a:moveTo>
                  <a:pt x="76" y="176"/>
                </a:moveTo>
                <a:cubicBezTo>
                  <a:pt x="72" y="171"/>
                  <a:pt x="69" y="164"/>
                  <a:pt x="66" y="155"/>
                </a:cubicBezTo>
                <a:cubicBezTo>
                  <a:pt x="74" y="153"/>
                  <a:pt x="81" y="150"/>
                  <a:pt x="89" y="147"/>
                </a:cubicBezTo>
                <a:cubicBezTo>
                  <a:pt x="96" y="151"/>
                  <a:pt x="104" y="153"/>
                  <a:pt x="112" y="155"/>
                </a:cubicBezTo>
                <a:cubicBezTo>
                  <a:pt x="109" y="164"/>
                  <a:pt x="105" y="171"/>
                  <a:pt x="101" y="176"/>
                </a:cubicBezTo>
                <a:cubicBezTo>
                  <a:pt x="93" y="187"/>
                  <a:pt x="84" y="187"/>
                  <a:pt x="76" y="176"/>
                </a:cubicBezTo>
                <a:close/>
                <a:moveTo>
                  <a:pt x="101" y="19"/>
                </a:moveTo>
                <a:cubicBezTo>
                  <a:pt x="105" y="25"/>
                  <a:pt x="109" y="32"/>
                  <a:pt x="112" y="40"/>
                </a:cubicBezTo>
                <a:cubicBezTo>
                  <a:pt x="104" y="42"/>
                  <a:pt x="97" y="45"/>
                  <a:pt x="89" y="49"/>
                </a:cubicBezTo>
                <a:cubicBezTo>
                  <a:pt x="81" y="45"/>
                  <a:pt x="73" y="42"/>
                  <a:pt x="66" y="40"/>
                </a:cubicBezTo>
                <a:cubicBezTo>
                  <a:pt x="69" y="32"/>
                  <a:pt x="72" y="25"/>
                  <a:pt x="76" y="19"/>
                </a:cubicBezTo>
                <a:cubicBezTo>
                  <a:pt x="84" y="8"/>
                  <a:pt x="93" y="8"/>
                  <a:pt x="101" y="19"/>
                </a:cubicBezTo>
                <a:close/>
                <a:moveTo>
                  <a:pt x="133" y="91"/>
                </a:moveTo>
                <a:cubicBezTo>
                  <a:pt x="136" y="93"/>
                  <a:pt x="139" y="96"/>
                  <a:pt x="141" y="98"/>
                </a:cubicBezTo>
                <a:cubicBezTo>
                  <a:pt x="139" y="100"/>
                  <a:pt x="138" y="101"/>
                  <a:pt x="136" y="103"/>
                </a:cubicBezTo>
                <a:cubicBezTo>
                  <a:pt x="135" y="104"/>
                  <a:pt x="134" y="105"/>
                  <a:pt x="133" y="106"/>
                </a:cubicBezTo>
                <a:cubicBezTo>
                  <a:pt x="133" y="103"/>
                  <a:pt x="133" y="100"/>
                  <a:pt x="133" y="98"/>
                </a:cubicBezTo>
                <a:cubicBezTo>
                  <a:pt x="133" y="96"/>
                  <a:pt x="133" y="93"/>
                  <a:pt x="133" y="91"/>
                </a:cubicBezTo>
                <a:close/>
                <a:moveTo>
                  <a:pt x="131" y="73"/>
                </a:moveTo>
                <a:cubicBezTo>
                  <a:pt x="130" y="65"/>
                  <a:pt x="129" y="57"/>
                  <a:pt x="127" y="49"/>
                </a:cubicBezTo>
                <a:cubicBezTo>
                  <a:pt x="136" y="47"/>
                  <a:pt x="144" y="47"/>
                  <a:pt x="150" y="48"/>
                </a:cubicBezTo>
                <a:cubicBezTo>
                  <a:pt x="157" y="48"/>
                  <a:pt x="162" y="51"/>
                  <a:pt x="164" y="54"/>
                </a:cubicBezTo>
                <a:cubicBezTo>
                  <a:pt x="166" y="58"/>
                  <a:pt x="166" y="63"/>
                  <a:pt x="163" y="70"/>
                </a:cubicBezTo>
                <a:cubicBezTo>
                  <a:pt x="160" y="76"/>
                  <a:pt x="156" y="82"/>
                  <a:pt x="150" y="89"/>
                </a:cubicBezTo>
                <a:cubicBezTo>
                  <a:pt x="144" y="83"/>
                  <a:pt x="138" y="78"/>
                  <a:pt x="131" y="73"/>
                </a:cubicBezTo>
                <a:close/>
                <a:moveTo>
                  <a:pt x="89" y="133"/>
                </a:moveTo>
                <a:cubicBezTo>
                  <a:pt x="83" y="131"/>
                  <a:pt x="78" y="128"/>
                  <a:pt x="73" y="125"/>
                </a:cubicBezTo>
                <a:cubicBezTo>
                  <a:pt x="67" y="121"/>
                  <a:pt x="62" y="118"/>
                  <a:pt x="58" y="115"/>
                </a:cubicBezTo>
                <a:cubicBezTo>
                  <a:pt x="58" y="110"/>
                  <a:pt x="58" y="104"/>
                  <a:pt x="58" y="98"/>
                </a:cubicBezTo>
                <a:cubicBezTo>
                  <a:pt x="58" y="91"/>
                  <a:pt x="58" y="85"/>
                  <a:pt x="58" y="80"/>
                </a:cubicBezTo>
                <a:cubicBezTo>
                  <a:pt x="63" y="77"/>
                  <a:pt x="68" y="74"/>
                  <a:pt x="73" y="71"/>
                </a:cubicBezTo>
                <a:cubicBezTo>
                  <a:pt x="78" y="68"/>
                  <a:pt x="83" y="65"/>
                  <a:pt x="89" y="63"/>
                </a:cubicBezTo>
                <a:cubicBezTo>
                  <a:pt x="94" y="65"/>
                  <a:pt x="99" y="68"/>
                  <a:pt x="104" y="71"/>
                </a:cubicBezTo>
                <a:cubicBezTo>
                  <a:pt x="109" y="74"/>
                  <a:pt x="114" y="77"/>
                  <a:pt x="119" y="80"/>
                </a:cubicBezTo>
                <a:cubicBezTo>
                  <a:pt x="120" y="85"/>
                  <a:pt x="120" y="91"/>
                  <a:pt x="120" y="98"/>
                </a:cubicBezTo>
                <a:cubicBezTo>
                  <a:pt x="120" y="104"/>
                  <a:pt x="120" y="110"/>
                  <a:pt x="119" y="115"/>
                </a:cubicBezTo>
                <a:cubicBezTo>
                  <a:pt x="115" y="118"/>
                  <a:pt x="110" y="122"/>
                  <a:pt x="104" y="125"/>
                </a:cubicBezTo>
                <a:cubicBezTo>
                  <a:pt x="99" y="128"/>
                  <a:pt x="94" y="131"/>
                  <a:pt x="89" y="133"/>
                </a:cubicBezTo>
                <a:close/>
                <a:moveTo>
                  <a:pt x="111" y="60"/>
                </a:moveTo>
                <a:cubicBezTo>
                  <a:pt x="109" y="59"/>
                  <a:pt x="107" y="57"/>
                  <a:pt x="104" y="56"/>
                </a:cubicBezTo>
                <a:cubicBezTo>
                  <a:pt x="108" y="55"/>
                  <a:pt x="112" y="53"/>
                  <a:pt x="115" y="52"/>
                </a:cubicBezTo>
                <a:cubicBezTo>
                  <a:pt x="116" y="56"/>
                  <a:pt x="117" y="60"/>
                  <a:pt x="117" y="64"/>
                </a:cubicBezTo>
                <a:cubicBezTo>
                  <a:pt x="115" y="62"/>
                  <a:pt x="113" y="61"/>
                  <a:pt x="111" y="60"/>
                </a:cubicBezTo>
                <a:close/>
                <a:moveTo>
                  <a:pt x="62" y="52"/>
                </a:moveTo>
                <a:cubicBezTo>
                  <a:pt x="66" y="53"/>
                  <a:pt x="70" y="55"/>
                  <a:pt x="73" y="56"/>
                </a:cubicBezTo>
                <a:cubicBezTo>
                  <a:pt x="71" y="57"/>
                  <a:pt x="69" y="59"/>
                  <a:pt x="67" y="60"/>
                </a:cubicBezTo>
                <a:cubicBezTo>
                  <a:pt x="65" y="61"/>
                  <a:pt x="62" y="62"/>
                  <a:pt x="60" y="64"/>
                </a:cubicBezTo>
                <a:cubicBezTo>
                  <a:pt x="61" y="60"/>
                  <a:pt x="62" y="56"/>
                  <a:pt x="62" y="52"/>
                </a:cubicBezTo>
                <a:close/>
                <a:moveTo>
                  <a:pt x="45" y="105"/>
                </a:moveTo>
                <a:cubicBezTo>
                  <a:pt x="42" y="103"/>
                  <a:pt x="39" y="100"/>
                  <a:pt x="36" y="98"/>
                </a:cubicBezTo>
                <a:cubicBezTo>
                  <a:pt x="39" y="95"/>
                  <a:pt x="42" y="93"/>
                  <a:pt x="45" y="90"/>
                </a:cubicBezTo>
                <a:cubicBezTo>
                  <a:pt x="45" y="93"/>
                  <a:pt x="45" y="95"/>
                  <a:pt x="45" y="98"/>
                </a:cubicBezTo>
                <a:cubicBezTo>
                  <a:pt x="45" y="100"/>
                  <a:pt x="45" y="103"/>
                  <a:pt x="45" y="105"/>
                </a:cubicBezTo>
                <a:close/>
                <a:moveTo>
                  <a:pt x="50" y="49"/>
                </a:moveTo>
                <a:cubicBezTo>
                  <a:pt x="48" y="57"/>
                  <a:pt x="47" y="65"/>
                  <a:pt x="46" y="73"/>
                </a:cubicBezTo>
                <a:cubicBezTo>
                  <a:pt x="39" y="78"/>
                  <a:pt x="33" y="84"/>
                  <a:pt x="27" y="89"/>
                </a:cubicBezTo>
                <a:cubicBezTo>
                  <a:pt x="21" y="82"/>
                  <a:pt x="17" y="76"/>
                  <a:pt x="14" y="70"/>
                </a:cubicBezTo>
                <a:cubicBezTo>
                  <a:pt x="12" y="63"/>
                  <a:pt x="11" y="58"/>
                  <a:pt x="14" y="55"/>
                </a:cubicBezTo>
                <a:cubicBezTo>
                  <a:pt x="16" y="51"/>
                  <a:pt x="20" y="48"/>
                  <a:pt x="27" y="48"/>
                </a:cubicBezTo>
                <a:cubicBezTo>
                  <a:pt x="29" y="47"/>
                  <a:pt x="31" y="47"/>
                  <a:pt x="34" y="47"/>
                </a:cubicBezTo>
                <a:cubicBezTo>
                  <a:pt x="39" y="47"/>
                  <a:pt x="44" y="48"/>
                  <a:pt x="50" y="49"/>
                </a:cubicBezTo>
                <a:close/>
                <a:moveTo>
                  <a:pt x="14" y="126"/>
                </a:moveTo>
                <a:cubicBezTo>
                  <a:pt x="17" y="120"/>
                  <a:pt x="21" y="114"/>
                  <a:pt x="27" y="107"/>
                </a:cubicBezTo>
                <a:cubicBezTo>
                  <a:pt x="33" y="112"/>
                  <a:pt x="39" y="118"/>
                  <a:pt x="46" y="123"/>
                </a:cubicBezTo>
                <a:cubicBezTo>
                  <a:pt x="47" y="131"/>
                  <a:pt x="48" y="139"/>
                  <a:pt x="50" y="147"/>
                </a:cubicBezTo>
                <a:cubicBezTo>
                  <a:pt x="41" y="148"/>
                  <a:pt x="34" y="149"/>
                  <a:pt x="27" y="148"/>
                </a:cubicBezTo>
                <a:cubicBezTo>
                  <a:pt x="20" y="147"/>
                  <a:pt x="16" y="145"/>
                  <a:pt x="14" y="141"/>
                </a:cubicBezTo>
                <a:cubicBezTo>
                  <a:pt x="11" y="137"/>
                  <a:pt x="12" y="132"/>
                  <a:pt x="14" y="126"/>
                </a:cubicBezTo>
                <a:close/>
                <a:moveTo>
                  <a:pt x="67" y="136"/>
                </a:moveTo>
                <a:cubicBezTo>
                  <a:pt x="69" y="137"/>
                  <a:pt x="71" y="138"/>
                  <a:pt x="73" y="140"/>
                </a:cubicBezTo>
                <a:cubicBezTo>
                  <a:pt x="70" y="141"/>
                  <a:pt x="66" y="142"/>
                  <a:pt x="62" y="143"/>
                </a:cubicBezTo>
                <a:cubicBezTo>
                  <a:pt x="62" y="140"/>
                  <a:pt x="61" y="136"/>
                  <a:pt x="60" y="132"/>
                </a:cubicBezTo>
                <a:cubicBezTo>
                  <a:pt x="62" y="134"/>
                  <a:pt x="64" y="135"/>
                  <a:pt x="67" y="136"/>
                </a:cubicBezTo>
                <a:close/>
                <a:moveTo>
                  <a:pt x="115" y="143"/>
                </a:moveTo>
                <a:cubicBezTo>
                  <a:pt x="112" y="142"/>
                  <a:pt x="108" y="141"/>
                  <a:pt x="104" y="140"/>
                </a:cubicBezTo>
                <a:cubicBezTo>
                  <a:pt x="106" y="139"/>
                  <a:pt x="109" y="137"/>
                  <a:pt x="111" y="136"/>
                </a:cubicBezTo>
                <a:cubicBezTo>
                  <a:pt x="113" y="135"/>
                  <a:pt x="115" y="133"/>
                  <a:pt x="117" y="132"/>
                </a:cubicBezTo>
                <a:cubicBezTo>
                  <a:pt x="117" y="136"/>
                  <a:pt x="116" y="140"/>
                  <a:pt x="115" y="143"/>
                </a:cubicBezTo>
                <a:close/>
                <a:moveTo>
                  <a:pt x="127" y="147"/>
                </a:moveTo>
                <a:cubicBezTo>
                  <a:pt x="129" y="139"/>
                  <a:pt x="130" y="131"/>
                  <a:pt x="131" y="123"/>
                </a:cubicBezTo>
                <a:cubicBezTo>
                  <a:pt x="138" y="118"/>
                  <a:pt x="144" y="112"/>
                  <a:pt x="150" y="107"/>
                </a:cubicBezTo>
                <a:cubicBezTo>
                  <a:pt x="156" y="114"/>
                  <a:pt x="160" y="120"/>
                  <a:pt x="163" y="126"/>
                </a:cubicBezTo>
                <a:cubicBezTo>
                  <a:pt x="166" y="133"/>
                  <a:pt x="166" y="137"/>
                  <a:pt x="164" y="141"/>
                </a:cubicBezTo>
                <a:cubicBezTo>
                  <a:pt x="162" y="145"/>
                  <a:pt x="157" y="147"/>
                  <a:pt x="150" y="148"/>
                </a:cubicBezTo>
                <a:cubicBezTo>
                  <a:pt x="148" y="148"/>
                  <a:pt x="146" y="149"/>
                  <a:pt x="144" y="149"/>
                </a:cubicBezTo>
                <a:cubicBezTo>
                  <a:pt x="139" y="149"/>
                  <a:pt x="133" y="148"/>
                  <a:pt x="127" y="147"/>
                </a:cubicBezTo>
                <a:close/>
              </a:path>
            </a:pathLst>
          </a:custGeom>
          <a:solidFill>
            <a:srgbClr val="01527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Arial" panose="020B0604020202020204"/>
              <a:ea typeface="微软雅黑" panose="020B0503020204020204" pitchFamily="34" charset="-122"/>
              <a:cs typeface="+mn-cs"/>
            </a:endParaRPr>
          </a:p>
        </p:txBody>
      </p:sp>
      <p:sp>
        <p:nvSpPr>
          <p:cNvPr id="37" name="文本框 36"/>
          <p:cNvSpPr txBox="1"/>
          <p:nvPr/>
        </p:nvSpPr>
        <p:spPr>
          <a:xfrm>
            <a:off x="5302865" y="3684532"/>
            <a:ext cx="1674722" cy="738344"/>
          </a:xfrm>
          <a:prstGeom prst="rect">
            <a:avLst/>
          </a:prstGeom>
          <a:noFill/>
        </p:spPr>
        <p:txBody>
          <a:bodyPr wrap="square" rtlCol="0">
            <a:spAutoFit/>
          </a:bodyPr>
          <a:lstStyle/>
          <a:p>
            <a:pPr>
              <a:lnSpc>
                <a:spcPct val="12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38" name="文本框 37"/>
          <p:cNvSpPr txBox="1"/>
          <p:nvPr/>
        </p:nvSpPr>
        <p:spPr>
          <a:xfrm>
            <a:off x="5302865" y="4801807"/>
            <a:ext cx="1674722" cy="738344"/>
          </a:xfrm>
          <a:prstGeom prst="rect">
            <a:avLst/>
          </a:prstGeom>
          <a:noFill/>
        </p:spPr>
        <p:txBody>
          <a:bodyPr wrap="square" rtlCol="0">
            <a:spAutoFit/>
          </a:bodyPr>
          <a:lstStyle/>
          <a:p>
            <a:pPr>
              <a:lnSpc>
                <a:spcPct val="12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39" name="文本框 38"/>
          <p:cNvSpPr txBox="1"/>
          <p:nvPr/>
        </p:nvSpPr>
        <p:spPr>
          <a:xfrm>
            <a:off x="7480096" y="3679548"/>
            <a:ext cx="1674722" cy="738344"/>
          </a:xfrm>
          <a:prstGeom prst="rect">
            <a:avLst/>
          </a:prstGeom>
          <a:noFill/>
        </p:spPr>
        <p:txBody>
          <a:bodyPr wrap="square" rtlCol="0">
            <a:spAutoFit/>
          </a:bodyPr>
          <a:lstStyle/>
          <a:p>
            <a:pPr>
              <a:lnSpc>
                <a:spcPct val="12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40" name="文本框 39"/>
          <p:cNvSpPr txBox="1"/>
          <p:nvPr/>
        </p:nvSpPr>
        <p:spPr>
          <a:xfrm>
            <a:off x="7480096" y="4796823"/>
            <a:ext cx="1674722" cy="738344"/>
          </a:xfrm>
          <a:prstGeom prst="rect">
            <a:avLst/>
          </a:prstGeom>
          <a:noFill/>
        </p:spPr>
        <p:txBody>
          <a:bodyPr wrap="square" rtlCol="0">
            <a:spAutoFit/>
          </a:bodyPr>
          <a:lstStyle/>
          <a:p>
            <a:pPr>
              <a:lnSpc>
                <a:spcPct val="12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41" name="文本框 40"/>
          <p:cNvSpPr txBox="1"/>
          <p:nvPr/>
        </p:nvSpPr>
        <p:spPr>
          <a:xfrm>
            <a:off x="9562953" y="3677056"/>
            <a:ext cx="1674722" cy="738344"/>
          </a:xfrm>
          <a:prstGeom prst="rect">
            <a:avLst/>
          </a:prstGeom>
          <a:noFill/>
        </p:spPr>
        <p:txBody>
          <a:bodyPr wrap="square" rtlCol="0">
            <a:spAutoFit/>
          </a:bodyPr>
          <a:lstStyle/>
          <a:p>
            <a:pPr>
              <a:lnSpc>
                <a:spcPct val="12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
        <p:nvSpPr>
          <p:cNvPr id="42" name="文本框 41"/>
          <p:cNvSpPr txBox="1"/>
          <p:nvPr/>
        </p:nvSpPr>
        <p:spPr>
          <a:xfrm>
            <a:off x="9562953" y="4794331"/>
            <a:ext cx="1674722" cy="738344"/>
          </a:xfrm>
          <a:prstGeom prst="rect">
            <a:avLst/>
          </a:prstGeom>
          <a:noFill/>
        </p:spPr>
        <p:txBody>
          <a:bodyPr wrap="square" rtlCol="0">
            <a:spAutoFit/>
          </a:bodyPr>
          <a:lstStyle/>
          <a:p>
            <a:pPr>
              <a:lnSpc>
                <a:spcPct val="12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linds(horizontal)">
                                      <p:cBhvr>
                                        <p:cTn id="25" dur="500"/>
                                        <p:tgtEl>
                                          <p:spTgt spid="3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linds(horizontal)">
                                      <p:cBhvr>
                                        <p:cTn id="28" dur="500"/>
                                        <p:tgtEl>
                                          <p:spTgt spid="3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linds(horizontal)">
                                      <p:cBhvr>
                                        <p:cTn id="31" dur="500"/>
                                        <p:tgtEl>
                                          <p:spTgt spid="4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37" grpId="0"/>
      <p:bldP spid="38"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6153884" cy="3813718"/>
          </a:xfrm>
          <a:prstGeom prst="rect">
            <a:avLst/>
          </a:prstGeom>
        </p:spPr>
      </p:pic>
      <p:sp>
        <p:nvSpPr>
          <p:cNvPr id="2" name="文本框 1"/>
          <p:cNvSpPr txBox="1"/>
          <p:nvPr/>
        </p:nvSpPr>
        <p:spPr>
          <a:xfrm>
            <a:off x="4894078" y="3176596"/>
            <a:ext cx="6288930" cy="1200329"/>
          </a:xfrm>
          <a:prstGeom prst="rect">
            <a:avLst/>
          </a:prstGeom>
          <a:noFill/>
        </p:spPr>
        <p:txBody>
          <a:bodyPr wrap="square" rtlCol="0">
            <a:spAutoFit/>
          </a:bodyPr>
          <a:lstStyle/>
          <a:p>
            <a:r>
              <a:rPr kumimoji="1" lang="en-US" altLang="zh-CN" sz="7200" dirty="0">
                <a:solidFill>
                  <a:schemeClr val="tx1">
                    <a:lumMod val="75000"/>
                    <a:lumOff val="25000"/>
                  </a:schemeClr>
                </a:solidFill>
                <a:latin typeface="+mj-ea"/>
                <a:ea typeface="+mj-ea"/>
              </a:rPr>
              <a:t>Add title text</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1192028" y="955645"/>
            <a:ext cx="2555508" cy="769441"/>
          </a:xfrm>
          <a:prstGeom prst="rect">
            <a:avLst/>
          </a:prstGeom>
          <a:noFill/>
        </p:spPr>
        <p:txBody>
          <a:bodyPr wrap="none" rtlCol="0">
            <a:spAutoFit/>
          </a:bodyPr>
          <a:lstStyle/>
          <a:p>
            <a:r>
              <a:rPr kumimoji="1" lang="en-US" altLang="zh-CN" sz="4400">
                <a:solidFill>
                  <a:schemeClr val="bg1"/>
                </a:solidFill>
                <a:latin typeface="+mj-ea"/>
                <a:ea typeface="+mj-ea"/>
              </a:rPr>
              <a:t>PART</a:t>
            </a:r>
            <a:r>
              <a:rPr kumimoji="1" lang="zh-CN" altLang="en-US" sz="4400">
                <a:solidFill>
                  <a:schemeClr val="bg1"/>
                </a:solidFill>
                <a:latin typeface="+mj-ea"/>
                <a:ea typeface="+mj-ea"/>
              </a:rPr>
              <a:t> </a:t>
            </a:r>
            <a:r>
              <a:rPr kumimoji="1" lang="en-US" altLang="zh-CN" sz="4400">
                <a:solidFill>
                  <a:schemeClr val="bg1"/>
                </a:solidFill>
                <a:latin typeface="+mj-ea"/>
                <a:ea typeface="+mj-ea"/>
              </a:rPr>
              <a:t>O2</a:t>
            </a:r>
            <a:endParaRPr kumimoji="1" lang="zh-CN" altLang="en-US" sz="4400">
              <a:solidFill>
                <a:schemeClr val="bg1"/>
              </a:solidFill>
              <a:latin typeface="+mj-ea"/>
              <a:ea typeface="+mj-ea"/>
            </a:endParaRPr>
          </a:p>
        </p:txBody>
      </p:sp>
      <p:sp>
        <p:nvSpPr>
          <p:cNvPr id="4" name="文本框 3"/>
          <p:cNvSpPr txBox="1"/>
          <p:nvPr/>
        </p:nvSpPr>
        <p:spPr>
          <a:xfrm>
            <a:off x="4904588" y="4457995"/>
            <a:ext cx="6492951" cy="548548"/>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微软雅黑" panose="020B0503020204020204" pitchFamily="34" charset="-122"/>
                <a:ea typeface="微软雅黑" panose="020B0503020204020204" pitchFamily="34" charset="-122"/>
              </a:rPr>
              <a:t>your content is entered here, or by copying your text, select paste in this box and choose to retain only text. your content is typed here, or by copying your text, select paste in this box.</a:t>
            </a:r>
          </a:p>
        </p:txBody>
      </p:sp>
      <p:pic>
        <p:nvPicPr>
          <p:cNvPr id="6" name="图片 5"/>
          <p:cNvPicPr>
            <a:picLocks noChangeAspect="1"/>
          </p:cNvPicPr>
          <p:nvPr/>
        </p:nvPicPr>
        <p:blipFill>
          <a:blip r:embed="rId4"/>
          <a:stretch>
            <a:fillRect/>
          </a:stretch>
        </p:blipFill>
        <p:spPr>
          <a:xfrm flipV="1">
            <a:off x="0" y="4988933"/>
            <a:ext cx="2959598" cy="1910614"/>
          </a:xfrm>
          <a:prstGeom prst="rect">
            <a:avLst/>
          </a:prstGeom>
        </p:spPr>
      </p:pic>
      <p:sp>
        <p:nvSpPr>
          <p:cNvPr id="7" name="文本框 6"/>
          <p:cNvSpPr txBox="1"/>
          <p:nvPr/>
        </p:nvSpPr>
        <p:spPr>
          <a:xfrm>
            <a:off x="4936119" y="2761106"/>
            <a:ext cx="4708056" cy="523220"/>
          </a:xfrm>
          <a:prstGeom prst="rect">
            <a:avLst/>
          </a:prstGeom>
          <a:noFill/>
        </p:spPr>
        <p:txBody>
          <a:bodyPr wrap="square" rtlCol="0">
            <a:spAutoFit/>
          </a:bodyPr>
          <a:lstStyle/>
          <a:p>
            <a:pPr algn="dist"/>
            <a:r>
              <a:rPr kumimoji="1"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WORK REPORT &amp; PLAN</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858706" y="3083787"/>
            <a:ext cx="1231298" cy="9280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166" y="255291"/>
            <a:ext cx="3100468" cy="584775"/>
          </a:xfrm>
          <a:prstGeom prst="rect">
            <a:avLst/>
          </a:prstGeom>
          <a:noFill/>
        </p:spPr>
        <p:txBody>
          <a:bodyPr wrap="square" rtlCol="0">
            <a:spAutoFit/>
          </a:bodyPr>
          <a:lstStyle/>
          <a:p>
            <a:r>
              <a:rPr kumimoji="1" lang="en-US" altLang="zh-CN" sz="3200" dirty="0">
                <a:solidFill>
                  <a:schemeClr val="tx1">
                    <a:lumMod val="75000"/>
                    <a:lumOff val="25000"/>
                  </a:schemeClr>
                </a:solidFill>
                <a:latin typeface="+mj-ea"/>
                <a:ea typeface="+mj-ea"/>
              </a:rPr>
              <a:t>Add title text</a:t>
            </a:r>
            <a:endParaRPr kumimoji="1" lang="zh-CN" altLang="en-US" sz="3200" dirty="0">
              <a:solidFill>
                <a:schemeClr val="tx1">
                  <a:lumMod val="75000"/>
                  <a:lumOff val="25000"/>
                </a:schemeClr>
              </a:solidFill>
              <a:latin typeface="+mj-ea"/>
              <a:ea typeface="+mj-ea"/>
            </a:endParaRPr>
          </a:p>
        </p:txBody>
      </p:sp>
      <p:sp>
        <p:nvSpPr>
          <p:cNvPr id="3" name="文本框 2"/>
          <p:cNvSpPr txBox="1"/>
          <p:nvPr/>
        </p:nvSpPr>
        <p:spPr>
          <a:xfrm>
            <a:off x="870986" y="763692"/>
            <a:ext cx="2627642" cy="215444"/>
          </a:xfrm>
          <a:prstGeom prst="rect">
            <a:avLst/>
          </a:prstGeom>
          <a:noFill/>
        </p:spPr>
        <p:txBody>
          <a:bodyPr wrap="none" rtlCol="0">
            <a:spAutoFit/>
          </a:bodyPr>
          <a:lstStyle/>
          <a:p>
            <a:r>
              <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rPr>
              <a:t>FILL IN THE TEXT OF THE DOCUMENT TITLE HERE</a:t>
            </a:r>
          </a:p>
        </p:txBody>
      </p:sp>
      <p:sp>
        <p:nvSpPr>
          <p:cNvPr id="4" name="矩形 3"/>
          <p:cNvSpPr/>
          <p:nvPr/>
        </p:nvSpPr>
        <p:spPr>
          <a:xfrm>
            <a:off x="1112942" y="2313182"/>
            <a:ext cx="2406212" cy="1165767"/>
          </a:xfrm>
          <a:prstGeom prst="rect">
            <a:avLst/>
          </a:pr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8846783" y="2313182"/>
            <a:ext cx="2379643" cy="1165767"/>
          </a:xfrm>
          <a:prstGeom prst="rect">
            <a:avLst/>
          </a:prstGeom>
          <a:solidFill>
            <a:srgbClr val="DF2123"/>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3690889" y="2313182"/>
            <a:ext cx="2406212" cy="1165767"/>
          </a:xfrm>
          <a:prstGeom prst="rect">
            <a:avLst/>
          </a:prstGeom>
          <a:solidFill>
            <a:srgbClr val="DF2123"/>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6268836" y="2313182"/>
            <a:ext cx="2406212" cy="1165767"/>
          </a:xfrm>
          <a:prstGeom prst="rect">
            <a:avLst/>
          </a:pr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任意多边形 20"/>
          <p:cNvSpPr/>
          <p:nvPr/>
        </p:nvSpPr>
        <p:spPr>
          <a:xfrm rot="5400000" flipH="1">
            <a:off x="2968142" y="2863171"/>
            <a:ext cx="276467" cy="177507"/>
          </a:xfrm>
          <a:custGeom>
            <a:avLst/>
            <a:gdLst/>
            <a:ahLst/>
            <a:cxnLst/>
            <a:rect l="l" t="t" r="r" b="b"/>
            <a:pathLst>
              <a:path w="231343" h="148535">
                <a:moveTo>
                  <a:pt x="115671" y="0"/>
                </a:moveTo>
                <a:cubicBezTo>
                  <a:pt x="118159" y="0"/>
                  <a:pt x="120311" y="908"/>
                  <a:pt x="122129" y="2726"/>
                </a:cubicBezTo>
                <a:lnTo>
                  <a:pt x="228616" y="109069"/>
                </a:lnTo>
                <a:cubicBezTo>
                  <a:pt x="230434" y="110887"/>
                  <a:pt x="231343" y="113064"/>
                  <a:pt x="231343" y="115599"/>
                </a:cubicBezTo>
                <a:cubicBezTo>
                  <a:pt x="231343" y="118135"/>
                  <a:pt x="230434" y="120311"/>
                  <a:pt x="228616" y="122129"/>
                </a:cubicBezTo>
                <a:lnTo>
                  <a:pt x="204793" y="145809"/>
                </a:lnTo>
                <a:cubicBezTo>
                  <a:pt x="202975" y="147626"/>
                  <a:pt x="200822" y="148535"/>
                  <a:pt x="198335" y="148535"/>
                </a:cubicBezTo>
                <a:cubicBezTo>
                  <a:pt x="195847" y="148535"/>
                  <a:pt x="193694" y="147626"/>
                  <a:pt x="191877" y="145809"/>
                </a:cubicBezTo>
                <a:lnTo>
                  <a:pt x="115671" y="69603"/>
                </a:lnTo>
                <a:lnTo>
                  <a:pt x="39466" y="145809"/>
                </a:lnTo>
                <a:cubicBezTo>
                  <a:pt x="37648" y="147626"/>
                  <a:pt x="35495" y="148535"/>
                  <a:pt x="33008" y="148535"/>
                </a:cubicBezTo>
                <a:cubicBezTo>
                  <a:pt x="30520" y="148535"/>
                  <a:pt x="28368" y="147626"/>
                  <a:pt x="26550" y="145809"/>
                </a:cubicBezTo>
                <a:lnTo>
                  <a:pt x="2727" y="122129"/>
                </a:lnTo>
                <a:cubicBezTo>
                  <a:pt x="909" y="120311"/>
                  <a:pt x="0" y="118135"/>
                  <a:pt x="0" y="115599"/>
                </a:cubicBezTo>
                <a:cubicBezTo>
                  <a:pt x="0" y="113064"/>
                  <a:pt x="909" y="110887"/>
                  <a:pt x="2727" y="109069"/>
                </a:cubicBezTo>
                <a:lnTo>
                  <a:pt x="109213" y="2726"/>
                </a:lnTo>
                <a:cubicBezTo>
                  <a:pt x="111031" y="908"/>
                  <a:pt x="113184" y="0"/>
                  <a:pt x="11567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220335" y="2751869"/>
            <a:ext cx="1797287" cy="400110"/>
          </a:xfrm>
          <a:prstGeom prst="rect">
            <a:avLst/>
          </a:prstGeom>
          <a:noFill/>
          <a:effectLst/>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en-US" altLang="zh-CN" sz="2000" dirty="0">
                <a:solidFill>
                  <a:schemeClr val="bg1"/>
                </a:solidFill>
                <a:latin typeface="微软雅黑" panose="020B0503020204020204" pitchFamily="34" charset="-122"/>
                <a:ea typeface="微软雅黑" panose="020B0503020204020204" pitchFamily="34" charset="-122"/>
              </a:rPr>
              <a:t>Add Subtitle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任意多边形 22"/>
          <p:cNvSpPr/>
          <p:nvPr/>
        </p:nvSpPr>
        <p:spPr>
          <a:xfrm rot="5400000" flipH="1">
            <a:off x="5600655" y="2863171"/>
            <a:ext cx="276467" cy="177507"/>
          </a:xfrm>
          <a:custGeom>
            <a:avLst/>
            <a:gdLst/>
            <a:ahLst/>
            <a:cxnLst/>
            <a:rect l="l" t="t" r="r" b="b"/>
            <a:pathLst>
              <a:path w="231343" h="148535">
                <a:moveTo>
                  <a:pt x="115671" y="0"/>
                </a:moveTo>
                <a:cubicBezTo>
                  <a:pt x="118159" y="0"/>
                  <a:pt x="120311" y="908"/>
                  <a:pt x="122129" y="2726"/>
                </a:cubicBezTo>
                <a:lnTo>
                  <a:pt x="228616" y="109069"/>
                </a:lnTo>
                <a:cubicBezTo>
                  <a:pt x="230434" y="110887"/>
                  <a:pt x="231343" y="113064"/>
                  <a:pt x="231343" y="115599"/>
                </a:cubicBezTo>
                <a:cubicBezTo>
                  <a:pt x="231343" y="118135"/>
                  <a:pt x="230434" y="120311"/>
                  <a:pt x="228616" y="122129"/>
                </a:cubicBezTo>
                <a:lnTo>
                  <a:pt x="204793" y="145809"/>
                </a:lnTo>
                <a:cubicBezTo>
                  <a:pt x="202975" y="147626"/>
                  <a:pt x="200822" y="148535"/>
                  <a:pt x="198335" y="148535"/>
                </a:cubicBezTo>
                <a:cubicBezTo>
                  <a:pt x="195847" y="148535"/>
                  <a:pt x="193694" y="147626"/>
                  <a:pt x="191877" y="145809"/>
                </a:cubicBezTo>
                <a:lnTo>
                  <a:pt x="115671" y="69603"/>
                </a:lnTo>
                <a:lnTo>
                  <a:pt x="39466" y="145809"/>
                </a:lnTo>
                <a:cubicBezTo>
                  <a:pt x="37648" y="147626"/>
                  <a:pt x="35495" y="148535"/>
                  <a:pt x="33008" y="148535"/>
                </a:cubicBezTo>
                <a:cubicBezTo>
                  <a:pt x="30520" y="148535"/>
                  <a:pt x="28368" y="147626"/>
                  <a:pt x="26550" y="145809"/>
                </a:cubicBezTo>
                <a:lnTo>
                  <a:pt x="2727" y="122129"/>
                </a:lnTo>
                <a:cubicBezTo>
                  <a:pt x="909" y="120311"/>
                  <a:pt x="0" y="118135"/>
                  <a:pt x="0" y="115599"/>
                </a:cubicBezTo>
                <a:cubicBezTo>
                  <a:pt x="0" y="113064"/>
                  <a:pt x="909" y="110887"/>
                  <a:pt x="2727" y="109069"/>
                </a:cubicBezTo>
                <a:lnTo>
                  <a:pt x="109213" y="2726"/>
                </a:lnTo>
                <a:cubicBezTo>
                  <a:pt x="111031" y="908"/>
                  <a:pt x="113184" y="0"/>
                  <a:pt x="11567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3852848" y="2751869"/>
            <a:ext cx="1797287" cy="400110"/>
          </a:xfrm>
          <a:prstGeom prst="rect">
            <a:avLst/>
          </a:prstGeom>
          <a:noFill/>
          <a:effectLst/>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en-US" altLang="zh-CN" sz="2000" dirty="0">
                <a:solidFill>
                  <a:schemeClr val="bg1"/>
                </a:solidFill>
                <a:latin typeface="微软雅黑" panose="020B0503020204020204" pitchFamily="34" charset="-122"/>
                <a:ea typeface="微软雅黑" panose="020B0503020204020204" pitchFamily="34" charset="-122"/>
              </a:rPr>
              <a:t>Add Subtitle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任意多边形 24"/>
          <p:cNvSpPr/>
          <p:nvPr/>
        </p:nvSpPr>
        <p:spPr>
          <a:xfrm rot="5400000" flipH="1">
            <a:off x="8178602" y="2863171"/>
            <a:ext cx="276467" cy="177507"/>
          </a:xfrm>
          <a:custGeom>
            <a:avLst/>
            <a:gdLst/>
            <a:ahLst/>
            <a:cxnLst/>
            <a:rect l="l" t="t" r="r" b="b"/>
            <a:pathLst>
              <a:path w="231343" h="148535">
                <a:moveTo>
                  <a:pt x="115671" y="0"/>
                </a:moveTo>
                <a:cubicBezTo>
                  <a:pt x="118159" y="0"/>
                  <a:pt x="120311" y="908"/>
                  <a:pt x="122129" y="2726"/>
                </a:cubicBezTo>
                <a:lnTo>
                  <a:pt x="228616" y="109069"/>
                </a:lnTo>
                <a:cubicBezTo>
                  <a:pt x="230434" y="110887"/>
                  <a:pt x="231343" y="113064"/>
                  <a:pt x="231343" y="115599"/>
                </a:cubicBezTo>
                <a:cubicBezTo>
                  <a:pt x="231343" y="118135"/>
                  <a:pt x="230434" y="120311"/>
                  <a:pt x="228616" y="122129"/>
                </a:cubicBezTo>
                <a:lnTo>
                  <a:pt x="204793" y="145809"/>
                </a:lnTo>
                <a:cubicBezTo>
                  <a:pt x="202975" y="147626"/>
                  <a:pt x="200822" y="148535"/>
                  <a:pt x="198335" y="148535"/>
                </a:cubicBezTo>
                <a:cubicBezTo>
                  <a:pt x="195847" y="148535"/>
                  <a:pt x="193694" y="147626"/>
                  <a:pt x="191877" y="145809"/>
                </a:cubicBezTo>
                <a:lnTo>
                  <a:pt x="115671" y="69603"/>
                </a:lnTo>
                <a:lnTo>
                  <a:pt x="39466" y="145809"/>
                </a:lnTo>
                <a:cubicBezTo>
                  <a:pt x="37648" y="147626"/>
                  <a:pt x="35495" y="148535"/>
                  <a:pt x="33008" y="148535"/>
                </a:cubicBezTo>
                <a:cubicBezTo>
                  <a:pt x="30520" y="148535"/>
                  <a:pt x="28368" y="147626"/>
                  <a:pt x="26550" y="145809"/>
                </a:cubicBezTo>
                <a:lnTo>
                  <a:pt x="2727" y="122129"/>
                </a:lnTo>
                <a:cubicBezTo>
                  <a:pt x="909" y="120311"/>
                  <a:pt x="0" y="118135"/>
                  <a:pt x="0" y="115599"/>
                </a:cubicBezTo>
                <a:cubicBezTo>
                  <a:pt x="0" y="113064"/>
                  <a:pt x="909" y="110887"/>
                  <a:pt x="2727" y="109069"/>
                </a:cubicBezTo>
                <a:lnTo>
                  <a:pt x="109213" y="2726"/>
                </a:lnTo>
                <a:cubicBezTo>
                  <a:pt x="111031" y="908"/>
                  <a:pt x="113184" y="0"/>
                  <a:pt x="11567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30795" y="2751869"/>
            <a:ext cx="1797287" cy="400110"/>
          </a:xfrm>
          <a:prstGeom prst="rect">
            <a:avLst/>
          </a:prstGeom>
          <a:noFill/>
          <a:effectLst/>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en-US" altLang="zh-CN" sz="2000" dirty="0">
                <a:solidFill>
                  <a:schemeClr val="bg1"/>
                </a:solidFill>
                <a:latin typeface="微软雅黑" panose="020B0503020204020204" pitchFamily="34" charset="-122"/>
                <a:ea typeface="微软雅黑" panose="020B0503020204020204" pitchFamily="34" charset="-122"/>
              </a:rPr>
              <a:t>Add Subtitle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任意多边形 26"/>
          <p:cNvSpPr/>
          <p:nvPr/>
        </p:nvSpPr>
        <p:spPr>
          <a:xfrm rot="5400000" flipH="1">
            <a:off x="10722760" y="2863171"/>
            <a:ext cx="276467" cy="177507"/>
          </a:xfrm>
          <a:custGeom>
            <a:avLst/>
            <a:gdLst/>
            <a:ahLst/>
            <a:cxnLst/>
            <a:rect l="l" t="t" r="r" b="b"/>
            <a:pathLst>
              <a:path w="231343" h="148535">
                <a:moveTo>
                  <a:pt x="115671" y="0"/>
                </a:moveTo>
                <a:cubicBezTo>
                  <a:pt x="118159" y="0"/>
                  <a:pt x="120311" y="908"/>
                  <a:pt x="122129" y="2726"/>
                </a:cubicBezTo>
                <a:lnTo>
                  <a:pt x="228616" y="109069"/>
                </a:lnTo>
                <a:cubicBezTo>
                  <a:pt x="230434" y="110887"/>
                  <a:pt x="231343" y="113064"/>
                  <a:pt x="231343" y="115599"/>
                </a:cubicBezTo>
                <a:cubicBezTo>
                  <a:pt x="231343" y="118135"/>
                  <a:pt x="230434" y="120311"/>
                  <a:pt x="228616" y="122129"/>
                </a:cubicBezTo>
                <a:lnTo>
                  <a:pt x="204793" y="145809"/>
                </a:lnTo>
                <a:cubicBezTo>
                  <a:pt x="202975" y="147626"/>
                  <a:pt x="200822" y="148535"/>
                  <a:pt x="198335" y="148535"/>
                </a:cubicBezTo>
                <a:cubicBezTo>
                  <a:pt x="195847" y="148535"/>
                  <a:pt x="193694" y="147626"/>
                  <a:pt x="191877" y="145809"/>
                </a:cubicBezTo>
                <a:lnTo>
                  <a:pt x="115671" y="69603"/>
                </a:lnTo>
                <a:lnTo>
                  <a:pt x="39466" y="145809"/>
                </a:lnTo>
                <a:cubicBezTo>
                  <a:pt x="37648" y="147626"/>
                  <a:pt x="35495" y="148535"/>
                  <a:pt x="33008" y="148535"/>
                </a:cubicBezTo>
                <a:cubicBezTo>
                  <a:pt x="30520" y="148535"/>
                  <a:pt x="28368" y="147626"/>
                  <a:pt x="26550" y="145809"/>
                </a:cubicBezTo>
                <a:lnTo>
                  <a:pt x="2727" y="122129"/>
                </a:lnTo>
                <a:cubicBezTo>
                  <a:pt x="909" y="120311"/>
                  <a:pt x="0" y="118135"/>
                  <a:pt x="0" y="115599"/>
                </a:cubicBezTo>
                <a:cubicBezTo>
                  <a:pt x="0" y="113064"/>
                  <a:pt x="909" y="110887"/>
                  <a:pt x="2727" y="109069"/>
                </a:cubicBezTo>
                <a:lnTo>
                  <a:pt x="109213" y="2726"/>
                </a:lnTo>
                <a:cubicBezTo>
                  <a:pt x="111031" y="908"/>
                  <a:pt x="113184" y="0"/>
                  <a:pt x="11567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974953" y="2751869"/>
            <a:ext cx="1797287" cy="400110"/>
          </a:xfrm>
          <a:prstGeom prst="rect">
            <a:avLst/>
          </a:prstGeom>
          <a:noFill/>
          <a:effectLst/>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en-US" altLang="zh-CN" sz="2000" dirty="0">
                <a:solidFill>
                  <a:schemeClr val="bg1"/>
                </a:solidFill>
                <a:latin typeface="微软雅黑" panose="020B0503020204020204" pitchFamily="34" charset="-122"/>
                <a:ea typeface="微软雅黑" panose="020B0503020204020204" pitchFamily="34" charset="-122"/>
              </a:rPr>
              <a:t>Add Subtitle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787459" y="4092493"/>
            <a:ext cx="2258952" cy="400110"/>
          </a:xfrm>
          <a:prstGeom prst="rect">
            <a:avLst/>
          </a:prstGeom>
          <a:noFill/>
          <a:effectLst/>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rPr>
              <a:t>Add Subtitle</a:t>
            </a:r>
            <a:endPar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矩形 16"/>
          <p:cNvSpPr/>
          <p:nvPr/>
        </p:nvSpPr>
        <p:spPr>
          <a:xfrm>
            <a:off x="1787459" y="4492603"/>
            <a:ext cx="2375716" cy="673005"/>
          </a:xfrm>
          <a:prstGeom prst="rect">
            <a:avLst/>
          </a:prstGeom>
          <a:effectLst/>
        </p:spPr>
        <p:txBody>
          <a:bodyPr wrap="square">
            <a:spAutoFit/>
          </a:bodyPr>
          <a:lstStyle/>
          <a:p>
            <a:pPr>
              <a:lnSpc>
                <a:spcPct val="130000"/>
              </a:lnSpc>
            </a:pPr>
            <a:r>
              <a:rPr lang="en-US" altLang="zh-CN" sz="1000" dirty="0">
                <a:solidFill>
                  <a:srgbClr val="777C90"/>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000" dirty="0">
              <a:solidFill>
                <a:srgbClr val="777C90"/>
              </a:solidFill>
              <a:latin typeface="微软雅黑" panose="020B0503020204020204" pitchFamily="34" charset="-122"/>
              <a:ea typeface="微软雅黑" panose="020B0503020204020204" pitchFamily="34" charset="-122"/>
            </a:endParaRPr>
          </a:p>
        </p:txBody>
      </p:sp>
      <p:sp>
        <p:nvSpPr>
          <p:cNvPr id="18" name="Freeform 46"/>
          <p:cNvSpPr>
            <a:spLocks noEditPoints="1"/>
          </p:cNvSpPr>
          <p:nvPr/>
        </p:nvSpPr>
        <p:spPr bwMode="auto">
          <a:xfrm>
            <a:off x="1472961" y="4495260"/>
            <a:ext cx="105873" cy="270676"/>
          </a:xfrm>
          <a:custGeom>
            <a:avLst/>
            <a:gdLst>
              <a:gd name="T0" fmla="*/ 28 w 44"/>
              <a:gd name="T1" fmla="*/ 113 h 113"/>
              <a:gd name="T2" fmla="*/ 18 w 44"/>
              <a:gd name="T3" fmla="*/ 113 h 113"/>
              <a:gd name="T4" fmla="*/ 0 w 44"/>
              <a:gd name="T5" fmla="*/ 99 h 113"/>
              <a:gd name="T6" fmla="*/ 0 w 44"/>
              <a:gd name="T7" fmla="*/ 19 h 113"/>
              <a:gd name="T8" fmla="*/ 21 w 44"/>
              <a:gd name="T9" fmla="*/ 0 h 113"/>
              <a:gd name="T10" fmla="*/ 44 w 44"/>
              <a:gd name="T11" fmla="*/ 19 h 113"/>
              <a:gd name="T12" fmla="*/ 44 w 44"/>
              <a:gd name="T13" fmla="*/ 99 h 113"/>
              <a:gd name="T14" fmla="*/ 28 w 44"/>
              <a:gd name="T15" fmla="*/ 113 h 113"/>
              <a:gd name="T16" fmla="*/ 21 w 44"/>
              <a:gd name="T17" fmla="*/ 12 h 113"/>
              <a:gd name="T18" fmla="*/ 12 w 44"/>
              <a:gd name="T19" fmla="*/ 19 h 113"/>
              <a:gd name="T20" fmla="*/ 12 w 44"/>
              <a:gd name="T21" fmla="*/ 99 h 113"/>
              <a:gd name="T22" fmla="*/ 18 w 44"/>
              <a:gd name="T23" fmla="*/ 101 h 113"/>
              <a:gd name="T24" fmla="*/ 28 w 44"/>
              <a:gd name="T25" fmla="*/ 101 h 113"/>
              <a:gd name="T26" fmla="*/ 32 w 44"/>
              <a:gd name="T27" fmla="*/ 99 h 113"/>
              <a:gd name="T28" fmla="*/ 32 w 44"/>
              <a:gd name="T29" fmla="*/ 19 h 113"/>
              <a:gd name="T30" fmla="*/ 21 w 44"/>
              <a:gd name="T31" fmla="*/ 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13">
                <a:moveTo>
                  <a:pt x="28" y="113"/>
                </a:moveTo>
                <a:cubicBezTo>
                  <a:pt x="18" y="113"/>
                  <a:pt x="18" y="113"/>
                  <a:pt x="18" y="113"/>
                </a:cubicBezTo>
                <a:cubicBezTo>
                  <a:pt x="8" y="113"/>
                  <a:pt x="0" y="107"/>
                  <a:pt x="0" y="99"/>
                </a:cubicBezTo>
                <a:cubicBezTo>
                  <a:pt x="0" y="19"/>
                  <a:pt x="0" y="19"/>
                  <a:pt x="0" y="19"/>
                </a:cubicBezTo>
                <a:cubicBezTo>
                  <a:pt x="0" y="8"/>
                  <a:pt x="9" y="0"/>
                  <a:pt x="21" y="0"/>
                </a:cubicBezTo>
                <a:cubicBezTo>
                  <a:pt x="32" y="0"/>
                  <a:pt x="44" y="7"/>
                  <a:pt x="44" y="19"/>
                </a:cubicBezTo>
                <a:cubicBezTo>
                  <a:pt x="44" y="99"/>
                  <a:pt x="44" y="99"/>
                  <a:pt x="44" y="99"/>
                </a:cubicBezTo>
                <a:cubicBezTo>
                  <a:pt x="44" y="107"/>
                  <a:pt x="38" y="113"/>
                  <a:pt x="28" y="113"/>
                </a:cubicBezTo>
                <a:close/>
                <a:moveTo>
                  <a:pt x="21" y="12"/>
                </a:moveTo>
                <a:cubicBezTo>
                  <a:pt x="17" y="12"/>
                  <a:pt x="12" y="14"/>
                  <a:pt x="12" y="19"/>
                </a:cubicBezTo>
                <a:cubicBezTo>
                  <a:pt x="12" y="99"/>
                  <a:pt x="12" y="99"/>
                  <a:pt x="12" y="99"/>
                </a:cubicBezTo>
                <a:cubicBezTo>
                  <a:pt x="12" y="100"/>
                  <a:pt x="15" y="101"/>
                  <a:pt x="18" y="101"/>
                </a:cubicBezTo>
                <a:cubicBezTo>
                  <a:pt x="28" y="101"/>
                  <a:pt x="28" y="101"/>
                  <a:pt x="28" y="101"/>
                </a:cubicBezTo>
                <a:cubicBezTo>
                  <a:pt x="32" y="101"/>
                  <a:pt x="32" y="100"/>
                  <a:pt x="32" y="99"/>
                </a:cubicBezTo>
                <a:cubicBezTo>
                  <a:pt x="32" y="19"/>
                  <a:pt x="32" y="19"/>
                  <a:pt x="32" y="19"/>
                </a:cubicBezTo>
                <a:cubicBezTo>
                  <a:pt x="32" y="14"/>
                  <a:pt x="26" y="12"/>
                  <a:pt x="21"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19" name="Freeform 47"/>
          <p:cNvSpPr/>
          <p:nvPr/>
        </p:nvSpPr>
        <p:spPr bwMode="auto">
          <a:xfrm>
            <a:off x="1281191" y="4259542"/>
            <a:ext cx="258690" cy="264683"/>
          </a:xfrm>
          <a:custGeom>
            <a:avLst/>
            <a:gdLst>
              <a:gd name="T0" fmla="*/ 102 w 108"/>
              <a:gd name="T1" fmla="*/ 111 h 111"/>
              <a:gd name="T2" fmla="*/ 96 w 108"/>
              <a:gd name="T3" fmla="*/ 105 h 111"/>
              <a:gd name="T4" fmla="*/ 96 w 108"/>
              <a:gd name="T5" fmla="*/ 70 h 111"/>
              <a:gd name="T6" fmla="*/ 94 w 108"/>
              <a:gd name="T7" fmla="*/ 68 h 111"/>
              <a:gd name="T8" fmla="*/ 14 w 108"/>
              <a:gd name="T9" fmla="*/ 68 h 111"/>
              <a:gd name="T10" fmla="*/ 0 w 108"/>
              <a:gd name="T11" fmla="*/ 54 h 111"/>
              <a:gd name="T12" fmla="*/ 0 w 108"/>
              <a:gd name="T13" fmla="*/ 14 h 111"/>
              <a:gd name="T14" fmla="*/ 14 w 108"/>
              <a:gd name="T15" fmla="*/ 0 h 111"/>
              <a:gd name="T16" fmla="*/ 22 w 108"/>
              <a:gd name="T17" fmla="*/ 0 h 111"/>
              <a:gd name="T18" fmla="*/ 28 w 108"/>
              <a:gd name="T19" fmla="*/ 6 h 111"/>
              <a:gd name="T20" fmla="*/ 22 w 108"/>
              <a:gd name="T21" fmla="*/ 12 h 111"/>
              <a:gd name="T22" fmla="*/ 14 w 108"/>
              <a:gd name="T23" fmla="*/ 12 h 111"/>
              <a:gd name="T24" fmla="*/ 12 w 108"/>
              <a:gd name="T25" fmla="*/ 14 h 111"/>
              <a:gd name="T26" fmla="*/ 12 w 108"/>
              <a:gd name="T27" fmla="*/ 54 h 111"/>
              <a:gd name="T28" fmla="*/ 14 w 108"/>
              <a:gd name="T29" fmla="*/ 56 h 111"/>
              <a:gd name="T30" fmla="*/ 94 w 108"/>
              <a:gd name="T31" fmla="*/ 56 h 111"/>
              <a:gd name="T32" fmla="*/ 108 w 108"/>
              <a:gd name="T33" fmla="*/ 70 h 111"/>
              <a:gd name="T34" fmla="*/ 108 w 108"/>
              <a:gd name="T35" fmla="*/ 105 h 111"/>
              <a:gd name="T36" fmla="*/ 102 w 10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10">
                <a:moveTo>
                  <a:pt x="102" y="111"/>
                </a:moveTo>
                <a:cubicBezTo>
                  <a:pt x="99" y="111"/>
                  <a:pt x="96" y="108"/>
                  <a:pt x="96" y="105"/>
                </a:cubicBezTo>
                <a:cubicBezTo>
                  <a:pt x="96" y="70"/>
                  <a:pt x="96" y="70"/>
                  <a:pt x="96" y="70"/>
                </a:cubicBezTo>
                <a:cubicBezTo>
                  <a:pt x="96" y="69"/>
                  <a:pt x="95" y="68"/>
                  <a:pt x="94" y="68"/>
                </a:cubicBezTo>
                <a:cubicBezTo>
                  <a:pt x="14" y="68"/>
                  <a:pt x="14" y="68"/>
                  <a:pt x="14" y="68"/>
                </a:cubicBezTo>
                <a:cubicBezTo>
                  <a:pt x="6" y="68"/>
                  <a:pt x="0" y="62"/>
                  <a:pt x="0" y="54"/>
                </a:cubicBezTo>
                <a:cubicBezTo>
                  <a:pt x="0" y="14"/>
                  <a:pt x="0" y="14"/>
                  <a:pt x="0" y="14"/>
                </a:cubicBezTo>
                <a:cubicBezTo>
                  <a:pt x="0" y="6"/>
                  <a:pt x="6" y="0"/>
                  <a:pt x="14" y="0"/>
                </a:cubicBezTo>
                <a:cubicBezTo>
                  <a:pt x="22" y="0"/>
                  <a:pt x="22" y="0"/>
                  <a:pt x="22" y="0"/>
                </a:cubicBezTo>
                <a:cubicBezTo>
                  <a:pt x="25" y="0"/>
                  <a:pt x="28" y="3"/>
                  <a:pt x="28" y="6"/>
                </a:cubicBezTo>
                <a:cubicBezTo>
                  <a:pt x="28" y="9"/>
                  <a:pt x="25" y="12"/>
                  <a:pt x="22" y="12"/>
                </a:cubicBezTo>
                <a:cubicBezTo>
                  <a:pt x="14" y="12"/>
                  <a:pt x="14" y="12"/>
                  <a:pt x="14" y="12"/>
                </a:cubicBezTo>
                <a:cubicBezTo>
                  <a:pt x="13" y="12"/>
                  <a:pt x="12" y="13"/>
                  <a:pt x="12" y="14"/>
                </a:cubicBezTo>
                <a:cubicBezTo>
                  <a:pt x="12" y="54"/>
                  <a:pt x="12" y="54"/>
                  <a:pt x="12" y="54"/>
                </a:cubicBezTo>
                <a:cubicBezTo>
                  <a:pt x="12" y="55"/>
                  <a:pt x="13" y="56"/>
                  <a:pt x="14" y="56"/>
                </a:cubicBezTo>
                <a:cubicBezTo>
                  <a:pt x="94" y="56"/>
                  <a:pt x="94" y="56"/>
                  <a:pt x="94" y="56"/>
                </a:cubicBezTo>
                <a:cubicBezTo>
                  <a:pt x="102" y="56"/>
                  <a:pt x="108" y="62"/>
                  <a:pt x="108" y="70"/>
                </a:cubicBezTo>
                <a:cubicBezTo>
                  <a:pt x="108" y="105"/>
                  <a:pt x="108" y="105"/>
                  <a:pt x="108" y="105"/>
                </a:cubicBezTo>
                <a:cubicBezTo>
                  <a:pt x="108" y="108"/>
                  <a:pt x="105" y="111"/>
                  <a:pt x="102" y="111"/>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0" name="Freeform 48"/>
          <p:cNvSpPr>
            <a:spLocks noEditPoints="1"/>
          </p:cNvSpPr>
          <p:nvPr/>
        </p:nvSpPr>
        <p:spPr bwMode="auto">
          <a:xfrm>
            <a:off x="1320145" y="4182634"/>
            <a:ext cx="373552" cy="162805"/>
          </a:xfrm>
          <a:custGeom>
            <a:avLst/>
            <a:gdLst>
              <a:gd name="T0" fmla="*/ 150 w 156"/>
              <a:gd name="T1" fmla="*/ 68 h 68"/>
              <a:gd name="T2" fmla="*/ 6 w 156"/>
              <a:gd name="T3" fmla="*/ 68 h 68"/>
              <a:gd name="T4" fmla="*/ 0 w 156"/>
              <a:gd name="T5" fmla="*/ 62 h 68"/>
              <a:gd name="T6" fmla="*/ 0 w 156"/>
              <a:gd name="T7" fmla="*/ 6 h 68"/>
              <a:gd name="T8" fmla="*/ 6 w 156"/>
              <a:gd name="T9" fmla="*/ 0 h 68"/>
              <a:gd name="T10" fmla="*/ 150 w 156"/>
              <a:gd name="T11" fmla="*/ 0 h 68"/>
              <a:gd name="T12" fmla="*/ 156 w 156"/>
              <a:gd name="T13" fmla="*/ 6 h 68"/>
              <a:gd name="T14" fmla="*/ 156 w 156"/>
              <a:gd name="T15" fmla="*/ 62 h 68"/>
              <a:gd name="T16" fmla="*/ 150 w 156"/>
              <a:gd name="T17" fmla="*/ 68 h 68"/>
              <a:gd name="T18" fmla="*/ 12 w 156"/>
              <a:gd name="T19" fmla="*/ 56 h 68"/>
              <a:gd name="T20" fmla="*/ 144 w 156"/>
              <a:gd name="T21" fmla="*/ 56 h 68"/>
              <a:gd name="T22" fmla="*/ 144 w 156"/>
              <a:gd name="T23" fmla="*/ 12 h 68"/>
              <a:gd name="T24" fmla="*/ 12 w 156"/>
              <a:gd name="T25" fmla="*/ 12 h 68"/>
              <a:gd name="T26" fmla="*/ 12 w 156"/>
              <a:gd name="T27"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68">
                <a:moveTo>
                  <a:pt x="150" y="68"/>
                </a:moveTo>
                <a:cubicBezTo>
                  <a:pt x="6" y="68"/>
                  <a:pt x="6" y="68"/>
                  <a:pt x="6" y="68"/>
                </a:cubicBezTo>
                <a:cubicBezTo>
                  <a:pt x="3" y="68"/>
                  <a:pt x="0" y="65"/>
                  <a:pt x="0" y="62"/>
                </a:cubicBezTo>
                <a:cubicBezTo>
                  <a:pt x="0" y="6"/>
                  <a:pt x="0" y="6"/>
                  <a:pt x="0" y="6"/>
                </a:cubicBezTo>
                <a:cubicBezTo>
                  <a:pt x="0" y="3"/>
                  <a:pt x="3" y="0"/>
                  <a:pt x="6" y="0"/>
                </a:cubicBezTo>
                <a:cubicBezTo>
                  <a:pt x="150" y="0"/>
                  <a:pt x="150" y="0"/>
                  <a:pt x="150" y="0"/>
                </a:cubicBezTo>
                <a:cubicBezTo>
                  <a:pt x="153" y="0"/>
                  <a:pt x="156" y="3"/>
                  <a:pt x="156" y="6"/>
                </a:cubicBezTo>
                <a:cubicBezTo>
                  <a:pt x="156" y="62"/>
                  <a:pt x="156" y="62"/>
                  <a:pt x="156" y="62"/>
                </a:cubicBezTo>
                <a:cubicBezTo>
                  <a:pt x="156" y="65"/>
                  <a:pt x="153" y="68"/>
                  <a:pt x="150" y="68"/>
                </a:cubicBezTo>
                <a:close/>
                <a:moveTo>
                  <a:pt x="12" y="56"/>
                </a:moveTo>
                <a:cubicBezTo>
                  <a:pt x="144" y="56"/>
                  <a:pt x="144" y="56"/>
                  <a:pt x="144" y="56"/>
                </a:cubicBezTo>
                <a:cubicBezTo>
                  <a:pt x="144" y="12"/>
                  <a:pt x="144" y="12"/>
                  <a:pt x="144" y="12"/>
                </a:cubicBezTo>
                <a:cubicBezTo>
                  <a:pt x="12" y="12"/>
                  <a:pt x="12" y="12"/>
                  <a:pt x="12" y="12"/>
                </a:cubicBezTo>
                <a:lnTo>
                  <a:pt x="12" y="56"/>
                </a:ln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1" name="Freeform 49"/>
          <p:cNvSpPr/>
          <p:nvPr/>
        </p:nvSpPr>
        <p:spPr bwMode="auto">
          <a:xfrm>
            <a:off x="1664731" y="4254548"/>
            <a:ext cx="57931" cy="28966"/>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10"/>
                  <a:pt x="0" y="6"/>
                </a:cubicBezTo>
                <a:cubicBezTo>
                  <a:pt x="0" y="3"/>
                  <a:pt x="3" y="0"/>
                  <a:pt x="6" y="0"/>
                </a:cubicBezTo>
                <a:cubicBezTo>
                  <a:pt x="18" y="0"/>
                  <a:pt x="18" y="0"/>
                  <a:pt x="18" y="0"/>
                </a:cubicBezTo>
                <a:cubicBezTo>
                  <a:pt x="21" y="0"/>
                  <a:pt x="24" y="3"/>
                  <a:pt x="24" y="6"/>
                </a:cubicBezTo>
                <a:cubicBezTo>
                  <a:pt x="24" y="10"/>
                  <a:pt x="21" y="12"/>
                  <a:pt x="18"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2" name="Freeform 65"/>
          <p:cNvSpPr>
            <a:spLocks noEditPoints="1"/>
          </p:cNvSpPr>
          <p:nvPr/>
        </p:nvSpPr>
        <p:spPr bwMode="auto">
          <a:xfrm>
            <a:off x="8366492" y="4252960"/>
            <a:ext cx="146177" cy="521915"/>
          </a:xfrm>
          <a:custGeom>
            <a:avLst/>
            <a:gdLst>
              <a:gd name="T0" fmla="*/ 31 w 60"/>
              <a:gd name="T1" fmla="*/ 212 h 212"/>
              <a:gd name="T2" fmla="*/ 0 w 60"/>
              <a:gd name="T3" fmla="*/ 186 h 212"/>
              <a:gd name="T4" fmla="*/ 0 w 60"/>
              <a:gd name="T5" fmla="*/ 54 h 212"/>
              <a:gd name="T6" fmla="*/ 1 w 60"/>
              <a:gd name="T7" fmla="*/ 51 h 212"/>
              <a:gd name="T8" fmla="*/ 25 w 60"/>
              <a:gd name="T9" fmla="*/ 3 h 212"/>
              <a:gd name="T10" fmla="*/ 30 w 60"/>
              <a:gd name="T11" fmla="*/ 0 h 212"/>
              <a:gd name="T12" fmla="*/ 35 w 60"/>
              <a:gd name="T13" fmla="*/ 3 h 212"/>
              <a:gd name="T14" fmla="*/ 59 w 60"/>
              <a:gd name="T15" fmla="*/ 51 h 212"/>
              <a:gd name="T16" fmla="*/ 60 w 60"/>
              <a:gd name="T17" fmla="*/ 54 h 212"/>
              <a:gd name="T18" fmla="*/ 60 w 60"/>
              <a:gd name="T19" fmla="*/ 186 h 212"/>
              <a:gd name="T20" fmla="*/ 31 w 60"/>
              <a:gd name="T21" fmla="*/ 212 h 212"/>
              <a:gd name="T22" fmla="*/ 12 w 60"/>
              <a:gd name="T23" fmla="*/ 55 h 212"/>
              <a:gd name="T24" fmla="*/ 12 w 60"/>
              <a:gd name="T25" fmla="*/ 186 h 212"/>
              <a:gd name="T26" fmla="*/ 31 w 60"/>
              <a:gd name="T27" fmla="*/ 200 h 212"/>
              <a:gd name="T28" fmla="*/ 48 w 60"/>
              <a:gd name="T29" fmla="*/ 186 h 212"/>
              <a:gd name="T30" fmla="*/ 48 w 60"/>
              <a:gd name="T31" fmla="*/ 55 h 212"/>
              <a:gd name="T32" fmla="*/ 30 w 60"/>
              <a:gd name="T33" fmla="*/ 19 h 212"/>
              <a:gd name="T34" fmla="*/ 12 w 60"/>
              <a:gd name="T35" fmla="*/ 5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1">
                <a:moveTo>
                  <a:pt x="31" y="212"/>
                </a:moveTo>
                <a:cubicBezTo>
                  <a:pt x="17" y="212"/>
                  <a:pt x="0" y="201"/>
                  <a:pt x="0" y="186"/>
                </a:cubicBezTo>
                <a:cubicBezTo>
                  <a:pt x="0" y="54"/>
                  <a:pt x="0" y="54"/>
                  <a:pt x="0" y="54"/>
                </a:cubicBezTo>
                <a:cubicBezTo>
                  <a:pt x="0" y="53"/>
                  <a:pt x="0" y="52"/>
                  <a:pt x="1" y="51"/>
                </a:cubicBezTo>
                <a:cubicBezTo>
                  <a:pt x="25" y="3"/>
                  <a:pt x="25" y="3"/>
                  <a:pt x="25" y="3"/>
                </a:cubicBezTo>
                <a:cubicBezTo>
                  <a:pt x="26" y="1"/>
                  <a:pt x="28" y="0"/>
                  <a:pt x="30" y="0"/>
                </a:cubicBezTo>
                <a:cubicBezTo>
                  <a:pt x="32" y="0"/>
                  <a:pt x="34" y="1"/>
                  <a:pt x="35" y="3"/>
                </a:cubicBezTo>
                <a:cubicBezTo>
                  <a:pt x="59" y="51"/>
                  <a:pt x="59" y="51"/>
                  <a:pt x="59" y="51"/>
                </a:cubicBezTo>
                <a:cubicBezTo>
                  <a:pt x="60" y="52"/>
                  <a:pt x="60" y="53"/>
                  <a:pt x="60" y="54"/>
                </a:cubicBezTo>
                <a:cubicBezTo>
                  <a:pt x="60" y="186"/>
                  <a:pt x="60" y="186"/>
                  <a:pt x="60" y="186"/>
                </a:cubicBezTo>
                <a:cubicBezTo>
                  <a:pt x="60" y="201"/>
                  <a:pt x="45" y="212"/>
                  <a:pt x="31" y="212"/>
                </a:cubicBezTo>
                <a:close/>
                <a:moveTo>
                  <a:pt x="12" y="55"/>
                </a:moveTo>
                <a:cubicBezTo>
                  <a:pt x="12" y="186"/>
                  <a:pt x="12" y="186"/>
                  <a:pt x="12" y="186"/>
                </a:cubicBezTo>
                <a:cubicBezTo>
                  <a:pt x="12" y="193"/>
                  <a:pt x="23" y="200"/>
                  <a:pt x="31" y="200"/>
                </a:cubicBezTo>
                <a:cubicBezTo>
                  <a:pt x="39" y="200"/>
                  <a:pt x="48" y="194"/>
                  <a:pt x="48" y="186"/>
                </a:cubicBezTo>
                <a:cubicBezTo>
                  <a:pt x="48" y="55"/>
                  <a:pt x="48" y="55"/>
                  <a:pt x="48" y="55"/>
                </a:cubicBezTo>
                <a:cubicBezTo>
                  <a:pt x="30" y="19"/>
                  <a:pt x="30" y="19"/>
                  <a:pt x="30" y="19"/>
                </a:cubicBezTo>
                <a:lnTo>
                  <a:pt x="12" y="55"/>
                </a:ln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3" name="Freeform 66"/>
          <p:cNvSpPr/>
          <p:nvPr/>
        </p:nvSpPr>
        <p:spPr bwMode="auto">
          <a:xfrm>
            <a:off x="8366492" y="4666786"/>
            <a:ext cx="146177" cy="28824"/>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4" name="Freeform 67"/>
          <p:cNvSpPr/>
          <p:nvPr/>
        </p:nvSpPr>
        <p:spPr bwMode="auto">
          <a:xfrm>
            <a:off x="8366492" y="4626639"/>
            <a:ext cx="146177" cy="29853"/>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5" name="Freeform 68"/>
          <p:cNvSpPr>
            <a:spLocks noEditPoints="1"/>
          </p:cNvSpPr>
          <p:nvPr/>
        </p:nvSpPr>
        <p:spPr bwMode="auto">
          <a:xfrm>
            <a:off x="8542523" y="4173695"/>
            <a:ext cx="185295" cy="601180"/>
          </a:xfrm>
          <a:custGeom>
            <a:avLst/>
            <a:gdLst>
              <a:gd name="T0" fmla="*/ 70 w 76"/>
              <a:gd name="T1" fmla="*/ 244 h 244"/>
              <a:gd name="T2" fmla="*/ 6 w 76"/>
              <a:gd name="T3" fmla="*/ 244 h 244"/>
              <a:gd name="T4" fmla="*/ 0 w 76"/>
              <a:gd name="T5" fmla="*/ 238 h 244"/>
              <a:gd name="T6" fmla="*/ 0 w 76"/>
              <a:gd name="T7" fmla="*/ 6 h 244"/>
              <a:gd name="T8" fmla="*/ 6 w 76"/>
              <a:gd name="T9" fmla="*/ 0 h 244"/>
              <a:gd name="T10" fmla="*/ 70 w 76"/>
              <a:gd name="T11" fmla="*/ 0 h 244"/>
              <a:gd name="T12" fmla="*/ 76 w 76"/>
              <a:gd name="T13" fmla="*/ 6 h 244"/>
              <a:gd name="T14" fmla="*/ 76 w 76"/>
              <a:gd name="T15" fmla="*/ 238 h 244"/>
              <a:gd name="T16" fmla="*/ 70 w 76"/>
              <a:gd name="T17" fmla="*/ 244 h 244"/>
              <a:gd name="T18" fmla="*/ 12 w 76"/>
              <a:gd name="T19" fmla="*/ 232 h 244"/>
              <a:gd name="T20" fmla="*/ 64 w 76"/>
              <a:gd name="T21" fmla="*/ 232 h 244"/>
              <a:gd name="T22" fmla="*/ 64 w 76"/>
              <a:gd name="T23" fmla="*/ 12 h 244"/>
              <a:gd name="T24" fmla="*/ 12 w 76"/>
              <a:gd name="T25" fmla="*/ 12 h 244"/>
              <a:gd name="T26" fmla="*/ 12 w 76"/>
              <a:gd name="T27"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4">
                <a:moveTo>
                  <a:pt x="70" y="244"/>
                </a:moveTo>
                <a:cubicBezTo>
                  <a:pt x="6" y="244"/>
                  <a:pt x="6" y="244"/>
                  <a:pt x="6" y="244"/>
                </a:cubicBezTo>
                <a:cubicBezTo>
                  <a:pt x="3" y="244"/>
                  <a:pt x="0" y="241"/>
                  <a:pt x="0" y="238"/>
                </a:cubicBezTo>
                <a:cubicBezTo>
                  <a:pt x="0" y="6"/>
                  <a:pt x="0" y="6"/>
                  <a:pt x="0" y="6"/>
                </a:cubicBezTo>
                <a:cubicBezTo>
                  <a:pt x="0" y="3"/>
                  <a:pt x="3" y="0"/>
                  <a:pt x="6" y="0"/>
                </a:cubicBezTo>
                <a:cubicBezTo>
                  <a:pt x="70" y="0"/>
                  <a:pt x="70" y="0"/>
                  <a:pt x="70" y="0"/>
                </a:cubicBezTo>
                <a:cubicBezTo>
                  <a:pt x="73" y="0"/>
                  <a:pt x="76" y="3"/>
                  <a:pt x="76" y="6"/>
                </a:cubicBezTo>
                <a:cubicBezTo>
                  <a:pt x="76" y="238"/>
                  <a:pt x="76" y="238"/>
                  <a:pt x="76" y="238"/>
                </a:cubicBezTo>
                <a:cubicBezTo>
                  <a:pt x="76" y="241"/>
                  <a:pt x="73" y="244"/>
                  <a:pt x="70" y="244"/>
                </a:cubicBezTo>
                <a:close/>
                <a:moveTo>
                  <a:pt x="12" y="232"/>
                </a:moveTo>
                <a:cubicBezTo>
                  <a:pt x="64" y="232"/>
                  <a:pt x="64" y="232"/>
                  <a:pt x="64" y="232"/>
                </a:cubicBezTo>
                <a:cubicBezTo>
                  <a:pt x="64" y="12"/>
                  <a:pt x="64" y="12"/>
                  <a:pt x="64" y="12"/>
                </a:cubicBezTo>
                <a:cubicBezTo>
                  <a:pt x="12" y="12"/>
                  <a:pt x="12" y="12"/>
                  <a:pt x="12" y="12"/>
                </a:cubicBezTo>
                <a:lnTo>
                  <a:pt x="12" y="232"/>
                </a:ln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6" name="Freeform 69"/>
          <p:cNvSpPr/>
          <p:nvPr/>
        </p:nvSpPr>
        <p:spPr bwMode="auto">
          <a:xfrm>
            <a:off x="8542523" y="4252960"/>
            <a:ext cx="87501" cy="29853"/>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3" y="0"/>
                  <a:pt x="36" y="3"/>
                  <a:pt x="36" y="6"/>
                </a:cubicBezTo>
                <a:cubicBezTo>
                  <a:pt x="36" y="9"/>
                  <a:pt x="33" y="12"/>
                  <a:pt x="30"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7" name="Freeform 70"/>
          <p:cNvSpPr/>
          <p:nvPr/>
        </p:nvSpPr>
        <p:spPr bwMode="auto">
          <a:xfrm>
            <a:off x="8542523" y="4350755"/>
            <a:ext cx="87501" cy="29853"/>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3" y="0"/>
                  <a:pt x="36" y="3"/>
                  <a:pt x="36" y="6"/>
                </a:cubicBezTo>
                <a:cubicBezTo>
                  <a:pt x="36" y="9"/>
                  <a:pt x="33" y="12"/>
                  <a:pt x="30"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8" name="Freeform 71"/>
          <p:cNvSpPr/>
          <p:nvPr/>
        </p:nvSpPr>
        <p:spPr bwMode="auto">
          <a:xfrm>
            <a:off x="8542523" y="4449579"/>
            <a:ext cx="87501" cy="29853"/>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3" y="0"/>
                  <a:pt x="36" y="3"/>
                  <a:pt x="36" y="6"/>
                </a:cubicBezTo>
                <a:cubicBezTo>
                  <a:pt x="36" y="9"/>
                  <a:pt x="33" y="12"/>
                  <a:pt x="30"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29" name="Freeform 72"/>
          <p:cNvSpPr/>
          <p:nvPr/>
        </p:nvSpPr>
        <p:spPr bwMode="auto">
          <a:xfrm>
            <a:off x="8542523" y="4548403"/>
            <a:ext cx="87501" cy="28824"/>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3" y="0"/>
                  <a:pt x="36" y="3"/>
                  <a:pt x="36" y="6"/>
                </a:cubicBezTo>
                <a:cubicBezTo>
                  <a:pt x="36" y="9"/>
                  <a:pt x="33" y="12"/>
                  <a:pt x="30"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0" name="Freeform 73"/>
          <p:cNvSpPr/>
          <p:nvPr/>
        </p:nvSpPr>
        <p:spPr bwMode="auto">
          <a:xfrm>
            <a:off x="8542523" y="4646198"/>
            <a:ext cx="87501" cy="29853"/>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3" y="0"/>
                  <a:pt x="36" y="3"/>
                  <a:pt x="36" y="6"/>
                </a:cubicBezTo>
                <a:cubicBezTo>
                  <a:pt x="36" y="9"/>
                  <a:pt x="33" y="12"/>
                  <a:pt x="30"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1" name="Freeform 74"/>
          <p:cNvSpPr/>
          <p:nvPr/>
        </p:nvSpPr>
        <p:spPr bwMode="auto">
          <a:xfrm>
            <a:off x="8366492" y="4371343"/>
            <a:ext cx="146177" cy="28824"/>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2" name="Freeform 75"/>
          <p:cNvSpPr/>
          <p:nvPr/>
        </p:nvSpPr>
        <p:spPr bwMode="auto">
          <a:xfrm>
            <a:off x="8425169" y="4371343"/>
            <a:ext cx="28824" cy="285149"/>
          </a:xfrm>
          <a:custGeom>
            <a:avLst/>
            <a:gdLst>
              <a:gd name="T0" fmla="*/ 6 w 12"/>
              <a:gd name="T1" fmla="*/ 116 h 116"/>
              <a:gd name="T2" fmla="*/ 0 w 12"/>
              <a:gd name="T3" fmla="*/ 110 h 116"/>
              <a:gd name="T4" fmla="*/ 0 w 12"/>
              <a:gd name="T5" fmla="*/ 6 h 116"/>
              <a:gd name="T6" fmla="*/ 6 w 12"/>
              <a:gd name="T7" fmla="*/ 0 h 116"/>
              <a:gd name="T8" fmla="*/ 12 w 12"/>
              <a:gd name="T9" fmla="*/ 6 h 116"/>
              <a:gd name="T10" fmla="*/ 12 w 12"/>
              <a:gd name="T11" fmla="*/ 110 h 116"/>
              <a:gd name="T12" fmla="*/ 6 w 12"/>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12" h="115">
                <a:moveTo>
                  <a:pt x="6" y="116"/>
                </a:moveTo>
                <a:cubicBezTo>
                  <a:pt x="3" y="116"/>
                  <a:pt x="0" y="113"/>
                  <a:pt x="0" y="110"/>
                </a:cubicBezTo>
                <a:cubicBezTo>
                  <a:pt x="0" y="6"/>
                  <a:pt x="0" y="6"/>
                  <a:pt x="0" y="6"/>
                </a:cubicBezTo>
                <a:cubicBezTo>
                  <a:pt x="0" y="3"/>
                  <a:pt x="3" y="0"/>
                  <a:pt x="6" y="0"/>
                </a:cubicBezTo>
                <a:cubicBezTo>
                  <a:pt x="9" y="0"/>
                  <a:pt x="12" y="3"/>
                  <a:pt x="12" y="6"/>
                </a:cubicBezTo>
                <a:cubicBezTo>
                  <a:pt x="12" y="110"/>
                  <a:pt x="12" y="110"/>
                  <a:pt x="12" y="110"/>
                </a:cubicBezTo>
                <a:cubicBezTo>
                  <a:pt x="12" y="113"/>
                  <a:pt x="9" y="116"/>
                  <a:pt x="6" y="116"/>
                </a:cubicBezTo>
                <a:close/>
              </a:path>
            </a:pathLst>
          </a:custGeom>
          <a:solidFill>
            <a:srgbClr val="01527F"/>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3" name="Freeform 65"/>
          <p:cNvSpPr>
            <a:spLocks noEditPoints="1"/>
          </p:cNvSpPr>
          <p:nvPr/>
        </p:nvSpPr>
        <p:spPr bwMode="auto">
          <a:xfrm>
            <a:off x="4777301" y="4207550"/>
            <a:ext cx="405345" cy="533471"/>
          </a:xfrm>
          <a:custGeom>
            <a:avLst/>
            <a:gdLst>
              <a:gd name="T0" fmla="*/ 884 w 971"/>
              <a:gd name="T1" fmla="*/ 207 h 1283"/>
              <a:gd name="T2" fmla="*/ 715 w 971"/>
              <a:gd name="T3" fmla="*/ 207 h 1283"/>
              <a:gd name="T4" fmla="*/ 715 w 971"/>
              <a:gd name="T5" fmla="*/ 192 h 1283"/>
              <a:gd name="T6" fmla="*/ 673 w 971"/>
              <a:gd name="T7" fmla="*/ 150 h 1283"/>
              <a:gd name="T8" fmla="*/ 578 w 971"/>
              <a:gd name="T9" fmla="*/ 150 h 1283"/>
              <a:gd name="T10" fmla="*/ 589 w 971"/>
              <a:gd name="T11" fmla="*/ 103 h 1283"/>
              <a:gd name="T12" fmla="*/ 485 w 971"/>
              <a:gd name="T13" fmla="*/ 0 h 1283"/>
              <a:gd name="T14" fmla="*/ 382 w 971"/>
              <a:gd name="T15" fmla="*/ 103 h 1283"/>
              <a:gd name="T16" fmla="*/ 393 w 971"/>
              <a:gd name="T17" fmla="*/ 150 h 1283"/>
              <a:gd name="T18" fmla="*/ 297 w 971"/>
              <a:gd name="T19" fmla="*/ 150 h 1283"/>
              <a:gd name="T20" fmla="*/ 255 w 971"/>
              <a:gd name="T21" fmla="*/ 192 h 1283"/>
              <a:gd name="T22" fmla="*/ 255 w 971"/>
              <a:gd name="T23" fmla="*/ 207 h 1283"/>
              <a:gd name="T24" fmla="*/ 87 w 971"/>
              <a:gd name="T25" fmla="*/ 207 h 1283"/>
              <a:gd name="T26" fmla="*/ 0 w 971"/>
              <a:gd name="T27" fmla="*/ 294 h 1283"/>
              <a:gd name="T28" fmla="*/ 0 w 971"/>
              <a:gd name="T29" fmla="*/ 1196 h 1283"/>
              <a:gd name="T30" fmla="*/ 87 w 971"/>
              <a:gd name="T31" fmla="*/ 1283 h 1283"/>
              <a:gd name="T32" fmla="*/ 884 w 971"/>
              <a:gd name="T33" fmla="*/ 1283 h 1283"/>
              <a:gd name="T34" fmla="*/ 971 w 971"/>
              <a:gd name="T35" fmla="*/ 1196 h 1283"/>
              <a:gd name="T36" fmla="*/ 971 w 971"/>
              <a:gd name="T37" fmla="*/ 294 h 1283"/>
              <a:gd name="T38" fmla="*/ 884 w 971"/>
              <a:gd name="T39" fmla="*/ 207 h 1283"/>
              <a:gd name="T40" fmla="*/ 485 w 971"/>
              <a:gd name="T41" fmla="*/ 59 h 1283"/>
              <a:gd name="T42" fmla="*/ 530 w 971"/>
              <a:gd name="T43" fmla="*/ 103 h 1283"/>
              <a:gd name="T44" fmla="*/ 485 w 971"/>
              <a:gd name="T45" fmla="*/ 148 h 1283"/>
              <a:gd name="T46" fmla="*/ 441 w 971"/>
              <a:gd name="T47" fmla="*/ 103 h 1283"/>
              <a:gd name="T48" fmla="*/ 485 w 971"/>
              <a:gd name="T49" fmla="*/ 59 h 1283"/>
              <a:gd name="T50" fmla="*/ 825 w 971"/>
              <a:gd name="T51" fmla="*/ 921 h 1283"/>
              <a:gd name="T52" fmla="*/ 659 w 971"/>
              <a:gd name="T53" fmla="*/ 921 h 1283"/>
              <a:gd name="T54" fmla="*/ 659 w 971"/>
              <a:gd name="T55" fmla="*/ 1087 h 1283"/>
              <a:gd name="T56" fmla="*/ 146 w 971"/>
              <a:gd name="T57" fmla="*/ 1087 h 1283"/>
              <a:gd name="T58" fmla="*/ 146 w 971"/>
              <a:gd name="T59" fmla="*/ 275 h 1283"/>
              <a:gd name="T60" fmla="*/ 255 w 971"/>
              <a:gd name="T61" fmla="*/ 275 h 1283"/>
              <a:gd name="T62" fmla="*/ 255 w 971"/>
              <a:gd name="T63" fmla="*/ 290 h 1283"/>
              <a:gd name="T64" fmla="*/ 297 w 971"/>
              <a:gd name="T65" fmla="*/ 332 h 1283"/>
              <a:gd name="T66" fmla="*/ 673 w 971"/>
              <a:gd name="T67" fmla="*/ 332 h 1283"/>
              <a:gd name="T68" fmla="*/ 715 w 971"/>
              <a:gd name="T69" fmla="*/ 290 h 1283"/>
              <a:gd name="T70" fmla="*/ 715 w 971"/>
              <a:gd name="T71" fmla="*/ 275 h 1283"/>
              <a:gd name="T72" fmla="*/ 825 w 971"/>
              <a:gd name="T73" fmla="*/ 275 h 1283"/>
              <a:gd name="T74" fmla="*/ 825 w 971"/>
              <a:gd name="T75" fmla="*/ 921 h 1283"/>
              <a:gd name="T76" fmla="*/ 802 w 971"/>
              <a:gd name="T77" fmla="*/ 953 h 1283"/>
              <a:gd name="T78" fmla="*/ 691 w 971"/>
              <a:gd name="T79" fmla="*/ 1065 h 1283"/>
              <a:gd name="T80" fmla="*/ 691 w 971"/>
              <a:gd name="T81" fmla="*/ 953 h 1283"/>
              <a:gd name="T82" fmla="*/ 802 w 971"/>
              <a:gd name="T83" fmla="*/ 953 h 1283"/>
              <a:gd name="T84" fmla="*/ 903 w 971"/>
              <a:gd name="T85" fmla="*/ 1196 h 1283"/>
              <a:gd name="T86" fmla="*/ 884 w 971"/>
              <a:gd name="T87" fmla="*/ 1215 h 1283"/>
              <a:gd name="T88" fmla="*/ 87 w 971"/>
              <a:gd name="T89" fmla="*/ 1215 h 1283"/>
              <a:gd name="T90" fmla="*/ 68 w 971"/>
              <a:gd name="T91" fmla="*/ 1196 h 1283"/>
              <a:gd name="T92" fmla="*/ 68 w 971"/>
              <a:gd name="T93" fmla="*/ 294 h 1283"/>
              <a:gd name="T94" fmla="*/ 87 w 971"/>
              <a:gd name="T95" fmla="*/ 275 h 1283"/>
              <a:gd name="T96" fmla="*/ 114 w 971"/>
              <a:gd name="T97" fmla="*/ 275 h 1283"/>
              <a:gd name="T98" fmla="*/ 114 w 971"/>
              <a:gd name="T99" fmla="*/ 1120 h 1283"/>
              <a:gd name="T100" fmla="*/ 681 w 971"/>
              <a:gd name="T101" fmla="*/ 1120 h 1283"/>
              <a:gd name="T102" fmla="*/ 686 w 971"/>
              <a:gd name="T103" fmla="*/ 1115 h 1283"/>
              <a:gd name="T104" fmla="*/ 852 w 971"/>
              <a:gd name="T105" fmla="*/ 948 h 1283"/>
              <a:gd name="T106" fmla="*/ 857 w 971"/>
              <a:gd name="T107" fmla="*/ 943 h 1283"/>
              <a:gd name="T108" fmla="*/ 857 w 971"/>
              <a:gd name="T109" fmla="*/ 275 h 1283"/>
              <a:gd name="T110" fmla="*/ 884 w 971"/>
              <a:gd name="T111" fmla="*/ 275 h 1283"/>
              <a:gd name="T112" fmla="*/ 903 w 971"/>
              <a:gd name="T113" fmla="*/ 294 h 1283"/>
              <a:gd name="T114" fmla="*/ 903 w 971"/>
              <a:gd name="T115" fmla="*/ 1196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1" h="1283">
                <a:moveTo>
                  <a:pt x="884" y="207"/>
                </a:moveTo>
                <a:cubicBezTo>
                  <a:pt x="715" y="207"/>
                  <a:pt x="715" y="207"/>
                  <a:pt x="715" y="207"/>
                </a:cubicBezTo>
                <a:cubicBezTo>
                  <a:pt x="715" y="192"/>
                  <a:pt x="715" y="192"/>
                  <a:pt x="715" y="192"/>
                </a:cubicBezTo>
                <a:cubicBezTo>
                  <a:pt x="715" y="169"/>
                  <a:pt x="696" y="150"/>
                  <a:pt x="673" y="150"/>
                </a:cubicBezTo>
                <a:cubicBezTo>
                  <a:pt x="578" y="150"/>
                  <a:pt x="578" y="150"/>
                  <a:pt x="578" y="150"/>
                </a:cubicBezTo>
                <a:cubicBezTo>
                  <a:pt x="585" y="136"/>
                  <a:pt x="589" y="120"/>
                  <a:pt x="589" y="103"/>
                </a:cubicBezTo>
                <a:cubicBezTo>
                  <a:pt x="589" y="46"/>
                  <a:pt x="542" y="0"/>
                  <a:pt x="485" y="0"/>
                </a:cubicBezTo>
                <a:cubicBezTo>
                  <a:pt x="428" y="0"/>
                  <a:pt x="382" y="46"/>
                  <a:pt x="382" y="103"/>
                </a:cubicBezTo>
                <a:cubicBezTo>
                  <a:pt x="382" y="120"/>
                  <a:pt x="386" y="136"/>
                  <a:pt x="393" y="150"/>
                </a:cubicBezTo>
                <a:cubicBezTo>
                  <a:pt x="297" y="150"/>
                  <a:pt x="297" y="150"/>
                  <a:pt x="297" y="150"/>
                </a:cubicBezTo>
                <a:cubicBezTo>
                  <a:pt x="274" y="150"/>
                  <a:pt x="255" y="169"/>
                  <a:pt x="255" y="192"/>
                </a:cubicBezTo>
                <a:cubicBezTo>
                  <a:pt x="255" y="207"/>
                  <a:pt x="255" y="207"/>
                  <a:pt x="255" y="207"/>
                </a:cubicBezTo>
                <a:cubicBezTo>
                  <a:pt x="87" y="207"/>
                  <a:pt x="87" y="207"/>
                  <a:pt x="87" y="207"/>
                </a:cubicBezTo>
                <a:cubicBezTo>
                  <a:pt x="39" y="207"/>
                  <a:pt x="0" y="246"/>
                  <a:pt x="0" y="294"/>
                </a:cubicBezTo>
                <a:cubicBezTo>
                  <a:pt x="0" y="1196"/>
                  <a:pt x="0" y="1196"/>
                  <a:pt x="0" y="1196"/>
                </a:cubicBezTo>
                <a:cubicBezTo>
                  <a:pt x="0" y="1244"/>
                  <a:pt x="39" y="1283"/>
                  <a:pt x="87" y="1283"/>
                </a:cubicBezTo>
                <a:cubicBezTo>
                  <a:pt x="884" y="1283"/>
                  <a:pt x="884" y="1283"/>
                  <a:pt x="884" y="1283"/>
                </a:cubicBezTo>
                <a:cubicBezTo>
                  <a:pt x="932" y="1283"/>
                  <a:pt x="971" y="1244"/>
                  <a:pt x="971" y="1196"/>
                </a:cubicBezTo>
                <a:cubicBezTo>
                  <a:pt x="971" y="294"/>
                  <a:pt x="971" y="294"/>
                  <a:pt x="971" y="294"/>
                </a:cubicBezTo>
                <a:cubicBezTo>
                  <a:pt x="971" y="246"/>
                  <a:pt x="932" y="207"/>
                  <a:pt x="884" y="207"/>
                </a:cubicBezTo>
                <a:close/>
                <a:moveTo>
                  <a:pt x="485" y="59"/>
                </a:moveTo>
                <a:cubicBezTo>
                  <a:pt x="510" y="59"/>
                  <a:pt x="530" y="79"/>
                  <a:pt x="530" y="103"/>
                </a:cubicBezTo>
                <a:cubicBezTo>
                  <a:pt x="530" y="128"/>
                  <a:pt x="510" y="148"/>
                  <a:pt x="485" y="148"/>
                </a:cubicBezTo>
                <a:cubicBezTo>
                  <a:pt x="461" y="148"/>
                  <a:pt x="441" y="128"/>
                  <a:pt x="441" y="103"/>
                </a:cubicBezTo>
                <a:cubicBezTo>
                  <a:pt x="441" y="79"/>
                  <a:pt x="461" y="59"/>
                  <a:pt x="485" y="59"/>
                </a:cubicBezTo>
                <a:close/>
                <a:moveTo>
                  <a:pt x="825" y="921"/>
                </a:moveTo>
                <a:cubicBezTo>
                  <a:pt x="659" y="921"/>
                  <a:pt x="659" y="921"/>
                  <a:pt x="659" y="921"/>
                </a:cubicBezTo>
                <a:cubicBezTo>
                  <a:pt x="659" y="1087"/>
                  <a:pt x="659" y="1087"/>
                  <a:pt x="659" y="1087"/>
                </a:cubicBezTo>
                <a:cubicBezTo>
                  <a:pt x="146" y="1087"/>
                  <a:pt x="146" y="1087"/>
                  <a:pt x="146" y="1087"/>
                </a:cubicBezTo>
                <a:cubicBezTo>
                  <a:pt x="146" y="275"/>
                  <a:pt x="146" y="275"/>
                  <a:pt x="146" y="275"/>
                </a:cubicBezTo>
                <a:cubicBezTo>
                  <a:pt x="255" y="275"/>
                  <a:pt x="255" y="275"/>
                  <a:pt x="255" y="275"/>
                </a:cubicBezTo>
                <a:cubicBezTo>
                  <a:pt x="255" y="290"/>
                  <a:pt x="255" y="290"/>
                  <a:pt x="255" y="290"/>
                </a:cubicBezTo>
                <a:cubicBezTo>
                  <a:pt x="255" y="313"/>
                  <a:pt x="274" y="332"/>
                  <a:pt x="297" y="332"/>
                </a:cubicBezTo>
                <a:cubicBezTo>
                  <a:pt x="673" y="332"/>
                  <a:pt x="673" y="332"/>
                  <a:pt x="673" y="332"/>
                </a:cubicBezTo>
                <a:cubicBezTo>
                  <a:pt x="696" y="332"/>
                  <a:pt x="715" y="313"/>
                  <a:pt x="715" y="290"/>
                </a:cubicBezTo>
                <a:cubicBezTo>
                  <a:pt x="715" y="275"/>
                  <a:pt x="715" y="275"/>
                  <a:pt x="715" y="275"/>
                </a:cubicBezTo>
                <a:cubicBezTo>
                  <a:pt x="825" y="275"/>
                  <a:pt x="825" y="275"/>
                  <a:pt x="825" y="275"/>
                </a:cubicBezTo>
                <a:lnTo>
                  <a:pt x="825" y="921"/>
                </a:lnTo>
                <a:close/>
                <a:moveTo>
                  <a:pt x="802" y="953"/>
                </a:moveTo>
                <a:cubicBezTo>
                  <a:pt x="770" y="985"/>
                  <a:pt x="726" y="1029"/>
                  <a:pt x="691" y="1065"/>
                </a:cubicBezTo>
                <a:cubicBezTo>
                  <a:pt x="691" y="953"/>
                  <a:pt x="691" y="953"/>
                  <a:pt x="691" y="953"/>
                </a:cubicBezTo>
                <a:lnTo>
                  <a:pt x="802" y="953"/>
                </a:lnTo>
                <a:close/>
                <a:moveTo>
                  <a:pt x="903" y="1196"/>
                </a:moveTo>
                <a:cubicBezTo>
                  <a:pt x="903" y="1207"/>
                  <a:pt x="894" y="1215"/>
                  <a:pt x="884" y="1215"/>
                </a:cubicBezTo>
                <a:cubicBezTo>
                  <a:pt x="87" y="1215"/>
                  <a:pt x="87" y="1215"/>
                  <a:pt x="87" y="1215"/>
                </a:cubicBezTo>
                <a:cubicBezTo>
                  <a:pt x="76" y="1215"/>
                  <a:pt x="68" y="1207"/>
                  <a:pt x="68" y="1196"/>
                </a:cubicBezTo>
                <a:cubicBezTo>
                  <a:pt x="68" y="294"/>
                  <a:pt x="68" y="294"/>
                  <a:pt x="68" y="294"/>
                </a:cubicBezTo>
                <a:cubicBezTo>
                  <a:pt x="68" y="284"/>
                  <a:pt x="76" y="275"/>
                  <a:pt x="87" y="275"/>
                </a:cubicBezTo>
                <a:cubicBezTo>
                  <a:pt x="114" y="275"/>
                  <a:pt x="114" y="275"/>
                  <a:pt x="114" y="275"/>
                </a:cubicBezTo>
                <a:cubicBezTo>
                  <a:pt x="114" y="1120"/>
                  <a:pt x="114" y="1120"/>
                  <a:pt x="114" y="1120"/>
                </a:cubicBezTo>
                <a:cubicBezTo>
                  <a:pt x="681" y="1120"/>
                  <a:pt x="681" y="1120"/>
                  <a:pt x="681" y="1120"/>
                </a:cubicBezTo>
                <a:cubicBezTo>
                  <a:pt x="686" y="1115"/>
                  <a:pt x="686" y="1115"/>
                  <a:pt x="686" y="1115"/>
                </a:cubicBezTo>
                <a:cubicBezTo>
                  <a:pt x="732" y="1069"/>
                  <a:pt x="818" y="983"/>
                  <a:pt x="852" y="948"/>
                </a:cubicBezTo>
                <a:cubicBezTo>
                  <a:pt x="857" y="943"/>
                  <a:pt x="857" y="943"/>
                  <a:pt x="857" y="943"/>
                </a:cubicBezTo>
                <a:cubicBezTo>
                  <a:pt x="857" y="275"/>
                  <a:pt x="857" y="275"/>
                  <a:pt x="857" y="275"/>
                </a:cubicBezTo>
                <a:cubicBezTo>
                  <a:pt x="884" y="275"/>
                  <a:pt x="884" y="275"/>
                  <a:pt x="884" y="275"/>
                </a:cubicBezTo>
                <a:cubicBezTo>
                  <a:pt x="894" y="275"/>
                  <a:pt x="903" y="284"/>
                  <a:pt x="903" y="294"/>
                </a:cubicBezTo>
                <a:lnTo>
                  <a:pt x="903" y="1196"/>
                </a:lnTo>
                <a:close/>
              </a:path>
            </a:pathLst>
          </a:custGeom>
          <a:solidFill>
            <a:srgbClr val="DF2123"/>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4" name="Rectangle 66"/>
          <p:cNvSpPr>
            <a:spLocks noChangeArrowheads="1"/>
          </p:cNvSpPr>
          <p:nvPr/>
        </p:nvSpPr>
        <p:spPr bwMode="auto">
          <a:xfrm>
            <a:off x="4870484" y="4397410"/>
            <a:ext cx="218979" cy="12813"/>
          </a:xfrm>
          <a:prstGeom prst="rect">
            <a:avLst/>
          </a:prstGeom>
          <a:solidFill>
            <a:srgbClr val="DF2123"/>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5" name="Rectangle 67"/>
          <p:cNvSpPr>
            <a:spLocks noChangeArrowheads="1"/>
          </p:cNvSpPr>
          <p:nvPr/>
        </p:nvSpPr>
        <p:spPr bwMode="auto">
          <a:xfrm>
            <a:off x="4870484" y="4454484"/>
            <a:ext cx="218979" cy="12813"/>
          </a:xfrm>
          <a:prstGeom prst="rect">
            <a:avLst/>
          </a:prstGeom>
          <a:solidFill>
            <a:srgbClr val="DF2123"/>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6" name="Rectangle 68"/>
          <p:cNvSpPr>
            <a:spLocks noChangeArrowheads="1"/>
          </p:cNvSpPr>
          <p:nvPr/>
        </p:nvSpPr>
        <p:spPr bwMode="auto">
          <a:xfrm>
            <a:off x="4870484" y="4508064"/>
            <a:ext cx="218979" cy="12813"/>
          </a:xfrm>
          <a:prstGeom prst="rect">
            <a:avLst/>
          </a:prstGeom>
          <a:solidFill>
            <a:srgbClr val="DF2123"/>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5261021" y="4092493"/>
            <a:ext cx="2258952" cy="400110"/>
          </a:xfrm>
          <a:prstGeom prst="rect">
            <a:avLst/>
          </a:prstGeom>
          <a:noFill/>
          <a:effectLst/>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rPr>
              <a:t>Add Subtitle</a:t>
            </a:r>
            <a:endPar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8" name="矩形 37"/>
          <p:cNvSpPr/>
          <p:nvPr/>
        </p:nvSpPr>
        <p:spPr>
          <a:xfrm>
            <a:off x="5261021" y="4492603"/>
            <a:ext cx="2375716" cy="673005"/>
          </a:xfrm>
          <a:prstGeom prst="rect">
            <a:avLst/>
          </a:prstGeom>
          <a:effectLst/>
        </p:spPr>
        <p:txBody>
          <a:bodyPr wrap="square">
            <a:spAutoFit/>
          </a:bodyPr>
          <a:lstStyle/>
          <a:p>
            <a:pPr>
              <a:lnSpc>
                <a:spcPct val="130000"/>
              </a:lnSpc>
            </a:pPr>
            <a:r>
              <a:rPr lang="en-US" altLang="zh-CN" sz="1000" dirty="0">
                <a:solidFill>
                  <a:srgbClr val="777C90"/>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000" dirty="0">
              <a:solidFill>
                <a:srgbClr val="777C90"/>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836844" y="4111328"/>
            <a:ext cx="2258952" cy="400110"/>
          </a:xfrm>
          <a:prstGeom prst="rect">
            <a:avLst/>
          </a:prstGeom>
          <a:noFill/>
          <a:effectLst/>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rPr>
              <a:t>Add Subtitle</a:t>
            </a:r>
            <a:endPar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矩形 39"/>
          <p:cNvSpPr/>
          <p:nvPr/>
        </p:nvSpPr>
        <p:spPr>
          <a:xfrm>
            <a:off x="8836844" y="4511438"/>
            <a:ext cx="2375716" cy="673005"/>
          </a:xfrm>
          <a:prstGeom prst="rect">
            <a:avLst/>
          </a:prstGeom>
          <a:effectLst/>
        </p:spPr>
        <p:txBody>
          <a:bodyPr wrap="square">
            <a:spAutoFit/>
          </a:bodyPr>
          <a:lstStyle/>
          <a:p>
            <a:pPr>
              <a:lnSpc>
                <a:spcPct val="130000"/>
              </a:lnSpc>
            </a:pPr>
            <a:r>
              <a:rPr lang="en-US" altLang="zh-CN" sz="1000" dirty="0">
                <a:solidFill>
                  <a:srgbClr val="777C90"/>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000" dirty="0">
              <a:solidFill>
                <a:srgbClr val="777C9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1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125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125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20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750"/>
                                        <p:tgtEl>
                                          <p:spTgt spid="16"/>
                                        </p:tgtEl>
                                      </p:cBhvr>
                                    </p:animEffect>
                                  </p:childTnLst>
                                </p:cTn>
                              </p:par>
                              <p:par>
                                <p:cTn id="48" presetID="35" presetClass="path" presetSubtype="0" decel="100000" fill="hold" grpId="1" nodeType="withEffect">
                                  <p:stCondLst>
                                    <p:cond delay="2000"/>
                                  </p:stCondLst>
                                  <p:childTnLst>
                                    <p:animMotion origin="layout" path="M 3.125E-06 7.40741E-07 L -0.04011 7.40741E-07" pathEditMode="relative" rAng="0" ptsTypes="AA">
                                      <p:cBhvr>
                                        <p:cTn id="49" dur="1250" spd="-100000" fill="hold"/>
                                        <p:tgtEl>
                                          <p:spTgt spid="16"/>
                                        </p:tgtEl>
                                        <p:attrNameLst>
                                          <p:attrName>ppt_x</p:attrName>
                                          <p:attrName>ppt_y</p:attrName>
                                        </p:attrNameLst>
                                      </p:cBhvr>
                                      <p:rCtr x="-2005" y="0"/>
                                    </p:animMotion>
                                  </p:childTnLst>
                                </p:cTn>
                              </p:par>
                              <p:par>
                                <p:cTn id="50" presetID="10" presetClass="entr" presetSubtype="0" fill="hold" grpId="0" nodeType="withEffect">
                                  <p:stCondLst>
                                    <p:cond delay="2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50"/>
                                        <p:tgtEl>
                                          <p:spTgt spid="17"/>
                                        </p:tgtEl>
                                      </p:cBhvr>
                                    </p:animEffect>
                                  </p:childTnLst>
                                </p:cTn>
                              </p:par>
                              <p:par>
                                <p:cTn id="53" presetID="35" presetClass="path" presetSubtype="0" decel="100000" fill="hold" grpId="1" nodeType="withEffect">
                                  <p:stCondLst>
                                    <p:cond delay="2000"/>
                                  </p:stCondLst>
                                  <p:childTnLst>
                                    <p:animMotion origin="layout" path="M -1.875E-06 -2.22222E-06 L 0.04492 -2.22222E-06" pathEditMode="relative" rAng="0" ptsTypes="AA">
                                      <p:cBhvr>
                                        <p:cTn id="54" dur="1250" spd="-100000" fill="hold"/>
                                        <p:tgtEl>
                                          <p:spTgt spid="17"/>
                                        </p:tgtEl>
                                        <p:attrNameLst>
                                          <p:attrName>ppt_x</p:attrName>
                                          <p:attrName>ppt_y</p:attrName>
                                        </p:attrNameLst>
                                      </p:cBhvr>
                                      <p:rCtr x="2240" y="0"/>
                                    </p:animMotion>
                                  </p:childTnLst>
                                </p:cTn>
                              </p:par>
                              <p:par>
                                <p:cTn id="55" presetID="10" presetClass="entr" presetSubtype="0" fill="hold" grpId="0" nodeType="withEffect">
                                  <p:stCondLst>
                                    <p:cond delay="275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750"/>
                                        <p:tgtEl>
                                          <p:spTgt spid="37"/>
                                        </p:tgtEl>
                                      </p:cBhvr>
                                    </p:animEffect>
                                  </p:childTnLst>
                                </p:cTn>
                              </p:par>
                              <p:par>
                                <p:cTn id="58" presetID="35" presetClass="path" presetSubtype="0" decel="100000" fill="hold" grpId="1" nodeType="withEffect">
                                  <p:stCondLst>
                                    <p:cond delay="2750"/>
                                  </p:stCondLst>
                                  <p:childTnLst>
                                    <p:animMotion origin="layout" path="M -2.70833E-06 7.40741E-07 L -0.0401 7.40741E-07" pathEditMode="relative" rAng="0" ptsTypes="AA">
                                      <p:cBhvr>
                                        <p:cTn id="59" dur="1250" spd="-100000" fill="hold"/>
                                        <p:tgtEl>
                                          <p:spTgt spid="37"/>
                                        </p:tgtEl>
                                        <p:attrNameLst>
                                          <p:attrName>ppt_x</p:attrName>
                                          <p:attrName>ppt_y</p:attrName>
                                        </p:attrNameLst>
                                      </p:cBhvr>
                                      <p:rCtr x="-2005" y="0"/>
                                    </p:animMotion>
                                  </p:childTnLst>
                                </p:cTn>
                              </p:par>
                              <p:par>
                                <p:cTn id="60" presetID="10" presetClass="entr" presetSubtype="0" fill="hold" grpId="0" nodeType="withEffect">
                                  <p:stCondLst>
                                    <p:cond delay="275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750"/>
                                        <p:tgtEl>
                                          <p:spTgt spid="38"/>
                                        </p:tgtEl>
                                      </p:cBhvr>
                                    </p:animEffect>
                                  </p:childTnLst>
                                </p:cTn>
                              </p:par>
                              <p:par>
                                <p:cTn id="63" presetID="35" presetClass="path" presetSubtype="0" decel="100000" fill="hold" grpId="1" nodeType="withEffect">
                                  <p:stCondLst>
                                    <p:cond delay="2750"/>
                                  </p:stCondLst>
                                  <p:childTnLst>
                                    <p:animMotion origin="layout" path="M 2.29167E-06 -2.22222E-06 L 0.04492 -2.22222E-06" pathEditMode="relative" rAng="0" ptsTypes="AA">
                                      <p:cBhvr>
                                        <p:cTn id="64" dur="1250" spd="-100000" fill="hold"/>
                                        <p:tgtEl>
                                          <p:spTgt spid="38"/>
                                        </p:tgtEl>
                                        <p:attrNameLst>
                                          <p:attrName>ppt_x</p:attrName>
                                          <p:attrName>ppt_y</p:attrName>
                                        </p:attrNameLst>
                                      </p:cBhvr>
                                      <p:rCtr x="2240" y="0"/>
                                    </p:animMotion>
                                  </p:childTnLst>
                                </p:cTn>
                              </p:par>
                              <p:par>
                                <p:cTn id="65" presetID="10" presetClass="entr" presetSubtype="0" fill="hold" grpId="0" nodeType="withEffect">
                                  <p:stCondLst>
                                    <p:cond delay="35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50"/>
                                        <p:tgtEl>
                                          <p:spTgt spid="39"/>
                                        </p:tgtEl>
                                      </p:cBhvr>
                                    </p:animEffect>
                                  </p:childTnLst>
                                </p:cTn>
                              </p:par>
                              <p:par>
                                <p:cTn id="68" presetID="35" presetClass="path" presetSubtype="0" decel="100000" fill="hold" grpId="1" nodeType="withEffect">
                                  <p:stCondLst>
                                    <p:cond delay="3500"/>
                                  </p:stCondLst>
                                  <p:childTnLst>
                                    <p:animMotion origin="layout" path="M -1.875E-06 2.96296E-06 L -0.0401 2.96296E-06" pathEditMode="relative" rAng="0" ptsTypes="AA">
                                      <p:cBhvr>
                                        <p:cTn id="69" dur="1250" spd="-100000" fill="hold"/>
                                        <p:tgtEl>
                                          <p:spTgt spid="39"/>
                                        </p:tgtEl>
                                        <p:attrNameLst>
                                          <p:attrName>ppt_x</p:attrName>
                                          <p:attrName>ppt_y</p:attrName>
                                        </p:attrNameLst>
                                      </p:cBhvr>
                                      <p:rCtr x="-2005" y="0"/>
                                    </p:animMotion>
                                  </p:childTnLst>
                                </p:cTn>
                              </p:par>
                              <p:par>
                                <p:cTn id="70" presetID="10" presetClass="entr" presetSubtype="0" fill="hold" grpId="0" nodeType="withEffect">
                                  <p:stCondLst>
                                    <p:cond delay="3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750"/>
                                        <p:tgtEl>
                                          <p:spTgt spid="40"/>
                                        </p:tgtEl>
                                      </p:cBhvr>
                                    </p:animEffect>
                                  </p:childTnLst>
                                </p:cTn>
                              </p:par>
                              <p:par>
                                <p:cTn id="73" presetID="35" presetClass="path" presetSubtype="0" decel="100000" fill="hold" grpId="1" nodeType="withEffect">
                                  <p:stCondLst>
                                    <p:cond delay="3500"/>
                                  </p:stCondLst>
                                  <p:childTnLst>
                                    <p:animMotion origin="layout" path="M 2.91667E-06 1.11022E-16 L 0.04492 1.11022E-16" pathEditMode="relative" rAng="0" ptsTypes="AA">
                                      <p:cBhvr>
                                        <p:cTn id="74" dur="1250" spd="-100000" fill="hold"/>
                                        <p:tgtEl>
                                          <p:spTgt spid="40"/>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P spid="12" grpId="0" animBg="1"/>
      <p:bldP spid="13" grpId="0"/>
      <p:bldP spid="14" grpId="0" animBg="1"/>
      <p:bldP spid="15" grpId="0"/>
      <p:bldP spid="16" grpId="0"/>
      <p:bldP spid="16" grpId="1"/>
      <p:bldP spid="17" grpId="0"/>
      <p:bldP spid="17" grpId="1"/>
      <p:bldP spid="37" grpId="0"/>
      <p:bldP spid="37" grpId="1"/>
      <p:bldP spid="38" grpId="0"/>
      <p:bldP spid="38" grpId="1"/>
      <p:bldP spid="39" grpId="0"/>
      <p:bldP spid="39" grpId="1"/>
      <p:bldP spid="40" grpId="0"/>
      <p:bldP spid="40"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 name="ISPRING_FIRST_PUBLISH" val="1"/>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171.06259842519685,&quot;left&quot;:186.45149606299213,&quot;top&quot;:188.22952755905513,&quot;width&quot;:545.389133858267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198.9145669291338,&quot;left&quot;:120.52047244094487,&quot;top&quot;:220.67023622047245,&quot;width&quot;:743.0096062992127}"/>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方正综艺简体"/>
        <a:cs typeface="Arial"/>
      </a:majorFont>
      <a:minorFont>
        <a:latin typeface="Arial"/>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DengXian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DengXian"/>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DengXian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DengXian"/>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49</TotalTime>
  <Words>1692</Words>
  <Application>Microsoft Office PowerPoint</Application>
  <PresentationFormat>宽屏</PresentationFormat>
  <Paragraphs>253</Paragraphs>
  <Slides>25</Slides>
  <Notes>21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DengXian</vt:lpstr>
      <vt:lpstr>方正综艺简体</vt:lpstr>
      <vt:lpstr>思源黑体</vt:lpstr>
      <vt:lpstr>微软雅黑</vt:lpstr>
      <vt:lpstr>Arial</vt:lpstr>
      <vt:lpstr>MS Reference Sans Serif</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www.freeppt7.com</dc:creator>
  <cp:keywords>www.freeppt7.com</cp:keywords>
  <dc:description>www.freeppt7.com</dc:description>
  <cp:lastModifiedBy>kaiweiliu9209@outlook.com</cp:lastModifiedBy>
  <cp:revision>677</cp:revision>
  <dcterms:created xsi:type="dcterms:W3CDTF">2018-06-17T04:53:00Z</dcterms:created>
  <dcterms:modified xsi:type="dcterms:W3CDTF">2024-12-12T07:28:00Z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C7AD4F8128DC4F4F815DE72C296D051E_12</vt:lpwstr>
  </property>
  <property fmtid="{D5CDD505-2E9C-101B-9397-08002B2CF9AE}" pid="3" name="KSOProductBuildVer">
    <vt:lpwstr>2052-12.1.0.18912</vt:lpwstr>
  </property>
</Properties>
</file>