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257" r:id="rId4"/>
    <p:sldId id="258" r:id="rId5"/>
    <p:sldId id="262" r:id="rId6"/>
    <p:sldId id="276" r:id="rId7"/>
    <p:sldId id="263" r:id="rId8"/>
    <p:sldId id="264" r:id="rId9"/>
    <p:sldId id="259" r:id="rId10"/>
    <p:sldId id="265" r:id="rId11"/>
    <p:sldId id="266" r:id="rId12"/>
    <p:sldId id="267" r:id="rId13"/>
    <p:sldId id="268" r:id="rId14"/>
    <p:sldId id="260" r:id="rId15"/>
    <p:sldId id="269" r:id="rId16"/>
    <p:sldId id="270" r:id="rId17"/>
    <p:sldId id="271" r:id="rId18"/>
    <p:sldId id="272" r:id="rId19"/>
    <p:sldId id="261" r:id="rId20"/>
    <p:sldId id="273" r:id="rId21"/>
    <p:sldId id="274" r:id="rId22"/>
    <p:sldId id="275" r:id="rId23"/>
    <p:sldId id="277" r:id="rId24"/>
    <p:sldId id="278" r:id="rId25"/>
    <p:sldId id="279" r:id="rId26"/>
    <p:sldId id="32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8125"/>
    <a:srgbClr val="E7CC6D"/>
    <a:srgbClr val="FFF6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01" autoAdjust="0"/>
  </p:normalViewPr>
  <p:slideViewPr>
    <p:cSldViewPr snapToGrid="0" showGuides="1">
      <p:cViewPr varScale="1">
        <p:scale>
          <a:sx n="90" d="100"/>
          <a:sy n="90" d="100"/>
        </p:scale>
        <p:origin x="147" y="6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ltLang="zh-CN" dirty="0"/>
              <a:t>Add Subtitle</a:t>
            </a:r>
            <a:endParaRPr lang="zh-CN" altLang="en-US" dirty="0"/>
          </a:p>
        </c:rich>
      </c:tx>
      <c:overlay val="0"/>
      <c:spPr>
        <a:noFill/>
        <a:ln>
          <a:noFill/>
        </a:ln>
        <a:effectLst/>
      </c:spPr>
    </c:title>
    <c:autoTitleDeleted val="0"/>
    <c:plotArea>
      <c:layout/>
      <c:barChart>
        <c:barDir val="bar"/>
        <c:grouping val="clustered"/>
        <c:varyColors val="0"/>
        <c:ser>
          <c:idx val="0"/>
          <c:order val="0"/>
          <c:tx>
            <c:strRef>
              <c:f>Sheet1!$B$1</c:f>
              <c:strCache>
                <c:ptCount val="1"/>
                <c:pt idx="0">
                  <c:v>series 1</c:v>
                </c:pt>
              </c:strCache>
            </c:strRef>
          </c:tx>
          <c:spPr>
            <a:solidFill>
              <a:schemeClr val="bg2">
                <a:lumMod val="9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880-48CF-B0EF-7FFD316DDAAF}"/>
            </c:ext>
          </c:extLst>
        </c:ser>
        <c:ser>
          <c:idx val="1"/>
          <c:order val="1"/>
          <c:tx>
            <c:strRef>
              <c:f>Sheet1!$C$1</c:f>
              <c:strCache>
                <c:ptCount val="1"/>
                <c:pt idx="0">
                  <c:v>series 2</c:v>
                </c:pt>
              </c:strCache>
            </c:strRef>
          </c:tx>
          <c:spPr>
            <a:solidFill>
              <a:srgbClr val="1C1E1D"/>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880-48CF-B0EF-7FFD316DDAAF}"/>
            </c:ext>
          </c:extLst>
        </c:ser>
        <c:ser>
          <c:idx val="2"/>
          <c:order val="2"/>
          <c:tx>
            <c:strRef>
              <c:f>Sheet1!$D$1</c:f>
              <c:strCache>
                <c:ptCount val="1"/>
                <c:pt idx="0">
                  <c:v>series 3</c:v>
                </c:pt>
              </c:strCache>
            </c:strRef>
          </c:tx>
          <c:spPr>
            <a:solidFill>
              <a:srgbClr val="CCA17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5-A880-48CF-B0EF-7FFD316DDAAF}"/>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A880-48CF-B0EF-7FFD316DDAA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A880-48CF-B0EF-7FFD316DDAA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A880-48CF-B0EF-7FFD316DDAAF}"/>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880-48CF-B0EF-7FFD316DDAAF}"/>
            </c:ext>
          </c:extLst>
        </c:ser>
        <c:dLbls>
          <c:showLegendKey val="0"/>
          <c:showVal val="0"/>
          <c:showCatName val="0"/>
          <c:showSerName val="0"/>
          <c:showPercent val="0"/>
          <c:showBubbleSize val="0"/>
        </c:dLbls>
        <c:gapWidth val="182"/>
        <c:axId val="247791616"/>
        <c:axId val="247793152"/>
      </c:barChart>
      <c:catAx>
        <c:axId val="247791616"/>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247793152"/>
        <c:crosses val="autoZero"/>
        <c:auto val="1"/>
        <c:lblAlgn val="ctr"/>
        <c:lblOffset val="100"/>
        <c:noMultiLvlLbl val="0"/>
      </c:catAx>
      <c:valAx>
        <c:axId val="247793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247791616"/>
        <c:crosses val="autoZero"/>
        <c:crossBetween val="between"/>
      </c:valAx>
      <c:spPr>
        <a:noFill/>
        <a:ln>
          <a:noFill/>
        </a:ln>
        <a:effectLst/>
      </c:spPr>
    </c:plotArea>
    <c:legend>
      <c:legendPos val="b"/>
      <c:legendEntry>
        <c:idx val="0"/>
        <c:txPr>
          <a:bodyPr rot="0" vert="horz"/>
          <a:lstStyle/>
          <a:p>
            <a:pPr>
              <a:defRPr/>
            </a:pPr>
            <a:endParaRPr lang="zh-CN"/>
          </a:p>
        </c:txPr>
      </c:legendEntry>
      <c:legendEntry>
        <c:idx val="1"/>
        <c:txPr>
          <a:bodyPr rot="0" vert="horz"/>
          <a:lstStyle/>
          <a:p>
            <a:pPr>
              <a:defRPr/>
            </a:pPr>
            <a:endParaRPr lang="zh-CN"/>
          </a:p>
        </c:txPr>
      </c:legendEntry>
      <c:legendEntry>
        <c:idx val="2"/>
        <c:txPr>
          <a:bodyPr rot="0" vert="horz"/>
          <a:lstStyle/>
          <a:p>
            <a:pPr>
              <a:defRPr/>
            </a:pPr>
            <a:endParaRPr lang="zh-CN"/>
          </a:p>
        </c:txPr>
      </c:legendEntry>
      <c:overlay val="0"/>
      <c:spPr>
        <a:noFill/>
        <a:ln>
          <a:noFill/>
        </a:ln>
        <a:effectLst/>
      </c:spPr>
      <c:txPr>
        <a:bodyPr rot="0" vert="horz"/>
        <a:lstStyle/>
        <a:p>
          <a:pPr>
            <a:defRPr/>
          </a:pPr>
          <a:endParaRPr lang="zh-CN"/>
        </a:p>
      </c:txPr>
    </c:legend>
    <c:plotVisOnly val="1"/>
    <c:dispBlanksAs val="gap"/>
    <c:showDLblsOverMax val="0"/>
  </c:chart>
  <c:spPr>
    <a:noFill/>
    <a:ln>
      <a:noFill/>
    </a:ln>
    <a:effectLst/>
  </c:spPr>
  <c:txPr>
    <a:bodyPr/>
    <a:lstStyle/>
    <a:p>
      <a:pPr>
        <a:defRPr lang="zh-CN">
          <a:solidFill>
            <a:schemeClr val="bg1"/>
          </a:solidFill>
          <a:latin typeface="阿里巴巴普惠体 Heavy"/>
          <a:ea typeface="微软雅黑"/>
          <a:sym typeface="阿里巴巴普惠体 Heavy"/>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94F8C9-0745-4B95-96AF-E2BC9714E0AB}" type="datetimeFigureOut">
              <a:rPr lang="zh-CN" altLang="en-US" smtClean="0"/>
              <a:t>2024/12/19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8EC314-5A22-4C85-8C9A-80E482D4772E}" type="slidenum">
              <a:rPr lang="zh-CN" altLang="en-US" smtClean="0"/>
              <a:t>‹#›</a:t>
            </a:fld>
            <a:endParaRPr lang="zh-CN" altLang="en-US"/>
          </a:p>
        </p:txBody>
      </p:sp>
    </p:spTree>
    <p:extLst>
      <p:ext uri="{BB962C8B-B14F-4D97-AF65-F5344CB8AC3E}">
        <p14:creationId xmlns:p14="http://schemas.microsoft.com/office/powerpoint/2010/main" val="6996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078EC314-5A22-4C85-8C9A-80E482D4772E}" type="slidenum">
              <a:rPr lang="zh-CN" altLang="en-US" smtClean="0"/>
              <a:t>3</a:t>
            </a:fld>
            <a:endParaRPr lang="zh-CN" altLang="en-US"/>
          </a:p>
        </p:txBody>
      </p:sp>
    </p:spTree>
    <p:extLst>
      <p:ext uri="{BB962C8B-B14F-4D97-AF65-F5344CB8AC3E}">
        <p14:creationId xmlns:p14="http://schemas.microsoft.com/office/powerpoint/2010/main" val="320801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385B82-1B41-47FE-AA74-CE58A87F8C6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FCEEA-35ED-4FBA-AFAD-F2E57198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0837F38-A401-4ED5-B2B0-EBC0EE266662}"/>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A7661E72-FCFA-4032-A180-48FB0C8058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ACEB37-6899-4606-86B4-F4EEA1F792B4}"/>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2057691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38C819-66A3-404A-AD0C-E04FD1FACA6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47D7DC-298B-4495-A796-A4A3EF0E795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7D850E-3088-4E07-B3EC-D22CADF9FA17}"/>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314E4D57-0249-4D65-A212-94F317EB01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F39D0C7-E573-4A4F-9383-C8D66FA21A3E}"/>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1779194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CAF68F1-81FC-4446-9FF7-A8D08982B865}"/>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A80E000-2001-4078-9DE7-25BE570E9894}"/>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218783-DC61-408F-BB64-5A8ABD868CC1}"/>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551B80C7-6F42-4ADF-AF34-1EDEBD701C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A07033-1C0F-4DE9-B2B2-C7CE82939570}"/>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2393278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CAF68F1-81FC-4446-9FF7-A8D08982B865}"/>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A80E000-2001-4078-9DE7-25BE570E9894}"/>
              </a:ext>
            </a:extLst>
          </p:cNvPr>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E218783-DC61-408F-BB64-5A8ABD868CC1}"/>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551B80C7-6F42-4ADF-AF34-1EDEBD701C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A07033-1C0F-4DE9-B2B2-C7CE82939570}"/>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
        <p:nvSpPr>
          <p:cNvPr id="7" name="TextBox 6"/>
          <p:cNvSpPr txBox="1"/>
          <p:nvPr userDrawn="1"/>
        </p:nvSpPr>
        <p:spPr>
          <a:xfrm>
            <a:off x="11651940" y="2998"/>
            <a:ext cx="540060"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模板</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http://www.freeppt7.com/moban/</a:t>
            </a:r>
            <a:r>
              <a:rPr lang="zh-CN" altLang="en-US" sz="100" dirty="0">
                <a:latin typeface="微软雅黑" panose="020B0503020204020204" pitchFamily="34" charset="-122"/>
                <a:ea typeface="微软雅黑" panose="020B0503020204020204" pitchFamily="34" charset="-122"/>
              </a:rPr>
              <a:t> </a:t>
            </a:r>
            <a:endParaRPr lang="en-US" altLang="zh-CN" sz="1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4426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12/19/2024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2634182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2024/12/19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09958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2024/12/19</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1851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233545-54A0-49BB-9CD6-01A36C8732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46" b="4546"/>
          <a:stretch/>
        </p:blipFill>
        <p:spPr>
          <a:xfrm flipV="1">
            <a:off x="0" y="-1"/>
            <a:ext cx="12192000" cy="6857999"/>
          </a:xfrm>
          <a:prstGeom prst="rect">
            <a:avLst/>
          </a:prstGeom>
        </p:spPr>
      </p:pic>
      <p:sp>
        <p:nvSpPr>
          <p:cNvPr id="10" name="矩形 9">
            <a:extLst>
              <a:ext uri="{FF2B5EF4-FFF2-40B4-BE49-F238E27FC236}">
                <a16:creationId xmlns:a16="http://schemas.microsoft.com/office/drawing/2014/main" id="{2DD22524-CE2C-430F-95DD-C8A7F923495E}"/>
              </a:ext>
            </a:extLst>
          </p:cNvPr>
          <p:cNvSpPr/>
          <p:nvPr/>
        </p:nvSpPr>
        <p:spPr>
          <a:xfrm>
            <a:off x="0" y="6545583"/>
            <a:ext cx="12192000" cy="45719"/>
          </a:xfrm>
          <a:prstGeom prst="rect">
            <a:avLst/>
          </a:prstGeom>
          <a:gradFill>
            <a:gsLst>
              <a:gs pos="0">
                <a:srgbClr val="AF8125"/>
              </a:gs>
              <a:gs pos="43000">
                <a:srgbClr val="FFF6A3"/>
              </a:gs>
              <a:gs pos="65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CDFFB84C-2D2E-4A21-A862-B9E886079F8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15949" b="47136"/>
          <a:stretch>
            <a:fillRect/>
          </a:stretch>
        </p:blipFill>
        <p:spPr>
          <a:xfrm flipH="1">
            <a:off x="7891721" y="6032500"/>
            <a:ext cx="4300279" cy="825500"/>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spTree>
    <p:extLst>
      <p:ext uri="{BB962C8B-B14F-4D97-AF65-F5344CB8AC3E}">
        <p14:creationId xmlns:p14="http://schemas.microsoft.com/office/powerpoint/2010/main" val="705052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53074E-46D2-4A54-8458-46E0F84495FA}"/>
              </a:ext>
            </a:extLst>
          </p:cNvPr>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DDFA5A-D9B5-4D99-A7A6-9789587B11C9}"/>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E808AC7-41BC-46AC-9334-43C98B1D240B}"/>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20626D95-6701-44E1-A524-02E1034468E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78F832-07BE-4D5F-ABB0-BD3FB8833C81}"/>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18302917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853E7C-0E7F-450A-9B96-15B928DE90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394A34-E24A-4025-BE09-9FC6914E40A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2839F37-7091-4AEC-8E35-EF37BAD94E7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C267EEF-3A0D-49D3-A704-63619A8EEFF4}"/>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6" name="页脚占位符 5">
            <a:extLst>
              <a:ext uri="{FF2B5EF4-FFF2-40B4-BE49-F238E27FC236}">
                <a16:creationId xmlns:a16="http://schemas.microsoft.com/office/drawing/2014/main" id="{3B0E8AA5-5C35-4316-8947-2BC1543246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B73414-CA0E-4D81-BC77-06CCAE4E7D08}"/>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5443902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785283-295B-4E2C-A3B2-592259BFF343}"/>
              </a:ext>
            </a:extLst>
          </p:cNvPr>
          <p:cNvSpPr>
            <a:spLocks noGrp="1"/>
          </p:cNvSpPr>
          <p:nvPr>
            <p:ph type="title"/>
          </p:nvPr>
        </p:nvSpPr>
        <p:spPr>
          <a:xfrm>
            <a:off x="839788" y="365127"/>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FBFD259-EFFC-4FA4-9A00-DBE1465C377F}"/>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D8837D-AE41-4560-A321-2C8950A7ACAC}"/>
              </a:ext>
            </a:extLst>
          </p:cNvPr>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1233763-0CDB-42DA-9CC4-DA644459DF18}"/>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654C91-F03B-42ED-99AF-201588C92359}"/>
              </a:ext>
            </a:extLst>
          </p:cNvPr>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774F49D-5015-4EAE-A058-5FAA4A59AF01}"/>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8" name="页脚占位符 7">
            <a:extLst>
              <a:ext uri="{FF2B5EF4-FFF2-40B4-BE49-F238E27FC236}">
                <a16:creationId xmlns:a16="http://schemas.microsoft.com/office/drawing/2014/main" id="{3655515F-1663-434A-8E85-3DCFDB1283A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C6A19A1-6D46-47D6-9F84-80243D91FB92}"/>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695262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83F7ED-FF56-4BEF-9A63-0E8CA64BBD2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1D61249-1361-4FC7-82DC-630FEB9CE4CC}"/>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4" name="页脚占位符 3">
            <a:extLst>
              <a:ext uri="{FF2B5EF4-FFF2-40B4-BE49-F238E27FC236}">
                <a16:creationId xmlns:a16="http://schemas.microsoft.com/office/drawing/2014/main" id="{B0FC5D4D-9FC6-41A1-B7CB-36BF5A41DD2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9572EF6-C82F-47DE-B573-750347678A68}"/>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20913160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21CC61-7979-4275-9EE7-736E24C03148}"/>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3" name="页脚占位符 2">
            <a:extLst>
              <a:ext uri="{FF2B5EF4-FFF2-40B4-BE49-F238E27FC236}">
                <a16:creationId xmlns:a16="http://schemas.microsoft.com/office/drawing/2014/main" id="{1AE4886F-FE29-4CB1-A6B9-475174E2A6B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369F09F-2659-4C2D-8442-2BDB35F48F99}"/>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549424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5D16D-6FC1-44A4-B804-2855DDC2731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FBC2502-842F-4724-8A70-8D32D7151A43}"/>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74A46F9-01AD-4582-81E0-79A8B2516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CC5597-C820-49BF-90C6-F692FAC25686}"/>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6" name="页脚占位符 5">
            <a:extLst>
              <a:ext uri="{FF2B5EF4-FFF2-40B4-BE49-F238E27FC236}">
                <a16:creationId xmlns:a16="http://schemas.microsoft.com/office/drawing/2014/main" id="{568723B2-37B9-4D9F-839A-E04768E2E8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450CCA-9F97-459E-BEBC-DD46DAC63A8B}"/>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961080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0DE2D1-AF79-4E9D-BB0C-F0855DFEEF7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7AEE42A-47A6-4EA6-BC17-1D60258678EE}"/>
              </a:ext>
            </a:extLst>
          </p:cNvPr>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7094D1A-C5F6-4A64-A77E-49DF569761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08379C-DFA5-4A72-B8F3-AD1E0D33E927}"/>
              </a:ext>
            </a:extLst>
          </p:cNvPr>
          <p:cNvSpPr>
            <a:spLocks noGrp="1"/>
          </p:cNvSpPr>
          <p:nvPr>
            <p:ph type="dt" sz="half" idx="10"/>
          </p:nvPr>
        </p:nvSpPr>
        <p:spPr/>
        <p:txBody>
          <a:bodyPr/>
          <a:lstStyle/>
          <a:p>
            <a:fld id="{3ABADD06-5AB5-41CB-A5CA-CF2848F6A81F}" type="datetimeFigureOut">
              <a:rPr lang="zh-CN" altLang="en-US" smtClean="0"/>
              <a:t>2024/12/19</a:t>
            </a:fld>
            <a:endParaRPr lang="zh-CN" altLang="en-US"/>
          </a:p>
        </p:txBody>
      </p:sp>
      <p:sp>
        <p:nvSpPr>
          <p:cNvPr id="6" name="页脚占位符 5">
            <a:extLst>
              <a:ext uri="{FF2B5EF4-FFF2-40B4-BE49-F238E27FC236}">
                <a16:creationId xmlns:a16="http://schemas.microsoft.com/office/drawing/2014/main" id="{DAC37811-73BA-428B-B189-96C53704332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35B6AA-028F-4383-8B7E-B20B1A250FB5}"/>
              </a:ext>
            </a:extLst>
          </p:cNvPr>
          <p:cNvSpPr>
            <a:spLocks noGrp="1"/>
          </p:cNvSpPr>
          <p:nvPr>
            <p:ph type="sldNum" sz="quarter" idx="12"/>
          </p:nvPr>
        </p:nvSpPr>
        <p:spPr/>
        <p:txBody>
          <a:body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2065085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733D3A-3901-4452-B96A-65A097C6C3B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2F2BC80-2B29-4579-B5D2-BB2B50F245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34D7A4-49E1-4FED-8E02-F71F4CB675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ADD06-5AB5-41CB-A5CA-CF2848F6A81F}" type="datetimeFigureOut">
              <a:rPr lang="zh-CN" altLang="en-US" smtClean="0"/>
              <a:t>2024/12/19</a:t>
            </a:fld>
            <a:endParaRPr lang="zh-CN" altLang="en-US"/>
          </a:p>
        </p:txBody>
      </p:sp>
      <p:sp>
        <p:nvSpPr>
          <p:cNvPr id="5" name="页脚占位符 4">
            <a:extLst>
              <a:ext uri="{FF2B5EF4-FFF2-40B4-BE49-F238E27FC236}">
                <a16:creationId xmlns:a16="http://schemas.microsoft.com/office/drawing/2014/main" id="{480B62D5-7F3D-415F-9BC1-E103D999482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C16450A-CCAF-4105-B5A1-A9CDC1756FC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7CE78-AE73-483D-9072-36E21B86290F}" type="slidenum">
              <a:rPr lang="zh-CN" altLang="en-US" smtClean="0"/>
              <a:t>‹#›</a:t>
            </a:fld>
            <a:endParaRPr lang="zh-CN" altLang="en-US"/>
          </a:p>
        </p:txBody>
      </p:sp>
    </p:spTree>
    <p:extLst>
      <p:ext uri="{BB962C8B-B14F-4D97-AF65-F5344CB8AC3E}">
        <p14:creationId xmlns:p14="http://schemas.microsoft.com/office/powerpoint/2010/main" val="4250000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845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2.xml"/><Relationship Id="rId6" Type="http://schemas.openxmlformats.org/officeDocument/2006/relationships/hyperlink" Target="https://www.youtube.com/@Slidestemplatesfree" TargetMode="Externa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22.png"/><Relationship Id="rId14" Type="http://schemas.openxmlformats.org/officeDocument/2006/relationships/hyperlink" Target="http://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618941F-AA20-484E-A9A6-C421FF6A4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0966DEC8-A0B1-4075-8AA5-8B2669ACA0B0}"/>
              </a:ext>
            </a:extLst>
          </p:cNvPr>
          <p:cNvSpPr txBox="1"/>
          <p:nvPr/>
        </p:nvSpPr>
        <p:spPr>
          <a:xfrm>
            <a:off x="4371524" y="1866720"/>
            <a:ext cx="7555865" cy="1015663"/>
          </a:xfrm>
          <a:prstGeom prst="rect">
            <a:avLst/>
          </a:prstGeom>
          <a:noFill/>
        </p:spPr>
        <p:txBody>
          <a:bodyPr wrap="square" rtlCol="0">
            <a:spAutoFit/>
          </a:bodyPr>
          <a:lstStyle/>
          <a:p>
            <a:pPr algn="dist"/>
            <a:r>
              <a:rPr lang="en-US" altLang="zh-CN" sz="6000" dirty="0">
                <a:gradFill>
                  <a:gsLst>
                    <a:gs pos="0">
                      <a:srgbClr val="AF8125"/>
                    </a:gs>
                    <a:gs pos="43000">
                      <a:srgbClr val="FFF6A3"/>
                    </a:gs>
                    <a:gs pos="65000">
                      <a:srgbClr val="E7CC6D"/>
                    </a:gs>
                  </a:gsLst>
                  <a:lin ang="10800000" scaled="0"/>
                </a:gradFill>
                <a:latin typeface="Aharoni" pitchFamily="2" charset="-79"/>
                <a:ea typeface="微软雅黑"/>
                <a:cs typeface="Aharoni" pitchFamily="2" charset="-79"/>
                <a:sym typeface="阿里巴巴普惠体 Heavy"/>
              </a:rPr>
              <a:t>BUSINESS REPORT</a:t>
            </a:r>
            <a:endParaRPr lang="zh-CN" altLang="en-US" sz="6000" dirty="0">
              <a:gradFill>
                <a:gsLst>
                  <a:gs pos="0">
                    <a:srgbClr val="AF8125"/>
                  </a:gs>
                  <a:gs pos="43000">
                    <a:srgbClr val="FFF6A3"/>
                  </a:gs>
                  <a:gs pos="65000">
                    <a:srgbClr val="E7CC6D"/>
                  </a:gs>
                </a:gsLst>
                <a:lin ang="10800000" scaled="0"/>
              </a:gradFill>
              <a:latin typeface="Aharoni" pitchFamily="2" charset="-79"/>
              <a:ea typeface="微软雅黑"/>
              <a:cs typeface="Aharoni" pitchFamily="2" charset="-79"/>
              <a:sym typeface="阿里巴巴普惠体 Heavy"/>
            </a:endParaRPr>
          </a:p>
        </p:txBody>
      </p:sp>
      <p:sp>
        <p:nvSpPr>
          <p:cNvPr id="12" name="矩形 11">
            <a:extLst>
              <a:ext uri="{FF2B5EF4-FFF2-40B4-BE49-F238E27FC236}">
                <a16:creationId xmlns:a16="http://schemas.microsoft.com/office/drawing/2014/main" id="{A8B3F746-0F07-4C72-9663-9EDFE9DC3859}"/>
              </a:ext>
            </a:extLst>
          </p:cNvPr>
          <p:cNvSpPr/>
          <p:nvPr/>
        </p:nvSpPr>
        <p:spPr>
          <a:xfrm flipH="1">
            <a:off x="4371523" y="1851297"/>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3" name="矩形 12">
            <a:extLst>
              <a:ext uri="{FF2B5EF4-FFF2-40B4-BE49-F238E27FC236}">
                <a16:creationId xmlns:a16="http://schemas.microsoft.com/office/drawing/2014/main" id="{80435C53-4FE5-49F0-A38C-DC7165356A03}"/>
              </a:ext>
            </a:extLst>
          </p:cNvPr>
          <p:cNvSpPr/>
          <p:nvPr/>
        </p:nvSpPr>
        <p:spPr>
          <a:xfrm>
            <a:off x="7128604" y="2799949"/>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5" name="标题 3">
            <a:extLst>
              <a:ext uri="{FF2B5EF4-FFF2-40B4-BE49-F238E27FC236}">
                <a16:creationId xmlns:a16="http://schemas.microsoft.com/office/drawing/2014/main" id="{E18BAD97-7E0E-463E-86E9-1546644793C4}"/>
              </a:ext>
            </a:extLst>
          </p:cNvPr>
          <p:cNvSpPr txBox="1">
            <a:spLocks/>
          </p:cNvSpPr>
          <p:nvPr/>
        </p:nvSpPr>
        <p:spPr>
          <a:xfrm>
            <a:off x="4346306" y="3099848"/>
            <a:ext cx="7606299" cy="1097512"/>
          </a:xfrm>
          <a:prstGeom prst="rect">
            <a:avLst/>
          </a:prstGeom>
        </p:spPr>
        <p:txBody>
          <a:bodyPr vert="horz" lIns="91440" tIns="45720" rIns="91440" bIns="45720" rtlCol="0" anchor="b">
            <a:noAutofit/>
          </a:bodyPr>
          <a:lstStyle>
            <a:lvl1pPr algn="l" defTabSz="914354" rtl="0" eaLnBrk="1" latinLnBrk="0" hangingPunct="1">
              <a:lnSpc>
                <a:spcPct val="90000"/>
              </a:lnSpc>
              <a:spcBef>
                <a:spcPct val="0"/>
              </a:spcBef>
              <a:buNone/>
              <a:defRPr lang="zh-CN" altLang="en-US" sz="4400" b="1" kern="1200" dirty="0">
                <a:solidFill>
                  <a:schemeClr val="accent2">
                    <a:lumMod val="50000"/>
                  </a:schemeClr>
                </a:solidFill>
                <a:latin typeface="+mj-lt"/>
                <a:ea typeface="+mj-ea"/>
                <a:cs typeface="+mj-cs"/>
              </a:defRPr>
            </a:lvl1pPr>
          </a:lstStyle>
          <a:p>
            <a:pPr marL="0" marR="0" lvl="0" indent="0" algn="dist" defTabSz="914354" rtl="0" eaLnBrk="1" fontAlgn="auto" latinLnBrk="0" hangingPunct="1">
              <a:lnSpc>
                <a:spcPct val="90000"/>
              </a:lnSpc>
              <a:spcBef>
                <a:spcPct val="0"/>
              </a:spcBef>
              <a:spcAft>
                <a:spcPts val="0"/>
              </a:spcAft>
              <a:buClrTx/>
              <a:buSzTx/>
              <a:buFontTx/>
              <a:buNone/>
              <a:tabLst/>
              <a:defRPr/>
            </a:pPr>
            <a:r>
              <a:rPr kumimoji="0" lang="en-US" altLang="zh-CN" sz="8800" b="0" i="0" u="none" strike="noStrike" kern="1200" cap="none" spc="0" normalizeH="0" baseline="30000" noProof="0" dirty="0">
                <a:ln>
                  <a:noFill/>
                </a:ln>
                <a:gradFill>
                  <a:gsLst>
                    <a:gs pos="0">
                      <a:srgbClr val="AF8125"/>
                    </a:gs>
                    <a:gs pos="43000">
                      <a:srgbClr val="FFF6A3"/>
                    </a:gs>
                    <a:gs pos="65000">
                      <a:srgbClr val="E7CC6D"/>
                    </a:gs>
                  </a:gsLst>
                  <a:lin ang="10800000" scaled="0"/>
                </a:gradFill>
                <a:effectLst/>
                <a:uLnTx/>
                <a:uFillTx/>
                <a:latin typeface="阿里巴巴普惠体 Heavy" pitchFamily="18" charset="-122"/>
                <a:ea typeface="阿里巴巴普惠体 Heavy" pitchFamily="18" charset="-122"/>
                <a:cs typeface="阿里巴巴普惠体 Heavy" pitchFamily="18" charset="-122"/>
                <a:sym typeface="阿里巴巴普惠体 Heavy"/>
              </a:rPr>
              <a:t>Free PPT Templates</a:t>
            </a:r>
            <a:endParaRPr kumimoji="0" lang="en-US" altLang="en-US" sz="8800" b="0" i="0" u="none" strike="noStrike" kern="1200" cap="none" spc="0" normalizeH="0" baseline="0" noProof="0" dirty="0">
              <a:ln>
                <a:noFill/>
              </a:ln>
              <a:gradFill>
                <a:gsLst>
                  <a:gs pos="0">
                    <a:srgbClr val="AF8125"/>
                  </a:gs>
                  <a:gs pos="43000">
                    <a:srgbClr val="FFF6A3"/>
                  </a:gs>
                  <a:gs pos="65000">
                    <a:srgbClr val="E7CC6D"/>
                  </a:gs>
                </a:gsLst>
                <a:lin ang="10800000" scaled="0"/>
              </a:gradFill>
              <a:effectLst/>
              <a:uLnTx/>
              <a:uFillTx/>
              <a:latin typeface="阿里巴巴普惠体 Heavy" pitchFamily="18" charset="-122"/>
              <a:ea typeface="阿里巴巴普惠体 Heavy" pitchFamily="18" charset="-122"/>
              <a:cs typeface="阿里巴巴普惠体 Heavy" pitchFamily="18" charset="-122"/>
              <a:sym typeface="阿里巴巴普惠体 Heavy"/>
            </a:endParaRPr>
          </a:p>
        </p:txBody>
      </p:sp>
      <p:sp>
        <p:nvSpPr>
          <p:cNvPr id="14" name="文本框 13">
            <a:extLst>
              <a:ext uri="{FF2B5EF4-FFF2-40B4-BE49-F238E27FC236}">
                <a16:creationId xmlns:a16="http://schemas.microsoft.com/office/drawing/2014/main" id="{F4E18FC4-AEF2-42C0-8A53-C61798D5C7F0}"/>
              </a:ext>
            </a:extLst>
          </p:cNvPr>
          <p:cNvSpPr txBox="1"/>
          <p:nvPr/>
        </p:nvSpPr>
        <p:spPr>
          <a:xfrm>
            <a:off x="4397373" y="3696717"/>
            <a:ext cx="7555231" cy="662554"/>
          </a:xfrm>
          <a:prstGeom prst="rect">
            <a:avLst/>
          </a:prstGeom>
          <a:noFill/>
        </p:spPr>
        <p:txBody>
          <a:bodyPr wrap="square" rtlCol="0">
            <a:spAutoFit/>
          </a:bodyPr>
          <a:lstStyle/>
          <a:p>
            <a:pPr algn="dist">
              <a:lnSpc>
                <a:spcPct val="150000"/>
              </a:lnSpc>
            </a:pPr>
            <a:r>
              <a:rPr lang="en-US" altLang="zh-CN" sz="2800" dirty="0">
                <a:solidFill>
                  <a:srgbClr val="E7CC6D"/>
                </a:solidFill>
                <a:latin typeface="微软雅黑" pitchFamily="34" charset="-122"/>
                <a:ea typeface="微软雅黑" pitchFamily="34" charset="-122"/>
                <a:cs typeface="思源黑体 CN Normal" panose="020B0400000000000000" charset="-122"/>
                <a:sym typeface="阿里巴巴普惠体 Heavy"/>
              </a:rPr>
              <a:t>Insert the Subtitle of Your Presentation</a:t>
            </a:r>
          </a:p>
        </p:txBody>
      </p:sp>
      <p:sp>
        <p:nvSpPr>
          <p:cNvPr id="2" name="Rounded Rectangle 7">
            <a:extLst>
              <a:ext uri="{FF2B5EF4-FFF2-40B4-BE49-F238E27FC236}">
                <a16:creationId xmlns:a16="http://schemas.microsoft.com/office/drawing/2014/main" id="{7BFF01E4-D978-BD41-2047-220810391B5A}"/>
              </a:ext>
            </a:extLst>
          </p:cNvPr>
          <p:cNvSpPr/>
          <p:nvPr/>
        </p:nvSpPr>
        <p:spPr>
          <a:xfrm>
            <a:off x="550308" y="401923"/>
            <a:ext cx="1684599" cy="413563"/>
          </a:xfrm>
          <a:prstGeom prst="roundRect">
            <a:avLst>
              <a:gd name="adj" fmla="val 50000"/>
            </a:avLst>
          </a:prstGeom>
          <a:solidFill>
            <a:schemeClr val="bg1">
              <a:alpha val="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grpSp>
        <p:nvGrpSpPr>
          <p:cNvPr id="3" name="组合 2">
            <a:extLst>
              <a:ext uri="{FF2B5EF4-FFF2-40B4-BE49-F238E27FC236}">
                <a16:creationId xmlns:a16="http://schemas.microsoft.com/office/drawing/2014/main" id="{134B653B-8CD5-341E-C04D-8B7BDE2971C6}"/>
              </a:ext>
            </a:extLst>
          </p:cNvPr>
          <p:cNvGrpSpPr/>
          <p:nvPr/>
        </p:nvGrpSpPr>
        <p:grpSpPr>
          <a:xfrm>
            <a:off x="7804804" y="4989603"/>
            <a:ext cx="4022319" cy="327543"/>
            <a:chOff x="4414802" y="4745227"/>
            <a:chExt cx="4022319" cy="327543"/>
          </a:xfrm>
        </p:grpSpPr>
        <p:grpSp>
          <p:nvGrpSpPr>
            <p:cNvPr id="4" name="组合 3">
              <a:extLst>
                <a:ext uri="{FF2B5EF4-FFF2-40B4-BE49-F238E27FC236}">
                  <a16:creationId xmlns:a16="http://schemas.microsoft.com/office/drawing/2014/main" id="{8018E9A2-F4F6-3D30-1BE1-C45EF2F1BE34}"/>
                </a:ext>
              </a:extLst>
            </p:cNvPr>
            <p:cNvGrpSpPr/>
            <p:nvPr/>
          </p:nvGrpSpPr>
          <p:grpSpPr>
            <a:xfrm>
              <a:off x="6916771" y="4765241"/>
              <a:ext cx="290407" cy="290407"/>
              <a:chOff x="2895100" y="5545226"/>
              <a:chExt cx="290407" cy="290407"/>
            </a:xfrm>
            <a:solidFill>
              <a:schemeClr val="bg1"/>
            </a:solidFill>
          </p:grpSpPr>
          <p:sp>
            <p:nvSpPr>
              <p:cNvPr id="19" name="Oval 15">
                <a:extLst>
                  <a:ext uri="{FF2B5EF4-FFF2-40B4-BE49-F238E27FC236}">
                    <a16:creationId xmlns:a16="http://schemas.microsoft.com/office/drawing/2014/main" id="{F01196F6-CF87-2DE8-7306-42383094BE24}"/>
                  </a:ext>
                </a:extLst>
              </p:cNvPr>
              <p:cNvSpPr>
                <a:spLocks/>
              </p:cNvSpPr>
              <p:nvPr/>
            </p:nvSpPr>
            <p:spPr bwMode="auto">
              <a:xfrm>
                <a:off x="2895100" y="5545226"/>
                <a:ext cx="290407" cy="290407"/>
              </a:xfrm>
              <a:prstGeom prst="ellipse">
                <a:avLst/>
              </a:prstGeom>
              <a:solidFill>
                <a:srgbClr val="AF8125"/>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0" name="Group 16">
                <a:extLst>
                  <a:ext uri="{FF2B5EF4-FFF2-40B4-BE49-F238E27FC236}">
                    <a16:creationId xmlns:a16="http://schemas.microsoft.com/office/drawing/2014/main" id="{71D0EC33-DCCD-A0C8-31AE-F32FDB446AC9}"/>
                  </a:ext>
                </a:extLst>
              </p:cNvPr>
              <p:cNvGrpSpPr>
                <a:grpSpLocks/>
              </p:cNvGrpSpPr>
              <p:nvPr/>
            </p:nvGrpSpPr>
            <p:grpSpPr bwMode="auto">
              <a:xfrm>
                <a:off x="2988289" y="5588481"/>
                <a:ext cx="104062" cy="190050"/>
                <a:chOff x="4982" y="3116"/>
                <a:chExt cx="215" cy="392"/>
              </a:xfrm>
              <a:grpFill/>
            </p:grpSpPr>
            <p:sp>
              <p:nvSpPr>
                <p:cNvPr id="21" name="Freeform 17">
                  <a:extLst>
                    <a:ext uri="{FF2B5EF4-FFF2-40B4-BE49-F238E27FC236}">
                      <a16:creationId xmlns:a16="http://schemas.microsoft.com/office/drawing/2014/main" id="{70204B76-D8FD-970E-3DF7-3797009C6E58}"/>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2" name="Freeform 18">
                  <a:extLst>
                    <a:ext uri="{FF2B5EF4-FFF2-40B4-BE49-F238E27FC236}">
                      <a16:creationId xmlns:a16="http://schemas.microsoft.com/office/drawing/2014/main" id="{3623A152-5A42-7CDF-6B1D-96B2D1012F94}"/>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6" name="组合 5">
              <a:extLst>
                <a:ext uri="{FF2B5EF4-FFF2-40B4-BE49-F238E27FC236}">
                  <a16:creationId xmlns:a16="http://schemas.microsoft.com/office/drawing/2014/main" id="{22FAE2E4-A88E-41A5-493D-72365D2D27A5}"/>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DAAB030F-02C4-F5F3-8693-6CCFFF28F074}"/>
                  </a:ext>
                </a:extLst>
              </p:cNvPr>
              <p:cNvSpPr>
                <a:spLocks/>
              </p:cNvSpPr>
              <p:nvPr/>
            </p:nvSpPr>
            <p:spPr bwMode="auto">
              <a:xfrm>
                <a:off x="732769" y="5535598"/>
                <a:ext cx="290407" cy="290407"/>
              </a:xfrm>
              <a:prstGeom prst="ellipse">
                <a:avLst/>
              </a:prstGeom>
              <a:solidFill>
                <a:srgbClr val="AF8125"/>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6" name="组合 15">
                <a:extLst>
                  <a:ext uri="{FF2B5EF4-FFF2-40B4-BE49-F238E27FC236}">
                    <a16:creationId xmlns:a16="http://schemas.microsoft.com/office/drawing/2014/main" id="{E79008D1-8E32-129F-7417-064CF5398034}"/>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A844E8A4-5D4F-0C5A-2E46-F9C407F20524}"/>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8" name="Freeform 13">
                  <a:extLst>
                    <a:ext uri="{FF2B5EF4-FFF2-40B4-BE49-F238E27FC236}">
                      <a16:creationId xmlns:a16="http://schemas.microsoft.com/office/drawing/2014/main" id="{1FC68C94-E0BE-14D8-98B6-22FE91CB6159}"/>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9" name="Text Box 20">
              <a:extLst>
                <a:ext uri="{FF2B5EF4-FFF2-40B4-BE49-F238E27FC236}">
                  <a16:creationId xmlns:a16="http://schemas.microsoft.com/office/drawing/2014/main" id="{1152B1C6-DD37-2428-30B1-2A958D756A50}"/>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E7CC6D"/>
                  </a:solidFill>
                  <a:cs typeface="+mn-ea"/>
                  <a:sym typeface="+mn-lt"/>
                </a:rPr>
                <a:t>XX.XX.20XX</a:t>
              </a:r>
              <a:endParaRPr lang="zh-CN" altLang="en-US" sz="1400" dirty="0">
                <a:solidFill>
                  <a:srgbClr val="E7CC6D"/>
                </a:solidFill>
                <a:cs typeface="+mn-ea"/>
                <a:sym typeface="+mn-lt"/>
              </a:endParaRPr>
            </a:p>
          </p:txBody>
        </p:sp>
        <p:sp>
          <p:nvSpPr>
            <p:cNvPr id="10" name="矩形 9">
              <a:extLst>
                <a:ext uri="{FF2B5EF4-FFF2-40B4-BE49-F238E27FC236}">
                  <a16:creationId xmlns:a16="http://schemas.microsoft.com/office/drawing/2014/main" id="{9AAF8C8D-A6AD-B798-4690-A77A4CDFC613}"/>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E7CC6D"/>
                  </a:solidFill>
                  <a:cs typeface="+mn-ea"/>
                  <a:sym typeface="+mn-lt"/>
                </a:rPr>
                <a:t>Report </a:t>
              </a:r>
              <a:r>
                <a:rPr lang="zh-CN" altLang="en-US" sz="1400" dirty="0">
                  <a:solidFill>
                    <a:srgbClr val="E7CC6D"/>
                  </a:solidFill>
                  <a:cs typeface="+mn-ea"/>
                  <a:sym typeface="+mn-lt"/>
                </a:rPr>
                <a:t>：</a:t>
              </a:r>
              <a:r>
                <a:rPr lang="en-US" altLang="zh-CN" sz="1400" dirty="0">
                  <a:solidFill>
                    <a:srgbClr val="E7CC6D"/>
                  </a:solidFill>
                  <a:cs typeface="+mn-ea"/>
                  <a:sym typeface="+mn-lt"/>
                </a:rPr>
                <a:t>freeppt7.com</a:t>
              </a:r>
              <a:endParaRPr lang="zh-CN" altLang="en-US" sz="1400" dirty="0">
                <a:solidFill>
                  <a:srgbClr val="E7CC6D"/>
                </a:solidFill>
                <a:cs typeface="+mn-ea"/>
                <a:sym typeface="+mn-lt"/>
              </a:endParaRPr>
            </a:p>
          </p:txBody>
        </p:sp>
      </p:grpSp>
    </p:spTree>
    <p:extLst>
      <p:ext uri="{BB962C8B-B14F-4D97-AF65-F5344CB8AC3E}">
        <p14:creationId xmlns:p14="http://schemas.microsoft.com/office/powerpoint/2010/main" val="37223229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5"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6D1B1E7-1B31-4DCA-AB94-CADB7B7EECC9}"/>
              </a:ext>
            </a:extLst>
          </p:cNvPr>
          <p:cNvSpPr/>
          <p:nvPr/>
        </p:nvSpPr>
        <p:spPr>
          <a:xfrm>
            <a:off x="930911" y="4674872"/>
            <a:ext cx="10467975" cy="1114425"/>
          </a:xfrm>
          <a:prstGeom prst="rect">
            <a:avLst/>
          </a:prstGeom>
          <a:solidFill>
            <a:srgbClr val="2C2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9" name="文本框 8">
            <a:extLst>
              <a:ext uri="{FF2B5EF4-FFF2-40B4-BE49-F238E27FC236}">
                <a16:creationId xmlns:a16="http://schemas.microsoft.com/office/drawing/2014/main" id="{38DE63BE-00B7-4AC1-86CD-3643AD349BE4}"/>
              </a:ext>
            </a:extLst>
          </p:cNvPr>
          <p:cNvSpPr txBox="1"/>
          <p:nvPr/>
        </p:nvSpPr>
        <p:spPr>
          <a:xfrm>
            <a:off x="4645026" y="2564132"/>
            <a:ext cx="2842895" cy="613694"/>
          </a:xfrm>
          <a:prstGeom prst="rect">
            <a:avLst/>
          </a:prstGeom>
          <a:noFill/>
        </p:spPr>
        <p:txBody>
          <a:bodyPr wrap="square" rtlCol="0">
            <a:spAutoFit/>
          </a:bodyPr>
          <a:lstStyle/>
          <a:p>
            <a:pPr algn="just">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endParaRPr 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0" name="文本框 9">
            <a:extLst>
              <a:ext uri="{FF2B5EF4-FFF2-40B4-BE49-F238E27FC236}">
                <a16:creationId xmlns:a16="http://schemas.microsoft.com/office/drawing/2014/main" id="{A408AEF7-8C11-49F2-BC41-AD1FD6639495}"/>
              </a:ext>
            </a:extLst>
          </p:cNvPr>
          <p:cNvSpPr txBox="1"/>
          <p:nvPr/>
        </p:nvSpPr>
        <p:spPr>
          <a:xfrm>
            <a:off x="4873625" y="2075180"/>
            <a:ext cx="1466940" cy="338554"/>
          </a:xfrm>
          <a:prstGeom prst="rect">
            <a:avLst/>
          </a:prstGeom>
          <a:noFill/>
        </p:spPr>
        <p:txBody>
          <a:bodyPr wrap="none" rtlCol="0">
            <a:spAutoFit/>
          </a:bodyPr>
          <a:lstStyle/>
          <a:p>
            <a:pPr algn="l" eaLnBrk="1" hangingPunct="1"/>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1" name="文本框 10">
            <a:extLst>
              <a:ext uri="{FF2B5EF4-FFF2-40B4-BE49-F238E27FC236}">
                <a16:creationId xmlns:a16="http://schemas.microsoft.com/office/drawing/2014/main" id="{229273F0-240A-4D00-94BE-BBE8A08597E2}"/>
              </a:ext>
            </a:extLst>
          </p:cNvPr>
          <p:cNvSpPr txBox="1"/>
          <p:nvPr/>
        </p:nvSpPr>
        <p:spPr>
          <a:xfrm>
            <a:off x="8086725" y="2564131"/>
            <a:ext cx="2966720" cy="613694"/>
          </a:xfrm>
          <a:prstGeom prst="rect">
            <a:avLst/>
          </a:prstGeom>
          <a:noFill/>
        </p:spPr>
        <p:txBody>
          <a:bodyPr wrap="square" rtlCol="0">
            <a:spAutoFit/>
          </a:bodyPr>
          <a:lstStyle/>
          <a:p>
            <a:pPr algn="just">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endParaRPr 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2" name="文本框 11">
            <a:extLst>
              <a:ext uri="{FF2B5EF4-FFF2-40B4-BE49-F238E27FC236}">
                <a16:creationId xmlns:a16="http://schemas.microsoft.com/office/drawing/2014/main" id="{A781C212-3373-49FF-A79D-FB137FAB13C0}"/>
              </a:ext>
            </a:extLst>
          </p:cNvPr>
          <p:cNvSpPr txBox="1"/>
          <p:nvPr/>
        </p:nvSpPr>
        <p:spPr>
          <a:xfrm>
            <a:off x="8343900" y="2075180"/>
            <a:ext cx="1466940" cy="338554"/>
          </a:xfrm>
          <a:prstGeom prst="rect">
            <a:avLst/>
          </a:prstGeom>
          <a:noFill/>
        </p:spPr>
        <p:txBody>
          <a:bodyPr wrap="none" rtlCol="0">
            <a:spAutoFit/>
          </a:bodyPr>
          <a:lstStyle/>
          <a:p>
            <a:pPr algn="l" eaLnBrk="1" hangingPunct="1"/>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4" name="文本框 13">
            <a:extLst>
              <a:ext uri="{FF2B5EF4-FFF2-40B4-BE49-F238E27FC236}">
                <a16:creationId xmlns:a16="http://schemas.microsoft.com/office/drawing/2014/main" id="{2966E850-1303-4902-9AE5-5438424D2EC8}"/>
              </a:ext>
            </a:extLst>
          </p:cNvPr>
          <p:cNvSpPr txBox="1"/>
          <p:nvPr/>
        </p:nvSpPr>
        <p:spPr>
          <a:xfrm>
            <a:off x="4644391" y="4871086"/>
            <a:ext cx="6507480" cy="336695"/>
          </a:xfrm>
          <a:prstGeom prst="rect">
            <a:avLst/>
          </a:prstGeom>
          <a:noFill/>
        </p:spPr>
        <p:txBody>
          <a:bodyPr wrap="square" rtlCol="0">
            <a:spAutoFit/>
          </a:bodyPr>
          <a:lstStyle/>
          <a:p>
            <a:pPr algn="just">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Add title </a:t>
            </a:r>
            <a:r>
              <a:rPr lang="en-US" altLang="zh-CN" sz="1200" dirty="0" err="1">
                <a:solidFill>
                  <a:schemeClr val="bg1"/>
                </a:solidFill>
                <a:latin typeface="阿里巴巴普惠体 Heavy"/>
                <a:ea typeface="微软雅黑"/>
                <a:cs typeface="思源黑体 CN Normal" panose="020B0400000000000000" charset="-122"/>
                <a:sym typeface="阿里巴巴普惠体 Heavy"/>
              </a:rPr>
              <a:t>text</a:t>
            </a:r>
            <a:r>
              <a:rPr lang="en-US" sz="1200" dirty="0" err="1">
                <a:solidFill>
                  <a:schemeClr val="bg1"/>
                </a:solidFill>
                <a:latin typeface="阿里巴巴普惠体 Heavy"/>
                <a:ea typeface="微软雅黑"/>
                <a:cs typeface="思源黑体 CN Normal" panose="020B0400000000000000" charset="-122"/>
                <a:sym typeface="阿里巴巴普惠体 Heavy"/>
              </a:rPr>
              <a:t>.</a:t>
            </a:r>
            <a:r>
              <a:rPr lang="en-US" altLang="zh-CN" sz="1200" dirty="0" err="1">
                <a:solidFill>
                  <a:schemeClr val="bg1"/>
                </a:solidFill>
                <a:latin typeface="阿里巴巴普惠体 Heavy"/>
                <a:ea typeface="微软雅黑"/>
                <a:cs typeface="思源黑体 CN Normal" panose="020B0400000000000000" charset="-122"/>
                <a:sym typeface="阿里巴巴普惠体 Heavy"/>
              </a:rPr>
              <a:t>Add</a:t>
            </a:r>
            <a:r>
              <a:rPr lang="en-US" altLang="zh-CN" sz="1200" dirty="0">
                <a:solidFill>
                  <a:schemeClr val="bg1"/>
                </a:solidFill>
                <a:latin typeface="阿里巴巴普惠体 Heavy"/>
                <a:ea typeface="微软雅黑"/>
                <a:cs typeface="思源黑体 CN Normal" panose="020B0400000000000000" charset="-122"/>
                <a:sym typeface="阿里巴巴普惠体 Heavy"/>
              </a:rPr>
              <a:t> title </a:t>
            </a:r>
            <a:r>
              <a:rPr lang="en-US" altLang="zh-CN" sz="1200" dirty="0" err="1">
                <a:solidFill>
                  <a:schemeClr val="bg1"/>
                </a:solidFill>
                <a:latin typeface="阿里巴巴普惠体 Heavy"/>
                <a:ea typeface="微软雅黑"/>
                <a:cs typeface="思源黑体 CN Normal" panose="020B0400000000000000" charset="-122"/>
                <a:sym typeface="阿里巴巴普惠体 Heavy"/>
              </a:rPr>
              <a:t>text</a:t>
            </a:r>
            <a:r>
              <a:rPr sz="1200" dirty="0" err="1">
                <a:solidFill>
                  <a:schemeClr val="bg1"/>
                </a:solidFill>
                <a:latin typeface="阿里巴巴普惠体 Heavy"/>
                <a:ea typeface="微软雅黑"/>
                <a:cs typeface="思源黑体 CN Normal" panose="020B0400000000000000" charset="-122"/>
                <a:sym typeface="阿里巴巴普惠体 Heavy"/>
              </a:rPr>
              <a:t>here</a:t>
            </a:r>
            <a:r>
              <a:rPr lang="en-US" sz="1200" dirty="0">
                <a:solidFill>
                  <a:schemeClr val="bg1"/>
                </a:solidFill>
                <a:latin typeface="阿里巴巴普惠体 Heavy"/>
                <a:ea typeface="微软雅黑"/>
                <a:cs typeface="思源黑体 CN Normal" panose="020B0400000000000000" charset="-122"/>
                <a:sym typeface="阿里巴巴普惠体 Heavy"/>
              </a:rPr>
              <a:t>.</a:t>
            </a:r>
          </a:p>
        </p:txBody>
      </p:sp>
      <p:sp>
        <p:nvSpPr>
          <p:cNvPr id="15" name="文本框 14">
            <a:extLst>
              <a:ext uri="{FF2B5EF4-FFF2-40B4-BE49-F238E27FC236}">
                <a16:creationId xmlns:a16="http://schemas.microsoft.com/office/drawing/2014/main" id="{49AA7549-04CF-4732-B8EA-D63693EB8D06}"/>
              </a:ext>
            </a:extLst>
          </p:cNvPr>
          <p:cNvSpPr txBox="1"/>
          <p:nvPr/>
        </p:nvSpPr>
        <p:spPr>
          <a:xfrm>
            <a:off x="1093471" y="5027092"/>
            <a:ext cx="3076575" cy="461665"/>
          </a:xfrm>
          <a:prstGeom prst="rect">
            <a:avLst/>
          </a:prstGeom>
          <a:noFill/>
        </p:spPr>
        <p:txBody>
          <a:bodyPr wrap="square" rtlCol="0">
            <a:spAutoFit/>
          </a:bodyPr>
          <a:lstStyle/>
          <a:p>
            <a:pPr algn="l" eaLnBrk="1" hangingPunct="1">
              <a:lnSpc>
                <a:spcPct val="100000"/>
              </a:lnSpc>
            </a:pPr>
            <a:r>
              <a:rPr lang="en-US" altLang="zh-CN" sz="24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24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6" name="矩形 15">
            <a:extLst>
              <a:ext uri="{FF2B5EF4-FFF2-40B4-BE49-F238E27FC236}">
                <a16:creationId xmlns:a16="http://schemas.microsoft.com/office/drawing/2014/main" id="{A00BF57A-9EF4-45EB-827C-D1586A84DB1B}"/>
              </a:ext>
            </a:extLst>
          </p:cNvPr>
          <p:cNvSpPr/>
          <p:nvPr/>
        </p:nvSpPr>
        <p:spPr>
          <a:xfrm>
            <a:off x="4727575" y="2075182"/>
            <a:ext cx="92711" cy="371475"/>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7" name="矩形 16">
            <a:extLst>
              <a:ext uri="{FF2B5EF4-FFF2-40B4-BE49-F238E27FC236}">
                <a16:creationId xmlns:a16="http://schemas.microsoft.com/office/drawing/2014/main" id="{E1B37457-45EC-4E7F-A9C2-BCB402C7BFA1}"/>
              </a:ext>
            </a:extLst>
          </p:cNvPr>
          <p:cNvSpPr/>
          <p:nvPr/>
        </p:nvSpPr>
        <p:spPr>
          <a:xfrm>
            <a:off x="8188326" y="2075182"/>
            <a:ext cx="92711" cy="371475"/>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8" name="矩形 17">
            <a:extLst>
              <a:ext uri="{FF2B5EF4-FFF2-40B4-BE49-F238E27FC236}">
                <a16:creationId xmlns:a16="http://schemas.microsoft.com/office/drawing/2014/main" id="{70F11B53-40FF-4CBB-8CBC-586D8E86BE7E}"/>
              </a:ext>
            </a:extLst>
          </p:cNvPr>
          <p:cNvSpPr/>
          <p:nvPr/>
        </p:nvSpPr>
        <p:spPr>
          <a:xfrm>
            <a:off x="4093845" y="4888865"/>
            <a:ext cx="76200" cy="685800"/>
          </a:xfrm>
          <a:prstGeom prst="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0" name="矩形 19">
            <a:extLst>
              <a:ext uri="{FF2B5EF4-FFF2-40B4-BE49-F238E27FC236}">
                <a16:creationId xmlns:a16="http://schemas.microsoft.com/office/drawing/2014/main" id="{2B8A80F4-566A-40DF-96EA-641C42E5479C}"/>
              </a:ext>
            </a:extLst>
          </p:cNvPr>
          <p:cNvSpPr/>
          <p:nvPr/>
        </p:nvSpPr>
        <p:spPr>
          <a:xfrm>
            <a:off x="930911" y="1828800"/>
            <a:ext cx="3300727" cy="2112640"/>
          </a:xfrm>
          <a:prstGeom prst="rect">
            <a:avLst/>
          </a:prstGeom>
          <a:blipFill dpi="0" rotWithShape="1">
            <a:blip r:embed="rId2" cstate="print">
              <a:extLst>
                <a:ext uri="{28A0092B-C50C-407E-A947-70E740481C1C}">
                  <a14:useLocalDpi xmlns:a14="http://schemas.microsoft.com/office/drawing/2010/main" val="0"/>
                </a:ext>
              </a:extLst>
            </a:blip>
            <a:srcRect/>
            <a:stretch>
              <a:fillRect t="-2136" b="-21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grpSp>
        <p:nvGrpSpPr>
          <p:cNvPr id="19" name="组合 18">
            <a:extLst>
              <a:ext uri="{FF2B5EF4-FFF2-40B4-BE49-F238E27FC236}">
                <a16:creationId xmlns:a16="http://schemas.microsoft.com/office/drawing/2014/main" id="{09DE80FE-806A-49B0-9C83-B013CF5D30D6}"/>
              </a:ext>
            </a:extLst>
          </p:cNvPr>
          <p:cNvGrpSpPr/>
          <p:nvPr/>
        </p:nvGrpSpPr>
        <p:grpSpPr>
          <a:xfrm>
            <a:off x="9100459" y="527996"/>
            <a:ext cx="2690555" cy="596232"/>
            <a:chOff x="330198" y="326793"/>
            <a:chExt cx="2690555" cy="596232"/>
          </a:xfrm>
        </p:grpSpPr>
        <p:sp>
          <p:nvSpPr>
            <p:cNvPr id="21" name="矩形 20">
              <a:extLst>
                <a:ext uri="{FF2B5EF4-FFF2-40B4-BE49-F238E27FC236}">
                  <a16:creationId xmlns:a16="http://schemas.microsoft.com/office/drawing/2014/main" id="{45D62421-2173-409A-8173-213E71225EAB}"/>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2" name="矩形 21">
              <a:extLst>
                <a:ext uri="{FF2B5EF4-FFF2-40B4-BE49-F238E27FC236}">
                  <a16:creationId xmlns:a16="http://schemas.microsoft.com/office/drawing/2014/main" id="{716B1E84-146B-4B93-A06F-0C5AB5A86793}"/>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3" name="矩形 22">
              <a:extLst>
                <a:ext uri="{FF2B5EF4-FFF2-40B4-BE49-F238E27FC236}">
                  <a16:creationId xmlns:a16="http://schemas.microsoft.com/office/drawing/2014/main" id="{76942EDA-97A6-4308-9C81-084880B4A870}"/>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1721581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14" grpId="0"/>
      <p:bldP spid="15" grpId="0"/>
      <p:bldP spid="16" grpId="0" animBg="1"/>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4">
            <a:extLst>
              <a:ext uri="{FF2B5EF4-FFF2-40B4-BE49-F238E27FC236}">
                <a16:creationId xmlns:a16="http://schemas.microsoft.com/office/drawing/2014/main" id="{AF183BDA-F909-4A04-A8B1-1FB016C641B9}"/>
              </a:ext>
            </a:extLst>
          </p:cNvPr>
          <p:cNvSpPr/>
          <p:nvPr/>
        </p:nvSpPr>
        <p:spPr bwMode="auto">
          <a:xfrm>
            <a:off x="5558789" y="2131697"/>
            <a:ext cx="2101851" cy="2103755"/>
          </a:xfrm>
          <a:custGeom>
            <a:avLst/>
            <a:gdLst>
              <a:gd name="T0" fmla="*/ 0 w 374"/>
              <a:gd name="T1" fmla="*/ 94 h 374"/>
              <a:gd name="T2" fmla="*/ 0 w 374"/>
              <a:gd name="T3" fmla="*/ 0 h 374"/>
              <a:gd name="T4" fmla="*/ 374 w 374"/>
              <a:gd name="T5" fmla="*/ 374 h 374"/>
              <a:gd name="T6" fmla="*/ 280 w 374"/>
              <a:gd name="T7" fmla="*/ 374 h 374"/>
              <a:gd name="T8" fmla="*/ 0 w 374"/>
              <a:gd name="T9" fmla="*/ 94 h 374"/>
            </a:gdLst>
            <a:ahLst/>
            <a:cxnLst>
              <a:cxn ang="0">
                <a:pos x="T0" y="T1"/>
              </a:cxn>
              <a:cxn ang="0">
                <a:pos x="T2" y="T3"/>
              </a:cxn>
              <a:cxn ang="0">
                <a:pos x="T4" y="T5"/>
              </a:cxn>
              <a:cxn ang="0">
                <a:pos x="T6" y="T7"/>
              </a:cxn>
              <a:cxn ang="0">
                <a:pos x="T8" y="T9"/>
              </a:cxn>
            </a:cxnLst>
            <a:rect l="0" t="0" r="r" b="b"/>
            <a:pathLst>
              <a:path w="374" h="374">
                <a:moveTo>
                  <a:pt x="0" y="94"/>
                </a:moveTo>
                <a:cubicBezTo>
                  <a:pt x="0" y="0"/>
                  <a:pt x="0" y="0"/>
                  <a:pt x="0" y="0"/>
                </a:cubicBezTo>
                <a:cubicBezTo>
                  <a:pt x="207" y="0"/>
                  <a:pt x="374" y="168"/>
                  <a:pt x="374" y="374"/>
                </a:cubicBezTo>
                <a:cubicBezTo>
                  <a:pt x="280" y="374"/>
                  <a:pt x="280" y="374"/>
                  <a:pt x="280" y="374"/>
                </a:cubicBezTo>
                <a:cubicBezTo>
                  <a:pt x="280" y="219"/>
                  <a:pt x="155" y="94"/>
                  <a:pt x="0" y="94"/>
                </a:cubicBezTo>
                <a:close/>
              </a:path>
            </a:pathLst>
          </a:custGeom>
          <a:solidFill>
            <a:srgbClr val="111111"/>
          </a:solidFill>
          <a:ln w="9525">
            <a:solidFill>
              <a:srgbClr val="111111"/>
            </a:solidFill>
            <a:round/>
          </a:ln>
        </p:spPr>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7" name="Freeform 25">
            <a:extLst>
              <a:ext uri="{FF2B5EF4-FFF2-40B4-BE49-F238E27FC236}">
                <a16:creationId xmlns:a16="http://schemas.microsoft.com/office/drawing/2014/main" id="{43F08CB8-42B6-4693-8860-8842C565EE45}"/>
              </a:ext>
            </a:extLst>
          </p:cNvPr>
          <p:cNvSpPr/>
          <p:nvPr/>
        </p:nvSpPr>
        <p:spPr bwMode="auto">
          <a:xfrm>
            <a:off x="3983355" y="2659380"/>
            <a:ext cx="3149600" cy="1575435"/>
          </a:xfrm>
          <a:custGeom>
            <a:avLst/>
            <a:gdLst>
              <a:gd name="T0" fmla="*/ 467 w 560"/>
              <a:gd name="T1" fmla="*/ 280 h 280"/>
              <a:gd name="T2" fmla="*/ 280 w 560"/>
              <a:gd name="T3" fmla="*/ 93 h 280"/>
              <a:gd name="T4" fmla="*/ 93 w 560"/>
              <a:gd name="T5" fmla="*/ 280 h 280"/>
              <a:gd name="T6" fmla="*/ 0 w 560"/>
              <a:gd name="T7" fmla="*/ 280 h 280"/>
              <a:gd name="T8" fmla="*/ 280 w 560"/>
              <a:gd name="T9" fmla="*/ 0 h 280"/>
              <a:gd name="T10" fmla="*/ 560 w 560"/>
              <a:gd name="T11" fmla="*/ 280 h 280"/>
              <a:gd name="T12" fmla="*/ 467 w 56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560" h="280">
                <a:moveTo>
                  <a:pt x="467" y="280"/>
                </a:moveTo>
                <a:cubicBezTo>
                  <a:pt x="467" y="177"/>
                  <a:pt x="383" y="93"/>
                  <a:pt x="280" y="93"/>
                </a:cubicBezTo>
                <a:cubicBezTo>
                  <a:pt x="177" y="93"/>
                  <a:pt x="93" y="177"/>
                  <a:pt x="93" y="280"/>
                </a:cubicBezTo>
                <a:cubicBezTo>
                  <a:pt x="0" y="280"/>
                  <a:pt x="0" y="280"/>
                  <a:pt x="0" y="280"/>
                </a:cubicBezTo>
                <a:cubicBezTo>
                  <a:pt x="0" y="125"/>
                  <a:pt x="125" y="0"/>
                  <a:pt x="280" y="0"/>
                </a:cubicBezTo>
                <a:cubicBezTo>
                  <a:pt x="435" y="0"/>
                  <a:pt x="560" y="125"/>
                  <a:pt x="560" y="280"/>
                </a:cubicBezTo>
                <a:lnTo>
                  <a:pt x="467" y="280"/>
                </a:lnTo>
                <a:close/>
              </a:path>
            </a:pathLst>
          </a:custGeom>
          <a:solidFill>
            <a:schemeClr val="accent1"/>
          </a:solidFill>
          <a:ln>
            <a:noFill/>
          </a:ln>
        </p:spPr>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8" name="Freeform 26">
            <a:extLst>
              <a:ext uri="{FF2B5EF4-FFF2-40B4-BE49-F238E27FC236}">
                <a16:creationId xmlns:a16="http://schemas.microsoft.com/office/drawing/2014/main" id="{E0CED98D-7F2C-4FCB-B1E8-BCBBD31372E7}"/>
              </a:ext>
            </a:extLst>
          </p:cNvPr>
          <p:cNvSpPr/>
          <p:nvPr/>
        </p:nvSpPr>
        <p:spPr bwMode="auto">
          <a:xfrm>
            <a:off x="4505961" y="3182622"/>
            <a:ext cx="2103755" cy="2103755"/>
          </a:xfrm>
          <a:custGeom>
            <a:avLst/>
            <a:gdLst>
              <a:gd name="T0" fmla="*/ 280 w 374"/>
              <a:gd name="T1" fmla="*/ 187 h 374"/>
              <a:gd name="T2" fmla="*/ 187 w 374"/>
              <a:gd name="T3" fmla="*/ 94 h 374"/>
              <a:gd name="T4" fmla="*/ 94 w 374"/>
              <a:gd name="T5" fmla="*/ 187 h 374"/>
              <a:gd name="T6" fmla="*/ 187 w 374"/>
              <a:gd name="T7" fmla="*/ 281 h 374"/>
              <a:gd name="T8" fmla="*/ 187 w 374"/>
              <a:gd name="T9" fmla="*/ 374 h 374"/>
              <a:gd name="T10" fmla="*/ 0 w 374"/>
              <a:gd name="T11" fmla="*/ 187 h 374"/>
              <a:gd name="T12" fmla="*/ 187 w 374"/>
              <a:gd name="T13" fmla="*/ 0 h 374"/>
              <a:gd name="T14" fmla="*/ 374 w 374"/>
              <a:gd name="T15" fmla="*/ 187 h 374"/>
              <a:gd name="T16" fmla="*/ 280 w 374"/>
              <a:gd name="T17" fmla="*/ 18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374">
                <a:moveTo>
                  <a:pt x="280" y="187"/>
                </a:moveTo>
                <a:cubicBezTo>
                  <a:pt x="280" y="136"/>
                  <a:pt x="239" y="94"/>
                  <a:pt x="187" y="94"/>
                </a:cubicBezTo>
                <a:cubicBezTo>
                  <a:pt x="135" y="94"/>
                  <a:pt x="94" y="136"/>
                  <a:pt x="94" y="187"/>
                </a:cubicBezTo>
                <a:cubicBezTo>
                  <a:pt x="94" y="239"/>
                  <a:pt x="135" y="281"/>
                  <a:pt x="187" y="281"/>
                </a:cubicBezTo>
                <a:cubicBezTo>
                  <a:pt x="187" y="374"/>
                  <a:pt x="187" y="374"/>
                  <a:pt x="187" y="374"/>
                </a:cubicBezTo>
                <a:cubicBezTo>
                  <a:pt x="84" y="374"/>
                  <a:pt x="0" y="291"/>
                  <a:pt x="0" y="187"/>
                </a:cubicBezTo>
                <a:cubicBezTo>
                  <a:pt x="0" y="84"/>
                  <a:pt x="84" y="0"/>
                  <a:pt x="187" y="0"/>
                </a:cubicBezTo>
                <a:cubicBezTo>
                  <a:pt x="290" y="0"/>
                  <a:pt x="374" y="84"/>
                  <a:pt x="374" y="187"/>
                </a:cubicBezTo>
                <a:lnTo>
                  <a:pt x="280" y="187"/>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9" name="Oval 27">
            <a:extLst>
              <a:ext uri="{FF2B5EF4-FFF2-40B4-BE49-F238E27FC236}">
                <a16:creationId xmlns:a16="http://schemas.microsoft.com/office/drawing/2014/main" id="{0BE63F9E-20B6-48AA-9B2D-2695F392FECF}"/>
              </a:ext>
            </a:extLst>
          </p:cNvPr>
          <p:cNvSpPr>
            <a:spLocks noChangeArrowheads="1"/>
          </p:cNvSpPr>
          <p:nvPr/>
        </p:nvSpPr>
        <p:spPr bwMode="auto">
          <a:xfrm>
            <a:off x="5107306" y="3785235"/>
            <a:ext cx="901065" cy="899160"/>
          </a:xfrm>
          <a:prstGeom prst="ellipse">
            <a:avLst/>
          </a:prstGeom>
          <a:solidFill>
            <a:schemeClr val="bg2">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10" name="Line 9">
            <a:extLst>
              <a:ext uri="{FF2B5EF4-FFF2-40B4-BE49-F238E27FC236}">
                <a16:creationId xmlns:a16="http://schemas.microsoft.com/office/drawing/2014/main" id="{73C896B0-0D4F-4899-BEF3-FFFA9FFF1C22}"/>
              </a:ext>
            </a:extLst>
          </p:cNvPr>
          <p:cNvSpPr>
            <a:spLocks noChangeShapeType="1"/>
          </p:cNvSpPr>
          <p:nvPr/>
        </p:nvSpPr>
        <p:spPr bwMode="auto">
          <a:xfrm flipH="1" flipV="1">
            <a:off x="5537836" y="1597660"/>
            <a:ext cx="20955" cy="1061720"/>
          </a:xfrm>
          <a:prstGeom prst="line">
            <a:avLst/>
          </a:prstGeom>
          <a:noFill/>
          <a:ln w="12700" cmpd="sng">
            <a:solidFill>
              <a:srgbClr val="111111"/>
            </a:solidFill>
            <a:prstDash val="sysDot"/>
            <a:headEnd type="none" w="sm" len="sm"/>
            <a:tailEnd type="oval" w="med" len="med"/>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11" name="Line 10">
            <a:extLst>
              <a:ext uri="{FF2B5EF4-FFF2-40B4-BE49-F238E27FC236}">
                <a16:creationId xmlns:a16="http://schemas.microsoft.com/office/drawing/2014/main" id="{6836CAEE-B650-45C9-9F2A-0FF498C01AAB}"/>
              </a:ext>
            </a:extLst>
          </p:cNvPr>
          <p:cNvSpPr>
            <a:spLocks noChangeShapeType="1"/>
          </p:cNvSpPr>
          <p:nvPr/>
        </p:nvSpPr>
        <p:spPr bwMode="auto">
          <a:xfrm flipH="1">
            <a:off x="5537835" y="4767582"/>
            <a:ext cx="20320" cy="1264285"/>
          </a:xfrm>
          <a:prstGeom prst="line">
            <a:avLst/>
          </a:prstGeom>
          <a:noFill/>
          <a:ln w="12700" cmpd="sng">
            <a:solidFill>
              <a:srgbClr val="111111"/>
            </a:solidFill>
            <a:prstDash val="sysDot"/>
            <a:headEnd type="none" w="sm" len="sm"/>
            <a:tailEnd type="oval" w="med" len="med"/>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12" name="Line 11">
            <a:extLst>
              <a:ext uri="{FF2B5EF4-FFF2-40B4-BE49-F238E27FC236}">
                <a16:creationId xmlns:a16="http://schemas.microsoft.com/office/drawing/2014/main" id="{D56D47B5-771C-4B31-9AB1-74F44DDA46EE}"/>
              </a:ext>
            </a:extLst>
          </p:cNvPr>
          <p:cNvSpPr>
            <a:spLocks noChangeShapeType="1"/>
          </p:cNvSpPr>
          <p:nvPr/>
        </p:nvSpPr>
        <p:spPr bwMode="auto">
          <a:xfrm flipH="1">
            <a:off x="1139826" y="4234817"/>
            <a:ext cx="3366135" cy="635"/>
          </a:xfrm>
          <a:prstGeom prst="line">
            <a:avLst/>
          </a:prstGeom>
          <a:noFill/>
          <a:ln w="12700" cmpd="sng">
            <a:solidFill>
              <a:srgbClr val="111111"/>
            </a:solidFill>
            <a:prstDash val="sysDot"/>
            <a:headEnd type="none" w="sm" len="sm"/>
            <a:tailEnd type="oval" w="med" len="med"/>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13" name="Line 11">
            <a:extLst>
              <a:ext uri="{FF2B5EF4-FFF2-40B4-BE49-F238E27FC236}">
                <a16:creationId xmlns:a16="http://schemas.microsoft.com/office/drawing/2014/main" id="{ABD8019E-F076-480C-8B2C-685AED73F3D8}"/>
              </a:ext>
            </a:extLst>
          </p:cNvPr>
          <p:cNvSpPr>
            <a:spLocks noChangeShapeType="1"/>
          </p:cNvSpPr>
          <p:nvPr/>
        </p:nvSpPr>
        <p:spPr bwMode="auto">
          <a:xfrm flipH="1">
            <a:off x="6084571" y="4237357"/>
            <a:ext cx="4871720" cy="635"/>
          </a:xfrm>
          <a:prstGeom prst="line">
            <a:avLst/>
          </a:prstGeom>
          <a:noFill/>
          <a:ln w="12700" cmpd="sng">
            <a:solidFill>
              <a:srgbClr val="111111"/>
            </a:solidFill>
            <a:prstDash val="sysDot"/>
            <a:headEnd type="oval" w="med" len="med"/>
            <a:tailEnd type="none" w="lg" len="lg"/>
          </a:ln>
          <a:extLst>
            <a:ext uri="{909E8E84-426E-40DD-AFC4-6F175D3DCCD1}">
              <a14:hiddenFill xmlns:a14="http://schemas.microsoft.com/office/drawing/2010/main">
                <a:no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45720" tIns="22860" rIns="45720" bIns="22860" numCol="1" anchor="t" anchorCtr="0" compatLnSpc="1"/>
          <a:lstStyle/>
          <a:p>
            <a:endParaRPr lang="en-US" sz="2800">
              <a:solidFill>
                <a:schemeClr val="bg1"/>
              </a:solidFill>
              <a:latin typeface="阿里巴巴普惠体 Heavy"/>
              <a:ea typeface="微软雅黑"/>
              <a:cs typeface="思源黑体 CN Normal" panose="020B0400000000000000" charset="-122"/>
              <a:sym typeface="阿里巴巴普惠体 Heavy"/>
            </a:endParaRPr>
          </a:p>
        </p:txBody>
      </p:sp>
      <p:sp>
        <p:nvSpPr>
          <p:cNvPr id="14" name="Rectangle 19">
            <a:extLst>
              <a:ext uri="{FF2B5EF4-FFF2-40B4-BE49-F238E27FC236}">
                <a16:creationId xmlns:a16="http://schemas.microsoft.com/office/drawing/2014/main" id="{0B4AB4D2-3B91-49F7-B537-C6F6A817D66F}"/>
              </a:ext>
            </a:extLst>
          </p:cNvPr>
          <p:cNvSpPr/>
          <p:nvPr/>
        </p:nvSpPr>
        <p:spPr>
          <a:xfrm>
            <a:off x="5222877" y="4053205"/>
            <a:ext cx="673735" cy="368300"/>
          </a:xfrm>
          <a:prstGeom prst="rect">
            <a:avLst/>
          </a:prstGeom>
        </p:spPr>
        <p:txBody>
          <a:bodyPr wrap="square">
            <a:spAutoFit/>
          </a:bodyPr>
          <a:lstStyle/>
          <a:p>
            <a:pPr algn="ctr"/>
            <a:r>
              <a:rPr lang="en-US" b="1" dirty="0">
                <a:solidFill>
                  <a:schemeClr val="bg1"/>
                </a:solidFill>
                <a:latin typeface="阿里巴巴普惠体 Heavy"/>
                <a:ea typeface="微软雅黑"/>
                <a:cs typeface="思源黑体 CN Normal" panose="020B0400000000000000" charset="-122"/>
                <a:sym typeface="阿里巴巴普惠体 Heavy"/>
              </a:rPr>
              <a:t>01</a:t>
            </a:r>
          </a:p>
        </p:txBody>
      </p:sp>
      <p:sp>
        <p:nvSpPr>
          <p:cNvPr id="15" name="Rectangle 20">
            <a:extLst>
              <a:ext uri="{FF2B5EF4-FFF2-40B4-BE49-F238E27FC236}">
                <a16:creationId xmlns:a16="http://schemas.microsoft.com/office/drawing/2014/main" id="{290C7039-5658-4855-8B1B-1E9F6BA938D1}"/>
              </a:ext>
            </a:extLst>
          </p:cNvPr>
          <p:cNvSpPr/>
          <p:nvPr/>
        </p:nvSpPr>
        <p:spPr>
          <a:xfrm>
            <a:off x="4966337" y="4805045"/>
            <a:ext cx="673735" cy="368300"/>
          </a:xfrm>
          <a:prstGeom prst="rect">
            <a:avLst/>
          </a:prstGeom>
        </p:spPr>
        <p:txBody>
          <a:bodyPr wrap="square">
            <a:spAutoFit/>
          </a:bodyPr>
          <a:lstStyle/>
          <a:p>
            <a:pPr algn="ctr"/>
            <a:r>
              <a:rPr lang="en-US" b="1" dirty="0">
                <a:solidFill>
                  <a:schemeClr val="bg1"/>
                </a:solidFill>
                <a:latin typeface="阿里巴巴普惠体 Heavy"/>
                <a:ea typeface="微软雅黑"/>
                <a:cs typeface="思源黑体 CN Normal" panose="020B0400000000000000" charset="-122"/>
                <a:sym typeface="阿里巴巴普惠体 Heavy"/>
              </a:rPr>
              <a:t>02</a:t>
            </a:r>
          </a:p>
        </p:txBody>
      </p:sp>
      <p:sp>
        <p:nvSpPr>
          <p:cNvPr id="16" name="Rectangle 22">
            <a:extLst>
              <a:ext uri="{FF2B5EF4-FFF2-40B4-BE49-F238E27FC236}">
                <a16:creationId xmlns:a16="http://schemas.microsoft.com/office/drawing/2014/main" id="{45D17EE3-66E5-4E3D-AD62-EB9CC99185C3}"/>
              </a:ext>
            </a:extLst>
          </p:cNvPr>
          <p:cNvSpPr/>
          <p:nvPr/>
        </p:nvSpPr>
        <p:spPr>
          <a:xfrm>
            <a:off x="3910331" y="3815715"/>
            <a:ext cx="673735" cy="368300"/>
          </a:xfrm>
          <a:prstGeom prst="rect">
            <a:avLst/>
          </a:prstGeom>
        </p:spPr>
        <p:txBody>
          <a:bodyPr wrap="square">
            <a:spAutoFit/>
          </a:bodyPr>
          <a:lstStyle/>
          <a:p>
            <a:pPr algn="ctr"/>
            <a:r>
              <a:rPr lang="en-US" b="1" dirty="0">
                <a:solidFill>
                  <a:schemeClr val="bg1"/>
                </a:solidFill>
                <a:latin typeface="阿里巴巴普惠体 Heavy"/>
                <a:ea typeface="微软雅黑"/>
                <a:cs typeface="思源黑体 CN Normal" panose="020B0400000000000000" charset="-122"/>
                <a:sym typeface="阿里巴巴普惠体 Heavy"/>
              </a:rPr>
              <a:t>03</a:t>
            </a:r>
          </a:p>
        </p:txBody>
      </p:sp>
      <p:sp>
        <p:nvSpPr>
          <p:cNvPr id="17" name="Rectangle 23">
            <a:extLst>
              <a:ext uri="{FF2B5EF4-FFF2-40B4-BE49-F238E27FC236}">
                <a16:creationId xmlns:a16="http://schemas.microsoft.com/office/drawing/2014/main" id="{C13BEBA2-39BC-48D0-8E61-B3DCE6C53C17}"/>
              </a:ext>
            </a:extLst>
          </p:cNvPr>
          <p:cNvSpPr/>
          <p:nvPr/>
        </p:nvSpPr>
        <p:spPr>
          <a:xfrm>
            <a:off x="5537837" y="2262505"/>
            <a:ext cx="673735" cy="368300"/>
          </a:xfrm>
          <a:prstGeom prst="rect">
            <a:avLst/>
          </a:prstGeom>
        </p:spPr>
        <p:txBody>
          <a:bodyPr wrap="square">
            <a:spAutoFit/>
          </a:bodyPr>
          <a:lstStyle/>
          <a:p>
            <a:pPr algn="ctr"/>
            <a:r>
              <a:rPr lang="en-US" b="1" dirty="0">
                <a:solidFill>
                  <a:schemeClr val="bg1"/>
                </a:solidFill>
                <a:latin typeface="阿里巴巴普惠体 Heavy"/>
                <a:ea typeface="微软雅黑"/>
                <a:cs typeface="思源黑体 CN Normal" panose="020B0400000000000000" charset="-122"/>
                <a:sym typeface="阿里巴巴普惠体 Heavy"/>
              </a:rPr>
              <a:t>04</a:t>
            </a:r>
          </a:p>
        </p:txBody>
      </p:sp>
      <p:sp>
        <p:nvSpPr>
          <p:cNvPr id="18" name="文本框 17">
            <a:extLst>
              <a:ext uri="{FF2B5EF4-FFF2-40B4-BE49-F238E27FC236}">
                <a16:creationId xmlns:a16="http://schemas.microsoft.com/office/drawing/2014/main" id="{4951589B-EC72-47D2-99D1-984679F2E672}"/>
              </a:ext>
            </a:extLst>
          </p:cNvPr>
          <p:cNvSpPr txBox="1"/>
          <p:nvPr/>
        </p:nvSpPr>
        <p:spPr>
          <a:xfrm>
            <a:off x="5640071" y="4805045"/>
            <a:ext cx="2948940" cy="338554"/>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9" name="文本框 18">
            <a:extLst>
              <a:ext uri="{FF2B5EF4-FFF2-40B4-BE49-F238E27FC236}">
                <a16:creationId xmlns:a16="http://schemas.microsoft.com/office/drawing/2014/main" id="{F4442DB4-F5E0-438E-932A-078557A52A6D}"/>
              </a:ext>
            </a:extLst>
          </p:cNvPr>
          <p:cNvSpPr txBox="1"/>
          <p:nvPr/>
        </p:nvSpPr>
        <p:spPr>
          <a:xfrm>
            <a:off x="5696585" y="5154930"/>
            <a:ext cx="3139440" cy="613694"/>
          </a:xfrm>
          <a:prstGeom prst="rect">
            <a:avLst/>
          </a:prstGeom>
          <a:noFill/>
        </p:spPr>
        <p:txBody>
          <a:bodyPr wrap="square" rtlCol="0">
            <a:spAutoFit/>
          </a:bodyPr>
          <a:lstStyle/>
          <a:p>
            <a:pPr algn="l">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20" name="文本框 19">
            <a:extLst>
              <a:ext uri="{FF2B5EF4-FFF2-40B4-BE49-F238E27FC236}">
                <a16:creationId xmlns:a16="http://schemas.microsoft.com/office/drawing/2014/main" id="{097E3AEA-B31A-42EE-B3E3-5B6F4277C5C3}"/>
              </a:ext>
            </a:extLst>
          </p:cNvPr>
          <p:cNvSpPr txBox="1"/>
          <p:nvPr/>
        </p:nvSpPr>
        <p:spPr>
          <a:xfrm>
            <a:off x="1557021" y="4421505"/>
            <a:ext cx="2948940" cy="338554"/>
          </a:xfrm>
          <a:prstGeom prst="rect">
            <a:avLst/>
          </a:prstGeom>
          <a:noFill/>
        </p:spPr>
        <p:txBody>
          <a:bodyPr wrap="square" rtlCol="0">
            <a:spAutoFit/>
          </a:bodyPr>
          <a:lstStyle/>
          <a:p>
            <a:pPr algn="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1" name="文本框 20">
            <a:extLst>
              <a:ext uri="{FF2B5EF4-FFF2-40B4-BE49-F238E27FC236}">
                <a16:creationId xmlns:a16="http://schemas.microsoft.com/office/drawing/2014/main" id="{08216501-C77B-465C-84F8-371B60F223A5}"/>
              </a:ext>
            </a:extLst>
          </p:cNvPr>
          <p:cNvSpPr txBox="1"/>
          <p:nvPr/>
        </p:nvSpPr>
        <p:spPr>
          <a:xfrm>
            <a:off x="1306831" y="4749165"/>
            <a:ext cx="3139440" cy="613694"/>
          </a:xfrm>
          <a:prstGeom prst="rect">
            <a:avLst/>
          </a:prstGeom>
          <a:noFill/>
        </p:spPr>
        <p:txBody>
          <a:bodyPr wrap="square" rtlCol="0">
            <a:spAutoFit/>
          </a:bodyPr>
          <a:lstStyle/>
          <a:p>
            <a:pPr algn="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22" name="文本框 21">
            <a:extLst>
              <a:ext uri="{FF2B5EF4-FFF2-40B4-BE49-F238E27FC236}">
                <a16:creationId xmlns:a16="http://schemas.microsoft.com/office/drawing/2014/main" id="{E4F35911-C28E-4BDC-B62F-69E85A208516}"/>
              </a:ext>
            </a:extLst>
          </p:cNvPr>
          <p:cNvSpPr txBox="1"/>
          <p:nvPr/>
        </p:nvSpPr>
        <p:spPr>
          <a:xfrm>
            <a:off x="2517775" y="1706245"/>
            <a:ext cx="2948940" cy="338554"/>
          </a:xfrm>
          <a:prstGeom prst="rect">
            <a:avLst/>
          </a:prstGeom>
          <a:noFill/>
        </p:spPr>
        <p:txBody>
          <a:bodyPr wrap="square" rtlCol="0">
            <a:spAutoFit/>
          </a:bodyPr>
          <a:lstStyle/>
          <a:p>
            <a:pPr algn="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3" name="文本框 22">
            <a:extLst>
              <a:ext uri="{FF2B5EF4-FFF2-40B4-BE49-F238E27FC236}">
                <a16:creationId xmlns:a16="http://schemas.microsoft.com/office/drawing/2014/main" id="{F6D36798-081A-4396-B54C-8C373DA122FC}"/>
              </a:ext>
            </a:extLst>
          </p:cNvPr>
          <p:cNvSpPr txBox="1"/>
          <p:nvPr/>
        </p:nvSpPr>
        <p:spPr>
          <a:xfrm>
            <a:off x="2267585" y="2033905"/>
            <a:ext cx="3139440" cy="613694"/>
          </a:xfrm>
          <a:prstGeom prst="rect">
            <a:avLst/>
          </a:prstGeom>
          <a:noFill/>
        </p:spPr>
        <p:txBody>
          <a:bodyPr wrap="square" rtlCol="0">
            <a:spAutoFit/>
          </a:bodyPr>
          <a:lstStyle/>
          <a:p>
            <a:pPr algn="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24" name="文本框 23">
            <a:extLst>
              <a:ext uri="{FF2B5EF4-FFF2-40B4-BE49-F238E27FC236}">
                <a16:creationId xmlns:a16="http://schemas.microsoft.com/office/drawing/2014/main" id="{73EA57DF-A049-447D-BF91-B9DD42BA3352}"/>
              </a:ext>
            </a:extLst>
          </p:cNvPr>
          <p:cNvSpPr txBox="1"/>
          <p:nvPr/>
        </p:nvSpPr>
        <p:spPr>
          <a:xfrm>
            <a:off x="7660641" y="3054350"/>
            <a:ext cx="2948940" cy="338554"/>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5" name="文本框 24">
            <a:extLst>
              <a:ext uri="{FF2B5EF4-FFF2-40B4-BE49-F238E27FC236}">
                <a16:creationId xmlns:a16="http://schemas.microsoft.com/office/drawing/2014/main" id="{0E93309C-146A-4363-B385-582BD01EE2A3}"/>
              </a:ext>
            </a:extLst>
          </p:cNvPr>
          <p:cNvSpPr txBox="1"/>
          <p:nvPr/>
        </p:nvSpPr>
        <p:spPr>
          <a:xfrm>
            <a:off x="7717155" y="3404235"/>
            <a:ext cx="3139440" cy="613694"/>
          </a:xfrm>
          <a:prstGeom prst="rect">
            <a:avLst/>
          </a:prstGeom>
          <a:noFill/>
        </p:spPr>
        <p:txBody>
          <a:bodyPr wrap="square" rtlCol="0">
            <a:spAutoFit/>
          </a:bodyPr>
          <a:lstStyle/>
          <a:p>
            <a:pPr algn="l">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grpSp>
        <p:nvGrpSpPr>
          <p:cNvPr id="26" name="组合 25">
            <a:extLst>
              <a:ext uri="{FF2B5EF4-FFF2-40B4-BE49-F238E27FC236}">
                <a16:creationId xmlns:a16="http://schemas.microsoft.com/office/drawing/2014/main" id="{0D7B482A-07C3-42B1-A506-D61572202C60}"/>
              </a:ext>
            </a:extLst>
          </p:cNvPr>
          <p:cNvGrpSpPr/>
          <p:nvPr/>
        </p:nvGrpSpPr>
        <p:grpSpPr>
          <a:xfrm>
            <a:off x="9100459" y="527996"/>
            <a:ext cx="2690555" cy="596232"/>
            <a:chOff x="330198" y="326793"/>
            <a:chExt cx="2690555" cy="596232"/>
          </a:xfrm>
        </p:grpSpPr>
        <p:sp>
          <p:nvSpPr>
            <p:cNvPr id="27" name="矩形 26">
              <a:extLst>
                <a:ext uri="{FF2B5EF4-FFF2-40B4-BE49-F238E27FC236}">
                  <a16:creationId xmlns:a16="http://schemas.microsoft.com/office/drawing/2014/main" id="{FE033320-6F97-472B-9030-4FC89CF4BED4}"/>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8" name="矩形 27">
              <a:extLst>
                <a:ext uri="{FF2B5EF4-FFF2-40B4-BE49-F238E27FC236}">
                  <a16:creationId xmlns:a16="http://schemas.microsoft.com/office/drawing/2014/main" id="{2BB50C34-A408-4A96-BF38-D6C822CD5602}"/>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9" name="矩形 28">
              <a:extLst>
                <a:ext uri="{FF2B5EF4-FFF2-40B4-BE49-F238E27FC236}">
                  <a16:creationId xmlns:a16="http://schemas.microsoft.com/office/drawing/2014/main" id="{3356A857-2883-425D-ADB7-E1ED92DF91F8}"/>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306918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8">
            <a:extLst>
              <a:ext uri="{FF2B5EF4-FFF2-40B4-BE49-F238E27FC236}">
                <a16:creationId xmlns:a16="http://schemas.microsoft.com/office/drawing/2014/main" id="{A4768D0C-12F1-42C3-B8D1-B8D00A4CC796}"/>
              </a:ext>
            </a:extLst>
          </p:cNvPr>
          <p:cNvSpPr txBox="1">
            <a:spLocks noChangeArrowheads="1"/>
          </p:cNvSpPr>
          <p:nvPr/>
        </p:nvSpPr>
        <p:spPr bwMode="auto">
          <a:xfrm>
            <a:off x="1365886" y="2597152"/>
            <a:ext cx="16935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3200" b="1" dirty="0">
                <a:solidFill>
                  <a:schemeClr val="bg1"/>
                </a:solidFill>
                <a:latin typeface="阿里巴巴普惠体 Heavy"/>
                <a:ea typeface="微软雅黑"/>
                <a:cs typeface="思源黑体 CN Normal" panose="020B0400000000000000" charset="-122"/>
                <a:sym typeface="阿里巴巴普惠体 Heavy"/>
              </a:rPr>
              <a:t>92%</a:t>
            </a:r>
          </a:p>
        </p:txBody>
      </p:sp>
      <p:sp>
        <p:nvSpPr>
          <p:cNvPr id="7" name="椭圆 6">
            <a:extLst>
              <a:ext uri="{FF2B5EF4-FFF2-40B4-BE49-F238E27FC236}">
                <a16:creationId xmlns:a16="http://schemas.microsoft.com/office/drawing/2014/main" id="{35B33AA6-A43A-40ED-B35D-A9A61CB23BAD}"/>
              </a:ext>
            </a:extLst>
          </p:cNvPr>
          <p:cNvSpPr/>
          <p:nvPr/>
        </p:nvSpPr>
        <p:spPr>
          <a:xfrm>
            <a:off x="1249681" y="2105660"/>
            <a:ext cx="1936115" cy="1974850"/>
          </a:xfrm>
          <a:prstGeom prst="ellipse">
            <a:avLst/>
          </a:prstGeom>
          <a:noFill/>
          <a:ln w="88900" cap="flat">
            <a:solidFill>
              <a:srgbClr val="252726">
                <a:alpha val="25000"/>
              </a:srgb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8" name="TextBox 32">
            <a:extLst>
              <a:ext uri="{FF2B5EF4-FFF2-40B4-BE49-F238E27FC236}">
                <a16:creationId xmlns:a16="http://schemas.microsoft.com/office/drawing/2014/main" id="{CED75AD2-6748-4DAD-983B-09CE5105517D}"/>
              </a:ext>
            </a:extLst>
          </p:cNvPr>
          <p:cNvSpPr txBox="1">
            <a:spLocks noChangeArrowheads="1"/>
          </p:cNvSpPr>
          <p:nvPr/>
        </p:nvSpPr>
        <p:spPr bwMode="auto">
          <a:xfrm>
            <a:off x="3916681" y="2597152"/>
            <a:ext cx="16935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3200" b="1" dirty="0">
                <a:solidFill>
                  <a:schemeClr val="bg1"/>
                </a:solidFill>
                <a:latin typeface="阿里巴巴普惠体 Heavy"/>
                <a:ea typeface="微软雅黑"/>
                <a:cs typeface="思源黑体 CN Normal" panose="020B0400000000000000" charset="-122"/>
                <a:sym typeface="阿里巴巴普惠体 Heavy"/>
              </a:rPr>
              <a:t>78%</a:t>
            </a:r>
          </a:p>
        </p:txBody>
      </p:sp>
      <p:sp>
        <p:nvSpPr>
          <p:cNvPr id="9" name="椭圆 8">
            <a:extLst>
              <a:ext uri="{FF2B5EF4-FFF2-40B4-BE49-F238E27FC236}">
                <a16:creationId xmlns:a16="http://schemas.microsoft.com/office/drawing/2014/main" id="{59769E6E-8B24-4C71-A9A3-E2300A1ABC1F}"/>
              </a:ext>
            </a:extLst>
          </p:cNvPr>
          <p:cNvSpPr/>
          <p:nvPr/>
        </p:nvSpPr>
        <p:spPr>
          <a:xfrm>
            <a:off x="3803015" y="2105660"/>
            <a:ext cx="1934211" cy="1974850"/>
          </a:xfrm>
          <a:prstGeom prst="ellipse">
            <a:avLst/>
          </a:prstGeom>
          <a:noFill/>
          <a:ln w="88900" cap="flat">
            <a:solidFill>
              <a:srgbClr val="252726">
                <a:alpha val="25000"/>
              </a:srgb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0" name="TextBox 37">
            <a:extLst>
              <a:ext uri="{FF2B5EF4-FFF2-40B4-BE49-F238E27FC236}">
                <a16:creationId xmlns:a16="http://schemas.microsoft.com/office/drawing/2014/main" id="{72543FB1-C7F7-4888-B6F0-CAFBECB32344}"/>
              </a:ext>
            </a:extLst>
          </p:cNvPr>
          <p:cNvSpPr txBox="1">
            <a:spLocks noChangeArrowheads="1"/>
          </p:cNvSpPr>
          <p:nvPr/>
        </p:nvSpPr>
        <p:spPr bwMode="auto">
          <a:xfrm>
            <a:off x="6472557" y="2597152"/>
            <a:ext cx="16935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3200" b="1" dirty="0">
                <a:solidFill>
                  <a:schemeClr val="bg1"/>
                </a:solidFill>
                <a:latin typeface="阿里巴巴普惠体 Heavy"/>
                <a:ea typeface="微软雅黑"/>
                <a:cs typeface="思源黑体 CN Normal" panose="020B0400000000000000" charset="-122"/>
                <a:sym typeface="阿里巴巴普惠体 Heavy"/>
              </a:rPr>
              <a:t>51%</a:t>
            </a:r>
          </a:p>
        </p:txBody>
      </p:sp>
      <p:sp>
        <p:nvSpPr>
          <p:cNvPr id="11" name="椭圆 10">
            <a:extLst>
              <a:ext uri="{FF2B5EF4-FFF2-40B4-BE49-F238E27FC236}">
                <a16:creationId xmlns:a16="http://schemas.microsoft.com/office/drawing/2014/main" id="{5C7A1D15-FB2B-4B6F-9403-7AFC8675C635}"/>
              </a:ext>
            </a:extLst>
          </p:cNvPr>
          <p:cNvSpPr/>
          <p:nvPr/>
        </p:nvSpPr>
        <p:spPr>
          <a:xfrm>
            <a:off x="6367781" y="2105660"/>
            <a:ext cx="1936115" cy="1974850"/>
          </a:xfrm>
          <a:prstGeom prst="ellipse">
            <a:avLst/>
          </a:prstGeom>
          <a:noFill/>
          <a:ln w="88900" cap="flat">
            <a:solidFill>
              <a:srgbClr val="252726">
                <a:alpha val="25000"/>
              </a:srgb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2" name="TextBox 42">
            <a:extLst>
              <a:ext uri="{FF2B5EF4-FFF2-40B4-BE49-F238E27FC236}">
                <a16:creationId xmlns:a16="http://schemas.microsoft.com/office/drawing/2014/main" id="{FA2A8E01-0058-411C-A03C-1C4E9CD39237}"/>
              </a:ext>
            </a:extLst>
          </p:cNvPr>
          <p:cNvSpPr txBox="1">
            <a:spLocks noChangeArrowheads="1"/>
          </p:cNvSpPr>
          <p:nvPr/>
        </p:nvSpPr>
        <p:spPr bwMode="auto">
          <a:xfrm>
            <a:off x="9141461" y="2597152"/>
            <a:ext cx="16935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hangingPunct="1"/>
            <a:r>
              <a:rPr lang="en-US" altLang="zh-CN" sz="3200" b="1" dirty="0">
                <a:solidFill>
                  <a:schemeClr val="bg1"/>
                </a:solidFill>
                <a:latin typeface="阿里巴巴普惠体 Heavy"/>
                <a:ea typeface="微软雅黑"/>
                <a:cs typeface="思源黑体 CN Normal" panose="020B0400000000000000" charset="-122"/>
                <a:sym typeface="阿里巴巴普惠体 Heavy"/>
              </a:rPr>
              <a:t>23%</a:t>
            </a:r>
          </a:p>
        </p:txBody>
      </p:sp>
      <p:sp>
        <p:nvSpPr>
          <p:cNvPr id="13" name="椭圆 12">
            <a:extLst>
              <a:ext uri="{FF2B5EF4-FFF2-40B4-BE49-F238E27FC236}">
                <a16:creationId xmlns:a16="http://schemas.microsoft.com/office/drawing/2014/main" id="{B23B4FE0-B4E3-4855-AC08-586EA1661A46}"/>
              </a:ext>
            </a:extLst>
          </p:cNvPr>
          <p:cNvSpPr/>
          <p:nvPr/>
        </p:nvSpPr>
        <p:spPr>
          <a:xfrm>
            <a:off x="8992869" y="2105660"/>
            <a:ext cx="1934211" cy="1974850"/>
          </a:xfrm>
          <a:prstGeom prst="ellipse">
            <a:avLst/>
          </a:prstGeom>
          <a:noFill/>
          <a:ln w="88900" cap="flat">
            <a:solidFill>
              <a:srgbClr val="252726">
                <a:alpha val="25000"/>
              </a:srgbClr>
            </a:solidFill>
            <a:prstDash val="solid"/>
            <a:miter lim="800000"/>
          </a:ln>
        </p:spPr>
        <p:txBody>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defRPr/>
            </a:pP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4" name="弧形 13">
            <a:extLst>
              <a:ext uri="{FF2B5EF4-FFF2-40B4-BE49-F238E27FC236}">
                <a16:creationId xmlns:a16="http://schemas.microsoft.com/office/drawing/2014/main" id="{45DD9A01-AA38-435F-B78E-B9442E641515}"/>
              </a:ext>
            </a:extLst>
          </p:cNvPr>
          <p:cNvSpPr/>
          <p:nvPr/>
        </p:nvSpPr>
        <p:spPr>
          <a:xfrm rot="16200000">
            <a:off x="1229996" y="2124712"/>
            <a:ext cx="1965325" cy="1947545"/>
          </a:xfrm>
          <a:prstGeom prst="arc">
            <a:avLst>
              <a:gd name="adj1" fmla="val 2162356"/>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5" name="弧形 14">
            <a:extLst>
              <a:ext uri="{FF2B5EF4-FFF2-40B4-BE49-F238E27FC236}">
                <a16:creationId xmlns:a16="http://schemas.microsoft.com/office/drawing/2014/main" id="{C6230E3E-5D82-42B6-A857-5CB51A072699}"/>
              </a:ext>
            </a:extLst>
          </p:cNvPr>
          <p:cNvSpPr/>
          <p:nvPr/>
        </p:nvSpPr>
        <p:spPr>
          <a:xfrm rot="16200000">
            <a:off x="3780791" y="2124712"/>
            <a:ext cx="1965325" cy="1947545"/>
          </a:xfrm>
          <a:prstGeom prst="arc">
            <a:avLst>
              <a:gd name="adj1" fmla="val 4564107"/>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6" name="弧形 15">
            <a:extLst>
              <a:ext uri="{FF2B5EF4-FFF2-40B4-BE49-F238E27FC236}">
                <a16:creationId xmlns:a16="http://schemas.microsoft.com/office/drawing/2014/main" id="{B8D43D6D-FE84-4DCB-803D-F7A0FA8257DF}"/>
              </a:ext>
            </a:extLst>
          </p:cNvPr>
          <p:cNvSpPr/>
          <p:nvPr/>
        </p:nvSpPr>
        <p:spPr>
          <a:xfrm rot="16200000">
            <a:off x="6347462" y="2124712"/>
            <a:ext cx="1965325" cy="1947545"/>
          </a:xfrm>
          <a:prstGeom prst="arc">
            <a:avLst>
              <a:gd name="adj1" fmla="val 11134419"/>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7" name="弧形 16">
            <a:extLst>
              <a:ext uri="{FF2B5EF4-FFF2-40B4-BE49-F238E27FC236}">
                <a16:creationId xmlns:a16="http://schemas.microsoft.com/office/drawing/2014/main" id="{B4374BA2-8980-4E24-82F2-D5F77ED4C540}"/>
              </a:ext>
            </a:extLst>
          </p:cNvPr>
          <p:cNvSpPr/>
          <p:nvPr/>
        </p:nvSpPr>
        <p:spPr>
          <a:xfrm rot="16200000">
            <a:off x="8983982" y="2124712"/>
            <a:ext cx="1965325" cy="1947545"/>
          </a:xfrm>
          <a:prstGeom prst="arc">
            <a:avLst>
              <a:gd name="adj1" fmla="val 16725210"/>
              <a:gd name="adj2" fmla="val 0"/>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8" name="文本框 17">
            <a:extLst>
              <a:ext uri="{FF2B5EF4-FFF2-40B4-BE49-F238E27FC236}">
                <a16:creationId xmlns:a16="http://schemas.microsoft.com/office/drawing/2014/main" id="{246CFCC0-BF50-44FE-BD51-6DDFD6A5ACF9}"/>
              </a:ext>
            </a:extLst>
          </p:cNvPr>
          <p:cNvSpPr txBox="1"/>
          <p:nvPr/>
        </p:nvSpPr>
        <p:spPr>
          <a:xfrm>
            <a:off x="1416051" y="3234691"/>
            <a:ext cx="1592580" cy="338554"/>
          </a:xfrm>
          <a:prstGeom prst="rect">
            <a:avLst/>
          </a:prstGeom>
          <a:noFill/>
        </p:spPr>
        <p:txBody>
          <a:bodyPr wrap="square" rtlCol="0">
            <a:spAutoFit/>
          </a:bodyPr>
          <a:lstStyle/>
          <a:p>
            <a:pPr algn="ct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9" name="文本框 18">
            <a:extLst>
              <a:ext uri="{FF2B5EF4-FFF2-40B4-BE49-F238E27FC236}">
                <a16:creationId xmlns:a16="http://schemas.microsoft.com/office/drawing/2014/main" id="{70926646-3350-4F45-AFC8-6518E3E71619}"/>
              </a:ext>
            </a:extLst>
          </p:cNvPr>
          <p:cNvSpPr txBox="1"/>
          <p:nvPr/>
        </p:nvSpPr>
        <p:spPr>
          <a:xfrm>
            <a:off x="3966846" y="3234691"/>
            <a:ext cx="1592580" cy="338554"/>
          </a:xfrm>
          <a:prstGeom prst="rect">
            <a:avLst/>
          </a:prstGeom>
          <a:noFill/>
        </p:spPr>
        <p:txBody>
          <a:bodyPr wrap="square" rtlCol="0">
            <a:spAutoFit/>
          </a:bodyPr>
          <a:lstStyle/>
          <a:p>
            <a:pPr algn="ct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0" name="文本框 19">
            <a:extLst>
              <a:ext uri="{FF2B5EF4-FFF2-40B4-BE49-F238E27FC236}">
                <a16:creationId xmlns:a16="http://schemas.microsoft.com/office/drawing/2014/main" id="{C13026E4-B0AF-4176-B0BA-DEB4B744A448}"/>
              </a:ext>
            </a:extLst>
          </p:cNvPr>
          <p:cNvSpPr txBox="1"/>
          <p:nvPr/>
        </p:nvSpPr>
        <p:spPr>
          <a:xfrm>
            <a:off x="6539231" y="3234691"/>
            <a:ext cx="1592580" cy="338554"/>
          </a:xfrm>
          <a:prstGeom prst="rect">
            <a:avLst/>
          </a:prstGeom>
          <a:noFill/>
        </p:spPr>
        <p:txBody>
          <a:bodyPr wrap="square" rtlCol="0">
            <a:spAutoFit/>
          </a:bodyPr>
          <a:lstStyle/>
          <a:p>
            <a:pPr algn="ct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1" name="文本框 20">
            <a:extLst>
              <a:ext uri="{FF2B5EF4-FFF2-40B4-BE49-F238E27FC236}">
                <a16:creationId xmlns:a16="http://schemas.microsoft.com/office/drawing/2014/main" id="{A7CC0DC3-9C1D-448F-8D79-7D37D70D9092}"/>
              </a:ext>
            </a:extLst>
          </p:cNvPr>
          <p:cNvSpPr txBox="1"/>
          <p:nvPr/>
        </p:nvSpPr>
        <p:spPr>
          <a:xfrm>
            <a:off x="9170671" y="3234691"/>
            <a:ext cx="1592580" cy="338554"/>
          </a:xfrm>
          <a:prstGeom prst="rect">
            <a:avLst/>
          </a:prstGeom>
          <a:noFill/>
        </p:spPr>
        <p:txBody>
          <a:bodyPr wrap="square" rtlCol="0">
            <a:spAutoFit/>
          </a:bodyPr>
          <a:lstStyle/>
          <a:p>
            <a:pPr algn="ct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2" name="文本框 21">
            <a:extLst>
              <a:ext uri="{FF2B5EF4-FFF2-40B4-BE49-F238E27FC236}">
                <a16:creationId xmlns:a16="http://schemas.microsoft.com/office/drawing/2014/main" id="{2D8A2814-7780-4664-8FF3-0AAF88983513}"/>
              </a:ext>
            </a:extLst>
          </p:cNvPr>
          <p:cNvSpPr txBox="1"/>
          <p:nvPr/>
        </p:nvSpPr>
        <p:spPr>
          <a:xfrm>
            <a:off x="1013461" y="4863466"/>
            <a:ext cx="10003791" cy="613694"/>
          </a:xfrm>
          <a:prstGeom prst="rect">
            <a:avLst/>
          </a:prstGeom>
          <a:noFill/>
        </p:spPr>
        <p:txBody>
          <a:bodyPr wrap="square" rtlCol="0">
            <a:spAutoFit/>
          </a:bodyPr>
          <a:lstStyle/>
          <a:p>
            <a:pPr algn="ct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Click here to add content, content to match the title. Click here to add content, content to match the title. Click here to add content, content to match the title. </a:t>
            </a:r>
          </a:p>
        </p:txBody>
      </p:sp>
      <p:grpSp>
        <p:nvGrpSpPr>
          <p:cNvPr id="24" name="组合 23">
            <a:extLst>
              <a:ext uri="{FF2B5EF4-FFF2-40B4-BE49-F238E27FC236}">
                <a16:creationId xmlns:a16="http://schemas.microsoft.com/office/drawing/2014/main" id="{42F3BA9C-695E-42E4-9D20-43CB577CA6E1}"/>
              </a:ext>
            </a:extLst>
          </p:cNvPr>
          <p:cNvGrpSpPr/>
          <p:nvPr/>
        </p:nvGrpSpPr>
        <p:grpSpPr>
          <a:xfrm>
            <a:off x="9100459" y="527996"/>
            <a:ext cx="2690555" cy="596232"/>
            <a:chOff x="330198" y="326793"/>
            <a:chExt cx="2690555" cy="596232"/>
          </a:xfrm>
        </p:grpSpPr>
        <p:sp>
          <p:nvSpPr>
            <p:cNvPr id="25" name="矩形 24">
              <a:extLst>
                <a:ext uri="{FF2B5EF4-FFF2-40B4-BE49-F238E27FC236}">
                  <a16:creationId xmlns:a16="http://schemas.microsoft.com/office/drawing/2014/main" id="{190F776E-92D2-4A53-BD8A-01C084B746B5}"/>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6" name="矩形 25">
              <a:extLst>
                <a:ext uri="{FF2B5EF4-FFF2-40B4-BE49-F238E27FC236}">
                  <a16:creationId xmlns:a16="http://schemas.microsoft.com/office/drawing/2014/main" id="{EF85610C-11A1-44E2-853E-B34441DDC202}"/>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7" name="矩形 26">
              <a:extLst>
                <a:ext uri="{FF2B5EF4-FFF2-40B4-BE49-F238E27FC236}">
                  <a16:creationId xmlns:a16="http://schemas.microsoft.com/office/drawing/2014/main" id="{4B3EDFE6-A31E-4D49-9D42-F1778EC8D7FE}"/>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408243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P spid="11" grpId="0" animBg="1"/>
      <p:bldP spid="12" grpId="0"/>
      <p:bldP spid="13" grpId="0" animBg="1"/>
      <p:bldP spid="14" grpId="0" animBg="1"/>
      <p:bldP spid="15" grpId="0" animBg="1"/>
      <p:bldP spid="16" grpId="0" animBg="1"/>
      <p:bldP spid="17" grpId="0" animBg="1"/>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0181CD-63FF-4980-9714-0F5B32C0AFE8}"/>
              </a:ext>
            </a:extLst>
          </p:cNvPr>
          <p:cNvPicPr>
            <a:picLocks noChangeAspect="1"/>
          </p:cNvPicPr>
          <p:nvPr/>
        </p:nvPicPr>
        <p:blipFill rotWithShape="1">
          <a:blip r:embed="rId2">
            <a:extLst>
              <a:ext uri="{28A0092B-C50C-407E-A947-70E740481C1C}">
                <a14:useLocalDpi xmlns:a14="http://schemas.microsoft.com/office/drawing/2010/main" val="0"/>
              </a:ext>
            </a:extLst>
          </a:blip>
          <a:srcRect t="34136" r="34136"/>
          <a:stretch/>
        </p:blipFill>
        <p:spPr>
          <a:xfrm flipV="1">
            <a:off x="0" y="-2"/>
            <a:ext cx="12192000" cy="6858002"/>
          </a:xfrm>
          <a:prstGeom prst="rect">
            <a:avLst/>
          </a:prstGeom>
        </p:spPr>
      </p:pic>
      <p:pic>
        <p:nvPicPr>
          <p:cNvPr id="7" name="图片 6">
            <a:extLst>
              <a:ext uri="{FF2B5EF4-FFF2-40B4-BE49-F238E27FC236}">
                <a16:creationId xmlns:a16="http://schemas.microsoft.com/office/drawing/2014/main" id="{05CAD0F5-FC5C-4C55-9D8D-D1DF08F9A8B9}"/>
              </a:ext>
            </a:extLst>
          </p:cNvPr>
          <p:cNvPicPr>
            <a:picLocks noChangeAspect="1"/>
          </p:cNvPicPr>
          <p:nvPr/>
        </p:nvPicPr>
        <p:blipFill rotWithShape="1">
          <a:blip r:embed="rId3">
            <a:extLst>
              <a:ext uri="{28A0092B-C50C-407E-A947-70E740481C1C}">
                <a14:useLocalDpi xmlns:a14="http://schemas.microsoft.com/office/drawing/2010/main" val="0"/>
              </a:ext>
            </a:extLst>
          </a:blip>
          <a:srcRect l="15949" r="35888" b="47136"/>
          <a:stretch/>
        </p:blipFill>
        <p:spPr>
          <a:xfrm flipH="1">
            <a:off x="0" y="2773595"/>
            <a:ext cx="12192000" cy="4084407"/>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grpSp>
        <p:nvGrpSpPr>
          <p:cNvPr id="2" name="组合 1">
            <a:extLst>
              <a:ext uri="{FF2B5EF4-FFF2-40B4-BE49-F238E27FC236}">
                <a16:creationId xmlns:a16="http://schemas.microsoft.com/office/drawing/2014/main" id="{49D93650-406B-48AE-99D3-24D9D6FC2C11}"/>
              </a:ext>
            </a:extLst>
          </p:cNvPr>
          <p:cNvGrpSpPr/>
          <p:nvPr/>
        </p:nvGrpSpPr>
        <p:grpSpPr>
          <a:xfrm>
            <a:off x="2253479" y="2626836"/>
            <a:ext cx="7025959" cy="1477328"/>
            <a:chOff x="2253478" y="2626836"/>
            <a:chExt cx="7025959" cy="1477328"/>
          </a:xfrm>
        </p:grpSpPr>
        <p:sp>
          <p:nvSpPr>
            <p:cNvPr id="8" name="文本框 7">
              <a:extLst>
                <a:ext uri="{FF2B5EF4-FFF2-40B4-BE49-F238E27FC236}">
                  <a16:creationId xmlns:a16="http://schemas.microsoft.com/office/drawing/2014/main" id="{3F92516E-AF13-404F-B230-E939B2C56205}"/>
                </a:ext>
              </a:extLst>
            </p:cNvPr>
            <p:cNvSpPr txBox="1"/>
            <p:nvPr/>
          </p:nvSpPr>
          <p:spPr>
            <a:xfrm>
              <a:off x="4082143" y="2975402"/>
              <a:ext cx="5197294" cy="830997"/>
            </a:xfrm>
            <a:prstGeom prst="rect">
              <a:avLst/>
            </a:prstGeom>
            <a:noFill/>
          </p:spPr>
          <p:txBody>
            <a:bodyPr wrap="square" rtlCol="0">
              <a:spAutoFit/>
            </a:bodyPr>
            <a:lstStyle>
              <a:defPPr>
                <a:defRPr lang="zh-CN"/>
              </a:defPPr>
              <a:lvl1pPr algn="dist">
                <a:defRPr sz="4800" b="1">
                  <a:gradFill>
                    <a:gsLst>
                      <a:gs pos="0">
                        <a:srgbClr val="AF8125"/>
                      </a:gs>
                      <a:gs pos="43000">
                        <a:srgbClr val="FFF6A3"/>
                      </a:gs>
                      <a:gs pos="65000">
                        <a:srgbClr val="E7CC6D"/>
                      </a:gs>
                    </a:gsLst>
                    <a:lin ang="10800000" scaled="0"/>
                  </a:gradFill>
                  <a:latin typeface="阿里巴巴普惠体 Heavy"/>
                  <a:ea typeface="微软雅黑"/>
                  <a:cs typeface="思源黑体 CN Bold" panose="020B0800000000000000" pitchFamily="34" charset="-122"/>
                </a:defRPr>
              </a:lvl1pPr>
            </a:lstStyle>
            <a:p>
              <a:r>
                <a:rPr lang="en-US" altLang="zh-CN" dirty="0">
                  <a:sym typeface="阿里巴巴普惠体 Heavy"/>
                </a:rPr>
                <a:t>Add title text</a:t>
              </a:r>
            </a:p>
          </p:txBody>
        </p:sp>
        <p:sp>
          <p:nvSpPr>
            <p:cNvPr id="9" name="矩形 8">
              <a:extLst>
                <a:ext uri="{FF2B5EF4-FFF2-40B4-BE49-F238E27FC236}">
                  <a16:creationId xmlns:a16="http://schemas.microsoft.com/office/drawing/2014/main" id="{7A0F6A6D-3A17-4DBE-AA81-A4DB9BC00E43}"/>
                </a:ext>
              </a:extLst>
            </p:cNvPr>
            <p:cNvSpPr/>
            <p:nvPr/>
          </p:nvSpPr>
          <p:spPr>
            <a:xfrm flipH="1">
              <a:off x="4082143" y="289723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0" name="矩形 9">
              <a:extLst>
                <a:ext uri="{FF2B5EF4-FFF2-40B4-BE49-F238E27FC236}">
                  <a16:creationId xmlns:a16="http://schemas.microsoft.com/office/drawing/2014/main" id="{FA4E1850-741B-4D89-92AE-9E42177C2D59}"/>
                </a:ext>
              </a:extLst>
            </p:cNvPr>
            <p:cNvSpPr/>
            <p:nvPr/>
          </p:nvSpPr>
          <p:spPr>
            <a:xfrm>
              <a:off x="4455437" y="3909386"/>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32" name="文本框 31">
              <a:extLst>
                <a:ext uri="{FF2B5EF4-FFF2-40B4-BE49-F238E27FC236}">
                  <a16:creationId xmlns:a16="http://schemas.microsoft.com/office/drawing/2014/main" id="{12890177-6DD8-4542-B11B-A72773684109}"/>
                </a:ext>
              </a:extLst>
            </p:cNvPr>
            <p:cNvSpPr txBox="1"/>
            <p:nvPr/>
          </p:nvSpPr>
          <p:spPr>
            <a:xfrm>
              <a:off x="2253478" y="2626836"/>
              <a:ext cx="2185172" cy="1477328"/>
            </a:xfrm>
            <a:prstGeom prst="rect">
              <a:avLst/>
            </a:prstGeom>
            <a:noFill/>
            <a:ln>
              <a:noFill/>
            </a:ln>
          </p:spPr>
          <p:txBody>
            <a:bodyPr wrap="square">
              <a:spAutoFit/>
            </a:bodyPr>
            <a:lstStyle/>
            <a:p>
              <a:pPr algn="ctr"/>
              <a:r>
                <a:rPr lang="en-US" altLang="zh-CN" sz="9000" b="1" dirty="0">
                  <a:ln w="19050">
                    <a:solidFill>
                      <a:srgbClr val="E7CC6D"/>
                    </a:solidFill>
                  </a:ln>
                  <a:noFill/>
                  <a:latin typeface="阿里巴巴普惠体 Heavy"/>
                  <a:ea typeface="微软雅黑"/>
                  <a:cs typeface="阿里巴巴普惠体 Heavy" pitchFamily="18" charset="-122"/>
                  <a:sym typeface="阿里巴巴普惠体 Heavy"/>
                </a:rPr>
                <a:t>03</a:t>
              </a:r>
            </a:p>
          </p:txBody>
        </p:sp>
      </p:grpSp>
    </p:spTree>
    <p:extLst>
      <p:ext uri="{BB962C8B-B14F-4D97-AF65-F5344CB8AC3E}">
        <p14:creationId xmlns:p14="http://schemas.microsoft.com/office/powerpoint/2010/main" val="1907549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îṧ1íďé">
            <a:extLst>
              <a:ext uri="{FF2B5EF4-FFF2-40B4-BE49-F238E27FC236}">
                <a16:creationId xmlns:a16="http://schemas.microsoft.com/office/drawing/2014/main" id="{F8F76CD1-E3A1-437F-8F3B-A0227BC51EA2}"/>
              </a:ext>
            </a:extLst>
          </p:cNvPr>
          <p:cNvGrpSpPr/>
          <p:nvPr/>
        </p:nvGrpSpPr>
        <p:grpSpPr>
          <a:xfrm>
            <a:off x="6733843" y="2663986"/>
            <a:ext cx="4283165" cy="2213608"/>
            <a:chOff x="669927" y="1706356"/>
            <a:chExt cx="4283165" cy="2213608"/>
          </a:xfrm>
        </p:grpSpPr>
        <p:sp>
          <p:nvSpPr>
            <p:cNvPr id="7" name="îṥļïďè">
              <a:extLst>
                <a:ext uri="{FF2B5EF4-FFF2-40B4-BE49-F238E27FC236}">
                  <a16:creationId xmlns:a16="http://schemas.microsoft.com/office/drawing/2014/main" id="{E4EE8BC9-2959-466D-809C-9C4936D8C12D}"/>
                </a:ext>
              </a:extLst>
            </p:cNvPr>
            <p:cNvSpPr/>
            <p:nvPr/>
          </p:nvSpPr>
          <p:spPr>
            <a:xfrm>
              <a:off x="669927" y="1706356"/>
              <a:ext cx="4283165" cy="1118598"/>
            </a:xfrm>
            <a:prstGeom prst="rect">
              <a:avLst/>
            </a:prstGeom>
          </p:spPr>
          <p:txBody>
            <a:bodyPr>
              <a:normAutofit/>
            </a:bodyPr>
            <a:lstStyle/>
            <a:p>
              <a:pPr>
                <a:buSzPct val="25000"/>
              </a:pPr>
              <a:r>
                <a:rPr lang="en-US" altLang="zh-CN" sz="2400" b="1" dirty="0">
                  <a:solidFill>
                    <a:schemeClr val="bg1"/>
                  </a:solidFill>
                  <a:latin typeface="阿里巴巴普惠体 Heavy"/>
                  <a:ea typeface="微软雅黑"/>
                  <a:sym typeface="阿里巴巴普惠体 Heavy"/>
                </a:rPr>
                <a:t>Click here to add content, content to match the title. </a:t>
              </a:r>
            </a:p>
          </p:txBody>
        </p:sp>
        <p:sp>
          <p:nvSpPr>
            <p:cNvPr id="8" name="íṡlíḍè">
              <a:extLst>
                <a:ext uri="{FF2B5EF4-FFF2-40B4-BE49-F238E27FC236}">
                  <a16:creationId xmlns:a16="http://schemas.microsoft.com/office/drawing/2014/main" id="{D227FED1-B0DF-4013-B805-3F99C876FE27}"/>
                </a:ext>
              </a:extLst>
            </p:cNvPr>
            <p:cNvSpPr/>
            <p:nvPr/>
          </p:nvSpPr>
          <p:spPr>
            <a:xfrm>
              <a:off x="669927" y="2801365"/>
              <a:ext cx="4283165" cy="1118599"/>
            </a:xfrm>
            <a:prstGeom prst="rect">
              <a:avLst/>
            </a:prstGeom>
          </p:spPr>
          <p:txBody>
            <a:bodyPr>
              <a:normAutofit/>
            </a:bodyPr>
            <a:lstStyle/>
            <a:p>
              <a:pPr>
                <a:lnSpc>
                  <a:spcPct val="150000"/>
                </a:lnSpc>
                <a:buSzPct val="25000"/>
              </a:pPr>
              <a:r>
                <a:rPr lang="en-US" altLang="zh-CN" sz="1100" dirty="0">
                  <a:solidFill>
                    <a:schemeClr val="bg1"/>
                  </a:solidFill>
                  <a:latin typeface="阿里巴巴普惠体 Heavy"/>
                  <a:ea typeface="微软雅黑"/>
                  <a:sym typeface="阿里巴巴普惠体 Heavy"/>
                </a:rPr>
                <a:t>Click here to add content, content to match the title. Click here to add content, content to match the title. </a:t>
              </a:r>
            </a:p>
            <a:p>
              <a:pPr>
                <a:lnSpc>
                  <a:spcPct val="150000"/>
                </a:lnSpc>
                <a:buSzPct val="25000"/>
              </a:pPr>
              <a:endParaRPr lang="en-US" altLang="zh-CN" sz="1100" dirty="0">
                <a:solidFill>
                  <a:schemeClr val="bg1"/>
                </a:solidFill>
                <a:latin typeface="阿里巴巴普惠体 Heavy"/>
                <a:ea typeface="微软雅黑"/>
                <a:sym typeface="阿里巴巴普惠体 Heavy"/>
              </a:endParaRPr>
            </a:p>
          </p:txBody>
        </p:sp>
      </p:grpSp>
      <p:cxnSp>
        <p:nvCxnSpPr>
          <p:cNvPr id="9" name="直接连接符 8">
            <a:extLst>
              <a:ext uri="{FF2B5EF4-FFF2-40B4-BE49-F238E27FC236}">
                <a16:creationId xmlns:a16="http://schemas.microsoft.com/office/drawing/2014/main" id="{99FA39AC-C144-425A-A3BF-1BA368B4AD2E}"/>
              </a:ext>
            </a:extLst>
          </p:cNvPr>
          <p:cNvCxnSpPr/>
          <p:nvPr/>
        </p:nvCxnSpPr>
        <p:spPr>
          <a:xfrm>
            <a:off x="6348917" y="1123952"/>
            <a:ext cx="0" cy="5019675"/>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0" name="iś1îḋè">
            <a:extLst>
              <a:ext uri="{FF2B5EF4-FFF2-40B4-BE49-F238E27FC236}">
                <a16:creationId xmlns:a16="http://schemas.microsoft.com/office/drawing/2014/main" id="{578665A7-1071-44FB-8E35-2981D250203D}"/>
              </a:ext>
            </a:extLst>
          </p:cNvPr>
          <p:cNvSpPr/>
          <p:nvPr/>
        </p:nvSpPr>
        <p:spPr>
          <a:xfrm flipH="1">
            <a:off x="6193208" y="3272474"/>
            <a:ext cx="304800" cy="56605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grpSp>
        <p:nvGrpSpPr>
          <p:cNvPr id="12" name="ïSḷíḑe">
            <a:extLst>
              <a:ext uri="{FF2B5EF4-FFF2-40B4-BE49-F238E27FC236}">
                <a16:creationId xmlns:a16="http://schemas.microsoft.com/office/drawing/2014/main" id="{4BCC6F71-017A-4D8E-9483-83ED0EC7DEDF}"/>
              </a:ext>
            </a:extLst>
          </p:cNvPr>
          <p:cNvGrpSpPr/>
          <p:nvPr/>
        </p:nvGrpSpPr>
        <p:grpSpPr>
          <a:xfrm>
            <a:off x="1026472" y="1228255"/>
            <a:ext cx="759555" cy="759552"/>
            <a:chOff x="6450960" y="1228255"/>
            <a:chExt cx="759554" cy="759552"/>
          </a:xfrm>
          <a:solidFill>
            <a:schemeClr val="accent1"/>
          </a:solidFill>
        </p:grpSpPr>
        <p:sp>
          <p:nvSpPr>
            <p:cNvPr id="20" name="iṧ1íḍè">
              <a:extLst>
                <a:ext uri="{FF2B5EF4-FFF2-40B4-BE49-F238E27FC236}">
                  <a16:creationId xmlns:a16="http://schemas.microsoft.com/office/drawing/2014/main" id="{F632AC1D-371A-44E6-BAD7-112CE16E143D}"/>
                </a:ext>
              </a:extLst>
            </p:cNvPr>
            <p:cNvSpPr/>
            <p:nvPr/>
          </p:nvSpPr>
          <p:spPr>
            <a:xfrm>
              <a:off x="6450960" y="1228255"/>
              <a:ext cx="759554" cy="759552"/>
            </a:xfrm>
            <a:prstGeom prst="ellipse">
              <a:avLst/>
            </a:prstGeom>
            <a:gr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713232" rtl="0" eaLnBrk="1" latinLnBrk="0" hangingPunct="1">
                <a:defRPr sz="1404" kern="1200">
                  <a:solidFill>
                    <a:schemeClr val="lt1"/>
                  </a:solidFill>
                </a:defRPr>
              </a:lvl1pPr>
              <a:lvl2pPr marL="356616" algn="l" defTabSz="713232" rtl="0" eaLnBrk="1" latinLnBrk="0" hangingPunct="1">
                <a:defRPr sz="1404" kern="1200">
                  <a:solidFill>
                    <a:schemeClr val="lt1"/>
                  </a:solidFill>
                </a:defRPr>
              </a:lvl2pPr>
              <a:lvl3pPr marL="713232" algn="l" defTabSz="713232" rtl="0" eaLnBrk="1" latinLnBrk="0" hangingPunct="1">
                <a:defRPr sz="1404" kern="1200">
                  <a:solidFill>
                    <a:schemeClr val="lt1"/>
                  </a:solidFill>
                </a:defRPr>
              </a:lvl3pPr>
              <a:lvl4pPr marL="1069848" algn="l" defTabSz="713232" rtl="0" eaLnBrk="1" latinLnBrk="0" hangingPunct="1">
                <a:defRPr sz="1404" kern="1200">
                  <a:solidFill>
                    <a:schemeClr val="lt1"/>
                  </a:solidFill>
                </a:defRPr>
              </a:lvl4pPr>
              <a:lvl5pPr marL="1426464" algn="l" defTabSz="713232" rtl="0" eaLnBrk="1" latinLnBrk="0" hangingPunct="1">
                <a:defRPr sz="1404" kern="1200">
                  <a:solidFill>
                    <a:schemeClr val="lt1"/>
                  </a:solidFill>
                </a:defRPr>
              </a:lvl5pPr>
              <a:lvl6pPr marL="1783080" algn="l" defTabSz="713232" rtl="0" eaLnBrk="1" latinLnBrk="0" hangingPunct="1">
                <a:defRPr sz="1404" kern="1200">
                  <a:solidFill>
                    <a:schemeClr val="lt1"/>
                  </a:solidFill>
                </a:defRPr>
              </a:lvl6pPr>
              <a:lvl7pPr marL="2139696" algn="l" defTabSz="713232" rtl="0" eaLnBrk="1" latinLnBrk="0" hangingPunct="1">
                <a:defRPr sz="1404" kern="1200">
                  <a:solidFill>
                    <a:schemeClr val="lt1"/>
                  </a:solidFill>
                </a:defRPr>
              </a:lvl7pPr>
              <a:lvl8pPr marL="2496312" algn="l" defTabSz="713232" rtl="0" eaLnBrk="1" latinLnBrk="0" hangingPunct="1">
                <a:defRPr sz="1404" kern="1200">
                  <a:solidFill>
                    <a:schemeClr val="lt1"/>
                  </a:solidFill>
                </a:defRPr>
              </a:lvl8pPr>
              <a:lvl9pPr marL="2852928" algn="l" defTabSz="713232" rtl="0" eaLnBrk="1" latinLnBrk="0" hangingPunct="1">
                <a:defRPr sz="1404" kern="1200">
                  <a:solidFill>
                    <a:schemeClr val="lt1"/>
                  </a:solidFill>
                </a:defRPr>
              </a:lvl9pPr>
            </a:lstStyle>
            <a:p>
              <a:pPr algn="ctr" defTabSz="914354"/>
              <a:endParaRPr lang="en-US" sz="2000" b="1">
                <a:solidFill>
                  <a:schemeClr val="bg1"/>
                </a:solidFill>
                <a:latin typeface="阿里巴巴普惠体 Heavy"/>
                <a:ea typeface="微软雅黑"/>
                <a:sym typeface="阿里巴巴普惠体 Heavy"/>
              </a:endParaRPr>
            </a:p>
          </p:txBody>
        </p:sp>
        <p:sp>
          <p:nvSpPr>
            <p:cNvPr id="21" name="îṡ1ïḍê">
              <a:extLst>
                <a:ext uri="{FF2B5EF4-FFF2-40B4-BE49-F238E27FC236}">
                  <a16:creationId xmlns:a16="http://schemas.microsoft.com/office/drawing/2014/main" id="{56955BEF-740D-4CE0-89DC-F68B51FBE317}"/>
                </a:ext>
              </a:extLst>
            </p:cNvPr>
            <p:cNvSpPr/>
            <p:nvPr/>
          </p:nvSpPr>
          <p:spPr bwMode="auto">
            <a:xfrm>
              <a:off x="6640211" y="1418399"/>
              <a:ext cx="381053" cy="379264"/>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latin typeface="阿里巴巴普惠体 Heavy"/>
                <a:ea typeface="微软雅黑"/>
                <a:sym typeface="阿里巴巴普惠体 Heavy"/>
              </a:endParaRPr>
            </a:p>
          </p:txBody>
        </p:sp>
      </p:grpSp>
      <p:cxnSp>
        <p:nvCxnSpPr>
          <p:cNvPr id="13" name="直接连接符 12">
            <a:extLst>
              <a:ext uri="{FF2B5EF4-FFF2-40B4-BE49-F238E27FC236}">
                <a16:creationId xmlns:a16="http://schemas.microsoft.com/office/drawing/2014/main" id="{F34BB778-F95E-440D-B562-3DB90CCAF6F5}"/>
              </a:ext>
            </a:extLst>
          </p:cNvPr>
          <p:cNvCxnSpPr/>
          <p:nvPr/>
        </p:nvCxnSpPr>
        <p:spPr>
          <a:xfrm>
            <a:off x="1786026" y="1418399"/>
            <a:ext cx="4309975" cy="0"/>
          </a:xfrm>
          <a:prstGeom prst="line">
            <a:avLst/>
          </a:prstGeom>
          <a:ln w="3175" cap="rnd">
            <a:noFill/>
            <a:round/>
          </a:ln>
        </p:spPr>
        <p:style>
          <a:lnRef idx="1">
            <a:schemeClr val="accent1"/>
          </a:lnRef>
          <a:fillRef idx="0">
            <a:schemeClr val="accent1"/>
          </a:fillRef>
          <a:effectRef idx="0">
            <a:schemeClr val="accent1"/>
          </a:effectRef>
          <a:fontRef idx="minor">
            <a:schemeClr val="tx1"/>
          </a:fontRef>
        </p:style>
      </p:cxnSp>
      <p:grpSp>
        <p:nvGrpSpPr>
          <p:cNvPr id="14" name="îslíde">
            <a:extLst>
              <a:ext uri="{FF2B5EF4-FFF2-40B4-BE49-F238E27FC236}">
                <a16:creationId xmlns:a16="http://schemas.microsoft.com/office/drawing/2014/main" id="{BF3642E8-7AF0-4156-A9A9-5E72C62677A8}"/>
              </a:ext>
            </a:extLst>
          </p:cNvPr>
          <p:cNvGrpSpPr/>
          <p:nvPr/>
        </p:nvGrpSpPr>
        <p:grpSpPr>
          <a:xfrm>
            <a:off x="1975277" y="1204634"/>
            <a:ext cx="1698483" cy="963574"/>
            <a:chOff x="1506446" y="1209258"/>
            <a:chExt cx="1698482" cy="963574"/>
          </a:xfrm>
          <a:noFill/>
        </p:grpSpPr>
        <p:sp>
          <p:nvSpPr>
            <p:cNvPr id="18" name="ïšḻiďe">
              <a:extLst>
                <a:ext uri="{FF2B5EF4-FFF2-40B4-BE49-F238E27FC236}">
                  <a16:creationId xmlns:a16="http://schemas.microsoft.com/office/drawing/2014/main" id="{EB66911A-BF33-4F52-B9CC-224C675C28CE}"/>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19" name="ïŝľiḋè">
              <a:extLst>
                <a:ext uri="{FF2B5EF4-FFF2-40B4-BE49-F238E27FC236}">
                  <a16:creationId xmlns:a16="http://schemas.microsoft.com/office/drawing/2014/main" id="{50334519-C32F-4B86-8FD5-B5486163CF42}"/>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15" name="iṧlîḑé">
            <a:extLst>
              <a:ext uri="{FF2B5EF4-FFF2-40B4-BE49-F238E27FC236}">
                <a16:creationId xmlns:a16="http://schemas.microsoft.com/office/drawing/2014/main" id="{03CEB8EB-EF00-484F-A2EE-70FBCD279DC8}"/>
              </a:ext>
            </a:extLst>
          </p:cNvPr>
          <p:cNvGrpSpPr/>
          <p:nvPr/>
        </p:nvGrpSpPr>
        <p:grpSpPr>
          <a:xfrm>
            <a:off x="4397517" y="1204634"/>
            <a:ext cx="1698483" cy="963574"/>
            <a:chOff x="1506446" y="1209258"/>
            <a:chExt cx="1698482" cy="963574"/>
          </a:xfrm>
          <a:noFill/>
        </p:grpSpPr>
        <p:sp>
          <p:nvSpPr>
            <p:cNvPr id="16" name="íṡlîḓé">
              <a:extLst>
                <a:ext uri="{FF2B5EF4-FFF2-40B4-BE49-F238E27FC236}">
                  <a16:creationId xmlns:a16="http://schemas.microsoft.com/office/drawing/2014/main" id="{A916DC64-0B34-42B8-968F-D48F5C96DD9F}"/>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17" name="iSliḓe">
              <a:extLst>
                <a:ext uri="{FF2B5EF4-FFF2-40B4-BE49-F238E27FC236}">
                  <a16:creationId xmlns:a16="http://schemas.microsoft.com/office/drawing/2014/main" id="{67099D78-8A71-4BC5-9F85-B7170257DF89}"/>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23" name="ïŝľïḋê">
            <a:extLst>
              <a:ext uri="{FF2B5EF4-FFF2-40B4-BE49-F238E27FC236}">
                <a16:creationId xmlns:a16="http://schemas.microsoft.com/office/drawing/2014/main" id="{B9D6132C-EBFF-4497-8FE5-B452D5C5F1AD}"/>
              </a:ext>
            </a:extLst>
          </p:cNvPr>
          <p:cNvGrpSpPr/>
          <p:nvPr/>
        </p:nvGrpSpPr>
        <p:grpSpPr>
          <a:xfrm>
            <a:off x="1026472" y="2524467"/>
            <a:ext cx="759555" cy="759552"/>
            <a:chOff x="6450960" y="1228255"/>
            <a:chExt cx="759554" cy="759552"/>
          </a:xfrm>
          <a:solidFill>
            <a:schemeClr val="accent2"/>
          </a:solidFill>
        </p:grpSpPr>
        <p:sp>
          <p:nvSpPr>
            <p:cNvPr id="31" name="íşḻïďe">
              <a:extLst>
                <a:ext uri="{FF2B5EF4-FFF2-40B4-BE49-F238E27FC236}">
                  <a16:creationId xmlns:a16="http://schemas.microsoft.com/office/drawing/2014/main" id="{C9CF273D-9FEA-4F96-BFD0-DC8F7F8BC024}"/>
                </a:ext>
              </a:extLst>
            </p:cNvPr>
            <p:cNvSpPr/>
            <p:nvPr/>
          </p:nvSpPr>
          <p:spPr>
            <a:xfrm>
              <a:off x="6450960" y="1228255"/>
              <a:ext cx="759554" cy="759552"/>
            </a:xfrm>
            <a:prstGeom prst="ellipse">
              <a:avLst/>
            </a:prstGeom>
            <a:gr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713232" rtl="0" eaLnBrk="1" latinLnBrk="0" hangingPunct="1">
                <a:defRPr sz="1404" kern="1200">
                  <a:solidFill>
                    <a:schemeClr val="lt1"/>
                  </a:solidFill>
                </a:defRPr>
              </a:lvl1pPr>
              <a:lvl2pPr marL="356616" algn="l" defTabSz="713232" rtl="0" eaLnBrk="1" latinLnBrk="0" hangingPunct="1">
                <a:defRPr sz="1404" kern="1200">
                  <a:solidFill>
                    <a:schemeClr val="lt1"/>
                  </a:solidFill>
                </a:defRPr>
              </a:lvl2pPr>
              <a:lvl3pPr marL="713232" algn="l" defTabSz="713232" rtl="0" eaLnBrk="1" latinLnBrk="0" hangingPunct="1">
                <a:defRPr sz="1404" kern="1200">
                  <a:solidFill>
                    <a:schemeClr val="lt1"/>
                  </a:solidFill>
                </a:defRPr>
              </a:lvl3pPr>
              <a:lvl4pPr marL="1069848" algn="l" defTabSz="713232" rtl="0" eaLnBrk="1" latinLnBrk="0" hangingPunct="1">
                <a:defRPr sz="1404" kern="1200">
                  <a:solidFill>
                    <a:schemeClr val="lt1"/>
                  </a:solidFill>
                </a:defRPr>
              </a:lvl4pPr>
              <a:lvl5pPr marL="1426464" algn="l" defTabSz="713232" rtl="0" eaLnBrk="1" latinLnBrk="0" hangingPunct="1">
                <a:defRPr sz="1404" kern="1200">
                  <a:solidFill>
                    <a:schemeClr val="lt1"/>
                  </a:solidFill>
                </a:defRPr>
              </a:lvl5pPr>
              <a:lvl6pPr marL="1783080" algn="l" defTabSz="713232" rtl="0" eaLnBrk="1" latinLnBrk="0" hangingPunct="1">
                <a:defRPr sz="1404" kern="1200">
                  <a:solidFill>
                    <a:schemeClr val="lt1"/>
                  </a:solidFill>
                </a:defRPr>
              </a:lvl6pPr>
              <a:lvl7pPr marL="2139696" algn="l" defTabSz="713232" rtl="0" eaLnBrk="1" latinLnBrk="0" hangingPunct="1">
                <a:defRPr sz="1404" kern="1200">
                  <a:solidFill>
                    <a:schemeClr val="lt1"/>
                  </a:solidFill>
                </a:defRPr>
              </a:lvl7pPr>
              <a:lvl8pPr marL="2496312" algn="l" defTabSz="713232" rtl="0" eaLnBrk="1" latinLnBrk="0" hangingPunct="1">
                <a:defRPr sz="1404" kern="1200">
                  <a:solidFill>
                    <a:schemeClr val="lt1"/>
                  </a:solidFill>
                </a:defRPr>
              </a:lvl8pPr>
              <a:lvl9pPr marL="2852928" algn="l" defTabSz="713232" rtl="0" eaLnBrk="1" latinLnBrk="0" hangingPunct="1">
                <a:defRPr sz="1404" kern="1200">
                  <a:solidFill>
                    <a:schemeClr val="lt1"/>
                  </a:solidFill>
                </a:defRPr>
              </a:lvl9pPr>
            </a:lstStyle>
            <a:p>
              <a:pPr algn="ctr" defTabSz="914354"/>
              <a:endParaRPr lang="en-US" sz="2000" b="1">
                <a:solidFill>
                  <a:schemeClr val="bg1"/>
                </a:solidFill>
                <a:latin typeface="阿里巴巴普惠体 Heavy"/>
                <a:ea typeface="微软雅黑"/>
                <a:sym typeface="阿里巴巴普惠体 Heavy"/>
              </a:endParaRPr>
            </a:p>
          </p:txBody>
        </p:sp>
        <p:sp>
          <p:nvSpPr>
            <p:cNvPr id="32" name="íṡliďé">
              <a:extLst>
                <a:ext uri="{FF2B5EF4-FFF2-40B4-BE49-F238E27FC236}">
                  <a16:creationId xmlns:a16="http://schemas.microsoft.com/office/drawing/2014/main" id="{2E10970F-5A7E-4A12-9C15-921EEC3D89B4}"/>
                </a:ext>
              </a:extLst>
            </p:cNvPr>
            <p:cNvSpPr/>
            <p:nvPr/>
          </p:nvSpPr>
          <p:spPr bwMode="auto">
            <a:xfrm>
              <a:off x="6640211" y="1418399"/>
              <a:ext cx="381053" cy="379264"/>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latin typeface="阿里巴巴普惠体 Heavy"/>
                <a:ea typeface="微软雅黑"/>
                <a:sym typeface="阿里巴巴普惠体 Heavy"/>
              </a:endParaRPr>
            </a:p>
          </p:txBody>
        </p:sp>
      </p:grpSp>
      <p:cxnSp>
        <p:nvCxnSpPr>
          <p:cNvPr id="24" name="直接连接符 23">
            <a:extLst>
              <a:ext uri="{FF2B5EF4-FFF2-40B4-BE49-F238E27FC236}">
                <a16:creationId xmlns:a16="http://schemas.microsoft.com/office/drawing/2014/main" id="{BADF1DB8-A5FF-48D2-A4B3-5A24E11B606F}"/>
              </a:ext>
            </a:extLst>
          </p:cNvPr>
          <p:cNvCxnSpPr/>
          <p:nvPr/>
        </p:nvCxnSpPr>
        <p:spPr>
          <a:xfrm>
            <a:off x="1786026" y="2714611"/>
            <a:ext cx="4309975" cy="0"/>
          </a:xfrm>
          <a:prstGeom prst="line">
            <a:avLst/>
          </a:prstGeom>
          <a:ln w="3175" cap="rnd">
            <a:noFill/>
            <a:round/>
          </a:ln>
        </p:spPr>
        <p:style>
          <a:lnRef idx="1">
            <a:schemeClr val="accent1"/>
          </a:lnRef>
          <a:fillRef idx="0">
            <a:schemeClr val="accent1"/>
          </a:fillRef>
          <a:effectRef idx="0">
            <a:schemeClr val="accent1"/>
          </a:effectRef>
          <a:fontRef idx="minor">
            <a:schemeClr val="tx1"/>
          </a:fontRef>
        </p:style>
      </p:cxnSp>
      <p:grpSp>
        <p:nvGrpSpPr>
          <p:cNvPr id="25" name="ïŝļïdê">
            <a:extLst>
              <a:ext uri="{FF2B5EF4-FFF2-40B4-BE49-F238E27FC236}">
                <a16:creationId xmlns:a16="http://schemas.microsoft.com/office/drawing/2014/main" id="{7A1C4ED9-FF10-43E4-93E1-67760FE5CEA8}"/>
              </a:ext>
            </a:extLst>
          </p:cNvPr>
          <p:cNvGrpSpPr/>
          <p:nvPr/>
        </p:nvGrpSpPr>
        <p:grpSpPr>
          <a:xfrm>
            <a:off x="1975277" y="2500846"/>
            <a:ext cx="1698483" cy="963574"/>
            <a:chOff x="1506446" y="1209258"/>
            <a:chExt cx="1698482" cy="963574"/>
          </a:xfrm>
          <a:noFill/>
        </p:grpSpPr>
        <p:sp>
          <p:nvSpPr>
            <p:cNvPr id="29" name="işľiḑé">
              <a:extLst>
                <a:ext uri="{FF2B5EF4-FFF2-40B4-BE49-F238E27FC236}">
                  <a16:creationId xmlns:a16="http://schemas.microsoft.com/office/drawing/2014/main" id="{824AC7C7-E5D3-4D02-9D78-E802FFAB3126}"/>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30" name="işļîde">
              <a:extLst>
                <a:ext uri="{FF2B5EF4-FFF2-40B4-BE49-F238E27FC236}">
                  <a16:creationId xmlns:a16="http://schemas.microsoft.com/office/drawing/2014/main" id="{50FFAE0F-DDF8-4AE4-9D30-7654E228CADA}"/>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26" name="îṡlide">
            <a:extLst>
              <a:ext uri="{FF2B5EF4-FFF2-40B4-BE49-F238E27FC236}">
                <a16:creationId xmlns:a16="http://schemas.microsoft.com/office/drawing/2014/main" id="{99225FE4-BEB3-40FC-B54A-FF1AEE7A69F3}"/>
              </a:ext>
            </a:extLst>
          </p:cNvPr>
          <p:cNvGrpSpPr/>
          <p:nvPr/>
        </p:nvGrpSpPr>
        <p:grpSpPr>
          <a:xfrm>
            <a:off x="4397517" y="2500846"/>
            <a:ext cx="1698483" cy="963574"/>
            <a:chOff x="1506446" y="1209258"/>
            <a:chExt cx="1698482" cy="963574"/>
          </a:xfrm>
          <a:noFill/>
        </p:grpSpPr>
        <p:sp>
          <p:nvSpPr>
            <p:cNvPr id="27" name="išļíḑè">
              <a:extLst>
                <a:ext uri="{FF2B5EF4-FFF2-40B4-BE49-F238E27FC236}">
                  <a16:creationId xmlns:a16="http://schemas.microsoft.com/office/drawing/2014/main" id="{8E7ECF46-0E81-42FE-BF50-579D222AD695}"/>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28" name="îš1ïḓê">
              <a:extLst>
                <a:ext uri="{FF2B5EF4-FFF2-40B4-BE49-F238E27FC236}">
                  <a16:creationId xmlns:a16="http://schemas.microsoft.com/office/drawing/2014/main" id="{FF2E96B3-3987-48D3-9B4C-04FC4EB202F9}"/>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34" name="iṣḷídê">
            <a:extLst>
              <a:ext uri="{FF2B5EF4-FFF2-40B4-BE49-F238E27FC236}">
                <a16:creationId xmlns:a16="http://schemas.microsoft.com/office/drawing/2014/main" id="{BA8E6B26-2733-457F-9A16-689018C224E8}"/>
              </a:ext>
            </a:extLst>
          </p:cNvPr>
          <p:cNvGrpSpPr/>
          <p:nvPr/>
        </p:nvGrpSpPr>
        <p:grpSpPr>
          <a:xfrm>
            <a:off x="1026472" y="3820679"/>
            <a:ext cx="759555" cy="759552"/>
            <a:chOff x="6450960" y="1228255"/>
            <a:chExt cx="759554" cy="759552"/>
          </a:xfrm>
          <a:solidFill>
            <a:schemeClr val="accent1"/>
          </a:solidFill>
        </p:grpSpPr>
        <p:sp>
          <p:nvSpPr>
            <p:cNvPr id="42" name="i$ḷíďê">
              <a:extLst>
                <a:ext uri="{FF2B5EF4-FFF2-40B4-BE49-F238E27FC236}">
                  <a16:creationId xmlns:a16="http://schemas.microsoft.com/office/drawing/2014/main" id="{15194B5B-49F8-41B3-8E59-D9B99B190D11}"/>
                </a:ext>
              </a:extLst>
            </p:cNvPr>
            <p:cNvSpPr/>
            <p:nvPr/>
          </p:nvSpPr>
          <p:spPr>
            <a:xfrm>
              <a:off x="6450960" y="1228255"/>
              <a:ext cx="759554" cy="759552"/>
            </a:xfrm>
            <a:prstGeom prst="ellipse">
              <a:avLst/>
            </a:prstGeom>
            <a:gr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713232" rtl="0" eaLnBrk="1" latinLnBrk="0" hangingPunct="1">
                <a:defRPr sz="1404" kern="1200">
                  <a:solidFill>
                    <a:schemeClr val="lt1"/>
                  </a:solidFill>
                </a:defRPr>
              </a:lvl1pPr>
              <a:lvl2pPr marL="356616" algn="l" defTabSz="713232" rtl="0" eaLnBrk="1" latinLnBrk="0" hangingPunct="1">
                <a:defRPr sz="1404" kern="1200">
                  <a:solidFill>
                    <a:schemeClr val="lt1"/>
                  </a:solidFill>
                </a:defRPr>
              </a:lvl2pPr>
              <a:lvl3pPr marL="713232" algn="l" defTabSz="713232" rtl="0" eaLnBrk="1" latinLnBrk="0" hangingPunct="1">
                <a:defRPr sz="1404" kern="1200">
                  <a:solidFill>
                    <a:schemeClr val="lt1"/>
                  </a:solidFill>
                </a:defRPr>
              </a:lvl3pPr>
              <a:lvl4pPr marL="1069848" algn="l" defTabSz="713232" rtl="0" eaLnBrk="1" latinLnBrk="0" hangingPunct="1">
                <a:defRPr sz="1404" kern="1200">
                  <a:solidFill>
                    <a:schemeClr val="lt1"/>
                  </a:solidFill>
                </a:defRPr>
              </a:lvl4pPr>
              <a:lvl5pPr marL="1426464" algn="l" defTabSz="713232" rtl="0" eaLnBrk="1" latinLnBrk="0" hangingPunct="1">
                <a:defRPr sz="1404" kern="1200">
                  <a:solidFill>
                    <a:schemeClr val="lt1"/>
                  </a:solidFill>
                </a:defRPr>
              </a:lvl5pPr>
              <a:lvl6pPr marL="1783080" algn="l" defTabSz="713232" rtl="0" eaLnBrk="1" latinLnBrk="0" hangingPunct="1">
                <a:defRPr sz="1404" kern="1200">
                  <a:solidFill>
                    <a:schemeClr val="lt1"/>
                  </a:solidFill>
                </a:defRPr>
              </a:lvl6pPr>
              <a:lvl7pPr marL="2139696" algn="l" defTabSz="713232" rtl="0" eaLnBrk="1" latinLnBrk="0" hangingPunct="1">
                <a:defRPr sz="1404" kern="1200">
                  <a:solidFill>
                    <a:schemeClr val="lt1"/>
                  </a:solidFill>
                </a:defRPr>
              </a:lvl7pPr>
              <a:lvl8pPr marL="2496312" algn="l" defTabSz="713232" rtl="0" eaLnBrk="1" latinLnBrk="0" hangingPunct="1">
                <a:defRPr sz="1404" kern="1200">
                  <a:solidFill>
                    <a:schemeClr val="lt1"/>
                  </a:solidFill>
                </a:defRPr>
              </a:lvl8pPr>
              <a:lvl9pPr marL="2852928" algn="l" defTabSz="713232" rtl="0" eaLnBrk="1" latinLnBrk="0" hangingPunct="1">
                <a:defRPr sz="1404" kern="1200">
                  <a:solidFill>
                    <a:schemeClr val="lt1"/>
                  </a:solidFill>
                </a:defRPr>
              </a:lvl9pPr>
            </a:lstStyle>
            <a:p>
              <a:pPr algn="ctr" defTabSz="914354"/>
              <a:endParaRPr lang="en-US" sz="2000" b="1">
                <a:solidFill>
                  <a:schemeClr val="bg1"/>
                </a:solidFill>
                <a:latin typeface="阿里巴巴普惠体 Heavy"/>
                <a:ea typeface="微软雅黑"/>
                <a:sym typeface="阿里巴巴普惠体 Heavy"/>
              </a:endParaRPr>
            </a:p>
          </p:txBody>
        </p:sp>
        <p:sp>
          <p:nvSpPr>
            <p:cNvPr id="43" name="iSľîḍê">
              <a:extLst>
                <a:ext uri="{FF2B5EF4-FFF2-40B4-BE49-F238E27FC236}">
                  <a16:creationId xmlns:a16="http://schemas.microsoft.com/office/drawing/2014/main" id="{675627C1-71DA-4A05-A7B8-F3D122B087C9}"/>
                </a:ext>
              </a:extLst>
            </p:cNvPr>
            <p:cNvSpPr/>
            <p:nvPr/>
          </p:nvSpPr>
          <p:spPr bwMode="auto">
            <a:xfrm>
              <a:off x="6640211" y="1418399"/>
              <a:ext cx="381053" cy="379264"/>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latin typeface="阿里巴巴普惠体 Heavy"/>
                <a:ea typeface="微软雅黑"/>
                <a:sym typeface="阿里巴巴普惠体 Heavy"/>
              </a:endParaRPr>
            </a:p>
          </p:txBody>
        </p:sp>
      </p:grpSp>
      <p:cxnSp>
        <p:nvCxnSpPr>
          <p:cNvPr id="35" name="直接连接符 34">
            <a:extLst>
              <a:ext uri="{FF2B5EF4-FFF2-40B4-BE49-F238E27FC236}">
                <a16:creationId xmlns:a16="http://schemas.microsoft.com/office/drawing/2014/main" id="{D770FECB-CE63-4060-82EE-0A90F4DADF8C}"/>
              </a:ext>
            </a:extLst>
          </p:cNvPr>
          <p:cNvCxnSpPr/>
          <p:nvPr/>
        </p:nvCxnSpPr>
        <p:spPr>
          <a:xfrm>
            <a:off x="1786026" y="4010823"/>
            <a:ext cx="4309975" cy="0"/>
          </a:xfrm>
          <a:prstGeom prst="line">
            <a:avLst/>
          </a:prstGeom>
          <a:ln w="3175" cap="rnd">
            <a:noFill/>
            <a:round/>
          </a:ln>
        </p:spPr>
        <p:style>
          <a:lnRef idx="1">
            <a:schemeClr val="accent1"/>
          </a:lnRef>
          <a:fillRef idx="0">
            <a:schemeClr val="accent1"/>
          </a:fillRef>
          <a:effectRef idx="0">
            <a:schemeClr val="accent1"/>
          </a:effectRef>
          <a:fontRef idx="minor">
            <a:schemeClr val="tx1"/>
          </a:fontRef>
        </p:style>
      </p:cxnSp>
      <p:grpSp>
        <p:nvGrpSpPr>
          <p:cNvPr id="36" name="îṣḷîḍê">
            <a:extLst>
              <a:ext uri="{FF2B5EF4-FFF2-40B4-BE49-F238E27FC236}">
                <a16:creationId xmlns:a16="http://schemas.microsoft.com/office/drawing/2014/main" id="{6321E17C-81D1-4DE2-821A-2A426CD66466}"/>
              </a:ext>
            </a:extLst>
          </p:cNvPr>
          <p:cNvGrpSpPr/>
          <p:nvPr/>
        </p:nvGrpSpPr>
        <p:grpSpPr>
          <a:xfrm>
            <a:off x="1975277" y="3797058"/>
            <a:ext cx="1698483" cy="963574"/>
            <a:chOff x="1506446" y="1209258"/>
            <a:chExt cx="1698482" cy="963574"/>
          </a:xfrm>
          <a:noFill/>
        </p:grpSpPr>
        <p:sp>
          <p:nvSpPr>
            <p:cNvPr id="40" name="í$ľîdê">
              <a:extLst>
                <a:ext uri="{FF2B5EF4-FFF2-40B4-BE49-F238E27FC236}">
                  <a16:creationId xmlns:a16="http://schemas.microsoft.com/office/drawing/2014/main" id="{792F2E0E-85F6-4572-BE4D-9EE2D16C274D}"/>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41" name="íŝḷïḓê">
              <a:extLst>
                <a:ext uri="{FF2B5EF4-FFF2-40B4-BE49-F238E27FC236}">
                  <a16:creationId xmlns:a16="http://schemas.microsoft.com/office/drawing/2014/main" id="{32D5024A-0136-4454-9B3B-A4C944EC57F7}"/>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37" name="ïṣḻíḍè">
            <a:extLst>
              <a:ext uri="{FF2B5EF4-FFF2-40B4-BE49-F238E27FC236}">
                <a16:creationId xmlns:a16="http://schemas.microsoft.com/office/drawing/2014/main" id="{699F7912-D54E-4EB9-BE51-30F2A2BE1304}"/>
              </a:ext>
            </a:extLst>
          </p:cNvPr>
          <p:cNvGrpSpPr/>
          <p:nvPr/>
        </p:nvGrpSpPr>
        <p:grpSpPr>
          <a:xfrm>
            <a:off x="4397517" y="3797058"/>
            <a:ext cx="1698483" cy="963574"/>
            <a:chOff x="1506446" y="1209258"/>
            <a:chExt cx="1698482" cy="963574"/>
          </a:xfrm>
          <a:noFill/>
        </p:grpSpPr>
        <p:sp>
          <p:nvSpPr>
            <p:cNvPr id="38" name="íşḷïḑe">
              <a:extLst>
                <a:ext uri="{FF2B5EF4-FFF2-40B4-BE49-F238E27FC236}">
                  <a16:creationId xmlns:a16="http://schemas.microsoft.com/office/drawing/2014/main" id="{8FDB56CF-A457-4609-B44F-5698AA16F50D}"/>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39" name="îṡ1íďè">
              <a:extLst>
                <a:ext uri="{FF2B5EF4-FFF2-40B4-BE49-F238E27FC236}">
                  <a16:creationId xmlns:a16="http://schemas.microsoft.com/office/drawing/2014/main" id="{BF447C24-0814-48AC-AF7F-798D7C64923C}"/>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45" name="íšľïḋe">
            <a:extLst>
              <a:ext uri="{FF2B5EF4-FFF2-40B4-BE49-F238E27FC236}">
                <a16:creationId xmlns:a16="http://schemas.microsoft.com/office/drawing/2014/main" id="{8F480DF1-58B6-4CFC-A74E-DBCFF521D516}"/>
              </a:ext>
            </a:extLst>
          </p:cNvPr>
          <p:cNvGrpSpPr/>
          <p:nvPr/>
        </p:nvGrpSpPr>
        <p:grpSpPr>
          <a:xfrm>
            <a:off x="1026472" y="5116892"/>
            <a:ext cx="759555" cy="759552"/>
            <a:chOff x="6450960" y="1228255"/>
            <a:chExt cx="759554" cy="759552"/>
          </a:xfrm>
          <a:solidFill>
            <a:schemeClr val="accent2"/>
          </a:solidFill>
        </p:grpSpPr>
        <p:sp>
          <p:nvSpPr>
            <p:cNvPr id="53" name="ïŝ1îḑe">
              <a:extLst>
                <a:ext uri="{FF2B5EF4-FFF2-40B4-BE49-F238E27FC236}">
                  <a16:creationId xmlns:a16="http://schemas.microsoft.com/office/drawing/2014/main" id="{FC11EC80-FB18-4F62-AB8B-1CB5DDA87396}"/>
                </a:ext>
              </a:extLst>
            </p:cNvPr>
            <p:cNvSpPr/>
            <p:nvPr/>
          </p:nvSpPr>
          <p:spPr>
            <a:xfrm>
              <a:off x="6450960" y="1228255"/>
              <a:ext cx="759554" cy="759552"/>
            </a:xfrm>
            <a:prstGeom prst="ellipse">
              <a:avLst/>
            </a:prstGeom>
            <a:grpFill/>
            <a:ln w="38100">
              <a:no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en-US"/>
              </a:defPPr>
              <a:lvl1pPr marL="0" algn="l" defTabSz="713232" rtl="0" eaLnBrk="1" latinLnBrk="0" hangingPunct="1">
                <a:defRPr sz="1404" kern="1200">
                  <a:solidFill>
                    <a:schemeClr val="lt1"/>
                  </a:solidFill>
                </a:defRPr>
              </a:lvl1pPr>
              <a:lvl2pPr marL="356616" algn="l" defTabSz="713232" rtl="0" eaLnBrk="1" latinLnBrk="0" hangingPunct="1">
                <a:defRPr sz="1404" kern="1200">
                  <a:solidFill>
                    <a:schemeClr val="lt1"/>
                  </a:solidFill>
                </a:defRPr>
              </a:lvl2pPr>
              <a:lvl3pPr marL="713232" algn="l" defTabSz="713232" rtl="0" eaLnBrk="1" latinLnBrk="0" hangingPunct="1">
                <a:defRPr sz="1404" kern="1200">
                  <a:solidFill>
                    <a:schemeClr val="lt1"/>
                  </a:solidFill>
                </a:defRPr>
              </a:lvl3pPr>
              <a:lvl4pPr marL="1069848" algn="l" defTabSz="713232" rtl="0" eaLnBrk="1" latinLnBrk="0" hangingPunct="1">
                <a:defRPr sz="1404" kern="1200">
                  <a:solidFill>
                    <a:schemeClr val="lt1"/>
                  </a:solidFill>
                </a:defRPr>
              </a:lvl4pPr>
              <a:lvl5pPr marL="1426464" algn="l" defTabSz="713232" rtl="0" eaLnBrk="1" latinLnBrk="0" hangingPunct="1">
                <a:defRPr sz="1404" kern="1200">
                  <a:solidFill>
                    <a:schemeClr val="lt1"/>
                  </a:solidFill>
                </a:defRPr>
              </a:lvl5pPr>
              <a:lvl6pPr marL="1783080" algn="l" defTabSz="713232" rtl="0" eaLnBrk="1" latinLnBrk="0" hangingPunct="1">
                <a:defRPr sz="1404" kern="1200">
                  <a:solidFill>
                    <a:schemeClr val="lt1"/>
                  </a:solidFill>
                </a:defRPr>
              </a:lvl6pPr>
              <a:lvl7pPr marL="2139696" algn="l" defTabSz="713232" rtl="0" eaLnBrk="1" latinLnBrk="0" hangingPunct="1">
                <a:defRPr sz="1404" kern="1200">
                  <a:solidFill>
                    <a:schemeClr val="lt1"/>
                  </a:solidFill>
                </a:defRPr>
              </a:lvl7pPr>
              <a:lvl8pPr marL="2496312" algn="l" defTabSz="713232" rtl="0" eaLnBrk="1" latinLnBrk="0" hangingPunct="1">
                <a:defRPr sz="1404" kern="1200">
                  <a:solidFill>
                    <a:schemeClr val="lt1"/>
                  </a:solidFill>
                </a:defRPr>
              </a:lvl8pPr>
              <a:lvl9pPr marL="2852928" algn="l" defTabSz="713232" rtl="0" eaLnBrk="1" latinLnBrk="0" hangingPunct="1">
                <a:defRPr sz="1404" kern="1200">
                  <a:solidFill>
                    <a:schemeClr val="lt1"/>
                  </a:solidFill>
                </a:defRPr>
              </a:lvl9pPr>
            </a:lstStyle>
            <a:p>
              <a:pPr algn="ctr" defTabSz="914354"/>
              <a:endParaRPr lang="en-US" sz="2000" b="1">
                <a:solidFill>
                  <a:schemeClr val="bg1"/>
                </a:solidFill>
                <a:latin typeface="阿里巴巴普惠体 Heavy"/>
                <a:ea typeface="微软雅黑"/>
                <a:sym typeface="阿里巴巴普惠体 Heavy"/>
              </a:endParaRPr>
            </a:p>
          </p:txBody>
        </p:sp>
        <p:sp>
          <p:nvSpPr>
            <p:cNvPr id="54" name="îṩľîďè">
              <a:extLst>
                <a:ext uri="{FF2B5EF4-FFF2-40B4-BE49-F238E27FC236}">
                  <a16:creationId xmlns:a16="http://schemas.microsoft.com/office/drawing/2014/main" id="{4ABFFF0E-84F6-4EFC-BAC4-E5D266D569EE}"/>
                </a:ext>
              </a:extLst>
            </p:cNvPr>
            <p:cNvSpPr/>
            <p:nvPr/>
          </p:nvSpPr>
          <p:spPr bwMode="auto">
            <a:xfrm>
              <a:off x="6640211" y="1418399"/>
              <a:ext cx="381053" cy="379264"/>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solidFill>
                  <a:schemeClr val="bg1"/>
                </a:solidFill>
                <a:latin typeface="阿里巴巴普惠体 Heavy"/>
                <a:ea typeface="微软雅黑"/>
                <a:sym typeface="阿里巴巴普惠体 Heavy"/>
              </a:endParaRPr>
            </a:p>
          </p:txBody>
        </p:sp>
      </p:grpSp>
      <p:cxnSp>
        <p:nvCxnSpPr>
          <p:cNvPr id="46" name="直接连接符 45">
            <a:extLst>
              <a:ext uri="{FF2B5EF4-FFF2-40B4-BE49-F238E27FC236}">
                <a16:creationId xmlns:a16="http://schemas.microsoft.com/office/drawing/2014/main" id="{5603F584-32A1-4FAB-88F6-1A8BAB29B205}"/>
              </a:ext>
            </a:extLst>
          </p:cNvPr>
          <p:cNvCxnSpPr/>
          <p:nvPr/>
        </p:nvCxnSpPr>
        <p:spPr>
          <a:xfrm>
            <a:off x="1786026" y="5307036"/>
            <a:ext cx="4309975" cy="0"/>
          </a:xfrm>
          <a:prstGeom prst="line">
            <a:avLst/>
          </a:prstGeom>
          <a:ln w="3175" cap="rnd">
            <a:noFill/>
            <a:round/>
          </a:ln>
        </p:spPr>
        <p:style>
          <a:lnRef idx="1">
            <a:schemeClr val="accent1"/>
          </a:lnRef>
          <a:fillRef idx="0">
            <a:schemeClr val="accent1"/>
          </a:fillRef>
          <a:effectRef idx="0">
            <a:schemeClr val="accent1"/>
          </a:effectRef>
          <a:fontRef idx="minor">
            <a:schemeClr val="tx1"/>
          </a:fontRef>
        </p:style>
      </p:cxnSp>
      <p:grpSp>
        <p:nvGrpSpPr>
          <p:cNvPr id="47" name="íşľiḓé">
            <a:extLst>
              <a:ext uri="{FF2B5EF4-FFF2-40B4-BE49-F238E27FC236}">
                <a16:creationId xmlns:a16="http://schemas.microsoft.com/office/drawing/2014/main" id="{DD347BC4-C3BC-4284-81B8-2137D00C3ED9}"/>
              </a:ext>
            </a:extLst>
          </p:cNvPr>
          <p:cNvGrpSpPr/>
          <p:nvPr/>
        </p:nvGrpSpPr>
        <p:grpSpPr>
          <a:xfrm>
            <a:off x="1975277" y="5093271"/>
            <a:ext cx="1698483" cy="963574"/>
            <a:chOff x="1506446" y="1209258"/>
            <a:chExt cx="1698482" cy="963574"/>
          </a:xfrm>
          <a:noFill/>
        </p:grpSpPr>
        <p:sp>
          <p:nvSpPr>
            <p:cNvPr id="51" name="ïSḻiḍe">
              <a:extLst>
                <a:ext uri="{FF2B5EF4-FFF2-40B4-BE49-F238E27FC236}">
                  <a16:creationId xmlns:a16="http://schemas.microsoft.com/office/drawing/2014/main" id="{91F02860-C169-44DC-8B6F-1801E6088E7A}"/>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52" name="iśļïďê">
              <a:extLst>
                <a:ext uri="{FF2B5EF4-FFF2-40B4-BE49-F238E27FC236}">
                  <a16:creationId xmlns:a16="http://schemas.microsoft.com/office/drawing/2014/main" id="{44E4E232-52C6-4534-9EFA-411DBBE728FF}"/>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48" name="iṩļïḋé">
            <a:extLst>
              <a:ext uri="{FF2B5EF4-FFF2-40B4-BE49-F238E27FC236}">
                <a16:creationId xmlns:a16="http://schemas.microsoft.com/office/drawing/2014/main" id="{4FA41F07-9E5C-4AC1-80F3-E20564AB61E5}"/>
              </a:ext>
            </a:extLst>
          </p:cNvPr>
          <p:cNvGrpSpPr/>
          <p:nvPr/>
        </p:nvGrpSpPr>
        <p:grpSpPr>
          <a:xfrm>
            <a:off x="4397517" y="5093271"/>
            <a:ext cx="1698483" cy="963574"/>
            <a:chOff x="1506446" y="1209258"/>
            <a:chExt cx="1698482" cy="963574"/>
          </a:xfrm>
          <a:noFill/>
        </p:grpSpPr>
        <p:sp>
          <p:nvSpPr>
            <p:cNvPr id="49" name="iśļíde">
              <a:extLst>
                <a:ext uri="{FF2B5EF4-FFF2-40B4-BE49-F238E27FC236}">
                  <a16:creationId xmlns:a16="http://schemas.microsoft.com/office/drawing/2014/main" id="{A216AE19-395F-4FE4-A3ED-7C71CBBFA409}"/>
                </a:ext>
              </a:extLst>
            </p:cNvPr>
            <p:cNvSpPr txBox="1"/>
            <p:nvPr/>
          </p:nvSpPr>
          <p:spPr>
            <a:xfrm>
              <a:off x="1506446" y="1209258"/>
              <a:ext cx="1698482" cy="403397"/>
            </a:xfrm>
            <a:prstGeom prst="rect">
              <a:avLst/>
            </a:prstGeom>
            <a:grpFill/>
            <a:ln>
              <a:noFill/>
            </a:ln>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r>
                <a:rPr lang="en-US" altLang="zh-CN" sz="1600" b="1" dirty="0">
                  <a:solidFill>
                    <a:schemeClr val="bg1"/>
                  </a:solidFill>
                  <a:latin typeface="阿里巴巴普惠体 Heavy"/>
                  <a:ea typeface="微软雅黑"/>
                  <a:sym typeface="阿里巴巴普惠体 Heavy"/>
                </a:rPr>
                <a:t>Add title text</a:t>
              </a:r>
              <a:endParaRPr lang="id-ID" sz="1600" b="1" dirty="0">
                <a:solidFill>
                  <a:schemeClr val="bg1"/>
                </a:solidFill>
                <a:latin typeface="阿里巴巴普惠体 Heavy"/>
                <a:ea typeface="微软雅黑"/>
                <a:sym typeface="阿里巴巴普惠体 Heavy"/>
              </a:endParaRPr>
            </a:p>
          </p:txBody>
        </p:sp>
        <p:sp>
          <p:nvSpPr>
            <p:cNvPr id="50" name="îšľiḓè">
              <a:extLst>
                <a:ext uri="{FF2B5EF4-FFF2-40B4-BE49-F238E27FC236}">
                  <a16:creationId xmlns:a16="http://schemas.microsoft.com/office/drawing/2014/main" id="{2D8F46FE-EC2F-449F-940C-A3775691895D}"/>
                </a:ext>
              </a:extLst>
            </p:cNvPr>
            <p:cNvSpPr/>
            <p:nvPr/>
          </p:nvSpPr>
          <p:spPr bwMode="auto">
            <a:xfrm>
              <a:off x="1506446" y="1612656"/>
              <a:ext cx="1698482" cy="560176"/>
            </a:xfrm>
            <a:prstGeom prst="rect">
              <a:avLst/>
            </a:prstGeom>
            <a:grpFill/>
            <a:ln w="9525">
              <a:noFill/>
              <a:miter lim="800000"/>
              <a:headEnd/>
              <a:tailEnd/>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chemeClr val="bg1"/>
                  </a:solidFill>
                  <a:latin typeface="阿里巴巴普惠体 Heavy"/>
                  <a:ea typeface="微软雅黑"/>
                  <a:sym typeface="阿里巴巴普惠体 Heavy"/>
                </a:rPr>
                <a:t>Click here to add content, content to match the title. </a:t>
              </a:r>
            </a:p>
            <a:p>
              <a:pPr>
                <a:lnSpc>
                  <a:spcPct val="130000"/>
                </a:lnSpc>
              </a:pPr>
              <a:r>
                <a:rPr lang="en-US" altLang="zh-CN" sz="1200" dirty="0">
                  <a:solidFill>
                    <a:schemeClr val="bg1"/>
                  </a:solidFill>
                  <a:latin typeface="阿里巴巴普惠体 Heavy"/>
                  <a:ea typeface="微软雅黑"/>
                  <a:sym typeface="阿里巴巴普惠体 Heavy"/>
                </a:rPr>
                <a:t>……</a:t>
              </a:r>
            </a:p>
          </p:txBody>
        </p:sp>
      </p:grpSp>
      <p:grpSp>
        <p:nvGrpSpPr>
          <p:cNvPr id="55" name="组合 54">
            <a:extLst>
              <a:ext uri="{FF2B5EF4-FFF2-40B4-BE49-F238E27FC236}">
                <a16:creationId xmlns:a16="http://schemas.microsoft.com/office/drawing/2014/main" id="{AF54E511-0B41-448B-96C5-4CF0E7CB0C78}"/>
              </a:ext>
            </a:extLst>
          </p:cNvPr>
          <p:cNvGrpSpPr/>
          <p:nvPr/>
        </p:nvGrpSpPr>
        <p:grpSpPr>
          <a:xfrm>
            <a:off x="9100459" y="527996"/>
            <a:ext cx="2690555" cy="596232"/>
            <a:chOff x="330198" y="326793"/>
            <a:chExt cx="2690555" cy="596232"/>
          </a:xfrm>
        </p:grpSpPr>
        <p:sp>
          <p:nvSpPr>
            <p:cNvPr id="56" name="矩形 55">
              <a:extLst>
                <a:ext uri="{FF2B5EF4-FFF2-40B4-BE49-F238E27FC236}">
                  <a16:creationId xmlns:a16="http://schemas.microsoft.com/office/drawing/2014/main" id="{7D087CAA-9D12-4534-847C-DE187F774FAA}"/>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57" name="矩形 56">
              <a:extLst>
                <a:ext uri="{FF2B5EF4-FFF2-40B4-BE49-F238E27FC236}">
                  <a16:creationId xmlns:a16="http://schemas.microsoft.com/office/drawing/2014/main" id="{33365C7B-35A5-4C0E-8121-0A534F3E4659}"/>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58" name="矩形 57">
              <a:extLst>
                <a:ext uri="{FF2B5EF4-FFF2-40B4-BE49-F238E27FC236}">
                  <a16:creationId xmlns:a16="http://schemas.microsoft.com/office/drawing/2014/main" id="{D136D5D9-6A9F-4775-8BA9-73D12C49AD9A}"/>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960032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ppt_x"/>
                                          </p:val>
                                        </p:tav>
                                        <p:tav tm="100000">
                                          <p:val>
                                            <p:strVal val="#ppt_x"/>
                                          </p:val>
                                        </p:tav>
                                      </p:tavLst>
                                    </p:anim>
                                    <p:anim calcmode="lin" valueType="num">
                                      <p:cBhvr additive="base">
                                        <p:cTn id="62" dur="500" fill="hold"/>
                                        <p:tgtEl>
                                          <p:spTgt spid="3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500" fill="hold"/>
                                        <p:tgtEl>
                                          <p:spTgt spid="36"/>
                                        </p:tgtEl>
                                        <p:attrNameLst>
                                          <p:attrName>ppt_x</p:attrName>
                                        </p:attrNameLst>
                                      </p:cBhvr>
                                      <p:tavLst>
                                        <p:tav tm="0">
                                          <p:val>
                                            <p:strVal val="#ppt_x"/>
                                          </p:val>
                                        </p:tav>
                                        <p:tav tm="100000">
                                          <p:val>
                                            <p:strVal val="#ppt_x"/>
                                          </p:val>
                                        </p:tav>
                                      </p:tavLst>
                                    </p:anim>
                                    <p:anim calcmode="lin" valueType="num">
                                      <p:cBhvr additive="base">
                                        <p:cTn id="66" dur="500" fill="hold"/>
                                        <p:tgtEl>
                                          <p:spTgt spid="3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ppt_x"/>
                                          </p:val>
                                        </p:tav>
                                        <p:tav tm="100000">
                                          <p:val>
                                            <p:strVal val="#ppt_x"/>
                                          </p:val>
                                        </p:tav>
                                      </p:tavLst>
                                    </p:anim>
                                    <p:anim calcmode="lin" valueType="num">
                                      <p:cBhvr additive="base">
                                        <p:cTn id="74" dur="500" fill="hold"/>
                                        <p:tgtEl>
                                          <p:spTgt spid="45"/>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additive="base">
                                        <p:cTn id="77" dur="500" fill="hold"/>
                                        <p:tgtEl>
                                          <p:spTgt spid="46"/>
                                        </p:tgtEl>
                                        <p:attrNameLst>
                                          <p:attrName>ppt_x</p:attrName>
                                        </p:attrNameLst>
                                      </p:cBhvr>
                                      <p:tavLst>
                                        <p:tav tm="0">
                                          <p:val>
                                            <p:strVal val="#ppt_x"/>
                                          </p:val>
                                        </p:tav>
                                        <p:tav tm="100000">
                                          <p:val>
                                            <p:strVal val="#ppt_x"/>
                                          </p:val>
                                        </p:tav>
                                      </p:tavLst>
                                    </p:anim>
                                    <p:anim calcmode="lin" valueType="num">
                                      <p:cBhvr additive="base">
                                        <p:cTn id="78" dur="500" fill="hold"/>
                                        <p:tgtEl>
                                          <p:spTgt spid="4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8"/>
                                        </p:tgtEl>
                                        <p:attrNameLst>
                                          <p:attrName>style.visibility</p:attrName>
                                        </p:attrNameLst>
                                      </p:cBhvr>
                                      <p:to>
                                        <p:strVal val="visible"/>
                                      </p:to>
                                    </p:set>
                                    <p:anim calcmode="lin" valueType="num">
                                      <p:cBhvr additive="base">
                                        <p:cTn id="85" dur="500" fill="hold"/>
                                        <p:tgtEl>
                                          <p:spTgt spid="48"/>
                                        </p:tgtEl>
                                        <p:attrNameLst>
                                          <p:attrName>ppt_x</p:attrName>
                                        </p:attrNameLst>
                                      </p:cBhvr>
                                      <p:tavLst>
                                        <p:tav tm="0">
                                          <p:val>
                                            <p:strVal val="#ppt_x"/>
                                          </p:val>
                                        </p:tav>
                                        <p:tav tm="100000">
                                          <p:val>
                                            <p:strVal val="#ppt_x"/>
                                          </p:val>
                                        </p:tav>
                                      </p:tavLst>
                                    </p:anim>
                                    <p:anim calcmode="lin" valueType="num">
                                      <p:cBhvr additive="base">
                                        <p:cTn id="8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84585CE-DA54-42BE-88E9-934CA2A83874}"/>
              </a:ext>
            </a:extLst>
          </p:cNvPr>
          <p:cNvSpPr/>
          <p:nvPr/>
        </p:nvSpPr>
        <p:spPr>
          <a:xfrm>
            <a:off x="6153151" y="1948815"/>
            <a:ext cx="5155565" cy="1363980"/>
          </a:xfrm>
          <a:prstGeom prst="rect">
            <a:avLst/>
          </a:prstGeom>
          <a:solidFill>
            <a:srgbClr val="2C2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mn-ea"/>
              <a:sym typeface="阿里巴巴普惠体 Heavy"/>
            </a:endParaRPr>
          </a:p>
        </p:txBody>
      </p:sp>
      <p:sp>
        <p:nvSpPr>
          <p:cNvPr id="7" name="文本框 6">
            <a:extLst>
              <a:ext uri="{FF2B5EF4-FFF2-40B4-BE49-F238E27FC236}">
                <a16:creationId xmlns:a16="http://schemas.microsoft.com/office/drawing/2014/main" id="{7894A06F-B3B1-43AB-9DA8-784AAD1EB618}"/>
              </a:ext>
            </a:extLst>
          </p:cNvPr>
          <p:cNvSpPr txBox="1"/>
          <p:nvPr/>
        </p:nvSpPr>
        <p:spPr>
          <a:xfrm>
            <a:off x="6263006" y="2136142"/>
            <a:ext cx="2633980" cy="337185"/>
          </a:xfrm>
          <a:prstGeom prst="rect">
            <a:avLst/>
          </a:prstGeom>
          <a:noFill/>
        </p:spPr>
        <p:txBody>
          <a:bodyPr wrap="square" rtlCol="0">
            <a:spAutoFit/>
          </a:bodyPr>
          <a:lstStyle/>
          <a:p>
            <a:pPr algn="l" fontAlgn="auto">
              <a:lnSpc>
                <a:spcPct val="100000"/>
              </a:lnSpc>
            </a:pPr>
            <a:r>
              <a:rPr lang="en-US" altLang="zh-CN" sz="1600" b="1" dirty="0">
                <a:solidFill>
                  <a:schemeClr val="accent1"/>
                </a:solidFill>
                <a:latin typeface="阿里巴巴普惠体 Heavy"/>
                <a:ea typeface="微软雅黑"/>
                <a:cs typeface="思源黑体 CN Normal" panose="020B0400000000000000" charset="-122"/>
                <a:sym typeface="阿里巴巴普惠体 Heavy"/>
              </a:rPr>
              <a:t>Add title text</a:t>
            </a:r>
            <a:endParaRPr lang="zh-CN" altLang="en-US" sz="1600" b="1" dirty="0">
              <a:solidFill>
                <a:schemeClr val="accent1"/>
              </a:solidFill>
              <a:latin typeface="阿里巴巴普惠体 Heavy"/>
              <a:ea typeface="微软雅黑"/>
              <a:cs typeface="思源黑体 CN Normal" panose="020B0400000000000000" charset="-122"/>
              <a:sym typeface="阿里巴巴普惠体 Heavy"/>
            </a:endParaRPr>
          </a:p>
        </p:txBody>
      </p:sp>
      <p:sp>
        <p:nvSpPr>
          <p:cNvPr id="8" name="矩形 7">
            <a:extLst>
              <a:ext uri="{FF2B5EF4-FFF2-40B4-BE49-F238E27FC236}">
                <a16:creationId xmlns:a16="http://schemas.microsoft.com/office/drawing/2014/main" id="{AA1237EA-0227-4587-9BED-88BE1077C7FB}"/>
              </a:ext>
            </a:extLst>
          </p:cNvPr>
          <p:cNvSpPr/>
          <p:nvPr/>
        </p:nvSpPr>
        <p:spPr>
          <a:xfrm>
            <a:off x="6263005" y="2473326"/>
            <a:ext cx="4714240" cy="3366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9" name="矩形 8">
            <a:extLst>
              <a:ext uri="{FF2B5EF4-FFF2-40B4-BE49-F238E27FC236}">
                <a16:creationId xmlns:a16="http://schemas.microsoft.com/office/drawing/2014/main" id="{D5E6890E-2802-4767-8E60-4BFC143CF818}"/>
              </a:ext>
            </a:extLst>
          </p:cNvPr>
          <p:cNvSpPr/>
          <p:nvPr/>
        </p:nvSpPr>
        <p:spPr>
          <a:xfrm>
            <a:off x="6938011" y="3782696"/>
            <a:ext cx="4371340" cy="3366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10" name="矩形 9">
            <a:extLst>
              <a:ext uri="{FF2B5EF4-FFF2-40B4-BE49-F238E27FC236}">
                <a16:creationId xmlns:a16="http://schemas.microsoft.com/office/drawing/2014/main" id="{1D544CA0-B782-45AC-B2AB-744B597420D3}"/>
              </a:ext>
            </a:extLst>
          </p:cNvPr>
          <p:cNvSpPr/>
          <p:nvPr/>
        </p:nvSpPr>
        <p:spPr>
          <a:xfrm>
            <a:off x="6938011" y="4759326"/>
            <a:ext cx="4371340" cy="33669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pic>
        <p:nvPicPr>
          <p:cNvPr id="11" name="图片 24" descr="303b343538383332323b32cab1bce4c1f7cac55fcab1bce4b6ce">
            <a:extLst>
              <a:ext uri="{FF2B5EF4-FFF2-40B4-BE49-F238E27FC236}">
                <a16:creationId xmlns:a16="http://schemas.microsoft.com/office/drawing/2014/main" id="{754F2B6A-FE3B-4742-AB79-352AD17466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82055" y="4800600"/>
            <a:ext cx="562611" cy="562610"/>
          </a:xfrm>
          <a:prstGeom prst="rect">
            <a:avLst/>
          </a:prstGeom>
        </p:spPr>
      </p:pic>
      <p:pic>
        <p:nvPicPr>
          <p:cNvPr id="12" name="图片 26" descr="303b343538383334313bb1fdd7b4cdbc">
            <a:extLst>
              <a:ext uri="{FF2B5EF4-FFF2-40B4-BE49-F238E27FC236}">
                <a16:creationId xmlns:a16="http://schemas.microsoft.com/office/drawing/2014/main" id="{9CB04FDB-9BE2-417C-82A3-87E7A3D558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8566" y="3881755"/>
            <a:ext cx="546100" cy="546100"/>
          </a:xfrm>
          <a:prstGeom prst="rect">
            <a:avLst/>
          </a:prstGeom>
        </p:spPr>
      </p:pic>
      <p:sp>
        <p:nvSpPr>
          <p:cNvPr id="13" name="矩形 12">
            <a:extLst>
              <a:ext uri="{FF2B5EF4-FFF2-40B4-BE49-F238E27FC236}">
                <a16:creationId xmlns:a16="http://schemas.microsoft.com/office/drawing/2014/main" id="{23A67ADC-880C-4938-9556-49C15A05090D}"/>
              </a:ext>
            </a:extLst>
          </p:cNvPr>
          <p:cNvSpPr/>
          <p:nvPr/>
        </p:nvSpPr>
        <p:spPr>
          <a:xfrm>
            <a:off x="10063481" y="5724525"/>
            <a:ext cx="1245235"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mn-ea"/>
              <a:sym typeface="阿里巴巴普惠体 Heavy"/>
            </a:endParaRPr>
          </a:p>
        </p:txBody>
      </p:sp>
      <p:sp>
        <p:nvSpPr>
          <p:cNvPr id="15" name="矩形 14">
            <a:extLst>
              <a:ext uri="{FF2B5EF4-FFF2-40B4-BE49-F238E27FC236}">
                <a16:creationId xmlns:a16="http://schemas.microsoft.com/office/drawing/2014/main" id="{3A778346-A75B-4B77-BD1A-128459C4AF46}"/>
              </a:ext>
            </a:extLst>
          </p:cNvPr>
          <p:cNvSpPr/>
          <p:nvPr/>
        </p:nvSpPr>
        <p:spPr>
          <a:xfrm>
            <a:off x="1" y="1948814"/>
            <a:ext cx="5726431" cy="3500955"/>
          </a:xfrm>
          <a:prstGeom prst="rect">
            <a:avLst/>
          </a:prstGeom>
          <a:blipFill dpi="0" rotWithShape="1">
            <a:blip r:embed="rId6" cstate="print">
              <a:extLst>
                <a:ext uri="{28A0092B-C50C-407E-A947-70E740481C1C}">
                  <a14:useLocalDpi xmlns:a14="http://schemas.microsoft.com/office/drawing/2010/main" val="0"/>
                </a:ext>
              </a:extLst>
            </a:blip>
            <a:srcRect/>
            <a:stretch>
              <a:fillRect t="-4515" b="-451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grpSp>
        <p:nvGrpSpPr>
          <p:cNvPr id="16" name="组合 15">
            <a:extLst>
              <a:ext uri="{FF2B5EF4-FFF2-40B4-BE49-F238E27FC236}">
                <a16:creationId xmlns:a16="http://schemas.microsoft.com/office/drawing/2014/main" id="{C7C81ECE-F4DB-49A6-B0D3-72CC4BBE26C6}"/>
              </a:ext>
            </a:extLst>
          </p:cNvPr>
          <p:cNvGrpSpPr/>
          <p:nvPr/>
        </p:nvGrpSpPr>
        <p:grpSpPr>
          <a:xfrm>
            <a:off x="9100459" y="527996"/>
            <a:ext cx="2690555" cy="596232"/>
            <a:chOff x="330198" y="326793"/>
            <a:chExt cx="2690555" cy="596232"/>
          </a:xfrm>
        </p:grpSpPr>
        <p:sp>
          <p:nvSpPr>
            <p:cNvPr id="17" name="矩形 16">
              <a:extLst>
                <a:ext uri="{FF2B5EF4-FFF2-40B4-BE49-F238E27FC236}">
                  <a16:creationId xmlns:a16="http://schemas.microsoft.com/office/drawing/2014/main" id="{24D075D0-44CF-4979-9D93-E2180FAAF7FE}"/>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8" name="矩形 17">
              <a:extLst>
                <a:ext uri="{FF2B5EF4-FFF2-40B4-BE49-F238E27FC236}">
                  <a16:creationId xmlns:a16="http://schemas.microsoft.com/office/drawing/2014/main" id="{B0B909D6-2C99-4CB2-986E-A329B1FC4294}"/>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9" name="矩形 18">
              <a:extLst>
                <a:ext uri="{FF2B5EF4-FFF2-40B4-BE49-F238E27FC236}">
                  <a16:creationId xmlns:a16="http://schemas.microsoft.com/office/drawing/2014/main" id="{A826F004-5FA6-4906-856A-1B7BEF9F001F}"/>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2538834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1BA4FF1-16FA-4571-A1B7-BEBE9DED1F34}"/>
              </a:ext>
            </a:extLst>
          </p:cNvPr>
          <p:cNvSpPr txBox="1"/>
          <p:nvPr/>
        </p:nvSpPr>
        <p:spPr>
          <a:xfrm>
            <a:off x="1064261" y="2381250"/>
            <a:ext cx="3242311" cy="577787"/>
          </a:xfrm>
          <a:prstGeom prst="rect">
            <a:avLst/>
          </a:prstGeom>
          <a:noFill/>
        </p:spPr>
        <p:txBody>
          <a:bodyPr wrap="square" rtlCol="0">
            <a:spAutoFit/>
          </a:bodyPr>
          <a:lstStyle/>
          <a:p>
            <a:pPr algn="just">
              <a:lnSpc>
                <a:spcPts val="2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p:txBody>
      </p:sp>
      <p:sp>
        <p:nvSpPr>
          <p:cNvPr id="8" name="矩形 7">
            <a:extLst>
              <a:ext uri="{FF2B5EF4-FFF2-40B4-BE49-F238E27FC236}">
                <a16:creationId xmlns:a16="http://schemas.microsoft.com/office/drawing/2014/main" id="{912CD508-30A4-464A-A998-A113625F83A3}"/>
              </a:ext>
            </a:extLst>
          </p:cNvPr>
          <p:cNvSpPr/>
          <p:nvPr/>
        </p:nvSpPr>
        <p:spPr>
          <a:xfrm>
            <a:off x="1844677" y="1769111"/>
            <a:ext cx="2080895" cy="406650"/>
          </a:xfrm>
          <a:prstGeom prst="rect">
            <a:avLst/>
          </a:prstGeom>
          <a:effectLst/>
        </p:spPr>
        <p:txBody>
          <a:bodyPr wrap="square">
            <a:spAutoFit/>
          </a:bodyPr>
          <a:lstStyle/>
          <a:p>
            <a:pPr algn="l">
              <a:lnSpc>
                <a:spcPct val="140000"/>
              </a:lnSpc>
            </a:pPr>
            <a:r>
              <a:rPr lang="en-US" altLang="zh-CN" sz="1600" dirty="0">
                <a:solidFill>
                  <a:schemeClr val="bg1"/>
                </a:solidFill>
                <a:latin typeface="阿里巴巴普惠体 Heavy"/>
                <a:ea typeface="微软雅黑"/>
                <a:cs typeface="+mn-ea"/>
                <a:sym typeface="阿里巴巴普惠体 Heavy"/>
              </a:rPr>
              <a:t>Add title text</a:t>
            </a:r>
          </a:p>
        </p:txBody>
      </p:sp>
      <p:sp>
        <p:nvSpPr>
          <p:cNvPr id="9" name="文本框 8">
            <a:extLst>
              <a:ext uri="{FF2B5EF4-FFF2-40B4-BE49-F238E27FC236}">
                <a16:creationId xmlns:a16="http://schemas.microsoft.com/office/drawing/2014/main" id="{2D3D61D2-F0EA-4F90-BEEB-4B8688E9DAB4}"/>
              </a:ext>
            </a:extLst>
          </p:cNvPr>
          <p:cNvSpPr txBox="1"/>
          <p:nvPr/>
        </p:nvSpPr>
        <p:spPr>
          <a:xfrm>
            <a:off x="1064261" y="4607560"/>
            <a:ext cx="3242311" cy="577787"/>
          </a:xfrm>
          <a:prstGeom prst="rect">
            <a:avLst/>
          </a:prstGeom>
          <a:noFill/>
        </p:spPr>
        <p:txBody>
          <a:bodyPr wrap="square" rtlCol="0">
            <a:spAutoFit/>
          </a:bodyPr>
          <a:lstStyle/>
          <a:p>
            <a:pPr algn="just">
              <a:lnSpc>
                <a:spcPts val="2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p:txBody>
      </p:sp>
      <p:sp>
        <p:nvSpPr>
          <p:cNvPr id="11" name="矩形 10">
            <a:extLst>
              <a:ext uri="{FF2B5EF4-FFF2-40B4-BE49-F238E27FC236}">
                <a16:creationId xmlns:a16="http://schemas.microsoft.com/office/drawing/2014/main" id="{EDA6E16B-52C7-4085-BBB0-FECC8ED21E31}"/>
              </a:ext>
            </a:extLst>
          </p:cNvPr>
          <p:cNvSpPr/>
          <p:nvPr/>
        </p:nvSpPr>
        <p:spPr>
          <a:xfrm>
            <a:off x="1844677" y="3995422"/>
            <a:ext cx="2080895" cy="406650"/>
          </a:xfrm>
          <a:prstGeom prst="rect">
            <a:avLst/>
          </a:prstGeom>
          <a:effectLst/>
        </p:spPr>
        <p:txBody>
          <a:bodyPr wrap="square">
            <a:spAutoFit/>
          </a:bodyPr>
          <a:lstStyle/>
          <a:p>
            <a:pPr algn="l">
              <a:lnSpc>
                <a:spcPct val="140000"/>
              </a:lnSpc>
            </a:pPr>
            <a:r>
              <a:rPr lang="en-US" altLang="zh-CN" sz="1600" dirty="0">
                <a:solidFill>
                  <a:schemeClr val="bg1"/>
                </a:solidFill>
                <a:latin typeface="阿里巴巴普惠体 Heavy"/>
                <a:ea typeface="微软雅黑"/>
                <a:cs typeface="+mn-ea"/>
                <a:sym typeface="阿里巴巴普惠体 Heavy"/>
              </a:rPr>
              <a:t>Add title text</a:t>
            </a:r>
          </a:p>
        </p:txBody>
      </p:sp>
      <p:graphicFrame>
        <p:nvGraphicFramePr>
          <p:cNvPr id="12" name="图表 11">
            <a:extLst>
              <a:ext uri="{FF2B5EF4-FFF2-40B4-BE49-F238E27FC236}">
                <a16:creationId xmlns:a16="http://schemas.microsoft.com/office/drawing/2014/main" id="{9A9B00C2-16DC-4CB0-A0A9-8EF564E23AB8}"/>
              </a:ext>
            </a:extLst>
          </p:cNvPr>
          <p:cNvGraphicFramePr/>
          <p:nvPr>
            <p:extLst>
              <p:ext uri="{D42A27DB-BD31-4B8C-83A1-F6EECF244321}">
                <p14:modId xmlns:p14="http://schemas.microsoft.com/office/powerpoint/2010/main" val="1722202118"/>
              </p:ext>
            </p:extLst>
          </p:nvPr>
        </p:nvGraphicFramePr>
        <p:xfrm>
          <a:off x="5288915" y="1551940"/>
          <a:ext cx="6350000" cy="4762500"/>
        </p:xfrm>
        <a:graphic>
          <a:graphicData uri="http://schemas.openxmlformats.org/drawingml/2006/chart">
            <c:chart xmlns:c="http://schemas.openxmlformats.org/drawingml/2006/chart" xmlns:r="http://schemas.openxmlformats.org/officeDocument/2006/relationships" r:id="rId2"/>
          </a:graphicData>
        </a:graphic>
      </p:graphicFrame>
      <p:grpSp>
        <p:nvGrpSpPr>
          <p:cNvPr id="13" name="组合 12">
            <a:extLst>
              <a:ext uri="{FF2B5EF4-FFF2-40B4-BE49-F238E27FC236}">
                <a16:creationId xmlns:a16="http://schemas.microsoft.com/office/drawing/2014/main" id="{F3A1B50F-DDA6-42AB-8DF6-05FF65C677DD}"/>
              </a:ext>
            </a:extLst>
          </p:cNvPr>
          <p:cNvGrpSpPr/>
          <p:nvPr/>
        </p:nvGrpSpPr>
        <p:grpSpPr>
          <a:xfrm>
            <a:off x="9100459" y="527996"/>
            <a:ext cx="2690555" cy="596232"/>
            <a:chOff x="330198" y="326793"/>
            <a:chExt cx="2690555" cy="596232"/>
          </a:xfrm>
        </p:grpSpPr>
        <p:sp>
          <p:nvSpPr>
            <p:cNvPr id="14" name="矩形 13">
              <a:extLst>
                <a:ext uri="{FF2B5EF4-FFF2-40B4-BE49-F238E27FC236}">
                  <a16:creationId xmlns:a16="http://schemas.microsoft.com/office/drawing/2014/main" id="{5C34AC32-E97E-4E0A-B713-0EF808468F0A}"/>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5" name="矩形 14">
              <a:extLst>
                <a:ext uri="{FF2B5EF4-FFF2-40B4-BE49-F238E27FC236}">
                  <a16:creationId xmlns:a16="http://schemas.microsoft.com/office/drawing/2014/main" id="{8FD94FF8-51E9-4715-9191-7AB73E1517EA}"/>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6" name="矩形 15">
              <a:extLst>
                <a:ext uri="{FF2B5EF4-FFF2-40B4-BE49-F238E27FC236}">
                  <a16:creationId xmlns:a16="http://schemas.microsoft.com/office/drawing/2014/main" id="{67EEDE9B-14C2-4311-9C94-17750EDAE1CE}"/>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2304812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2E7E06C-F5E4-43F2-A40C-D08759C48040}"/>
              </a:ext>
            </a:extLst>
          </p:cNvPr>
          <p:cNvSpPr/>
          <p:nvPr/>
        </p:nvSpPr>
        <p:spPr>
          <a:xfrm>
            <a:off x="915670" y="2011046"/>
            <a:ext cx="2399031" cy="37979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阿里巴巴普惠体 Heavy"/>
              <a:ea typeface="微软雅黑"/>
              <a:cs typeface="思源黑体 CN Normal" panose="020B0400000000000000" charset="-122"/>
              <a:sym typeface="阿里巴巴普惠体 Heavy"/>
            </a:endParaRPr>
          </a:p>
        </p:txBody>
      </p:sp>
      <p:sp>
        <p:nvSpPr>
          <p:cNvPr id="7" name="椭圆 6">
            <a:extLst>
              <a:ext uri="{FF2B5EF4-FFF2-40B4-BE49-F238E27FC236}">
                <a16:creationId xmlns:a16="http://schemas.microsoft.com/office/drawing/2014/main" id="{EA4E6F1E-BE4B-4F9A-9078-0F055F08EAA0}"/>
              </a:ext>
            </a:extLst>
          </p:cNvPr>
          <p:cNvSpPr/>
          <p:nvPr/>
        </p:nvSpPr>
        <p:spPr>
          <a:xfrm>
            <a:off x="1673860" y="1582421"/>
            <a:ext cx="908051" cy="904875"/>
          </a:xfrm>
          <a:prstGeom prst="ellipse">
            <a:avLst/>
          </a:prstGeom>
          <a:solidFill>
            <a:schemeClr val="accent1"/>
          </a:solidFill>
          <a:ln w="19050">
            <a:noFill/>
          </a:ln>
          <a:effectLst>
            <a:outerShdw blurRad="444500" sx="106000" sy="106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3200">
              <a:solidFill>
                <a:schemeClr val="bg1"/>
              </a:solidFill>
              <a:latin typeface="阿里巴巴普惠体 Heavy"/>
              <a:ea typeface="微软雅黑"/>
              <a:cs typeface="思源黑体 CN Normal" panose="020B0400000000000000" charset="-122"/>
              <a:sym typeface="阿里巴巴普惠体 Heavy"/>
            </a:endParaRPr>
          </a:p>
        </p:txBody>
      </p:sp>
      <p:sp>
        <p:nvSpPr>
          <p:cNvPr id="8" name="矩形 7">
            <a:extLst>
              <a:ext uri="{FF2B5EF4-FFF2-40B4-BE49-F238E27FC236}">
                <a16:creationId xmlns:a16="http://schemas.microsoft.com/office/drawing/2014/main" id="{B560A0E0-B34A-45BE-9ABC-2C91AB19CC55}"/>
              </a:ext>
            </a:extLst>
          </p:cNvPr>
          <p:cNvSpPr/>
          <p:nvPr/>
        </p:nvSpPr>
        <p:spPr>
          <a:xfrm>
            <a:off x="3562986" y="2011046"/>
            <a:ext cx="2399031" cy="3797935"/>
          </a:xfrm>
          <a:prstGeom prst="rect">
            <a:avLst/>
          </a:prstGeom>
          <a:noFill/>
          <a:ln w="38100">
            <a:solidFill>
              <a:schemeClr val="accent1"/>
            </a:solidFill>
          </a:ln>
          <a:extLst>
            <a:ext uri="{909E8E84-426E-40DD-AFC4-6F175D3DCCD1}">
              <a14:hiddenFill xmlns:a14="http://schemas.microsoft.com/office/drawing/2010/main">
                <a:solidFill>
                  <a:schemeClr val="bg2">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阿里巴巴普惠体 Heavy"/>
              <a:ea typeface="微软雅黑"/>
              <a:cs typeface="思源黑体 CN Normal" panose="020B0400000000000000" charset="-122"/>
              <a:sym typeface="阿里巴巴普惠体 Heavy"/>
            </a:endParaRPr>
          </a:p>
        </p:txBody>
      </p:sp>
      <p:sp>
        <p:nvSpPr>
          <p:cNvPr id="9" name="椭圆 8">
            <a:extLst>
              <a:ext uri="{FF2B5EF4-FFF2-40B4-BE49-F238E27FC236}">
                <a16:creationId xmlns:a16="http://schemas.microsoft.com/office/drawing/2014/main" id="{2B4A820D-BEF8-4016-82FC-1F0217473EED}"/>
              </a:ext>
            </a:extLst>
          </p:cNvPr>
          <p:cNvSpPr/>
          <p:nvPr/>
        </p:nvSpPr>
        <p:spPr>
          <a:xfrm>
            <a:off x="4321175" y="1582421"/>
            <a:ext cx="908051" cy="904875"/>
          </a:xfrm>
          <a:prstGeom prst="ellipse">
            <a:avLst/>
          </a:prstGeom>
          <a:solidFill>
            <a:schemeClr val="accent1"/>
          </a:solidFill>
          <a:ln w="19050">
            <a:noFill/>
          </a:ln>
          <a:effectLst>
            <a:outerShdw blurRad="444500" sx="106000" sy="106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3200">
              <a:solidFill>
                <a:schemeClr val="bg1"/>
              </a:solidFill>
              <a:latin typeface="阿里巴巴普惠体 Heavy"/>
              <a:ea typeface="微软雅黑"/>
              <a:cs typeface="思源黑体 CN Normal" panose="020B0400000000000000" charset="-122"/>
              <a:sym typeface="阿里巴巴普惠体 Heavy"/>
            </a:endParaRPr>
          </a:p>
        </p:txBody>
      </p:sp>
      <p:sp>
        <p:nvSpPr>
          <p:cNvPr id="10" name="矩形 9">
            <a:extLst>
              <a:ext uri="{FF2B5EF4-FFF2-40B4-BE49-F238E27FC236}">
                <a16:creationId xmlns:a16="http://schemas.microsoft.com/office/drawing/2014/main" id="{0C8EAECC-08B9-4DCB-9545-230237AAD8D6}"/>
              </a:ext>
            </a:extLst>
          </p:cNvPr>
          <p:cNvSpPr/>
          <p:nvPr/>
        </p:nvSpPr>
        <p:spPr>
          <a:xfrm>
            <a:off x="6243955" y="2011046"/>
            <a:ext cx="2399031" cy="37979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阿里巴巴普惠体 Heavy"/>
              <a:ea typeface="微软雅黑"/>
              <a:cs typeface="思源黑体 CN Normal" panose="020B0400000000000000" charset="-122"/>
              <a:sym typeface="阿里巴巴普惠体 Heavy"/>
            </a:endParaRPr>
          </a:p>
        </p:txBody>
      </p:sp>
      <p:sp>
        <p:nvSpPr>
          <p:cNvPr id="11" name="椭圆 10">
            <a:extLst>
              <a:ext uri="{FF2B5EF4-FFF2-40B4-BE49-F238E27FC236}">
                <a16:creationId xmlns:a16="http://schemas.microsoft.com/office/drawing/2014/main" id="{CEA5102F-97AA-4210-92D6-376FB476F550}"/>
              </a:ext>
            </a:extLst>
          </p:cNvPr>
          <p:cNvSpPr/>
          <p:nvPr/>
        </p:nvSpPr>
        <p:spPr>
          <a:xfrm>
            <a:off x="7002780" y="1582421"/>
            <a:ext cx="908051" cy="904875"/>
          </a:xfrm>
          <a:prstGeom prst="ellipse">
            <a:avLst/>
          </a:prstGeom>
          <a:solidFill>
            <a:schemeClr val="accent1"/>
          </a:solidFill>
          <a:ln w="19050">
            <a:noFill/>
          </a:ln>
          <a:effectLst>
            <a:outerShdw blurRad="444500" sx="106000" sy="106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3200">
              <a:solidFill>
                <a:schemeClr val="bg1"/>
              </a:solidFill>
              <a:latin typeface="阿里巴巴普惠体 Heavy"/>
              <a:ea typeface="微软雅黑"/>
              <a:cs typeface="思源黑体 CN Normal" panose="020B0400000000000000" charset="-122"/>
              <a:sym typeface="阿里巴巴普惠体 Heavy"/>
            </a:endParaRPr>
          </a:p>
        </p:txBody>
      </p:sp>
      <p:sp>
        <p:nvSpPr>
          <p:cNvPr id="12" name="矩形 11">
            <a:extLst>
              <a:ext uri="{FF2B5EF4-FFF2-40B4-BE49-F238E27FC236}">
                <a16:creationId xmlns:a16="http://schemas.microsoft.com/office/drawing/2014/main" id="{4FA1FD5B-82D8-4607-ABF0-E08035646D8C}"/>
              </a:ext>
            </a:extLst>
          </p:cNvPr>
          <p:cNvSpPr/>
          <p:nvPr/>
        </p:nvSpPr>
        <p:spPr>
          <a:xfrm>
            <a:off x="8891906" y="2011046"/>
            <a:ext cx="2399031" cy="3797935"/>
          </a:xfrm>
          <a:prstGeom prst="rect">
            <a:avLst/>
          </a:prstGeom>
          <a:noFill/>
          <a:ln w="38100">
            <a:solidFill>
              <a:schemeClr val="accent1"/>
            </a:solidFill>
          </a:ln>
          <a:extLst>
            <a:ext uri="{909E8E84-426E-40DD-AFC4-6F175D3DCCD1}">
              <a14:hiddenFill xmlns:a14="http://schemas.microsoft.com/office/drawing/2010/main">
                <a:solidFill>
                  <a:schemeClr val="bg2">
                    <a:lumMod val="8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400">
              <a:solidFill>
                <a:schemeClr val="bg1"/>
              </a:solidFill>
              <a:latin typeface="阿里巴巴普惠体 Heavy"/>
              <a:ea typeface="微软雅黑"/>
              <a:cs typeface="思源黑体 CN Normal" panose="020B0400000000000000" charset="-122"/>
              <a:sym typeface="阿里巴巴普惠体 Heavy"/>
            </a:endParaRPr>
          </a:p>
        </p:txBody>
      </p:sp>
      <p:sp>
        <p:nvSpPr>
          <p:cNvPr id="13" name="椭圆 12">
            <a:extLst>
              <a:ext uri="{FF2B5EF4-FFF2-40B4-BE49-F238E27FC236}">
                <a16:creationId xmlns:a16="http://schemas.microsoft.com/office/drawing/2014/main" id="{2A5D61AC-7708-4060-A303-9C18C3CC2AFD}"/>
              </a:ext>
            </a:extLst>
          </p:cNvPr>
          <p:cNvSpPr/>
          <p:nvPr/>
        </p:nvSpPr>
        <p:spPr>
          <a:xfrm>
            <a:off x="9650095" y="1582421"/>
            <a:ext cx="908051" cy="904875"/>
          </a:xfrm>
          <a:prstGeom prst="ellipse">
            <a:avLst/>
          </a:prstGeom>
          <a:solidFill>
            <a:schemeClr val="accent1"/>
          </a:solidFill>
          <a:ln w="19050">
            <a:noFill/>
          </a:ln>
          <a:effectLst>
            <a:outerShdw blurRad="444500" sx="106000" sy="106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tLang="zh-CN" sz="3200">
              <a:solidFill>
                <a:schemeClr val="bg1"/>
              </a:solidFill>
              <a:latin typeface="阿里巴巴普惠体 Heavy"/>
              <a:ea typeface="微软雅黑"/>
              <a:cs typeface="思源黑体 CN Normal" panose="020B0400000000000000" charset="-122"/>
              <a:sym typeface="阿里巴巴普惠体 Heavy"/>
            </a:endParaRPr>
          </a:p>
        </p:txBody>
      </p:sp>
      <p:sp>
        <p:nvSpPr>
          <p:cNvPr id="14"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6A929F7-8DE6-4EEA-8B9F-9AFB258C8315}"/>
              </a:ext>
            </a:extLst>
          </p:cNvPr>
          <p:cNvSpPr/>
          <p:nvPr/>
        </p:nvSpPr>
        <p:spPr>
          <a:xfrm>
            <a:off x="1077597" y="2718436"/>
            <a:ext cx="2065655" cy="790922"/>
          </a:xfrm>
          <a:prstGeom prst="rect">
            <a:avLst/>
          </a:prstGeom>
        </p:spPr>
        <p:txBody>
          <a:bodyPr wrap="square">
            <a:spAutoFit/>
          </a:bodyPr>
          <a:lstStyle/>
          <a:p>
            <a:pPr algn="ctr">
              <a:lnSpc>
                <a:spcPct val="150000"/>
              </a:lnSpc>
            </a:pPr>
            <a:r>
              <a:rPr lang="en-US" altLang="zh-CN" sz="105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sz="1050" dirty="0">
              <a:solidFill>
                <a:schemeClr val="bg1"/>
              </a:solidFill>
              <a:latin typeface="阿里巴巴普惠体 Heavy"/>
              <a:ea typeface="微软雅黑"/>
              <a:cs typeface="Open Sans Light" panose="020B0306030504020204" pitchFamily="34" charset="0"/>
              <a:sym typeface="阿里巴巴普惠体 Heavy"/>
            </a:endParaRPr>
          </a:p>
          <a:p>
            <a:pPr algn="ctr">
              <a:lnSpc>
                <a:spcPct val="150000"/>
              </a:lnSpc>
            </a:pPr>
            <a:endParaRPr lang="en-US" sz="1050" dirty="0">
              <a:solidFill>
                <a:schemeClr val="bg1"/>
              </a:solidFill>
              <a:latin typeface="阿里巴巴普惠体 Heavy"/>
              <a:ea typeface="微软雅黑"/>
              <a:cs typeface="Open Sans Light" panose="020B0306030504020204" pitchFamily="34" charset="0"/>
              <a:sym typeface="阿里巴巴普惠体 Heavy"/>
            </a:endParaRPr>
          </a:p>
        </p:txBody>
      </p:sp>
      <p:sp>
        <p:nvSpPr>
          <p:cNvPr id="15"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BB96F6D-07AF-44BF-9909-A33320251BB2}"/>
              </a:ext>
            </a:extLst>
          </p:cNvPr>
          <p:cNvSpPr/>
          <p:nvPr/>
        </p:nvSpPr>
        <p:spPr>
          <a:xfrm>
            <a:off x="3729357" y="2718436"/>
            <a:ext cx="2065655" cy="790922"/>
          </a:xfrm>
          <a:prstGeom prst="rect">
            <a:avLst/>
          </a:prstGeom>
        </p:spPr>
        <p:txBody>
          <a:bodyPr wrap="square">
            <a:spAutoFit/>
          </a:bodyPr>
          <a:lstStyle/>
          <a:p>
            <a:pPr algn="ctr">
              <a:lnSpc>
                <a:spcPct val="150000"/>
              </a:lnSpc>
            </a:pPr>
            <a:r>
              <a:rPr lang="en-US" altLang="zh-CN" sz="105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sz="1050" dirty="0">
              <a:solidFill>
                <a:schemeClr val="bg1"/>
              </a:solidFill>
              <a:latin typeface="阿里巴巴普惠体 Heavy"/>
              <a:ea typeface="微软雅黑"/>
              <a:cs typeface="Open Sans Light" panose="020B0306030504020204" pitchFamily="34" charset="0"/>
              <a:sym typeface="阿里巴巴普惠体 Heavy"/>
            </a:endParaRPr>
          </a:p>
          <a:p>
            <a:pPr algn="ctr">
              <a:lnSpc>
                <a:spcPct val="150000"/>
              </a:lnSpc>
            </a:pPr>
            <a:endParaRPr lang="en-US" sz="1050" dirty="0">
              <a:solidFill>
                <a:schemeClr val="bg1"/>
              </a:solidFill>
              <a:latin typeface="阿里巴巴普惠体 Heavy"/>
              <a:ea typeface="微软雅黑"/>
              <a:cs typeface="Open Sans Light" panose="020B0306030504020204" pitchFamily="34" charset="0"/>
              <a:sym typeface="阿里巴巴普惠体 Heavy"/>
            </a:endParaRPr>
          </a:p>
        </p:txBody>
      </p:sp>
      <p:sp>
        <p:nvSpPr>
          <p:cNvPr id="16"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C6DA938-852F-4895-905B-1C70BA83E885}"/>
              </a:ext>
            </a:extLst>
          </p:cNvPr>
          <p:cNvSpPr/>
          <p:nvPr/>
        </p:nvSpPr>
        <p:spPr>
          <a:xfrm>
            <a:off x="6424297" y="2718436"/>
            <a:ext cx="2065655" cy="790922"/>
          </a:xfrm>
          <a:prstGeom prst="rect">
            <a:avLst/>
          </a:prstGeom>
        </p:spPr>
        <p:txBody>
          <a:bodyPr wrap="square">
            <a:spAutoFit/>
          </a:bodyPr>
          <a:lstStyle/>
          <a:p>
            <a:pPr algn="ctr">
              <a:lnSpc>
                <a:spcPct val="150000"/>
              </a:lnSpc>
            </a:pPr>
            <a:r>
              <a:rPr lang="en-US" altLang="zh-CN" sz="105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sz="1050" dirty="0">
              <a:solidFill>
                <a:schemeClr val="bg1"/>
              </a:solidFill>
              <a:latin typeface="阿里巴巴普惠体 Heavy"/>
              <a:ea typeface="微软雅黑"/>
              <a:cs typeface="Open Sans Light" panose="020B0306030504020204" pitchFamily="34" charset="0"/>
              <a:sym typeface="阿里巴巴普惠体 Heavy"/>
            </a:endParaRPr>
          </a:p>
          <a:p>
            <a:pPr algn="ctr">
              <a:lnSpc>
                <a:spcPct val="150000"/>
              </a:lnSpc>
            </a:pPr>
            <a:endParaRPr lang="en-US" sz="1050" dirty="0">
              <a:solidFill>
                <a:schemeClr val="bg1"/>
              </a:solidFill>
              <a:latin typeface="阿里巴巴普惠体 Heavy"/>
              <a:ea typeface="微软雅黑"/>
              <a:cs typeface="Open Sans Light" panose="020B0306030504020204" pitchFamily="34" charset="0"/>
              <a:sym typeface="阿里巴巴普惠体 Heavy"/>
            </a:endParaRPr>
          </a:p>
        </p:txBody>
      </p:sp>
      <p:sp>
        <p:nvSpPr>
          <p:cNvPr id="17" name="Rectangle 8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3B2D89C-E632-476E-BA01-013DD06466F7}"/>
              </a:ext>
            </a:extLst>
          </p:cNvPr>
          <p:cNvSpPr/>
          <p:nvPr/>
        </p:nvSpPr>
        <p:spPr>
          <a:xfrm>
            <a:off x="9076057" y="2718436"/>
            <a:ext cx="2065655" cy="790922"/>
          </a:xfrm>
          <a:prstGeom prst="rect">
            <a:avLst/>
          </a:prstGeom>
        </p:spPr>
        <p:txBody>
          <a:bodyPr wrap="square">
            <a:spAutoFit/>
          </a:bodyPr>
          <a:lstStyle/>
          <a:p>
            <a:pPr algn="ctr">
              <a:lnSpc>
                <a:spcPct val="150000"/>
              </a:lnSpc>
            </a:pPr>
            <a:r>
              <a:rPr lang="en-US" altLang="zh-CN" sz="105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sz="1050" dirty="0">
              <a:solidFill>
                <a:schemeClr val="bg1"/>
              </a:solidFill>
              <a:latin typeface="阿里巴巴普惠体 Heavy"/>
              <a:ea typeface="微软雅黑"/>
              <a:cs typeface="Open Sans Light" panose="020B0306030504020204" pitchFamily="34" charset="0"/>
              <a:sym typeface="阿里巴巴普惠体 Heavy"/>
            </a:endParaRPr>
          </a:p>
          <a:p>
            <a:pPr algn="ctr">
              <a:lnSpc>
                <a:spcPct val="150000"/>
              </a:lnSpc>
            </a:pPr>
            <a:endParaRPr lang="en-US" sz="1050" dirty="0">
              <a:solidFill>
                <a:schemeClr val="bg1"/>
              </a:solidFill>
              <a:latin typeface="阿里巴巴普惠体 Heavy"/>
              <a:ea typeface="微软雅黑"/>
              <a:cs typeface="Open Sans Light" panose="020B0306030504020204" pitchFamily="34" charset="0"/>
              <a:sym typeface="阿里巴巴普惠体 Heavy"/>
            </a:endParaRPr>
          </a:p>
        </p:txBody>
      </p:sp>
      <p:pic>
        <p:nvPicPr>
          <p:cNvPr id="18" name="图片 26" descr="303b32303036333030343bd4b2d0ce">
            <a:extLst>
              <a:ext uri="{FF2B5EF4-FFF2-40B4-BE49-F238E27FC236}">
                <a16:creationId xmlns:a16="http://schemas.microsoft.com/office/drawing/2014/main" id="{36550277-DA65-4909-BB45-8E2598B2BB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64360" y="1771650"/>
            <a:ext cx="501651" cy="501650"/>
          </a:xfrm>
          <a:prstGeom prst="rect">
            <a:avLst/>
          </a:prstGeom>
        </p:spPr>
      </p:pic>
      <p:pic>
        <p:nvPicPr>
          <p:cNvPr id="19" name="图片 27" descr="303b32303036333030343bd4b2d0ce">
            <a:extLst>
              <a:ext uri="{FF2B5EF4-FFF2-40B4-BE49-F238E27FC236}">
                <a16:creationId xmlns:a16="http://schemas.microsoft.com/office/drawing/2014/main" id="{2EA588EF-A312-4FA2-A9CB-100910EDD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4375" y="1783715"/>
            <a:ext cx="501651" cy="501650"/>
          </a:xfrm>
          <a:prstGeom prst="rect">
            <a:avLst/>
          </a:prstGeom>
        </p:spPr>
      </p:pic>
      <p:pic>
        <p:nvPicPr>
          <p:cNvPr id="20" name="图片 28" descr="303b32303036333030343bd4b2d0ce">
            <a:extLst>
              <a:ext uri="{FF2B5EF4-FFF2-40B4-BE49-F238E27FC236}">
                <a16:creationId xmlns:a16="http://schemas.microsoft.com/office/drawing/2014/main" id="{8CA23E49-37F3-457C-A390-59907B9C27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6615" y="1784350"/>
            <a:ext cx="501651" cy="501650"/>
          </a:xfrm>
          <a:prstGeom prst="rect">
            <a:avLst/>
          </a:prstGeom>
        </p:spPr>
      </p:pic>
      <p:pic>
        <p:nvPicPr>
          <p:cNvPr id="21" name="图片 29" descr="303b32303036333030343bd4b2d0ce">
            <a:extLst>
              <a:ext uri="{FF2B5EF4-FFF2-40B4-BE49-F238E27FC236}">
                <a16:creationId xmlns:a16="http://schemas.microsoft.com/office/drawing/2014/main" id="{CF9DEE40-3CF0-4AB3-A50B-25371840B3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58375" y="1771650"/>
            <a:ext cx="501651" cy="501650"/>
          </a:xfrm>
          <a:prstGeom prst="rect">
            <a:avLst/>
          </a:prstGeom>
        </p:spPr>
      </p:pic>
      <p:pic>
        <p:nvPicPr>
          <p:cNvPr id="22" name="图片 10" descr="303b333633373531333bbcfdcdb7">
            <a:extLst>
              <a:ext uri="{FF2B5EF4-FFF2-40B4-BE49-F238E27FC236}">
                <a16:creationId xmlns:a16="http://schemas.microsoft.com/office/drawing/2014/main" id="{B37F5A3F-BE6F-4606-9578-5D901040D2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877697" y="5137152"/>
            <a:ext cx="501015" cy="259715"/>
          </a:xfrm>
          <a:prstGeom prst="rect">
            <a:avLst/>
          </a:prstGeom>
        </p:spPr>
      </p:pic>
      <p:pic>
        <p:nvPicPr>
          <p:cNvPr id="23" name="图片 12" descr="303b333633373531333bbcfdcdb7">
            <a:extLst>
              <a:ext uri="{FF2B5EF4-FFF2-40B4-BE49-F238E27FC236}">
                <a16:creationId xmlns:a16="http://schemas.microsoft.com/office/drawing/2014/main" id="{42E8D04F-27CE-462B-8A27-C707E6ECA17B}"/>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flipV="1">
            <a:off x="4525011" y="5137152"/>
            <a:ext cx="501015" cy="259715"/>
          </a:xfrm>
          <a:prstGeom prst="rect">
            <a:avLst/>
          </a:prstGeom>
        </p:spPr>
      </p:pic>
      <p:pic>
        <p:nvPicPr>
          <p:cNvPr id="24" name="图片 14" descr="303b333633373531333bbcfdcdb7">
            <a:extLst>
              <a:ext uri="{FF2B5EF4-FFF2-40B4-BE49-F238E27FC236}">
                <a16:creationId xmlns:a16="http://schemas.microsoft.com/office/drawing/2014/main" id="{1C65A36F-AF54-46BF-A7E7-BC8958BF5C5E}"/>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flipV="1">
            <a:off x="7207251" y="5137152"/>
            <a:ext cx="501015" cy="259715"/>
          </a:xfrm>
          <a:prstGeom prst="rect">
            <a:avLst/>
          </a:prstGeom>
        </p:spPr>
      </p:pic>
      <p:pic>
        <p:nvPicPr>
          <p:cNvPr id="25" name="图片 15" descr="303b333633373531333bbcfdcdb7">
            <a:extLst>
              <a:ext uri="{FF2B5EF4-FFF2-40B4-BE49-F238E27FC236}">
                <a16:creationId xmlns:a16="http://schemas.microsoft.com/office/drawing/2014/main" id="{C859BA63-FFAE-4F1D-BB7E-AF34A5709B23}"/>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flipV="1">
            <a:off x="9859011" y="5137152"/>
            <a:ext cx="501015" cy="259715"/>
          </a:xfrm>
          <a:prstGeom prst="rect">
            <a:avLst/>
          </a:prstGeom>
        </p:spPr>
      </p:pic>
      <p:grpSp>
        <p:nvGrpSpPr>
          <p:cNvPr id="26" name="组合 25">
            <a:extLst>
              <a:ext uri="{FF2B5EF4-FFF2-40B4-BE49-F238E27FC236}">
                <a16:creationId xmlns:a16="http://schemas.microsoft.com/office/drawing/2014/main" id="{E8644A27-B209-40A1-A2F7-590A59E9E05E}"/>
              </a:ext>
            </a:extLst>
          </p:cNvPr>
          <p:cNvGrpSpPr/>
          <p:nvPr/>
        </p:nvGrpSpPr>
        <p:grpSpPr>
          <a:xfrm>
            <a:off x="9100459" y="527996"/>
            <a:ext cx="2690555" cy="596232"/>
            <a:chOff x="330198" y="326793"/>
            <a:chExt cx="2690555" cy="596232"/>
          </a:xfrm>
        </p:grpSpPr>
        <p:sp>
          <p:nvSpPr>
            <p:cNvPr id="27" name="矩形 26">
              <a:extLst>
                <a:ext uri="{FF2B5EF4-FFF2-40B4-BE49-F238E27FC236}">
                  <a16:creationId xmlns:a16="http://schemas.microsoft.com/office/drawing/2014/main" id="{8E63D5F6-BE8D-4623-96D3-5513B6FEE1DA}"/>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8" name="矩形 27">
              <a:extLst>
                <a:ext uri="{FF2B5EF4-FFF2-40B4-BE49-F238E27FC236}">
                  <a16:creationId xmlns:a16="http://schemas.microsoft.com/office/drawing/2014/main" id="{EFDD923C-0578-4BF8-9955-FF7026B786A7}"/>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9" name="矩形 28">
              <a:extLst>
                <a:ext uri="{FF2B5EF4-FFF2-40B4-BE49-F238E27FC236}">
                  <a16:creationId xmlns:a16="http://schemas.microsoft.com/office/drawing/2014/main" id="{C28FE364-0A77-4EF2-B2A4-796734AF519A}"/>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12901091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0181CD-63FF-4980-9714-0F5B32C0AFE8}"/>
              </a:ext>
            </a:extLst>
          </p:cNvPr>
          <p:cNvPicPr>
            <a:picLocks noChangeAspect="1"/>
          </p:cNvPicPr>
          <p:nvPr/>
        </p:nvPicPr>
        <p:blipFill rotWithShape="1">
          <a:blip r:embed="rId2">
            <a:extLst>
              <a:ext uri="{28A0092B-C50C-407E-A947-70E740481C1C}">
                <a14:useLocalDpi xmlns:a14="http://schemas.microsoft.com/office/drawing/2010/main" val="0"/>
              </a:ext>
            </a:extLst>
          </a:blip>
          <a:srcRect t="34136" r="34136"/>
          <a:stretch/>
        </p:blipFill>
        <p:spPr>
          <a:xfrm flipV="1">
            <a:off x="0" y="-2"/>
            <a:ext cx="12192000" cy="6858002"/>
          </a:xfrm>
          <a:prstGeom prst="rect">
            <a:avLst/>
          </a:prstGeom>
        </p:spPr>
      </p:pic>
      <p:pic>
        <p:nvPicPr>
          <p:cNvPr id="7" name="图片 6">
            <a:extLst>
              <a:ext uri="{FF2B5EF4-FFF2-40B4-BE49-F238E27FC236}">
                <a16:creationId xmlns:a16="http://schemas.microsoft.com/office/drawing/2014/main" id="{05CAD0F5-FC5C-4C55-9D8D-D1DF08F9A8B9}"/>
              </a:ext>
            </a:extLst>
          </p:cNvPr>
          <p:cNvPicPr>
            <a:picLocks noChangeAspect="1"/>
          </p:cNvPicPr>
          <p:nvPr/>
        </p:nvPicPr>
        <p:blipFill rotWithShape="1">
          <a:blip r:embed="rId3">
            <a:extLst>
              <a:ext uri="{28A0092B-C50C-407E-A947-70E740481C1C}">
                <a14:useLocalDpi xmlns:a14="http://schemas.microsoft.com/office/drawing/2010/main" val="0"/>
              </a:ext>
            </a:extLst>
          </a:blip>
          <a:srcRect l="15949" r="35888" b="47136"/>
          <a:stretch/>
        </p:blipFill>
        <p:spPr>
          <a:xfrm flipH="1">
            <a:off x="0" y="2773595"/>
            <a:ext cx="12192000" cy="4084407"/>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grpSp>
        <p:nvGrpSpPr>
          <p:cNvPr id="2" name="组合 1">
            <a:extLst>
              <a:ext uri="{FF2B5EF4-FFF2-40B4-BE49-F238E27FC236}">
                <a16:creationId xmlns:a16="http://schemas.microsoft.com/office/drawing/2014/main" id="{49D93650-406B-48AE-99D3-24D9D6FC2C11}"/>
              </a:ext>
            </a:extLst>
          </p:cNvPr>
          <p:cNvGrpSpPr/>
          <p:nvPr/>
        </p:nvGrpSpPr>
        <p:grpSpPr>
          <a:xfrm>
            <a:off x="2253479" y="2626836"/>
            <a:ext cx="7025959" cy="1477328"/>
            <a:chOff x="2253478" y="2626836"/>
            <a:chExt cx="7025959" cy="1477328"/>
          </a:xfrm>
        </p:grpSpPr>
        <p:sp>
          <p:nvSpPr>
            <p:cNvPr id="8" name="文本框 7">
              <a:extLst>
                <a:ext uri="{FF2B5EF4-FFF2-40B4-BE49-F238E27FC236}">
                  <a16:creationId xmlns:a16="http://schemas.microsoft.com/office/drawing/2014/main" id="{3F92516E-AF13-404F-B230-E939B2C56205}"/>
                </a:ext>
              </a:extLst>
            </p:cNvPr>
            <p:cNvSpPr txBox="1"/>
            <p:nvPr/>
          </p:nvSpPr>
          <p:spPr>
            <a:xfrm>
              <a:off x="4082143" y="2975402"/>
              <a:ext cx="5197294" cy="830997"/>
            </a:xfrm>
            <a:prstGeom prst="rect">
              <a:avLst/>
            </a:prstGeom>
            <a:noFill/>
          </p:spPr>
          <p:txBody>
            <a:bodyPr wrap="square" rtlCol="0">
              <a:spAutoFit/>
            </a:bodyPr>
            <a:lstStyle>
              <a:defPPr>
                <a:defRPr lang="zh-CN"/>
              </a:defPPr>
              <a:lvl1pPr algn="dist">
                <a:defRPr sz="4800" b="1">
                  <a:gradFill>
                    <a:gsLst>
                      <a:gs pos="0">
                        <a:srgbClr val="AF8125"/>
                      </a:gs>
                      <a:gs pos="43000">
                        <a:srgbClr val="FFF6A3"/>
                      </a:gs>
                      <a:gs pos="65000">
                        <a:srgbClr val="E7CC6D"/>
                      </a:gs>
                    </a:gsLst>
                    <a:lin ang="10800000" scaled="0"/>
                  </a:gradFill>
                  <a:latin typeface="阿里巴巴普惠体 Heavy"/>
                  <a:ea typeface="微软雅黑"/>
                  <a:cs typeface="思源黑体 CN Bold" panose="020B0800000000000000" pitchFamily="34" charset="-122"/>
                </a:defRPr>
              </a:lvl1pPr>
            </a:lstStyle>
            <a:p>
              <a:r>
                <a:rPr lang="en-US" altLang="zh-CN" dirty="0">
                  <a:sym typeface="阿里巴巴普惠体 Heavy"/>
                </a:rPr>
                <a:t>Add title text</a:t>
              </a:r>
            </a:p>
          </p:txBody>
        </p:sp>
        <p:sp>
          <p:nvSpPr>
            <p:cNvPr id="9" name="矩形 8">
              <a:extLst>
                <a:ext uri="{FF2B5EF4-FFF2-40B4-BE49-F238E27FC236}">
                  <a16:creationId xmlns:a16="http://schemas.microsoft.com/office/drawing/2014/main" id="{7A0F6A6D-3A17-4DBE-AA81-A4DB9BC00E43}"/>
                </a:ext>
              </a:extLst>
            </p:cNvPr>
            <p:cNvSpPr/>
            <p:nvPr/>
          </p:nvSpPr>
          <p:spPr>
            <a:xfrm flipH="1">
              <a:off x="4082143" y="289723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0" name="矩形 9">
              <a:extLst>
                <a:ext uri="{FF2B5EF4-FFF2-40B4-BE49-F238E27FC236}">
                  <a16:creationId xmlns:a16="http://schemas.microsoft.com/office/drawing/2014/main" id="{FA4E1850-741B-4D89-92AE-9E42177C2D59}"/>
                </a:ext>
              </a:extLst>
            </p:cNvPr>
            <p:cNvSpPr/>
            <p:nvPr/>
          </p:nvSpPr>
          <p:spPr>
            <a:xfrm>
              <a:off x="4455437" y="3909386"/>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32" name="文本框 31">
              <a:extLst>
                <a:ext uri="{FF2B5EF4-FFF2-40B4-BE49-F238E27FC236}">
                  <a16:creationId xmlns:a16="http://schemas.microsoft.com/office/drawing/2014/main" id="{12890177-6DD8-4542-B11B-A72773684109}"/>
                </a:ext>
              </a:extLst>
            </p:cNvPr>
            <p:cNvSpPr txBox="1"/>
            <p:nvPr/>
          </p:nvSpPr>
          <p:spPr>
            <a:xfrm>
              <a:off x="2253478" y="2626836"/>
              <a:ext cx="2185172" cy="1477328"/>
            </a:xfrm>
            <a:prstGeom prst="rect">
              <a:avLst/>
            </a:prstGeom>
            <a:noFill/>
            <a:ln>
              <a:noFill/>
            </a:ln>
          </p:spPr>
          <p:txBody>
            <a:bodyPr wrap="square">
              <a:spAutoFit/>
            </a:bodyPr>
            <a:lstStyle/>
            <a:p>
              <a:pPr algn="ctr"/>
              <a:r>
                <a:rPr lang="en-US" altLang="zh-CN" sz="9000" b="1" dirty="0">
                  <a:ln w="19050">
                    <a:solidFill>
                      <a:srgbClr val="E7CC6D"/>
                    </a:solidFill>
                  </a:ln>
                  <a:noFill/>
                  <a:latin typeface="阿里巴巴普惠体 Heavy"/>
                  <a:ea typeface="微软雅黑"/>
                  <a:cs typeface="阿里巴巴普惠体 Heavy" pitchFamily="18" charset="-122"/>
                  <a:sym typeface="阿里巴巴普惠体 Heavy"/>
                </a:rPr>
                <a:t>04</a:t>
              </a:r>
            </a:p>
          </p:txBody>
        </p:sp>
      </p:grpSp>
    </p:spTree>
    <p:extLst>
      <p:ext uri="{BB962C8B-B14F-4D97-AF65-F5344CB8AC3E}">
        <p14:creationId xmlns:p14="http://schemas.microsoft.com/office/powerpoint/2010/main" val="4108969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13">
            <a:extLst>
              <a:ext uri="{FF2B5EF4-FFF2-40B4-BE49-F238E27FC236}">
                <a16:creationId xmlns:a16="http://schemas.microsoft.com/office/drawing/2014/main" id="{9CB3D1C1-ED4B-46CF-9159-A494B27BC2BF}"/>
              </a:ext>
            </a:extLst>
          </p:cNvPr>
          <p:cNvSpPr/>
          <p:nvPr/>
        </p:nvSpPr>
        <p:spPr>
          <a:xfrm>
            <a:off x="6128386" y="2009777"/>
            <a:ext cx="3597911" cy="460375"/>
          </a:xfrm>
          <a:prstGeom prst="rect">
            <a:avLst/>
          </a:prstGeom>
          <a:noFill/>
          <a:ln w="9525">
            <a:noFill/>
          </a:ln>
        </p:spPr>
        <p:txBody>
          <a:bodyPr wrap="square">
            <a:spAutoFit/>
          </a:bodyPr>
          <a:lstStyle/>
          <a:p>
            <a:pPr algn="l" eaLnBrk="1" hangingPunct="1"/>
            <a:r>
              <a:rPr lang="en-US" altLang="zh-CN" sz="24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24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7" name="Rectangle 114">
            <a:extLst>
              <a:ext uri="{FF2B5EF4-FFF2-40B4-BE49-F238E27FC236}">
                <a16:creationId xmlns:a16="http://schemas.microsoft.com/office/drawing/2014/main" id="{9472C90C-DC64-4737-8B8A-F2C02C1B0C4F}"/>
              </a:ext>
            </a:extLst>
          </p:cNvPr>
          <p:cNvSpPr/>
          <p:nvPr/>
        </p:nvSpPr>
        <p:spPr>
          <a:xfrm>
            <a:off x="6132196" y="2666367"/>
            <a:ext cx="5039995" cy="2060244"/>
          </a:xfrm>
          <a:prstGeom prst="rect">
            <a:avLst/>
          </a:prstGeom>
        </p:spPr>
        <p:txBody>
          <a:bodyPr wrap="square">
            <a:spAutoFit/>
          </a:bodyPr>
          <a:lstStyle/>
          <a:p>
            <a:pPr algn="just" fontAlgn="auto">
              <a:lnSpc>
                <a:spcPct val="150000"/>
              </a:lnSpc>
              <a:spcBef>
                <a:spcPts val="600"/>
              </a:spcBef>
              <a:spcAft>
                <a:spcPts val="600"/>
              </a:spcAft>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a:p>
            <a:pPr algn="just">
              <a:lnSpc>
                <a:spcPct val="150000"/>
              </a:lnSpc>
              <a:spcBef>
                <a:spcPts val="600"/>
              </a:spcBef>
              <a:spcAft>
                <a:spcPts val="600"/>
              </a:spcAft>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kumimoji="0" lang="en-US" altLang="ms-MY" sz="1200" b="0" i="0" u="none" strike="noStrike" kern="1200" cap="none" spc="0" normalizeH="0" baseline="0" noProof="0" dirty="0">
              <a:ln>
                <a:noFill/>
              </a:ln>
              <a:solidFill>
                <a:schemeClr val="bg1"/>
              </a:solidFill>
              <a:effectLst/>
              <a:uLnTx/>
              <a:uFillTx/>
              <a:latin typeface="阿里巴巴普惠体 Heavy"/>
              <a:ea typeface="微软雅黑"/>
              <a:cs typeface="思源黑体 CN Bold" panose="020B0800000000000000" pitchFamily="34" charset="-122"/>
              <a:sym typeface="阿里巴巴普惠体 Heavy"/>
            </a:endParaRPr>
          </a:p>
          <a:p>
            <a:pPr algn="just">
              <a:lnSpc>
                <a:spcPct val="150000"/>
              </a:lnSpc>
              <a:spcBef>
                <a:spcPts val="600"/>
              </a:spcBef>
              <a:spcAft>
                <a:spcPts val="600"/>
              </a:spcAft>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kumimoji="0" lang="en-US" altLang="ms-MY" sz="1200" b="0" i="0" u="none" strike="noStrike" kern="1200" cap="none" spc="0" normalizeH="0" baseline="0" noProof="0" dirty="0">
              <a:ln>
                <a:noFill/>
              </a:ln>
              <a:solidFill>
                <a:schemeClr val="bg1"/>
              </a:solidFill>
              <a:effectLst/>
              <a:uLnTx/>
              <a:uFillTx/>
              <a:latin typeface="阿里巴巴普惠体 Heavy"/>
              <a:ea typeface="微软雅黑"/>
              <a:cs typeface="思源黑体 CN Bold" panose="020B0800000000000000" pitchFamily="34" charset="-122"/>
              <a:sym typeface="阿里巴巴普惠体 Heavy"/>
            </a:endParaRPr>
          </a:p>
          <a:p>
            <a:pPr algn="just">
              <a:lnSpc>
                <a:spcPct val="150000"/>
              </a:lnSpc>
              <a:spcBef>
                <a:spcPts val="600"/>
              </a:spcBef>
              <a:spcAft>
                <a:spcPts val="600"/>
              </a:spcAft>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kumimoji="0" lang="en-US" altLang="ms-MY" sz="1200" b="0" i="0" u="none" strike="noStrike" kern="1200" cap="none" spc="0" normalizeH="0" baseline="0" noProof="0" dirty="0">
              <a:ln>
                <a:noFill/>
              </a:ln>
              <a:solidFill>
                <a:schemeClr val="bg1"/>
              </a:solidFill>
              <a:effectLst/>
              <a:uLnTx/>
              <a:uFillTx/>
              <a:latin typeface="阿里巴巴普惠体 Heavy"/>
              <a:ea typeface="微软雅黑"/>
              <a:cs typeface="思源黑体 CN Bold" panose="020B0800000000000000" pitchFamily="34" charset="-122"/>
              <a:sym typeface="阿里巴巴普惠体 Heavy"/>
            </a:endParaRPr>
          </a:p>
          <a:p>
            <a:pPr algn="just" fontAlgn="auto">
              <a:lnSpc>
                <a:spcPct val="150000"/>
              </a:lnSpc>
              <a:spcBef>
                <a:spcPts val="600"/>
              </a:spcBef>
              <a:spcAft>
                <a:spcPts val="600"/>
              </a:spcAft>
            </a:pPr>
            <a:endParaRPr kumimoji="0" lang="en-US" altLang="ms-MY" sz="1200" b="0" i="0" u="none" strike="noStrike" kern="1200" cap="none" spc="0" normalizeH="0" baseline="0" noProof="0" dirty="0">
              <a:ln>
                <a:noFill/>
              </a:ln>
              <a:solidFill>
                <a:schemeClr val="bg1"/>
              </a:solidFill>
              <a:effectLst/>
              <a:uLnTx/>
              <a:uFillTx/>
              <a:latin typeface="阿里巴巴普惠体 Heavy"/>
              <a:ea typeface="微软雅黑"/>
              <a:cs typeface="思源黑体 CN Bold" panose="020B0800000000000000" pitchFamily="34" charset="-122"/>
              <a:sym typeface="阿里巴巴普惠体 Heavy"/>
            </a:endParaRPr>
          </a:p>
        </p:txBody>
      </p:sp>
      <p:grpSp>
        <p:nvGrpSpPr>
          <p:cNvPr id="8" name="组合 7">
            <a:extLst>
              <a:ext uri="{FF2B5EF4-FFF2-40B4-BE49-F238E27FC236}">
                <a16:creationId xmlns:a16="http://schemas.microsoft.com/office/drawing/2014/main" id="{FFA0C442-ECC2-483A-A3A7-DB9DC58EBD64}"/>
              </a:ext>
            </a:extLst>
          </p:cNvPr>
          <p:cNvGrpSpPr/>
          <p:nvPr/>
        </p:nvGrpSpPr>
        <p:grpSpPr>
          <a:xfrm>
            <a:off x="923926" y="2009777"/>
            <a:ext cx="4601845" cy="4004945"/>
            <a:chOff x="1376" y="2702"/>
            <a:chExt cx="8304" cy="7225"/>
          </a:xfrm>
        </p:grpSpPr>
        <p:sp>
          <p:nvSpPr>
            <p:cNvPr id="9" name="矩形 8">
              <a:extLst>
                <a:ext uri="{FF2B5EF4-FFF2-40B4-BE49-F238E27FC236}">
                  <a16:creationId xmlns:a16="http://schemas.microsoft.com/office/drawing/2014/main" id="{C8CBAC24-D6C4-4D1C-9755-6084CF1CB4CE}"/>
                </a:ext>
              </a:extLst>
            </p:cNvPr>
            <p:cNvSpPr/>
            <p:nvPr/>
          </p:nvSpPr>
          <p:spPr>
            <a:xfrm>
              <a:off x="1376" y="7687"/>
              <a:ext cx="8304" cy="2240"/>
            </a:xfrm>
            <a:prstGeom prst="rect">
              <a:avLst/>
            </a:prstGeom>
            <a:solidFill>
              <a:srgbClr val="2C2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阿里巴巴普惠体 Heavy"/>
                <a:ea typeface="微软雅黑"/>
                <a:cs typeface="思源黑体 CN Normal" panose="020B0400000000000000" charset="-122"/>
                <a:sym typeface="阿里巴巴普惠体 Heavy"/>
              </a:endParaRPr>
            </a:p>
          </p:txBody>
        </p:sp>
        <p:sp>
          <p:nvSpPr>
            <p:cNvPr id="10" name="矩形 9">
              <a:extLst>
                <a:ext uri="{FF2B5EF4-FFF2-40B4-BE49-F238E27FC236}">
                  <a16:creationId xmlns:a16="http://schemas.microsoft.com/office/drawing/2014/main" id="{759324F9-C006-4BE0-8E87-4778182A793F}"/>
                </a:ext>
              </a:extLst>
            </p:cNvPr>
            <p:cNvSpPr/>
            <p:nvPr/>
          </p:nvSpPr>
          <p:spPr>
            <a:xfrm>
              <a:off x="1378" y="2702"/>
              <a:ext cx="8294" cy="4854"/>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1" name="Rectangle 113">
              <a:extLst>
                <a:ext uri="{FF2B5EF4-FFF2-40B4-BE49-F238E27FC236}">
                  <a16:creationId xmlns:a16="http://schemas.microsoft.com/office/drawing/2014/main" id="{265B2DE6-DD1A-4628-956C-490A1B854A50}"/>
                </a:ext>
              </a:extLst>
            </p:cNvPr>
            <p:cNvSpPr/>
            <p:nvPr/>
          </p:nvSpPr>
          <p:spPr>
            <a:xfrm>
              <a:off x="1692" y="7872"/>
              <a:ext cx="5382" cy="666"/>
            </a:xfrm>
            <a:prstGeom prst="rect">
              <a:avLst/>
            </a:prstGeom>
            <a:noFill/>
            <a:ln w="9525">
              <a:noFill/>
            </a:ln>
          </p:spPr>
          <p:txBody>
            <a:bodyPr wrap="square">
              <a:spAutoFit/>
            </a:bodyPr>
            <a:lstStyle/>
            <a:p>
              <a:pPr algn="l" eaLnBrk="1" hangingPunct="1"/>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2" name="Rectangle 114">
              <a:extLst>
                <a:ext uri="{FF2B5EF4-FFF2-40B4-BE49-F238E27FC236}">
                  <a16:creationId xmlns:a16="http://schemas.microsoft.com/office/drawing/2014/main" id="{02CD3932-83DB-4C4A-B1CC-6636CB4D3F8B}"/>
                </a:ext>
              </a:extLst>
            </p:cNvPr>
            <p:cNvSpPr/>
            <p:nvPr/>
          </p:nvSpPr>
          <p:spPr>
            <a:xfrm>
              <a:off x="1692" y="8445"/>
              <a:ext cx="7653" cy="607"/>
            </a:xfrm>
            <a:prstGeom prst="rect">
              <a:avLst/>
            </a:prstGeom>
          </p:spPr>
          <p:txBody>
            <a:bodyPr wrap="square">
              <a:spAutoFit/>
            </a:body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kumimoji="0" lang="en-US" altLang="ms-MY" sz="1200" b="0" i="0" u="none" strike="noStrike" kern="1200" cap="none" spc="0" normalizeH="0" baseline="0" noProof="0" dirty="0">
                <a:ln>
                  <a:noFill/>
                </a:ln>
                <a:solidFill>
                  <a:schemeClr val="bg1"/>
                </a:solidFill>
                <a:effectLst/>
                <a:uLnTx/>
                <a:uFillTx/>
                <a:latin typeface="阿里巴巴普惠体 Heavy"/>
                <a:ea typeface="微软雅黑"/>
                <a:cs typeface="思源黑体 CN Bold" panose="020B0800000000000000" pitchFamily="34" charset="-122"/>
                <a:sym typeface="阿里巴巴普惠体 Heavy"/>
              </a:endParaRPr>
            </a:p>
          </p:txBody>
        </p:sp>
        <p:sp>
          <p:nvSpPr>
            <p:cNvPr id="15" name="矩形 14">
              <a:extLst>
                <a:ext uri="{FF2B5EF4-FFF2-40B4-BE49-F238E27FC236}">
                  <a16:creationId xmlns:a16="http://schemas.microsoft.com/office/drawing/2014/main" id="{76A3895B-80C1-4ABA-B645-9C5B5CAABA6E}"/>
                </a:ext>
              </a:extLst>
            </p:cNvPr>
            <p:cNvSpPr/>
            <p:nvPr/>
          </p:nvSpPr>
          <p:spPr>
            <a:xfrm>
              <a:off x="1741" y="2915"/>
              <a:ext cx="7568" cy="4429"/>
            </a:xfrm>
            <a:prstGeom prst="rect">
              <a:avLst/>
            </a:prstGeom>
            <a:blipFill dpi="0" rotWithShape="1">
              <a:blip r:embed="rId2" cstate="print">
                <a:extLst>
                  <a:ext uri="{28A0092B-C50C-407E-A947-70E740481C1C}">
                    <a14:useLocalDpi xmlns:a14="http://schemas.microsoft.com/office/drawing/2010/main" val="0"/>
                  </a:ext>
                </a:extLst>
              </a:blip>
              <a:srcRect/>
              <a:stretch>
                <a:fillRect t="-6943" b="-69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grpSp>
      <p:grpSp>
        <p:nvGrpSpPr>
          <p:cNvPr id="16" name="组合 15">
            <a:extLst>
              <a:ext uri="{FF2B5EF4-FFF2-40B4-BE49-F238E27FC236}">
                <a16:creationId xmlns:a16="http://schemas.microsoft.com/office/drawing/2014/main" id="{1C9BA655-9F60-4993-B8B2-E3DE40797DBA}"/>
              </a:ext>
            </a:extLst>
          </p:cNvPr>
          <p:cNvGrpSpPr/>
          <p:nvPr/>
        </p:nvGrpSpPr>
        <p:grpSpPr>
          <a:xfrm>
            <a:off x="9100459" y="527996"/>
            <a:ext cx="2690555" cy="596232"/>
            <a:chOff x="330198" y="326793"/>
            <a:chExt cx="2690555" cy="596232"/>
          </a:xfrm>
        </p:grpSpPr>
        <p:sp>
          <p:nvSpPr>
            <p:cNvPr id="17" name="矩形 16">
              <a:extLst>
                <a:ext uri="{FF2B5EF4-FFF2-40B4-BE49-F238E27FC236}">
                  <a16:creationId xmlns:a16="http://schemas.microsoft.com/office/drawing/2014/main" id="{A6461A7D-1DB4-4067-AFF9-5F945D9E4F0B}"/>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8" name="矩形 17">
              <a:extLst>
                <a:ext uri="{FF2B5EF4-FFF2-40B4-BE49-F238E27FC236}">
                  <a16:creationId xmlns:a16="http://schemas.microsoft.com/office/drawing/2014/main" id="{56E63107-98FE-47B6-A118-757E15642419}"/>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9" name="矩形 18">
              <a:extLst>
                <a:ext uri="{FF2B5EF4-FFF2-40B4-BE49-F238E27FC236}">
                  <a16:creationId xmlns:a16="http://schemas.microsoft.com/office/drawing/2014/main" id="{D6EBC512-2508-484F-8F40-E639A3C564CC}"/>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3330050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0181CD-63FF-4980-9714-0F5B32C0A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0"/>
            <a:ext cx="12192000" cy="6858000"/>
          </a:xfrm>
          <a:prstGeom prst="rect">
            <a:avLst/>
          </a:prstGeom>
        </p:spPr>
      </p:pic>
      <p:pic>
        <p:nvPicPr>
          <p:cNvPr id="7" name="图片 6">
            <a:extLst>
              <a:ext uri="{FF2B5EF4-FFF2-40B4-BE49-F238E27FC236}">
                <a16:creationId xmlns:a16="http://schemas.microsoft.com/office/drawing/2014/main" id="{05CAD0F5-FC5C-4C55-9D8D-D1DF08F9A8B9}"/>
              </a:ext>
            </a:extLst>
          </p:cNvPr>
          <p:cNvPicPr>
            <a:picLocks noChangeAspect="1"/>
          </p:cNvPicPr>
          <p:nvPr/>
        </p:nvPicPr>
        <p:blipFill>
          <a:blip r:embed="rId4">
            <a:extLst>
              <a:ext uri="{28A0092B-C50C-407E-A947-70E740481C1C}">
                <a14:useLocalDpi xmlns:a14="http://schemas.microsoft.com/office/drawing/2010/main" val="0"/>
              </a:ext>
            </a:extLst>
          </a:blip>
          <a:srcRect l="15949" b="47136"/>
          <a:stretch>
            <a:fillRect/>
          </a:stretch>
        </p:blipFill>
        <p:spPr>
          <a:xfrm flipH="1">
            <a:off x="0" y="4517572"/>
            <a:ext cx="12192000" cy="2340428"/>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sp>
        <p:nvSpPr>
          <p:cNvPr id="8" name="文本框 7">
            <a:extLst>
              <a:ext uri="{FF2B5EF4-FFF2-40B4-BE49-F238E27FC236}">
                <a16:creationId xmlns:a16="http://schemas.microsoft.com/office/drawing/2014/main" id="{3F92516E-AF13-404F-B230-E939B2C56205}"/>
              </a:ext>
            </a:extLst>
          </p:cNvPr>
          <p:cNvSpPr txBox="1"/>
          <p:nvPr/>
        </p:nvSpPr>
        <p:spPr>
          <a:xfrm>
            <a:off x="6749143" y="1078581"/>
            <a:ext cx="5197295" cy="830997"/>
          </a:xfrm>
          <a:prstGeom prst="rect">
            <a:avLst/>
          </a:prstGeom>
          <a:noFill/>
        </p:spPr>
        <p:txBody>
          <a:bodyPr wrap="square" rtlCol="0">
            <a:spAutoFit/>
          </a:bodyPr>
          <a:lstStyle/>
          <a:p>
            <a:pPr algn="dist"/>
            <a:r>
              <a:rPr lang="en-US" altLang="zh-CN" sz="4800" dirty="0">
                <a:gradFill>
                  <a:gsLst>
                    <a:gs pos="0">
                      <a:srgbClr val="AF8125"/>
                    </a:gs>
                    <a:gs pos="43000">
                      <a:srgbClr val="FFF6A3"/>
                    </a:gs>
                    <a:gs pos="65000">
                      <a:srgbClr val="E7CC6D"/>
                    </a:gs>
                  </a:gsLst>
                  <a:lin ang="10800000" scaled="0"/>
                </a:gradFill>
                <a:latin typeface="Aharoni" pitchFamily="2" charset="-79"/>
                <a:ea typeface="微软雅黑"/>
                <a:cs typeface="Aharoni" pitchFamily="2" charset="-79"/>
                <a:sym typeface="阿里巴巴普惠体 Heavy"/>
              </a:rPr>
              <a:t>CONTENTS</a:t>
            </a:r>
          </a:p>
        </p:txBody>
      </p:sp>
      <p:sp>
        <p:nvSpPr>
          <p:cNvPr id="9" name="矩形 8">
            <a:extLst>
              <a:ext uri="{FF2B5EF4-FFF2-40B4-BE49-F238E27FC236}">
                <a16:creationId xmlns:a16="http://schemas.microsoft.com/office/drawing/2014/main" id="{7A0F6A6D-3A17-4DBE-AA81-A4DB9BC00E43}"/>
              </a:ext>
            </a:extLst>
          </p:cNvPr>
          <p:cNvSpPr/>
          <p:nvPr/>
        </p:nvSpPr>
        <p:spPr>
          <a:xfrm flipH="1">
            <a:off x="6749143" y="94143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0" name="矩形 9">
            <a:extLst>
              <a:ext uri="{FF2B5EF4-FFF2-40B4-BE49-F238E27FC236}">
                <a16:creationId xmlns:a16="http://schemas.microsoft.com/office/drawing/2014/main" id="{FA4E1850-741B-4D89-92AE-9E42177C2D59}"/>
              </a:ext>
            </a:extLst>
          </p:cNvPr>
          <p:cNvSpPr/>
          <p:nvPr/>
        </p:nvSpPr>
        <p:spPr>
          <a:xfrm>
            <a:off x="7122437" y="1890086"/>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grpSp>
        <p:nvGrpSpPr>
          <p:cNvPr id="31" name="组合 30">
            <a:extLst>
              <a:ext uri="{FF2B5EF4-FFF2-40B4-BE49-F238E27FC236}">
                <a16:creationId xmlns:a16="http://schemas.microsoft.com/office/drawing/2014/main" id="{0A1F0AEC-AEE7-46E4-81D8-AE105DCDA05F}"/>
              </a:ext>
            </a:extLst>
          </p:cNvPr>
          <p:cNvGrpSpPr/>
          <p:nvPr/>
        </p:nvGrpSpPr>
        <p:grpSpPr>
          <a:xfrm>
            <a:off x="609879" y="2585460"/>
            <a:ext cx="10972243" cy="1816401"/>
            <a:chOff x="346068" y="2585459"/>
            <a:chExt cx="10972242" cy="1816401"/>
          </a:xfrm>
        </p:grpSpPr>
        <p:grpSp>
          <p:nvGrpSpPr>
            <p:cNvPr id="18" name="组合 17">
              <a:extLst>
                <a:ext uri="{FF2B5EF4-FFF2-40B4-BE49-F238E27FC236}">
                  <a16:creationId xmlns:a16="http://schemas.microsoft.com/office/drawing/2014/main" id="{635FAFCC-3405-4EAB-B9D8-04381D7551D1}"/>
                </a:ext>
              </a:extLst>
            </p:cNvPr>
            <p:cNvGrpSpPr/>
            <p:nvPr/>
          </p:nvGrpSpPr>
          <p:grpSpPr>
            <a:xfrm>
              <a:off x="346068" y="2585459"/>
              <a:ext cx="2935483" cy="1816401"/>
              <a:chOff x="1347553" y="2585459"/>
              <a:chExt cx="2935483" cy="1816401"/>
            </a:xfrm>
          </p:grpSpPr>
          <p:sp>
            <p:nvSpPr>
              <p:cNvPr id="13" name="文本框 12">
                <a:extLst>
                  <a:ext uri="{FF2B5EF4-FFF2-40B4-BE49-F238E27FC236}">
                    <a16:creationId xmlns:a16="http://schemas.microsoft.com/office/drawing/2014/main" id="{977BBC51-0032-4BE5-974C-F54275311A9C}"/>
                  </a:ext>
                </a:extLst>
              </p:cNvPr>
              <p:cNvSpPr txBox="1"/>
              <p:nvPr/>
            </p:nvSpPr>
            <p:spPr>
              <a:xfrm>
                <a:off x="1854697" y="2585459"/>
                <a:ext cx="1607517" cy="1200329"/>
              </a:xfrm>
              <a:prstGeom prst="rect">
                <a:avLst/>
              </a:prstGeom>
              <a:noFill/>
              <a:ln>
                <a:noFill/>
              </a:ln>
            </p:spPr>
            <p:txBody>
              <a:bodyPr wrap="square">
                <a:spAutoFit/>
              </a:bodyPr>
              <a:lstStyle/>
              <a:p>
                <a:pPr algn="ctr"/>
                <a:r>
                  <a:rPr lang="en-US" altLang="zh-CN" sz="7200" b="1" dirty="0">
                    <a:ln w="19050">
                      <a:solidFill>
                        <a:srgbClr val="E7CC6D"/>
                      </a:solidFill>
                    </a:ln>
                    <a:noFill/>
                    <a:latin typeface="阿里巴巴普惠体 Heavy"/>
                    <a:ea typeface="微软雅黑"/>
                    <a:cs typeface="阿里巴巴普惠体 Heavy" pitchFamily="18" charset="-122"/>
                    <a:sym typeface="阿里巴巴普惠体 Heavy"/>
                  </a:rPr>
                  <a:t>01</a:t>
                </a:r>
              </a:p>
            </p:txBody>
          </p:sp>
          <p:sp>
            <p:nvSpPr>
              <p:cNvPr id="14" name="文本框 13">
                <a:extLst>
                  <a:ext uri="{FF2B5EF4-FFF2-40B4-BE49-F238E27FC236}">
                    <a16:creationId xmlns:a16="http://schemas.microsoft.com/office/drawing/2014/main" id="{850384A8-7245-495D-8FFC-51B2093AEB27}"/>
                  </a:ext>
                </a:extLst>
              </p:cNvPr>
              <p:cNvSpPr txBox="1"/>
              <p:nvPr/>
            </p:nvSpPr>
            <p:spPr>
              <a:xfrm>
                <a:off x="1347553" y="3878640"/>
                <a:ext cx="2935483" cy="523220"/>
              </a:xfrm>
              <a:prstGeom prst="rect">
                <a:avLst/>
              </a:prstGeom>
              <a:noFill/>
            </p:spPr>
            <p:txBody>
              <a:bodyPr wrap="square">
                <a:spAutoFit/>
              </a:bodyPr>
              <a:lstStyle/>
              <a:p>
                <a:pPr algn="ctr"/>
                <a:r>
                  <a:rPr lang="en-US" altLang="zh-CN" sz="2800" b="1" dirty="0">
                    <a:gradFill>
                      <a:gsLst>
                        <a:gs pos="0">
                          <a:srgbClr val="E7CC6D"/>
                        </a:gs>
                        <a:gs pos="74000">
                          <a:srgbClr val="FFF6A3"/>
                        </a:gs>
                        <a:gs pos="100000">
                          <a:srgbClr val="AF8125"/>
                        </a:gs>
                      </a:gsLst>
                      <a:lin ang="5400000" scaled="1"/>
                    </a:gradFill>
                    <a:latin typeface="阿里巴巴普惠体 Heavy"/>
                    <a:ea typeface="微软雅黑"/>
                    <a:sym typeface="阿里巴巴普惠体 Heavy"/>
                  </a:rPr>
                  <a:t>Add title text</a:t>
                </a:r>
              </a:p>
            </p:txBody>
          </p:sp>
          <p:sp>
            <p:nvSpPr>
              <p:cNvPr id="16" name="矩形 15">
                <a:extLst>
                  <a:ext uri="{FF2B5EF4-FFF2-40B4-BE49-F238E27FC236}">
                    <a16:creationId xmlns:a16="http://schemas.microsoft.com/office/drawing/2014/main" id="{EBEF64D7-DFF7-46D5-A624-77D750C8EEE3}"/>
                  </a:ext>
                </a:extLst>
              </p:cNvPr>
              <p:cNvSpPr/>
              <p:nvPr/>
            </p:nvSpPr>
            <p:spPr>
              <a:xfrm>
                <a:off x="1719466" y="3739111"/>
                <a:ext cx="2191656" cy="18000"/>
              </a:xfrm>
              <a:prstGeom prst="rect">
                <a:avLst/>
              </a:prstGeom>
              <a:gradFill>
                <a:gsLst>
                  <a:gs pos="0">
                    <a:srgbClr val="AF8125"/>
                  </a:gs>
                  <a:gs pos="43000">
                    <a:srgbClr val="FFF6A3"/>
                  </a:gs>
                  <a:gs pos="65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grpSp>
        <p:grpSp>
          <p:nvGrpSpPr>
            <p:cNvPr id="19" name="组合 18">
              <a:extLst>
                <a:ext uri="{FF2B5EF4-FFF2-40B4-BE49-F238E27FC236}">
                  <a16:creationId xmlns:a16="http://schemas.microsoft.com/office/drawing/2014/main" id="{7086D861-E47F-41F9-B9A1-17D7D7DB1B33}"/>
                </a:ext>
              </a:extLst>
            </p:cNvPr>
            <p:cNvGrpSpPr/>
            <p:nvPr/>
          </p:nvGrpSpPr>
          <p:grpSpPr>
            <a:xfrm>
              <a:off x="3024988" y="2585459"/>
              <a:ext cx="2935483" cy="1816401"/>
              <a:chOff x="1347553" y="2585459"/>
              <a:chExt cx="2935483" cy="1816401"/>
            </a:xfrm>
          </p:grpSpPr>
          <p:sp>
            <p:nvSpPr>
              <p:cNvPr id="20" name="文本框 19">
                <a:extLst>
                  <a:ext uri="{FF2B5EF4-FFF2-40B4-BE49-F238E27FC236}">
                    <a16:creationId xmlns:a16="http://schemas.microsoft.com/office/drawing/2014/main" id="{83C3F7C6-D0F0-4480-9573-9EF8179A20AE}"/>
                  </a:ext>
                </a:extLst>
              </p:cNvPr>
              <p:cNvSpPr txBox="1"/>
              <p:nvPr/>
            </p:nvSpPr>
            <p:spPr>
              <a:xfrm>
                <a:off x="1955345" y="2585459"/>
                <a:ext cx="1506869" cy="1200329"/>
              </a:xfrm>
              <a:prstGeom prst="rect">
                <a:avLst/>
              </a:prstGeom>
              <a:noFill/>
              <a:ln>
                <a:noFill/>
              </a:ln>
            </p:spPr>
            <p:txBody>
              <a:bodyPr wrap="square">
                <a:spAutoFit/>
              </a:bodyPr>
              <a:lstStyle>
                <a:defPPr>
                  <a:defRPr lang="zh-CN"/>
                </a:defPPr>
                <a:lvl1pPr algn="ctr">
                  <a:defRPr sz="7200" b="1">
                    <a:ln w="19050">
                      <a:solidFill>
                        <a:srgbClr val="E7CC6D"/>
                      </a:solidFill>
                    </a:ln>
                    <a:noFill/>
                    <a:latin typeface="阿里巴巴普惠体 Heavy" pitchFamily="18" charset="-122"/>
                    <a:ea typeface="阿里巴巴普惠体 Heavy" pitchFamily="18" charset="-122"/>
                    <a:cs typeface="阿里巴巴普惠体 Heavy" pitchFamily="18" charset="-122"/>
                  </a:defRPr>
                </a:lvl1pPr>
              </a:lstStyle>
              <a:p>
                <a:r>
                  <a:rPr lang="en-US" altLang="zh-CN" dirty="0">
                    <a:latin typeface="阿里巴巴普惠体 Heavy"/>
                    <a:ea typeface="微软雅黑"/>
                    <a:sym typeface="阿里巴巴普惠体 Heavy"/>
                  </a:rPr>
                  <a:t>02</a:t>
                </a:r>
              </a:p>
            </p:txBody>
          </p:sp>
          <p:sp>
            <p:nvSpPr>
              <p:cNvPr id="21" name="文本框 20">
                <a:extLst>
                  <a:ext uri="{FF2B5EF4-FFF2-40B4-BE49-F238E27FC236}">
                    <a16:creationId xmlns:a16="http://schemas.microsoft.com/office/drawing/2014/main" id="{CA3E2FDC-FBE4-460D-962F-859548B385ED}"/>
                  </a:ext>
                </a:extLst>
              </p:cNvPr>
              <p:cNvSpPr txBox="1"/>
              <p:nvPr/>
            </p:nvSpPr>
            <p:spPr>
              <a:xfrm>
                <a:off x="1347553" y="3878640"/>
                <a:ext cx="2935483" cy="523220"/>
              </a:xfrm>
              <a:prstGeom prst="rect">
                <a:avLst/>
              </a:prstGeom>
              <a:noFill/>
            </p:spPr>
            <p:txBody>
              <a:bodyPr wrap="square">
                <a:spAutoFit/>
              </a:bodyPr>
              <a:lstStyle/>
              <a:p>
                <a:pPr algn="ctr"/>
                <a:r>
                  <a:rPr lang="en-US" altLang="zh-CN" sz="2800" b="1" dirty="0">
                    <a:gradFill>
                      <a:gsLst>
                        <a:gs pos="0">
                          <a:srgbClr val="E7CC6D"/>
                        </a:gs>
                        <a:gs pos="74000">
                          <a:srgbClr val="FFF6A3"/>
                        </a:gs>
                        <a:gs pos="100000">
                          <a:srgbClr val="AF8125"/>
                        </a:gs>
                      </a:gsLst>
                      <a:lin ang="5400000" scaled="1"/>
                    </a:gradFill>
                    <a:latin typeface="阿里巴巴普惠体 Heavy"/>
                    <a:ea typeface="微软雅黑"/>
                    <a:sym typeface="阿里巴巴普惠体 Heavy"/>
                  </a:rPr>
                  <a:t>Add title text</a:t>
                </a:r>
              </a:p>
            </p:txBody>
          </p:sp>
          <p:sp>
            <p:nvSpPr>
              <p:cNvPr id="22" name="矩形 21">
                <a:extLst>
                  <a:ext uri="{FF2B5EF4-FFF2-40B4-BE49-F238E27FC236}">
                    <a16:creationId xmlns:a16="http://schemas.microsoft.com/office/drawing/2014/main" id="{2562933D-085D-4B46-8106-504768A0031E}"/>
                  </a:ext>
                </a:extLst>
              </p:cNvPr>
              <p:cNvSpPr/>
              <p:nvPr/>
            </p:nvSpPr>
            <p:spPr>
              <a:xfrm>
                <a:off x="1719466" y="3739111"/>
                <a:ext cx="2191656" cy="18000"/>
              </a:xfrm>
              <a:prstGeom prst="rect">
                <a:avLst/>
              </a:prstGeom>
              <a:gradFill>
                <a:gsLst>
                  <a:gs pos="0">
                    <a:srgbClr val="AF8125"/>
                  </a:gs>
                  <a:gs pos="43000">
                    <a:srgbClr val="FFF6A3"/>
                  </a:gs>
                  <a:gs pos="65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grpSp>
        <p:grpSp>
          <p:nvGrpSpPr>
            <p:cNvPr id="23" name="组合 22">
              <a:extLst>
                <a:ext uri="{FF2B5EF4-FFF2-40B4-BE49-F238E27FC236}">
                  <a16:creationId xmlns:a16="http://schemas.microsoft.com/office/drawing/2014/main" id="{4CE2199C-F3BE-469C-BECC-6FE26656376C}"/>
                </a:ext>
              </a:extLst>
            </p:cNvPr>
            <p:cNvGrpSpPr/>
            <p:nvPr/>
          </p:nvGrpSpPr>
          <p:grpSpPr>
            <a:xfrm>
              <a:off x="5703908" y="2585459"/>
              <a:ext cx="2935483" cy="1816401"/>
              <a:chOff x="1347553" y="2585459"/>
              <a:chExt cx="2935483" cy="1816401"/>
            </a:xfrm>
          </p:grpSpPr>
          <p:sp>
            <p:nvSpPr>
              <p:cNvPr id="24" name="文本框 23">
                <a:extLst>
                  <a:ext uri="{FF2B5EF4-FFF2-40B4-BE49-F238E27FC236}">
                    <a16:creationId xmlns:a16="http://schemas.microsoft.com/office/drawing/2014/main" id="{CFDD4A49-6631-4F80-BE99-11AC6E243149}"/>
                  </a:ext>
                </a:extLst>
              </p:cNvPr>
              <p:cNvSpPr txBox="1"/>
              <p:nvPr/>
            </p:nvSpPr>
            <p:spPr>
              <a:xfrm>
                <a:off x="1955345" y="2585459"/>
                <a:ext cx="1506869" cy="1200329"/>
              </a:xfrm>
              <a:prstGeom prst="rect">
                <a:avLst/>
              </a:prstGeom>
              <a:noFill/>
              <a:ln>
                <a:noFill/>
              </a:ln>
            </p:spPr>
            <p:txBody>
              <a:bodyPr wrap="square">
                <a:spAutoFit/>
              </a:bodyPr>
              <a:lstStyle>
                <a:defPPr>
                  <a:defRPr lang="zh-CN"/>
                </a:defPPr>
                <a:lvl1pPr algn="ctr">
                  <a:defRPr sz="7200" b="1">
                    <a:ln w="19050">
                      <a:solidFill>
                        <a:srgbClr val="E7CC6D"/>
                      </a:solidFill>
                    </a:ln>
                    <a:noFill/>
                    <a:latin typeface="阿里巴巴普惠体 Heavy" pitchFamily="18" charset="-122"/>
                    <a:ea typeface="阿里巴巴普惠体 Heavy" pitchFamily="18" charset="-122"/>
                    <a:cs typeface="阿里巴巴普惠体 Heavy" pitchFamily="18" charset="-122"/>
                  </a:defRPr>
                </a:lvl1pPr>
              </a:lstStyle>
              <a:p>
                <a:r>
                  <a:rPr lang="en-US" altLang="zh-CN" dirty="0">
                    <a:latin typeface="阿里巴巴普惠体 Heavy"/>
                    <a:ea typeface="微软雅黑"/>
                    <a:sym typeface="阿里巴巴普惠体 Heavy"/>
                  </a:rPr>
                  <a:t>03</a:t>
                </a:r>
              </a:p>
            </p:txBody>
          </p:sp>
          <p:sp>
            <p:nvSpPr>
              <p:cNvPr id="25" name="文本框 24">
                <a:extLst>
                  <a:ext uri="{FF2B5EF4-FFF2-40B4-BE49-F238E27FC236}">
                    <a16:creationId xmlns:a16="http://schemas.microsoft.com/office/drawing/2014/main" id="{CC85FCC5-E418-452C-A03C-1720D56CE467}"/>
                  </a:ext>
                </a:extLst>
              </p:cNvPr>
              <p:cNvSpPr txBox="1"/>
              <p:nvPr/>
            </p:nvSpPr>
            <p:spPr>
              <a:xfrm>
                <a:off x="1347553" y="3878640"/>
                <a:ext cx="2935483" cy="523220"/>
              </a:xfrm>
              <a:prstGeom prst="rect">
                <a:avLst/>
              </a:prstGeom>
              <a:noFill/>
            </p:spPr>
            <p:txBody>
              <a:bodyPr wrap="square">
                <a:spAutoFit/>
              </a:bodyPr>
              <a:lstStyle/>
              <a:p>
                <a:pPr algn="ctr"/>
                <a:r>
                  <a:rPr lang="en-US" altLang="zh-CN" sz="2800" b="1" dirty="0">
                    <a:gradFill>
                      <a:gsLst>
                        <a:gs pos="0">
                          <a:srgbClr val="E7CC6D"/>
                        </a:gs>
                        <a:gs pos="74000">
                          <a:srgbClr val="FFF6A3"/>
                        </a:gs>
                        <a:gs pos="100000">
                          <a:srgbClr val="AF8125"/>
                        </a:gs>
                      </a:gsLst>
                      <a:lin ang="5400000" scaled="1"/>
                    </a:gradFill>
                    <a:latin typeface="阿里巴巴普惠体 Heavy"/>
                    <a:ea typeface="微软雅黑"/>
                    <a:sym typeface="阿里巴巴普惠体 Heavy"/>
                  </a:rPr>
                  <a:t>Add title text</a:t>
                </a:r>
              </a:p>
            </p:txBody>
          </p:sp>
          <p:sp>
            <p:nvSpPr>
              <p:cNvPr id="26" name="矩形 25">
                <a:extLst>
                  <a:ext uri="{FF2B5EF4-FFF2-40B4-BE49-F238E27FC236}">
                    <a16:creationId xmlns:a16="http://schemas.microsoft.com/office/drawing/2014/main" id="{A2D60CE0-B741-4C13-BC4B-71DA1240CC01}"/>
                  </a:ext>
                </a:extLst>
              </p:cNvPr>
              <p:cNvSpPr/>
              <p:nvPr/>
            </p:nvSpPr>
            <p:spPr>
              <a:xfrm>
                <a:off x="1719466" y="3739111"/>
                <a:ext cx="2191656" cy="18000"/>
              </a:xfrm>
              <a:prstGeom prst="rect">
                <a:avLst/>
              </a:prstGeom>
              <a:gradFill>
                <a:gsLst>
                  <a:gs pos="0">
                    <a:srgbClr val="AF8125"/>
                  </a:gs>
                  <a:gs pos="43000">
                    <a:srgbClr val="FFF6A3"/>
                  </a:gs>
                  <a:gs pos="65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grpSp>
        <p:grpSp>
          <p:nvGrpSpPr>
            <p:cNvPr id="27" name="组合 26">
              <a:extLst>
                <a:ext uri="{FF2B5EF4-FFF2-40B4-BE49-F238E27FC236}">
                  <a16:creationId xmlns:a16="http://schemas.microsoft.com/office/drawing/2014/main" id="{EFCF7E8C-F681-4850-AEC1-22F8FD2164DC}"/>
                </a:ext>
              </a:extLst>
            </p:cNvPr>
            <p:cNvGrpSpPr/>
            <p:nvPr/>
          </p:nvGrpSpPr>
          <p:grpSpPr>
            <a:xfrm>
              <a:off x="8382827" y="2585459"/>
              <a:ext cx="2935483" cy="1816401"/>
              <a:chOff x="1347553" y="2585459"/>
              <a:chExt cx="2935483" cy="1816401"/>
            </a:xfrm>
          </p:grpSpPr>
          <p:sp>
            <p:nvSpPr>
              <p:cNvPr id="28" name="文本框 27">
                <a:extLst>
                  <a:ext uri="{FF2B5EF4-FFF2-40B4-BE49-F238E27FC236}">
                    <a16:creationId xmlns:a16="http://schemas.microsoft.com/office/drawing/2014/main" id="{EF674533-459D-42B8-89A1-CEBB7CBE8478}"/>
                  </a:ext>
                </a:extLst>
              </p:cNvPr>
              <p:cNvSpPr txBox="1"/>
              <p:nvPr/>
            </p:nvSpPr>
            <p:spPr>
              <a:xfrm>
                <a:off x="1896869" y="2585459"/>
                <a:ext cx="1565345" cy="1200329"/>
              </a:xfrm>
              <a:prstGeom prst="rect">
                <a:avLst/>
              </a:prstGeom>
              <a:noFill/>
              <a:ln>
                <a:noFill/>
              </a:ln>
            </p:spPr>
            <p:txBody>
              <a:bodyPr wrap="square">
                <a:spAutoFit/>
              </a:bodyPr>
              <a:lstStyle>
                <a:defPPr>
                  <a:defRPr lang="zh-CN"/>
                </a:defPPr>
                <a:lvl1pPr algn="ctr">
                  <a:defRPr sz="7200" b="1">
                    <a:ln w="19050">
                      <a:solidFill>
                        <a:srgbClr val="E7CC6D"/>
                      </a:solidFill>
                    </a:ln>
                    <a:noFill/>
                    <a:latin typeface="阿里巴巴普惠体 Heavy" pitchFamily="18" charset="-122"/>
                    <a:ea typeface="阿里巴巴普惠体 Heavy" pitchFamily="18" charset="-122"/>
                    <a:cs typeface="阿里巴巴普惠体 Heavy" pitchFamily="18" charset="-122"/>
                  </a:defRPr>
                </a:lvl1pPr>
              </a:lstStyle>
              <a:p>
                <a:r>
                  <a:rPr lang="en-US" altLang="zh-CN" dirty="0">
                    <a:latin typeface="阿里巴巴普惠体 Heavy"/>
                    <a:ea typeface="微软雅黑"/>
                    <a:sym typeface="阿里巴巴普惠体 Heavy"/>
                  </a:rPr>
                  <a:t>04</a:t>
                </a:r>
              </a:p>
            </p:txBody>
          </p:sp>
          <p:sp>
            <p:nvSpPr>
              <p:cNvPr id="29" name="文本框 28">
                <a:extLst>
                  <a:ext uri="{FF2B5EF4-FFF2-40B4-BE49-F238E27FC236}">
                    <a16:creationId xmlns:a16="http://schemas.microsoft.com/office/drawing/2014/main" id="{E7606CDC-2DFE-49C3-A16E-0CB9C861805D}"/>
                  </a:ext>
                </a:extLst>
              </p:cNvPr>
              <p:cNvSpPr txBox="1"/>
              <p:nvPr/>
            </p:nvSpPr>
            <p:spPr>
              <a:xfrm>
                <a:off x="1347553" y="3878640"/>
                <a:ext cx="2935483" cy="523220"/>
              </a:xfrm>
              <a:prstGeom prst="rect">
                <a:avLst/>
              </a:prstGeom>
              <a:noFill/>
            </p:spPr>
            <p:txBody>
              <a:bodyPr wrap="square">
                <a:spAutoFit/>
              </a:bodyPr>
              <a:lstStyle/>
              <a:p>
                <a:pPr algn="ctr"/>
                <a:r>
                  <a:rPr lang="en-US" altLang="zh-CN" sz="2800" b="1" dirty="0">
                    <a:gradFill>
                      <a:gsLst>
                        <a:gs pos="0">
                          <a:srgbClr val="E7CC6D"/>
                        </a:gs>
                        <a:gs pos="74000">
                          <a:srgbClr val="FFF6A3"/>
                        </a:gs>
                        <a:gs pos="100000">
                          <a:srgbClr val="AF8125"/>
                        </a:gs>
                      </a:gsLst>
                      <a:lin ang="5400000" scaled="1"/>
                    </a:gradFill>
                    <a:latin typeface="阿里巴巴普惠体 Heavy"/>
                    <a:ea typeface="微软雅黑"/>
                    <a:sym typeface="阿里巴巴普惠体 Heavy"/>
                  </a:rPr>
                  <a:t>Add title text</a:t>
                </a:r>
              </a:p>
            </p:txBody>
          </p:sp>
          <p:sp>
            <p:nvSpPr>
              <p:cNvPr id="30" name="矩形 29">
                <a:extLst>
                  <a:ext uri="{FF2B5EF4-FFF2-40B4-BE49-F238E27FC236}">
                    <a16:creationId xmlns:a16="http://schemas.microsoft.com/office/drawing/2014/main" id="{0BDA307F-7420-4471-8B14-A95D8EB0CD6F}"/>
                  </a:ext>
                </a:extLst>
              </p:cNvPr>
              <p:cNvSpPr/>
              <p:nvPr/>
            </p:nvSpPr>
            <p:spPr>
              <a:xfrm>
                <a:off x="1719466" y="3739111"/>
                <a:ext cx="2191656" cy="18000"/>
              </a:xfrm>
              <a:prstGeom prst="rect">
                <a:avLst/>
              </a:prstGeom>
              <a:gradFill>
                <a:gsLst>
                  <a:gs pos="0">
                    <a:srgbClr val="AF8125"/>
                  </a:gs>
                  <a:gs pos="43000">
                    <a:srgbClr val="FFF6A3"/>
                  </a:gs>
                  <a:gs pos="65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grpSp>
      </p:grpSp>
      <p:sp>
        <p:nvSpPr>
          <p:cNvPr id="32" name="TextBox 3">
            <a:extLst>
              <a:ext uri="{FF2B5EF4-FFF2-40B4-BE49-F238E27FC236}">
                <a16:creationId xmlns:a16="http://schemas.microsoft.com/office/drawing/2014/main" id="{0E1C5434-DA25-B420-5682-E39DEFD708B8}"/>
              </a:ext>
            </a:extLst>
          </p:cNvPr>
          <p:cNvSpPr txBox="1"/>
          <p:nvPr/>
        </p:nvSpPr>
        <p:spPr>
          <a:xfrm>
            <a:off x="0" y="2255"/>
            <a:ext cx="540060" cy="118430"/>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模板 </a:t>
            </a:r>
            <a:r>
              <a:rPr lang="en-US" altLang="zh-CN" sz="100" dirty="0">
                <a:noFill/>
                <a:latin typeface="微软雅黑" panose="020B0503020204020204" pitchFamily="34" charset="-122"/>
                <a:ea typeface="微软雅黑" panose="020B0503020204020204" pitchFamily="34" charset="-122"/>
              </a:rPr>
              <a:t>http://www.freeppt7.com/moban/</a:t>
            </a:r>
            <a:r>
              <a:rPr lang="zh-CN" altLang="en-US" sz="100" dirty="0">
                <a:noFill/>
                <a:latin typeface="微软雅黑" panose="020B0503020204020204" pitchFamily="34" charset="-122"/>
                <a:ea typeface="微软雅黑" panose="020B0503020204020204" pitchFamily="34" charset="-122"/>
              </a:rPr>
              <a:t> </a:t>
            </a:r>
            <a:endParaRPr lang="en-US" altLang="zh-CN" sz="100" dirty="0">
              <a:no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598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ppt_x"/>
                                          </p:val>
                                        </p:tav>
                                        <p:tav tm="100000">
                                          <p:val>
                                            <p:strVal val="#ppt_x"/>
                                          </p:val>
                                        </p:tav>
                                      </p:tavLst>
                                    </p:anim>
                                    <p:anim calcmode="lin" valueType="num">
                                      <p:cBhvr additive="base">
                                        <p:cTn id="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B09DC88B-F25D-4A3D-9618-63FD509331ED}"/>
              </a:ext>
            </a:extLst>
          </p:cNvPr>
          <p:cNvSpPr/>
          <p:nvPr/>
        </p:nvSpPr>
        <p:spPr>
          <a:xfrm>
            <a:off x="1368426" y="1510667"/>
            <a:ext cx="2085975" cy="466725"/>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7" name="Oval 49">
            <a:extLst>
              <a:ext uri="{FF2B5EF4-FFF2-40B4-BE49-F238E27FC236}">
                <a16:creationId xmlns:a16="http://schemas.microsoft.com/office/drawing/2014/main" id="{A51C35E5-23F3-4231-917D-7CC65240F082}"/>
              </a:ext>
            </a:extLst>
          </p:cNvPr>
          <p:cNvSpPr/>
          <p:nvPr/>
        </p:nvSpPr>
        <p:spPr>
          <a:xfrm>
            <a:off x="3423286" y="3250565"/>
            <a:ext cx="1391285" cy="139954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latin typeface="阿里巴巴普惠体 Heavy"/>
              <a:ea typeface="微软雅黑"/>
              <a:cs typeface="+mn-ea"/>
              <a:sym typeface="阿里巴巴普惠体 Heavy"/>
            </a:endParaRPr>
          </a:p>
        </p:txBody>
      </p:sp>
      <p:sp>
        <p:nvSpPr>
          <p:cNvPr id="8" name="Oval 51">
            <a:extLst>
              <a:ext uri="{FF2B5EF4-FFF2-40B4-BE49-F238E27FC236}">
                <a16:creationId xmlns:a16="http://schemas.microsoft.com/office/drawing/2014/main" id="{BEEDF394-E621-41FF-91CF-F62D00F6D40E}"/>
              </a:ext>
            </a:extLst>
          </p:cNvPr>
          <p:cNvSpPr/>
          <p:nvPr/>
        </p:nvSpPr>
        <p:spPr>
          <a:xfrm>
            <a:off x="7400925" y="3250565"/>
            <a:ext cx="1391285" cy="139954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latin typeface="阿里巴巴普惠体 Heavy"/>
              <a:ea typeface="微软雅黑"/>
              <a:cs typeface="+mn-ea"/>
              <a:sym typeface="阿里巴巴普惠体 Heavy"/>
            </a:endParaRPr>
          </a:p>
        </p:txBody>
      </p:sp>
      <p:sp>
        <p:nvSpPr>
          <p:cNvPr id="9" name="Oval 52">
            <a:extLst>
              <a:ext uri="{FF2B5EF4-FFF2-40B4-BE49-F238E27FC236}">
                <a16:creationId xmlns:a16="http://schemas.microsoft.com/office/drawing/2014/main" id="{3503B4BE-498F-41F7-A322-1D9155A2EA04}"/>
              </a:ext>
            </a:extLst>
          </p:cNvPr>
          <p:cNvSpPr/>
          <p:nvPr/>
        </p:nvSpPr>
        <p:spPr>
          <a:xfrm>
            <a:off x="5416551" y="3250565"/>
            <a:ext cx="1391285" cy="1399540"/>
          </a:xfrm>
          <a:prstGeom prst="ellipse">
            <a:avLst/>
          </a:prstGeom>
          <a:solidFill>
            <a:srgbClr val="1111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latin typeface="阿里巴巴普惠体 Heavy"/>
              <a:ea typeface="微软雅黑"/>
              <a:cs typeface="+mn-ea"/>
              <a:sym typeface="阿里巴巴普惠体 Heavy"/>
            </a:endParaRPr>
          </a:p>
        </p:txBody>
      </p:sp>
      <p:sp>
        <p:nvSpPr>
          <p:cNvPr id="10" name="Oval 53">
            <a:extLst>
              <a:ext uri="{FF2B5EF4-FFF2-40B4-BE49-F238E27FC236}">
                <a16:creationId xmlns:a16="http://schemas.microsoft.com/office/drawing/2014/main" id="{425B20FB-E931-4BB3-ABE9-66B8F8699806}"/>
              </a:ext>
            </a:extLst>
          </p:cNvPr>
          <p:cNvSpPr/>
          <p:nvPr/>
        </p:nvSpPr>
        <p:spPr>
          <a:xfrm>
            <a:off x="1438911" y="3250565"/>
            <a:ext cx="1391285" cy="139954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latin typeface="阿里巴巴普惠体 Heavy"/>
              <a:ea typeface="微软雅黑"/>
              <a:cs typeface="+mn-ea"/>
              <a:sym typeface="阿里巴巴普惠体 Heavy"/>
            </a:endParaRPr>
          </a:p>
        </p:txBody>
      </p:sp>
      <p:sp>
        <p:nvSpPr>
          <p:cNvPr id="11" name="文本框 66">
            <a:extLst>
              <a:ext uri="{FF2B5EF4-FFF2-40B4-BE49-F238E27FC236}">
                <a16:creationId xmlns:a16="http://schemas.microsoft.com/office/drawing/2014/main" id="{7DAF7732-B109-44EB-82B6-E9DF00F7D0E9}"/>
              </a:ext>
            </a:extLst>
          </p:cNvPr>
          <p:cNvSpPr txBox="1">
            <a:spLocks noChangeArrowheads="1"/>
          </p:cNvSpPr>
          <p:nvPr/>
        </p:nvSpPr>
        <p:spPr bwMode="auto">
          <a:xfrm>
            <a:off x="1309371" y="2204086"/>
            <a:ext cx="9881235" cy="3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zh-CN" altLang="en-US" sz="1200" dirty="0">
              <a:solidFill>
                <a:schemeClr val="bg1"/>
              </a:solidFill>
              <a:latin typeface="阿里巴巴普惠体 Heavy"/>
              <a:ea typeface="微软雅黑"/>
              <a:cs typeface="+mn-ea"/>
              <a:sym typeface="阿里巴巴普惠体 Heavy"/>
            </a:endParaRPr>
          </a:p>
        </p:txBody>
      </p:sp>
      <p:sp>
        <p:nvSpPr>
          <p:cNvPr id="12" name="文本框 13">
            <a:extLst>
              <a:ext uri="{FF2B5EF4-FFF2-40B4-BE49-F238E27FC236}">
                <a16:creationId xmlns:a16="http://schemas.microsoft.com/office/drawing/2014/main" id="{42F2315D-CEC7-44D6-903D-76ED5AD942C6}"/>
              </a:ext>
            </a:extLst>
          </p:cNvPr>
          <p:cNvSpPr txBox="1">
            <a:spLocks noChangeArrowheads="1"/>
          </p:cNvSpPr>
          <p:nvPr/>
        </p:nvSpPr>
        <p:spPr bwMode="auto">
          <a:xfrm>
            <a:off x="1309371" y="1578610"/>
            <a:ext cx="214439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defTabSz="914400" fontAlgn="base">
              <a:spcBef>
                <a:spcPct val="0"/>
              </a:spcBef>
              <a:spcAft>
                <a:spcPct val="0"/>
              </a:spcAft>
              <a:defRPr sz="2400" b="1">
                <a:solidFill>
                  <a:prstClr val="black">
                    <a:lumMod val="75000"/>
                    <a:lumOff val="25000"/>
                  </a:prstClr>
                </a:solidFill>
                <a:cs typeface="+mn-ea"/>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r>
              <a:rPr lang="en-US" altLang="zh-CN" sz="1800" dirty="0">
                <a:solidFill>
                  <a:schemeClr val="bg1"/>
                </a:solidFill>
                <a:latin typeface="阿里巴巴普惠体 Heavy"/>
                <a:ea typeface="微软雅黑"/>
                <a:sym typeface="阿里巴巴普惠体 Heavy"/>
              </a:rPr>
              <a:t>Add title text</a:t>
            </a:r>
            <a:endParaRPr lang="zh-CN" altLang="en-US" sz="1800" dirty="0">
              <a:solidFill>
                <a:schemeClr val="bg1"/>
              </a:solidFill>
              <a:latin typeface="阿里巴巴普惠体 Heavy"/>
              <a:ea typeface="微软雅黑"/>
              <a:sym typeface="阿里巴巴普惠体 Heavy"/>
            </a:endParaRPr>
          </a:p>
        </p:txBody>
      </p:sp>
      <p:sp>
        <p:nvSpPr>
          <p:cNvPr id="13" name="Oval 51">
            <a:extLst>
              <a:ext uri="{FF2B5EF4-FFF2-40B4-BE49-F238E27FC236}">
                <a16:creationId xmlns:a16="http://schemas.microsoft.com/office/drawing/2014/main" id="{251AA9E5-2B35-484C-A8A7-9F5BC592D024}"/>
              </a:ext>
            </a:extLst>
          </p:cNvPr>
          <p:cNvSpPr/>
          <p:nvPr/>
        </p:nvSpPr>
        <p:spPr>
          <a:xfrm>
            <a:off x="9394826" y="3250565"/>
            <a:ext cx="1391285" cy="139954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bg1"/>
              </a:solidFill>
              <a:latin typeface="阿里巴巴普惠体 Heavy"/>
              <a:ea typeface="微软雅黑"/>
              <a:cs typeface="+mn-ea"/>
              <a:sym typeface="阿里巴巴普惠体 Heavy"/>
            </a:endParaRPr>
          </a:p>
        </p:txBody>
      </p:sp>
      <p:sp>
        <p:nvSpPr>
          <p:cNvPr id="14" name="Freeform 42">
            <a:extLst>
              <a:ext uri="{FF2B5EF4-FFF2-40B4-BE49-F238E27FC236}">
                <a16:creationId xmlns:a16="http://schemas.microsoft.com/office/drawing/2014/main" id="{B0A83D62-8B29-4183-9DC9-5F65D8E47BFD}"/>
              </a:ext>
            </a:extLst>
          </p:cNvPr>
          <p:cNvSpPr>
            <a:spLocks noEditPoints="1"/>
          </p:cNvSpPr>
          <p:nvPr/>
        </p:nvSpPr>
        <p:spPr bwMode="auto">
          <a:xfrm>
            <a:off x="1798955" y="3633471"/>
            <a:ext cx="603251" cy="605155"/>
          </a:xfrm>
          <a:custGeom>
            <a:avLst/>
            <a:gdLst>
              <a:gd name="T0" fmla="*/ 23 w 209"/>
              <a:gd name="T1" fmla="*/ 84 h 209"/>
              <a:gd name="T2" fmla="*/ 186 w 209"/>
              <a:gd name="T3" fmla="*/ 71 h 209"/>
              <a:gd name="T4" fmla="*/ 13 w 209"/>
              <a:gd name="T5" fmla="*/ 192 h 209"/>
              <a:gd name="T6" fmla="*/ 196 w 209"/>
              <a:gd name="T7" fmla="*/ 179 h 209"/>
              <a:gd name="T8" fmla="*/ 13 w 209"/>
              <a:gd name="T9" fmla="*/ 192 h 209"/>
              <a:gd name="T10" fmla="*/ 205 w 209"/>
              <a:gd name="T11" fmla="*/ 209 h 209"/>
              <a:gd name="T12" fmla="*/ 4 w 209"/>
              <a:gd name="T13" fmla="*/ 196 h 209"/>
              <a:gd name="T14" fmla="*/ 182 w 209"/>
              <a:gd name="T15" fmla="*/ 98 h 209"/>
              <a:gd name="T16" fmla="*/ 159 w 209"/>
              <a:gd name="T17" fmla="*/ 88 h 209"/>
              <a:gd name="T18" fmla="*/ 162 w 209"/>
              <a:gd name="T19" fmla="*/ 98 h 209"/>
              <a:gd name="T20" fmla="*/ 159 w 209"/>
              <a:gd name="T21" fmla="*/ 166 h 209"/>
              <a:gd name="T22" fmla="*/ 182 w 209"/>
              <a:gd name="T23" fmla="*/ 175 h 209"/>
              <a:gd name="T24" fmla="*/ 179 w 209"/>
              <a:gd name="T25" fmla="*/ 166 h 209"/>
              <a:gd name="T26" fmla="*/ 182 w 209"/>
              <a:gd name="T27" fmla="*/ 98 h 209"/>
              <a:gd name="T28" fmla="*/ 49 w 209"/>
              <a:gd name="T29" fmla="*/ 88 h 209"/>
              <a:gd name="T30" fmla="*/ 27 w 209"/>
              <a:gd name="T31" fmla="*/ 98 h 209"/>
              <a:gd name="T32" fmla="*/ 30 w 209"/>
              <a:gd name="T33" fmla="*/ 166 h 209"/>
              <a:gd name="T34" fmla="*/ 27 w 209"/>
              <a:gd name="T35" fmla="*/ 175 h 209"/>
              <a:gd name="T36" fmla="*/ 49 w 209"/>
              <a:gd name="T37" fmla="*/ 166 h 209"/>
              <a:gd name="T38" fmla="*/ 47 w 209"/>
              <a:gd name="T39" fmla="*/ 98 h 209"/>
              <a:gd name="T40" fmla="*/ 138 w 209"/>
              <a:gd name="T41" fmla="*/ 98 h 209"/>
              <a:gd name="T42" fmla="*/ 115 w 209"/>
              <a:gd name="T43" fmla="*/ 88 h 209"/>
              <a:gd name="T44" fmla="*/ 118 w 209"/>
              <a:gd name="T45" fmla="*/ 98 h 209"/>
              <a:gd name="T46" fmla="*/ 115 w 209"/>
              <a:gd name="T47" fmla="*/ 166 h 209"/>
              <a:gd name="T48" fmla="*/ 138 w 209"/>
              <a:gd name="T49" fmla="*/ 175 h 209"/>
              <a:gd name="T50" fmla="*/ 135 w 209"/>
              <a:gd name="T51" fmla="*/ 166 h 209"/>
              <a:gd name="T52" fmla="*/ 138 w 209"/>
              <a:gd name="T53" fmla="*/ 98 h 209"/>
              <a:gd name="T54" fmla="*/ 94 w 209"/>
              <a:gd name="T55" fmla="*/ 88 h 209"/>
              <a:gd name="T56" fmla="*/ 71 w 209"/>
              <a:gd name="T57" fmla="*/ 98 h 209"/>
              <a:gd name="T58" fmla="*/ 74 w 209"/>
              <a:gd name="T59" fmla="*/ 166 h 209"/>
              <a:gd name="T60" fmla="*/ 71 w 209"/>
              <a:gd name="T61" fmla="*/ 175 h 209"/>
              <a:gd name="T62" fmla="*/ 94 w 209"/>
              <a:gd name="T63" fmla="*/ 166 h 209"/>
              <a:gd name="T64" fmla="*/ 91 w 209"/>
              <a:gd name="T65" fmla="*/ 98 h 209"/>
              <a:gd name="T66" fmla="*/ 209 w 209"/>
              <a:gd name="T67" fmla="*/ 67 h 209"/>
              <a:gd name="T68" fmla="*/ 104 w 209"/>
              <a:gd name="T69" fmla="*/ 0 h 209"/>
              <a:gd name="T70" fmla="*/ 116 w 209"/>
              <a:gd name="T71" fmla="*/ 46 h 209"/>
              <a:gd name="T72" fmla="*/ 93 w 209"/>
              <a:gd name="T73" fmla="*/ 46 h 209"/>
              <a:gd name="T74" fmla="*/ 116 w 209"/>
              <a:gd name="T75" fmla="*/ 4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9" h="209">
                <a:moveTo>
                  <a:pt x="186" y="84"/>
                </a:moveTo>
                <a:cubicBezTo>
                  <a:pt x="23" y="84"/>
                  <a:pt x="23" y="84"/>
                  <a:pt x="23" y="84"/>
                </a:cubicBezTo>
                <a:cubicBezTo>
                  <a:pt x="23" y="71"/>
                  <a:pt x="23" y="71"/>
                  <a:pt x="23" y="71"/>
                </a:cubicBezTo>
                <a:cubicBezTo>
                  <a:pt x="186" y="71"/>
                  <a:pt x="186" y="71"/>
                  <a:pt x="186" y="71"/>
                </a:cubicBezTo>
                <a:lnTo>
                  <a:pt x="186" y="84"/>
                </a:lnTo>
                <a:close/>
                <a:moveTo>
                  <a:pt x="13" y="192"/>
                </a:moveTo>
                <a:cubicBezTo>
                  <a:pt x="196" y="192"/>
                  <a:pt x="196" y="192"/>
                  <a:pt x="196" y="192"/>
                </a:cubicBezTo>
                <a:cubicBezTo>
                  <a:pt x="196" y="179"/>
                  <a:pt x="196" y="179"/>
                  <a:pt x="196" y="179"/>
                </a:cubicBezTo>
                <a:cubicBezTo>
                  <a:pt x="13" y="179"/>
                  <a:pt x="13" y="179"/>
                  <a:pt x="13" y="179"/>
                </a:cubicBezTo>
                <a:lnTo>
                  <a:pt x="13" y="192"/>
                </a:lnTo>
                <a:close/>
                <a:moveTo>
                  <a:pt x="4" y="209"/>
                </a:moveTo>
                <a:cubicBezTo>
                  <a:pt x="205" y="209"/>
                  <a:pt x="205" y="209"/>
                  <a:pt x="205" y="209"/>
                </a:cubicBezTo>
                <a:cubicBezTo>
                  <a:pt x="205" y="196"/>
                  <a:pt x="205" y="196"/>
                  <a:pt x="205" y="196"/>
                </a:cubicBezTo>
                <a:cubicBezTo>
                  <a:pt x="4" y="196"/>
                  <a:pt x="4" y="196"/>
                  <a:pt x="4" y="196"/>
                </a:cubicBezTo>
                <a:lnTo>
                  <a:pt x="4" y="209"/>
                </a:lnTo>
                <a:close/>
                <a:moveTo>
                  <a:pt x="182" y="98"/>
                </a:moveTo>
                <a:cubicBezTo>
                  <a:pt x="182" y="88"/>
                  <a:pt x="182" y="88"/>
                  <a:pt x="182" y="88"/>
                </a:cubicBezTo>
                <a:cubicBezTo>
                  <a:pt x="159" y="88"/>
                  <a:pt x="159" y="88"/>
                  <a:pt x="159" y="88"/>
                </a:cubicBezTo>
                <a:cubicBezTo>
                  <a:pt x="159" y="98"/>
                  <a:pt x="159" y="98"/>
                  <a:pt x="159" y="98"/>
                </a:cubicBezTo>
                <a:cubicBezTo>
                  <a:pt x="162" y="98"/>
                  <a:pt x="162" y="98"/>
                  <a:pt x="162" y="98"/>
                </a:cubicBezTo>
                <a:cubicBezTo>
                  <a:pt x="162" y="166"/>
                  <a:pt x="162" y="166"/>
                  <a:pt x="162" y="166"/>
                </a:cubicBezTo>
                <a:cubicBezTo>
                  <a:pt x="159" y="166"/>
                  <a:pt x="159" y="166"/>
                  <a:pt x="159" y="166"/>
                </a:cubicBezTo>
                <a:cubicBezTo>
                  <a:pt x="159" y="175"/>
                  <a:pt x="159" y="175"/>
                  <a:pt x="159" y="175"/>
                </a:cubicBezTo>
                <a:cubicBezTo>
                  <a:pt x="182" y="175"/>
                  <a:pt x="182" y="175"/>
                  <a:pt x="182" y="175"/>
                </a:cubicBezTo>
                <a:cubicBezTo>
                  <a:pt x="182" y="166"/>
                  <a:pt x="182" y="166"/>
                  <a:pt x="182" y="166"/>
                </a:cubicBezTo>
                <a:cubicBezTo>
                  <a:pt x="179" y="166"/>
                  <a:pt x="179" y="166"/>
                  <a:pt x="179" y="166"/>
                </a:cubicBezTo>
                <a:cubicBezTo>
                  <a:pt x="179" y="98"/>
                  <a:pt x="179" y="98"/>
                  <a:pt x="179" y="98"/>
                </a:cubicBezTo>
                <a:lnTo>
                  <a:pt x="182" y="98"/>
                </a:lnTo>
                <a:close/>
                <a:moveTo>
                  <a:pt x="49" y="98"/>
                </a:moveTo>
                <a:cubicBezTo>
                  <a:pt x="49" y="88"/>
                  <a:pt x="49" y="88"/>
                  <a:pt x="49" y="88"/>
                </a:cubicBezTo>
                <a:cubicBezTo>
                  <a:pt x="27" y="88"/>
                  <a:pt x="27" y="88"/>
                  <a:pt x="27" y="88"/>
                </a:cubicBezTo>
                <a:cubicBezTo>
                  <a:pt x="27" y="98"/>
                  <a:pt x="27" y="98"/>
                  <a:pt x="27" y="98"/>
                </a:cubicBezTo>
                <a:cubicBezTo>
                  <a:pt x="30" y="98"/>
                  <a:pt x="30" y="98"/>
                  <a:pt x="30" y="98"/>
                </a:cubicBezTo>
                <a:cubicBezTo>
                  <a:pt x="30" y="166"/>
                  <a:pt x="30" y="166"/>
                  <a:pt x="30" y="166"/>
                </a:cubicBezTo>
                <a:cubicBezTo>
                  <a:pt x="27" y="166"/>
                  <a:pt x="27" y="166"/>
                  <a:pt x="27" y="166"/>
                </a:cubicBezTo>
                <a:cubicBezTo>
                  <a:pt x="27" y="175"/>
                  <a:pt x="27" y="175"/>
                  <a:pt x="27" y="175"/>
                </a:cubicBezTo>
                <a:cubicBezTo>
                  <a:pt x="49" y="175"/>
                  <a:pt x="49" y="175"/>
                  <a:pt x="49" y="175"/>
                </a:cubicBezTo>
                <a:cubicBezTo>
                  <a:pt x="49" y="166"/>
                  <a:pt x="49" y="166"/>
                  <a:pt x="49" y="166"/>
                </a:cubicBezTo>
                <a:cubicBezTo>
                  <a:pt x="47" y="166"/>
                  <a:pt x="47" y="166"/>
                  <a:pt x="47" y="166"/>
                </a:cubicBezTo>
                <a:cubicBezTo>
                  <a:pt x="47" y="98"/>
                  <a:pt x="47" y="98"/>
                  <a:pt x="47" y="98"/>
                </a:cubicBezTo>
                <a:lnTo>
                  <a:pt x="49" y="98"/>
                </a:lnTo>
                <a:close/>
                <a:moveTo>
                  <a:pt x="138" y="98"/>
                </a:moveTo>
                <a:cubicBezTo>
                  <a:pt x="138" y="88"/>
                  <a:pt x="138" y="88"/>
                  <a:pt x="138" y="88"/>
                </a:cubicBezTo>
                <a:cubicBezTo>
                  <a:pt x="115" y="88"/>
                  <a:pt x="115" y="88"/>
                  <a:pt x="115" y="88"/>
                </a:cubicBezTo>
                <a:cubicBezTo>
                  <a:pt x="115" y="98"/>
                  <a:pt x="115" y="98"/>
                  <a:pt x="115" y="98"/>
                </a:cubicBezTo>
                <a:cubicBezTo>
                  <a:pt x="118" y="98"/>
                  <a:pt x="118" y="98"/>
                  <a:pt x="118" y="98"/>
                </a:cubicBezTo>
                <a:cubicBezTo>
                  <a:pt x="118" y="166"/>
                  <a:pt x="118" y="166"/>
                  <a:pt x="118" y="166"/>
                </a:cubicBezTo>
                <a:cubicBezTo>
                  <a:pt x="115" y="166"/>
                  <a:pt x="115" y="166"/>
                  <a:pt x="115" y="166"/>
                </a:cubicBezTo>
                <a:cubicBezTo>
                  <a:pt x="115" y="175"/>
                  <a:pt x="115" y="175"/>
                  <a:pt x="115" y="175"/>
                </a:cubicBezTo>
                <a:cubicBezTo>
                  <a:pt x="138" y="175"/>
                  <a:pt x="138" y="175"/>
                  <a:pt x="138" y="175"/>
                </a:cubicBezTo>
                <a:cubicBezTo>
                  <a:pt x="138" y="166"/>
                  <a:pt x="138" y="166"/>
                  <a:pt x="138" y="166"/>
                </a:cubicBezTo>
                <a:cubicBezTo>
                  <a:pt x="135" y="166"/>
                  <a:pt x="135" y="166"/>
                  <a:pt x="135" y="166"/>
                </a:cubicBezTo>
                <a:cubicBezTo>
                  <a:pt x="135" y="98"/>
                  <a:pt x="135" y="98"/>
                  <a:pt x="135" y="98"/>
                </a:cubicBezTo>
                <a:lnTo>
                  <a:pt x="138" y="98"/>
                </a:lnTo>
                <a:close/>
                <a:moveTo>
                  <a:pt x="94" y="98"/>
                </a:moveTo>
                <a:cubicBezTo>
                  <a:pt x="94" y="88"/>
                  <a:pt x="94" y="88"/>
                  <a:pt x="94" y="88"/>
                </a:cubicBezTo>
                <a:cubicBezTo>
                  <a:pt x="71" y="88"/>
                  <a:pt x="71" y="88"/>
                  <a:pt x="71" y="88"/>
                </a:cubicBezTo>
                <a:cubicBezTo>
                  <a:pt x="71" y="98"/>
                  <a:pt x="71" y="98"/>
                  <a:pt x="71" y="98"/>
                </a:cubicBezTo>
                <a:cubicBezTo>
                  <a:pt x="74" y="98"/>
                  <a:pt x="74" y="98"/>
                  <a:pt x="74" y="98"/>
                </a:cubicBezTo>
                <a:cubicBezTo>
                  <a:pt x="74" y="166"/>
                  <a:pt x="74" y="166"/>
                  <a:pt x="74" y="166"/>
                </a:cubicBezTo>
                <a:cubicBezTo>
                  <a:pt x="71" y="166"/>
                  <a:pt x="71" y="166"/>
                  <a:pt x="71" y="166"/>
                </a:cubicBezTo>
                <a:cubicBezTo>
                  <a:pt x="71" y="175"/>
                  <a:pt x="71" y="175"/>
                  <a:pt x="71" y="175"/>
                </a:cubicBezTo>
                <a:cubicBezTo>
                  <a:pt x="94" y="175"/>
                  <a:pt x="94" y="175"/>
                  <a:pt x="94" y="175"/>
                </a:cubicBezTo>
                <a:cubicBezTo>
                  <a:pt x="94" y="166"/>
                  <a:pt x="94" y="166"/>
                  <a:pt x="94" y="166"/>
                </a:cubicBezTo>
                <a:cubicBezTo>
                  <a:pt x="91" y="166"/>
                  <a:pt x="91" y="166"/>
                  <a:pt x="91" y="166"/>
                </a:cubicBezTo>
                <a:cubicBezTo>
                  <a:pt x="91" y="98"/>
                  <a:pt x="91" y="98"/>
                  <a:pt x="91" y="98"/>
                </a:cubicBezTo>
                <a:lnTo>
                  <a:pt x="94" y="98"/>
                </a:lnTo>
                <a:close/>
                <a:moveTo>
                  <a:pt x="209" y="67"/>
                </a:moveTo>
                <a:cubicBezTo>
                  <a:pt x="0" y="67"/>
                  <a:pt x="0" y="67"/>
                  <a:pt x="0" y="67"/>
                </a:cubicBezTo>
                <a:cubicBezTo>
                  <a:pt x="104" y="0"/>
                  <a:pt x="104" y="0"/>
                  <a:pt x="104" y="0"/>
                </a:cubicBezTo>
                <a:lnTo>
                  <a:pt x="209" y="67"/>
                </a:lnTo>
                <a:close/>
                <a:moveTo>
                  <a:pt x="116" y="46"/>
                </a:moveTo>
                <a:cubicBezTo>
                  <a:pt x="116" y="40"/>
                  <a:pt x="111" y="35"/>
                  <a:pt x="104" y="35"/>
                </a:cubicBezTo>
                <a:cubicBezTo>
                  <a:pt x="98" y="35"/>
                  <a:pt x="93" y="40"/>
                  <a:pt x="93" y="46"/>
                </a:cubicBezTo>
                <a:cubicBezTo>
                  <a:pt x="93" y="53"/>
                  <a:pt x="98" y="58"/>
                  <a:pt x="104" y="58"/>
                </a:cubicBezTo>
                <a:cubicBezTo>
                  <a:pt x="111" y="58"/>
                  <a:pt x="116" y="53"/>
                  <a:pt x="116" y="4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5" name="Freeform 66">
            <a:extLst>
              <a:ext uri="{FF2B5EF4-FFF2-40B4-BE49-F238E27FC236}">
                <a16:creationId xmlns:a16="http://schemas.microsoft.com/office/drawing/2014/main" id="{8CDB2330-94EB-4881-9FB3-F266863280B7}"/>
              </a:ext>
            </a:extLst>
          </p:cNvPr>
          <p:cNvSpPr>
            <a:spLocks noEditPoints="1"/>
          </p:cNvSpPr>
          <p:nvPr/>
        </p:nvSpPr>
        <p:spPr bwMode="auto">
          <a:xfrm>
            <a:off x="7807961" y="3667125"/>
            <a:ext cx="508635" cy="537210"/>
          </a:xfrm>
          <a:custGeom>
            <a:avLst/>
            <a:gdLst>
              <a:gd name="T0" fmla="*/ 0 w 395"/>
              <a:gd name="T1" fmla="*/ 303 h 417"/>
              <a:gd name="T2" fmla="*/ 86 w 395"/>
              <a:gd name="T3" fmla="*/ 303 h 417"/>
              <a:gd name="T4" fmla="*/ 86 w 395"/>
              <a:gd name="T5" fmla="*/ 417 h 417"/>
              <a:gd name="T6" fmla="*/ 0 w 395"/>
              <a:gd name="T7" fmla="*/ 417 h 417"/>
              <a:gd name="T8" fmla="*/ 0 w 395"/>
              <a:gd name="T9" fmla="*/ 303 h 417"/>
              <a:gd name="T10" fmla="*/ 156 w 395"/>
              <a:gd name="T11" fmla="*/ 417 h 417"/>
              <a:gd name="T12" fmla="*/ 241 w 395"/>
              <a:gd name="T13" fmla="*/ 417 h 417"/>
              <a:gd name="T14" fmla="*/ 241 w 395"/>
              <a:gd name="T15" fmla="*/ 247 h 417"/>
              <a:gd name="T16" fmla="*/ 156 w 395"/>
              <a:gd name="T17" fmla="*/ 247 h 417"/>
              <a:gd name="T18" fmla="*/ 156 w 395"/>
              <a:gd name="T19" fmla="*/ 417 h 417"/>
              <a:gd name="T20" fmla="*/ 310 w 395"/>
              <a:gd name="T21" fmla="*/ 152 h 417"/>
              <a:gd name="T22" fmla="*/ 310 w 395"/>
              <a:gd name="T23" fmla="*/ 417 h 417"/>
              <a:gd name="T24" fmla="*/ 395 w 395"/>
              <a:gd name="T25" fmla="*/ 417 h 417"/>
              <a:gd name="T26" fmla="*/ 395 w 395"/>
              <a:gd name="T27" fmla="*/ 152 h 417"/>
              <a:gd name="T28" fmla="*/ 310 w 395"/>
              <a:gd name="T29" fmla="*/ 152 h 417"/>
              <a:gd name="T30" fmla="*/ 319 w 395"/>
              <a:gd name="T31" fmla="*/ 62 h 417"/>
              <a:gd name="T32" fmla="*/ 338 w 395"/>
              <a:gd name="T33" fmla="*/ 83 h 417"/>
              <a:gd name="T34" fmla="*/ 360 w 395"/>
              <a:gd name="T35" fmla="*/ 0 h 417"/>
              <a:gd name="T36" fmla="*/ 279 w 395"/>
              <a:gd name="T37" fmla="*/ 22 h 417"/>
              <a:gd name="T38" fmla="*/ 298 w 395"/>
              <a:gd name="T39" fmla="*/ 43 h 417"/>
              <a:gd name="T40" fmla="*/ 190 w 395"/>
              <a:gd name="T41" fmla="*/ 152 h 417"/>
              <a:gd name="T42" fmla="*/ 119 w 395"/>
              <a:gd name="T43" fmla="*/ 83 h 417"/>
              <a:gd name="T44" fmla="*/ 12 w 395"/>
              <a:gd name="T45" fmla="*/ 190 h 417"/>
              <a:gd name="T46" fmla="*/ 34 w 395"/>
              <a:gd name="T47" fmla="*/ 209 h 417"/>
              <a:gd name="T48" fmla="*/ 119 w 395"/>
              <a:gd name="T49" fmla="*/ 123 h 417"/>
              <a:gd name="T50" fmla="*/ 190 w 395"/>
              <a:gd name="T51" fmla="*/ 192 h 417"/>
              <a:gd name="T52" fmla="*/ 319 w 395"/>
              <a:gd name="T53" fmla="*/ 6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5" h="417">
                <a:moveTo>
                  <a:pt x="0" y="303"/>
                </a:moveTo>
                <a:lnTo>
                  <a:pt x="86" y="303"/>
                </a:lnTo>
                <a:lnTo>
                  <a:pt x="86" y="417"/>
                </a:lnTo>
                <a:lnTo>
                  <a:pt x="0" y="417"/>
                </a:lnTo>
                <a:lnTo>
                  <a:pt x="0" y="303"/>
                </a:lnTo>
                <a:close/>
                <a:moveTo>
                  <a:pt x="156" y="417"/>
                </a:moveTo>
                <a:lnTo>
                  <a:pt x="241" y="417"/>
                </a:lnTo>
                <a:lnTo>
                  <a:pt x="241" y="247"/>
                </a:lnTo>
                <a:lnTo>
                  <a:pt x="156" y="247"/>
                </a:lnTo>
                <a:lnTo>
                  <a:pt x="156" y="417"/>
                </a:lnTo>
                <a:close/>
                <a:moveTo>
                  <a:pt x="310" y="152"/>
                </a:moveTo>
                <a:lnTo>
                  <a:pt x="310" y="417"/>
                </a:lnTo>
                <a:lnTo>
                  <a:pt x="395" y="417"/>
                </a:lnTo>
                <a:lnTo>
                  <a:pt x="395" y="152"/>
                </a:lnTo>
                <a:lnTo>
                  <a:pt x="310" y="152"/>
                </a:lnTo>
                <a:close/>
                <a:moveTo>
                  <a:pt x="319" y="62"/>
                </a:moveTo>
                <a:lnTo>
                  <a:pt x="338" y="83"/>
                </a:lnTo>
                <a:lnTo>
                  <a:pt x="360" y="0"/>
                </a:lnTo>
                <a:lnTo>
                  <a:pt x="279" y="22"/>
                </a:lnTo>
                <a:lnTo>
                  <a:pt x="298" y="43"/>
                </a:lnTo>
                <a:lnTo>
                  <a:pt x="190" y="152"/>
                </a:lnTo>
                <a:lnTo>
                  <a:pt x="119" y="83"/>
                </a:lnTo>
                <a:lnTo>
                  <a:pt x="12" y="190"/>
                </a:lnTo>
                <a:lnTo>
                  <a:pt x="34" y="209"/>
                </a:lnTo>
                <a:lnTo>
                  <a:pt x="119" y="123"/>
                </a:lnTo>
                <a:lnTo>
                  <a:pt x="190" y="192"/>
                </a:lnTo>
                <a:lnTo>
                  <a:pt x="319" y="62"/>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6" name="Freeform 85">
            <a:extLst>
              <a:ext uri="{FF2B5EF4-FFF2-40B4-BE49-F238E27FC236}">
                <a16:creationId xmlns:a16="http://schemas.microsoft.com/office/drawing/2014/main" id="{90D7D629-D257-4006-9D7E-B8F25E727A3D}"/>
              </a:ext>
            </a:extLst>
          </p:cNvPr>
          <p:cNvSpPr>
            <a:spLocks noEditPoints="1"/>
          </p:cNvSpPr>
          <p:nvPr/>
        </p:nvSpPr>
        <p:spPr bwMode="auto">
          <a:xfrm>
            <a:off x="5832477" y="3582672"/>
            <a:ext cx="606425" cy="655955"/>
          </a:xfrm>
          <a:custGeom>
            <a:avLst/>
            <a:gdLst>
              <a:gd name="T0" fmla="*/ 62 w 174"/>
              <a:gd name="T1" fmla="*/ 84 h 188"/>
              <a:gd name="T2" fmla="*/ 44 w 174"/>
              <a:gd name="T3" fmla="*/ 80 h 188"/>
              <a:gd name="T4" fmla="*/ 26 w 174"/>
              <a:gd name="T5" fmla="*/ 84 h 188"/>
              <a:gd name="T6" fmla="*/ 0 w 174"/>
              <a:gd name="T7" fmla="*/ 90 h 188"/>
              <a:gd name="T8" fmla="*/ 5 w 174"/>
              <a:gd name="T9" fmla="*/ 127 h 188"/>
              <a:gd name="T10" fmla="*/ 16 w 174"/>
              <a:gd name="T11" fmla="*/ 146 h 188"/>
              <a:gd name="T12" fmla="*/ 16 w 174"/>
              <a:gd name="T13" fmla="*/ 185 h 188"/>
              <a:gd name="T14" fmla="*/ 44 w 174"/>
              <a:gd name="T15" fmla="*/ 188 h 188"/>
              <a:gd name="T16" fmla="*/ 72 w 174"/>
              <a:gd name="T17" fmla="*/ 185 h 188"/>
              <a:gd name="T18" fmla="*/ 72 w 174"/>
              <a:gd name="T19" fmla="*/ 146 h 188"/>
              <a:gd name="T20" fmla="*/ 83 w 174"/>
              <a:gd name="T21" fmla="*/ 127 h 188"/>
              <a:gd name="T22" fmla="*/ 88 w 174"/>
              <a:gd name="T23" fmla="*/ 90 h 188"/>
              <a:gd name="T24" fmla="*/ 62 w 174"/>
              <a:gd name="T25" fmla="*/ 84 h 188"/>
              <a:gd name="T26" fmla="*/ 20 w 174"/>
              <a:gd name="T27" fmla="*/ 52 h 188"/>
              <a:gd name="T28" fmla="*/ 44 w 174"/>
              <a:gd name="T29" fmla="*/ 28 h 188"/>
              <a:gd name="T30" fmla="*/ 68 w 174"/>
              <a:gd name="T31" fmla="*/ 52 h 188"/>
              <a:gd name="T32" fmla="*/ 44 w 174"/>
              <a:gd name="T33" fmla="*/ 77 h 188"/>
              <a:gd name="T34" fmla="*/ 20 w 174"/>
              <a:gd name="T35" fmla="*/ 52 h 188"/>
              <a:gd name="T36" fmla="*/ 112 w 174"/>
              <a:gd name="T37" fmla="*/ 28 h 188"/>
              <a:gd name="T38" fmla="*/ 112 w 174"/>
              <a:gd name="T39" fmla="*/ 77 h 188"/>
              <a:gd name="T40" fmla="*/ 124 w 174"/>
              <a:gd name="T41" fmla="*/ 77 h 188"/>
              <a:gd name="T42" fmla="*/ 106 w 174"/>
              <a:gd name="T43" fmla="*/ 108 h 188"/>
              <a:gd name="T44" fmla="*/ 88 w 174"/>
              <a:gd name="T45" fmla="*/ 77 h 188"/>
              <a:gd name="T46" fmla="*/ 100 w 174"/>
              <a:gd name="T47" fmla="*/ 77 h 188"/>
              <a:gd name="T48" fmla="*/ 100 w 174"/>
              <a:gd name="T49" fmla="*/ 28 h 188"/>
              <a:gd name="T50" fmla="*/ 112 w 174"/>
              <a:gd name="T51" fmla="*/ 28 h 188"/>
              <a:gd name="T52" fmla="*/ 174 w 174"/>
              <a:gd name="T53" fmla="*/ 68 h 188"/>
              <a:gd name="T54" fmla="*/ 106 w 174"/>
              <a:gd name="T55" fmla="*/ 136 h 188"/>
              <a:gd name="T56" fmla="*/ 87 w 174"/>
              <a:gd name="T57" fmla="*/ 133 h 188"/>
              <a:gd name="T58" fmla="*/ 89 w 174"/>
              <a:gd name="T59" fmla="*/ 129 h 188"/>
              <a:gd name="T60" fmla="*/ 91 w 174"/>
              <a:gd name="T61" fmla="*/ 122 h 188"/>
              <a:gd name="T62" fmla="*/ 106 w 174"/>
              <a:gd name="T63" fmla="*/ 124 h 188"/>
              <a:gd name="T64" fmla="*/ 162 w 174"/>
              <a:gd name="T65" fmla="*/ 68 h 188"/>
              <a:gd name="T66" fmla="*/ 106 w 174"/>
              <a:gd name="T67" fmla="*/ 12 h 188"/>
              <a:gd name="T68" fmla="*/ 65 w 174"/>
              <a:gd name="T69" fmla="*/ 30 h 188"/>
              <a:gd name="T70" fmla="*/ 55 w 174"/>
              <a:gd name="T71" fmla="*/ 24 h 188"/>
              <a:gd name="T72" fmla="*/ 106 w 174"/>
              <a:gd name="T73" fmla="*/ 0 h 188"/>
              <a:gd name="T74" fmla="*/ 174 w 174"/>
              <a:gd name="T75" fmla="*/ 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88">
                <a:moveTo>
                  <a:pt x="62" y="84"/>
                </a:moveTo>
                <a:cubicBezTo>
                  <a:pt x="60" y="83"/>
                  <a:pt x="53" y="80"/>
                  <a:pt x="44" y="80"/>
                </a:cubicBezTo>
                <a:cubicBezTo>
                  <a:pt x="35" y="80"/>
                  <a:pt x="28" y="83"/>
                  <a:pt x="26" y="84"/>
                </a:cubicBezTo>
                <a:cubicBezTo>
                  <a:pt x="8" y="86"/>
                  <a:pt x="0" y="90"/>
                  <a:pt x="0" y="90"/>
                </a:cubicBezTo>
                <a:cubicBezTo>
                  <a:pt x="0" y="90"/>
                  <a:pt x="2" y="120"/>
                  <a:pt x="5" y="127"/>
                </a:cubicBezTo>
                <a:cubicBezTo>
                  <a:pt x="7" y="135"/>
                  <a:pt x="16" y="138"/>
                  <a:pt x="16" y="146"/>
                </a:cubicBezTo>
                <a:cubicBezTo>
                  <a:pt x="16" y="185"/>
                  <a:pt x="16" y="185"/>
                  <a:pt x="16" y="185"/>
                </a:cubicBezTo>
                <a:cubicBezTo>
                  <a:pt x="16" y="185"/>
                  <a:pt x="30" y="188"/>
                  <a:pt x="44" y="188"/>
                </a:cubicBezTo>
                <a:cubicBezTo>
                  <a:pt x="58" y="188"/>
                  <a:pt x="72" y="185"/>
                  <a:pt x="72" y="185"/>
                </a:cubicBezTo>
                <a:cubicBezTo>
                  <a:pt x="72" y="146"/>
                  <a:pt x="72" y="146"/>
                  <a:pt x="72" y="146"/>
                </a:cubicBezTo>
                <a:cubicBezTo>
                  <a:pt x="72" y="138"/>
                  <a:pt x="81" y="135"/>
                  <a:pt x="83" y="127"/>
                </a:cubicBezTo>
                <a:cubicBezTo>
                  <a:pt x="86" y="120"/>
                  <a:pt x="88" y="90"/>
                  <a:pt x="88" y="90"/>
                </a:cubicBezTo>
                <a:cubicBezTo>
                  <a:pt x="88" y="90"/>
                  <a:pt x="80" y="86"/>
                  <a:pt x="62" y="84"/>
                </a:cubicBezTo>
                <a:moveTo>
                  <a:pt x="20" y="52"/>
                </a:moveTo>
                <a:cubicBezTo>
                  <a:pt x="20" y="39"/>
                  <a:pt x="31" y="28"/>
                  <a:pt x="44" y="28"/>
                </a:cubicBezTo>
                <a:cubicBezTo>
                  <a:pt x="57" y="28"/>
                  <a:pt x="68" y="39"/>
                  <a:pt x="68" y="52"/>
                </a:cubicBezTo>
                <a:cubicBezTo>
                  <a:pt x="68" y="66"/>
                  <a:pt x="57" y="77"/>
                  <a:pt x="44" y="77"/>
                </a:cubicBezTo>
                <a:cubicBezTo>
                  <a:pt x="31" y="77"/>
                  <a:pt x="20" y="66"/>
                  <a:pt x="20" y="52"/>
                </a:cubicBezTo>
                <a:moveTo>
                  <a:pt x="112" y="28"/>
                </a:moveTo>
                <a:cubicBezTo>
                  <a:pt x="112" y="77"/>
                  <a:pt x="112" y="77"/>
                  <a:pt x="112" y="77"/>
                </a:cubicBezTo>
                <a:cubicBezTo>
                  <a:pt x="124" y="77"/>
                  <a:pt x="124" y="77"/>
                  <a:pt x="124" y="77"/>
                </a:cubicBezTo>
                <a:cubicBezTo>
                  <a:pt x="106" y="108"/>
                  <a:pt x="106" y="108"/>
                  <a:pt x="106" y="108"/>
                </a:cubicBezTo>
                <a:cubicBezTo>
                  <a:pt x="88" y="77"/>
                  <a:pt x="88" y="77"/>
                  <a:pt x="88" y="77"/>
                </a:cubicBezTo>
                <a:cubicBezTo>
                  <a:pt x="100" y="77"/>
                  <a:pt x="100" y="77"/>
                  <a:pt x="100" y="77"/>
                </a:cubicBezTo>
                <a:cubicBezTo>
                  <a:pt x="100" y="28"/>
                  <a:pt x="100" y="28"/>
                  <a:pt x="100" y="28"/>
                </a:cubicBezTo>
                <a:lnTo>
                  <a:pt x="112" y="28"/>
                </a:lnTo>
                <a:close/>
                <a:moveTo>
                  <a:pt x="174" y="68"/>
                </a:moveTo>
                <a:cubicBezTo>
                  <a:pt x="174" y="106"/>
                  <a:pt x="143" y="136"/>
                  <a:pt x="106" y="136"/>
                </a:cubicBezTo>
                <a:cubicBezTo>
                  <a:pt x="99" y="136"/>
                  <a:pt x="93" y="135"/>
                  <a:pt x="87" y="133"/>
                </a:cubicBezTo>
                <a:cubicBezTo>
                  <a:pt x="88" y="132"/>
                  <a:pt x="89" y="131"/>
                  <a:pt x="89" y="129"/>
                </a:cubicBezTo>
                <a:cubicBezTo>
                  <a:pt x="90" y="128"/>
                  <a:pt x="90" y="125"/>
                  <a:pt x="91" y="122"/>
                </a:cubicBezTo>
                <a:cubicBezTo>
                  <a:pt x="95" y="123"/>
                  <a:pt x="101" y="124"/>
                  <a:pt x="106" y="124"/>
                </a:cubicBezTo>
                <a:cubicBezTo>
                  <a:pt x="137" y="124"/>
                  <a:pt x="162" y="99"/>
                  <a:pt x="162" y="68"/>
                </a:cubicBezTo>
                <a:cubicBezTo>
                  <a:pt x="162" y="37"/>
                  <a:pt x="137" y="12"/>
                  <a:pt x="106" y="12"/>
                </a:cubicBezTo>
                <a:cubicBezTo>
                  <a:pt x="90" y="12"/>
                  <a:pt x="75" y="19"/>
                  <a:pt x="65" y="30"/>
                </a:cubicBezTo>
                <a:cubicBezTo>
                  <a:pt x="62" y="28"/>
                  <a:pt x="58" y="25"/>
                  <a:pt x="55" y="24"/>
                </a:cubicBezTo>
                <a:cubicBezTo>
                  <a:pt x="67" y="9"/>
                  <a:pt x="85" y="0"/>
                  <a:pt x="106" y="0"/>
                </a:cubicBezTo>
                <a:cubicBezTo>
                  <a:pt x="143" y="0"/>
                  <a:pt x="174" y="31"/>
                  <a:pt x="174" y="68"/>
                </a:cubicBezTo>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7" name="Freeform 55">
            <a:extLst>
              <a:ext uri="{FF2B5EF4-FFF2-40B4-BE49-F238E27FC236}">
                <a16:creationId xmlns:a16="http://schemas.microsoft.com/office/drawing/2014/main" id="{A5F704A2-DCEE-4C38-80E5-AA94A436E0FF}"/>
              </a:ext>
            </a:extLst>
          </p:cNvPr>
          <p:cNvSpPr>
            <a:spLocks noEditPoints="1"/>
          </p:cNvSpPr>
          <p:nvPr/>
        </p:nvSpPr>
        <p:spPr bwMode="auto">
          <a:xfrm>
            <a:off x="9764396" y="3667125"/>
            <a:ext cx="584835" cy="537210"/>
          </a:xfrm>
          <a:custGeom>
            <a:avLst/>
            <a:gdLst>
              <a:gd name="T0" fmla="*/ 153 w 192"/>
              <a:gd name="T1" fmla="*/ 6 h 176"/>
              <a:gd name="T2" fmla="*/ 151 w 192"/>
              <a:gd name="T3" fmla="*/ 3 h 176"/>
              <a:gd name="T4" fmla="*/ 147 w 192"/>
              <a:gd name="T5" fmla="*/ 0 h 176"/>
              <a:gd name="T6" fmla="*/ 44 w 192"/>
              <a:gd name="T7" fmla="*/ 0 h 176"/>
              <a:gd name="T8" fmla="*/ 41 w 192"/>
              <a:gd name="T9" fmla="*/ 6 h 176"/>
              <a:gd name="T10" fmla="*/ 39 w 192"/>
              <a:gd name="T11" fmla="*/ 12 h 176"/>
              <a:gd name="T12" fmla="*/ 0 w 192"/>
              <a:gd name="T13" fmla="*/ 53 h 176"/>
              <a:gd name="T14" fmla="*/ 66 w 192"/>
              <a:gd name="T15" fmla="*/ 100 h 176"/>
              <a:gd name="T16" fmla="*/ 89 w 192"/>
              <a:gd name="T17" fmla="*/ 118 h 176"/>
              <a:gd name="T18" fmla="*/ 86 w 192"/>
              <a:gd name="T19" fmla="*/ 129 h 176"/>
              <a:gd name="T20" fmla="*/ 89 w 192"/>
              <a:gd name="T21" fmla="*/ 132 h 176"/>
              <a:gd name="T22" fmla="*/ 70 w 192"/>
              <a:gd name="T23" fmla="*/ 166 h 176"/>
              <a:gd name="T24" fmla="*/ 58 w 192"/>
              <a:gd name="T25" fmla="*/ 167 h 176"/>
              <a:gd name="T26" fmla="*/ 55 w 192"/>
              <a:gd name="T27" fmla="*/ 168 h 176"/>
              <a:gd name="T28" fmla="*/ 53 w 192"/>
              <a:gd name="T29" fmla="*/ 175 h 176"/>
              <a:gd name="T30" fmla="*/ 137 w 192"/>
              <a:gd name="T31" fmla="*/ 176 h 176"/>
              <a:gd name="T32" fmla="*/ 138 w 192"/>
              <a:gd name="T33" fmla="*/ 170 h 176"/>
              <a:gd name="T34" fmla="*/ 134 w 192"/>
              <a:gd name="T35" fmla="*/ 168 h 176"/>
              <a:gd name="T36" fmla="*/ 132 w 192"/>
              <a:gd name="T37" fmla="*/ 166 h 176"/>
              <a:gd name="T38" fmla="*/ 103 w 192"/>
              <a:gd name="T39" fmla="*/ 145 h 176"/>
              <a:gd name="T40" fmla="*/ 103 w 192"/>
              <a:gd name="T41" fmla="*/ 132 h 176"/>
              <a:gd name="T42" fmla="*/ 106 w 192"/>
              <a:gd name="T43" fmla="*/ 121 h 176"/>
              <a:gd name="T44" fmla="*/ 103 w 192"/>
              <a:gd name="T45" fmla="*/ 118 h 176"/>
              <a:gd name="T46" fmla="*/ 147 w 192"/>
              <a:gd name="T47" fmla="*/ 96 h 176"/>
              <a:gd name="T48" fmla="*/ 192 w 192"/>
              <a:gd name="T49" fmla="*/ 12 h 176"/>
              <a:gd name="T50" fmla="*/ 48 w 192"/>
              <a:gd name="T51" fmla="*/ 85 h 176"/>
              <a:gd name="T52" fmla="*/ 11 w 192"/>
              <a:gd name="T53" fmla="*/ 53 h 176"/>
              <a:gd name="T54" fmla="*/ 41 w 192"/>
              <a:gd name="T55" fmla="*/ 23 h 176"/>
              <a:gd name="T56" fmla="*/ 52 w 192"/>
              <a:gd name="T57" fmla="*/ 87 h 176"/>
              <a:gd name="T58" fmla="*/ 181 w 192"/>
              <a:gd name="T59" fmla="*/ 53 h 176"/>
              <a:gd name="T60" fmla="*/ 144 w 192"/>
              <a:gd name="T61" fmla="*/ 85 h 176"/>
              <a:gd name="T62" fmla="*/ 151 w 192"/>
              <a:gd name="T63" fmla="*/ 58 h 176"/>
              <a:gd name="T64" fmla="*/ 181 w 192"/>
              <a:gd name="T65" fmla="*/ 2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76">
                <a:moveTo>
                  <a:pt x="153" y="12"/>
                </a:moveTo>
                <a:cubicBezTo>
                  <a:pt x="153" y="6"/>
                  <a:pt x="153" y="6"/>
                  <a:pt x="153" y="6"/>
                </a:cubicBezTo>
                <a:cubicBezTo>
                  <a:pt x="151" y="6"/>
                  <a:pt x="151" y="6"/>
                  <a:pt x="151" y="6"/>
                </a:cubicBezTo>
                <a:cubicBezTo>
                  <a:pt x="151" y="3"/>
                  <a:pt x="151" y="3"/>
                  <a:pt x="151" y="3"/>
                </a:cubicBezTo>
                <a:cubicBezTo>
                  <a:pt x="151" y="1"/>
                  <a:pt x="150" y="0"/>
                  <a:pt x="148" y="0"/>
                </a:cubicBezTo>
                <a:cubicBezTo>
                  <a:pt x="147" y="0"/>
                  <a:pt x="147" y="0"/>
                  <a:pt x="147" y="0"/>
                </a:cubicBezTo>
                <a:cubicBezTo>
                  <a:pt x="45" y="0"/>
                  <a:pt x="45" y="0"/>
                  <a:pt x="45" y="0"/>
                </a:cubicBezTo>
                <a:cubicBezTo>
                  <a:pt x="44" y="0"/>
                  <a:pt x="44" y="0"/>
                  <a:pt x="44" y="0"/>
                </a:cubicBezTo>
                <a:cubicBezTo>
                  <a:pt x="42" y="0"/>
                  <a:pt x="41" y="1"/>
                  <a:pt x="41" y="3"/>
                </a:cubicBezTo>
                <a:cubicBezTo>
                  <a:pt x="41" y="6"/>
                  <a:pt x="41" y="6"/>
                  <a:pt x="41" y="6"/>
                </a:cubicBezTo>
                <a:cubicBezTo>
                  <a:pt x="39" y="6"/>
                  <a:pt x="39" y="6"/>
                  <a:pt x="39" y="6"/>
                </a:cubicBezTo>
                <a:cubicBezTo>
                  <a:pt x="39" y="12"/>
                  <a:pt x="39" y="12"/>
                  <a:pt x="39" y="12"/>
                </a:cubicBezTo>
                <a:cubicBezTo>
                  <a:pt x="0" y="12"/>
                  <a:pt x="0" y="12"/>
                  <a:pt x="0" y="12"/>
                </a:cubicBezTo>
                <a:cubicBezTo>
                  <a:pt x="0" y="12"/>
                  <a:pt x="0" y="43"/>
                  <a:pt x="0" y="53"/>
                </a:cubicBezTo>
                <a:cubicBezTo>
                  <a:pt x="0" y="73"/>
                  <a:pt x="26" y="91"/>
                  <a:pt x="45" y="96"/>
                </a:cubicBezTo>
                <a:cubicBezTo>
                  <a:pt x="53" y="98"/>
                  <a:pt x="60" y="99"/>
                  <a:pt x="66" y="100"/>
                </a:cubicBezTo>
                <a:cubicBezTo>
                  <a:pt x="77" y="108"/>
                  <a:pt x="87" y="114"/>
                  <a:pt x="89" y="118"/>
                </a:cubicBezTo>
                <a:cubicBezTo>
                  <a:pt x="89" y="118"/>
                  <a:pt x="89" y="118"/>
                  <a:pt x="89" y="118"/>
                </a:cubicBezTo>
                <a:cubicBezTo>
                  <a:pt x="87" y="118"/>
                  <a:pt x="86" y="120"/>
                  <a:pt x="86" y="121"/>
                </a:cubicBezTo>
                <a:cubicBezTo>
                  <a:pt x="86" y="129"/>
                  <a:pt x="86" y="129"/>
                  <a:pt x="86" y="129"/>
                </a:cubicBezTo>
                <a:cubicBezTo>
                  <a:pt x="86" y="130"/>
                  <a:pt x="87" y="132"/>
                  <a:pt x="89" y="132"/>
                </a:cubicBezTo>
                <a:cubicBezTo>
                  <a:pt x="89" y="132"/>
                  <a:pt x="89" y="132"/>
                  <a:pt x="89" y="132"/>
                </a:cubicBezTo>
                <a:cubicBezTo>
                  <a:pt x="89" y="137"/>
                  <a:pt x="89" y="142"/>
                  <a:pt x="89" y="145"/>
                </a:cubicBezTo>
                <a:cubicBezTo>
                  <a:pt x="89" y="157"/>
                  <a:pt x="79" y="166"/>
                  <a:pt x="70" y="166"/>
                </a:cubicBezTo>
                <a:cubicBezTo>
                  <a:pt x="67" y="166"/>
                  <a:pt x="62" y="166"/>
                  <a:pt x="60" y="166"/>
                </a:cubicBezTo>
                <a:cubicBezTo>
                  <a:pt x="58" y="166"/>
                  <a:pt x="58" y="166"/>
                  <a:pt x="58" y="167"/>
                </a:cubicBezTo>
                <a:cubicBezTo>
                  <a:pt x="58" y="168"/>
                  <a:pt x="58" y="168"/>
                  <a:pt x="58" y="168"/>
                </a:cubicBezTo>
                <a:cubicBezTo>
                  <a:pt x="55" y="168"/>
                  <a:pt x="55" y="168"/>
                  <a:pt x="55" y="168"/>
                </a:cubicBezTo>
                <a:cubicBezTo>
                  <a:pt x="54" y="168"/>
                  <a:pt x="53" y="169"/>
                  <a:pt x="53" y="170"/>
                </a:cubicBezTo>
                <a:cubicBezTo>
                  <a:pt x="53" y="171"/>
                  <a:pt x="53" y="175"/>
                  <a:pt x="53" y="175"/>
                </a:cubicBezTo>
                <a:cubicBezTo>
                  <a:pt x="53" y="175"/>
                  <a:pt x="54" y="176"/>
                  <a:pt x="55" y="176"/>
                </a:cubicBezTo>
                <a:cubicBezTo>
                  <a:pt x="137" y="176"/>
                  <a:pt x="137" y="176"/>
                  <a:pt x="137" y="176"/>
                </a:cubicBezTo>
                <a:cubicBezTo>
                  <a:pt x="138" y="176"/>
                  <a:pt x="138" y="175"/>
                  <a:pt x="138" y="175"/>
                </a:cubicBezTo>
                <a:cubicBezTo>
                  <a:pt x="138" y="174"/>
                  <a:pt x="138" y="170"/>
                  <a:pt x="138" y="170"/>
                </a:cubicBezTo>
                <a:cubicBezTo>
                  <a:pt x="138" y="169"/>
                  <a:pt x="138" y="168"/>
                  <a:pt x="137" y="168"/>
                </a:cubicBezTo>
                <a:cubicBezTo>
                  <a:pt x="134" y="168"/>
                  <a:pt x="134" y="168"/>
                  <a:pt x="134" y="168"/>
                </a:cubicBezTo>
                <a:cubicBezTo>
                  <a:pt x="134" y="168"/>
                  <a:pt x="134" y="168"/>
                  <a:pt x="134" y="167"/>
                </a:cubicBezTo>
                <a:cubicBezTo>
                  <a:pt x="134" y="166"/>
                  <a:pt x="134" y="166"/>
                  <a:pt x="132" y="166"/>
                </a:cubicBezTo>
                <a:cubicBezTo>
                  <a:pt x="130" y="166"/>
                  <a:pt x="125" y="166"/>
                  <a:pt x="122" y="166"/>
                </a:cubicBezTo>
                <a:cubicBezTo>
                  <a:pt x="113" y="166"/>
                  <a:pt x="103" y="157"/>
                  <a:pt x="103" y="145"/>
                </a:cubicBezTo>
                <a:cubicBezTo>
                  <a:pt x="103" y="142"/>
                  <a:pt x="103" y="137"/>
                  <a:pt x="103" y="132"/>
                </a:cubicBezTo>
                <a:cubicBezTo>
                  <a:pt x="103" y="132"/>
                  <a:pt x="103" y="132"/>
                  <a:pt x="103" y="132"/>
                </a:cubicBezTo>
                <a:cubicBezTo>
                  <a:pt x="105" y="132"/>
                  <a:pt x="106" y="130"/>
                  <a:pt x="106" y="129"/>
                </a:cubicBezTo>
                <a:cubicBezTo>
                  <a:pt x="106" y="121"/>
                  <a:pt x="106" y="121"/>
                  <a:pt x="106" y="121"/>
                </a:cubicBezTo>
                <a:cubicBezTo>
                  <a:pt x="106" y="120"/>
                  <a:pt x="105" y="118"/>
                  <a:pt x="103" y="118"/>
                </a:cubicBezTo>
                <a:cubicBezTo>
                  <a:pt x="103" y="118"/>
                  <a:pt x="103" y="118"/>
                  <a:pt x="103" y="118"/>
                </a:cubicBezTo>
                <a:cubicBezTo>
                  <a:pt x="105" y="114"/>
                  <a:pt x="115" y="108"/>
                  <a:pt x="126" y="100"/>
                </a:cubicBezTo>
                <a:cubicBezTo>
                  <a:pt x="132" y="99"/>
                  <a:pt x="139" y="98"/>
                  <a:pt x="147" y="96"/>
                </a:cubicBezTo>
                <a:cubicBezTo>
                  <a:pt x="166" y="91"/>
                  <a:pt x="192" y="73"/>
                  <a:pt x="192" y="53"/>
                </a:cubicBezTo>
                <a:cubicBezTo>
                  <a:pt x="192" y="43"/>
                  <a:pt x="192" y="12"/>
                  <a:pt x="192" y="12"/>
                </a:cubicBezTo>
                <a:lnTo>
                  <a:pt x="153" y="12"/>
                </a:lnTo>
                <a:close/>
                <a:moveTo>
                  <a:pt x="48" y="85"/>
                </a:moveTo>
                <a:cubicBezTo>
                  <a:pt x="40" y="83"/>
                  <a:pt x="30" y="78"/>
                  <a:pt x="22" y="72"/>
                </a:cubicBezTo>
                <a:cubicBezTo>
                  <a:pt x="15" y="66"/>
                  <a:pt x="11" y="59"/>
                  <a:pt x="11" y="53"/>
                </a:cubicBezTo>
                <a:cubicBezTo>
                  <a:pt x="11" y="23"/>
                  <a:pt x="11" y="23"/>
                  <a:pt x="11" y="23"/>
                </a:cubicBezTo>
                <a:cubicBezTo>
                  <a:pt x="41" y="23"/>
                  <a:pt x="41" y="23"/>
                  <a:pt x="41" y="23"/>
                </a:cubicBezTo>
                <a:cubicBezTo>
                  <a:pt x="41" y="32"/>
                  <a:pt x="41" y="47"/>
                  <a:pt x="41" y="58"/>
                </a:cubicBezTo>
                <a:cubicBezTo>
                  <a:pt x="41" y="69"/>
                  <a:pt x="46" y="79"/>
                  <a:pt x="52" y="87"/>
                </a:cubicBezTo>
                <a:cubicBezTo>
                  <a:pt x="51" y="86"/>
                  <a:pt x="50" y="86"/>
                  <a:pt x="48" y="85"/>
                </a:cubicBezTo>
                <a:close/>
                <a:moveTo>
                  <a:pt x="181" y="53"/>
                </a:moveTo>
                <a:cubicBezTo>
                  <a:pt x="181" y="59"/>
                  <a:pt x="177" y="66"/>
                  <a:pt x="169" y="72"/>
                </a:cubicBezTo>
                <a:cubicBezTo>
                  <a:pt x="162" y="78"/>
                  <a:pt x="152" y="83"/>
                  <a:pt x="144" y="85"/>
                </a:cubicBezTo>
                <a:cubicBezTo>
                  <a:pt x="142" y="86"/>
                  <a:pt x="141" y="86"/>
                  <a:pt x="139" y="87"/>
                </a:cubicBezTo>
                <a:cubicBezTo>
                  <a:pt x="146" y="79"/>
                  <a:pt x="151" y="69"/>
                  <a:pt x="151" y="58"/>
                </a:cubicBezTo>
                <a:cubicBezTo>
                  <a:pt x="151" y="47"/>
                  <a:pt x="151" y="32"/>
                  <a:pt x="151" y="23"/>
                </a:cubicBezTo>
                <a:cubicBezTo>
                  <a:pt x="181" y="23"/>
                  <a:pt x="181" y="23"/>
                  <a:pt x="181" y="23"/>
                </a:cubicBezTo>
                <a:lnTo>
                  <a:pt x="181" y="53"/>
                </a:ln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8" name="Freeform 69">
            <a:extLst>
              <a:ext uri="{FF2B5EF4-FFF2-40B4-BE49-F238E27FC236}">
                <a16:creationId xmlns:a16="http://schemas.microsoft.com/office/drawing/2014/main" id="{93C48793-056A-495C-ABE7-37020B9B3625}"/>
              </a:ext>
            </a:extLst>
          </p:cNvPr>
          <p:cNvSpPr>
            <a:spLocks noEditPoints="1"/>
          </p:cNvSpPr>
          <p:nvPr/>
        </p:nvSpPr>
        <p:spPr bwMode="auto">
          <a:xfrm>
            <a:off x="3744595" y="3517900"/>
            <a:ext cx="680720" cy="718820"/>
          </a:xfrm>
          <a:custGeom>
            <a:avLst/>
            <a:gdLst>
              <a:gd name="T0" fmla="*/ 101 w 167"/>
              <a:gd name="T1" fmla="*/ 151 h 176"/>
              <a:gd name="T2" fmla="*/ 64 w 167"/>
              <a:gd name="T3" fmla="*/ 148 h 176"/>
              <a:gd name="T4" fmla="*/ 103 w 167"/>
              <a:gd name="T5" fmla="*/ 148 h 176"/>
              <a:gd name="T6" fmla="*/ 64 w 167"/>
              <a:gd name="T7" fmla="*/ 166 h 176"/>
              <a:gd name="T8" fmla="*/ 70 w 167"/>
              <a:gd name="T9" fmla="*/ 171 h 176"/>
              <a:gd name="T10" fmla="*/ 94 w 167"/>
              <a:gd name="T11" fmla="*/ 176 h 176"/>
              <a:gd name="T12" fmla="*/ 101 w 167"/>
              <a:gd name="T13" fmla="*/ 171 h 176"/>
              <a:gd name="T14" fmla="*/ 101 w 167"/>
              <a:gd name="T15" fmla="*/ 163 h 176"/>
              <a:gd name="T16" fmla="*/ 64 w 167"/>
              <a:gd name="T17" fmla="*/ 157 h 176"/>
              <a:gd name="T18" fmla="*/ 101 w 167"/>
              <a:gd name="T19" fmla="*/ 161 h 176"/>
              <a:gd name="T20" fmla="*/ 101 w 167"/>
              <a:gd name="T21" fmla="*/ 153 h 176"/>
              <a:gd name="T22" fmla="*/ 102 w 167"/>
              <a:gd name="T23" fmla="*/ 141 h 176"/>
              <a:gd name="T24" fmla="*/ 40 w 167"/>
              <a:gd name="T25" fmla="*/ 84 h 176"/>
              <a:gd name="T26" fmla="*/ 100 w 167"/>
              <a:gd name="T27" fmla="*/ 96 h 176"/>
              <a:gd name="T28" fmla="*/ 85 w 167"/>
              <a:gd name="T29" fmla="*/ 72 h 176"/>
              <a:gd name="T30" fmla="*/ 99 w 167"/>
              <a:gd name="T31" fmla="*/ 67 h 176"/>
              <a:gd name="T32" fmla="*/ 90 w 167"/>
              <a:gd name="T33" fmla="*/ 56 h 176"/>
              <a:gd name="T34" fmla="*/ 69 w 167"/>
              <a:gd name="T35" fmla="*/ 77 h 176"/>
              <a:gd name="T36" fmla="*/ 83 w 167"/>
              <a:gd name="T37" fmla="*/ 101 h 176"/>
              <a:gd name="T38" fmla="*/ 68 w 167"/>
              <a:gd name="T39" fmla="*/ 106 h 176"/>
              <a:gd name="T40" fmla="*/ 79 w 167"/>
              <a:gd name="T41" fmla="*/ 118 h 176"/>
              <a:gd name="T42" fmla="*/ 100 w 167"/>
              <a:gd name="T43" fmla="*/ 96 h 176"/>
              <a:gd name="T44" fmla="*/ 121 w 167"/>
              <a:gd name="T45" fmla="*/ 27 h 176"/>
              <a:gd name="T46" fmla="*/ 121 w 167"/>
              <a:gd name="T47" fmla="*/ 12 h 176"/>
              <a:gd name="T48" fmla="*/ 24 w 167"/>
              <a:gd name="T49" fmla="*/ 113 h 176"/>
              <a:gd name="T50" fmla="*/ 15 w 167"/>
              <a:gd name="T51" fmla="*/ 126 h 176"/>
              <a:gd name="T52" fmla="*/ 29 w 167"/>
              <a:gd name="T53" fmla="*/ 114 h 176"/>
              <a:gd name="T54" fmla="*/ 143 w 167"/>
              <a:gd name="T55" fmla="*/ 52 h 176"/>
              <a:gd name="T56" fmla="*/ 152 w 167"/>
              <a:gd name="T57" fmla="*/ 40 h 176"/>
              <a:gd name="T58" fmla="*/ 142 w 167"/>
              <a:gd name="T59" fmla="*/ 53 h 176"/>
              <a:gd name="T60" fmla="*/ 4 w 167"/>
              <a:gd name="T61" fmla="*/ 79 h 176"/>
              <a:gd name="T62" fmla="*/ 17 w 167"/>
              <a:gd name="T63" fmla="*/ 86 h 176"/>
              <a:gd name="T64" fmla="*/ 151 w 167"/>
              <a:gd name="T65" fmla="*/ 79 h 176"/>
              <a:gd name="T66" fmla="*/ 163 w 167"/>
              <a:gd name="T67" fmla="*/ 86 h 176"/>
              <a:gd name="T68" fmla="*/ 28 w 167"/>
              <a:gd name="T69" fmla="*/ 46 h 176"/>
              <a:gd name="T70" fmla="*/ 13 w 167"/>
              <a:gd name="T71" fmla="*/ 46 h 176"/>
              <a:gd name="T72" fmla="*/ 29 w 167"/>
              <a:gd name="T73" fmla="*/ 52 h 176"/>
              <a:gd name="T74" fmla="*/ 143 w 167"/>
              <a:gd name="T75" fmla="*/ 113 h 176"/>
              <a:gd name="T76" fmla="*/ 152 w 167"/>
              <a:gd name="T77" fmla="*/ 126 h 176"/>
              <a:gd name="T78" fmla="*/ 155 w 167"/>
              <a:gd name="T79" fmla="*/ 120 h 176"/>
              <a:gd name="T80" fmla="*/ 52 w 167"/>
              <a:gd name="T81" fmla="*/ 28 h 176"/>
              <a:gd name="T82" fmla="*/ 42 w 167"/>
              <a:gd name="T83" fmla="*/ 11 h 176"/>
              <a:gd name="T84" fmla="*/ 47 w 167"/>
              <a:gd name="T85" fmla="*/ 27 h 176"/>
              <a:gd name="T86" fmla="*/ 88 w 167"/>
              <a:gd name="T87" fmla="*/ 3 h 176"/>
              <a:gd name="T88" fmla="*/ 81 w 167"/>
              <a:gd name="T89"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76">
                <a:moveTo>
                  <a:pt x="103" y="148"/>
                </a:moveTo>
                <a:cubicBezTo>
                  <a:pt x="103" y="148"/>
                  <a:pt x="103" y="148"/>
                  <a:pt x="103" y="148"/>
                </a:cubicBezTo>
                <a:cubicBezTo>
                  <a:pt x="103" y="150"/>
                  <a:pt x="102" y="151"/>
                  <a:pt x="101" y="151"/>
                </a:cubicBezTo>
                <a:cubicBezTo>
                  <a:pt x="68" y="151"/>
                  <a:pt x="68" y="151"/>
                  <a:pt x="68" y="151"/>
                </a:cubicBezTo>
                <a:cubicBezTo>
                  <a:pt x="66" y="151"/>
                  <a:pt x="64" y="150"/>
                  <a:pt x="64" y="148"/>
                </a:cubicBezTo>
                <a:cubicBezTo>
                  <a:pt x="64" y="148"/>
                  <a:pt x="64" y="148"/>
                  <a:pt x="64" y="148"/>
                </a:cubicBezTo>
                <a:cubicBezTo>
                  <a:pt x="64" y="146"/>
                  <a:pt x="66" y="144"/>
                  <a:pt x="68" y="144"/>
                </a:cubicBezTo>
                <a:cubicBezTo>
                  <a:pt x="101" y="144"/>
                  <a:pt x="101" y="144"/>
                  <a:pt x="101" y="144"/>
                </a:cubicBezTo>
                <a:cubicBezTo>
                  <a:pt x="102" y="144"/>
                  <a:pt x="103" y="146"/>
                  <a:pt x="103" y="148"/>
                </a:cubicBezTo>
                <a:close/>
                <a:moveTo>
                  <a:pt x="101" y="163"/>
                </a:moveTo>
                <a:cubicBezTo>
                  <a:pt x="68" y="163"/>
                  <a:pt x="68" y="163"/>
                  <a:pt x="68" y="163"/>
                </a:cubicBezTo>
                <a:cubicBezTo>
                  <a:pt x="66" y="163"/>
                  <a:pt x="64" y="164"/>
                  <a:pt x="64" y="166"/>
                </a:cubicBezTo>
                <a:cubicBezTo>
                  <a:pt x="64" y="168"/>
                  <a:pt x="64" y="168"/>
                  <a:pt x="64" y="168"/>
                </a:cubicBezTo>
                <a:cubicBezTo>
                  <a:pt x="64" y="170"/>
                  <a:pt x="66" y="171"/>
                  <a:pt x="68" y="171"/>
                </a:cubicBezTo>
                <a:cubicBezTo>
                  <a:pt x="70" y="171"/>
                  <a:pt x="70" y="171"/>
                  <a:pt x="70" y="171"/>
                </a:cubicBezTo>
                <a:cubicBezTo>
                  <a:pt x="70" y="172"/>
                  <a:pt x="70" y="172"/>
                  <a:pt x="70" y="172"/>
                </a:cubicBezTo>
                <a:cubicBezTo>
                  <a:pt x="70" y="174"/>
                  <a:pt x="72" y="176"/>
                  <a:pt x="74" y="176"/>
                </a:cubicBezTo>
                <a:cubicBezTo>
                  <a:pt x="94" y="176"/>
                  <a:pt x="94" y="176"/>
                  <a:pt x="94" y="176"/>
                </a:cubicBezTo>
                <a:cubicBezTo>
                  <a:pt x="96" y="176"/>
                  <a:pt x="97" y="174"/>
                  <a:pt x="97" y="172"/>
                </a:cubicBezTo>
                <a:cubicBezTo>
                  <a:pt x="97" y="171"/>
                  <a:pt x="97" y="171"/>
                  <a:pt x="97" y="171"/>
                </a:cubicBezTo>
                <a:cubicBezTo>
                  <a:pt x="101" y="171"/>
                  <a:pt x="101" y="171"/>
                  <a:pt x="101" y="171"/>
                </a:cubicBezTo>
                <a:cubicBezTo>
                  <a:pt x="102" y="171"/>
                  <a:pt x="103" y="170"/>
                  <a:pt x="103" y="168"/>
                </a:cubicBezTo>
                <a:cubicBezTo>
                  <a:pt x="103" y="166"/>
                  <a:pt x="103" y="166"/>
                  <a:pt x="103" y="166"/>
                </a:cubicBezTo>
                <a:cubicBezTo>
                  <a:pt x="103" y="164"/>
                  <a:pt x="102" y="163"/>
                  <a:pt x="101" y="163"/>
                </a:cubicBezTo>
                <a:close/>
                <a:moveTo>
                  <a:pt x="101" y="153"/>
                </a:moveTo>
                <a:cubicBezTo>
                  <a:pt x="68" y="153"/>
                  <a:pt x="68" y="153"/>
                  <a:pt x="68" y="153"/>
                </a:cubicBezTo>
                <a:cubicBezTo>
                  <a:pt x="66" y="153"/>
                  <a:pt x="64" y="155"/>
                  <a:pt x="64" y="157"/>
                </a:cubicBezTo>
                <a:cubicBezTo>
                  <a:pt x="64" y="157"/>
                  <a:pt x="64" y="157"/>
                  <a:pt x="64" y="157"/>
                </a:cubicBezTo>
                <a:cubicBezTo>
                  <a:pt x="64" y="159"/>
                  <a:pt x="66" y="161"/>
                  <a:pt x="68" y="161"/>
                </a:cubicBezTo>
                <a:cubicBezTo>
                  <a:pt x="101" y="161"/>
                  <a:pt x="101" y="161"/>
                  <a:pt x="101" y="161"/>
                </a:cubicBezTo>
                <a:cubicBezTo>
                  <a:pt x="102" y="161"/>
                  <a:pt x="103" y="159"/>
                  <a:pt x="103" y="157"/>
                </a:cubicBezTo>
                <a:cubicBezTo>
                  <a:pt x="103" y="157"/>
                  <a:pt x="103" y="157"/>
                  <a:pt x="103" y="157"/>
                </a:cubicBezTo>
                <a:cubicBezTo>
                  <a:pt x="103" y="155"/>
                  <a:pt x="102" y="153"/>
                  <a:pt x="101" y="153"/>
                </a:cubicBezTo>
                <a:close/>
                <a:moveTo>
                  <a:pt x="128" y="84"/>
                </a:moveTo>
                <a:cubicBezTo>
                  <a:pt x="128" y="96"/>
                  <a:pt x="123" y="106"/>
                  <a:pt x="116" y="114"/>
                </a:cubicBezTo>
                <a:cubicBezTo>
                  <a:pt x="101" y="131"/>
                  <a:pt x="110" y="141"/>
                  <a:pt x="102" y="141"/>
                </a:cubicBezTo>
                <a:cubicBezTo>
                  <a:pt x="66" y="141"/>
                  <a:pt x="66" y="141"/>
                  <a:pt x="66" y="141"/>
                </a:cubicBezTo>
                <a:cubicBezTo>
                  <a:pt x="58" y="141"/>
                  <a:pt x="66" y="131"/>
                  <a:pt x="52" y="114"/>
                </a:cubicBezTo>
                <a:cubicBezTo>
                  <a:pt x="45" y="106"/>
                  <a:pt x="40" y="96"/>
                  <a:pt x="40" y="84"/>
                </a:cubicBezTo>
                <a:cubicBezTo>
                  <a:pt x="40" y="61"/>
                  <a:pt x="60" y="41"/>
                  <a:pt x="84" y="41"/>
                </a:cubicBezTo>
                <a:cubicBezTo>
                  <a:pt x="108" y="41"/>
                  <a:pt x="128" y="61"/>
                  <a:pt x="128" y="84"/>
                </a:cubicBezTo>
                <a:close/>
                <a:moveTo>
                  <a:pt x="100" y="96"/>
                </a:moveTo>
                <a:cubicBezTo>
                  <a:pt x="100" y="87"/>
                  <a:pt x="93" y="83"/>
                  <a:pt x="88" y="81"/>
                </a:cubicBezTo>
                <a:cubicBezTo>
                  <a:pt x="81" y="79"/>
                  <a:pt x="81" y="77"/>
                  <a:pt x="81" y="76"/>
                </a:cubicBezTo>
                <a:cubicBezTo>
                  <a:pt x="81" y="74"/>
                  <a:pt x="82" y="72"/>
                  <a:pt x="85" y="72"/>
                </a:cubicBezTo>
                <a:cubicBezTo>
                  <a:pt x="89" y="72"/>
                  <a:pt x="91" y="74"/>
                  <a:pt x="92" y="75"/>
                </a:cubicBezTo>
                <a:cubicBezTo>
                  <a:pt x="95" y="76"/>
                  <a:pt x="95" y="76"/>
                  <a:pt x="95" y="76"/>
                </a:cubicBezTo>
                <a:cubicBezTo>
                  <a:pt x="99" y="67"/>
                  <a:pt x="99" y="67"/>
                  <a:pt x="99" y="67"/>
                </a:cubicBezTo>
                <a:cubicBezTo>
                  <a:pt x="97" y="65"/>
                  <a:pt x="97" y="65"/>
                  <a:pt x="97" y="65"/>
                </a:cubicBezTo>
                <a:cubicBezTo>
                  <a:pt x="95" y="64"/>
                  <a:pt x="92" y="63"/>
                  <a:pt x="90" y="62"/>
                </a:cubicBezTo>
                <a:cubicBezTo>
                  <a:pt x="90" y="56"/>
                  <a:pt x="90" y="56"/>
                  <a:pt x="90" y="56"/>
                </a:cubicBezTo>
                <a:cubicBezTo>
                  <a:pt x="80" y="56"/>
                  <a:pt x="80" y="56"/>
                  <a:pt x="80" y="56"/>
                </a:cubicBezTo>
                <a:cubicBezTo>
                  <a:pt x="80" y="63"/>
                  <a:pt x="80" y="63"/>
                  <a:pt x="80" y="63"/>
                </a:cubicBezTo>
                <a:cubicBezTo>
                  <a:pt x="73" y="65"/>
                  <a:pt x="69" y="71"/>
                  <a:pt x="69" y="77"/>
                </a:cubicBezTo>
                <a:cubicBezTo>
                  <a:pt x="69" y="85"/>
                  <a:pt x="76" y="89"/>
                  <a:pt x="82" y="91"/>
                </a:cubicBezTo>
                <a:cubicBezTo>
                  <a:pt x="88" y="93"/>
                  <a:pt x="88" y="95"/>
                  <a:pt x="88" y="97"/>
                </a:cubicBezTo>
                <a:cubicBezTo>
                  <a:pt x="88" y="99"/>
                  <a:pt x="86" y="101"/>
                  <a:pt x="83" y="101"/>
                </a:cubicBezTo>
                <a:cubicBezTo>
                  <a:pt x="80" y="101"/>
                  <a:pt x="77" y="100"/>
                  <a:pt x="74" y="98"/>
                </a:cubicBezTo>
                <a:cubicBezTo>
                  <a:pt x="71" y="96"/>
                  <a:pt x="71" y="96"/>
                  <a:pt x="71" y="96"/>
                </a:cubicBezTo>
                <a:cubicBezTo>
                  <a:pt x="68" y="106"/>
                  <a:pt x="68" y="106"/>
                  <a:pt x="68" y="106"/>
                </a:cubicBezTo>
                <a:cubicBezTo>
                  <a:pt x="70" y="108"/>
                  <a:pt x="70" y="108"/>
                  <a:pt x="70" y="108"/>
                </a:cubicBezTo>
                <a:cubicBezTo>
                  <a:pt x="72" y="109"/>
                  <a:pt x="75" y="111"/>
                  <a:pt x="79" y="111"/>
                </a:cubicBezTo>
                <a:cubicBezTo>
                  <a:pt x="79" y="118"/>
                  <a:pt x="79" y="118"/>
                  <a:pt x="79" y="118"/>
                </a:cubicBezTo>
                <a:cubicBezTo>
                  <a:pt x="89" y="118"/>
                  <a:pt x="89" y="118"/>
                  <a:pt x="89" y="118"/>
                </a:cubicBezTo>
                <a:cubicBezTo>
                  <a:pt x="89" y="111"/>
                  <a:pt x="89" y="111"/>
                  <a:pt x="89" y="111"/>
                </a:cubicBezTo>
                <a:cubicBezTo>
                  <a:pt x="96" y="108"/>
                  <a:pt x="100" y="103"/>
                  <a:pt x="100" y="96"/>
                </a:cubicBezTo>
                <a:close/>
                <a:moveTo>
                  <a:pt x="116" y="28"/>
                </a:moveTo>
                <a:cubicBezTo>
                  <a:pt x="116" y="28"/>
                  <a:pt x="117" y="29"/>
                  <a:pt x="118" y="29"/>
                </a:cubicBezTo>
                <a:cubicBezTo>
                  <a:pt x="119" y="29"/>
                  <a:pt x="120" y="28"/>
                  <a:pt x="121" y="27"/>
                </a:cubicBezTo>
                <a:cubicBezTo>
                  <a:pt x="127" y="15"/>
                  <a:pt x="127" y="15"/>
                  <a:pt x="127" y="15"/>
                </a:cubicBezTo>
                <a:cubicBezTo>
                  <a:pt x="128" y="13"/>
                  <a:pt x="127" y="12"/>
                  <a:pt x="126" y="11"/>
                </a:cubicBezTo>
                <a:cubicBezTo>
                  <a:pt x="124" y="10"/>
                  <a:pt x="121" y="10"/>
                  <a:pt x="121" y="12"/>
                </a:cubicBezTo>
                <a:cubicBezTo>
                  <a:pt x="114" y="23"/>
                  <a:pt x="114" y="23"/>
                  <a:pt x="114" y="23"/>
                </a:cubicBezTo>
                <a:cubicBezTo>
                  <a:pt x="113" y="24"/>
                  <a:pt x="114" y="27"/>
                  <a:pt x="116" y="28"/>
                </a:cubicBezTo>
                <a:close/>
                <a:moveTo>
                  <a:pt x="24" y="113"/>
                </a:moveTo>
                <a:cubicBezTo>
                  <a:pt x="13" y="120"/>
                  <a:pt x="13" y="120"/>
                  <a:pt x="13" y="120"/>
                </a:cubicBezTo>
                <a:cubicBezTo>
                  <a:pt x="11" y="121"/>
                  <a:pt x="10" y="122"/>
                  <a:pt x="11" y="124"/>
                </a:cubicBezTo>
                <a:cubicBezTo>
                  <a:pt x="12" y="125"/>
                  <a:pt x="13" y="126"/>
                  <a:pt x="15" y="126"/>
                </a:cubicBezTo>
                <a:cubicBezTo>
                  <a:pt x="15" y="126"/>
                  <a:pt x="16" y="126"/>
                  <a:pt x="17" y="126"/>
                </a:cubicBezTo>
                <a:cubicBezTo>
                  <a:pt x="28" y="120"/>
                  <a:pt x="28" y="120"/>
                  <a:pt x="28" y="120"/>
                </a:cubicBezTo>
                <a:cubicBezTo>
                  <a:pt x="30" y="119"/>
                  <a:pt x="30" y="116"/>
                  <a:pt x="29" y="114"/>
                </a:cubicBezTo>
                <a:cubicBezTo>
                  <a:pt x="28" y="112"/>
                  <a:pt x="26" y="112"/>
                  <a:pt x="24" y="113"/>
                </a:cubicBezTo>
                <a:close/>
                <a:moveTo>
                  <a:pt x="142" y="53"/>
                </a:moveTo>
                <a:cubicBezTo>
                  <a:pt x="142" y="53"/>
                  <a:pt x="143" y="52"/>
                  <a:pt x="143" y="52"/>
                </a:cubicBezTo>
                <a:cubicBezTo>
                  <a:pt x="155" y="46"/>
                  <a:pt x="155" y="46"/>
                  <a:pt x="155" y="46"/>
                </a:cubicBezTo>
                <a:cubicBezTo>
                  <a:pt x="157" y="45"/>
                  <a:pt x="157" y="42"/>
                  <a:pt x="156" y="41"/>
                </a:cubicBezTo>
                <a:cubicBezTo>
                  <a:pt x="155" y="40"/>
                  <a:pt x="153" y="39"/>
                  <a:pt x="152" y="40"/>
                </a:cubicBezTo>
                <a:cubicBezTo>
                  <a:pt x="140" y="46"/>
                  <a:pt x="140" y="46"/>
                  <a:pt x="140" y="46"/>
                </a:cubicBezTo>
                <a:cubicBezTo>
                  <a:pt x="139" y="47"/>
                  <a:pt x="138" y="50"/>
                  <a:pt x="139" y="52"/>
                </a:cubicBezTo>
                <a:cubicBezTo>
                  <a:pt x="140" y="52"/>
                  <a:pt x="141" y="53"/>
                  <a:pt x="142" y="53"/>
                </a:cubicBezTo>
                <a:close/>
                <a:moveTo>
                  <a:pt x="20" y="82"/>
                </a:moveTo>
                <a:cubicBezTo>
                  <a:pt x="20" y="81"/>
                  <a:pt x="19" y="79"/>
                  <a:pt x="17" y="79"/>
                </a:cubicBezTo>
                <a:cubicBezTo>
                  <a:pt x="4" y="79"/>
                  <a:pt x="4" y="79"/>
                  <a:pt x="4" y="79"/>
                </a:cubicBezTo>
                <a:cubicBezTo>
                  <a:pt x="2" y="79"/>
                  <a:pt x="0" y="81"/>
                  <a:pt x="0" y="82"/>
                </a:cubicBezTo>
                <a:cubicBezTo>
                  <a:pt x="0" y="85"/>
                  <a:pt x="2" y="86"/>
                  <a:pt x="4" y="86"/>
                </a:cubicBezTo>
                <a:cubicBezTo>
                  <a:pt x="17" y="86"/>
                  <a:pt x="17" y="86"/>
                  <a:pt x="17" y="86"/>
                </a:cubicBezTo>
                <a:cubicBezTo>
                  <a:pt x="19" y="86"/>
                  <a:pt x="20" y="85"/>
                  <a:pt x="20" y="82"/>
                </a:cubicBezTo>
                <a:close/>
                <a:moveTo>
                  <a:pt x="163" y="79"/>
                </a:moveTo>
                <a:cubicBezTo>
                  <a:pt x="151" y="79"/>
                  <a:pt x="151" y="79"/>
                  <a:pt x="151" y="79"/>
                </a:cubicBezTo>
                <a:cubicBezTo>
                  <a:pt x="149" y="79"/>
                  <a:pt x="147" y="81"/>
                  <a:pt x="147" y="82"/>
                </a:cubicBezTo>
                <a:cubicBezTo>
                  <a:pt x="147" y="85"/>
                  <a:pt x="149" y="86"/>
                  <a:pt x="151" y="86"/>
                </a:cubicBezTo>
                <a:cubicBezTo>
                  <a:pt x="163" y="86"/>
                  <a:pt x="163" y="86"/>
                  <a:pt x="163" y="86"/>
                </a:cubicBezTo>
                <a:cubicBezTo>
                  <a:pt x="166" y="86"/>
                  <a:pt x="167" y="85"/>
                  <a:pt x="167" y="82"/>
                </a:cubicBezTo>
                <a:cubicBezTo>
                  <a:pt x="167" y="81"/>
                  <a:pt x="166" y="79"/>
                  <a:pt x="163" y="79"/>
                </a:cubicBezTo>
                <a:close/>
                <a:moveTo>
                  <a:pt x="28" y="46"/>
                </a:moveTo>
                <a:cubicBezTo>
                  <a:pt x="17" y="40"/>
                  <a:pt x="17" y="40"/>
                  <a:pt x="17" y="40"/>
                </a:cubicBezTo>
                <a:cubicBezTo>
                  <a:pt x="15" y="39"/>
                  <a:pt x="12" y="40"/>
                  <a:pt x="11" y="41"/>
                </a:cubicBezTo>
                <a:cubicBezTo>
                  <a:pt x="10" y="42"/>
                  <a:pt x="11" y="45"/>
                  <a:pt x="13" y="46"/>
                </a:cubicBezTo>
                <a:cubicBezTo>
                  <a:pt x="24" y="52"/>
                  <a:pt x="24" y="52"/>
                  <a:pt x="24" y="52"/>
                </a:cubicBezTo>
                <a:cubicBezTo>
                  <a:pt x="25" y="52"/>
                  <a:pt x="25" y="53"/>
                  <a:pt x="26" y="53"/>
                </a:cubicBezTo>
                <a:cubicBezTo>
                  <a:pt x="27" y="53"/>
                  <a:pt x="29" y="52"/>
                  <a:pt x="29" y="52"/>
                </a:cubicBezTo>
                <a:cubicBezTo>
                  <a:pt x="30" y="50"/>
                  <a:pt x="30" y="47"/>
                  <a:pt x="28" y="46"/>
                </a:cubicBezTo>
                <a:close/>
                <a:moveTo>
                  <a:pt x="155" y="120"/>
                </a:moveTo>
                <a:cubicBezTo>
                  <a:pt x="143" y="113"/>
                  <a:pt x="143" y="113"/>
                  <a:pt x="143" y="113"/>
                </a:cubicBezTo>
                <a:cubicBezTo>
                  <a:pt x="142" y="112"/>
                  <a:pt x="140" y="112"/>
                  <a:pt x="139" y="114"/>
                </a:cubicBezTo>
                <a:cubicBezTo>
                  <a:pt x="138" y="116"/>
                  <a:pt x="139" y="119"/>
                  <a:pt x="140" y="120"/>
                </a:cubicBezTo>
                <a:cubicBezTo>
                  <a:pt x="152" y="126"/>
                  <a:pt x="152" y="126"/>
                  <a:pt x="152" y="126"/>
                </a:cubicBezTo>
                <a:cubicBezTo>
                  <a:pt x="152" y="126"/>
                  <a:pt x="152" y="126"/>
                  <a:pt x="153" y="126"/>
                </a:cubicBezTo>
                <a:cubicBezTo>
                  <a:pt x="154" y="126"/>
                  <a:pt x="155" y="125"/>
                  <a:pt x="156" y="124"/>
                </a:cubicBezTo>
                <a:cubicBezTo>
                  <a:pt x="157" y="122"/>
                  <a:pt x="157" y="121"/>
                  <a:pt x="155" y="120"/>
                </a:cubicBezTo>
                <a:close/>
                <a:moveTo>
                  <a:pt x="47" y="27"/>
                </a:moveTo>
                <a:cubicBezTo>
                  <a:pt x="48" y="28"/>
                  <a:pt x="50" y="29"/>
                  <a:pt x="50" y="29"/>
                </a:cubicBezTo>
                <a:cubicBezTo>
                  <a:pt x="51" y="29"/>
                  <a:pt x="51" y="28"/>
                  <a:pt x="52" y="28"/>
                </a:cubicBezTo>
                <a:cubicBezTo>
                  <a:pt x="54" y="27"/>
                  <a:pt x="54" y="24"/>
                  <a:pt x="53" y="23"/>
                </a:cubicBezTo>
                <a:cubicBezTo>
                  <a:pt x="47" y="12"/>
                  <a:pt x="47" y="12"/>
                  <a:pt x="47" y="12"/>
                </a:cubicBezTo>
                <a:cubicBezTo>
                  <a:pt x="46" y="10"/>
                  <a:pt x="44" y="10"/>
                  <a:pt x="42" y="11"/>
                </a:cubicBezTo>
                <a:cubicBezTo>
                  <a:pt x="40" y="12"/>
                  <a:pt x="40" y="13"/>
                  <a:pt x="40" y="15"/>
                </a:cubicBezTo>
                <a:cubicBezTo>
                  <a:pt x="47" y="27"/>
                  <a:pt x="47" y="27"/>
                  <a:pt x="47" y="27"/>
                </a:cubicBezTo>
                <a:cubicBezTo>
                  <a:pt x="47" y="27"/>
                  <a:pt x="47" y="27"/>
                  <a:pt x="47" y="27"/>
                </a:cubicBezTo>
                <a:close/>
                <a:moveTo>
                  <a:pt x="84" y="20"/>
                </a:moveTo>
                <a:cubicBezTo>
                  <a:pt x="86" y="20"/>
                  <a:pt x="88" y="18"/>
                  <a:pt x="88" y="16"/>
                </a:cubicBezTo>
                <a:cubicBezTo>
                  <a:pt x="88" y="3"/>
                  <a:pt x="88" y="3"/>
                  <a:pt x="88" y="3"/>
                </a:cubicBezTo>
                <a:cubicBezTo>
                  <a:pt x="88" y="1"/>
                  <a:pt x="86" y="0"/>
                  <a:pt x="84" y="0"/>
                </a:cubicBezTo>
                <a:cubicBezTo>
                  <a:pt x="81" y="0"/>
                  <a:pt x="81" y="1"/>
                  <a:pt x="81" y="3"/>
                </a:cubicBezTo>
                <a:cubicBezTo>
                  <a:pt x="81" y="16"/>
                  <a:pt x="81" y="16"/>
                  <a:pt x="81" y="16"/>
                </a:cubicBezTo>
                <a:cubicBezTo>
                  <a:pt x="81" y="18"/>
                  <a:pt x="81" y="20"/>
                  <a:pt x="84" y="2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9" name="文本框 30">
            <a:extLst>
              <a:ext uri="{FF2B5EF4-FFF2-40B4-BE49-F238E27FC236}">
                <a16:creationId xmlns:a16="http://schemas.microsoft.com/office/drawing/2014/main" id="{9466A4F3-C61D-422D-A621-14690FF96FD3}"/>
              </a:ext>
            </a:extLst>
          </p:cNvPr>
          <p:cNvSpPr txBox="1"/>
          <p:nvPr/>
        </p:nvSpPr>
        <p:spPr>
          <a:xfrm>
            <a:off x="1237615" y="4650106"/>
            <a:ext cx="1711325" cy="4251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4690">
              <a:lnSpc>
                <a:spcPct val="150000"/>
              </a:lnSpc>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0" name="文本框 29">
            <a:extLst>
              <a:ext uri="{FF2B5EF4-FFF2-40B4-BE49-F238E27FC236}">
                <a16:creationId xmlns:a16="http://schemas.microsoft.com/office/drawing/2014/main" id="{353CAD5E-7801-4094-A371-15F6746A32F4}"/>
              </a:ext>
            </a:extLst>
          </p:cNvPr>
          <p:cNvSpPr txBox="1"/>
          <p:nvPr/>
        </p:nvSpPr>
        <p:spPr>
          <a:xfrm>
            <a:off x="1148080" y="5110481"/>
            <a:ext cx="1904365"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21" name="文本框 30">
            <a:extLst>
              <a:ext uri="{FF2B5EF4-FFF2-40B4-BE49-F238E27FC236}">
                <a16:creationId xmlns:a16="http://schemas.microsoft.com/office/drawing/2014/main" id="{5946490B-2E22-4A8C-A47E-06C846761D0D}"/>
              </a:ext>
            </a:extLst>
          </p:cNvPr>
          <p:cNvSpPr txBox="1"/>
          <p:nvPr/>
        </p:nvSpPr>
        <p:spPr>
          <a:xfrm>
            <a:off x="3255644" y="4650106"/>
            <a:ext cx="1711325" cy="4251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4690">
              <a:lnSpc>
                <a:spcPct val="150000"/>
              </a:lnSpc>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2" name="文本框 29">
            <a:extLst>
              <a:ext uri="{FF2B5EF4-FFF2-40B4-BE49-F238E27FC236}">
                <a16:creationId xmlns:a16="http://schemas.microsoft.com/office/drawing/2014/main" id="{2EE924CA-C0AF-4576-8E23-C79E9FEB8AE9}"/>
              </a:ext>
            </a:extLst>
          </p:cNvPr>
          <p:cNvSpPr txBox="1"/>
          <p:nvPr/>
        </p:nvSpPr>
        <p:spPr>
          <a:xfrm>
            <a:off x="3166111" y="5110481"/>
            <a:ext cx="1904365"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23" name="文本框 30">
            <a:extLst>
              <a:ext uri="{FF2B5EF4-FFF2-40B4-BE49-F238E27FC236}">
                <a16:creationId xmlns:a16="http://schemas.microsoft.com/office/drawing/2014/main" id="{CBE6D365-3292-4C49-AB8D-E1C2A27A965E}"/>
              </a:ext>
            </a:extLst>
          </p:cNvPr>
          <p:cNvSpPr txBox="1"/>
          <p:nvPr/>
        </p:nvSpPr>
        <p:spPr>
          <a:xfrm>
            <a:off x="5232400" y="4650106"/>
            <a:ext cx="1711325" cy="4251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4690">
              <a:lnSpc>
                <a:spcPct val="150000"/>
              </a:lnSpc>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4" name="文本框 29">
            <a:extLst>
              <a:ext uri="{FF2B5EF4-FFF2-40B4-BE49-F238E27FC236}">
                <a16:creationId xmlns:a16="http://schemas.microsoft.com/office/drawing/2014/main" id="{B686A23A-6B63-44DE-9766-11E18B1CE9AA}"/>
              </a:ext>
            </a:extLst>
          </p:cNvPr>
          <p:cNvSpPr txBox="1"/>
          <p:nvPr/>
        </p:nvSpPr>
        <p:spPr>
          <a:xfrm>
            <a:off x="5142866" y="5110481"/>
            <a:ext cx="1904365"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25" name="文本框 30">
            <a:extLst>
              <a:ext uri="{FF2B5EF4-FFF2-40B4-BE49-F238E27FC236}">
                <a16:creationId xmlns:a16="http://schemas.microsoft.com/office/drawing/2014/main" id="{C3B19232-E727-4C2B-86D0-B83CC95E3BA5}"/>
              </a:ext>
            </a:extLst>
          </p:cNvPr>
          <p:cNvSpPr txBox="1"/>
          <p:nvPr/>
        </p:nvSpPr>
        <p:spPr>
          <a:xfrm>
            <a:off x="7233920" y="4650106"/>
            <a:ext cx="1711325" cy="4251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4690">
              <a:lnSpc>
                <a:spcPct val="150000"/>
              </a:lnSpc>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6" name="文本框 29">
            <a:extLst>
              <a:ext uri="{FF2B5EF4-FFF2-40B4-BE49-F238E27FC236}">
                <a16:creationId xmlns:a16="http://schemas.microsoft.com/office/drawing/2014/main" id="{BA4B22CC-4BAA-4A4E-BCFD-218FE822DC2B}"/>
              </a:ext>
            </a:extLst>
          </p:cNvPr>
          <p:cNvSpPr txBox="1"/>
          <p:nvPr/>
        </p:nvSpPr>
        <p:spPr>
          <a:xfrm>
            <a:off x="7144385" y="5110481"/>
            <a:ext cx="1904365"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27" name="文本框 30">
            <a:extLst>
              <a:ext uri="{FF2B5EF4-FFF2-40B4-BE49-F238E27FC236}">
                <a16:creationId xmlns:a16="http://schemas.microsoft.com/office/drawing/2014/main" id="{8A8EF207-47FF-40BF-84F5-00F33A2CD156}"/>
              </a:ext>
            </a:extLst>
          </p:cNvPr>
          <p:cNvSpPr txBox="1"/>
          <p:nvPr/>
        </p:nvSpPr>
        <p:spPr>
          <a:xfrm>
            <a:off x="9227820" y="4650106"/>
            <a:ext cx="1711325" cy="42511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94690">
              <a:lnSpc>
                <a:spcPct val="150000"/>
              </a:lnSpc>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8" name="文本框 29">
            <a:extLst>
              <a:ext uri="{FF2B5EF4-FFF2-40B4-BE49-F238E27FC236}">
                <a16:creationId xmlns:a16="http://schemas.microsoft.com/office/drawing/2014/main" id="{5026C15B-CAC2-409E-8FEB-2D55BDAAE6BF}"/>
              </a:ext>
            </a:extLst>
          </p:cNvPr>
          <p:cNvSpPr txBox="1"/>
          <p:nvPr/>
        </p:nvSpPr>
        <p:spPr>
          <a:xfrm>
            <a:off x="9138286" y="5110481"/>
            <a:ext cx="1904365" cy="8906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grpSp>
        <p:nvGrpSpPr>
          <p:cNvPr id="29" name="组合 28">
            <a:extLst>
              <a:ext uri="{FF2B5EF4-FFF2-40B4-BE49-F238E27FC236}">
                <a16:creationId xmlns:a16="http://schemas.microsoft.com/office/drawing/2014/main" id="{F89FA684-2318-4164-90AE-139DA46E7787}"/>
              </a:ext>
            </a:extLst>
          </p:cNvPr>
          <p:cNvGrpSpPr/>
          <p:nvPr/>
        </p:nvGrpSpPr>
        <p:grpSpPr>
          <a:xfrm>
            <a:off x="9100459" y="527996"/>
            <a:ext cx="2690555" cy="596232"/>
            <a:chOff x="330198" y="326793"/>
            <a:chExt cx="2690555" cy="596232"/>
          </a:xfrm>
        </p:grpSpPr>
        <p:sp>
          <p:nvSpPr>
            <p:cNvPr id="30" name="矩形 29">
              <a:extLst>
                <a:ext uri="{FF2B5EF4-FFF2-40B4-BE49-F238E27FC236}">
                  <a16:creationId xmlns:a16="http://schemas.microsoft.com/office/drawing/2014/main" id="{8A7082E8-75C3-4F42-B3BA-676D4344C975}"/>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31" name="矩形 30">
              <a:extLst>
                <a:ext uri="{FF2B5EF4-FFF2-40B4-BE49-F238E27FC236}">
                  <a16:creationId xmlns:a16="http://schemas.microsoft.com/office/drawing/2014/main" id="{B0B6B70D-FD3E-445F-B196-5EED20F9D4CD}"/>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32" name="矩形 31">
              <a:extLst>
                <a:ext uri="{FF2B5EF4-FFF2-40B4-BE49-F238E27FC236}">
                  <a16:creationId xmlns:a16="http://schemas.microsoft.com/office/drawing/2014/main" id="{A743212E-AB73-4D43-9EC7-ED256F523AFC}"/>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3099430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additive="base">
                                        <p:cTn id="89" dur="500" fill="hold"/>
                                        <p:tgtEl>
                                          <p:spTgt spid="25"/>
                                        </p:tgtEl>
                                        <p:attrNameLst>
                                          <p:attrName>ppt_x</p:attrName>
                                        </p:attrNameLst>
                                      </p:cBhvr>
                                      <p:tavLst>
                                        <p:tav tm="0">
                                          <p:val>
                                            <p:strVal val="#ppt_x"/>
                                          </p:val>
                                        </p:tav>
                                        <p:tav tm="100000">
                                          <p:val>
                                            <p:strVal val="#ppt_x"/>
                                          </p:val>
                                        </p:tav>
                                      </p:tavLst>
                                    </p:anim>
                                    <p:anim calcmode="lin" valueType="num">
                                      <p:cBhvr additive="base">
                                        <p:cTn id="90" dur="500" fill="hold"/>
                                        <p:tgtEl>
                                          <p:spTgt spid="2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 calcmode="lin" valueType="num">
                                      <p:cBhvr additive="base">
                                        <p:cTn id="93" dur="500" fill="hold"/>
                                        <p:tgtEl>
                                          <p:spTgt spid="26"/>
                                        </p:tgtEl>
                                        <p:attrNameLst>
                                          <p:attrName>ppt_x</p:attrName>
                                        </p:attrNameLst>
                                      </p:cBhvr>
                                      <p:tavLst>
                                        <p:tav tm="0">
                                          <p:val>
                                            <p:strVal val="#ppt_x"/>
                                          </p:val>
                                        </p:tav>
                                        <p:tav tm="100000">
                                          <p:val>
                                            <p:strVal val="#ppt_x"/>
                                          </p:val>
                                        </p:tav>
                                      </p:tavLst>
                                    </p:anim>
                                    <p:anim calcmode="lin" valueType="num">
                                      <p:cBhvr additive="base">
                                        <p:cTn id="94" dur="500" fill="hold"/>
                                        <p:tgtEl>
                                          <p:spTgt spid="2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ppt_x"/>
                                          </p:val>
                                        </p:tav>
                                        <p:tav tm="100000">
                                          <p:val>
                                            <p:strVal val="#ppt_x"/>
                                          </p:val>
                                        </p:tav>
                                      </p:tavLst>
                                    </p:anim>
                                    <p:anim calcmode="lin" valueType="num">
                                      <p:cBhvr additive="base">
                                        <p:cTn id="10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DC28E7E8-DE69-4386-B625-530F153C853C}"/>
              </a:ext>
            </a:extLst>
          </p:cNvPr>
          <p:cNvCxnSpPr/>
          <p:nvPr/>
        </p:nvCxnSpPr>
        <p:spPr>
          <a:xfrm>
            <a:off x="5604512" y="3636645"/>
            <a:ext cx="5274945" cy="0"/>
          </a:xfrm>
          <a:prstGeom prst="line">
            <a:avLst/>
          </a:prstGeom>
          <a:ln w="3175" cap="rnd">
            <a:solidFill>
              <a:srgbClr val="DCBE9D"/>
            </a:solidFill>
            <a:prstDash val="sysDot"/>
            <a:roun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200C060B-AD75-45B5-BBA7-FB88E75744B5}"/>
              </a:ext>
            </a:extLst>
          </p:cNvPr>
          <p:cNvCxnSpPr/>
          <p:nvPr/>
        </p:nvCxnSpPr>
        <p:spPr>
          <a:xfrm>
            <a:off x="8242300" y="1853565"/>
            <a:ext cx="0" cy="3444240"/>
          </a:xfrm>
          <a:prstGeom prst="line">
            <a:avLst/>
          </a:prstGeom>
          <a:ln w="3175" cap="rnd">
            <a:solidFill>
              <a:srgbClr val="DCBE9D"/>
            </a:solidFill>
            <a:prstDash val="sysDot"/>
            <a:round/>
          </a:ln>
        </p:spPr>
        <p:style>
          <a:lnRef idx="1">
            <a:schemeClr val="accent1"/>
          </a:lnRef>
          <a:fillRef idx="0">
            <a:schemeClr val="accent1"/>
          </a:fillRef>
          <a:effectRef idx="0">
            <a:schemeClr val="accent1"/>
          </a:effectRef>
          <a:fontRef idx="minor">
            <a:schemeClr val="tx1"/>
          </a:fontRef>
        </p:style>
      </p:cxnSp>
      <p:sp>
        <p:nvSpPr>
          <p:cNvPr id="8" name="išľíḑé">
            <a:extLst>
              <a:ext uri="{FF2B5EF4-FFF2-40B4-BE49-F238E27FC236}">
                <a16:creationId xmlns:a16="http://schemas.microsoft.com/office/drawing/2014/main" id="{1C1C9DB7-512B-438A-9BA6-B29F4F96181D}"/>
              </a:ext>
            </a:extLst>
          </p:cNvPr>
          <p:cNvSpPr txBox="1"/>
          <p:nvPr/>
        </p:nvSpPr>
        <p:spPr>
          <a:xfrm>
            <a:off x="6031868" y="3970655"/>
            <a:ext cx="1597024" cy="449580"/>
          </a:xfrm>
          <a:prstGeom prst="rect">
            <a:avLst/>
          </a:prstGeom>
        </p:spPr>
        <p:txBody>
          <a:bodyPr vert="horz"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p>
        </p:txBody>
      </p:sp>
      <p:sp>
        <p:nvSpPr>
          <p:cNvPr id="9" name="ïṥḷïdê">
            <a:extLst>
              <a:ext uri="{FF2B5EF4-FFF2-40B4-BE49-F238E27FC236}">
                <a16:creationId xmlns:a16="http://schemas.microsoft.com/office/drawing/2014/main" id="{2E307B33-B87A-4DE0-8D06-80761B894F2F}"/>
              </a:ext>
            </a:extLst>
          </p:cNvPr>
          <p:cNvSpPr txBox="1"/>
          <p:nvPr/>
        </p:nvSpPr>
        <p:spPr>
          <a:xfrm>
            <a:off x="5792469" y="4420235"/>
            <a:ext cx="2259331" cy="702310"/>
          </a:xfrm>
          <a:prstGeom prst="rect">
            <a:avLst/>
          </a:prstGeom>
        </p:spPr>
        <p:txBody>
          <a:bodyPr vert="horz" wrap="square" lIns="91440" tIns="45720" rIns="91440" bIns="45720" anchor="t"/>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p:txBody>
      </p:sp>
      <p:sp>
        <p:nvSpPr>
          <p:cNvPr id="10" name="išľíḑé">
            <a:extLst>
              <a:ext uri="{FF2B5EF4-FFF2-40B4-BE49-F238E27FC236}">
                <a16:creationId xmlns:a16="http://schemas.microsoft.com/office/drawing/2014/main" id="{20987A5E-704C-48D6-A9EB-EE68E808834F}"/>
              </a:ext>
            </a:extLst>
          </p:cNvPr>
          <p:cNvSpPr txBox="1"/>
          <p:nvPr/>
        </p:nvSpPr>
        <p:spPr>
          <a:xfrm>
            <a:off x="6191886" y="2004695"/>
            <a:ext cx="1459231" cy="449580"/>
          </a:xfrm>
          <a:prstGeom prst="rect">
            <a:avLst/>
          </a:prstGeom>
        </p:spPr>
        <p:txBody>
          <a:bodyPr vert="horz"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p>
        </p:txBody>
      </p:sp>
      <p:sp>
        <p:nvSpPr>
          <p:cNvPr id="11" name="ïṥḷïdê">
            <a:extLst>
              <a:ext uri="{FF2B5EF4-FFF2-40B4-BE49-F238E27FC236}">
                <a16:creationId xmlns:a16="http://schemas.microsoft.com/office/drawing/2014/main" id="{71B0DC88-A296-48D1-B59E-D995BBA4D02D}"/>
              </a:ext>
            </a:extLst>
          </p:cNvPr>
          <p:cNvSpPr txBox="1"/>
          <p:nvPr/>
        </p:nvSpPr>
        <p:spPr>
          <a:xfrm>
            <a:off x="5792469" y="2454275"/>
            <a:ext cx="2259331" cy="702310"/>
          </a:xfrm>
          <a:prstGeom prst="rect">
            <a:avLst/>
          </a:prstGeom>
        </p:spPr>
        <p:txBody>
          <a:bodyPr vert="horz" wrap="square" lIns="91440" tIns="45720" rIns="91440" bIns="45720" anchor="t"/>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zh-CN"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12" name="išľíḑé">
            <a:extLst>
              <a:ext uri="{FF2B5EF4-FFF2-40B4-BE49-F238E27FC236}">
                <a16:creationId xmlns:a16="http://schemas.microsoft.com/office/drawing/2014/main" id="{29B28D83-2567-4AD5-8458-A733A0B5BDDB}"/>
              </a:ext>
            </a:extLst>
          </p:cNvPr>
          <p:cNvSpPr txBox="1"/>
          <p:nvPr/>
        </p:nvSpPr>
        <p:spPr>
          <a:xfrm>
            <a:off x="8759538" y="3970655"/>
            <a:ext cx="1620979" cy="449580"/>
          </a:xfrm>
          <a:prstGeom prst="rect">
            <a:avLst/>
          </a:prstGeom>
        </p:spPr>
        <p:txBody>
          <a:bodyPr vert="horz"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p>
        </p:txBody>
      </p:sp>
      <p:sp>
        <p:nvSpPr>
          <p:cNvPr id="13" name="ïṥḷïdê">
            <a:extLst>
              <a:ext uri="{FF2B5EF4-FFF2-40B4-BE49-F238E27FC236}">
                <a16:creationId xmlns:a16="http://schemas.microsoft.com/office/drawing/2014/main" id="{F48D89EF-0C7A-4FC4-A7C4-78AC2C36956D}"/>
              </a:ext>
            </a:extLst>
          </p:cNvPr>
          <p:cNvSpPr txBox="1"/>
          <p:nvPr/>
        </p:nvSpPr>
        <p:spPr>
          <a:xfrm>
            <a:off x="8462645" y="4420235"/>
            <a:ext cx="2259331" cy="702310"/>
          </a:xfrm>
          <a:prstGeom prst="rect">
            <a:avLst/>
          </a:prstGeom>
        </p:spPr>
        <p:txBody>
          <a:bodyPr vert="horz" wrap="square" lIns="91440" tIns="45720" rIns="91440" bIns="45720" anchor="t"/>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p:txBody>
      </p:sp>
      <p:sp>
        <p:nvSpPr>
          <p:cNvPr id="14" name="išľíḑé">
            <a:extLst>
              <a:ext uri="{FF2B5EF4-FFF2-40B4-BE49-F238E27FC236}">
                <a16:creationId xmlns:a16="http://schemas.microsoft.com/office/drawing/2014/main" id="{9F00C553-C2AE-4A16-9F86-562BFDC7F1E0}"/>
              </a:ext>
            </a:extLst>
          </p:cNvPr>
          <p:cNvSpPr txBox="1"/>
          <p:nvPr/>
        </p:nvSpPr>
        <p:spPr>
          <a:xfrm>
            <a:off x="8679066" y="2004695"/>
            <a:ext cx="1659885" cy="449580"/>
          </a:xfrm>
          <a:prstGeom prst="rect">
            <a:avLst/>
          </a:prstGeom>
        </p:spPr>
        <p:txBody>
          <a:bodyPr vert="horz" wrap="square" lIns="91440" tIns="45720" rIns="91440" bIns="45720" anchor="ctr">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p>
        </p:txBody>
      </p:sp>
      <p:sp>
        <p:nvSpPr>
          <p:cNvPr id="15" name="ïṥḷïdê">
            <a:extLst>
              <a:ext uri="{FF2B5EF4-FFF2-40B4-BE49-F238E27FC236}">
                <a16:creationId xmlns:a16="http://schemas.microsoft.com/office/drawing/2014/main" id="{A1339AEA-5C0A-441A-AC50-25641ABF2165}"/>
              </a:ext>
            </a:extLst>
          </p:cNvPr>
          <p:cNvSpPr txBox="1"/>
          <p:nvPr/>
        </p:nvSpPr>
        <p:spPr>
          <a:xfrm>
            <a:off x="8462645" y="2454275"/>
            <a:ext cx="2259331" cy="702310"/>
          </a:xfrm>
          <a:prstGeom prst="rect">
            <a:avLst/>
          </a:prstGeom>
        </p:spPr>
        <p:txBody>
          <a:bodyPr vert="horz" wrap="square" lIns="91440" tIns="45720" rIns="91440" bIns="45720" anchor="t"/>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p>
        </p:txBody>
      </p:sp>
      <p:sp>
        <p:nvSpPr>
          <p:cNvPr id="16" name="Freeform 6">
            <a:extLst>
              <a:ext uri="{FF2B5EF4-FFF2-40B4-BE49-F238E27FC236}">
                <a16:creationId xmlns:a16="http://schemas.microsoft.com/office/drawing/2014/main" id="{2E5A5D93-917F-414F-AF4A-05BFDB62CF0F}"/>
              </a:ext>
            </a:extLst>
          </p:cNvPr>
          <p:cNvSpPr/>
          <p:nvPr/>
        </p:nvSpPr>
        <p:spPr bwMode="auto">
          <a:xfrm>
            <a:off x="2123440" y="2004697"/>
            <a:ext cx="2183131" cy="1661795"/>
          </a:xfrm>
          <a:custGeom>
            <a:avLst/>
            <a:gdLst>
              <a:gd name="T0" fmla="*/ 16 w 1634"/>
              <a:gd name="T1" fmla="*/ 1212 h 1242"/>
              <a:gd name="T2" fmla="*/ 7 w 1634"/>
              <a:gd name="T3" fmla="*/ 1149 h 1242"/>
              <a:gd name="T4" fmla="*/ 0 w 1634"/>
              <a:gd name="T5" fmla="*/ 980 h 1242"/>
              <a:gd name="T6" fmla="*/ 10 w 1634"/>
              <a:gd name="T7" fmla="*/ 840 h 1242"/>
              <a:gd name="T8" fmla="*/ 47 w 1634"/>
              <a:gd name="T9" fmla="*/ 630 h 1242"/>
              <a:gd name="T10" fmla="*/ 85 w 1634"/>
              <a:gd name="T11" fmla="*/ 495 h 1242"/>
              <a:gd name="T12" fmla="*/ 135 w 1634"/>
              <a:gd name="T13" fmla="*/ 363 h 1242"/>
              <a:gd name="T14" fmla="*/ 187 w 1634"/>
              <a:gd name="T15" fmla="*/ 254 h 1242"/>
              <a:gd name="T16" fmla="*/ 248 w 1634"/>
              <a:gd name="T17" fmla="*/ 151 h 1242"/>
              <a:gd name="T18" fmla="*/ 296 w 1634"/>
              <a:gd name="T19" fmla="*/ 85 h 1242"/>
              <a:gd name="T20" fmla="*/ 321 w 1634"/>
              <a:gd name="T21" fmla="*/ 50 h 1242"/>
              <a:gd name="T22" fmla="*/ 333 w 1634"/>
              <a:gd name="T23" fmla="*/ 31 h 1242"/>
              <a:gd name="T24" fmla="*/ 357 w 1634"/>
              <a:gd name="T25" fmla="*/ 11 h 1242"/>
              <a:gd name="T26" fmla="*/ 384 w 1634"/>
              <a:gd name="T27" fmla="*/ 2 h 1242"/>
              <a:gd name="T28" fmla="*/ 462 w 1634"/>
              <a:gd name="T29" fmla="*/ 3 h 1242"/>
              <a:gd name="T30" fmla="*/ 583 w 1634"/>
              <a:gd name="T31" fmla="*/ 17 h 1242"/>
              <a:gd name="T32" fmla="*/ 702 w 1634"/>
              <a:gd name="T33" fmla="*/ 44 h 1242"/>
              <a:gd name="T34" fmla="*/ 889 w 1634"/>
              <a:gd name="T35" fmla="*/ 111 h 1242"/>
              <a:gd name="T36" fmla="*/ 1064 w 1634"/>
              <a:gd name="T37" fmla="*/ 207 h 1242"/>
              <a:gd name="T38" fmla="*/ 1170 w 1634"/>
              <a:gd name="T39" fmla="*/ 287 h 1242"/>
              <a:gd name="T40" fmla="*/ 1271 w 1634"/>
              <a:gd name="T41" fmla="*/ 378 h 1242"/>
              <a:gd name="T42" fmla="*/ 1360 w 1634"/>
              <a:gd name="T43" fmla="*/ 479 h 1242"/>
              <a:gd name="T44" fmla="*/ 1414 w 1634"/>
              <a:gd name="T45" fmla="*/ 551 h 1242"/>
              <a:gd name="T46" fmla="*/ 1511 w 1634"/>
              <a:gd name="T47" fmla="*/ 721 h 1242"/>
              <a:gd name="T48" fmla="*/ 1582 w 1634"/>
              <a:gd name="T49" fmla="*/ 903 h 1242"/>
              <a:gd name="T50" fmla="*/ 1612 w 1634"/>
              <a:gd name="T51" fmla="*/ 1032 h 1242"/>
              <a:gd name="T52" fmla="*/ 1634 w 1634"/>
              <a:gd name="T53" fmla="*/ 1217 h 1242"/>
              <a:gd name="T54" fmla="*/ 1634 w 1634"/>
              <a:gd name="T55" fmla="*/ 1226 h 1242"/>
              <a:gd name="T56" fmla="*/ 1627 w 1634"/>
              <a:gd name="T57" fmla="*/ 1230 h 1242"/>
              <a:gd name="T58" fmla="*/ 1618 w 1634"/>
              <a:gd name="T59" fmla="*/ 1223 h 1242"/>
              <a:gd name="T60" fmla="*/ 1510 w 1634"/>
              <a:gd name="T61" fmla="*/ 1142 h 1242"/>
              <a:gd name="T62" fmla="*/ 1439 w 1634"/>
              <a:gd name="T63" fmla="*/ 1098 h 1242"/>
              <a:gd name="T64" fmla="*/ 1338 w 1634"/>
              <a:gd name="T65" fmla="*/ 1044 h 1242"/>
              <a:gd name="T66" fmla="*/ 1200 w 1634"/>
              <a:gd name="T67" fmla="*/ 986 h 1242"/>
              <a:gd name="T68" fmla="*/ 977 w 1634"/>
              <a:gd name="T69" fmla="*/ 919 h 1242"/>
              <a:gd name="T70" fmla="*/ 819 w 1634"/>
              <a:gd name="T71" fmla="*/ 892 h 1242"/>
              <a:gd name="T72" fmla="*/ 693 w 1634"/>
              <a:gd name="T73" fmla="*/ 879 h 1242"/>
              <a:gd name="T74" fmla="*/ 567 w 1634"/>
              <a:gd name="T75" fmla="*/ 879 h 1242"/>
              <a:gd name="T76" fmla="*/ 490 w 1634"/>
              <a:gd name="T77" fmla="*/ 884 h 1242"/>
              <a:gd name="T78" fmla="*/ 376 w 1634"/>
              <a:gd name="T79" fmla="*/ 903 h 1242"/>
              <a:gd name="T80" fmla="*/ 264 w 1634"/>
              <a:gd name="T81" fmla="*/ 936 h 1242"/>
              <a:gd name="T82" fmla="*/ 198 w 1634"/>
              <a:gd name="T83" fmla="*/ 969 h 1242"/>
              <a:gd name="T84" fmla="*/ 127 w 1634"/>
              <a:gd name="T85" fmla="*/ 1022 h 1242"/>
              <a:gd name="T86" fmla="*/ 91 w 1634"/>
              <a:gd name="T87" fmla="*/ 1062 h 1242"/>
              <a:gd name="T88" fmla="*/ 63 w 1634"/>
              <a:gd name="T89" fmla="*/ 1110 h 1242"/>
              <a:gd name="T90" fmla="*/ 44 w 1634"/>
              <a:gd name="T91" fmla="*/ 1154 h 1242"/>
              <a:gd name="T92" fmla="*/ 22 w 1634"/>
              <a:gd name="T93" fmla="*/ 1242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4" h="1242">
                <a:moveTo>
                  <a:pt x="22" y="1242"/>
                </a:moveTo>
                <a:lnTo>
                  <a:pt x="22" y="1242"/>
                </a:lnTo>
                <a:lnTo>
                  <a:pt x="16" y="1212"/>
                </a:lnTo>
                <a:lnTo>
                  <a:pt x="11" y="1184"/>
                </a:lnTo>
                <a:lnTo>
                  <a:pt x="11" y="1184"/>
                </a:lnTo>
                <a:lnTo>
                  <a:pt x="7" y="1149"/>
                </a:lnTo>
                <a:lnTo>
                  <a:pt x="3" y="1116"/>
                </a:lnTo>
                <a:lnTo>
                  <a:pt x="0" y="1049"/>
                </a:lnTo>
                <a:lnTo>
                  <a:pt x="0" y="980"/>
                </a:lnTo>
                <a:lnTo>
                  <a:pt x="3" y="912"/>
                </a:lnTo>
                <a:lnTo>
                  <a:pt x="3" y="912"/>
                </a:lnTo>
                <a:lnTo>
                  <a:pt x="10" y="840"/>
                </a:lnTo>
                <a:lnTo>
                  <a:pt x="19" y="769"/>
                </a:lnTo>
                <a:lnTo>
                  <a:pt x="32" y="700"/>
                </a:lnTo>
                <a:lnTo>
                  <a:pt x="47" y="630"/>
                </a:lnTo>
                <a:lnTo>
                  <a:pt x="47" y="630"/>
                </a:lnTo>
                <a:lnTo>
                  <a:pt x="65" y="562"/>
                </a:lnTo>
                <a:lnTo>
                  <a:pt x="85" y="495"/>
                </a:lnTo>
                <a:lnTo>
                  <a:pt x="109" y="429"/>
                </a:lnTo>
                <a:lnTo>
                  <a:pt x="135" y="363"/>
                </a:lnTo>
                <a:lnTo>
                  <a:pt x="135" y="363"/>
                </a:lnTo>
                <a:lnTo>
                  <a:pt x="153" y="327"/>
                </a:lnTo>
                <a:lnTo>
                  <a:pt x="170" y="290"/>
                </a:lnTo>
                <a:lnTo>
                  <a:pt x="187" y="254"/>
                </a:lnTo>
                <a:lnTo>
                  <a:pt x="208" y="218"/>
                </a:lnTo>
                <a:lnTo>
                  <a:pt x="226" y="184"/>
                </a:lnTo>
                <a:lnTo>
                  <a:pt x="248" y="151"/>
                </a:lnTo>
                <a:lnTo>
                  <a:pt x="272" y="118"/>
                </a:lnTo>
                <a:lnTo>
                  <a:pt x="296" y="85"/>
                </a:lnTo>
                <a:lnTo>
                  <a:pt x="296" y="85"/>
                </a:lnTo>
                <a:lnTo>
                  <a:pt x="308" y="68"/>
                </a:lnTo>
                <a:lnTo>
                  <a:pt x="316" y="60"/>
                </a:lnTo>
                <a:lnTo>
                  <a:pt x="321" y="50"/>
                </a:lnTo>
                <a:lnTo>
                  <a:pt x="321" y="50"/>
                </a:lnTo>
                <a:lnTo>
                  <a:pt x="327" y="41"/>
                </a:lnTo>
                <a:lnTo>
                  <a:pt x="333" y="31"/>
                </a:lnTo>
                <a:lnTo>
                  <a:pt x="341" y="24"/>
                </a:lnTo>
                <a:lnTo>
                  <a:pt x="349" y="17"/>
                </a:lnTo>
                <a:lnTo>
                  <a:pt x="357" y="11"/>
                </a:lnTo>
                <a:lnTo>
                  <a:pt x="365" y="8"/>
                </a:lnTo>
                <a:lnTo>
                  <a:pt x="374" y="5"/>
                </a:lnTo>
                <a:lnTo>
                  <a:pt x="384" y="2"/>
                </a:lnTo>
                <a:lnTo>
                  <a:pt x="402" y="0"/>
                </a:lnTo>
                <a:lnTo>
                  <a:pt x="421" y="0"/>
                </a:lnTo>
                <a:lnTo>
                  <a:pt x="462" y="3"/>
                </a:lnTo>
                <a:lnTo>
                  <a:pt x="462" y="3"/>
                </a:lnTo>
                <a:lnTo>
                  <a:pt x="522" y="8"/>
                </a:lnTo>
                <a:lnTo>
                  <a:pt x="583" y="17"/>
                </a:lnTo>
                <a:lnTo>
                  <a:pt x="643" y="28"/>
                </a:lnTo>
                <a:lnTo>
                  <a:pt x="702" y="44"/>
                </a:lnTo>
                <a:lnTo>
                  <a:pt x="702" y="44"/>
                </a:lnTo>
                <a:lnTo>
                  <a:pt x="765" y="64"/>
                </a:lnTo>
                <a:lnTo>
                  <a:pt x="828" y="86"/>
                </a:lnTo>
                <a:lnTo>
                  <a:pt x="889" y="111"/>
                </a:lnTo>
                <a:lnTo>
                  <a:pt x="949" y="141"/>
                </a:lnTo>
                <a:lnTo>
                  <a:pt x="1007" y="173"/>
                </a:lnTo>
                <a:lnTo>
                  <a:pt x="1064" y="207"/>
                </a:lnTo>
                <a:lnTo>
                  <a:pt x="1119" y="247"/>
                </a:lnTo>
                <a:lnTo>
                  <a:pt x="1170" y="287"/>
                </a:lnTo>
                <a:lnTo>
                  <a:pt x="1170" y="287"/>
                </a:lnTo>
                <a:lnTo>
                  <a:pt x="1205" y="317"/>
                </a:lnTo>
                <a:lnTo>
                  <a:pt x="1240" y="347"/>
                </a:lnTo>
                <a:lnTo>
                  <a:pt x="1271" y="378"/>
                </a:lnTo>
                <a:lnTo>
                  <a:pt x="1302" y="411"/>
                </a:lnTo>
                <a:lnTo>
                  <a:pt x="1332" y="444"/>
                </a:lnTo>
                <a:lnTo>
                  <a:pt x="1360" y="479"/>
                </a:lnTo>
                <a:lnTo>
                  <a:pt x="1387" y="515"/>
                </a:lnTo>
                <a:lnTo>
                  <a:pt x="1414" y="551"/>
                </a:lnTo>
                <a:lnTo>
                  <a:pt x="1414" y="551"/>
                </a:lnTo>
                <a:lnTo>
                  <a:pt x="1450" y="606"/>
                </a:lnTo>
                <a:lnTo>
                  <a:pt x="1483" y="663"/>
                </a:lnTo>
                <a:lnTo>
                  <a:pt x="1511" y="721"/>
                </a:lnTo>
                <a:lnTo>
                  <a:pt x="1538" y="780"/>
                </a:lnTo>
                <a:lnTo>
                  <a:pt x="1562" y="842"/>
                </a:lnTo>
                <a:lnTo>
                  <a:pt x="1582" y="903"/>
                </a:lnTo>
                <a:lnTo>
                  <a:pt x="1599" y="967"/>
                </a:lnTo>
                <a:lnTo>
                  <a:pt x="1612" y="1032"/>
                </a:lnTo>
                <a:lnTo>
                  <a:pt x="1612" y="1032"/>
                </a:lnTo>
                <a:lnTo>
                  <a:pt x="1620" y="1077"/>
                </a:lnTo>
                <a:lnTo>
                  <a:pt x="1626" y="1124"/>
                </a:lnTo>
                <a:lnTo>
                  <a:pt x="1634" y="1217"/>
                </a:lnTo>
                <a:lnTo>
                  <a:pt x="1634" y="1217"/>
                </a:lnTo>
                <a:lnTo>
                  <a:pt x="1634" y="1223"/>
                </a:lnTo>
                <a:lnTo>
                  <a:pt x="1634" y="1226"/>
                </a:lnTo>
                <a:lnTo>
                  <a:pt x="1632" y="1228"/>
                </a:lnTo>
                <a:lnTo>
                  <a:pt x="1632" y="1228"/>
                </a:lnTo>
                <a:lnTo>
                  <a:pt x="1627" y="1230"/>
                </a:lnTo>
                <a:lnTo>
                  <a:pt x="1624" y="1228"/>
                </a:lnTo>
                <a:lnTo>
                  <a:pt x="1618" y="1223"/>
                </a:lnTo>
                <a:lnTo>
                  <a:pt x="1618" y="1223"/>
                </a:lnTo>
                <a:lnTo>
                  <a:pt x="1584" y="1195"/>
                </a:lnTo>
                <a:lnTo>
                  <a:pt x="1547" y="1168"/>
                </a:lnTo>
                <a:lnTo>
                  <a:pt x="1510" y="1142"/>
                </a:lnTo>
                <a:lnTo>
                  <a:pt x="1472" y="1118"/>
                </a:lnTo>
                <a:lnTo>
                  <a:pt x="1472" y="1118"/>
                </a:lnTo>
                <a:lnTo>
                  <a:pt x="1439" y="1098"/>
                </a:lnTo>
                <a:lnTo>
                  <a:pt x="1406" y="1079"/>
                </a:lnTo>
                <a:lnTo>
                  <a:pt x="1373" y="1062"/>
                </a:lnTo>
                <a:lnTo>
                  <a:pt x="1338" y="1044"/>
                </a:lnTo>
                <a:lnTo>
                  <a:pt x="1271" y="1013"/>
                </a:lnTo>
                <a:lnTo>
                  <a:pt x="1200" y="986"/>
                </a:lnTo>
                <a:lnTo>
                  <a:pt x="1200" y="986"/>
                </a:lnTo>
                <a:lnTo>
                  <a:pt x="1126" y="959"/>
                </a:lnTo>
                <a:lnTo>
                  <a:pt x="1053" y="937"/>
                </a:lnTo>
                <a:lnTo>
                  <a:pt x="977" y="919"/>
                </a:lnTo>
                <a:lnTo>
                  <a:pt x="902" y="904"/>
                </a:lnTo>
                <a:lnTo>
                  <a:pt x="902" y="904"/>
                </a:lnTo>
                <a:lnTo>
                  <a:pt x="819" y="892"/>
                </a:lnTo>
                <a:lnTo>
                  <a:pt x="776" y="886"/>
                </a:lnTo>
                <a:lnTo>
                  <a:pt x="735" y="883"/>
                </a:lnTo>
                <a:lnTo>
                  <a:pt x="693" y="879"/>
                </a:lnTo>
                <a:lnTo>
                  <a:pt x="652" y="878"/>
                </a:lnTo>
                <a:lnTo>
                  <a:pt x="610" y="878"/>
                </a:lnTo>
                <a:lnTo>
                  <a:pt x="567" y="879"/>
                </a:lnTo>
                <a:lnTo>
                  <a:pt x="567" y="879"/>
                </a:lnTo>
                <a:lnTo>
                  <a:pt x="528" y="881"/>
                </a:lnTo>
                <a:lnTo>
                  <a:pt x="490" y="884"/>
                </a:lnTo>
                <a:lnTo>
                  <a:pt x="453" y="889"/>
                </a:lnTo>
                <a:lnTo>
                  <a:pt x="413" y="895"/>
                </a:lnTo>
                <a:lnTo>
                  <a:pt x="376" y="903"/>
                </a:lnTo>
                <a:lnTo>
                  <a:pt x="338" y="912"/>
                </a:lnTo>
                <a:lnTo>
                  <a:pt x="302" y="923"/>
                </a:lnTo>
                <a:lnTo>
                  <a:pt x="264" y="936"/>
                </a:lnTo>
                <a:lnTo>
                  <a:pt x="264" y="936"/>
                </a:lnTo>
                <a:lnTo>
                  <a:pt x="230" y="952"/>
                </a:lnTo>
                <a:lnTo>
                  <a:pt x="198" y="969"/>
                </a:lnTo>
                <a:lnTo>
                  <a:pt x="168" y="988"/>
                </a:lnTo>
                <a:lnTo>
                  <a:pt x="140" y="1010"/>
                </a:lnTo>
                <a:lnTo>
                  <a:pt x="127" y="1022"/>
                </a:lnTo>
                <a:lnTo>
                  <a:pt x="115" y="1035"/>
                </a:lnTo>
                <a:lnTo>
                  <a:pt x="102" y="1047"/>
                </a:lnTo>
                <a:lnTo>
                  <a:pt x="91" y="1062"/>
                </a:lnTo>
                <a:lnTo>
                  <a:pt x="82" y="1077"/>
                </a:lnTo>
                <a:lnTo>
                  <a:pt x="73" y="1093"/>
                </a:lnTo>
                <a:lnTo>
                  <a:pt x="63" y="1110"/>
                </a:lnTo>
                <a:lnTo>
                  <a:pt x="55" y="1127"/>
                </a:lnTo>
                <a:lnTo>
                  <a:pt x="55" y="1127"/>
                </a:lnTo>
                <a:lnTo>
                  <a:pt x="44" y="1154"/>
                </a:lnTo>
                <a:lnTo>
                  <a:pt x="35" y="1182"/>
                </a:lnTo>
                <a:lnTo>
                  <a:pt x="27" y="1212"/>
                </a:lnTo>
                <a:lnTo>
                  <a:pt x="22" y="1242"/>
                </a:lnTo>
                <a:lnTo>
                  <a:pt x="22" y="1242"/>
                </a:lnTo>
                <a:close/>
              </a:path>
            </a:pathLst>
          </a:custGeom>
          <a:solidFill>
            <a:schemeClr val="bg2">
              <a:lumMod val="85000"/>
            </a:schemeClr>
          </a:solidFill>
          <a:ln w="9525">
            <a:solidFill>
              <a:srgbClr val="000000">
                <a:alpha val="0"/>
              </a:srgbClr>
            </a:solidFill>
            <a:round/>
          </a:ln>
        </p:spPr>
        <p:txBody>
          <a:bodyPr vert="horz" wrap="square" lIns="91440" tIns="45720" rIns="91440" bIns="45720" numCol="1" anchor="t" anchorCtr="0" compatLnSpc="1"/>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7" name="Freeform 7">
            <a:extLst>
              <a:ext uri="{FF2B5EF4-FFF2-40B4-BE49-F238E27FC236}">
                <a16:creationId xmlns:a16="http://schemas.microsoft.com/office/drawing/2014/main" id="{036FD3AE-A425-411A-B3AA-5291EF17E398}"/>
              </a:ext>
            </a:extLst>
          </p:cNvPr>
          <p:cNvSpPr/>
          <p:nvPr/>
        </p:nvSpPr>
        <p:spPr bwMode="auto">
          <a:xfrm>
            <a:off x="2646046" y="3204847"/>
            <a:ext cx="1660525" cy="2185035"/>
          </a:xfrm>
          <a:custGeom>
            <a:avLst/>
            <a:gdLst>
              <a:gd name="T0" fmla="*/ 33 w 1243"/>
              <a:gd name="T1" fmla="*/ 1600 h 1633"/>
              <a:gd name="T2" fmla="*/ 107 w 1243"/>
              <a:gd name="T3" fmla="*/ 1498 h 1633"/>
              <a:gd name="T4" fmla="*/ 172 w 1243"/>
              <a:gd name="T5" fmla="*/ 1389 h 1633"/>
              <a:gd name="T6" fmla="*/ 222 w 1243"/>
              <a:gd name="T7" fmla="*/ 1283 h 1633"/>
              <a:gd name="T8" fmla="*/ 299 w 1243"/>
              <a:gd name="T9" fmla="*/ 1071 h 1633"/>
              <a:gd name="T10" fmla="*/ 346 w 1243"/>
              <a:gd name="T11" fmla="*/ 851 h 1633"/>
              <a:gd name="T12" fmla="*/ 358 w 1243"/>
              <a:gd name="T13" fmla="*/ 724 h 1633"/>
              <a:gd name="T14" fmla="*/ 362 w 1243"/>
              <a:gd name="T15" fmla="*/ 568 h 1633"/>
              <a:gd name="T16" fmla="*/ 346 w 1243"/>
              <a:gd name="T17" fmla="*/ 414 h 1633"/>
              <a:gd name="T18" fmla="*/ 324 w 1243"/>
              <a:gd name="T19" fmla="*/ 320 h 1633"/>
              <a:gd name="T20" fmla="*/ 291 w 1243"/>
              <a:gd name="T21" fmla="*/ 234 h 1633"/>
              <a:gd name="T22" fmla="*/ 271 w 1243"/>
              <a:gd name="T23" fmla="*/ 193 h 1633"/>
              <a:gd name="T24" fmla="*/ 233 w 1243"/>
              <a:gd name="T25" fmla="*/ 141 h 1633"/>
              <a:gd name="T26" fmla="*/ 190 w 1243"/>
              <a:gd name="T27" fmla="*/ 99 h 1633"/>
              <a:gd name="T28" fmla="*/ 142 w 1243"/>
              <a:gd name="T29" fmla="*/ 66 h 1633"/>
              <a:gd name="T30" fmla="*/ 87 w 1243"/>
              <a:gd name="T31" fmla="*/ 44 h 1633"/>
              <a:gd name="T32" fmla="*/ 24 w 1243"/>
              <a:gd name="T33" fmla="*/ 28 h 1633"/>
              <a:gd name="T34" fmla="*/ 19 w 1243"/>
              <a:gd name="T35" fmla="*/ 18 h 1633"/>
              <a:gd name="T36" fmla="*/ 77 w 1243"/>
              <a:gd name="T37" fmla="*/ 9 h 1633"/>
              <a:gd name="T38" fmla="*/ 219 w 1243"/>
              <a:gd name="T39" fmla="*/ 0 h 1633"/>
              <a:gd name="T40" fmla="*/ 358 w 1243"/>
              <a:gd name="T41" fmla="*/ 4 h 1633"/>
              <a:gd name="T42" fmla="*/ 497 w 1243"/>
              <a:gd name="T43" fmla="*/ 22 h 1633"/>
              <a:gd name="T44" fmla="*/ 633 w 1243"/>
              <a:gd name="T45" fmla="*/ 51 h 1633"/>
              <a:gd name="T46" fmla="*/ 767 w 1243"/>
              <a:gd name="T47" fmla="*/ 92 h 1633"/>
              <a:gd name="T48" fmla="*/ 869 w 1243"/>
              <a:gd name="T49" fmla="*/ 132 h 1633"/>
              <a:gd name="T50" fmla="*/ 1031 w 1243"/>
              <a:gd name="T51" fmla="*/ 212 h 1633"/>
              <a:gd name="T52" fmla="*/ 1180 w 1243"/>
              <a:gd name="T53" fmla="*/ 312 h 1633"/>
              <a:gd name="T54" fmla="*/ 1233 w 1243"/>
              <a:gd name="T55" fmla="*/ 358 h 1633"/>
              <a:gd name="T56" fmla="*/ 1243 w 1243"/>
              <a:gd name="T57" fmla="*/ 384 h 1633"/>
              <a:gd name="T58" fmla="*/ 1240 w 1243"/>
              <a:gd name="T59" fmla="*/ 458 h 1633"/>
              <a:gd name="T60" fmla="*/ 1227 w 1243"/>
              <a:gd name="T61" fmla="*/ 568 h 1633"/>
              <a:gd name="T62" fmla="*/ 1205 w 1243"/>
              <a:gd name="T63" fmla="*/ 675 h 1633"/>
              <a:gd name="T64" fmla="*/ 1174 w 1243"/>
              <a:gd name="T65" fmla="*/ 779 h 1633"/>
              <a:gd name="T66" fmla="*/ 1134 w 1243"/>
              <a:gd name="T67" fmla="*/ 881 h 1633"/>
              <a:gd name="T68" fmla="*/ 1101 w 1243"/>
              <a:gd name="T69" fmla="*/ 948 h 1633"/>
              <a:gd name="T70" fmla="*/ 1035 w 1243"/>
              <a:gd name="T71" fmla="*/ 1061 h 1633"/>
              <a:gd name="T72" fmla="*/ 958 w 1243"/>
              <a:gd name="T73" fmla="*/ 1166 h 1633"/>
              <a:gd name="T74" fmla="*/ 872 w 1243"/>
              <a:gd name="T75" fmla="*/ 1262 h 1633"/>
              <a:gd name="T76" fmla="*/ 776 w 1243"/>
              <a:gd name="T77" fmla="*/ 1350 h 1633"/>
              <a:gd name="T78" fmla="*/ 669 w 1243"/>
              <a:gd name="T79" fmla="*/ 1427 h 1633"/>
              <a:gd name="T80" fmla="*/ 597 w 1243"/>
              <a:gd name="T81" fmla="*/ 1471 h 1633"/>
              <a:gd name="T82" fmla="*/ 490 w 1243"/>
              <a:gd name="T83" fmla="*/ 1526 h 1633"/>
              <a:gd name="T84" fmla="*/ 379 w 1243"/>
              <a:gd name="T85" fmla="*/ 1568 h 1633"/>
              <a:gd name="T86" fmla="*/ 266 w 1243"/>
              <a:gd name="T87" fmla="*/ 1601 h 1633"/>
              <a:gd name="T88" fmla="*/ 148 w 1243"/>
              <a:gd name="T89" fmla="*/ 1622 h 1633"/>
              <a:gd name="T90" fmla="*/ 29 w 1243"/>
              <a:gd name="T91" fmla="*/ 1633 h 1633"/>
              <a:gd name="T92" fmla="*/ 5 w 1243"/>
              <a:gd name="T93" fmla="*/ 163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3" h="1633">
                <a:moveTo>
                  <a:pt x="5" y="1633"/>
                </a:moveTo>
                <a:lnTo>
                  <a:pt x="5" y="1633"/>
                </a:lnTo>
                <a:lnTo>
                  <a:pt x="33" y="1600"/>
                </a:lnTo>
                <a:lnTo>
                  <a:pt x="58" y="1567"/>
                </a:lnTo>
                <a:lnTo>
                  <a:pt x="84" y="1532"/>
                </a:lnTo>
                <a:lnTo>
                  <a:pt x="107" y="1498"/>
                </a:lnTo>
                <a:lnTo>
                  <a:pt x="131" y="1462"/>
                </a:lnTo>
                <a:lnTo>
                  <a:pt x="151" y="1425"/>
                </a:lnTo>
                <a:lnTo>
                  <a:pt x="172" y="1389"/>
                </a:lnTo>
                <a:lnTo>
                  <a:pt x="190" y="1352"/>
                </a:lnTo>
                <a:lnTo>
                  <a:pt x="190" y="1352"/>
                </a:lnTo>
                <a:lnTo>
                  <a:pt x="222" y="1283"/>
                </a:lnTo>
                <a:lnTo>
                  <a:pt x="250" y="1213"/>
                </a:lnTo>
                <a:lnTo>
                  <a:pt x="277" y="1143"/>
                </a:lnTo>
                <a:lnTo>
                  <a:pt x="299" y="1071"/>
                </a:lnTo>
                <a:lnTo>
                  <a:pt x="318" y="998"/>
                </a:lnTo>
                <a:lnTo>
                  <a:pt x="333" y="925"/>
                </a:lnTo>
                <a:lnTo>
                  <a:pt x="346" y="851"/>
                </a:lnTo>
                <a:lnTo>
                  <a:pt x="355" y="775"/>
                </a:lnTo>
                <a:lnTo>
                  <a:pt x="355" y="775"/>
                </a:lnTo>
                <a:lnTo>
                  <a:pt x="358" y="724"/>
                </a:lnTo>
                <a:lnTo>
                  <a:pt x="362" y="672"/>
                </a:lnTo>
                <a:lnTo>
                  <a:pt x="363" y="620"/>
                </a:lnTo>
                <a:lnTo>
                  <a:pt x="362" y="568"/>
                </a:lnTo>
                <a:lnTo>
                  <a:pt x="358" y="518"/>
                </a:lnTo>
                <a:lnTo>
                  <a:pt x="354" y="466"/>
                </a:lnTo>
                <a:lnTo>
                  <a:pt x="346" y="414"/>
                </a:lnTo>
                <a:lnTo>
                  <a:pt x="335" y="364"/>
                </a:lnTo>
                <a:lnTo>
                  <a:pt x="335" y="364"/>
                </a:lnTo>
                <a:lnTo>
                  <a:pt x="324" y="320"/>
                </a:lnTo>
                <a:lnTo>
                  <a:pt x="310" y="276"/>
                </a:lnTo>
                <a:lnTo>
                  <a:pt x="300" y="254"/>
                </a:lnTo>
                <a:lnTo>
                  <a:pt x="291" y="234"/>
                </a:lnTo>
                <a:lnTo>
                  <a:pt x="282" y="213"/>
                </a:lnTo>
                <a:lnTo>
                  <a:pt x="271" y="193"/>
                </a:lnTo>
                <a:lnTo>
                  <a:pt x="271" y="193"/>
                </a:lnTo>
                <a:lnTo>
                  <a:pt x="258" y="174"/>
                </a:lnTo>
                <a:lnTo>
                  <a:pt x="245" y="157"/>
                </a:lnTo>
                <a:lnTo>
                  <a:pt x="233" y="141"/>
                </a:lnTo>
                <a:lnTo>
                  <a:pt x="219" y="125"/>
                </a:lnTo>
                <a:lnTo>
                  <a:pt x="205" y="111"/>
                </a:lnTo>
                <a:lnTo>
                  <a:pt x="190" y="99"/>
                </a:lnTo>
                <a:lnTo>
                  <a:pt x="175" y="86"/>
                </a:lnTo>
                <a:lnTo>
                  <a:pt x="159" y="77"/>
                </a:lnTo>
                <a:lnTo>
                  <a:pt x="142" y="66"/>
                </a:lnTo>
                <a:lnTo>
                  <a:pt x="124" y="58"/>
                </a:lnTo>
                <a:lnTo>
                  <a:pt x="106" y="50"/>
                </a:lnTo>
                <a:lnTo>
                  <a:pt x="87" y="44"/>
                </a:lnTo>
                <a:lnTo>
                  <a:pt x="66" y="37"/>
                </a:lnTo>
                <a:lnTo>
                  <a:pt x="46" y="33"/>
                </a:lnTo>
                <a:lnTo>
                  <a:pt x="24" y="28"/>
                </a:lnTo>
                <a:lnTo>
                  <a:pt x="0" y="25"/>
                </a:lnTo>
                <a:lnTo>
                  <a:pt x="0" y="25"/>
                </a:lnTo>
                <a:lnTo>
                  <a:pt x="19" y="18"/>
                </a:lnTo>
                <a:lnTo>
                  <a:pt x="38" y="14"/>
                </a:lnTo>
                <a:lnTo>
                  <a:pt x="77" y="9"/>
                </a:lnTo>
                <a:lnTo>
                  <a:pt x="77" y="9"/>
                </a:lnTo>
                <a:lnTo>
                  <a:pt x="124" y="4"/>
                </a:lnTo>
                <a:lnTo>
                  <a:pt x="172" y="1"/>
                </a:lnTo>
                <a:lnTo>
                  <a:pt x="219" y="0"/>
                </a:lnTo>
                <a:lnTo>
                  <a:pt x="266" y="0"/>
                </a:lnTo>
                <a:lnTo>
                  <a:pt x="313" y="1"/>
                </a:lnTo>
                <a:lnTo>
                  <a:pt x="358" y="4"/>
                </a:lnTo>
                <a:lnTo>
                  <a:pt x="406" y="9"/>
                </a:lnTo>
                <a:lnTo>
                  <a:pt x="451" y="15"/>
                </a:lnTo>
                <a:lnTo>
                  <a:pt x="497" y="22"/>
                </a:lnTo>
                <a:lnTo>
                  <a:pt x="542" y="31"/>
                </a:lnTo>
                <a:lnTo>
                  <a:pt x="588" y="40"/>
                </a:lnTo>
                <a:lnTo>
                  <a:pt x="633" y="51"/>
                </a:lnTo>
                <a:lnTo>
                  <a:pt x="677" y="64"/>
                </a:lnTo>
                <a:lnTo>
                  <a:pt x="723" y="78"/>
                </a:lnTo>
                <a:lnTo>
                  <a:pt x="767" y="92"/>
                </a:lnTo>
                <a:lnTo>
                  <a:pt x="812" y="110"/>
                </a:lnTo>
                <a:lnTo>
                  <a:pt x="812" y="110"/>
                </a:lnTo>
                <a:lnTo>
                  <a:pt x="869" y="132"/>
                </a:lnTo>
                <a:lnTo>
                  <a:pt x="924" y="155"/>
                </a:lnTo>
                <a:lnTo>
                  <a:pt x="977" y="182"/>
                </a:lnTo>
                <a:lnTo>
                  <a:pt x="1031" y="212"/>
                </a:lnTo>
                <a:lnTo>
                  <a:pt x="1081" y="243"/>
                </a:lnTo>
                <a:lnTo>
                  <a:pt x="1131" y="276"/>
                </a:lnTo>
                <a:lnTo>
                  <a:pt x="1180" y="312"/>
                </a:lnTo>
                <a:lnTo>
                  <a:pt x="1227" y="351"/>
                </a:lnTo>
                <a:lnTo>
                  <a:pt x="1227" y="351"/>
                </a:lnTo>
                <a:lnTo>
                  <a:pt x="1233" y="358"/>
                </a:lnTo>
                <a:lnTo>
                  <a:pt x="1238" y="366"/>
                </a:lnTo>
                <a:lnTo>
                  <a:pt x="1243" y="375"/>
                </a:lnTo>
                <a:lnTo>
                  <a:pt x="1243" y="384"/>
                </a:lnTo>
                <a:lnTo>
                  <a:pt x="1243" y="384"/>
                </a:lnTo>
                <a:lnTo>
                  <a:pt x="1241" y="422"/>
                </a:lnTo>
                <a:lnTo>
                  <a:pt x="1240" y="458"/>
                </a:lnTo>
                <a:lnTo>
                  <a:pt x="1236" y="496"/>
                </a:lnTo>
                <a:lnTo>
                  <a:pt x="1232" y="532"/>
                </a:lnTo>
                <a:lnTo>
                  <a:pt x="1227" y="568"/>
                </a:lnTo>
                <a:lnTo>
                  <a:pt x="1221" y="604"/>
                </a:lnTo>
                <a:lnTo>
                  <a:pt x="1213" y="639"/>
                </a:lnTo>
                <a:lnTo>
                  <a:pt x="1205" y="675"/>
                </a:lnTo>
                <a:lnTo>
                  <a:pt x="1196" y="709"/>
                </a:lnTo>
                <a:lnTo>
                  <a:pt x="1186" y="744"/>
                </a:lnTo>
                <a:lnTo>
                  <a:pt x="1174" y="779"/>
                </a:lnTo>
                <a:lnTo>
                  <a:pt x="1161" y="813"/>
                </a:lnTo>
                <a:lnTo>
                  <a:pt x="1149" y="848"/>
                </a:lnTo>
                <a:lnTo>
                  <a:pt x="1134" y="881"/>
                </a:lnTo>
                <a:lnTo>
                  <a:pt x="1119" y="915"/>
                </a:lnTo>
                <a:lnTo>
                  <a:pt x="1101" y="948"/>
                </a:lnTo>
                <a:lnTo>
                  <a:pt x="1101" y="948"/>
                </a:lnTo>
                <a:lnTo>
                  <a:pt x="1081" y="987"/>
                </a:lnTo>
                <a:lnTo>
                  <a:pt x="1057" y="1025"/>
                </a:lnTo>
                <a:lnTo>
                  <a:pt x="1035" y="1061"/>
                </a:lnTo>
                <a:lnTo>
                  <a:pt x="1010" y="1097"/>
                </a:lnTo>
                <a:lnTo>
                  <a:pt x="985" y="1133"/>
                </a:lnTo>
                <a:lnTo>
                  <a:pt x="958" y="1166"/>
                </a:lnTo>
                <a:lnTo>
                  <a:pt x="930" y="1199"/>
                </a:lnTo>
                <a:lnTo>
                  <a:pt x="902" y="1232"/>
                </a:lnTo>
                <a:lnTo>
                  <a:pt x="872" y="1262"/>
                </a:lnTo>
                <a:lnTo>
                  <a:pt x="841" y="1294"/>
                </a:lnTo>
                <a:lnTo>
                  <a:pt x="809" y="1322"/>
                </a:lnTo>
                <a:lnTo>
                  <a:pt x="776" y="1350"/>
                </a:lnTo>
                <a:lnTo>
                  <a:pt x="742" y="1377"/>
                </a:lnTo>
                <a:lnTo>
                  <a:pt x="706" y="1402"/>
                </a:lnTo>
                <a:lnTo>
                  <a:pt x="669" y="1427"/>
                </a:lnTo>
                <a:lnTo>
                  <a:pt x="632" y="1451"/>
                </a:lnTo>
                <a:lnTo>
                  <a:pt x="632" y="1451"/>
                </a:lnTo>
                <a:lnTo>
                  <a:pt x="597" y="1471"/>
                </a:lnTo>
                <a:lnTo>
                  <a:pt x="561" y="1490"/>
                </a:lnTo>
                <a:lnTo>
                  <a:pt x="527" y="1509"/>
                </a:lnTo>
                <a:lnTo>
                  <a:pt x="490" y="1526"/>
                </a:lnTo>
                <a:lnTo>
                  <a:pt x="453" y="1542"/>
                </a:lnTo>
                <a:lnTo>
                  <a:pt x="417" y="1556"/>
                </a:lnTo>
                <a:lnTo>
                  <a:pt x="379" y="1568"/>
                </a:lnTo>
                <a:lnTo>
                  <a:pt x="341" y="1581"/>
                </a:lnTo>
                <a:lnTo>
                  <a:pt x="304" y="1590"/>
                </a:lnTo>
                <a:lnTo>
                  <a:pt x="266" y="1601"/>
                </a:lnTo>
                <a:lnTo>
                  <a:pt x="227" y="1609"/>
                </a:lnTo>
                <a:lnTo>
                  <a:pt x="187" y="1615"/>
                </a:lnTo>
                <a:lnTo>
                  <a:pt x="148" y="1622"/>
                </a:lnTo>
                <a:lnTo>
                  <a:pt x="109" y="1626"/>
                </a:lnTo>
                <a:lnTo>
                  <a:pt x="68" y="1631"/>
                </a:lnTo>
                <a:lnTo>
                  <a:pt x="29" y="1633"/>
                </a:lnTo>
                <a:lnTo>
                  <a:pt x="29" y="1633"/>
                </a:lnTo>
                <a:lnTo>
                  <a:pt x="5" y="1633"/>
                </a:lnTo>
                <a:lnTo>
                  <a:pt x="5" y="1633"/>
                </a:lnTo>
                <a:close/>
              </a:path>
            </a:pathLst>
          </a:custGeom>
          <a:solidFill>
            <a:schemeClr val="bg2">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8" name="Freeform 8">
            <a:extLst>
              <a:ext uri="{FF2B5EF4-FFF2-40B4-BE49-F238E27FC236}">
                <a16:creationId xmlns:a16="http://schemas.microsoft.com/office/drawing/2014/main" id="{6C34301C-2FBF-48F8-9802-2A8D058C3843}"/>
              </a:ext>
            </a:extLst>
          </p:cNvPr>
          <p:cNvSpPr/>
          <p:nvPr/>
        </p:nvSpPr>
        <p:spPr bwMode="auto">
          <a:xfrm>
            <a:off x="920750" y="3717925"/>
            <a:ext cx="2180591" cy="1673860"/>
          </a:xfrm>
          <a:custGeom>
            <a:avLst/>
            <a:gdLst>
              <a:gd name="T0" fmla="*/ 40 w 1632"/>
              <a:gd name="T1" fmla="*/ 42 h 1251"/>
              <a:gd name="T2" fmla="*/ 157 w 1632"/>
              <a:gd name="T3" fmla="*/ 127 h 1251"/>
              <a:gd name="T4" fmla="*/ 231 w 1632"/>
              <a:gd name="T5" fmla="*/ 169 h 1251"/>
              <a:gd name="T6" fmla="*/ 343 w 1632"/>
              <a:gd name="T7" fmla="*/ 224 h 1251"/>
              <a:gd name="T8" fmla="*/ 457 w 1632"/>
              <a:gd name="T9" fmla="*/ 271 h 1251"/>
              <a:gd name="T10" fmla="*/ 575 w 1632"/>
              <a:gd name="T11" fmla="*/ 308 h 1251"/>
              <a:gd name="T12" fmla="*/ 698 w 1632"/>
              <a:gd name="T13" fmla="*/ 337 h 1251"/>
              <a:gd name="T14" fmla="*/ 831 w 1632"/>
              <a:gd name="T15" fmla="*/ 358 h 1251"/>
              <a:gd name="T16" fmla="*/ 987 w 1632"/>
              <a:gd name="T17" fmla="*/ 370 h 1251"/>
              <a:gd name="T18" fmla="*/ 1142 w 1632"/>
              <a:gd name="T19" fmla="*/ 363 h 1251"/>
              <a:gd name="T20" fmla="*/ 1224 w 1632"/>
              <a:gd name="T21" fmla="*/ 352 h 1251"/>
              <a:gd name="T22" fmla="*/ 1310 w 1632"/>
              <a:gd name="T23" fmla="*/ 331 h 1251"/>
              <a:gd name="T24" fmla="*/ 1393 w 1632"/>
              <a:gd name="T25" fmla="*/ 301 h 1251"/>
              <a:gd name="T26" fmla="*/ 1441 w 1632"/>
              <a:gd name="T27" fmla="*/ 278 h 1251"/>
              <a:gd name="T28" fmla="*/ 1492 w 1632"/>
              <a:gd name="T29" fmla="*/ 240 h 1251"/>
              <a:gd name="T30" fmla="*/ 1535 w 1632"/>
              <a:gd name="T31" fmla="*/ 196 h 1251"/>
              <a:gd name="T32" fmla="*/ 1568 w 1632"/>
              <a:gd name="T33" fmla="*/ 144 h 1251"/>
              <a:gd name="T34" fmla="*/ 1591 w 1632"/>
              <a:gd name="T35" fmla="*/ 88 h 1251"/>
              <a:gd name="T36" fmla="*/ 1605 w 1632"/>
              <a:gd name="T37" fmla="*/ 23 h 1251"/>
              <a:gd name="T38" fmla="*/ 1609 w 1632"/>
              <a:gd name="T39" fmla="*/ 0 h 1251"/>
              <a:gd name="T40" fmla="*/ 1629 w 1632"/>
              <a:gd name="T41" fmla="*/ 122 h 1251"/>
              <a:gd name="T42" fmla="*/ 1632 w 1632"/>
              <a:gd name="T43" fmla="*/ 218 h 1251"/>
              <a:gd name="T44" fmla="*/ 1624 w 1632"/>
              <a:gd name="T45" fmla="*/ 389 h 1251"/>
              <a:gd name="T46" fmla="*/ 1601 w 1632"/>
              <a:gd name="T47" fmla="*/ 556 h 1251"/>
              <a:gd name="T48" fmla="*/ 1558 w 1632"/>
              <a:gd name="T49" fmla="*/ 719 h 1251"/>
              <a:gd name="T50" fmla="*/ 1500 w 1632"/>
              <a:gd name="T51" fmla="*/ 878 h 1251"/>
              <a:gd name="T52" fmla="*/ 1423 w 1632"/>
              <a:gd name="T53" fmla="*/ 1033 h 1251"/>
              <a:gd name="T54" fmla="*/ 1360 w 1632"/>
              <a:gd name="T55" fmla="*/ 1132 h 1251"/>
              <a:gd name="T56" fmla="*/ 1290 w 1632"/>
              <a:gd name="T57" fmla="*/ 1226 h 1251"/>
              <a:gd name="T58" fmla="*/ 1269 w 1632"/>
              <a:gd name="T59" fmla="*/ 1243 h 1251"/>
              <a:gd name="T60" fmla="*/ 1244 w 1632"/>
              <a:gd name="T61" fmla="*/ 1250 h 1251"/>
              <a:gd name="T62" fmla="*/ 1183 w 1632"/>
              <a:gd name="T63" fmla="*/ 1248 h 1251"/>
              <a:gd name="T64" fmla="*/ 1057 w 1632"/>
              <a:gd name="T65" fmla="*/ 1234 h 1251"/>
              <a:gd name="T66" fmla="*/ 935 w 1632"/>
              <a:gd name="T67" fmla="*/ 1207 h 1251"/>
              <a:gd name="T68" fmla="*/ 815 w 1632"/>
              <a:gd name="T69" fmla="*/ 1168 h 1251"/>
              <a:gd name="T70" fmla="*/ 701 w 1632"/>
              <a:gd name="T71" fmla="*/ 1118 h 1251"/>
              <a:gd name="T72" fmla="*/ 589 w 1632"/>
              <a:gd name="T73" fmla="*/ 1053 h 1251"/>
              <a:gd name="T74" fmla="*/ 476 w 1632"/>
              <a:gd name="T75" fmla="*/ 972 h 1251"/>
              <a:gd name="T76" fmla="*/ 330 w 1632"/>
              <a:gd name="T77" fmla="*/ 837 h 1251"/>
              <a:gd name="T78" fmla="*/ 209 w 1632"/>
              <a:gd name="T79" fmla="*/ 683 h 1251"/>
              <a:gd name="T80" fmla="*/ 115 w 1632"/>
              <a:gd name="T81" fmla="*/ 512 h 1251"/>
              <a:gd name="T82" fmla="*/ 49 w 1632"/>
              <a:gd name="T83" fmla="*/ 322 h 1251"/>
              <a:gd name="T84" fmla="*/ 18 w 1632"/>
              <a:gd name="T85" fmla="*/ 187 h 1251"/>
              <a:gd name="T86" fmla="*/ 10 w 1632"/>
              <a:gd name="T87" fmla="*/ 135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32" h="1251">
                <a:moveTo>
                  <a:pt x="0" y="11"/>
                </a:moveTo>
                <a:lnTo>
                  <a:pt x="0" y="11"/>
                </a:lnTo>
                <a:lnTo>
                  <a:pt x="40" y="42"/>
                </a:lnTo>
                <a:lnTo>
                  <a:pt x="79" y="72"/>
                </a:lnTo>
                <a:lnTo>
                  <a:pt x="118" y="100"/>
                </a:lnTo>
                <a:lnTo>
                  <a:pt x="157" y="127"/>
                </a:lnTo>
                <a:lnTo>
                  <a:pt x="157" y="127"/>
                </a:lnTo>
                <a:lnTo>
                  <a:pt x="193" y="149"/>
                </a:lnTo>
                <a:lnTo>
                  <a:pt x="231" y="169"/>
                </a:lnTo>
                <a:lnTo>
                  <a:pt x="267" y="190"/>
                </a:lnTo>
                <a:lnTo>
                  <a:pt x="305" y="207"/>
                </a:lnTo>
                <a:lnTo>
                  <a:pt x="343" y="224"/>
                </a:lnTo>
                <a:lnTo>
                  <a:pt x="380" y="242"/>
                </a:lnTo>
                <a:lnTo>
                  <a:pt x="418" y="257"/>
                </a:lnTo>
                <a:lnTo>
                  <a:pt x="457" y="271"/>
                </a:lnTo>
                <a:lnTo>
                  <a:pt x="497" y="284"/>
                </a:lnTo>
                <a:lnTo>
                  <a:pt x="536" y="297"/>
                </a:lnTo>
                <a:lnTo>
                  <a:pt x="575" y="308"/>
                </a:lnTo>
                <a:lnTo>
                  <a:pt x="616" y="319"/>
                </a:lnTo>
                <a:lnTo>
                  <a:pt x="657" y="328"/>
                </a:lnTo>
                <a:lnTo>
                  <a:pt x="698" y="337"/>
                </a:lnTo>
                <a:lnTo>
                  <a:pt x="779" y="352"/>
                </a:lnTo>
                <a:lnTo>
                  <a:pt x="779" y="352"/>
                </a:lnTo>
                <a:lnTo>
                  <a:pt x="831" y="358"/>
                </a:lnTo>
                <a:lnTo>
                  <a:pt x="883" y="364"/>
                </a:lnTo>
                <a:lnTo>
                  <a:pt x="935" y="367"/>
                </a:lnTo>
                <a:lnTo>
                  <a:pt x="987" y="370"/>
                </a:lnTo>
                <a:lnTo>
                  <a:pt x="1038" y="370"/>
                </a:lnTo>
                <a:lnTo>
                  <a:pt x="1090" y="367"/>
                </a:lnTo>
                <a:lnTo>
                  <a:pt x="1142" y="363"/>
                </a:lnTo>
                <a:lnTo>
                  <a:pt x="1194" y="356"/>
                </a:lnTo>
                <a:lnTo>
                  <a:pt x="1194" y="356"/>
                </a:lnTo>
                <a:lnTo>
                  <a:pt x="1224" y="352"/>
                </a:lnTo>
                <a:lnTo>
                  <a:pt x="1254" y="347"/>
                </a:lnTo>
                <a:lnTo>
                  <a:pt x="1282" y="339"/>
                </a:lnTo>
                <a:lnTo>
                  <a:pt x="1310" y="331"/>
                </a:lnTo>
                <a:lnTo>
                  <a:pt x="1338" y="322"/>
                </a:lnTo>
                <a:lnTo>
                  <a:pt x="1367" y="312"/>
                </a:lnTo>
                <a:lnTo>
                  <a:pt x="1393" y="301"/>
                </a:lnTo>
                <a:lnTo>
                  <a:pt x="1422" y="287"/>
                </a:lnTo>
                <a:lnTo>
                  <a:pt x="1422" y="287"/>
                </a:lnTo>
                <a:lnTo>
                  <a:pt x="1441" y="278"/>
                </a:lnTo>
                <a:lnTo>
                  <a:pt x="1459" y="265"/>
                </a:lnTo>
                <a:lnTo>
                  <a:pt x="1477" y="253"/>
                </a:lnTo>
                <a:lnTo>
                  <a:pt x="1492" y="240"/>
                </a:lnTo>
                <a:lnTo>
                  <a:pt x="1508" y="226"/>
                </a:lnTo>
                <a:lnTo>
                  <a:pt x="1522" y="212"/>
                </a:lnTo>
                <a:lnTo>
                  <a:pt x="1535" y="196"/>
                </a:lnTo>
                <a:lnTo>
                  <a:pt x="1547" y="179"/>
                </a:lnTo>
                <a:lnTo>
                  <a:pt x="1558" y="163"/>
                </a:lnTo>
                <a:lnTo>
                  <a:pt x="1568" y="144"/>
                </a:lnTo>
                <a:lnTo>
                  <a:pt x="1577" y="125"/>
                </a:lnTo>
                <a:lnTo>
                  <a:pt x="1585" y="107"/>
                </a:lnTo>
                <a:lnTo>
                  <a:pt x="1591" y="88"/>
                </a:lnTo>
                <a:lnTo>
                  <a:pt x="1598" y="66"/>
                </a:lnTo>
                <a:lnTo>
                  <a:pt x="1602" y="45"/>
                </a:lnTo>
                <a:lnTo>
                  <a:pt x="1605" y="23"/>
                </a:lnTo>
                <a:lnTo>
                  <a:pt x="1605" y="23"/>
                </a:lnTo>
                <a:lnTo>
                  <a:pt x="1609" y="0"/>
                </a:lnTo>
                <a:lnTo>
                  <a:pt x="1609" y="0"/>
                </a:lnTo>
                <a:lnTo>
                  <a:pt x="1618" y="42"/>
                </a:lnTo>
                <a:lnTo>
                  <a:pt x="1624" y="83"/>
                </a:lnTo>
                <a:lnTo>
                  <a:pt x="1629" y="122"/>
                </a:lnTo>
                <a:lnTo>
                  <a:pt x="1631" y="160"/>
                </a:lnTo>
                <a:lnTo>
                  <a:pt x="1631" y="160"/>
                </a:lnTo>
                <a:lnTo>
                  <a:pt x="1632" y="218"/>
                </a:lnTo>
                <a:lnTo>
                  <a:pt x="1632" y="276"/>
                </a:lnTo>
                <a:lnTo>
                  <a:pt x="1629" y="333"/>
                </a:lnTo>
                <a:lnTo>
                  <a:pt x="1624" y="389"/>
                </a:lnTo>
                <a:lnTo>
                  <a:pt x="1618" y="446"/>
                </a:lnTo>
                <a:lnTo>
                  <a:pt x="1610" y="501"/>
                </a:lnTo>
                <a:lnTo>
                  <a:pt x="1601" y="556"/>
                </a:lnTo>
                <a:lnTo>
                  <a:pt x="1588" y="611"/>
                </a:lnTo>
                <a:lnTo>
                  <a:pt x="1574" y="666"/>
                </a:lnTo>
                <a:lnTo>
                  <a:pt x="1558" y="719"/>
                </a:lnTo>
                <a:lnTo>
                  <a:pt x="1541" y="772"/>
                </a:lnTo>
                <a:lnTo>
                  <a:pt x="1521" y="826"/>
                </a:lnTo>
                <a:lnTo>
                  <a:pt x="1500" y="878"/>
                </a:lnTo>
                <a:lnTo>
                  <a:pt x="1477" y="929"/>
                </a:lnTo>
                <a:lnTo>
                  <a:pt x="1452" y="981"/>
                </a:lnTo>
                <a:lnTo>
                  <a:pt x="1423" y="1033"/>
                </a:lnTo>
                <a:lnTo>
                  <a:pt x="1423" y="1033"/>
                </a:lnTo>
                <a:lnTo>
                  <a:pt x="1393" y="1083"/>
                </a:lnTo>
                <a:lnTo>
                  <a:pt x="1360" y="1132"/>
                </a:lnTo>
                <a:lnTo>
                  <a:pt x="1326" y="1179"/>
                </a:lnTo>
                <a:lnTo>
                  <a:pt x="1290" y="1226"/>
                </a:lnTo>
                <a:lnTo>
                  <a:pt x="1290" y="1226"/>
                </a:lnTo>
                <a:lnTo>
                  <a:pt x="1284" y="1232"/>
                </a:lnTo>
                <a:lnTo>
                  <a:pt x="1276" y="1239"/>
                </a:lnTo>
                <a:lnTo>
                  <a:pt x="1269" y="1243"/>
                </a:lnTo>
                <a:lnTo>
                  <a:pt x="1262" y="1247"/>
                </a:lnTo>
                <a:lnTo>
                  <a:pt x="1254" y="1250"/>
                </a:lnTo>
                <a:lnTo>
                  <a:pt x="1244" y="1250"/>
                </a:lnTo>
                <a:lnTo>
                  <a:pt x="1227" y="1251"/>
                </a:lnTo>
                <a:lnTo>
                  <a:pt x="1227" y="1251"/>
                </a:lnTo>
                <a:lnTo>
                  <a:pt x="1183" y="1248"/>
                </a:lnTo>
                <a:lnTo>
                  <a:pt x="1141" y="1245"/>
                </a:lnTo>
                <a:lnTo>
                  <a:pt x="1100" y="1240"/>
                </a:lnTo>
                <a:lnTo>
                  <a:pt x="1057" y="1234"/>
                </a:lnTo>
                <a:lnTo>
                  <a:pt x="1016" y="1226"/>
                </a:lnTo>
                <a:lnTo>
                  <a:pt x="976" y="1217"/>
                </a:lnTo>
                <a:lnTo>
                  <a:pt x="935" y="1207"/>
                </a:lnTo>
                <a:lnTo>
                  <a:pt x="894" y="1196"/>
                </a:lnTo>
                <a:lnTo>
                  <a:pt x="855" y="1182"/>
                </a:lnTo>
                <a:lnTo>
                  <a:pt x="815" y="1168"/>
                </a:lnTo>
                <a:lnTo>
                  <a:pt x="776" y="1152"/>
                </a:lnTo>
                <a:lnTo>
                  <a:pt x="738" y="1135"/>
                </a:lnTo>
                <a:lnTo>
                  <a:pt x="701" y="1118"/>
                </a:lnTo>
                <a:lnTo>
                  <a:pt x="663" y="1097"/>
                </a:lnTo>
                <a:lnTo>
                  <a:pt x="625" y="1075"/>
                </a:lnTo>
                <a:lnTo>
                  <a:pt x="589" y="1053"/>
                </a:lnTo>
                <a:lnTo>
                  <a:pt x="589" y="1053"/>
                </a:lnTo>
                <a:lnTo>
                  <a:pt x="531" y="1014"/>
                </a:lnTo>
                <a:lnTo>
                  <a:pt x="476" y="972"/>
                </a:lnTo>
                <a:lnTo>
                  <a:pt x="424" y="929"/>
                </a:lnTo>
                <a:lnTo>
                  <a:pt x="376" y="884"/>
                </a:lnTo>
                <a:lnTo>
                  <a:pt x="330" y="837"/>
                </a:lnTo>
                <a:lnTo>
                  <a:pt x="286" y="787"/>
                </a:lnTo>
                <a:lnTo>
                  <a:pt x="247" y="736"/>
                </a:lnTo>
                <a:lnTo>
                  <a:pt x="209" y="683"/>
                </a:lnTo>
                <a:lnTo>
                  <a:pt x="175" y="628"/>
                </a:lnTo>
                <a:lnTo>
                  <a:pt x="143" y="570"/>
                </a:lnTo>
                <a:lnTo>
                  <a:pt x="115" y="512"/>
                </a:lnTo>
                <a:lnTo>
                  <a:pt x="90" y="450"/>
                </a:lnTo>
                <a:lnTo>
                  <a:pt x="68" y="388"/>
                </a:lnTo>
                <a:lnTo>
                  <a:pt x="49" y="322"/>
                </a:lnTo>
                <a:lnTo>
                  <a:pt x="32" y="256"/>
                </a:lnTo>
                <a:lnTo>
                  <a:pt x="18" y="187"/>
                </a:lnTo>
                <a:lnTo>
                  <a:pt x="18" y="187"/>
                </a:lnTo>
                <a:lnTo>
                  <a:pt x="13" y="162"/>
                </a:lnTo>
                <a:lnTo>
                  <a:pt x="10" y="135"/>
                </a:lnTo>
                <a:lnTo>
                  <a:pt x="10" y="135"/>
                </a:lnTo>
                <a:lnTo>
                  <a:pt x="0" y="11"/>
                </a:lnTo>
                <a:lnTo>
                  <a:pt x="0" y="11"/>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9" name="Freeform 9">
            <a:extLst>
              <a:ext uri="{FF2B5EF4-FFF2-40B4-BE49-F238E27FC236}">
                <a16:creationId xmlns:a16="http://schemas.microsoft.com/office/drawing/2014/main" id="{911D77A7-D7BF-4EE5-A8F6-57C759B8560A}"/>
              </a:ext>
            </a:extLst>
          </p:cNvPr>
          <p:cNvSpPr/>
          <p:nvPr/>
        </p:nvSpPr>
        <p:spPr bwMode="auto">
          <a:xfrm>
            <a:off x="919481" y="2004697"/>
            <a:ext cx="1662431" cy="2178685"/>
          </a:xfrm>
          <a:custGeom>
            <a:avLst/>
            <a:gdLst>
              <a:gd name="T0" fmla="*/ 589 w 1244"/>
              <a:gd name="T1" fmla="*/ 1572 h 1628"/>
              <a:gd name="T2" fmla="*/ 380 w 1244"/>
              <a:gd name="T3" fmla="*/ 1500 h 1628"/>
              <a:gd name="T4" fmla="*/ 182 w 1244"/>
              <a:gd name="T5" fmla="*/ 1401 h 1628"/>
              <a:gd name="T6" fmla="*/ 92 w 1244"/>
              <a:gd name="T7" fmla="*/ 1341 h 1628"/>
              <a:gd name="T8" fmla="*/ 14 w 1244"/>
              <a:gd name="T9" fmla="*/ 1277 h 1628"/>
              <a:gd name="T10" fmla="*/ 1 w 1244"/>
              <a:gd name="T11" fmla="*/ 1255 h 1628"/>
              <a:gd name="T12" fmla="*/ 1 w 1244"/>
              <a:gd name="T13" fmla="*/ 1201 h 1628"/>
              <a:gd name="T14" fmla="*/ 15 w 1244"/>
              <a:gd name="T15" fmla="*/ 1069 h 1628"/>
              <a:gd name="T16" fmla="*/ 42 w 1244"/>
              <a:gd name="T17" fmla="*/ 941 h 1628"/>
              <a:gd name="T18" fmla="*/ 70 w 1244"/>
              <a:gd name="T19" fmla="*/ 845 h 1628"/>
              <a:gd name="T20" fmla="*/ 135 w 1244"/>
              <a:gd name="T21" fmla="*/ 694 h 1628"/>
              <a:gd name="T22" fmla="*/ 218 w 1244"/>
              <a:gd name="T23" fmla="*/ 554 h 1628"/>
              <a:gd name="T24" fmla="*/ 281 w 1244"/>
              <a:gd name="T25" fmla="*/ 468 h 1628"/>
              <a:gd name="T26" fmla="*/ 391 w 1244"/>
              <a:gd name="T27" fmla="*/ 352 h 1628"/>
              <a:gd name="T28" fmla="*/ 449 w 1244"/>
              <a:gd name="T29" fmla="*/ 298 h 1628"/>
              <a:gd name="T30" fmla="*/ 543 w 1244"/>
              <a:gd name="T31" fmla="*/ 226 h 1628"/>
              <a:gd name="T32" fmla="*/ 642 w 1244"/>
              <a:gd name="T33" fmla="*/ 163 h 1628"/>
              <a:gd name="T34" fmla="*/ 713 w 1244"/>
              <a:gd name="T35" fmla="*/ 126 h 1628"/>
              <a:gd name="T36" fmla="*/ 824 w 1244"/>
              <a:gd name="T37" fmla="*/ 79 h 1628"/>
              <a:gd name="T38" fmla="*/ 939 w 1244"/>
              <a:gd name="T39" fmla="*/ 42 h 1628"/>
              <a:gd name="T40" fmla="*/ 1008 w 1244"/>
              <a:gd name="T41" fmla="*/ 27 h 1628"/>
              <a:gd name="T42" fmla="*/ 1148 w 1244"/>
              <a:gd name="T43" fmla="*/ 5 h 1628"/>
              <a:gd name="T44" fmla="*/ 1239 w 1244"/>
              <a:gd name="T45" fmla="*/ 0 h 1628"/>
              <a:gd name="T46" fmla="*/ 1182 w 1244"/>
              <a:gd name="T47" fmla="*/ 71 h 1628"/>
              <a:gd name="T48" fmla="*/ 1113 w 1244"/>
              <a:gd name="T49" fmla="*/ 176 h 1628"/>
              <a:gd name="T50" fmla="*/ 1027 w 1244"/>
              <a:gd name="T51" fmla="*/ 341 h 1628"/>
              <a:gd name="T52" fmla="*/ 961 w 1244"/>
              <a:gd name="T53" fmla="*/ 515 h 1628"/>
              <a:gd name="T54" fmla="*/ 930 w 1244"/>
              <a:gd name="T55" fmla="*/ 625 h 1628"/>
              <a:gd name="T56" fmla="*/ 898 w 1244"/>
              <a:gd name="T57" fmla="*/ 793 h 1628"/>
              <a:gd name="T58" fmla="*/ 882 w 1244"/>
              <a:gd name="T59" fmla="*/ 963 h 1628"/>
              <a:gd name="T60" fmla="*/ 882 w 1244"/>
              <a:gd name="T61" fmla="*/ 1055 h 1628"/>
              <a:gd name="T62" fmla="*/ 895 w 1244"/>
              <a:gd name="T63" fmla="*/ 1192 h 1628"/>
              <a:gd name="T64" fmla="*/ 926 w 1244"/>
              <a:gd name="T65" fmla="*/ 1327 h 1628"/>
              <a:gd name="T66" fmla="*/ 952 w 1244"/>
              <a:gd name="T67" fmla="*/ 1393 h 1628"/>
              <a:gd name="T68" fmla="*/ 1005 w 1244"/>
              <a:gd name="T69" fmla="*/ 1481 h 1628"/>
              <a:gd name="T70" fmla="*/ 1054 w 1244"/>
              <a:gd name="T71" fmla="*/ 1529 h 1628"/>
              <a:gd name="T72" fmla="*/ 1082 w 1244"/>
              <a:gd name="T73" fmla="*/ 1550 h 1628"/>
              <a:gd name="T74" fmla="*/ 1137 w 1244"/>
              <a:gd name="T75" fmla="*/ 1578 h 1628"/>
              <a:gd name="T76" fmla="*/ 1197 w 1244"/>
              <a:gd name="T77" fmla="*/ 1595 h 1628"/>
              <a:gd name="T78" fmla="*/ 1244 w 1244"/>
              <a:gd name="T79" fmla="*/ 1606 h 1628"/>
              <a:gd name="T80" fmla="*/ 1149 w 1244"/>
              <a:gd name="T81" fmla="*/ 1622 h 1628"/>
              <a:gd name="T82" fmla="*/ 1057 w 1244"/>
              <a:gd name="T83" fmla="*/ 1628 h 1628"/>
              <a:gd name="T84" fmla="*/ 922 w 1244"/>
              <a:gd name="T85" fmla="*/ 1627 h 1628"/>
              <a:gd name="T86" fmla="*/ 788 w 1244"/>
              <a:gd name="T87" fmla="*/ 1613 h 1628"/>
              <a:gd name="T88" fmla="*/ 699 w 1244"/>
              <a:gd name="T89" fmla="*/ 1599 h 1628"/>
              <a:gd name="T90" fmla="*/ 670 w 1244"/>
              <a:gd name="T91" fmla="*/ 159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44" h="1628">
                <a:moveTo>
                  <a:pt x="661" y="1589"/>
                </a:moveTo>
                <a:lnTo>
                  <a:pt x="661" y="1589"/>
                </a:lnTo>
                <a:lnTo>
                  <a:pt x="589" y="1572"/>
                </a:lnTo>
                <a:lnTo>
                  <a:pt x="518" y="1551"/>
                </a:lnTo>
                <a:lnTo>
                  <a:pt x="447" y="1528"/>
                </a:lnTo>
                <a:lnTo>
                  <a:pt x="380" y="1500"/>
                </a:lnTo>
                <a:lnTo>
                  <a:pt x="312" y="1470"/>
                </a:lnTo>
                <a:lnTo>
                  <a:pt x="246" y="1437"/>
                </a:lnTo>
                <a:lnTo>
                  <a:pt x="182" y="1401"/>
                </a:lnTo>
                <a:lnTo>
                  <a:pt x="119" y="1360"/>
                </a:lnTo>
                <a:lnTo>
                  <a:pt x="119" y="1360"/>
                </a:lnTo>
                <a:lnTo>
                  <a:pt x="92" y="1341"/>
                </a:lnTo>
                <a:lnTo>
                  <a:pt x="66" y="1319"/>
                </a:lnTo>
                <a:lnTo>
                  <a:pt x="14" y="1277"/>
                </a:lnTo>
                <a:lnTo>
                  <a:pt x="14" y="1277"/>
                </a:lnTo>
                <a:lnTo>
                  <a:pt x="8" y="1270"/>
                </a:lnTo>
                <a:lnTo>
                  <a:pt x="3" y="1264"/>
                </a:lnTo>
                <a:lnTo>
                  <a:pt x="1" y="1255"/>
                </a:lnTo>
                <a:lnTo>
                  <a:pt x="0" y="1247"/>
                </a:lnTo>
                <a:lnTo>
                  <a:pt x="0" y="1247"/>
                </a:lnTo>
                <a:lnTo>
                  <a:pt x="1" y="1201"/>
                </a:lnTo>
                <a:lnTo>
                  <a:pt x="4" y="1157"/>
                </a:lnTo>
                <a:lnTo>
                  <a:pt x="9" y="1113"/>
                </a:lnTo>
                <a:lnTo>
                  <a:pt x="15" y="1069"/>
                </a:lnTo>
                <a:lnTo>
                  <a:pt x="23" y="1027"/>
                </a:lnTo>
                <a:lnTo>
                  <a:pt x="31" y="983"/>
                </a:lnTo>
                <a:lnTo>
                  <a:pt x="42" y="941"/>
                </a:lnTo>
                <a:lnTo>
                  <a:pt x="55" y="897"/>
                </a:lnTo>
                <a:lnTo>
                  <a:pt x="55" y="897"/>
                </a:lnTo>
                <a:lnTo>
                  <a:pt x="70" y="845"/>
                </a:lnTo>
                <a:lnTo>
                  <a:pt x="91" y="793"/>
                </a:lnTo>
                <a:lnTo>
                  <a:pt x="111" y="744"/>
                </a:lnTo>
                <a:lnTo>
                  <a:pt x="135" y="694"/>
                </a:lnTo>
                <a:lnTo>
                  <a:pt x="160" y="647"/>
                </a:lnTo>
                <a:lnTo>
                  <a:pt x="188" y="600"/>
                </a:lnTo>
                <a:lnTo>
                  <a:pt x="218" y="554"/>
                </a:lnTo>
                <a:lnTo>
                  <a:pt x="249" y="510"/>
                </a:lnTo>
                <a:lnTo>
                  <a:pt x="249" y="510"/>
                </a:lnTo>
                <a:lnTo>
                  <a:pt x="281" y="468"/>
                </a:lnTo>
                <a:lnTo>
                  <a:pt x="317" y="429"/>
                </a:lnTo>
                <a:lnTo>
                  <a:pt x="353" y="389"/>
                </a:lnTo>
                <a:lnTo>
                  <a:pt x="391" y="352"/>
                </a:lnTo>
                <a:lnTo>
                  <a:pt x="391" y="352"/>
                </a:lnTo>
                <a:lnTo>
                  <a:pt x="419" y="325"/>
                </a:lnTo>
                <a:lnTo>
                  <a:pt x="449" y="298"/>
                </a:lnTo>
                <a:lnTo>
                  <a:pt x="480" y="273"/>
                </a:lnTo>
                <a:lnTo>
                  <a:pt x="510" y="250"/>
                </a:lnTo>
                <a:lnTo>
                  <a:pt x="543" y="226"/>
                </a:lnTo>
                <a:lnTo>
                  <a:pt x="575" y="204"/>
                </a:lnTo>
                <a:lnTo>
                  <a:pt x="609" y="184"/>
                </a:lnTo>
                <a:lnTo>
                  <a:pt x="642" y="163"/>
                </a:lnTo>
                <a:lnTo>
                  <a:pt x="642" y="163"/>
                </a:lnTo>
                <a:lnTo>
                  <a:pt x="678" y="144"/>
                </a:lnTo>
                <a:lnTo>
                  <a:pt x="713" y="126"/>
                </a:lnTo>
                <a:lnTo>
                  <a:pt x="750" y="108"/>
                </a:lnTo>
                <a:lnTo>
                  <a:pt x="787" y="93"/>
                </a:lnTo>
                <a:lnTo>
                  <a:pt x="824" y="79"/>
                </a:lnTo>
                <a:lnTo>
                  <a:pt x="862" y="66"/>
                </a:lnTo>
                <a:lnTo>
                  <a:pt x="900" y="53"/>
                </a:lnTo>
                <a:lnTo>
                  <a:pt x="939" y="42"/>
                </a:lnTo>
                <a:lnTo>
                  <a:pt x="939" y="42"/>
                </a:lnTo>
                <a:lnTo>
                  <a:pt x="974" y="35"/>
                </a:lnTo>
                <a:lnTo>
                  <a:pt x="1008" y="27"/>
                </a:lnTo>
                <a:lnTo>
                  <a:pt x="1043" y="19"/>
                </a:lnTo>
                <a:lnTo>
                  <a:pt x="1077" y="14"/>
                </a:lnTo>
                <a:lnTo>
                  <a:pt x="1148" y="5"/>
                </a:lnTo>
                <a:lnTo>
                  <a:pt x="1219" y="0"/>
                </a:lnTo>
                <a:lnTo>
                  <a:pt x="1219" y="0"/>
                </a:lnTo>
                <a:lnTo>
                  <a:pt x="1239" y="0"/>
                </a:lnTo>
                <a:lnTo>
                  <a:pt x="1239" y="0"/>
                </a:lnTo>
                <a:lnTo>
                  <a:pt x="1211" y="36"/>
                </a:lnTo>
                <a:lnTo>
                  <a:pt x="1182" y="71"/>
                </a:lnTo>
                <a:lnTo>
                  <a:pt x="1182" y="71"/>
                </a:lnTo>
                <a:lnTo>
                  <a:pt x="1146" y="122"/>
                </a:lnTo>
                <a:lnTo>
                  <a:pt x="1113" y="176"/>
                </a:lnTo>
                <a:lnTo>
                  <a:pt x="1082" y="229"/>
                </a:lnTo>
                <a:lnTo>
                  <a:pt x="1054" y="284"/>
                </a:lnTo>
                <a:lnTo>
                  <a:pt x="1027" y="341"/>
                </a:lnTo>
                <a:lnTo>
                  <a:pt x="1003" y="397"/>
                </a:lnTo>
                <a:lnTo>
                  <a:pt x="981" y="457"/>
                </a:lnTo>
                <a:lnTo>
                  <a:pt x="961" y="515"/>
                </a:lnTo>
                <a:lnTo>
                  <a:pt x="961" y="515"/>
                </a:lnTo>
                <a:lnTo>
                  <a:pt x="945" y="570"/>
                </a:lnTo>
                <a:lnTo>
                  <a:pt x="930" y="625"/>
                </a:lnTo>
                <a:lnTo>
                  <a:pt x="917" y="682"/>
                </a:lnTo>
                <a:lnTo>
                  <a:pt x="906" y="736"/>
                </a:lnTo>
                <a:lnTo>
                  <a:pt x="898" y="793"/>
                </a:lnTo>
                <a:lnTo>
                  <a:pt x="890" y="850"/>
                </a:lnTo>
                <a:lnTo>
                  <a:pt x="886" y="906"/>
                </a:lnTo>
                <a:lnTo>
                  <a:pt x="882" y="963"/>
                </a:lnTo>
                <a:lnTo>
                  <a:pt x="882" y="963"/>
                </a:lnTo>
                <a:lnTo>
                  <a:pt x="881" y="1010"/>
                </a:lnTo>
                <a:lnTo>
                  <a:pt x="882" y="1055"/>
                </a:lnTo>
                <a:lnTo>
                  <a:pt x="884" y="1101"/>
                </a:lnTo>
                <a:lnTo>
                  <a:pt x="889" y="1146"/>
                </a:lnTo>
                <a:lnTo>
                  <a:pt x="895" y="1192"/>
                </a:lnTo>
                <a:lnTo>
                  <a:pt x="903" y="1237"/>
                </a:lnTo>
                <a:lnTo>
                  <a:pt x="914" y="1283"/>
                </a:lnTo>
                <a:lnTo>
                  <a:pt x="926" y="1327"/>
                </a:lnTo>
                <a:lnTo>
                  <a:pt x="926" y="1327"/>
                </a:lnTo>
                <a:lnTo>
                  <a:pt x="937" y="1360"/>
                </a:lnTo>
                <a:lnTo>
                  <a:pt x="952" y="1393"/>
                </a:lnTo>
                <a:lnTo>
                  <a:pt x="967" y="1423"/>
                </a:lnTo>
                <a:lnTo>
                  <a:pt x="985" y="1453"/>
                </a:lnTo>
                <a:lnTo>
                  <a:pt x="1005" y="1481"/>
                </a:lnTo>
                <a:lnTo>
                  <a:pt x="1027" y="1506"/>
                </a:lnTo>
                <a:lnTo>
                  <a:pt x="1039" y="1518"/>
                </a:lnTo>
                <a:lnTo>
                  <a:pt x="1054" y="1529"/>
                </a:lnTo>
                <a:lnTo>
                  <a:pt x="1068" y="1540"/>
                </a:lnTo>
                <a:lnTo>
                  <a:pt x="1082" y="1550"/>
                </a:lnTo>
                <a:lnTo>
                  <a:pt x="1082" y="1550"/>
                </a:lnTo>
                <a:lnTo>
                  <a:pt x="1101" y="1561"/>
                </a:lnTo>
                <a:lnTo>
                  <a:pt x="1118" y="1570"/>
                </a:lnTo>
                <a:lnTo>
                  <a:pt x="1137" y="1578"/>
                </a:lnTo>
                <a:lnTo>
                  <a:pt x="1157" y="1584"/>
                </a:lnTo>
                <a:lnTo>
                  <a:pt x="1176" y="1591"/>
                </a:lnTo>
                <a:lnTo>
                  <a:pt x="1197" y="1595"/>
                </a:lnTo>
                <a:lnTo>
                  <a:pt x="1236" y="1603"/>
                </a:lnTo>
                <a:lnTo>
                  <a:pt x="1236" y="1603"/>
                </a:lnTo>
                <a:lnTo>
                  <a:pt x="1244" y="1606"/>
                </a:lnTo>
                <a:lnTo>
                  <a:pt x="1244" y="1606"/>
                </a:lnTo>
                <a:lnTo>
                  <a:pt x="1197" y="1616"/>
                </a:lnTo>
                <a:lnTo>
                  <a:pt x="1149" y="1622"/>
                </a:lnTo>
                <a:lnTo>
                  <a:pt x="1104" y="1627"/>
                </a:lnTo>
                <a:lnTo>
                  <a:pt x="1057" y="1628"/>
                </a:lnTo>
                <a:lnTo>
                  <a:pt x="1057" y="1628"/>
                </a:lnTo>
                <a:lnTo>
                  <a:pt x="1011" y="1628"/>
                </a:lnTo>
                <a:lnTo>
                  <a:pt x="966" y="1628"/>
                </a:lnTo>
                <a:lnTo>
                  <a:pt x="922" y="1627"/>
                </a:lnTo>
                <a:lnTo>
                  <a:pt x="876" y="1624"/>
                </a:lnTo>
                <a:lnTo>
                  <a:pt x="832" y="1619"/>
                </a:lnTo>
                <a:lnTo>
                  <a:pt x="788" y="1613"/>
                </a:lnTo>
                <a:lnTo>
                  <a:pt x="743" y="1606"/>
                </a:lnTo>
                <a:lnTo>
                  <a:pt x="699" y="1599"/>
                </a:lnTo>
                <a:lnTo>
                  <a:pt x="699" y="1599"/>
                </a:lnTo>
                <a:lnTo>
                  <a:pt x="689" y="1595"/>
                </a:lnTo>
                <a:lnTo>
                  <a:pt x="680" y="1592"/>
                </a:lnTo>
                <a:lnTo>
                  <a:pt x="670" y="1591"/>
                </a:lnTo>
                <a:lnTo>
                  <a:pt x="661" y="1589"/>
                </a:lnTo>
                <a:lnTo>
                  <a:pt x="661" y="1589"/>
                </a:lnTo>
                <a:close/>
              </a:path>
            </a:pathLst>
          </a:custGeom>
          <a:solidFill>
            <a:srgbClr val="1C1E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0" name="文本框 19">
            <a:extLst>
              <a:ext uri="{FF2B5EF4-FFF2-40B4-BE49-F238E27FC236}">
                <a16:creationId xmlns:a16="http://schemas.microsoft.com/office/drawing/2014/main" id="{59D72BB7-38EE-4A69-9B82-980FC721701F}"/>
              </a:ext>
            </a:extLst>
          </p:cNvPr>
          <p:cNvSpPr txBox="1"/>
          <p:nvPr/>
        </p:nvSpPr>
        <p:spPr>
          <a:xfrm rot="1680000">
            <a:off x="2455546" y="2537580"/>
            <a:ext cx="1364615" cy="369332"/>
          </a:xfrm>
          <a:prstGeom prst="rect">
            <a:avLst/>
          </a:prstGeom>
          <a:noFill/>
        </p:spPr>
        <p:txBody>
          <a:bodyPr wrap="square" rtlCol="0">
            <a:spAutoFit/>
          </a:bodyPr>
          <a:lstStyle/>
          <a:p>
            <a:r>
              <a:rPr lang="en-US" altLang="zh-CN">
                <a:solidFill>
                  <a:schemeClr val="bg1"/>
                </a:solidFill>
                <a:latin typeface="阿里巴巴普惠体 Heavy"/>
                <a:ea typeface="微软雅黑"/>
                <a:cs typeface="思源黑体 CN Normal" panose="020B0400000000000000" charset="-122"/>
                <a:sym typeface="阿里巴巴普惠体 Heavy"/>
              </a:rPr>
              <a:t>THE TITLE</a:t>
            </a:r>
          </a:p>
        </p:txBody>
      </p:sp>
      <p:sp>
        <p:nvSpPr>
          <p:cNvPr id="21" name="文本框 20">
            <a:extLst>
              <a:ext uri="{FF2B5EF4-FFF2-40B4-BE49-F238E27FC236}">
                <a16:creationId xmlns:a16="http://schemas.microsoft.com/office/drawing/2014/main" id="{63E36C81-E6CF-4BC4-9270-F56EBF9908CE}"/>
              </a:ext>
            </a:extLst>
          </p:cNvPr>
          <p:cNvSpPr txBox="1"/>
          <p:nvPr/>
        </p:nvSpPr>
        <p:spPr>
          <a:xfrm rot="7020000">
            <a:off x="2967991" y="4112380"/>
            <a:ext cx="1364615" cy="369332"/>
          </a:xfrm>
          <a:prstGeom prst="rect">
            <a:avLst/>
          </a:prstGeom>
          <a:noFill/>
        </p:spPr>
        <p:txBody>
          <a:bodyPr wrap="square" rtlCol="0">
            <a:spAutoFit/>
          </a:bodyPr>
          <a:lstStyle/>
          <a:p>
            <a:r>
              <a:rPr lang="en-US" altLang="zh-CN">
                <a:solidFill>
                  <a:schemeClr val="bg1"/>
                </a:solidFill>
                <a:latin typeface="阿里巴巴普惠体 Heavy"/>
                <a:ea typeface="微软雅黑"/>
                <a:cs typeface="思源黑体 CN Normal" panose="020B0400000000000000" charset="-122"/>
                <a:sym typeface="阿里巴巴普惠体 Heavy"/>
              </a:rPr>
              <a:t>THE TITLE</a:t>
            </a:r>
          </a:p>
        </p:txBody>
      </p:sp>
      <p:sp>
        <p:nvSpPr>
          <p:cNvPr id="22" name="文本框 21">
            <a:extLst>
              <a:ext uri="{FF2B5EF4-FFF2-40B4-BE49-F238E27FC236}">
                <a16:creationId xmlns:a16="http://schemas.microsoft.com/office/drawing/2014/main" id="{8E03C5BD-E1D4-4475-BEA5-CC119CBB01D8}"/>
              </a:ext>
            </a:extLst>
          </p:cNvPr>
          <p:cNvSpPr txBox="1"/>
          <p:nvPr/>
        </p:nvSpPr>
        <p:spPr>
          <a:xfrm rot="18120000">
            <a:off x="981077" y="2945885"/>
            <a:ext cx="1364615" cy="369332"/>
          </a:xfrm>
          <a:prstGeom prst="rect">
            <a:avLst/>
          </a:prstGeom>
          <a:noFill/>
        </p:spPr>
        <p:txBody>
          <a:bodyPr wrap="square" rtlCol="0">
            <a:spAutoFit/>
          </a:bodyPr>
          <a:lstStyle/>
          <a:p>
            <a:r>
              <a:rPr lang="en-US" altLang="zh-CN">
                <a:solidFill>
                  <a:schemeClr val="bg1"/>
                </a:solidFill>
                <a:latin typeface="阿里巴巴普惠体 Heavy"/>
                <a:ea typeface="微软雅黑"/>
                <a:cs typeface="思源黑体 CN Normal" panose="020B0400000000000000" charset="-122"/>
                <a:sym typeface="阿里巴巴普惠体 Heavy"/>
              </a:rPr>
              <a:t>THE TITLE</a:t>
            </a:r>
          </a:p>
        </p:txBody>
      </p:sp>
      <p:sp>
        <p:nvSpPr>
          <p:cNvPr id="23" name="文本框 22">
            <a:extLst>
              <a:ext uri="{FF2B5EF4-FFF2-40B4-BE49-F238E27FC236}">
                <a16:creationId xmlns:a16="http://schemas.microsoft.com/office/drawing/2014/main" id="{8B24BB2F-2BAD-4F1F-929D-A1A4018AE7C7}"/>
              </a:ext>
            </a:extLst>
          </p:cNvPr>
          <p:cNvSpPr txBox="1"/>
          <p:nvPr/>
        </p:nvSpPr>
        <p:spPr>
          <a:xfrm rot="1380000">
            <a:off x="1329056" y="4501635"/>
            <a:ext cx="1364615" cy="369332"/>
          </a:xfrm>
          <a:prstGeom prst="rect">
            <a:avLst/>
          </a:prstGeom>
          <a:noFill/>
        </p:spPr>
        <p:txBody>
          <a:bodyPr wrap="square" rtlCol="0">
            <a:spAutoFit/>
          </a:bodyPr>
          <a:lstStyle/>
          <a:p>
            <a:r>
              <a:rPr lang="en-US" altLang="zh-CN">
                <a:solidFill>
                  <a:schemeClr val="bg1"/>
                </a:solidFill>
                <a:latin typeface="阿里巴巴普惠体 Heavy"/>
                <a:ea typeface="微软雅黑"/>
                <a:cs typeface="思源黑体 CN Normal" panose="020B0400000000000000" charset="-122"/>
                <a:sym typeface="阿里巴巴普惠体 Heavy"/>
              </a:rPr>
              <a:t>THE TITLE</a:t>
            </a:r>
          </a:p>
        </p:txBody>
      </p:sp>
      <p:sp>
        <p:nvSpPr>
          <p:cNvPr id="24" name="椭圆 23">
            <a:extLst>
              <a:ext uri="{FF2B5EF4-FFF2-40B4-BE49-F238E27FC236}">
                <a16:creationId xmlns:a16="http://schemas.microsoft.com/office/drawing/2014/main" id="{1B6B2478-7EC5-42CF-B824-8B6A869A25B9}"/>
              </a:ext>
            </a:extLst>
          </p:cNvPr>
          <p:cNvSpPr/>
          <p:nvPr/>
        </p:nvSpPr>
        <p:spPr>
          <a:xfrm>
            <a:off x="768985" y="1853565"/>
            <a:ext cx="3677920" cy="3677920"/>
          </a:xfrm>
          <a:prstGeom prst="ellipse">
            <a:avLst/>
          </a:prstGeom>
          <a:noFill/>
          <a:ln>
            <a:solidFill>
              <a:srgbClr val="CCA17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grpSp>
        <p:nvGrpSpPr>
          <p:cNvPr id="25" name="组合 24">
            <a:extLst>
              <a:ext uri="{FF2B5EF4-FFF2-40B4-BE49-F238E27FC236}">
                <a16:creationId xmlns:a16="http://schemas.microsoft.com/office/drawing/2014/main" id="{83AF24CC-486B-4A92-9DF3-94F94678D044}"/>
              </a:ext>
            </a:extLst>
          </p:cNvPr>
          <p:cNvGrpSpPr/>
          <p:nvPr/>
        </p:nvGrpSpPr>
        <p:grpSpPr>
          <a:xfrm>
            <a:off x="9100459" y="527996"/>
            <a:ext cx="2690555" cy="596232"/>
            <a:chOff x="330198" y="326793"/>
            <a:chExt cx="2690555" cy="596232"/>
          </a:xfrm>
        </p:grpSpPr>
        <p:sp>
          <p:nvSpPr>
            <p:cNvPr id="26" name="矩形 25">
              <a:extLst>
                <a:ext uri="{FF2B5EF4-FFF2-40B4-BE49-F238E27FC236}">
                  <a16:creationId xmlns:a16="http://schemas.microsoft.com/office/drawing/2014/main" id="{19EFE216-9205-4EF4-AF14-E241DECA9441}"/>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7" name="矩形 26">
              <a:extLst>
                <a:ext uri="{FF2B5EF4-FFF2-40B4-BE49-F238E27FC236}">
                  <a16:creationId xmlns:a16="http://schemas.microsoft.com/office/drawing/2014/main" id="{A91BC8C8-8063-42B8-ACEE-F6040364D3E7}"/>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8" name="矩形 27">
              <a:extLst>
                <a:ext uri="{FF2B5EF4-FFF2-40B4-BE49-F238E27FC236}">
                  <a16:creationId xmlns:a16="http://schemas.microsoft.com/office/drawing/2014/main" id="{F8572933-9AC5-4F6E-917B-CE18B6D832C9}"/>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1706347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ppt_x"/>
                                          </p:val>
                                        </p:tav>
                                        <p:tav tm="100000">
                                          <p:val>
                                            <p:strVal val="#ppt_x"/>
                                          </p:val>
                                        </p:tav>
                                      </p:tavLst>
                                    </p:anim>
                                    <p:anim calcmode="lin" valueType="num">
                                      <p:cBhvr additive="base">
                                        <p:cTn id="78" dur="500" fill="hold"/>
                                        <p:tgtEl>
                                          <p:spTgt spid="2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ppt_x"/>
                                          </p:val>
                                        </p:tav>
                                        <p:tav tm="100000">
                                          <p:val>
                                            <p:strVal val="#ppt_x"/>
                                          </p:val>
                                        </p:tav>
                                      </p:tavLst>
                                    </p:anim>
                                    <p:anim calcmode="lin" valueType="num">
                                      <p:cBhvr additive="base">
                                        <p:cTn id="82" dur="500" fill="hold"/>
                                        <p:tgtEl>
                                          <p:spTgt spid="2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animBg="1"/>
      <p:bldP spid="17" grpId="0" animBg="1"/>
      <p:bldP spid="18" grpId="0" animBg="1"/>
      <p:bldP spid="19" grpId="0" animBg="1"/>
      <p:bldP spid="20" grpId="0"/>
      <p:bldP spid="21" grpId="0"/>
      <p:bldP spid="22" grpId="0"/>
      <p:bldP spid="23" grpId="0"/>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îṣľîďe">
            <a:extLst>
              <a:ext uri="{FF2B5EF4-FFF2-40B4-BE49-F238E27FC236}">
                <a16:creationId xmlns:a16="http://schemas.microsoft.com/office/drawing/2014/main" id="{ECB4991D-E471-4B2F-BA4B-EB6A1D170F11}"/>
              </a:ext>
            </a:extLst>
          </p:cNvPr>
          <p:cNvSpPr txBox="1"/>
          <p:nvPr/>
        </p:nvSpPr>
        <p:spPr>
          <a:xfrm>
            <a:off x="1074061" y="1464664"/>
            <a:ext cx="2452907" cy="44767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bg1"/>
                </a:solidFill>
                <a:latin typeface="阿里巴巴普惠体 Heavy"/>
                <a:ea typeface="微软雅黑"/>
                <a:cs typeface="+mn-ea"/>
                <a:sym typeface="阿里巴巴普惠体 Heavy"/>
              </a:rPr>
              <a:t>01.Add title text</a:t>
            </a:r>
            <a:endParaRPr lang="zh-CN" altLang="en-US" sz="1600" b="1" dirty="0">
              <a:solidFill>
                <a:schemeClr val="bg1"/>
              </a:solidFill>
              <a:latin typeface="阿里巴巴普惠体 Heavy"/>
              <a:ea typeface="微软雅黑"/>
              <a:cs typeface="+mn-ea"/>
              <a:sym typeface="阿里巴巴普惠体 Heavy"/>
            </a:endParaRPr>
          </a:p>
        </p:txBody>
      </p:sp>
      <p:sp>
        <p:nvSpPr>
          <p:cNvPr id="12" name="îşļïḑé">
            <a:extLst>
              <a:ext uri="{FF2B5EF4-FFF2-40B4-BE49-F238E27FC236}">
                <a16:creationId xmlns:a16="http://schemas.microsoft.com/office/drawing/2014/main" id="{17283937-A270-4E0B-B7AA-05133C6C4FE5}"/>
              </a:ext>
            </a:extLst>
          </p:cNvPr>
          <p:cNvSpPr/>
          <p:nvPr/>
        </p:nvSpPr>
        <p:spPr>
          <a:xfrm>
            <a:off x="1737637" y="2132591"/>
            <a:ext cx="1128475" cy="362323"/>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175">
            <a:solidFill>
              <a:schemeClr val="accent1"/>
            </a:solidFill>
            <a:prstDash val="dash"/>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10000"/>
              </a:lnSpc>
              <a:defRPr sz="3600"/>
            </a:pPr>
            <a:endParaRPr sz="1400">
              <a:solidFill>
                <a:schemeClr val="bg1"/>
              </a:solidFill>
              <a:latin typeface="阿里巴巴普惠体 Heavy"/>
              <a:ea typeface="微软雅黑"/>
              <a:cs typeface="+mn-ea"/>
              <a:sym typeface="阿里巴巴普惠体 Heavy"/>
            </a:endParaRPr>
          </a:p>
        </p:txBody>
      </p:sp>
      <p:sp>
        <p:nvSpPr>
          <p:cNvPr id="13" name="í$ḻîďê">
            <a:extLst>
              <a:ext uri="{FF2B5EF4-FFF2-40B4-BE49-F238E27FC236}">
                <a16:creationId xmlns:a16="http://schemas.microsoft.com/office/drawing/2014/main" id="{C75BEE1D-2D08-43DD-98E5-807658982A20}"/>
              </a:ext>
            </a:extLst>
          </p:cNvPr>
          <p:cNvSpPr/>
          <p:nvPr/>
        </p:nvSpPr>
        <p:spPr bwMode="auto">
          <a:xfrm>
            <a:off x="660401"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1"/>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dirty="0">
              <a:solidFill>
                <a:schemeClr val="bg1"/>
              </a:solidFill>
              <a:latin typeface="阿里巴巴普惠体 Heavy"/>
              <a:ea typeface="微软雅黑"/>
              <a:cs typeface="+mn-ea"/>
              <a:sym typeface="阿里巴巴普惠体 Heavy"/>
            </a:endParaRPr>
          </a:p>
        </p:txBody>
      </p:sp>
      <p:sp>
        <p:nvSpPr>
          <p:cNvPr id="14" name="îṥļîḍê">
            <a:extLst>
              <a:ext uri="{FF2B5EF4-FFF2-40B4-BE49-F238E27FC236}">
                <a16:creationId xmlns:a16="http://schemas.microsoft.com/office/drawing/2014/main" id="{3E04D694-CF8D-4D59-B955-A8E8E891981B}"/>
              </a:ext>
            </a:extLst>
          </p:cNvPr>
          <p:cNvSpPr/>
          <p:nvPr/>
        </p:nvSpPr>
        <p:spPr bwMode="auto">
          <a:xfrm>
            <a:off x="2378988"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1"/>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a:solidFill>
                <a:schemeClr val="bg1"/>
              </a:solidFill>
              <a:latin typeface="阿里巴巴普惠体 Heavy"/>
              <a:ea typeface="微软雅黑"/>
              <a:cs typeface="+mn-ea"/>
              <a:sym typeface="阿里巴巴普惠体 Heavy"/>
            </a:endParaRPr>
          </a:p>
        </p:txBody>
      </p:sp>
      <p:sp>
        <p:nvSpPr>
          <p:cNvPr id="15" name="iS1îďé">
            <a:extLst>
              <a:ext uri="{FF2B5EF4-FFF2-40B4-BE49-F238E27FC236}">
                <a16:creationId xmlns:a16="http://schemas.microsoft.com/office/drawing/2014/main" id="{EB5710B0-5277-4894-8B3E-0D4DBCF237C1}"/>
              </a:ext>
            </a:extLst>
          </p:cNvPr>
          <p:cNvSpPr/>
          <p:nvPr/>
        </p:nvSpPr>
        <p:spPr>
          <a:xfrm>
            <a:off x="1247320" y="2920567"/>
            <a:ext cx="390525" cy="290773"/>
          </a:xfrm>
          <a:custGeom>
            <a:avLst/>
            <a:gdLst>
              <a:gd name="connsiteX0" fmla="*/ 467768 w 604181"/>
              <a:gd name="connsiteY0" fmla="*/ 117209 h 449855"/>
              <a:gd name="connsiteX1" fmla="*/ 533019 w 604181"/>
              <a:gd name="connsiteY1" fmla="*/ 145391 h 449855"/>
              <a:gd name="connsiteX2" fmla="*/ 547131 w 604181"/>
              <a:gd name="connsiteY2" fmla="*/ 212354 h 449855"/>
              <a:gd name="connsiteX3" fmla="*/ 499248 w 604181"/>
              <a:gd name="connsiteY3" fmla="*/ 299791 h 449855"/>
              <a:gd name="connsiteX4" fmla="*/ 499971 w 604181"/>
              <a:gd name="connsiteY4" fmla="*/ 306174 h 449855"/>
              <a:gd name="connsiteX5" fmla="*/ 510706 w 604181"/>
              <a:gd name="connsiteY5" fmla="*/ 307619 h 449855"/>
              <a:gd name="connsiteX6" fmla="*/ 590431 w 604181"/>
              <a:gd name="connsiteY6" fmla="*/ 345677 h 449855"/>
              <a:gd name="connsiteX7" fmla="*/ 604060 w 604181"/>
              <a:gd name="connsiteY7" fmla="*/ 430585 h 449855"/>
              <a:gd name="connsiteX8" fmla="*/ 604181 w 604181"/>
              <a:gd name="connsiteY8" fmla="*/ 436607 h 449855"/>
              <a:gd name="connsiteX9" fmla="*/ 600442 w 604181"/>
              <a:gd name="connsiteY9" fmla="*/ 446001 h 449855"/>
              <a:gd name="connsiteX10" fmla="*/ 591034 w 604181"/>
              <a:gd name="connsiteY10" fmla="*/ 449855 h 449855"/>
              <a:gd name="connsiteX11" fmla="*/ 344381 w 604181"/>
              <a:gd name="connsiteY11" fmla="*/ 449855 h 449855"/>
              <a:gd name="connsiteX12" fmla="*/ 335094 w 604181"/>
              <a:gd name="connsiteY12" fmla="*/ 446001 h 449855"/>
              <a:gd name="connsiteX13" fmla="*/ 331355 w 604181"/>
              <a:gd name="connsiteY13" fmla="*/ 436607 h 449855"/>
              <a:gd name="connsiteX14" fmla="*/ 331475 w 604181"/>
              <a:gd name="connsiteY14" fmla="*/ 430585 h 449855"/>
              <a:gd name="connsiteX15" fmla="*/ 345104 w 604181"/>
              <a:gd name="connsiteY15" fmla="*/ 345677 h 449855"/>
              <a:gd name="connsiteX16" fmla="*/ 424830 w 604181"/>
              <a:gd name="connsiteY16" fmla="*/ 307619 h 449855"/>
              <a:gd name="connsiteX17" fmla="*/ 435564 w 604181"/>
              <a:gd name="connsiteY17" fmla="*/ 306174 h 449855"/>
              <a:gd name="connsiteX18" fmla="*/ 436167 w 604181"/>
              <a:gd name="connsiteY18" fmla="*/ 299791 h 449855"/>
              <a:gd name="connsiteX19" fmla="*/ 388405 w 604181"/>
              <a:gd name="connsiteY19" fmla="*/ 212354 h 449855"/>
              <a:gd name="connsiteX20" fmla="*/ 402516 w 604181"/>
              <a:gd name="connsiteY20" fmla="*/ 145391 h 449855"/>
              <a:gd name="connsiteX21" fmla="*/ 467768 w 604181"/>
              <a:gd name="connsiteY21" fmla="*/ 117209 h 449855"/>
              <a:gd name="connsiteX22" fmla="*/ 39926 w 604181"/>
              <a:gd name="connsiteY22" fmla="*/ 0 h 449855"/>
              <a:gd name="connsiteX23" fmla="*/ 427852 w 604181"/>
              <a:gd name="connsiteY23" fmla="*/ 0 h 449855"/>
              <a:gd name="connsiteX24" fmla="*/ 467778 w 604181"/>
              <a:gd name="connsiteY24" fmla="*/ 39865 h 449855"/>
              <a:gd name="connsiteX25" fmla="*/ 467778 w 604181"/>
              <a:gd name="connsiteY25" fmla="*/ 94905 h 449855"/>
              <a:gd name="connsiteX26" fmla="*/ 421459 w 604181"/>
              <a:gd name="connsiteY26" fmla="*/ 103336 h 449855"/>
              <a:gd name="connsiteX27" fmla="*/ 421459 w 604181"/>
              <a:gd name="connsiteY27" fmla="*/ 46128 h 449855"/>
              <a:gd name="connsiteX28" fmla="*/ 46319 w 604181"/>
              <a:gd name="connsiteY28" fmla="*/ 46128 h 449855"/>
              <a:gd name="connsiteX29" fmla="*/ 46319 w 604181"/>
              <a:gd name="connsiteY29" fmla="*/ 272550 h 449855"/>
              <a:gd name="connsiteX30" fmla="*/ 372727 w 604181"/>
              <a:gd name="connsiteY30" fmla="*/ 272550 h 449855"/>
              <a:gd name="connsiteX31" fmla="*/ 384668 w 604181"/>
              <a:gd name="connsiteY31" fmla="*/ 293747 h 449855"/>
              <a:gd name="connsiteX32" fmla="*/ 336781 w 604181"/>
              <a:gd name="connsiteY32" fmla="*/ 318799 h 449855"/>
              <a:gd name="connsiteX33" fmla="*/ 272247 w 604181"/>
              <a:gd name="connsiteY33" fmla="*/ 318799 h 449855"/>
              <a:gd name="connsiteX34" fmla="*/ 272247 w 604181"/>
              <a:gd name="connsiteY34" fmla="*/ 354809 h 449855"/>
              <a:gd name="connsiteX35" fmla="*/ 303730 w 604181"/>
              <a:gd name="connsiteY35" fmla="*/ 354809 h 449855"/>
              <a:gd name="connsiteX36" fmla="*/ 312536 w 604181"/>
              <a:gd name="connsiteY36" fmla="*/ 356375 h 449855"/>
              <a:gd name="connsiteX37" fmla="*/ 305057 w 604181"/>
              <a:gd name="connsiteY37" fmla="*/ 408525 h 449855"/>
              <a:gd name="connsiteX38" fmla="*/ 303730 w 604181"/>
              <a:gd name="connsiteY38" fmla="*/ 408645 h 449855"/>
              <a:gd name="connsiteX39" fmla="*/ 164048 w 604181"/>
              <a:gd name="connsiteY39" fmla="*/ 408645 h 449855"/>
              <a:gd name="connsiteX40" fmla="*/ 137149 w 604181"/>
              <a:gd name="connsiteY40" fmla="*/ 381667 h 449855"/>
              <a:gd name="connsiteX41" fmla="*/ 164048 w 604181"/>
              <a:gd name="connsiteY41" fmla="*/ 354809 h 449855"/>
              <a:gd name="connsiteX42" fmla="*/ 195531 w 604181"/>
              <a:gd name="connsiteY42" fmla="*/ 354809 h 449855"/>
              <a:gd name="connsiteX43" fmla="*/ 195531 w 604181"/>
              <a:gd name="connsiteY43" fmla="*/ 318799 h 449855"/>
              <a:gd name="connsiteX44" fmla="*/ 39926 w 604181"/>
              <a:gd name="connsiteY44" fmla="*/ 318799 h 449855"/>
              <a:gd name="connsiteX45" fmla="*/ 0 w 604181"/>
              <a:gd name="connsiteY45" fmla="*/ 278934 h 449855"/>
              <a:gd name="connsiteX46" fmla="*/ 0 w 604181"/>
              <a:gd name="connsiteY46" fmla="*/ 39865 h 449855"/>
              <a:gd name="connsiteX47" fmla="*/ 39926 w 604181"/>
              <a:gd name="connsiteY47" fmla="*/ 0 h 449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4181" h="449855">
                <a:moveTo>
                  <a:pt x="467768" y="117209"/>
                </a:moveTo>
                <a:cubicBezTo>
                  <a:pt x="494061" y="117209"/>
                  <a:pt x="520837" y="126844"/>
                  <a:pt x="533019" y="145391"/>
                </a:cubicBezTo>
                <a:cubicBezTo>
                  <a:pt x="542789" y="160446"/>
                  <a:pt x="547131" y="181040"/>
                  <a:pt x="547131" y="212354"/>
                </a:cubicBezTo>
                <a:cubicBezTo>
                  <a:pt x="547131" y="250171"/>
                  <a:pt x="527954" y="284977"/>
                  <a:pt x="499248" y="299791"/>
                </a:cubicBezTo>
                <a:cubicBezTo>
                  <a:pt x="496353" y="301236"/>
                  <a:pt x="497559" y="306054"/>
                  <a:pt x="499971" y="306174"/>
                </a:cubicBezTo>
                <a:cubicBezTo>
                  <a:pt x="506605" y="306897"/>
                  <a:pt x="510224" y="307499"/>
                  <a:pt x="510706" y="307619"/>
                </a:cubicBezTo>
                <a:cubicBezTo>
                  <a:pt x="549423" y="314605"/>
                  <a:pt x="576319" y="323397"/>
                  <a:pt x="590431" y="345677"/>
                </a:cubicBezTo>
                <a:cubicBezTo>
                  <a:pt x="602734" y="365068"/>
                  <a:pt x="603216" y="391082"/>
                  <a:pt x="604060" y="430585"/>
                </a:cubicBezTo>
                <a:lnTo>
                  <a:pt x="604181" y="436607"/>
                </a:lnTo>
                <a:cubicBezTo>
                  <a:pt x="604181" y="440100"/>
                  <a:pt x="602854" y="443472"/>
                  <a:pt x="600442" y="446001"/>
                </a:cubicBezTo>
                <a:cubicBezTo>
                  <a:pt x="597909" y="448410"/>
                  <a:pt x="594653" y="449855"/>
                  <a:pt x="591034" y="449855"/>
                </a:cubicBezTo>
                <a:lnTo>
                  <a:pt x="344381" y="449855"/>
                </a:lnTo>
                <a:cubicBezTo>
                  <a:pt x="340883" y="449855"/>
                  <a:pt x="337506" y="448410"/>
                  <a:pt x="335094" y="446001"/>
                </a:cubicBezTo>
                <a:cubicBezTo>
                  <a:pt x="332681" y="443472"/>
                  <a:pt x="331234" y="440100"/>
                  <a:pt x="331355" y="436607"/>
                </a:cubicBezTo>
                <a:lnTo>
                  <a:pt x="331475" y="430585"/>
                </a:lnTo>
                <a:cubicBezTo>
                  <a:pt x="332199" y="391082"/>
                  <a:pt x="332681" y="365068"/>
                  <a:pt x="345104" y="345677"/>
                </a:cubicBezTo>
                <a:cubicBezTo>
                  <a:pt x="359216" y="323397"/>
                  <a:pt x="385992" y="314605"/>
                  <a:pt x="424830" y="307619"/>
                </a:cubicBezTo>
                <a:cubicBezTo>
                  <a:pt x="425312" y="307499"/>
                  <a:pt x="428930" y="306897"/>
                  <a:pt x="435564" y="306174"/>
                </a:cubicBezTo>
                <a:cubicBezTo>
                  <a:pt x="437976" y="306054"/>
                  <a:pt x="439183" y="301236"/>
                  <a:pt x="436167" y="299791"/>
                </a:cubicBezTo>
                <a:cubicBezTo>
                  <a:pt x="407461" y="284977"/>
                  <a:pt x="388405" y="250171"/>
                  <a:pt x="388405" y="212354"/>
                </a:cubicBezTo>
                <a:cubicBezTo>
                  <a:pt x="388405" y="181040"/>
                  <a:pt x="392747" y="160446"/>
                  <a:pt x="402516" y="145391"/>
                </a:cubicBezTo>
                <a:cubicBezTo>
                  <a:pt x="414698" y="126844"/>
                  <a:pt x="441474" y="117209"/>
                  <a:pt x="467768" y="117209"/>
                </a:cubicBezTo>
                <a:close/>
                <a:moveTo>
                  <a:pt x="39926" y="0"/>
                </a:moveTo>
                <a:lnTo>
                  <a:pt x="427852" y="0"/>
                </a:lnTo>
                <a:cubicBezTo>
                  <a:pt x="449926" y="0"/>
                  <a:pt x="467778" y="17825"/>
                  <a:pt x="467778" y="39865"/>
                </a:cubicBezTo>
                <a:lnTo>
                  <a:pt x="467778" y="94905"/>
                </a:lnTo>
                <a:cubicBezTo>
                  <a:pt x="451132" y="94905"/>
                  <a:pt x="435330" y="97916"/>
                  <a:pt x="421459" y="103336"/>
                </a:cubicBezTo>
                <a:lnTo>
                  <a:pt x="421459" y="46128"/>
                </a:lnTo>
                <a:lnTo>
                  <a:pt x="46319" y="46128"/>
                </a:lnTo>
                <a:lnTo>
                  <a:pt x="46319" y="272550"/>
                </a:lnTo>
                <a:lnTo>
                  <a:pt x="372727" y="272550"/>
                </a:lnTo>
                <a:cubicBezTo>
                  <a:pt x="376104" y="280018"/>
                  <a:pt x="380085" y="287244"/>
                  <a:pt x="384668" y="293747"/>
                </a:cubicBezTo>
                <a:cubicBezTo>
                  <a:pt x="367057" y="298926"/>
                  <a:pt x="350291" y="306514"/>
                  <a:pt x="336781" y="318799"/>
                </a:cubicBezTo>
                <a:lnTo>
                  <a:pt x="272247" y="318799"/>
                </a:lnTo>
                <a:lnTo>
                  <a:pt x="272247" y="354809"/>
                </a:lnTo>
                <a:lnTo>
                  <a:pt x="303730" y="354809"/>
                </a:lnTo>
                <a:cubicBezTo>
                  <a:pt x="306746" y="354809"/>
                  <a:pt x="309761" y="355412"/>
                  <a:pt x="312536" y="356375"/>
                </a:cubicBezTo>
                <a:cubicBezTo>
                  <a:pt x="307590" y="371550"/>
                  <a:pt x="305781" y="388652"/>
                  <a:pt x="305057" y="408525"/>
                </a:cubicBezTo>
                <a:cubicBezTo>
                  <a:pt x="304574" y="408525"/>
                  <a:pt x="304092" y="408645"/>
                  <a:pt x="303730" y="408645"/>
                </a:cubicBezTo>
                <a:lnTo>
                  <a:pt x="164048" y="408645"/>
                </a:lnTo>
                <a:cubicBezTo>
                  <a:pt x="149211" y="408645"/>
                  <a:pt x="137149" y="396601"/>
                  <a:pt x="137149" y="381667"/>
                </a:cubicBezTo>
                <a:cubicBezTo>
                  <a:pt x="137149" y="366853"/>
                  <a:pt x="149211" y="354809"/>
                  <a:pt x="164048" y="354809"/>
                </a:cubicBezTo>
                <a:lnTo>
                  <a:pt x="195531" y="354809"/>
                </a:lnTo>
                <a:lnTo>
                  <a:pt x="195531" y="318799"/>
                </a:lnTo>
                <a:lnTo>
                  <a:pt x="39926" y="318799"/>
                </a:lnTo>
                <a:cubicBezTo>
                  <a:pt x="17852" y="318799"/>
                  <a:pt x="0" y="300974"/>
                  <a:pt x="0" y="278934"/>
                </a:cubicBezTo>
                <a:lnTo>
                  <a:pt x="0" y="39865"/>
                </a:lnTo>
                <a:cubicBezTo>
                  <a:pt x="0" y="17825"/>
                  <a:pt x="17852" y="0"/>
                  <a:pt x="39926"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1100" b="1" i="1">
              <a:solidFill>
                <a:schemeClr val="bg1"/>
              </a:solidFill>
              <a:latin typeface="阿里巴巴普惠体 Heavy"/>
              <a:ea typeface="微软雅黑"/>
              <a:cs typeface="+mn-ea"/>
              <a:sym typeface="阿里巴巴普惠体 Heavy"/>
            </a:endParaRPr>
          </a:p>
        </p:txBody>
      </p:sp>
      <p:sp>
        <p:nvSpPr>
          <p:cNvPr id="16" name="íṩ1îḋe">
            <a:extLst>
              <a:ext uri="{FF2B5EF4-FFF2-40B4-BE49-F238E27FC236}">
                <a16:creationId xmlns:a16="http://schemas.microsoft.com/office/drawing/2014/main" id="{B74A8DF0-BC4E-4252-A3F8-33B4AB103B99}"/>
              </a:ext>
            </a:extLst>
          </p:cNvPr>
          <p:cNvSpPr/>
          <p:nvPr/>
        </p:nvSpPr>
        <p:spPr>
          <a:xfrm>
            <a:off x="2965907" y="2933250"/>
            <a:ext cx="390525" cy="265407"/>
          </a:xfrm>
          <a:custGeom>
            <a:avLst/>
            <a:gdLst>
              <a:gd name="connsiteX0" fmla="*/ 437011 w 604816"/>
              <a:gd name="connsiteY0" fmla="*/ 83550 h 411044"/>
              <a:gd name="connsiteX1" fmla="*/ 604816 w 604816"/>
              <a:gd name="connsiteY1" fmla="*/ 214450 h 411044"/>
              <a:gd name="connsiteX2" fmla="*/ 539177 w 604816"/>
              <a:gd name="connsiteY2" fmla="*/ 317799 h 411044"/>
              <a:gd name="connsiteX3" fmla="*/ 523523 w 604816"/>
              <a:gd name="connsiteY3" fmla="*/ 340690 h 411044"/>
              <a:gd name="connsiteX4" fmla="*/ 528878 w 604816"/>
              <a:gd name="connsiteY4" fmla="*/ 400177 h 411044"/>
              <a:gd name="connsiteX5" fmla="*/ 462004 w 604816"/>
              <a:gd name="connsiteY5" fmla="*/ 353300 h 411044"/>
              <a:gd name="connsiteX6" fmla="*/ 440033 w 604816"/>
              <a:gd name="connsiteY6" fmla="*/ 345213 h 411044"/>
              <a:gd name="connsiteX7" fmla="*/ 437011 w 604816"/>
              <a:gd name="connsiteY7" fmla="*/ 345350 h 411044"/>
              <a:gd name="connsiteX8" fmla="*/ 338279 w 604816"/>
              <a:gd name="connsiteY8" fmla="*/ 319992 h 411044"/>
              <a:gd name="connsiteX9" fmla="*/ 269207 w 604816"/>
              <a:gd name="connsiteY9" fmla="*/ 214450 h 411044"/>
              <a:gd name="connsiteX10" fmla="*/ 272091 w 604816"/>
              <a:gd name="connsiteY10" fmla="*/ 190189 h 411044"/>
              <a:gd name="connsiteX11" fmla="*/ 280467 w 604816"/>
              <a:gd name="connsiteY11" fmla="*/ 167299 h 411044"/>
              <a:gd name="connsiteX12" fmla="*/ 342948 w 604816"/>
              <a:gd name="connsiteY12" fmla="*/ 106166 h 411044"/>
              <a:gd name="connsiteX13" fmla="*/ 355581 w 604816"/>
              <a:gd name="connsiteY13" fmla="*/ 100135 h 411044"/>
              <a:gd name="connsiteX14" fmla="*/ 358602 w 604816"/>
              <a:gd name="connsiteY14" fmla="*/ 98765 h 411044"/>
              <a:gd name="connsiteX15" fmla="*/ 417375 w 604816"/>
              <a:gd name="connsiteY15" fmla="*/ 84509 h 411044"/>
              <a:gd name="connsiteX16" fmla="*/ 437011 w 604816"/>
              <a:gd name="connsiteY16" fmla="*/ 83550 h 411044"/>
              <a:gd name="connsiteX17" fmla="*/ 213353 w 604816"/>
              <a:gd name="connsiteY17" fmla="*/ 0 h 411044"/>
              <a:gd name="connsiteX18" fmla="*/ 340760 w 604816"/>
              <a:gd name="connsiteY18" fmla="*/ 33580 h 411044"/>
              <a:gd name="connsiteX19" fmla="*/ 331973 w 604816"/>
              <a:gd name="connsiteY19" fmla="*/ 37143 h 411044"/>
              <a:gd name="connsiteX20" fmla="*/ 327031 w 604816"/>
              <a:gd name="connsiteY20" fmla="*/ 39336 h 411044"/>
              <a:gd name="connsiteX21" fmla="*/ 310418 w 604816"/>
              <a:gd name="connsiteY21" fmla="*/ 47423 h 411044"/>
              <a:gd name="connsiteX22" fmla="*/ 306849 w 604816"/>
              <a:gd name="connsiteY22" fmla="*/ 49479 h 411044"/>
              <a:gd name="connsiteX23" fmla="*/ 294630 w 604816"/>
              <a:gd name="connsiteY23" fmla="*/ 56743 h 411044"/>
              <a:gd name="connsiteX24" fmla="*/ 289413 w 604816"/>
              <a:gd name="connsiteY24" fmla="*/ 60307 h 411044"/>
              <a:gd name="connsiteX25" fmla="*/ 279528 w 604816"/>
              <a:gd name="connsiteY25" fmla="*/ 67297 h 411044"/>
              <a:gd name="connsiteX26" fmla="*/ 274585 w 604816"/>
              <a:gd name="connsiteY26" fmla="*/ 71134 h 411044"/>
              <a:gd name="connsiteX27" fmla="*/ 264425 w 604816"/>
              <a:gd name="connsiteY27" fmla="*/ 79906 h 411044"/>
              <a:gd name="connsiteX28" fmla="*/ 261130 w 604816"/>
              <a:gd name="connsiteY28" fmla="*/ 82784 h 411044"/>
              <a:gd name="connsiteX29" fmla="*/ 249186 w 604816"/>
              <a:gd name="connsiteY29" fmla="*/ 95120 h 411044"/>
              <a:gd name="connsiteX30" fmla="*/ 246165 w 604816"/>
              <a:gd name="connsiteY30" fmla="*/ 98683 h 411044"/>
              <a:gd name="connsiteX31" fmla="*/ 238203 w 604816"/>
              <a:gd name="connsiteY31" fmla="*/ 108552 h 411044"/>
              <a:gd name="connsiteX32" fmla="*/ 234770 w 604816"/>
              <a:gd name="connsiteY32" fmla="*/ 113349 h 411044"/>
              <a:gd name="connsiteX33" fmla="*/ 228317 w 604816"/>
              <a:gd name="connsiteY33" fmla="*/ 123080 h 411044"/>
              <a:gd name="connsiteX34" fmla="*/ 225434 w 604816"/>
              <a:gd name="connsiteY34" fmla="*/ 127877 h 411044"/>
              <a:gd name="connsiteX35" fmla="*/ 218844 w 604816"/>
              <a:gd name="connsiteY35" fmla="*/ 140487 h 411044"/>
              <a:gd name="connsiteX36" fmla="*/ 217609 w 604816"/>
              <a:gd name="connsiteY36" fmla="*/ 142954 h 411044"/>
              <a:gd name="connsiteX37" fmla="*/ 211430 w 604816"/>
              <a:gd name="connsiteY37" fmla="*/ 158442 h 411044"/>
              <a:gd name="connsiteX38" fmla="*/ 209920 w 604816"/>
              <a:gd name="connsiteY38" fmla="*/ 163102 h 411044"/>
              <a:gd name="connsiteX39" fmla="*/ 206763 w 604816"/>
              <a:gd name="connsiteY39" fmla="*/ 174752 h 411044"/>
              <a:gd name="connsiteX40" fmla="*/ 205527 w 604816"/>
              <a:gd name="connsiteY40" fmla="*/ 180371 h 411044"/>
              <a:gd name="connsiteX41" fmla="*/ 203467 w 604816"/>
              <a:gd name="connsiteY41" fmla="*/ 192159 h 411044"/>
              <a:gd name="connsiteX42" fmla="*/ 202781 w 604816"/>
              <a:gd name="connsiteY42" fmla="*/ 197367 h 411044"/>
              <a:gd name="connsiteX43" fmla="*/ 201820 w 604816"/>
              <a:gd name="connsiteY43" fmla="*/ 214499 h 411044"/>
              <a:gd name="connsiteX44" fmla="*/ 203467 w 604816"/>
              <a:gd name="connsiteY44" fmla="*/ 236155 h 411044"/>
              <a:gd name="connsiteX45" fmla="*/ 204154 w 604816"/>
              <a:gd name="connsiteY45" fmla="*/ 241637 h 411044"/>
              <a:gd name="connsiteX46" fmla="*/ 208822 w 604816"/>
              <a:gd name="connsiteY46" fmla="*/ 262608 h 411044"/>
              <a:gd name="connsiteX47" fmla="*/ 208959 w 604816"/>
              <a:gd name="connsiteY47" fmla="*/ 263019 h 411044"/>
              <a:gd name="connsiteX48" fmla="*/ 216373 w 604816"/>
              <a:gd name="connsiteY48" fmla="*/ 282893 h 411044"/>
              <a:gd name="connsiteX49" fmla="*/ 218707 w 604816"/>
              <a:gd name="connsiteY49" fmla="*/ 287827 h 411044"/>
              <a:gd name="connsiteX50" fmla="*/ 229004 w 604816"/>
              <a:gd name="connsiteY50" fmla="*/ 307152 h 411044"/>
              <a:gd name="connsiteX51" fmla="*/ 229416 w 604816"/>
              <a:gd name="connsiteY51" fmla="*/ 307700 h 411044"/>
              <a:gd name="connsiteX52" fmla="*/ 242321 w 604816"/>
              <a:gd name="connsiteY52" fmla="*/ 325381 h 411044"/>
              <a:gd name="connsiteX53" fmla="*/ 245616 w 604816"/>
              <a:gd name="connsiteY53" fmla="*/ 329630 h 411044"/>
              <a:gd name="connsiteX54" fmla="*/ 249186 w 604816"/>
              <a:gd name="connsiteY54" fmla="*/ 333742 h 411044"/>
              <a:gd name="connsiteX55" fmla="*/ 213490 w 604816"/>
              <a:gd name="connsiteY55" fmla="*/ 336209 h 411044"/>
              <a:gd name="connsiteX56" fmla="*/ 213353 w 604816"/>
              <a:gd name="connsiteY56" fmla="*/ 336209 h 411044"/>
              <a:gd name="connsiteX57" fmla="*/ 187679 w 604816"/>
              <a:gd name="connsiteY57" fmla="*/ 344159 h 411044"/>
              <a:gd name="connsiteX58" fmla="*/ 87318 w 604816"/>
              <a:gd name="connsiteY58" fmla="*/ 411044 h 411044"/>
              <a:gd name="connsiteX59" fmla="*/ 99674 w 604816"/>
              <a:gd name="connsiteY59" fmla="*/ 324148 h 411044"/>
              <a:gd name="connsiteX60" fmla="*/ 84023 w 604816"/>
              <a:gd name="connsiteY60" fmla="*/ 301259 h 411044"/>
              <a:gd name="connsiteX61" fmla="*/ 0 w 604816"/>
              <a:gd name="connsiteY61" fmla="*/ 168036 h 411044"/>
              <a:gd name="connsiteX62" fmla="*/ 213353 w 604816"/>
              <a:gd name="connsiteY62" fmla="*/ 0 h 41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04816" h="411044">
                <a:moveTo>
                  <a:pt x="437011" y="83550"/>
                </a:moveTo>
                <a:cubicBezTo>
                  <a:pt x="529565" y="83550"/>
                  <a:pt x="604816" y="142215"/>
                  <a:pt x="604816" y="214450"/>
                </a:cubicBezTo>
                <a:cubicBezTo>
                  <a:pt x="604816" y="254885"/>
                  <a:pt x="580922" y="292579"/>
                  <a:pt x="539177" y="317799"/>
                </a:cubicBezTo>
                <a:cubicBezTo>
                  <a:pt x="530938" y="322871"/>
                  <a:pt x="525308" y="331095"/>
                  <a:pt x="523523" y="340690"/>
                </a:cubicBezTo>
                <a:cubicBezTo>
                  <a:pt x="519953" y="360564"/>
                  <a:pt x="522974" y="381125"/>
                  <a:pt x="528878" y="400177"/>
                </a:cubicBezTo>
                <a:cubicBezTo>
                  <a:pt x="505122" y="387156"/>
                  <a:pt x="481366" y="370022"/>
                  <a:pt x="462004" y="353300"/>
                </a:cubicBezTo>
                <a:cubicBezTo>
                  <a:pt x="455824" y="348091"/>
                  <a:pt x="448134" y="345213"/>
                  <a:pt x="440033" y="345213"/>
                </a:cubicBezTo>
                <a:cubicBezTo>
                  <a:pt x="438934" y="345213"/>
                  <a:pt x="437835" y="345350"/>
                  <a:pt x="437011" y="345350"/>
                </a:cubicBezTo>
                <a:cubicBezTo>
                  <a:pt x="401308" y="345350"/>
                  <a:pt x="367253" y="336577"/>
                  <a:pt x="338279" y="319992"/>
                </a:cubicBezTo>
                <a:cubicBezTo>
                  <a:pt x="295023" y="295183"/>
                  <a:pt x="269207" y="255844"/>
                  <a:pt x="269207" y="214450"/>
                </a:cubicBezTo>
                <a:cubicBezTo>
                  <a:pt x="269207" y="206089"/>
                  <a:pt x="270168" y="198002"/>
                  <a:pt x="272091" y="190189"/>
                </a:cubicBezTo>
                <a:cubicBezTo>
                  <a:pt x="274013" y="182239"/>
                  <a:pt x="276760" y="174563"/>
                  <a:pt x="280467" y="167299"/>
                </a:cubicBezTo>
                <a:cubicBezTo>
                  <a:pt x="292826" y="142352"/>
                  <a:pt x="314797" y="121107"/>
                  <a:pt x="342948" y="106166"/>
                </a:cubicBezTo>
                <a:cubicBezTo>
                  <a:pt x="347067" y="103973"/>
                  <a:pt x="351187" y="102054"/>
                  <a:pt x="355581" y="100135"/>
                </a:cubicBezTo>
                <a:cubicBezTo>
                  <a:pt x="356542" y="99724"/>
                  <a:pt x="357503" y="99176"/>
                  <a:pt x="358602" y="98765"/>
                </a:cubicBezTo>
                <a:cubicBezTo>
                  <a:pt x="376454" y="91363"/>
                  <a:pt x="396228" y="86428"/>
                  <a:pt x="417375" y="84509"/>
                </a:cubicBezTo>
                <a:cubicBezTo>
                  <a:pt x="423829" y="83824"/>
                  <a:pt x="430283" y="83550"/>
                  <a:pt x="437011" y="83550"/>
                </a:cubicBezTo>
                <a:close/>
                <a:moveTo>
                  <a:pt x="213353" y="0"/>
                </a:moveTo>
                <a:cubicBezTo>
                  <a:pt x="259757" y="0"/>
                  <a:pt x="304377" y="12061"/>
                  <a:pt x="340760" y="33580"/>
                </a:cubicBezTo>
                <a:cubicBezTo>
                  <a:pt x="337740" y="34676"/>
                  <a:pt x="334856" y="36047"/>
                  <a:pt x="331973" y="37143"/>
                </a:cubicBezTo>
                <a:cubicBezTo>
                  <a:pt x="330326" y="37966"/>
                  <a:pt x="328678" y="38514"/>
                  <a:pt x="327031" y="39336"/>
                </a:cubicBezTo>
                <a:cubicBezTo>
                  <a:pt x="321264" y="41803"/>
                  <a:pt x="315773" y="44545"/>
                  <a:pt x="310418" y="47423"/>
                </a:cubicBezTo>
                <a:cubicBezTo>
                  <a:pt x="309183" y="48108"/>
                  <a:pt x="308084" y="48793"/>
                  <a:pt x="306849" y="49479"/>
                </a:cubicBezTo>
                <a:cubicBezTo>
                  <a:pt x="302730" y="51809"/>
                  <a:pt x="298611" y="54139"/>
                  <a:pt x="294630" y="56743"/>
                </a:cubicBezTo>
                <a:cubicBezTo>
                  <a:pt x="292845" y="57839"/>
                  <a:pt x="291060" y="59073"/>
                  <a:pt x="289413" y="60307"/>
                </a:cubicBezTo>
                <a:cubicBezTo>
                  <a:pt x="285980" y="62500"/>
                  <a:pt x="282685" y="64830"/>
                  <a:pt x="279528" y="67297"/>
                </a:cubicBezTo>
                <a:cubicBezTo>
                  <a:pt x="277880" y="68530"/>
                  <a:pt x="276233" y="69901"/>
                  <a:pt x="274585" y="71134"/>
                </a:cubicBezTo>
                <a:cubicBezTo>
                  <a:pt x="271015" y="74013"/>
                  <a:pt x="267720" y="76891"/>
                  <a:pt x="264425" y="79906"/>
                </a:cubicBezTo>
                <a:cubicBezTo>
                  <a:pt x="263327" y="80866"/>
                  <a:pt x="262229" y="81825"/>
                  <a:pt x="261130" y="82784"/>
                </a:cubicBezTo>
                <a:cubicBezTo>
                  <a:pt x="257012" y="86759"/>
                  <a:pt x="253030" y="90871"/>
                  <a:pt x="249186" y="95120"/>
                </a:cubicBezTo>
                <a:cubicBezTo>
                  <a:pt x="248088" y="96216"/>
                  <a:pt x="247264" y="97450"/>
                  <a:pt x="246165" y="98683"/>
                </a:cubicBezTo>
                <a:cubicBezTo>
                  <a:pt x="243420" y="101836"/>
                  <a:pt x="240811" y="105125"/>
                  <a:pt x="238203" y="108552"/>
                </a:cubicBezTo>
                <a:cubicBezTo>
                  <a:pt x="237104" y="110197"/>
                  <a:pt x="235869" y="111704"/>
                  <a:pt x="234770" y="113349"/>
                </a:cubicBezTo>
                <a:cubicBezTo>
                  <a:pt x="232573" y="116501"/>
                  <a:pt x="230377" y="119791"/>
                  <a:pt x="228317" y="123080"/>
                </a:cubicBezTo>
                <a:cubicBezTo>
                  <a:pt x="227356" y="124725"/>
                  <a:pt x="226395" y="126233"/>
                  <a:pt x="225434" y="127877"/>
                </a:cubicBezTo>
                <a:cubicBezTo>
                  <a:pt x="223100" y="132126"/>
                  <a:pt x="220904" y="136238"/>
                  <a:pt x="218844" y="140487"/>
                </a:cubicBezTo>
                <a:cubicBezTo>
                  <a:pt x="218432" y="141309"/>
                  <a:pt x="218021" y="142132"/>
                  <a:pt x="217609" y="142954"/>
                </a:cubicBezTo>
                <a:cubicBezTo>
                  <a:pt x="215275" y="148025"/>
                  <a:pt x="213215" y="153233"/>
                  <a:pt x="211430" y="158442"/>
                </a:cubicBezTo>
                <a:cubicBezTo>
                  <a:pt x="210881" y="159949"/>
                  <a:pt x="210469" y="161457"/>
                  <a:pt x="209920" y="163102"/>
                </a:cubicBezTo>
                <a:cubicBezTo>
                  <a:pt x="208685" y="166940"/>
                  <a:pt x="207724" y="170777"/>
                  <a:pt x="206763" y="174752"/>
                </a:cubicBezTo>
                <a:cubicBezTo>
                  <a:pt x="206213" y="176671"/>
                  <a:pt x="205801" y="178453"/>
                  <a:pt x="205527" y="180371"/>
                </a:cubicBezTo>
                <a:cubicBezTo>
                  <a:pt x="204703" y="184209"/>
                  <a:pt x="204017" y="188184"/>
                  <a:pt x="203467" y="192159"/>
                </a:cubicBezTo>
                <a:cubicBezTo>
                  <a:pt x="203193" y="193940"/>
                  <a:pt x="202918" y="195585"/>
                  <a:pt x="202781" y="197367"/>
                </a:cubicBezTo>
                <a:cubicBezTo>
                  <a:pt x="202232" y="203123"/>
                  <a:pt x="201820" y="208743"/>
                  <a:pt x="201820" y="214499"/>
                </a:cubicBezTo>
                <a:cubicBezTo>
                  <a:pt x="201820" y="221901"/>
                  <a:pt x="202506" y="229028"/>
                  <a:pt x="203467" y="236155"/>
                </a:cubicBezTo>
                <a:cubicBezTo>
                  <a:pt x="203605" y="238074"/>
                  <a:pt x="203879" y="239719"/>
                  <a:pt x="204154" y="241637"/>
                </a:cubicBezTo>
                <a:cubicBezTo>
                  <a:pt x="205390" y="248627"/>
                  <a:pt x="206763" y="255755"/>
                  <a:pt x="208822" y="262608"/>
                </a:cubicBezTo>
                <a:cubicBezTo>
                  <a:pt x="208822" y="262745"/>
                  <a:pt x="208959" y="262882"/>
                  <a:pt x="208959" y="263019"/>
                </a:cubicBezTo>
                <a:cubicBezTo>
                  <a:pt x="211019" y="269735"/>
                  <a:pt x="213627" y="276451"/>
                  <a:pt x="216373" y="282893"/>
                </a:cubicBezTo>
                <a:cubicBezTo>
                  <a:pt x="217197" y="284537"/>
                  <a:pt x="217883" y="286182"/>
                  <a:pt x="218707" y="287827"/>
                </a:cubicBezTo>
                <a:cubicBezTo>
                  <a:pt x="221727" y="294406"/>
                  <a:pt x="225160" y="300847"/>
                  <a:pt x="229004" y="307152"/>
                </a:cubicBezTo>
                <a:cubicBezTo>
                  <a:pt x="229141" y="307289"/>
                  <a:pt x="229278" y="307563"/>
                  <a:pt x="229416" y="307700"/>
                </a:cubicBezTo>
                <a:cubicBezTo>
                  <a:pt x="233260" y="313731"/>
                  <a:pt x="237653" y="319625"/>
                  <a:pt x="242321" y="325381"/>
                </a:cubicBezTo>
                <a:cubicBezTo>
                  <a:pt x="243420" y="326752"/>
                  <a:pt x="244518" y="328122"/>
                  <a:pt x="245616" y="329630"/>
                </a:cubicBezTo>
                <a:cubicBezTo>
                  <a:pt x="246852" y="331001"/>
                  <a:pt x="247950" y="332371"/>
                  <a:pt x="249186" y="333742"/>
                </a:cubicBezTo>
                <a:cubicBezTo>
                  <a:pt x="237379" y="335387"/>
                  <a:pt x="225572" y="336209"/>
                  <a:pt x="213490" y="336209"/>
                </a:cubicBezTo>
                <a:lnTo>
                  <a:pt x="213353" y="336209"/>
                </a:lnTo>
                <a:cubicBezTo>
                  <a:pt x="204154" y="335661"/>
                  <a:pt x="194681" y="337991"/>
                  <a:pt x="187679" y="344159"/>
                </a:cubicBezTo>
                <a:cubicBezTo>
                  <a:pt x="158847" y="368692"/>
                  <a:pt x="122602" y="394323"/>
                  <a:pt x="87318" y="411044"/>
                </a:cubicBezTo>
                <a:cubicBezTo>
                  <a:pt x="97890" y="384317"/>
                  <a:pt x="105029" y="353479"/>
                  <a:pt x="99674" y="324148"/>
                </a:cubicBezTo>
                <a:cubicBezTo>
                  <a:pt x="98027" y="314691"/>
                  <a:pt x="92261" y="306330"/>
                  <a:pt x="84023" y="301259"/>
                </a:cubicBezTo>
                <a:cubicBezTo>
                  <a:pt x="30616" y="268912"/>
                  <a:pt x="0" y="220393"/>
                  <a:pt x="0" y="168036"/>
                </a:cubicBezTo>
                <a:cubicBezTo>
                  <a:pt x="0" y="75383"/>
                  <a:pt x="95693" y="0"/>
                  <a:pt x="213353"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900" b="1" i="1">
              <a:solidFill>
                <a:schemeClr val="bg1"/>
              </a:solidFill>
              <a:latin typeface="阿里巴巴普惠体 Heavy"/>
              <a:ea typeface="微软雅黑"/>
              <a:cs typeface="+mn-ea"/>
              <a:sym typeface="阿里巴巴普惠体 Heavy"/>
            </a:endParaRPr>
          </a:p>
        </p:txBody>
      </p:sp>
      <p:grpSp>
        <p:nvGrpSpPr>
          <p:cNvPr id="9" name="íṡľïďe">
            <a:extLst>
              <a:ext uri="{FF2B5EF4-FFF2-40B4-BE49-F238E27FC236}">
                <a16:creationId xmlns:a16="http://schemas.microsoft.com/office/drawing/2014/main" id="{9FB5A6BA-C867-42A2-976F-B75782E84DDC}"/>
              </a:ext>
            </a:extLst>
          </p:cNvPr>
          <p:cNvGrpSpPr/>
          <p:nvPr/>
        </p:nvGrpSpPr>
        <p:grpSpPr>
          <a:xfrm>
            <a:off x="710465" y="4202353"/>
            <a:ext cx="3182823" cy="1876785"/>
            <a:chOff x="710464" y="4257315"/>
            <a:chExt cx="3182822" cy="1876785"/>
          </a:xfrm>
        </p:grpSpPr>
        <p:sp>
          <p:nvSpPr>
            <p:cNvPr id="10" name="i$ļïḍè">
              <a:extLst>
                <a:ext uri="{FF2B5EF4-FFF2-40B4-BE49-F238E27FC236}">
                  <a16:creationId xmlns:a16="http://schemas.microsoft.com/office/drawing/2014/main" id="{BC8B73C1-2438-4F4F-A55A-28166E3A5973}"/>
                </a:ext>
              </a:extLst>
            </p:cNvPr>
            <p:cNvSpPr/>
            <p:nvPr/>
          </p:nvSpPr>
          <p:spPr bwMode="auto">
            <a:xfrm>
              <a:off x="710464"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sp>
          <p:nvSpPr>
            <p:cNvPr id="11" name="îṧḻïdé">
              <a:extLst>
                <a:ext uri="{FF2B5EF4-FFF2-40B4-BE49-F238E27FC236}">
                  <a16:creationId xmlns:a16="http://schemas.microsoft.com/office/drawing/2014/main" id="{A378FBAC-BD3C-4188-B990-856CE8CA0C70}"/>
                </a:ext>
              </a:extLst>
            </p:cNvPr>
            <p:cNvSpPr/>
            <p:nvPr/>
          </p:nvSpPr>
          <p:spPr bwMode="auto">
            <a:xfrm>
              <a:off x="2429051"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grpSp>
      <p:sp>
        <p:nvSpPr>
          <p:cNvPr id="18" name="iśḻïḋé">
            <a:extLst>
              <a:ext uri="{FF2B5EF4-FFF2-40B4-BE49-F238E27FC236}">
                <a16:creationId xmlns:a16="http://schemas.microsoft.com/office/drawing/2014/main" id="{DBD140FF-0ECF-47B3-9A3B-A1DB5FFCEB16}"/>
              </a:ext>
            </a:extLst>
          </p:cNvPr>
          <p:cNvSpPr txBox="1"/>
          <p:nvPr/>
        </p:nvSpPr>
        <p:spPr>
          <a:xfrm>
            <a:off x="4861836" y="1464664"/>
            <a:ext cx="2452907" cy="44767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bg1"/>
                </a:solidFill>
                <a:latin typeface="阿里巴巴普惠体 Heavy"/>
                <a:ea typeface="微软雅黑"/>
                <a:cs typeface="+mn-ea"/>
                <a:sym typeface="阿里巴巴普惠体 Heavy"/>
              </a:rPr>
              <a:t>02.Add title text</a:t>
            </a:r>
            <a:endParaRPr lang="zh-CN" altLang="en-US" sz="1600" b="1" dirty="0">
              <a:solidFill>
                <a:schemeClr val="bg1"/>
              </a:solidFill>
              <a:latin typeface="阿里巴巴普惠体 Heavy"/>
              <a:ea typeface="微软雅黑"/>
              <a:cs typeface="+mn-ea"/>
              <a:sym typeface="阿里巴巴普惠体 Heavy"/>
            </a:endParaRPr>
          </a:p>
        </p:txBody>
      </p:sp>
      <p:sp>
        <p:nvSpPr>
          <p:cNvPr id="24" name="iṥ1ïḋe">
            <a:extLst>
              <a:ext uri="{FF2B5EF4-FFF2-40B4-BE49-F238E27FC236}">
                <a16:creationId xmlns:a16="http://schemas.microsoft.com/office/drawing/2014/main" id="{FE8783E1-3E52-4C4D-A1F5-55B0427E8960}"/>
              </a:ext>
            </a:extLst>
          </p:cNvPr>
          <p:cNvSpPr/>
          <p:nvPr/>
        </p:nvSpPr>
        <p:spPr>
          <a:xfrm>
            <a:off x="5525413" y="2132591"/>
            <a:ext cx="1128475" cy="362323"/>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175">
            <a:solidFill>
              <a:schemeClr val="accent2"/>
            </a:solidFill>
            <a:prstDash val="dash"/>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10000"/>
              </a:lnSpc>
              <a:defRPr sz="3600"/>
            </a:pPr>
            <a:endParaRPr sz="1400">
              <a:solidFill>
                <a:schemeClr val="bg1"/>
              </a:solidFill>
              <a:latin typeface="阿里巴巴普惠体 Heavy"/>
              <a:ea typeface="微软雅黑"/>
              <a:cs typeface="+mn-ea"/>
              <a:sym typeface="阿里巴巴普惠体 Heavy"/>
            </a:endParaRPr>
          </a:p>
        </p:txBody>
      </p:sp>
      <p:sp>
        <p:nvSpPr>
          <p:cNvPr id="25" name="íş1ïḋé">
            <a:extLst>
              <a:ext uri="{FF2B5EF4-FFF2-40B4-BE49-F238E27FC236}">
                <a16:creationId xmlns:a16="http://schemas.microsoft.com/office/drawing/2014/main" id="{0B7D6F6B-C8E0-4AC9-AA44-796DE59EB38F}"/>
              </a:ext>
            </a:extLst>
          </p:cNvPr>
          <p:cNvSpPr/>
          <p:nvPr/>
        </p:nvSpPr>
        <p:spPr bwMode="auto">
          <a:xfrm>
            <a:off x="4448176"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2"/>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a:solidFill>
                <a:schemeClr val="bg1"/>
              </a:solidFill>
              <a:latin typeface="阿里巴巴普惠体 Heavy"/>
              <a:ea typeface="微软雅黑"/>
              <a:cs typeface="+mn-ea"/>
              <a:sym typeface="阿里巴巴普惠体 Heavy"/>
            </a:endParaRPr>
          </a:p>
        </p:txBody>
      </p:sp>
      <p:sp>
        <p:nvSpPr>
          <p:cNvPr id="26" name="íṥlïḋê">
            <a:extLst>
              <a:ext uri="{FF2B5EF4-FFF2-40B4-BE49-F238E27FC236}">
                <a16:creationId xmlns:a16="http://schemas.microsoft.com/office/drawing/2014/main" id="{99CB5513-A4A2-4917-BC75-CE97417B84ED}"/>
              </a:ext>
            </a:extLst>
          </p:cNvPr>
          <p:cNvSpPr/>
          <p:nvPr/>
        </p:nvSpPr>
        <p:spPr bwMode="auto">
          <a:xfrm>
            <a:off x="6166763"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2"/>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dirty="0">
              <a:solidFill>
                <a:schemeClr val="bg1"/>
              </a:solidFill>
              <a:latin typeface="阿里巴巴普惠体 Heavy"/>
              <a:ea typeface="微软雅黑"/>
              <a:cs typeface="+mn-ea"/>
              <a:sym typeface="阿里巴巴普惠体 Heavy"/>
            </a:endParaRPr>
          </a:p>
        </p:txBody>
      </p:sp>
      <p:sp>
        <p:nvSpPr>
          <p:cNvPr id="27" name="ïŝ1ïḋé">
            <a:extLst>
              <a:ext uri="{FF2B5EF4-FFF2-40B4-BE49-F238E27FC236}">
                <a16:creationId xmlns:a16="http://schemas.microsoft.com/office/drawing/2014/main" id="{6C757CA7-5FB1-42AD-B454-D455A8FCAB04}"/>
              </a:ext>
            </a:extLst>
          </p:cNvPr>
          <p:cNvSpPr/>
          <p:nvPr/>
        </p:nvSpPr>
        <p:spPr>
          <a:xfrm>
            <a:off x="5035095" y="2914747"/>
            <a:ext cx="390525" cy="302413"/>
          </a:xfrm>
          <a:custGeom>
            <a:avLst/>
            <a:gdLst>
              <a:gd name="T0" fmla="*/ 4312 w 5733"/>
              <a:gd name="T1" fmla="*/ 1076 h 4446"/>
              <a:gd name="T2" fmla="*/ 4149 w 5733"/>
              <a:gd name="T3" fmla="*/ 1085 h 4446"/>
              <a:gd name="T4" fmla="*/ 3733 w 5733"/>
              <a:gd name="T5" fmla="*/ 378 h 4446"/>
              <a:gd name="T6" fmla="*/ 2768 w 5733"/>
              <a:gd name="T7" fmla="*/ 0 h 4446"/>
              <a:gd name="T8" fmla="*/ 1389 w 5733"/>
              <a:gd name="T9" fmla="*/ 1076 h 4446"/>
              <a:gd name="T10" fmla="*/ 0 w 5733"/>
              <a:gd name="T11" fmla="*/ 2497 h 4446"/>
              <a:gd name="T12" fmla="*/ 1421 w 5733"/>
              <a:gd name="T13" fmla="*/ 3918 h 4446"/>
              <a:gd name="T14" fmla="*/ 2255 w 5733"/>
              <a:gd name="T15" fmla="*/ 3918 h 4446"/>
              <a:gd name="T16" fmla="*/ 2484 w 5733"/>
              <a:gd name="T17" fmla="*/ 4246 h 4446"/>
              <a:gd name="T18" fmla="*/ 2867 w 5733"/>
              <a:gd name="T19" fmla="*/ 4446 h 4446"/>
              <a:gd name="T20" fmla="*/ 3249 w 5733"/>
              <a:gd name="T21" fmla="*/ 4246 h 4446"/>
              <a:gd name="T22" fmla="*/ 3478 w 5733"/>
              <a:gd name="T23" fmla="*/ 3918 h 4446"/>
              <a:gd name="T24" fmla="*/ 4312 w 5733"/>
              <a:gd name="T25" fmla="*/ 3918 h 4446"/>
              <a:gd name="T26" fmla="*/ 5733 w 5733"/>
              <a:gd name="T27" fmla="*/ 2497 h 4446"/>
              <a:gd name="T28" fmla="*/ 4312 w 5733"/>
              <a:gd name="T29" fmla="*/ 1076 h 4446"/>
              <a:gd name="T30" fmla="*/ 3698 w 5733"/>
              <a:gd name="T31" fmla="*/ 3159 h 4446"/>
              <a:gd name="T32" fmla="*/ 3031 w 5733"/>
              <a:gd name="T33" fmla="*/ 4116 h 4446"/>
              <a:gd name="T34" fmla="*/ 2867 w 5733"/>
              <a:gd name="T35" fmla="*/ 4201 h 4446"/>
              <a:gd name="T36" fmla="*/ 2703 w 5733"/>
              <a:gd name="T37" fmla="*/ 4116 h 4446"/>
              <a:gd name="T38" fmla="*/ 2035 w 5733"/>
              <a:gd name="T39" fmla="*/ 3159 h 4446"/>
              <a:gd name="T40" fmla="*/ 2022 w 5733"/>
              <a:gd name="T41" fmla="*/ 2952 h 4446"/>
              <a:gd name="T42" fmla="*/ 2200 w 5733"/>
              <a:gd name="T43" fmla="*/ 2845 h 4446"/>
              <a:gd name="T44" fmla="*/ 2480 w 5733"/>
              <a:gd name="T45" fmla="*/ 2845 h 4446"/>
              <a:gd name="T46" fmla="*/ 2480 w 5733"/>
              <a:gd name="T47" fmla="*/ 2016 h 4446"/>
              <a:gd name="T48" fmla="*/ 2680 w 5733"/>
              <a:gd name="T49" fmla="*/ 1816 h 4446"/>
              <a:gd name="T50" fmla="*/ 3053 w 5733"/>
              <a:gd name="T51" fmla="*/ 1816 h 4446"/>
              <a:gd name="T52" fmla="*/ 3253 w 5733"/>
              <a:gd name="T53" fmla="*/ 2016 h 4446"/>
              <a:gd name="T54" fmla="*/ 3253 w 5733"/>
              <a:gd name="T55" fmla="*/ 2845 h 4446"/>
              <a:gd name="T56" fmla="*/ 3534 w 5733"/>
              <a:gd name="T57" fmla="*/ 2845 h 4446"/>
              <a:gd name="T58" fmla="*/ 3711 w 5733"/>
              <a:gd name="T59" fmla="*/ 2952 h 4446"/>
              <a:gd name="T60" fmla="*/ 3698 w 5733"/>
              <a:gd name="T61" fmla="*/ 3159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3" h="4446">
                <a:moveTo>
                  <a:pt x="4312" y="1076"/>
                </a:moveTo>
                <a:cubicBezTo>
                  <a:pt x="4257" y="1076"/>
                  <a:pt x="4203" y="1079"/>
                  <a:pt x="4149" y="1085"/>
                </a:cubicBezTo>
                <a:cubicBezTo>
                  <a:pt x="4083" y="815"/>
                  <a:pt x="3940" y="570"/>
                  <a:pt x="3733" y="378"/>
                </a:cubicBezTo>
                <a:cubicBezTo>
                  <a:pt x="3470" y="134"/>
                  <a:pt x="3127" y="0"/>
                  <a:pt x="2768" y="0"/>
                </a:cubicBezTo>
                <a:cubicBezTo>
                  <a:pt x="2107" y="0"/>
                  <a:pt x="1544" y="451"/>
                  <a:pt x="1389" y="1076"/>
                </a:cubicBezTo>
                <a:cubicBezTo>
                  <a:pt x="620" y="1093"/>
                  <a:pt x="0" y="1724"/>
                  <a:pt x="0" y="2497"/>
                </a:cubicBezTo>
                <a:cubicBezTo>
                  <a:pt x="0" y="3280"/>
                  <a:pt x="637" y="3918"/>
                  <a:pt x="1421" y="3918"/>
                </a:cubicBezTo>
                <a:lnTo>
                  <a:pt x="2255" y="3918"/>
                </a:lnTo>
                <a:lnTo>
                  <a:pt x="2484" y="4246"/>
                </a:lnTo>
                <a:cubicBezTo>
                  <a:pt x="2571" y="4371"/>
                  <a:pt x="2714" y="4446"/>
                  <a:pt x="2867" y="4446"/>
                </a:cubicBezTo>
                <a:cubicBezTo>
                  <a:pt x="3019" y="4446"/>
                  <a:pt x="3162" y="4371"/>
                  <a:pt x="3249" y="4246"/>
                </a:cubicBezTo>
                <a:lnTo>
                  <a:pt x="3478" y="3918"/>
                </a:lnTo>
                <a:lnTo>
                  <a:pt x="4312" y="3918"/>
                </a:lnTo>
                <a:cubicBezTo>
                  <a:pt x="5096" y="3918"/>
                  <a:pt x="5733" y="3280"/>
                  <a:pt x="5733" y="2497"/>
                </a:cubicBezTo>
                <a:cubicBezTo>
                  <a:pt x="5733" y="1713"/>
                  <a:pt x="5096" y="1076"/>
                  <a:pt x="4312" y="1076"/>
                </a:cubicBezTo>
                <a:close/>
                <a:moveTo>
                  <a:pt x="3698" y="3159"/>
                </a:moveTo>
                <a:lnTo>
                  <a:pt x="3031" y="4116"/>
                </a:lnTo>
                <a:cubicBezTo>
                  <a:pt x="2993" y="4169"/>
                  <a:pt x="2932" y="4201"/>
                  <a:pt x="2867" y="4201"/>
                </a:cubicBezTo>
                <a:cubicBezTo>
                  <a:pt x="2801" y="4201"/>
                  <a:pt x="2740" y="4169"/>
                  <a:pt x="2703" y="4116"/>
                </a:cubicBezTo>
                <a:lnTo>
                  <a:pt x="2035" y="3159"/>
                </a:lnTo>
                <a:cubicBezTo>
                  <a:pt x="1993" y="3098"/>
                  <a:pt x="1988" y="3018"/>
                  <a:pt x="2022" y="2952"/>
                </a:cubicBezTo>
                <a:cubicBezTo>
                  <a:pt x="2057" y="2886"/>
                  <a:pt x="2125" y="2845"/>
                  <a:pt x="2200" y="2845"/>
                </a:cubicBezTo>
                <a:lnTo>
                  <a:pt x="2480" y="2845"/>
                </a:lnTo>
                <a:lnTo>
                  <a:pt x="2480" y="2016"/>
                </a:lnTo>
                <a:cubicBezTo>
                  <a:pt x="2480" y="1906"/>
                  <a:pt x="2570" y="1816"/>
                  <a:pt x="2680" y="1816"/>
                </a:cubicBezTo>
                <a:lnTo>
                  <a:pt x="3053" y="1816"/>
                </a:lnTo>
                <a:cubicBezTo>
                  <a:pt x="3164" y="1816"/>
                  <a:pt x="3253" y="1906"/>
                  <a:pt x="3253" y="2016"/>
                </a:cubicBezTo>
                <a:lnTo>
                  <a:pt x="3253" y="2845"/>
                </a:lnTo>
                <a:lnTo>
                  <a:pt x="3534" y="2845"/>
                </a:lnTo>
                <a:cubicBezTo>
                  <a:pt x="3608" y="2845"/>
                  <a:pt x="3677" y="2886"/>
                  <a:pt x="3711" y="2952"/>
                </a:cubicBezTo>
                <a:cubicBezTo>
                  <a:pt x="3746" y="3018"/>
                  <a:pt x="3740" y="3098"/>
                  <a:pt x="3698" y="3159"/>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1100" b="1" i="1">
              <a:solidFill>
                <a:schemeClr val="bg1"/>
              </a:solidFill>
              <a:latin typeface="阿里巴巴普惠体 Heavy"/>
              <a:ea typeface="微软雅黑"/>
              <a:cs typeface="+mn-ea"/>
              <a:sym typeface="阿里巴巴普惠体 Heavy"/>
            </a:endParaRPr>
          </a:p>
        </p:txBody>
      </p:sp>
      <p:sp>
        <p:nvSpPr>
          <p:cNvPr id="28" name="íS1iḋe">
            <a:extLst>
              <a:ext uri="{FF2B5EF4-FFF2-40B4-BE49-F238E27FC236}">
                <a16:creationId xmlns:a16="http://schemas.microsoft.com/office/drawing/2014/main" id="{FFAE12EB-53E4-4917-9439-EDDA00CB5D09}"/>
              </a:ext>
            </a:extLst>
          </p:cNvPr>
          <p:cNvSpPr/>
          <p:nvPr/>
        </p:nvSpPr>
        <p:spPr>
          <a:xfrm>
            <a:off x="6753682" y="2907712"/>
            <a:ext cx="390525" cy="316483"/>
          </a:xfrm>
          <a:custGeom>
            <a:avLst/>
            <a:gdLst>
              <a:gd name="connsiteX0" fmla="*/ 318968 w 605874"/>
              <a:gd name="connsiteY0" fmla="*/ 175471 h 491003"/>
              <a:gd name="connsiteX1" fmla="*/ 253970 w 605874"/>
              <a:gd name="connsiteY1" fmla="*/ 202307 h 491003"/>
              <a:gd name="connsiteX2" fmla="*/ 253970 w 605874"/>
              <a:gd name="connsiteY2" fmla="*/ 332086 h 491003"/>
              <a:gd name="connsiteX3" fmla="*/ 383965 w 605874"/>
              <a:gd name="connsiteY3" fmla="*/ 332086 h 491003"/>
              <a:gd name="connsiteX4" fmla="*/ 383965 w 605874"/>
              <a:gd name="connsiteY4" fmla="*/ 202307 h 491003"/>
              <a:gd name="connsiteX5" fmla="*/ 318968 w 605874"/>
              <a:gd name="connsiteY5" fmla="*/ 175471 h 491003"/>
              <a:gd name="connsiteX6" fmla="*/ 319026 w 605874"/>
              <a:gd name="connsiteY6" fmla="*/ 139402 h 491003"/>
              <a:gd name="connsiteX7" fmla="*/ 409549 w 605874"/>
              <a:gd name="connsiteY7" fmla="*/ 176765 h 491003"/>
              <a:gd name="connsiteX8" fmla="*/ 430178 w 605874"/>
              <a:gd name="connsiteY8" fmla="*/ 330361 h 491003"/>
              <a:gd name="connsiteX9" fmla="*/ 533320 w 605874"/>
              <a:gd name="connsiteY9" fmla="*/ 433218 h 491003"/>
              <a:gd name="connsiteX10" fmla="*/ 533320 w 605874"/>
              <a:gd name="connsiteY10" fmla="*/ 481080 h 491003"/>
              <a:gd name="connsiteX11" fmla="*/ 485379 w 605874"/>
              <a:gd name="connsiteY11" fmla="*/ 481080 h 491003"/>
              <a:gd name="connsiteX12" fmla="*/ 382352 w 605874"/>
              <a:gd name="connsiteY12" fmla="*/ 378223 h 491003"/>
              <a:gd name="connsiteX13" fmla="*/ 228502 w 605874"/>
              <a:gd name="connsiteY13" fmla="*/ 357513 h 491003"/>
              <a:gd name="connsiteX14" fmla="*/ 228502 w 605874"/>
              <a:gd name="connsiteY14" fmla="*/ 176765 h 491003"/>
              <a:gd name="connsiteX15" fmla="*/ 319026 w 605874"/>
              <a:gd name="connsiteY15" fmla="*/ 139402 h 491003"/>
              <a:gd name="connsiteX16" fmla="*/ 185980 w 605874"/>
              <a:gd name="connsiteY16" fmla="*/ 0 h 491003"/>
              <a:gd name="connsiteX17" fmla="*/ 302937 w 605874"/>
              <a:gd name="connsiteY17" fmla="*/ 15763 h 491003"/>
              <a:gd name="connsiteX18" fmla="*/ 419779 w 605874"/>
              <a:gd name="connsiteY18" fmla="*/ 0 h 491003"/>
              <a:gd name="connsiteX19" fmla="*/ 546301 w 605874"/>
              <a:gd name="connsiteY19" fmla="*/ 18409 h 491003"/>
              <a:gd name="connsiteX20" fmla="*/ 568655 w 605874"/>
              <a:gd name="connsiteY20" fmla="*/ 43607 h 491003"/>
              <a:gd name="connsiteX21" fmla="*/ 573495 w 605874"/>
              <a:gd name="connsiteY21" fmla="*/ 43607 h 491003"/>
              <a:gd name="connsiteX22" fmla="*/ 605874 w 605874"/>
              <a:gd name="connsiteY22" fmla="*/ 73522 h 491003"/>
              <a:gd name="connsiteX23" fmla="*/ 605874 w 605874"/>
              <a:gd name="connsiteY23" fmla="*/ 397641 h 491003"/>
              <a:gd name="connsiteX24" fmla="*/ 573495 w 605874"/>
              <a:gd name="connsiteY24" fmla="*/ 427556 h 491003"/>
              <a:gd name="connsiteX25" fmla="*/ 545840 w 605874"/>
              <a:gd name="connsiteY25" fmla="*/ 427556 h 491003"/>
              <a:gd name="connsiteX26" fmla="*/ 539272 w 605874"/>
              <a:gd name="connsiteY26" fmla="*/ 419502 h 491003"/>
              <a:gd name="connsiteX27" fmla="*/ 479007 w 605874"/>
              <a:gd name="connsiteY27" fmla="*/ 359442 h 491003"/>
              <a:gd name="connsiteX28" fmla="*/ 529593 w 605874"/>
              <a:gd name="connsiteY28" fmla="*/ 365770 h 491003"/>
              <a:gd name="connsiteX29" fmla="*/ 529593 w 605874"/>
              <a:gd name="connsiteY29" fmla="*/ 156134 h 491003"/>
              <a:gd name="connsiteX30" fmla="*/ 529593 w 605874"/>
              <a:gd name="connsiteY30" fmla="*/ 74097 h 491003"/>
              <a:gd name="connsiteX31" fmla="*/ 434414 w 605874"/>
              <a:gd name="connsiteY31" fmla="*/ 64317 h 491003"/>
              <a:gd name="connsiteX32" fmla="*/ 339234 w 605874"/>
              <a:gd name="connsiteY32" fmla="*/ 74097 h 491003"/>
              <a:gd name="connsiteX33" fmla="*/ 339234 w 605874"/>
              <a:gd name="connsiteY33" fmla="*/ 122652 h 491003"/>
              <a:gd name="connsiteX34" fmla="*/ 311234 w 605874"/>
              <a:gd name="connsiteY34" fmla="*/ 120006 h 491003"/>
              <a:gd name="connsiteX35" fmla="*/ 266640 w 605874"/>
              <a:gd name="connsiteY35" fmla="*/ 126794 h 491003"/>
              <a:gd name="connsiteX36" fmla="*/ 266640 w 605874"/>
              <a:gd name="connsiteY36" fmla="*/ 74097 h 491003"/>
              <a:gd name="connsiteX37" fmla="*/ 171461 w 605874"/>
              <a:gd name="connsiteY37" fmla="*/ 64317 h 491003"/>
              <a:gd name="connsiteX38" fmla="*/ 76282 w 605874"/>
              <a:gd name="connsiteY38" fmla="*/ 74097 h 491003"/>
              <a:gd name="connsiteX39" fmla="*/ 76282 w 605874"/>
              <a:gd name="connsiteY39" fmla="*/ 156134 h 491003"/>
              <a:gd name="connsiteX40" fmla="*/ 76282 w 605874"/>
              <a:gd name="connsiteY40" fmla="*/ 365770 h 491003"/>
              <a:gd name="connsiteX41" fmla="*/ 171461 w 605874"/>
              <a:gd name="connsiteY41" fmla="*/ 357601 h 491003"/>
              <a:gd name="connsiteX42" fmla="*/ 195313 w 605874"/>
              <a:gd name="connsiteY42" fmla="*/ 358061 h 491003"/>
              <a:gd name="connsiteX43" fmla="*/ 206951 w 605874"/>
              <a:gd name="connsiteY43" fmla="*/ 371178 h 491003"/>
              <a:gd name="connsiteX44" fmla="*/ 311234 w 605874"/>
              <a:gd name="connsiteY44" fmla="*/ 414209 h 491003"/>
              <a:gd name="connsiteX45" fmla="*/ 370692 w 605874"/>
              <a:gd name="connsiteY45" fmla="*/ 401783 h 491003"/>
              <a:gd name="connsiteX46" fmla="*/ 396388 w 605874"/>
              <a:gd name="connsiteY46" fmla="*/ 427556 h 491003"/>
              <a:gd name="connsiteX47" fmla="*/ 32264 w 605874"/>
              <a:gd name="connsiteY47" fmla="*/ 427556 h 491003"/>
              <a:gd name="connsiteX48" fmla="*/ 0 w 605874"/>
              <a:gd name="connsiteY48" fmla="*/ 397641 h 491003"/>
              <a:gd name="connsiteX49" fmla="*/ 0 w 605874"/>
              <a:gd name="connsiteY49" fmla="*/ 73522 h 491003"/>
              <a:gd name="connsiteX50" fmla="*/ 32264 w 605874"/>
              <a:gd name="connsiteY50" fmla="*/ 43607 h 491003"/>
              <a:gd name="connsiteX51" fmla="*/ 37104 w 605874"/>
              <a:gd name="connsiteY51" fmla="*/ 43607 h 491003"/>
              <a:gd name="connsiteX52" fmla="*/ 59458 w 605874"/>
              <a:gd name="connsiteY52" fmla="*/ 18409 h 491003"/>
              <a:gd name="connsiteX53" fmla="*/ 185980 w 605874"/>
              <a:gd name="connsiteY53" fmla="*/ 0 h 49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5874" h="491003">
                <a:moveTo>
                  <a:pt x="318968" y="175471"/>
                </a:moveTo>
                <a:cubicBezTo>
                  <a:pt x="295429" y="175471"/>
                  <a:pt x="271891" y="184416"/>
                  <a:pt x="253970" y="202307"/>
                </a:cubicBezTo>
                <a:cubicBezTo>
                  <a:pt x="218130" y="238088"/>
                  <a:pt x="218130" y="296305"/>
                  <a:pt x="253970" y="332086"/>
                </a:cubicBezTo>
                <a:cubicBezTo>
                  <a:pt x="289811" y="367868"/>
                  <a:pt x="348124" y="367868"/>
                  <a:pt x="383965" y="332086"/>
                </a:cubicBezTo>
                <a:cubicBezTo>
                  <a:pt x="419806" y="296305"/>
                  <a:pt x="419806" y="238088"/>
                  <a:pt x="383965" y="202307"/>
                </a:cubicBezTo>
                <a:cubicBezTo>
                  <a:pt x="366045" y="184416"/>
                  <a:pt x="342506" y="175471"/>
                  <a:pt x="318968" y="175471"/>
                </a:cubicBezTo>
                <a:close/>
                <a:moveTo>
                  <a:pt x="319026" y="139402"/>
                </a:moveTo>
                <a:cubicBezTo>
                  <a:pt x="351812" y="139402"/>
                  <a:pt x="384599" y="151856"/>
                  <a:pt x="409549" y="176765"/>
                </a:cubicBezTo>
                <a:cubicBezTo>
                  <a:pt x="451152" y="218299"/>
                  <a:pt x="457951" y="281578"/>
                  <a:pt x="430178" y="330361"/>
                </a:cubicBezTo>
                <a:lnTo>
                  <a:pt x="533320" y="433218"/>
                </a:lnTo>
                <a:cubicBezTo>
                  <a:pt x="546458" y="446449"/>
                  <a:pt x="546458" y="467964"/>
                  <a:pt x="533320" y="481080"/>
                </a:cubicBezTo>
                <a:cubicBezTo>
                  <a:pt x="520067" y="494311"/>
                  <a:pt x="498632" y="494311"/>
                  <a:pt x="485379" y="481080"/>
                </a:cubicBezTo>
                <a:lnTo>
                  <a:pt x="382352" y="378223"/>
                </a:lnTo>
                <a:cubicBezTo>
                  <a:pt x="333488" y="405950"/>
                  <a:pt x="270105" y="399047"/>
                  <a:pt x="228502" y="357513"/>
                </a:cubicBezTo>
                <a:cubicBezTo>
                  <a:pt x="178601" y="307695"/>
                  <a:pt x="178601" y="226583"/>
                  <a:pt x="228502" y="176765"/>
                </a:cubicBezTo>
                <a:cubicBezTo>
                  <a:pt x="253452" y="151856"/>
                  <a:pt x="286239" y="139402"/>
                  <a:pt x="319026" y="139402"/>
                </a:cubicBezTo>
                <a:close/>
                <a:moveTo>
                  <a:pt x="185980" y="0"/>
                </a:moveTo>
                <a:cubicBezTo>
                  <a:pt x="224927" y="0"/>
                  <a:pt x="264220" y="5293"/>
                  <a:pt x="302937" y="15763"/>
                </a:cubicBezTo>
                <a:cubicBezTo>
                  <a:pt x="341654" y="5293"/>
                  <a:pt x="380832" y="0"/>
                  <a:pt x="419779" y="0"/>
                </a:cubicBezTo>
                <a:cubicBezTo>
                  <a:pt x="461838" y="0"/>
                  <a:pt x="504473" y="6213"/>
                  <a:pt x="546301" y="18409"/>
                </a:cubicBezTo>
                <a:cubicBezTo>
                  <a:pt x="558630" y="21976"/>
                  <a:pt x="567273" y="31986"/>
                  <a:pt x="568655" y="43607"/>
                </a:cubicBezTo>
                <a:lnTo>
                  <a:pt x="573495" y="43607"/>
                </a:lnTo>
                <a:cubicBezTo>
                  <a:pt x="591355" y="43607"/>
                  <a:pt x="605874" y="56954"/>
                  <a:pt x="605874" y="73522"/>
                </a:cubicBezTo>
                <a:lnTo>
                  <a:pt x="605874" y="397641"/>
                </a:lnTo>
                <a:cubicBezTo>
                  <a:pt x="605874" y="414094"/>
                  <a:pt x="591355" y="427556"/>
                  <a:pt x="573495" y="427556"/>
                </a:cubicBezTo>
                <a:lnTo>
                  <a:pt x="545840" y="427556"/>
                </a:lnTo>
                <a:cubicBezTo>
                  <a:pt x="543881" y="424680"/>
                  <a:pt x="541692" y="422033"/>
                  <a:pt x="539272" y="419502"/>
                </a:cubicBezTo>
                <a:lnTo>
                  <a:pt x="479007" y="359442"/>
                </a:lnTo>
                <a:cubicBezTo>
                  <a:pt x="495946" y="360822"/>
                  <a:pt x="512769" y="362893"/>
                  <a:pt x="529593" y="365770"/>
                </a:cubicBezTo>
                <a:lnTo>
                  <a:pt x="529593" y="156134"/>
                </a:lnTo>
                <a:lnTo>
                  <a:pt x="529593" y="74097"/>
                </a:lnTo>
                <a:cubicBezTo>
                  <a:pt x="497905" y="67654"/>
                  <a:pt x="465986" y="64317"/>
                  <a:pt x="434414" y="64317"/>
                </a:cubicBezTo>
                <a:cubicBezTo>
                  <a:pt x="402841" y="64317"/>
                  <a:pt x="370922" y="67654"/>
                  <a:pt x="339234" y="74097"/>
                </a:cubicBezTo>
                <a:lnTo>
                  <a:pt x="339234" y="122652"/>
                </a:lnTo>
                <a:cubicBezTo>
                  <a:pt x="330131" y="120926"/>
                  <a:pt x="320682" y="120006"/>
                  <a:pt x="311234" y="120006"/>
                </a:cubicBezTo>
                <a:cubicBezTo>
                  <a:pt x="295793" y="120006"/>
                  <a:pt x="280813" y="122307"/>
                  <a:pt x="266640" y="126794"/>
                </a:cubicBezTo>
                <a:lnTo>
                  <a:pt x="266640" y="74097"/>
                </a:lnTo>
                <a:cubicBezTo>
                  <a:pt x="234837" y="67654"/>
                  <a:pt x="202918" y="64317"/>
                  <a:pt x="171461" y="64317"/>
                </a:cubicBezTo>
                <a:cubicBezTo>
                  <a:pt x="139888" y="64317"/>
                  <a:pt x="107970" y="67654"/>
                  <a:pt x="76282" y="74097"/>
                </a:cubicBezTo>
                <a:lnTo>
                  <a:pt x="76282" y="156134"/>
                </a:lnTo>
                <a:lnTo>
                  <a:pt x="76282" y="365770"/>
                </a:lnTo>
                <a:cubicBezTo>
                  <a:pt x="107970" y="360362"/>
                  <a:pt x="139773" y="357601"/>
                  <a:pt x="171461" y="357601"/>
                </a:cubicBezTo>
                <a:cubicBezTo>
                  <a:pt x="179412" y="357601"/>
                  <a:pt x="187363" y="357716"/>
                  <a:pt x="195313" y="358061"/>
                </a:cubicBezTo>
                <a:cubicBezTo>
                  <a:pt x="198885" y="362663"/>
                  <a:pt x="202803" y="367035"/>
                  <a:pt x="206951" y="371178"/>
                </a:cubicBezTo>
                <a:cubicBezTo>
                  <a:pt x="234722" y="399022"/>
                  <a:pt x="271825" y="414209"/>
                  <a:pt x="311234" y="414209"/>
                </a:cubicBezTo>
                <a:cubicBezTo>
                  <a:pt x="331744" y="414209"/>
                  <a:pt x="352025" y="409952"/>
                  <a:pt x="370692" y="401783"/>
                </a:cubicBezTo>
                <a:lnTo>
                  <a:pt x="396388" y="427556"/>
                </a:lnTo>
                <a:lnTo>
                  <a:pt x="32264" y="427556"/>
                </a:lnTo>
                <a:cubicBezTo>
                  <a:pt x="14404" y="427556"/>
                  <a:pt x="0" y="414094"/>
                  <a:pt x="0" y="397641"/>
                </a:cubicBezTo>
                <a:lnTo>
                  <a:pt x="0" y="73522"/>
                </a:lnTo>
                <a:cubicBezTo>
                  <a:pt x="0" y="56954"/>
                  <a:pt x="14404" y="43607"/>
                  <a:pt x="32264" y="43607"/>
                </a:cubicBezTo>
                <a:lnTo>
                  <a:pt x="37104" y="43607"/>
                </a:lnTo>
                <a:cubicBezTo>
                  <a:pt x="38602" y="31986"/>
                  <a:pt x="47244" y="21976"/>
                  <a:pt x="59458" y="18409"/>
                </a:cubicBezTo>
                <a:cubicBezTo>
                  <a:pt x="101287" y="6213"/>
                  <a:pt x="143921" y="0"/>
                  <a:pt x="185980"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1100" b="1" i="1">
              <a:solidFill>
                <a:schemeClr val="bg1"/>
              </a:solidFill>
              <a:latin typeface="阿里巴巴普惠体 Heavy"/>
              <a:ea typeface="微软雅黑"/>
              <a:cs typeface="+mn-ea"/>
              <a:sym typeface="阿里巴巴普惠体 Heavy"/>
            </a:endParaRPr>
          </a:p>
        </p:txBody>
      </p:sp>
      <p:grpSp>
        <p:nvGrpSpPr>
          <p:cNvPr id="20" name="íslíḑé">
            <a:extLst>
              <a:ext uri="{FF2B5EF4-FFF2-40B4-BE49-F238E27FC236}">
                <a16:creationId xmlns:a16="http://schemas.microsoft.com/office/drawing/2014/main" id="{DED5C747-48FA-49BE-AEAF-BF870BBDDB6E}"/>
              </a:ext>
            </a:extLst>
          </p:cNvPr>
          <p:cNvGrpSpPr/>
          <p:nvPr/>
        </p:nvGrpSpPr>
        <p:grpSpPr>
          <a:xfrm>
            <a:off x="4498238" y="4202353"/>
            <a:ext cx="3182823" cy="1876785"/>
            <a:chOff x="4498239" y="4257315"/>
            <a:chExt cx="3182822" cy="1876785"/>
          </a:xfrm>
        </p:grpSpPr>
        <p:sp>
          <p:nvSpPr>
            <p:cNvPr id="22" name="íṩľîdê">
              <a:extLst>
                <a:ext uri="{FF2B5EF4-FFF2-40B4-BE49-F238E27FC236}">
                  <a16:creationId xmlns:a16="http://schemas.microsoft.com/office/drawing/2014/main" id="{90E11CCE-159E-40B2-AD82-AD119941A68C}"/>
                </a:ext>
              </a:extLst>
            </p:cNvPr>
            <p:cNvSpPr/>
            <p:nvPr/>
          </p:nvSpPr>
          <p:spPr bwMode="auto">
            <a:xfrm>
              <a:off x="4498239"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sp>
          <p:nvSpPr>
            <p:cNvPr id="23" name="ïšḷîďê">
              <a:extLst>
                <a:ext uri="{FF2B5EF4-FFF2-40B4-BE49-F238E27FC236}">
                  <a16:creationId xmlns:a16="http://schemas.microsoft.com/office/drawing/2014/main" id="{856509A4-91F5-4EE5-BC5E-FEE911B53885}"/>
                </a:ext>
              </a:extLst>
            </p:cNvPr>
            <p:cNvSpPr/>
            <p:nvPr/>
          </p:nvSpPr>
          <p:spPr bwMode="auto">
            <a:xfrm>
              <a:off x="6216826"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grpSp>
      <p:cxnSp>
        <p:nvCxnSpPr>
          <p:cNvPr id="21" name="直接连接符 20">
            <a:extLst>
              <a:ext uri="{FF2B5EF4-FFF2-40B4-BE49-F238E27FC236}">
                <a16:creationId xmlns:a16="http://schemas.microsoft.com/office/drawing/2014/main" id="{2D07C346-9D70-434F-856E-982690C3D6F6}"/>
              </a:ext>
            </a:extLst>
          </p:cNvPr>
          <p:cNvCxnSpPr/>
          <p:nvPr/>
        </p:nvCxnSpPr>
        <p:spPr>
          <a:xfrm>
            <a:off x="4195763" y="1498229"/>
            <a:ext cx="0" cy="4547347"/>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sp>
        <p:nvSpPr>
          <p:cNvPr id="30" name="iṩļíḓé">
            <a:extLst>
              <a:ext uri="{FF2B5EF4-FFF2-40B4-BE49-F238E27FC236}">
                <a16:creationId xmlns:a16="http://schemas.microsoft.com/office/drawing/2014/main" id="{BCF6BDB1-DE5E-40CF-926D-B8586C4B3341}"/>
              </a:ext>
            </a:extLst>
          </p:cNvPr>
          <p:cNvSpPr txBox="1"/>
          <p:nvPr/>
        </p:nvSpPr>
        <p:spPr>
          <a:xfrm>
            <a:off x="8649611" y="1464664"/>
            <a:ext cx="2452907" cy="447670"/>
          </a:xfrm>
          <a:prstGeom prst="rect">
            <a:avLst/>
          </a:prstGeom>
          <a:noFill/>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1600" b="1" dirty="0">
                <a:solidFill>
                  <a:schemeClr val="bg1"/>
                </a:solidFill>
                <a:latin typeface="阿里巴巴普惠体 Heavy"/>
                <a:ea typeface="微软雅黑"/>
                <a:cs typeface="+mn-ea"/>
                <a:sym typeface="阿里巴巴普惠体 Heavy"/>
              </a:rPr>
              <a:t>03.Add title text</a:t>
            </a:r>
            <a:endParaRPr lang="zh-CN" altLang="en-US" sz="1600" b="1" dirty="0">
              <a:solidFill>
                <a:schemeClr val="bg1"/>
              </a:solidFill>
              <a:latin typeface="阿里巴巴普惠体 Heavy"/>
              <a:ea typeface="微软雅黑"/>
              <a:cs typeface="+mn-ea"/>
              <a:sym typeface="阿里巴巴普惠体 Heavy"/>
            </a:endParaRPr>
          </a:p>
        </p:txBody>
      </p:sp>
      <p:sp>
        <p:nvSpPr>
          <p:cNvPr id="36" name="íŝ1îḓè">
            <a:extLst>
              <a:ext uri="{FF2B5EF4-FFF2-40B4-BE49-F238E27FC236}">
                <a16:creationId xmlns:a16="http://schemas.microsoft.com/office/drawing/2014/main" id="{55B7F4B6-823F-446A-BBF4-51FF1DD065DD}"/>
              </a:ext>
            </a:extLst>
          </p:cNvPr>
          <p:cNvSpPr/>
          <p:nvPr/>
        </p:nvSpPr>
        <p:spPr>
          <a:xfrm>
            <a:off x="9313188" y="2132591"/>
            <a:ext cx="1128475" cy="362323"/>
          </a:xfrm>
          <a:custGeom>
            <a:avLst/>
            <a:gdLst/>
            <a:ahLst/>
            <a:cxnLst>
              <a:cxn ang="0">
                <a:pos x="wd2" y="hd2"/>
              </a:cxn>
              <a:cxn ang="5400000">
                <a:pos x="wd2" y="hd2"/>
              </a:cxn>
              <a:cxn ang="10800000">
                <a:pos x="wd2" y="hd2"/>
              </a:cxn>
              <a:cxn ang="16200000">
                <a:pos x="wd2" y="hd2"/>
              </a:cxn>
            </a:cxnLst>
            <a:rect l="0" t="0" r="r" b="b"/>
            <a:pathLst>
              <a:path w="21600" h="21398" extrusionOk="0">
                <a:moveTo>
                  <a:pt x="0" y="19886"/>
                </a:moveTo>
                <a:cubicBezTo>
                  <a:pt x="2048" y="7826"/>
                  <a:pt x="6072" y="195"/>
                  <a:pt x="10484" y="4"/>
                </a:cubicBezTo>
                <a:cubicBezTo>
                  <a:pt x="15228" y="-202"/>
                  <a:pt x="19574" y="8162"/>
                  <a:pt x="21600" y="21398"/>
                </a:cubicBezTo>
              </a:path>
            </a:pathLst>
          </a:custGeom>
          <a:ln w="3175">
            <a:solidFill>
              <a:schemeClr val="accent3"/>
            </a:solidFill>
            <a:prstDash val="dash"/>
            <a:miter lim="400000"/>
          </a:ln>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nSpc>
                <a:spcPct val="110000"/>
              </a:lnSpc>
              <a:defRPr sz="3600"/>
            </a:pPr>
            <a:endParaRPr sz="1400">
              <a:solidFill>
                <a:schemeClr val="bg1"/>
              </a:solidFill>
              <a:latin typeface="阿里巴巴普惠体 Heavy"/>
              <a:ea typeface="微软雅黑"/>
              <a:cs typeface="+mn-ea"/>
              <a:sym typeface="阿里巴巴普惠体 Heavy"/>
            </a:endParaRPr>
          </a:p>
        </p:txBody>
      </p:sp>
      <p:sp>
        <p:nvSpPr>
          <p:cNvPr id="37" name="ïŝlíḋè">
            <a:extLst>
              <a:ext uri="{FF2B5EF4-FFF2-40B4-BE49-F238E27FC236}">
                <a16:creationId xmlns:a16="http://schemas.microsoft.com/office/drawing/2014/main" id="{5F443558-E832-410E-A201-D40FD234FADC}"/>
              </a:ext>
            </a:extLst>
          </p:cNvPr>
          <p:cNvSpPr/>
          <p:nvPr/>
        </p:nvSpPr>
        <p:spPr bwMode="auto">
          <a:xfrm>
            <a:off x="8235951"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1"/>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a:solidFill>
                <a:schemeClr val="bg1"/>
              </a:solidFill>
              <a:latin typeface="阿里巴巴普惠体 Heavy"/>
              <a:ea typeface="微软雅黑"/>
              <a:cs typeface="+mn-ea"/>
              <a:sym typeface="阿里巴巴普惠体 Heavy"/>
            </a:endParaRPr>
          </a:p>
        </p:txBody>
      </p:sp>
      <p:sp>
        <p:nvSpPr>
          <p:cNvPr id="38" name="ïṡḷíḋè">
            <a:extLst>
              <a:ext uri="{FF2B5EF4-FFF2-40B4-BE49-F238E27FC236}">
                <a16:creationId xmlns:a16="http://schemas.microsoft.com/office/drawing/2014/main" id="{EADED6D4-C7DF-4890-B91D-978F421783F5}"/>
              </a:ext>
            </a:extLst>
          </p:cNvPr>
          <p:cNvSpPr/>
          <p:nvPr/>
        </p:nvSpPr>
        <p:spPr bwMode="auto">
          <a:xfrm>
            <a:off x="9954537" y="2283769"/>
            <a:ext cx="1564363" cy="1564364"/>
          </a:xfrm>
          <a:custGeom>
            <a:avLst/>
            <a:gdLst>
              <a:gd name="T0" fmla="*/ 8205 w 19555"/>
              <a:gd name="T1" fmla="*/ 868 h 19555"/>
              <a:gd name="T2" fmla="*/ 11350 w 19555"/>
              <a:gd name="T3" fmla="*/ 868 h 19555"/>
              <a:gd name="T4" fmla="*/ 18687 w 19555"/>
              <a:gd name="T5" fmla="*/ 8205 h 19555"/>
              <a:gd name="T6" fmla="*/ 18687 w 19555"/>
              <a:gd name="T7" fmla="*/ 11350 h 19555"/>
              <a:gd name="T8" fmla="*/ 11350 w 19555"/>
              <a:gd name="T9" fmla="*/ 18687 h 19555"/>
              <a:gd name="T10" fmla="*/ 8205 w 19555"/>
              <a:gd name="T11" fmla="*/ 18687 h 19555"/>
              <a:gd name="T12" fmla="*/ 868 w 19555"/>
              <a:gd name="T13" fmla="*/ 11350 h 19555"/>
              <a:gd name="T14" fmla="*/ 868 w 19555"/>
              <a:gd name="T15" fmla="*/ 8205 h 19555"/>
              <a:gd name="T16" fmla="*/ 8205 w 19555"/>
              <a:gd name="T17" fmla="*/ 868 h 19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55" h="19555">
                <a:moveTo>
                  <a:pt x="8205" y="868"/>
                </a:moveTo>
                <a:cubicBezTo>
                  <a:pt x="9074" y="0"/>
                  <a:pt x="10482" y="0"/>
                  <a:pt x="11350" y="868"/>
                </a:cubicBezTo>
                <a:lnTo>
                  <a:pt x="18687" y="8205"/>
                </a:lnTo>
                <a:cubicBezTo>
                  <a:pt x="19555" y="9074"/>
                  <a:pt x="19555" y="10481"/>
                  <a:pt x="18687" y="11350"/>
                </a:cubicBezTo>
                <a:lnTo>
                  <a:pt x="11350" y="18687"/>
                </a:lnTo>
                <a:cubicBezTo>
                  <a:pt x="10482" y="19555"/>
                  <a:pt x="9074" y="19555"/>
                  <a:pt x="8205" y="18687"/>
                </a:cubicBezTo>
                <a:lnTo>
                  <a:pt x="868" y="11350"/>
                </a:lnTo>
                <a:cubicBezTo>
                  <a:pt x="0" y="10481"/>
                  <a:pt x="0" y="9074"/>
                  <a:pt x="868" y="8205"/>
                </a:cubicBezTo>
                <a:lnTo>
                  <a:pt x="8205" y="868"/>
                </a:lnTo>
                <a:close/>
              </a:path>
            </a:pathLst>
          </a:custGeom>
          <a:solidFill>
            <a:schemeClr val="accent1"/>
          </a:solidFill>
          <a:ln w="0">
            <a:noFill/>
            <a:prstDash val="solid"/>
            <a:round/>
            <a:headEnd/>
            <a:tailEnd/>
          </a:ln>
          <a:effectLst/>
        </p:spPr>
        <p:txBody>
          <a:bodyPr vert="horz" wrap="square" lIns="91440" tIns="45720" rIns="91440" bIns="45720" numCol="1" anchor="t" anchorCtr="0" compatLnSpc="1">
            <a:prstTxWarp prst="textNoShape">
              <a:avLst/>
            </a:prstTxWarp>
            <a:normAutofit/>
          </a:bodyPr>
          <a:lstStyle/>
          <a:p>
            <a:endParaRPr lang="zh-CN" altLang="en-US" sz="1400">
              <a:solidFill>
                <a:schemeClr val="bg1"/>
              </a:solidFill>
              <a:latin typeface="阿里巴巴普惠体 Heavy"/>
              <a:ea typeface="微软雅黑"/>
              <a:cs typeface="+mn-ea"/>
              <a:sym typeface="阿里巴巴普惠体 Heavy"/>
            </a:endParaRPr>
          </a:p>
        </p:txBody>
      </p:sp>
      <p:sp>
        <p:nvSpPr>
          <p:cNvPr id="39" name="iṥ1íḑè">
            <a:extLst>
              <a:ext uri="{FF2B5EF4-FFF2-40B4-BE49-F238E27FC236}">
                <a16:creationId xmlns:a16="http://schemas.microsoft.com/office/drawing/2014/main" id="{3C482278-C200-4832-AAB1-ED719194CF36}"/>
              </a:ext>
            </a:extLst>
          </p:cNvPr>
          <p:cNvSpPr/>
          <p:nvPr/>
        </p:nvSpPr>
        <p:spPr>
          <a:xfrm>
            <a:off x="8822870" y="2934048"/>
            <a:ext cx="390525" cy="263806"/>
          </a:xfrm>
          <a:custGeom>
            <a:avLst/>
            <a:gdLst>
              <a:gd name="connsiteX0" fmla="*/ 298271 w 603682"/>
              <a:gd name="connsiteY0" fmla="*/ 288048 h 407798"/>
              <a:gd name="connsiteX1" fmla="*/ 385598 w 603682"/>
              <a:gd name="connsiteY1" fmla="*/ 317756 h 407798"/>
              <a:gd name="connsiteX2" fmla="*/ 392974 w 603682"/>
              <a:gd name="connsiteY2" fmla="*/ 323671 h 407798"/>
              <a:gd name="connsiteX3" fmla="*/ 298798 w 603682"/>
              <a:gd name="connsiteY3" fmla="*/ 407798 h 407798"/>
              <a:gd name="connsiteX4" fmla="*/ 207387 w 603682"/>
              <a:gd name="connsiteY4" fmla="*/ 322356 h 407798"/>
              <a:gd name="connsiteX5" fmla="*/ 215158 w 603682"/>
              <a:gd name="connsiteY5" fmla="*/ 316573 h 407798"/>
              <a:gd name="connsiteX6" fmla="*/ 298271 w 603682"/>
              <a:gd name="connsiteY6" fmla="*/ 288048 h 407798"/>
              <a:gd name="connsiteX7" fmla="*/ 299470 w 603682"/>
              <a:gd name="connsiteY7" fmla="*/ 138661 h 407798"/>
              <a:gd name="connsiteX8" fmla="*/ 498320 w 603682"/>
              <a:gd name="connsiteY8" fmla="*/ 219660 h 407798"/>
              <a:gd name="connsiteX9" fmla="*/ 500427 w 603682"/>
              <a:gd name="connsiteY9" fmla="*/ 221370 h 407798"/>
              <a:gd name="connsiteX10" fmla="*/ 500427 w 603682"/>
              <a:gd name="connsiteY10" fmla="*/ 241883 h 407798"/>
              <a:gd name="connsiteX11" fmla="*/ 444328 w 603682"/>
              <a:gd name="connsiteY11" fmla="*/ 297768 h 407798"/>
              <a:gd name="connsiteX12" fmla="*/ 434056 w 603682"/>
              <a:gd name="connsiteY12" fmla="*/ 301975 h 407798"/>
              <a:gd name="connsiteX13" fmla="*/ 423916 w 603682"/>
              <a:gd name="connsiteY13" fmla="*/ 297768 h 407798"/>
              <a:gd name="connsiteX14" fmla="*/ 299602 w 603682"/>
              <a:gd name="connsiteY14" fmla="*/ 246485 h 407798"/>
              <a:gd name="connsiteX15" fmla="*/ 175288 w 603682"/>
              <a:gd name="connsiteY15" fmla="*/ 297768 h 407798"/>
              <a:gd name="connsiteX16" fmla="*/ 154744 w 603682"/>
              <a:gd name="connsiteY16" fmla="*/ 297768 h 407798"/>
              <a:gd name="connsiteX17" fmla="*/ 98908 w 603682"/>
              <a:gd name="connsiteY17" fmla="*/ 242014 h 407798"/>
              <a:gd name="connsiteX18" fmla="*/ 94694 w 603682"/>
              <a:gd name="connsiteY18" fmla="*/ 231758 h 407798"/>
              <a:gd name="connsiteX19" fmla="*/ 98908 w 603682"/>
              <a:gd name="connsiteY19" fmla="*/ 221501 h 407798"/>
              <a:gd name="connsiteX20" fmla="*/ 299470 w 603682"/>
              <a:gd name="connsiteY20" fmla="*/ 138661 h 407798"/>
              <a:gd name="connsiteX21" fmla="*/ 301726 w 603682"/>
              <a:gd name="connsiteY21" fmla="*/ 0 h 407798"/>
              <a:gd name="connsiteX22" fmla="*/ 597229 w 603682"/>
              <a:gd name="connsiteY22" fmla="*/ 120807 h 407798"/>
              <a:gd name="connsiteX23" fmla="*/ 599468 w 603682"/>
              <a:gd name="connsiteY23" fmla="*/ 122516 h 407798"/>
              <a:gd name="connsiteX24" fmla="*/ 603682 w 603682"/>
              <a:gd name="connsiteY24" fmla="*/ 132770 h 407798"/>
              <a:gd name="connsiteX25" fmla="*/ 599336 w 603682"/>
              <a:gd name="connsiteY25" fmla="*/ 143023 h 407798"/>
              <a:gd name="connsiteX26" fmla="*/ 541658 w 603682"/>
              <a:gd name="connsiteY26" fmla="*/ 200601 h 407798"/>
              <a:gd name="connsiteX27" fmla="*/ 531386 w 603682"/>
              <a:gd name="connsiteY27" fmla="*/ 204807 h 407798"/>
              <a:gd name="connsiteX28" fmla="*/ 521246 w 603682"/>
              <a:gd name="connsiteY28" fmla="*/ 200601 h 407798"/>
              <a:gd name="connsiteX29" fmla="*/ 301726 w 603682"/>
              <a:gd name="connsiteY29" fmla="*/ 110028 h 407798"/>
              <a:gd name="connsiteX30" fmla="*/ 82205 w 603682"/>
              <a:gd name="connsiteY30" fmla="*/ 200601 h 407798"/>
              <a:gd name="connsiteX31" fmla="*/ 61662 w 603682"/>
              <a:gd name="connsiteY31" fmla="*/ 200601 h 407798"/>
              <a:gd name="connsiteX32" fmla="*/ 4247 w 603682"/>
              <a:gd name="connsiteY32" fmla="*/ 143286 h 407798"/>
              <a:gd name="connsiteX33" fmla="*/ 4247 w 603682"/>
              <a:gd name="connsiteY33" fmla="*/ 122779 h 407798"/>
              <a:gd name="connsiteX34" fmla="*/ 301726 w 603682"/>
              <a:gd name="connsiteY34" fmla="*/ 0 h 407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3682" h="407798">
                <a:moveTo>
                  <a:pt x="298271" y="288048"/>
                </a:moveTo>
                <a:cubicBezTo>
                  <a:pt x="348454" y="288048"/>
                  <a:pt x="384149" y="316573"/>
                  <a:pt x="385598" y="317756"/>
                </a:cubicBezTo>
                <a:lnTo>
                  <a:pt x="392974" y="323671"/>
                </a:lnTo>
                <a:lnTo>
                  <a:pt x="298798" y="407798"/>
                </a:lnTo>
                <a:lnTo>
                  <a:pt x="207387" y="322356"/>
                </a:lnTo>
                <a:lnTo>
                  <a:pt x="215158" y="316573"/>
                </a:lnTo>
                <a:cubicBezTo>
                  <a:pt x="241106" y="297644"/>
                  <a:pt x="269162" y="288048"/>
                  <a:pt x="298271" y="288048"/>
                </a:cubicBezTo>
                <a:close/>
                <a:moveTo>
                  <a:pt x="299470" y="138661"/>
                </a:moveTo>
                <a:cubicBezTo>
                  <a:pt x="374401" y="138661"/>
                  <a:pt x="444986" y="167458"/>
                  <a:pt x="498320" y="219660"/>
                </a:cubicBezTo>
                <a:lnTo>
                  <a:pt x="500427" y="221370"/>
                </a:lnTo>
                <a:cubicBezTo>
                  <a:pt x="506090" y="227024"/>
                  <a:pt x="506090" y="236228"/>
                  <a:pt x="500427" y="241883"/>
                </a:cubicBezTo>
                <a:lnTo>
                  <a:pt x="444328" y="297768"/>
                </a:lnTo>
                <a:cubicBezTo>
                  <a:pt x="441694" y="300529"/>
                  <a:pt x="438007" y="301975"/>
                  <a:pt x="434056" y="301975"/>
                </a:cubicBezTo>
                <a:cubicBezTo>
                  <a:pt x="430237" y="301975"/>
                  <a:pt x="426550" y="300529"/>
                  <a:pt x="423916" y="297768"/>
                </a:cubicBezTo>
                <a:cubicBezTo>
                  <a:pt x="390731" y="264631"/>
                  <a:pt x="346615" y="246485"/>
                  <a:pt x="299602" y="246485"/>
                </a:cubicBezTo>
                <a:cubicBezTo>
                  <a:pt x="252589" y="246485"/>
                  <a:pt x="208341" y="264631"/>
                  <a:pt x="175288" y="297768"/>
                </a:cubicBezTo>
                <a:cubicBezTo>
                  <a:pt x="169757" y="303290"/>
                  <a:pt x="160275" y="303290"/>
                  <a:pt x="154744" y="297768"/>
                </a:cubicBezTo>
                <a:lnTo>
                  <a:pt x="98908" y="242014"/>
                </a:lnTo>
                <a:cubicBezTo>
                  <a:pt x="96143" y="239384"/>
                  <a:pt x="94694" y="235702"/>
                  <a:pt x="94694" y="231758"/>
                </a:cubicBezTo>
                <a:cubicBezTo>
                  <a:pt x="94694" y="227944"/>
                  <a:pt x="96143" y="224263"/>
                  <a:pt x="98908" y="221501"/>
                </a:cubicBezTo>
                <a:cubicBezTo>
                  <a:pt x="152374" y="168115"/>
                  <a:pt x="223617" y="138661"/>
                  <a:pt x="299470" y="138661"/>
                </a:cubicBezTo>
                <a:close/>
                <a:moveTo>
                  <a:pt x="301726" y="0"/>
                </a:moveTo>
                <a:cubicBezTo>
                  <a:pt x="413264" y="0"/>
                  <a:pt x="518086" y="42854"/>
                  <a:pt x="597229" y="120807"/>
                </a:cubicBezTo>
                <a:lnTo>
                  <a:pt x="599468" y="122516"/>
                </a:lnTo>
                <a:cubicBezTo>
                  <a:pt x="602102" y="125277"/>
                  <a:pt x="603682" y="128826"/>
                  <a:pt x="603682" y="132770"/>
                </a:cubicBezTo>
                <a:cubicBezTo>
                  <a:pt x="603682" y="136582"/>
                  <a:pt x="602102" y="140263"/>
                  <a:pt x="599336" y="143023"/>
                </a:cubicBezTo>
                <a:lnTo>
                  <a:pt x="541658" y="200601"/>
                </a:lnTo>
                <a:cubicBezTo>
                  <a:pt x="539024" y="203361"/>
                  <a:pt x="535337" y="204807"/>
                  <a:pt x="531386" y="204807"/>
                </a:cubicBezTo>
                <a:cubicBezTo>
                  <a:pt x="527567" y="204807"/>
                  <a:pt x="523880" y="203361"/>
                  <a:pt x="521246" y="200601"/>
                </a:cubicBezTo>
                <a:cubicBezTo>
                  <a:pt x="462646" y="142234"/>
                  <a:pt x="384688" y="110028"/>
                  <a:pt x="301726" y="110028"/>
                </a:cubicBezTo>
                <a:cubicBezTo>
                  <a:pt x="218632" y="110028"/>
                  <a:pt x="140805" y="142103"/>
                  <a:pt x="82205" y="200601"/>
                </a:cubicBezTo>
                <a:cubicBezTo>
                  <a:pt x="76806" y="206122"/>
                  <a:pt x="67193" y="206122"/>
                  <a:pt x="61662" y="200601"/>
                </a:cubicBezTo>
                <a:lnTo>
                  <a:pt x="4247" y="143286"/>
                </a:lnTo>
                <a:cubicBezTo>
                  <a:pt x="-1416" y="137634"/>
                  <a:pt x="-1416" y="128432"/>
                  <a:pt x="4247" y="122779"/>
                </a:cubicBezTo>
                <a:cubicBezTo>
                  <a:pt x="83522" y="43511"/>
                  <a:pt x="189266" y="0"/>
                  <a:pt x="301726" y="0"/>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900" b="1" i="1">
              <a:solidFill>
                <a:schemeClr val="bg1"/>
              </a:solidFill>
              <a:latin typeface="阿里巴巴普惠体 Heavy"/>
              <a:ea typeface="微软雅黑"/>
              <a:cs typeface="+mn-ea"/>
              <a:sym typeface="阿里巴巴普惠体 Heavy"/>
            </a:endParaRPr>
          </a:p>
        </p:txBody>
      </p:sp>
      <p:sp>
        <p:nvSpPr>
          <p:cNvPr id="40" name="i$líḍe">
            <a:extLst>
              <a:ext uri="{FF2B5EF4-FFF2-40B4-BE49-F238E27FC236}">
                <a16:creationId xmlns:a16="http://schemas.microsoft.com/office/drawing/2014/main" id="{8A92697F-8C1A-47E0-9780-26780FE5D2DC}"/>
              </a:ext>
            </a:extLst>
          </p:cNvPr>
          <p:cNvSpPr/>
          <p:nvPr/>
        </p:nvSpPr>
        <p:spPr>
          <a:xfrm>
            <a:off x="10541456" y="2907765"/>
            <a:ext cx="390525" cy="316372"/>
          </a:xfrm>
          <a:custGeom>
            <a:avLst/>
            <a:gdLst>
              <a:gd name="connsiteX0" fmla="*/ 16411 w 608731"/>
              <a:gd name="connsiteY0" fmla="*/ 453912 h 493146"/>
              <a:gd name="connsiteX1" fmla="*/ 586924 w 608731"/>
              <a:gd name="connsiteY1" fmla="*/ 453912 h 493146"/>
              <a:gd name="connsiteX2" fmla="*/ 603335 w 608731"/>
              <a:gd name="connsiteY2" fmla="*/ 470291 h 493146"/>
              <a:gd name="connsiteX3" fmla="*/ 603335 w 608731"/>
              <a:gd name="connsiteY3" fmla="*/ 476842 h 493146"/>
              <a:gd name="connsiteX4" fmla="*/ 586924 w 608731"/>
              <a:gd name="connsiteY4" fmla="*/ 493146 h 493146"/>
              <a:gd name="connsiteX5" fmla="*/ 16411 w 608731"/>
              <a:gd name="connsiteY5" fmla="*/ 493146 h 493146"/>
              <a:gd name="connsiteX6" fmla="*/ 0 w 608731"/>
              <a:gd name="connsiteY6" fmla="*/ 476842 h 493146"/>
              <a:gd name="connsiteX7" fmla="*/ 0 w 608731"/>
              <a:gd name="connsiteY7" fmla="*/ 470291 h 493146"/>
              <a:gd name="connsiteX8" fmla="*/ 16411 w 608731"/>
              <a:gd name="connsiteY8" fmla="*/ 453912 h 493146"/>
              <a:gd name="connsiteX9" fmla="*/ 327127 w 608731"/>
              <a:gd name="connsiteY9" fmla="*/ 87 h 493146"/>
              <a:gd name="connsiteX10" fmla="*/ 338514 w 608731"/>
              <a:gd name="connsiteY10" fmla="*/ 10608 h 493146"/>
              <a:gd name="connsiteX11" fmla="*/ 375068 w 608731"/>
              <a:gd name="connsiteY11" fmla="*/ 199358 h 493146"/>
              <a:gd name="connsiteX12" fmla="*/ 451312 w 608731"/>
              <a:gd name="connsiteY12" fmla="*/ 149080 h 493146"/>
              <a:gd name="connsiteX13" fmla="*/ 471678 w 608731"/>
              <a:gd name="connsiteY13" fmla="*/ 160029 h 493146"/>
              <a:gd name="connsiteX14" fmla="*/ 471678 w 608731"/>
              <a:gd name="connsiteY14" fmla="*/ 266918 h 493146"/>
              <a:gd name="connsiteX15" fmla="*/ 594622 w 608731"/>
              <a:gd name="connsiteY15" fmla="*/ 257905 h 493146"/>
              <a:gd name="connsiteX16" fmla="*/ 604768 w 608731"/>
              <a:gd name="connsiteY16" fmla="*/ 280326 h 493146"/>
              <a:gd name="connsiteX17" fmla="*/ 496819 w 608731"/>
              <a:gd name="connsiteY17" fmla="*/ 386544 h 493146"/>
              <a:gd name="connsiteX18" fmla="*/ 564483 w 608731"/>
              <a:gd name="connsiteY18" fmla="*/ 429002 h 493146"/>
              <a:gd name="connsiteX19" fmla="*/ 437809 w 608731"/>
              <a:gd name="connsiteY19" fmla="*/ 429002 h 493146"/>
              <a:gd name="connsiteX20" fmla="*/ 401851 w 608731"/>
              <a:gd name="connsiteY20" fmla="*/ 406432 h 493146"/>
              <a:gd name="connsiteX21" fmla="*/ 472946 w 608731"/>
              <a:gd name="connsiteY21" fmla="*/ 336415 h 493146"/>
              <a:gd name="connsiteX22" fmla="*/ 388422 w 608731"/>
              <a:gd name="connsiteY22" fmla="*/ 342597 h 493146"/>
              <a:gd name="connsiteX23" fmla="*/ 388422 w 608731"/>
              <a:gd name="connsiteY23" fmla="*/ 272579 h 493146"/>
              <a:gd name="connsiteX24" fmla="*/ 336872 w 608731"/>
              <a:gd name="connsiteY24" fmla="*/ 306545 h 493146"/>
              <a:gd name="connsiteX25" fmla="*/ 313149 w 608731"/>
              <a:gd name="connsiteY25" fmla="*/ 184088 h 493146"/>
              <a:gd name="connsiteX26" fmla="*/ 263688 w 608731"/>
              <a:gd name="connsiteY26" fmla="*/ 295223 h 493146"/>
              <a:gd name="connsiteX27" fmla="*/ 185356 w 608731"/>
              <a:gd name="connsiteY27" fmla="*/ 240699 h 493146"/>
              <a:gd name="connsiteX28" fmla="*/ 209079 w 608731"/>
              <a:gd name="connsiteY28" fmla="*/ 345651 h 493146"/>
              <a:gd name="connsiteX29" fmla="*/ 142087 w 608731"/>
              <a:gd name="connsiteY29" fmla="*/ 360101 h 493146"/>
              <a:gd name="connsiteX30" fmla="*/ 190503 w 608731"/>
              <a:gd name="connsiteY30" fmla="*/ 402261 h 493146"/>
              <a:gd name="connsiteX31" fmla="*/ 156560 w 608731"/>
              <a:gd name="connsiteY31" fmla="*/ 429002 h 493146"/>
              <a:gd name="connsiteX32" fmla="*/ 36824 w 608731"/>
              <a:gd name="connsiteY32" fmla="*/ 429002 h 493146"/>
              <a:gd name="connsiteX33" fmla="*/ 100608 w 608731"/>
              <a:gd name="connsiteY33" fmla="*/ 378798 h 493146"/>
              <a:gd name="connsiteX34" fmla="*/ 29513 w 608731"/>
              <a:gd name="connsiteY34" fmla="*/ 316899 h 493146"/>
              <a:gd name="connsiteX35" fmla="*/ 35332 w 608731"/>
              <a:gd name="connsiteY35" fmla="*/ 294180 h 493146"/>
              <a:gd name="connsiteX36" fmla="*/ 135373 w 608731"/>
              <a:gd name="connsiteY36" fmla="*/ 272654 h 493146"/>
              <a:gd name="connsiteX37" fmla="*/ 98370 w 608731"/>
              <a:gd name="connsiteY37" fmla="*/ 108782 h 493146"/>
              <a:gd name="connsiteX38" fmla="*/ 118662 w 608731"/>
              <a:gd name="connsiteY38" fmla="*/ 95151 h 493146"/>
              <a:gd name="connsiteX39" fmla="*/ 237801 w 608731"/>
              <a:gd name="connsiteY39" fmla="*/ 178129 h 493146"/>
              <a:gd name="connsiteX40" fmla="*/ 313671 w 608731"/>
              <a:gd name="connsiteY40" fmla="*/ 7777 h 493146"/>
              <a:gd name="connsiteX41" fmla="*/ 327127 w 608731"/>
              <a:gd name="connsiteY41" fmla="*/ 87 h 49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8731" h="493146">
                <a:moveTo>
                  <a:pt x="16411" y="453912"/>
                </a:moveTo>
                <a:lnTo>
                  <a:pt x="586924" y="453912"/>
                </a:lnTo>
                <a:cubicBezTo>
                  <a:pt x="596025" y="453912"/>
                  <a:pt x="603335" y="461208"/>
                  <a:pt x="603335" y="470291"/>
                </a:cubicBezTo>
                <a:lnTo>
                  <a:pt x="603335" y="476842"/>
                </a:lnTo>
                <a:cubicBezTo>
                  <a:pt x="603335" y="485850"/>
                  <a:pt x="596025" y="493146"/>
                  <a:pt x="586924" y="493146"/>
                </a:cubicBezTo>
                <a:lnTo>
                  <a:pt x="16411" y="493146"/>
                </a:lnTo>
                <a:cubicBezTo>
                  <a:pt x="7310" y="493146"/>
                  <a:pt x="0" y="485850"/>
                  <a:pt x="0" y="476842"/>
                </a:cubicBezTo>
                <a:lnTo>
                  <a:pt x="0" y="470291"/>
                </a:lnTo>
                <a:cubicBezTo>
                  <a:pt x="0" y="461208"/>
                  <a:pt x="7310" y="453912"/>
                  <a:pt x="16411" y="453912"/>
                </a:cubicBezTo>
                <a:close/>
                <a:moveTo>
                  <a:pt x="327127" y="87"/>
                </a:moveTo>
                <a:cubicBezTo>
                  <a:pt x="332378" y="683"/>
                  <a:pt x="337283" y="4314"/>
                  <a:pt x="338514" y="10608"/>
                </a:cubicBezTo>
                <a:lnTo>
                  <a:pt x="375068" y="199358"/>
                </a:lnTo>
                <a:lnTo>
                  <a:pt x="451312" y="149080"/>
                </a:lnTo>
                <a:cubicBezTo>
                  <a:pt x="460040" y="143344"/>
                  <a:pt x="471678" y="149601"/>
                  <a:pt x="471678" y="160029"/>
                </a:cubicBezTo>
                <a:lnTo>
                  <a:pt x="471678" y="266918"/>
                </a:lnTo>
                <a:lnTo>
                  <a:pt x="594622" y="257905"/>
                </a:lnTo>
                <a:cubicBezTo>
                  <a:pt x="606782" y="257011"/>
                  <a:pt x="613496" y="271760"/>
                  <a:pt x="604768" y="280326"/>
                </a:cubicBezTo>
                <a:lnTo>
                  <a:pt x="496819" y="386544"/>
                </a:lnTo>
                <a:lnTo>
                  <a:pt x="564483" y="429002"/>
                </a:lnTo>
                <a:lnTo>
                  <a:pt x="437809" y="429002"/>
                </a:lnTo>
                <a:lnTo>
                  <a:pt x="401851" y="406432"/>
                </a:lnTo>
                <a:lnTo>
                  <a:pt x="472946" y="336415"/>
                </a:lnTo>
                <a:lnTo>
                  <a:pt x="388422" y="342597"/>
                </a:lnTo>
                <a:lnTo>
                  <a:pt x="388422" y="272579"/>
                </a:lnTo>
                <a:lnTo>
                  <a:pt x="336872" y="306545"/>
                </a:lnTo>
                <a:lnTo>
                  <a:pt x="313149" y="184088"/>
                </a:lnTo>
                <a:lnTo>
                  <a:pt x="263688" y="295223"/>
                </a:lnTo>
                <a:lnTo>
                  <a:pt x="185356" y="240699"/>
                </a:lnTo>
                <a:lnTo>
                  <a:pt x="209079" y="345651"/>
                </a:lnTo>
                <a:lnTo>
                  <a:pt x="142087" y="360101"/>
                </a:lnTo>
                <a:lnTo>
                  <a:pt x="190503" y="402261"/>
                </a:lnTo>
                <a:lnTo>
                  <a:pt x="156560" y="429002"/>
                </a:lnTo>
                <a:lnTo>
                  <a:pt x="36824" y="429002"/>
                </a:lnTo>
                <a:lnTo>
                  <a:pt x="100608" y="378798"/>
                </a:lnTo>
                <a:lnTo>
                  <a:pt x="29513" y="316899"/>
                </a:lnTo>
                <a:cubicBezTo>
                  <a:pt x="21381" y="309748"/>
                  <a:pt x="24813" y="296489"/>
                  <a:pt x="35332" y="294180"/>
                </a:cubicBezTo>
                <a:lnTo>
                  <a:pt x="135373" y="272654"/>
                </a:lnTo>
                <a:lnTo>
                  <a:pt x="98370" y="108782"/>
                </a:lnTo>
                <a:cubicBezTo>
                  <a:pt x="95759" y="97088"/>
                  <a:pt x="108889" y="88298"/>
                  <a:pt x="118662" y="95151"/>
                </a:cubicBezTo>
                <a:lnTo>
                  <a:pt x="237801" y="178129"/>
                </a:lnTo>
                <a:lnTo>
                  <a:pt x="313671" y="7777"/>
                </a:lnTo>
                <a:cubicBezTo>
                  <a:pt x="316282" y="1930"/>
                  <a:pt x="321877" y="-509"/>
                  <a:pt x="327127" y="87"/>
                </a:cubicBezTo>
                <a:close/>
              </a:path>
            </a:pathLst>
          </a:custGeom>
          <a:solidFill>
            <a:schemeClr val="bg1"/>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20000"/>
              </a:lnSpc>
            </a:pPr>
            <a:endParaRPr lang="zh-CN" altLang="en-US" sz="1100" b="1" i="1">
              <a:solidFill>
                <a:schemeClr val="bg1"/>
              </a:solidFill>
              <a:latin typeface="阿里巴巴普惠体 Heavy"/>
              <a:ea typeface="微软雅黑"/>
              <a:cs typeface="+mn-ea"/>
              <a:sym typeface="阿里巴巴普惠体 Heavy"/>
            </a:endParaRPr>
          </a:p>
        </p:txBody>
      </p:sp>
      <p:grpSp>
        <p:nvGrpSpPr>
          <p:cNvPr id="32" name="íṡ1íďe">
            <a:extLst>
              <a:ext uri="{FF2B5EF4-FFF2-40B4-BE49-F238E27FC236}">
                <a16:creationId xmlns:a16="http://schemas.microsoft.com/office/drawing/2014/main" id="{196F8048-C692-49F5-BFAB-0984D8C42BF4}"/>
              </a:ext>
            </a:extLst>
          </p:cNvPr>
          <p:cNvGrpSpPr/>
          <p:nvPr/>
        </p:nvGrpSpPr>
        <p:grpSpPr>
          <a:xfrm>
            <a:off x="8286014" y="4202353"/>
            <a:ext cx="3182823" cy="1876785"/>
            <a:chOff x="8286014" y="4257315"/>
            <a:chExt cx="3182822" cy="1876785"/>
          </a:xfrm>
        </p:grpSpPr>
        <p:sp>
          <p:nvSpPr>
            <p:cNvPr id="34" name="ïs1îḑè">
              <a:extLst>
                <a:ext uri="{FF2B5EF4-FFF2-40B4-BE49-F238E27FC236}">
                  <a16:creationId xmlns:a16="http://schemas.microsoft.com/office/drawing/2014/main" id="{A09036C5-F0C5-40D2-B534-628671145C6C}"/>
                </a:ext>
              </a:extLst>
            </p:cNvPr>
            <p:cNvSpPr/>
            <p:nvPr/>
          </p:nvSpPr>
          <p:spPr bwMode="auto">
            <a:xfrm>
              <a:off x="8286014"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sp>
          <p:nvSpPr>
            <p:cNvPr id="35" name="iṩliḍe">
              <a:extLst>
                <a:ext uri="{FF2B5EF4-FFF2-40B4-BE49-F238E27FC236}">
                  <a16:creationId xmlns:a16="http://schemas.microsoft.com/office/drawing/2014/main" id="{646E875D-7C46-4C13-B493-0021D611F304}"/>
                </a:ext>
              </a:extLst>
            </p:cNvPr>
            <p:cNvSpPr/>
            <p:nvPr/>
          </p:nvSpPr>
          <p:spPr bwMode="auto">
            <a:xfrm>
              <a:off x="10004601" y="4257315"/>
              <a:ext cx="1464235" cy="1876785"/>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nchorCtr="0">
              <a:normAutofit/>
            </a:bodyPr>
            <a:lstStyle>
              <a:defPPr>
                <a:defRPr lang="en-US"/>
              </a:defPPr>
              <a:lvl1pPr marL="0" algn="l" defTabSz="609585" rtl="0" eaLnBrk="1" latinLnBrk="0" hangingPunct="1">
                <a:defRPr sz="2400" kern="1200">
                  <a:solidFill>
                    <a:schemeClr val="dk1"/>
                  </a:solidFill>
                </a:defRPr>
              </a:lvl1pPr>
              <a:lvl2pPr marL="609585" algn="l" defTabSz="609585" rtl="0" eaLnBrk="1" latinLnBrk="0" hangingPunct="1">
                <a:defRPr sz="2400" kern="1200">
                  <a:solidFill>
                    <a:schemeClr val="dk1"/>
                  </a:solidFill>
                </a:defRPr>
              </a:lvl2pPr>
              <a:lvl3pPr marL="1219170" algn="l" defTabSz="609585" rtl="0" eaLnBrk="1" latinLnBrk="0" hangingPunct="1">
                <a:defRPr sz="2400" kern="1200">
                  <a:solidFill>
                    <a:schemeClr val="dk1"/>
                  </a:solidFill>
                </a:defRPr>
              </a:lvl3pPr>
              <a:lvl4pPr marL="1828754" algn="l" defTabSz="609585" rtl="0" eaLnBrk="1" latinLnBrk="0" hangingPunct="1">
                <a:defRPr sz="2400" kern="1200">
                  <a:solidFill>
                    <a:schemeClr val="dk1"/>
                  </a:solidFill>
                </a:defRPr>
              </a:lvl4pPr>
              <a:lvl5pPr marL="2438339" algn="l" defTabSz="609585" rtl="0" eaLnBrk="1" latinLnBrk="0" hangingPunct="1">
                <a:defRPr sz="2400" kern="1200">
                  <a:solidFill>
                    <a:schemeClr val="dk1"/>
                  </a:solidFill>
                </a:defRPr>
              </a:lvl5pPr>
              <a:lvl6pPr marL="3047924" algn="l" defTabSz="609585" rtl="0" eaLnBrk="1" latinLnBrk="0" hangingPunct="1">
                <a:defRPr sz="2400" kern="1200">
                  <a:solidFill>
                    <a:schemeClr val="dk1"/>
                  </a:solidFill>
                </a:defRPr>
              </a:lvl6pPr>
              <a:lvl7pPr marL="3657509" algn="l" defTabSz="609585" rtl="0" eaLnBrk="1" latinLnBrk="0" hangingPunct="1">
                <a:defRPr sz="2400" kern="1200">
                  <a:solidFill>
                    <a:schemeClr val="dk1"/>
                  </a:solidFill>
                </a:defRPr>
              </a:lvl7pPr>
              <a:lvl8pPr marL="4267093" algn="l" defTabSz="609585" rtl="0" eaLnBrk="1" latinLnBrk="0" hangingPunct="1">
                <a:defRPr sz="2400" kern="1200">
                  <a:solidFill>
                    <a:schemeClr val="dk1"/>
                  </a:solidFill>
                </a:defRPr>
              </a:lvl8pPr>
              <a:lvl9pPr marL="4876678" algn="l" defTabSz="609585" rtl="0" eaLnBrk="1" latinLnBrk="0" hangingPunct="1">
                <a:defRPr sz="2400" kern="1200">
                  <a:solidFill>
                    <a:schemeClr val="dk1"/>
                  </a:solidFill>
                </a:defRPr>
              </a:lvl9pPr>
            </a:lstStyle>
            <a:p>
              <a:pPr algn="ctr">
                <a:spcBef>
                  <a:spcPct val="0"/>
                </a:spcBef>
              </a:pPr>
              <a:r>
                <a:rPr lang="en-US" altLang="zh-CN" sz="1200" dirty="0">
                  <a:solidFill>
                    <a:schemeClr val="bg1"/>
                  </a:solidFill>
                  <a:latin typeface="阿里巴巴普惠体 Heavy"/>
                  <a:ea typeface="微软雅黑"/>
                  <a:cs typeface="+mn-ea"/>
                  <a:sym typeface="阿里巴巴普惠体 Heavy"/>
                </a:rPr>
                <a:t>Click here to add content, content to match the title. </a:t>
              </a:r>
            </a:p>
            <a:p>
              <a:pPr algn="ctr">
                <a:spcBef>
                  <a:spcPct val="0"/>
                </a:spcBef>
              </a:pPr>
              <a:endParaRPr lang="en-US" altLang="zh-CN" sz="1200" dirty="0">
                <a:solidFill>
                  <a:schemeClr val="bg1"/>
                </a:solidFill>
                <a:latin typeface="阿里巴巴普惠体 Heavy"/>
                <a:ea typeface="微软雅黑"/>
                <a:cs typeface="+mn-ea"/>
                <a:sym typeface="阿里巴巴普惠体 Heavy"/>
              </a:endParaRP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a:p>
              <a:pPr algn="ctr">
                <a:spcBef>
                  <a:spcPct val="0"/>
                </a:spcBef>
              </a:pPr>
              <a:r>
                <a:rPr lang="en-US" altLang="zh-CN" sz="1200" dirty="0">
                  <a:solidFill>
                    <a:schemeClr val="bg1"/>
                  </a:solidFill>
                  <a:latin typeface="阿里巴巴普惠体 Heavy"/>
                  <a:ea typeface="微软雅黑"/>
                  <a:cs typeface="+mn-ea"/>
                  <a:sym typeface="阿里巴巴普惠体 Heavy"/>
                </a:rPr>
                <a:t>……</a:t>
              </a:r>
            </a:p>
          </p:txBody>
        </p:sp>
      </p:grpSp>
      <p:cxnSp>
        <p:nvCxnSpPr>
          <p:cNvPr id="33" name="直接连接符 32">
            <a:extLst>
              <a:ext uri="{FF2B5EF4-FFF2-40B4-BE49-F238E27FC236}">
                <a16:creationId xmlns:a16="http://schemas.microsoft.com/office/drawing/2014/main" id="{9C1E717B-4B7D-4C7C-845D-37AFE7F5058E}"/>
              </a:ext>
            </a:extLst>
          </p:cNvPr>
          <p:cNvCxnSpPr/>
          <p:nvPr/>
        </p:nvCxnSpPr>
        <p:spPr>
          <a:xfrm>
            <a:off x="7983536" y="1498229"/>
            <a:ext cx="0" cy="4547347"/>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grpSp>
        <p:nvGrpSpPr>
          <p:cNvPr id="41" name="组合 40">
            <a:extLst>
              <a:ext uri="{FF2B5EF4-FFF2-40B4-BE49-F238E27FC236}">
                <a16:creationId xmlns:a16="http://schemas.microsoft.com/office/drawing/2014/main" id="{73FE1681-B341-419A-85CA-10B8932DD097}"/>
              </a:ext>
            </a:extLst>
          </p:cNvPr>
          <p:cNvGrpSpPr/>
          <p:nvPr/>
        </p:nvGrpSpPr>
        <p:grpSpPr>
          <a:xfrm>
            <a:off x="9100459" y="527996"/>
            <a:ext cx="2690555" cy="596232"/>
            <a:chOff x="330198" y="326793"/>
            <a:chExt cx="2690555" cy="596232"/>
          </a:xfrm>
        </p:grpSpPr>
        <p:sp>
          <p:nvSpPr>
            <p:cNvPr id="42" name="矩形 41">
              <a:extLst>
                <a:ext uri="{FF2B5EF4-FFF2-40B4-BE49-F238E27FC236}">
                  <a16:creationId xmlns:a16="http://schemas.microsoft.com/office/drawing/2014/main" id="{634262F3-20CD-4DBF-92F6-58E487669859}"/>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43" name="矩形 42">
              <a:extLst>
                <a:ext uri="{FF2B5EF4-FFF2-40B4-BE49-F238E27FC236}">
                  <a16:creationId xmlns:a16="http://schemas.microsoft.com/office/drawing/2014/main" id="{D100EAC3-30F0-41E9-85DE-1BB4A01AF5AC}"/>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44" name="矩形 43">
              <a:extLst>
                <a:ext uri="{FF2B5EF4-FFF2-40B4-BE49-F238E27FC236}">
                  <a16:creationId xmlns:a16="http://schemas.microsoft.com/office/drawing/2014/main" id="{4ACBDBE2-3B83-4CF7-9A25-E832E65DF329}"/>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829648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500" fill="hold"/>
                                        <p:tgtEl>
                                          <p:spTgt spid="37"/>
                                        </p:tgtEl>
                                        <p:attrNameLst>
                                          <p:attrName>ppt_x</p:attrName>
                                        </p:attrNameLst>
                                      </p:cBhvr>
                                      <p:tavLst>
                                        <p:tav tm="0">
                                          <p:val>
                                            <p:strVal val="#ppt_x"/>
                                          </p:val>
                                        </p:tav>
                                        <p:tav tm="100000">
                                          <p:val>
                                            <p:strVal val="#ppt_x"/>
                                          </p:val>
                                        </p:tav>
                                      </p:tavLst>
                                    </p:anim>
                                    <p:anim calcmode="lin" valueType="num">
                                      <p:cBhvr additive="base">
                                        <p:cTn id="82" dur="500" fill="hold"/>
                                        <p:tgtEl>
                                          <p:spTgt spid="3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fill="hold"/>
                                        <p:tgtEl>
                                          <p:spTgt spid="38"/>
                                        </p:tgtEl>
                                        <p:attrNameLst>
                                          <p:attrName>ppt_x</p:attrName>
                                        </p:attrNameLst>
                                      </p:cBhvr>
                                      <p:tavLst>
                                        <p:tav tm="0">
                                          <p:val>
                                            <p:strVal val="#ppt_x"/>
                                          </p:val>
                                        </p:tav>
                                        <p:tav tm="100000">
                                          <p:val>
                                            <p:strVal val="#ppt_x"/>
                                          </p:val>
                                        </p:tav>
                                      </p:tavLst>
                                    </p:anim>
                                    <p:anim calcmode="lin" valueType="num">
                                      <p:cBhvr additive="base">
                                        <p:cTn id="86" dur="500" fill="hold"/>
                                        <p:tgtEl>
                                          <p:spTgt spid="3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additive="base">
                                        <p:cTn id="89" dur="500" fill="hold"/>
                                        <p:tgtEl>
                                          <p:spTgt spid="39"/>
                                        </p:tgtEl>
                                        <p:attrNameLst>
                                          <p:attrName>ppt_x</p:attrName>
                                        </p:attrNameLst>
                                      </p:cBhvr>
                                      <p:tavLst>
                                        <p:tav tm="0">
                                          <p:val>
                                            <p:strVal val="#ppt_x"/>
                                          </p:val>
                                        </p:tav>
                                        <p:tav tm="100000">
                                          <p:val>
                                            <p:strVal val="#ppt_x"/>
                                          </p:val>
                                        </p:tav>
                                      </p:tavLst>
                                    </p:anim>
                                    <p:anim calcmode="lin" valueType="num">
                                      <p:cBhvr additive="base">
                                        <p:cTn id="90" dur="500" fill="hold"/>
                                        <p:tgtEl>
                                          <p:spTgt spid="39"/>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P spid="16" grpId="0" animBg="1"/>
      <p:bldP spid="18" grpId="0"/>
      <p:bldP spid="24" grpId="0" animBg="1"/>
      <p:bldP spid="25" grpId="0" animBg="1"/>
      <p:bldP spid="26" grpId="0" animBg="1"/>
      <p:bldP spid="27" grpId="0" animBg="1"/>
      <p:bldP spid="28" grpId="0" animBg="1"/>
      <p:bldP spid="30" grpId="0"/>
      <p:bldP spid="36" grpId="0" animBg="1"/>
      <p:bldP spid="37" grpId="0" animBg="1"/>
      <p:bldP spid="38" grpId="0" animBg="1"/>
      <p:bldP spid="39" grpId="0" animBg="1"/>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576E5009-CFB8-48C4-B36A-E2DDF4714845}"/>
              </a:ext>
            </a:extLst>
          </p:cNvPr>
          <p:cNvSpPr/>
          <p:nvPr/>
        </p:nvSpPr>
        <p:spPr>
          <a:xfrm>
            <a:off x="1695451" y="3368040"/>
            <a:ext cx="330200" cy="330200"/>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p>
            <a:pPr algn="ctr" defTabSz="913765">
              <a:lnSpc>
                <a:spcPct val="140000"/>
              </a:lnSpc>
            </a:pPr>
            <a:endParaRPr lang="zh-CN" altLang="en-US" sz="2000" b="1" dirty="0">
              <a:solidFill>
                <a:schemeClr val="bg1"/>
              </a:solidFill>
              <a:latin typeface="阿里巴巴普惠体 Heavy"/>
              <a:ea typeface="微软雅黑"/>
              <a:sym typeface="阿里巴巴普惠体 Heavy"/>
            </a:endParaRPr>
          </a:p>
        </p:txBody>
      </p:sp>
      <p:sp>
        <p:nvSpPr>
          <p:cNvPr id="7" name="文本框 6">
            <a:extLst>
              <a:ext uri="{FF2B5EF4-FFF2-40B4-BE49-F238E27FC236}">
                <a16:creationId xmlns:a16="http://schemas.microsoft.com/office/drawing/2014/main" id="{F70EDFBA-9AB8-4D06-A3AF-F59D0A7C50AE}"/>
              </a:ext>
            </a:extLst>
          </p:cNvPr>
          <p:cNvSpPr txBox="1"/>
          <p:nvPr/>
        </p:nvSpPr>
        <p:spPr>
          <a:xfrm>
            <a:off x="660401" y="3757862"/>
            <a:ext cx="2400300" cy="369717"/>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600" b="1" dirty="0">
                <a:solidFill>
                  <a:schemeClr val="bg1"/>
                </a:solidFill>
                <a:latin typeface="阿里巴巴普惠体 Heavy"/>
                <a:ea typeface="微软雅黑"/>
                <a:sym typeface="阿里巴巴普惠体 Heavy"/>
              </a:rPr>
              <a:t>Add title text</a:t>
            </a:r>
          </a:p>
        </p:txBody>
      </p:sp>
      <p:sp>
        <p:nvSpPr>
          <p:cNvPr id="8" name="文本框 7">
            <a:extLst>
              <a:ext uri="{FF2B5EF4-FFF2-40B4-BE49-F238E27FC236}">
                <a16:creationId xmlns:a16="http://schemas.microsoft.com/office/drawing/2014/main" id="{EF422ED6-058F-4754-99F3-EA65DF7E22A0}"/>
              </a:ext>
            </a:extLst>
          </p:cNvPr>
          <p:cNvSpPr txBox="1"/>
          <p:nvPr/>
        </p:nvSpPr>
        <p:spPr>
          <a:xfrm>
            <a:off x="660401" y="4163928"/>
            <a:ext cx="2400300" cy="9599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kumimoji="0" lang="en-US" altLang="zh-CN" sz="120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a:p>
            <a:pPr>
              <a:lnSpc>
                <a:spcPct val="120000"/>
              </a:lnSpc>
            </a:pPr>
            <a:r>
              <a:rPr kumimoji="0" lang="en-US" altLang="zh-CN" sz="120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p:txBody>
      </p:sp>
      <p:sp>
        <p:nvSpPr>
          <p:cNvPr id="9" name="椭圆 8">
            <a:extLst>
              <a:ext uri="{FF2B5EF4-FFF2-40B4-BE49-F238E27FC236}">
                <a16:creationId xmlns:a16="http://schemas.microsoft.com/office/drawing/2014/main" id="{107FD342-2B93-453B-B39E-D35139892C1D}"/>
              </a:ext>
            </a:extLst>
          </p:cNvPr>
          <p:cNvSpPr/>
          <p:nvPr/>
        </p:nvSpPr>
        <p:spPr>
          <a:xfrm>
            <a:off x="4519084" y="3368040"/>
            <a:ext cx="330200" cy="330200"/>
          </a:xfrm>
          <a:prstGeom prst="ellipse">
            <a:avLst/>
          </a:prstGeom>
          <a:solidFill>
            <a:schemeClr val="accent1"/>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p>
            <a:pPr algn="ctr" defTabSz="913765">
              <a:lnSpc>
                <a:spcPct val="140000"/>
              </a:lnSpc>
            </a:pPr>
            <a:endParaRPr lang="zh-CN" altLang="en-US" sz="2000" b="1" dirty="0">
              <a:solidFill>
                <a:schemeClr val="bg1"/>
              </a:solidFill>
              <a:latin typeface="阿里巴巴普惠体 Heavy"/>
              <a:ea typeface="微软雅黑"/>
              <a:sym typeface="阿里巴巴普惠体 Heavy"/>
            </a:endParaRPr>
          </a:p>
        </p:txBody>
      </p:sp>
      <p:sp>
        <p:nvSpPr>
          <p:cNvPr id="10" name="文本框 9">
            <a:extLst>
              <a:ext uri="{FF2B5EF4-FFF2-40B4-BE49-F238E27FC236}">
                <a16:creationId xmlns:a16="http://schemas.microsoft.com/office/drawing/2014/main" id="{62F8B7A3-BA0D-4F0C-B1FE-5D1C6B661E66}"/>
              </a:ext>
            </a:extLst>
          </p:cNvPr>
          <p:cNvSpPr txBox="1"/>
          <p:nvPr/>
        </p:nvSpPr>
        <p:spPr>
          <a:xfrm>
            <a:off x="3484035" y="3757862"/>
            <a:ext cx="2400300" cy="369717"/>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600" b="1" dirty="0">
                <a:solidFill>
                  <a:schemeClr val="bg1"/>
                </a:solidFill>
                <a:latin typeface="阿里巴巴普惠体 Heavy"/>
                <a:ea typeface="微软雅黑"/>
                <a:sym typeface="阿里巴巴普惠体 Heavy"/>
              </a:rPr>
              <a:t>Add title text</a:t>
            </a:r>
          </a:p>
        </p:txBody>
      </p:sp>
      <p:sp>
        <p:nvSpPr>
          <p:cNvPr id="11" name="文本框 10">
            <a:extLst>
              <a:ext uri="{FF2B5EF4-FFF2-40B4-BE49-F238E27FC236}">
                <a16:creationId xmlns:a16="http://schemas.microsoft.com/office/drawing/2014/main" id="{55DED119-F58E-478B-93CA-7DEE54CD7D21}"/>
              </a:ext>
            </a:extLst>
          </p:cNvPr>
          <p:cNvSpPr txBox="1"/>
          <p:nvPr/>
        </p:nvSpPr>
        <p:spPr>
          <a:xfrm>
            <a:off x="3484035" y="4163928"/>
            <a:ext cx="2400300" cy="9599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p:txBody>
      </p:sp>
      <p:sp>
        <p:nvSpPr>
          <p:cNvPr id="12" name="椭圆 11">
            <a:extLst>
              <a:ext uri="{FF2B5EF4-FFF2-40B4-BE49-F238E27FC236}">
                <a16:creationId xmlns:a16="http://schemas.microsoft.com/office/drawing/2014/main" id="{603596CE-EA94-45D7-B2DE-76D502907C32}"/>
              </a:ext>
            </a:extLst>
          </p:cNvPr>
          <p:cNvSpPr/>
          <p:nvPr/>
        </p:nvSpPr>
        <p:spPr>
          <a:xfrm>
            <a:off x="7342719" y="3368040"/>
            <a:ext cx="330200" cy="330200"/>
          </a:xfrm>
          <a:prstGeom prst="ellipse">
            <a:avLst/>
          </a:prstGeom>
          <a:solidFill>
            <a:schemeClr val="accent4"/>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p>
            <a:pPr algn="ctr" defTabSz="913765">
              <a:lnSpc>
                <a:spcPct val="140000"/>
              </a:lnSpc>
            </a:pPr>
            <a:endParaRPr lang="zh-CN" altLang="en-US" sz="2000" b="1" dirty="0">
              <a:solidFill>
                <a:schemeClr val="bg1"/>
              </a:solidFill>
              <a:latin typeface="阿里巴巴普惠体 Heavy"/>
              <a:ea typeface="微软雅黑"/>
              <a:sym typeface="阿里巴巴普惠体 Heavy"/>
            </a:endParaRPr>
          </a:p>
        </p:txBody>
      </p:sp>
      <p:sp>
        <p:nvSpPr>
          <p:cNvPr id="13" name="文本框 12">
            <a:extLst>
              <a:ext uri="{FF2B5EF4-FFF2-40B4-BE49-F238E27FC236}">
                <a16:creationId xmlns:a16="http://schemas.microsoft.com/office/drawing/2014/main" id="{C48FA193-5D57-4AF5-AEA1-6274DEE63FFD}"/>
              </a:ext>
            </a:extLst>
          </p:cNvPr>
          <p:cNvSpPr txBox="1"/>
          <p:nvPr/>
        </p:nvSpPr>
        <p:spPr>
          <a:xfrm>
            <a:off x="6307669" y="3757862"/>
            <a:ext cx="2400300" cy="369717"/>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600" b="1" dirty="0">
                <a:solidFill>
                  <a:schemeClr val="bg1"/>
                </a:solidFill>
                <a:latin typeface="阿里巴巴普惠体 Heavy"/>
                <a:ea typeface="微软雅黑"/>
                <a:sym typeface="阿里巴巴普惠体 Heavy"/>
              </a:rPr>
              <a:t>Add title text</a:t>
            </a:r>
          </a:p>
        </p:txBody>
      </p:sp>
      <p:sp>
        <p:nvSpPr>
          <p:cNvPr id="14" name="文本框 13">
            <a:extLst>
              <a:ext uri="{FF2B5EF4-FFF2-40B4-BE49-F238E27FC236}">
                <a16:creationId xmlns:a16="http://schemas.microsoft.com/office/drawing/2014/main" id="{6B9EBF47-EEF4-4B1E-A69A-017D8E6E240E}"/>
              </a:ext>
            </a:extLst>
          </p:cNvPr>
          <p:cNvSpPr txBox="1"/>
          <p:nvPr/>
        </p:nvSpPr>
        <p:spPr>
          <a:xfrm>
            <a:off x="6307669" y="4163928"/>
            <a:ext cx="2400300" cy="9599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p:txBody>
      </p:sp>
      <p:sp>
        <p:nvSpPr>
          <p:cNvPr id="15" name="椭圆 14">
            <a:extLst>
              <a:ext uri="{FF2B5EF4-FFF2-40B4-BE49-F238E27FC236}">
                <a16:creationId xmlns:a16="http://schemas.microsoft.com/office/drawing/2014/main" id="{5CC5A4C0-5D4A-4EF5-86CD-ED743A629B44}"/>
              </a:ext>
            </a:extLst>
          </p:cNvPr>
          <p:cNvSpPr/>
          <p:nvPr/>
        </p:nvSpPr>
        <p:spPr>
          <a:xfrm>
            <a:off x="10166352" y="3368040"/>
            <a:ext cx="330200" cy="330200"/>
          </a:xfrm>
          <a:prstGeom prst="ellipse">
            <a:avLst/>
          </a:prstGeom>
          <a:solidFill>
            <a:schemeClr val="accent4"/>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40000" lnSpcReduction="20000"/>
          </a:bodyPr>
          <a:lstStyle/>
          <a:p>
            <a:pPr algn="ctr" defTabSz="913765">
              <a:lnSpc>
                <a:spcPct val="140000"/>
              </a:lnSpc>
            </a:pPr>
            <a:endParaRPr lang="zh-CN" altLang="en-US" sz="2000" b="1" dirty="0">
              <a:solidFill>
                <a:schemeClr val="bg1"/>
              </a:solidFill>
              <a:latin typeface="阿里巴巴普惠体 Heavy"/>
              <a:ea typeface="微软雅黑"/>
              <a:sym typeface="阿里巴巴普惠体 Heavy"/>
            </a:endParaRPr>
          </a:p>
        </p:txBody>
      </p:sp>
      <p:sp>
        <p:nvSpPr>
          <p:cNvPr id="16" name="文本框 15">
            <a:extLst>
              <a:ext uri="{FF2B5EF4-FFF2-40B4-BE49-F238E27FC236}">
                <a16:creationId xmlns:a16="http://schemas.microsoft.com/office/drawing/2014/main" id="{995B9761-C72B-49ED-994D-0568BCC84631}"/>
              </a:ext>
            </a:extLst>
          </p:cNvPr>
          <p:cNvSpPr txBox="1"/>
          <p:nvPr/>
        </p:nvSpPr>
        <p:spPr>
          <a:xfrm>
            <a:off x="9131303" y="3757862"/>
            <a:ext cx="2400300" cy="369717"/>
          </a:xfrm>
          <a:prstGeom prst="rect">
            <a:avLst/>
          </a:prstGeom>
          <a:noFill/>
        </p:spPr>
        <p:txBody>
          <a:bodyPr wrap="square" rtlCol="0" anchor="b">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1600" b="1" dirty="0">
                <a:solidFill>
                  <a:schemeClr val="bg1"/>
                </a:solidFill>
                <a:latin typeface="阿里巴巴普惠体 Heavy"/>
                <a:ea typeface="微软雅黑"/>
                <a:sym typeface="阿里巴巴普惠体 Heavy"/>
              </a:rPr>
              <a:t>Add title text</a:t>
            </a:r>
          </a:p>
        </p:txBody>
      </p:sp>
      <p:sp>
        <p:nvSpPr>
          <p:cNvPr id="17" name="文本框 16">
            <a:extLst>
              <a:ext uri="{FF2B5EF4-FFF2-40B4-BE49-F238E27FC236}">
                <a16:creationId xmlns:a16="http://schemas.microsoft.com/office/drawing/2014/main" id="{236BFE6E-E9FE-4B68-9754-3F85356BBC01}"/>
              </a:ext>
            </a:extLst>
          </p:cNvPr>
          <p:cNvSpPr txBox="1"/>
          <p:nvPr/>
        </p:nvSpPr>
        <p:spPr>
          <a:xfrm flipH="1">
            <a:off x="660401" y="2352696"/>
            <a:ext cx="10858497" cy="3003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endParaRPr kumimoji="0" lang="zh-CN" altLang="en-US"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endParaRPr>
          </a:p>
        </p:txBody>
      </p:sp>
      <p:sp>
        <p:nvSpPr>
          <p:cNvPr id="18" name="文本框 17">
            <a:extLst>
              <a:ext uri="{FF2B5EF4-FFF2-40B4-BE49-F238E27FC236}">
                <a16:creationId xmlns:a16="http://schemas.microsoft.com/office/drawing/2014/main" id="{99BC8577-D5DC-4635-9EBD-AEAA0D4E01BF}"/>
              </a:ext>
            </a:extLst>
          </p:cNvPr>
          <p:cNvSpPr txBox="1"/>
          <p:nvPr/>
        </p:nvSpPr>
        <p:spPr>
          <a:xfrm>
            <a:off x="9131303" y="4163928"/>
            <a:ext cx="2400300" cy="9599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a:p>
            <a:pPr>
              <a:lnSpc>
                <a:spcPct val="120000"/>
              </a:lnSpc>
            </a:pPr>
            <a:r>
              <a:rPr kumimoji="0" lang="en-US" altLang="zh-CN" sz="1200" b="0" i="0" u="none" strike="noStrike" kern="1200" cap="none" spc="0" normalizeH="0" baseline="0" noProof="0" dirty="0">
                <a:ln>
                  <a:noFill/>
                </a:ln>
                <a:solidFill>
                  <a:schemeClr val="bg1"/>
                </a:solidFill>
                <a:effectLst/>
                <a:uLnTx/>
                <a:uFillTx/>
                <a:latin typeface="阿里巴巴普惠体 Heavy"/>
                <a:ea typeface="微软雅黑"/>
                <a:sym typeface="阿里巴巴普惠体 Heavy"/>
              </a:rPr>
              <a:t>Click here to add content, content to match the title. </a:t>
            </a:r>
          </a:p>
        </p:txBody>
      </p:sp>
      <p:sp>
        <p:nvSpPr>
          <p:cNvPr id="19" name="矩形 18">
            <a:extLst>
              <a:ext uri="{FF2B5EF4-FFF2-40B4-BE49-F238E27FC236}">
                <a16:creationId xmlns:a16="http://schemas.microsoft.com/office/drawing/2014/main" id="{3AC84B92-A496-4746-9963-246894A13A46}"/>
              </a:ext>
            </a:extLst>
          </p:cNvPr>
          <p:cNvSpPr/>
          <p:nvPr/>
        </p:nvSpPr>
        <p:spPr>
          <a:xfrm>
            <a:off x="889907" y="1367783"/>
            <a:ext cx="10412187" cy="953144"/>
          </a:xfrm>
          <a:prstGeom prst="rect">
            <a:avLst/>
          </a:prstGeom>
        </p:spPr>
        <p:txBody>
          <a:bodyPr anchor="b" anchorCtr="0">
            <a:noAutofit/>
          </a:bodyPr>
          <a:lstStyle/>
          <a:p>
            <a:pPr algn="ctr">
              <a:lnSpc>
                <a:spcPct val="120000"/>
              </a:lnSpc>
              <a:buSzPct val="25000"/>
            </a:pPr>
            <a:r>
              <a:rPr lang="en-US" altLang="zh-CN" sz="2400" b="1" dirty="0">
                <a:solidFill>
                  <a:schemeClr val="bg1"/>
                </a:solidFill>
                <a:latin typeface="阿里巴巴普惠体 Heavy"/>
                <a:ea typeface="微软雅黑"/>
                <a:sym typeface="阿里巴巴普惠体 Heavy"/>
              </a:rPr>
              <a:t>Click here to add content, content to match the title. </a:t>
            </a:r>
            <a:endParaRPr lang="zh-CN" altLang="en-US" sz="2400" b="1" dirty="0">
              <a:solidFill>
                <a:schemeClr val="bg1"/>
              </a:solidFill>
              <a:latin typeface="阿里巴巴普惠体 Heavy"/>
              <a:ea typeface="微软雅黑"/>
              <a:sym typeface="阿里巴巴普惠体 Heavy"/>
            </a:endParaRPr>
          </a:p>
        </p:txBody>
      </p:sp>
      <p:grpSp>
        <p:nvGrpSpPr>
          <p:cNvPr id="20" name="组合 19">
            <a:extLst>
              <a:ext uri="{FF2B5EF4-FFF2-40B4-BE49-F238E27FC236}">
                <a16:creationId xmlns:a16="http://schemas.microsoft.com/office/drawing/2014/main" id="{E5FD29A7-2AA5-4AD9-A447-D708402EA01A}"/>
              </a:ext>
            </a:extLst>
          </p:cNvPr>
          <p:cNvGrpSpPr/>
          <p:nvPr/>
        </p:nvGrpSpPr>
        <p:grpSpPr>
          <a:xfrm>
            <a:off x="9100459" y="527996"/>
            <a:ext cx="2690555" cy="596232"/>
            <a:chOff x="330198" y="326793"/>
            <a:chExt cx="2690555" cy="596232"/>
          </a:xfrm>
        </p:grpSpPr>
        <p:sp>
          <p:nvSpPr>
            <p:cNvPr id="21" name="矩形 20">
              <a:extLst>
                <a:ext uri="{FF2B5EF4-FFF2-40B4-BE49-F238E27FC236}">
                  <a16:creationId xmlns:a16="http://schemas.microsoft.com/office/drawing/2014/main" id="{E2C81458-7479-43DD-B963-3921126153E9}"/>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2" name="矩形 21">
              <a:extLst>
                <a:ext uri="{FF2B5EF4-FFF2-40B4-BE49-F238E27FC236}">
                  <a16:creationId xmlns:a16="http://schemas.microsoft.com/office/drawing/2014/main" id="{6AA79B68-8E61-440F-A3AB-966CC29EA030}"/>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3" name="矩形 22">
              <a:extLst>
                <a:ext uri="{FF2B5EF4-FFF2-40B4-BE49-F238E27FC236}">
                  <a16:creationId xmlns:a16="http://schemas.microsoft.com/office/drawing/2014/main" id="{356D9376-9684-4DA6-B70B-6D9FFA84B101}"/>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779622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p:bldP spid="11" grpId="0"/>
      <p:bldP spid="12" grpId="0" animBg="1"/>
      <p:bldP spid="13" grpId="0"/>
      <p:bldP spid="14" grpId="0"/>
      <p:bldP spid="15" grpId="0" animBg="1"/>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618941F-AA20-484E-A9A6-C421FF6A4E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a:extLst>
              <a:ext uri="{FF2B5EF4-FFF2-40B4-BE49-F238E27FC236}">
                <a16:creationId xmlns:a16="http://schemas.microsoft.com/office/drawing/2014/main" id="{0966DEC8-A0B1-4075-8AA5-8B2669ACA0B0}"/>
              </a:ext>
            </a:extLst>
          </p:cNvPr>
          <p:cNvSpPr txBox="1"/>
          <p:nvPr/>
        </p:nvSpPr>
        <p:spPr>
          <a:xfrm>
            <a:off x="4371524" y="1866721"/>
            <a:ext cx="7555865" cy="1446550"/>
          </a:xfrm>
          <a:prstGeom prst="rect">
            <a:avLst/>
          </a:prstGeom>
          <a:noFill/>
        </p:spPr>
        <p:txBody>
          <a:bodyPr wrap="square" rtlCol="0">
            <a:spAutoFit/>
          </a:bodyPr>
          <a:lstStyle/>
          <a:p>
            <a:pPr algn="dist"/>
            <a:r>
              <a:rPr lang="en-US" altLang="zh-CN" sz="8800" dirty="0">
                <a:gradFill>
                  <a:gsLst>
                    <a:gs pos="0">
                      <a:srgbClr val="AF8125"/>
                    </a:gs>
                    <a:gs pos="43000">
                      <a:srgbClr val="FFF6A3"/>
                    </a:gs>
                    <a:gs pos="65000">
                      <a:srgbClr val="E7CC6D"/>
                    </a:gs>
                  </a:gsLst>
                  <a:lin ang="10800000" scaled="0"/>
                </a:gradFill>
                <a:latin typeface="Aharoni" pitchFamily="2" charset="-79"/>
                <a:ea typeface="微软雅黑"/>
                <a:cs typeface="Aharoni" pitchFamily="2" charset="-79"/>
                <a:sym typeface="阿里巴巴普惠体 Heavy"/>
              </a:rPr>
              <a:t>THANK YOU</a:t>
            </a:r>
            <a:endParaRPr lang="zh-CN" altLang="en-US" sz="8800" dirty="0">
              <a:gradFill>
                <a:gsLst>
                  <a:gs pos="0">
                    <a:srgbClr val="AF8125"/>
                  </a:gs>
                  <a:gs pos="43000">
                    <a:srgbClr val="FFF6A3"/>
                  </a:gs>
                  <a:gs pos="65000">
                    <a:srgbClr val="E7CC6D"/>
                  </a:gs>
                </a:gsLst>
                <a:lin ang="10800000" scaled="0"/>
              </a:gradFill>
              <a:latin typeface="Aharoni" pitchFamily="2" charset="-79"/>
              <a:ea typeface="微软雅黑"/>
              <a:cs typeface="Aharoni" pitchFamily="2" charset="-79"/>
              <a:sym typeface="阿里巴巴普惠体 Heavy"/>
            </a:endParaRPr>
          </a:p>
        </p:txBody>
      </p:sp>
      <p:sp>
        <p:nvSpPr>
          <p:cNvPr id="12" name="矩形 11">
            <a:extLst>
              <a:ext uri="{FF2B5EF4-FFF2-40B4-BE49-F238E27FC236}">
                <a16:creationId xmlns:a16="http://schemas.microsoft.com/office/drawing/2014/main" id="{A8B3F746-0F07-4C72-9663-9EDFE9DC3859}"/>
              </a:ext>
            </a:extLst>
          </p:cNvPr>
          <p:cNvSpPr/>
          <p:nvPr/>
        </p:nvSpPr>
        <p:spPr>
          <a:xfrm flipH="1">
            <a:off x="4371523" y="1851297"/>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3" name="矩形 12">
            <a:extLst>
              <a:ext uri="{FF2B5EF4-FFF2-40B4-BE49-F238E27FC236}">
                <a16:creationId xmlns:a16="http://schemas.microsoft.com/office/drawing/2014/main" id="{80435C53-4FE5-49F0-A38C-DC7165356A03}"/>
              </a:ext>
            </a:extLst>
          </p:cNvPr>
          <p:cNvSpPr/>
          <p:nvPr/>
        </p:nvSpPr>
        <p:spPr>
          <a:xfrm>
            <a:off x="7128604" y="331429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2" name="Rounded Rectangle 7">
            <a:extLst>
              <a:ext uri="{FF2B5EF4-FFF2-40B4-BE49-F238E27FC236}">
                <a16:creationId xmlns:a16="http://schemas.microsoft.com/office/drawing/2014/main" id="{762479D9-2F98-2180-639D-985EC38C0B3E}"/>
              </a:ext>
            </a:extLst>
          </p:cNvPr>
          <p:cNvSpPr/>
          <p:nvPr/>
        </p:nvSpPr>
        <p:spPr>
          <a:xfrm>
            <a:off x="550308" y="401923"/>
            <a:ext cx="1684599" cy="413563"/>
          </a:xfrm>
          <a:prstGeom prst="roundRect">
            <a:avLst>
              <a:gd name="adj" fmla="val 50000"/>
            </a:avLst>
          </a:prstGeom>
          <a:solidFill>
            <a:schemeClr val="bg1">
              <a:alpha val="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grpSp>
        <p:nvGrpSpPr>
          <p:cNvPr id="3" name="组合 2">
            <a:extLst>
              <a:ext uri="{FF2B5EF4-FFF2-40B4-BE49-F238E27FC236}">
                <a16:creationId xmlns:a16="http://schemas.microsoft.com/office/drawing/2014/main" id="{18E497EE-E768-2960-A3C7-B318E87BDB71}"/>
              </a:ext>
            </a:extLst>
          </p:cNvPr>
          <p:cNvGrpSpPr/>
          <p:nvPr/>
        </p:nvGrpSpPr>
        <p:grpSpPr>
          <a:xfrm>
            <a:off x="7804804" y="4989603"/>
            <a:ext cx="4022319" cy="327543"/>
            <a:chOff x="4414802" y="4745227"/>
            <a:chExt cx="4022319" cy="327543"/>
          </a:xfrm>
        </p:grpSpPr>
        <p:grpSp>
          <p:nvGrpSpPr>
            <p:cNvPr id="4" name="组合 3">
              <a:extLst>
                <a:ext uri="{FF2B5EF4-FFF2-40B4-BE49-F238E27FC236}">
                  <a16:creationId xmlns:a16="http://schemas.microsoft.com/office/drawing/2014/main" id="{A9B2E847-2417-EB29-21D8-03627FF4090C}"/>
                </a:ext>
              </a:extLst>
            </p:cNvPr>
            <p:cNvGrpSpPr/>
            <p:nvPr/>
          </p:nvGrpSpPr>
          <p:grpSpPr>
            <a:xfrm>
              <a:off x="6916771" y="4765241"/>
              <a:ext cx="290407" cy="290407"/>
              <a:chOff x="2895100" y="5545226"/>
              <a:chExt cx="290407" cy="290407"/>
            </a:xfrm>
            <a:solidFill>
              <a:schemeClr val="bg1"/>
            </a:solidFill>
          </p:grpSpPr>
          <p:sp>
            <p:nvSpPr>
              <p:cNvPr id="19" name="Oval 15">
                <a:extLst>
                  <a:ext uri="{FF2B5EF4-FFF2-40B4-BE49-F238E27FC236}">
                    <a16:creationId xmlns:a16="http://schemas.microsoft.com/office/drawing/2014/main" id="{EB33BE19-09A7-5DED-A44E-D0B3EFC3738B}"/>
                  </a:ext>
                </a:extLst>
              </p:cNvPr>
              <p:cNvSpPr>
                <a:spLocks/>
              </p:cNvSpPr>
              <p:nvPr/>
            </p:nvSpPr>
            <p:spPr bwMode="auto">
              <a:xfrm>
                <a:off x="2895100" y="5545226"/>
                <a:ext cx="290407" cy="290407"/>
              </a:xfrm>
              <a:prstGeom prst="ellipse">
                <a:avLst/>
              </a:prstGeom>
              <a:solidFill>
                <a:srgbClr val="AF8125"/>
              </a:solidFill>
              <a:ln>
                <a:noFill/>
              </a:ln>
              <a:effectLst/>
            </p:spPr>
            <p:txBody>
              <a:bodyPr wrap="none" anchor="ctr"/>
              <a:lstStyle/>
              <a:p>
                <a:pPr algn="ctr" fontAlgn="base">
                  <a:spcBef>
                    <a:spcPct val="0"/>
                  </a:spcBef>
                  <a:spcAft>
                    <a:spcPct val="0"/>
                  </a:spcAft>
                </a:pPr>
                <a:endParaRPr lang="zh-CN" altLang="en-US" sz="800">
                  <a:solidFill>
                    <a:srgbClr val="36396E"/>
                  </a:solidFill>
                  <a:cs typeface="+mn-ea"/>
                  <a:sym typeface="+mn-lt"/>
                </a:endParaRPr>
              </a:p>
            </p:txBody>
          </p:sp>
          <p:grpSp>
            <p:nvGrpSpPr>
              <p:cNvPr id="20" name="Group 16">
                <a:extLst>
                  <a:ext uri="{FF2B5EF4-FFF2-40B4-BE49-F238E27FC236}">
                    <a16:creationId xmlns:a16="http://schemas.microsoft.com/office/drawing/2014/main" id="{4F511E4B-3A51-2DE9-6652-8074F6706802}"/>
                  </a:ext>
                </a:extLst>
              </p:cNvPr>
              <p:cNvGrpSpPr>
                <a:grpSpLocks/>
              </p:cNvGrpSpPr>
              <p:nvPr/>
            </p:nvGrpSpPr>
            <p:grpSpPr bwMode="auto">
              <a:xfrm>
                <a:off x="2988289" y="5588481"/>
                <a:ext cx="104062" cy="190050"/>
                <a:chOff x="4982" y="3116"/>
                <a:chExt cx="215" cy="392"/>
              </a:xfrm>
              <a:grpFill/>
            </p:grpSpPr>
            <p:sp>
              <p:nvSpPr>
                <p:cNvPr id="21" name="Freeform 17">
                  <a:extLst>
                    <a:ext uri="{FF2B5EF4-FFF2-40B4-BE49-F238E27FC236}">
                      <a16:creationId xmlns:a16="http://schemas.microsoft.com/office/drawing/2014/main" id="{7EE8F2C2-A479-E45D-6773-1EFC6BDD2593}"/>
                    </a:ext>
                  </a:extLst>
                </p:cNvPr>
                <p:cNvSpPr>
                  <a:spLocks/>
                </p:cNvSpPr>
                <p:nvPr/>
              </p:nvSpPr>
              <p:spPr bwMode="auto">
                <a:xfrm>
                  <a:off x="5015" y="3116"/>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22" name="Freeform 18">
                  <a:extLst>
                    <a:ext uri="{FF2B5EF4-FFF2-40B4-BE49-F238E27FC236}">
                      <a16:creationId xmlns:a16="http://schemas.microsoft.com/office/drawing/2014/main" id="{7FC65520-0EC0-87F7-BBA7-91235609EDFA}"/>
                    </a:ext>
                  </a:extLst>
                </p:cNvPr>
                <p:cNvSpPr>
                  <a:spLocks/>
                </p:cNvSpPr>
                <p:nvPr/>
              </p:nvSpPr>
              <p:spPr bwMode="auto">
                <a:xfrm>
                  <a:off x="4982" y="3286"/>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grpSp>
          <p:nvGrpSpPr>
            <p:cNvPr id="6" name="组合 5">
              <a:extLst>
                <a:ext uri="{FF2B5EF4-FFF2-40B4-BE49-F238E27FC236}">
                  <a16:creationId xmlns:a16="http://schemas.microsoft.com/office/drawing/2014/main" id="{F45D7BB4-0E5D-A3AF-B4B9-53947140B9BA}"/>
                </a:ext>
              </a:extLst>
            </p:cNvPr>
            <p:cNvGrpSpPr/>
            <p:nvPr/>
          </p:nvGrpSpPr>
          <p:grpSpPr>
            <a:xfrm>
              <a:off x="4414802" y="4745227"/>
              <a:ext cx="290407" cy="290407"/>
              <a:chOff x="732769" y="5535598"/>
              <a:chExt cx="290407" cy="290407"/>
            </a:xfrm>
            <a:solidFill>
              <a:schemeClr val="bg1"/>
            </a:solidFill>
          </p:grpSpPr>
          <p:sp>
            <p:nvSpPr>
              <p:cNvPr id="11" name="Oval 10">
                <a:extLst>
                  <a:ext uri="{FF2B5EF4-FFF2-40B4-BE49-F238E27FC236}">
                    <a16:creationId xmlns:a16="http://schemas.microsoft.com/office/drawing/2014/main" id="{08F0C0BC-CE5B-B750-97C4-A21F216E528B}"/>
                  </a:ext>
                </a:extLst>
              </p:cNvPr>
              <p:cNvSpPr>
                <a:spLocks/>
              </p:cNvSpPr>
              <p:nvPr/>
            </p:nvSpPr>
            <p:spPr bwMode="auto">
              <a:xfrm>
                <a:off x="732769" y="5535598"/>
                <a:ext cx="290407" cy="290407"/>
              </a:xfrm>
              <a:prstGeom prst="ellipse">
                <a:avLst/>
              </a:prstGeom>
              <a:solidFill>
                <a:srgbClr val="AF8125"/>
              </a:solidFill>
              <a:ln>
                <a:noFill/>
              </a:ln>
              <a:effectLst/>
            </p:spPr>
            <p:txBody>
              <a:bodyPr wrap="none" anchor="ctr"/>
              <a:lstStyle/>
              <a:p>
                <a:pPr algn="ctr" fontAlgn="base">
                  <a:spcBef>
                    <a:spcPct val="0"/>
                  </a:spcBef>
                  <a:spcAft>
                    <a:spcPct val="0"/>
                  </a:spcAft>
                </a:pPr>
                <a:endParaRPr lang="zh-CN" altLang="en-US" sz="800" dirty="0">
                  <a:solidFill>
                    <a:srgbClr val="36396E"/>
                  </a:solidFill>
                  <a:cs typeface="+mn-ea"/>
                  <a:sym typeface="+mn-lt"/>
                </a:endParaRPr>
              </a:p>
            </p:txBody>
          </p:sp>
          <p:grpSp>
            <p:nvGrpSpPr>
              <p:cNvPr id="16" name="组合 15">
                <a:extLst>
                  <a:ext uri="{FF2B5EF4-FFF2-40B4-BE49-F238E27FC236}">
                    <a16:creationId xmlns:a16="http://schemas.microsoft.com/office/drawing/2014/main" id="{118BBAEF-BF60-2463-2CBC-A2D138C31084}"/>
                  </a:ext>
                </a:extLst>
              </p:cNvPr>
              <p:cNvGrpSpPr/>
              <p:nvPr/>
            </p:nvGrpSpPr>
            <p:grpSpPr>
              <a:xfrm>
                <a:off x="811795" y="5598991"/>
                <a:ext cx="132841" cy="151011"/>
                <a:chOff x="860980" y="3583766"/>
                <a:chExt cx="100336" cy="114060"/>
              </a:xfrm>
              <a:grpFill/>
            </p:grpSpPr>
            <p:sp>
              <p:nvSpPr>
                <p:cNvPr id="17" name="Freeform 12">
                  <a:extLst>
                    <a:ext uri="{FF2B5EF4-FFF2-40B4-BE49-F238E27FC236}">
                      <a16:creationId xmlns:a16="http://schemas.microsoft.com/office/drawing/2014/main" id="{1577CBC4-6E1A-0274-5FD1-92D28A079417}"/>
                    </a:ext>
                  </a:extLst>
                </p:cNvPr>
                <p:cNvSpPr>
                  <a:spLocks/>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sp>
              <p:nvSpPr>
                <p:cNvPr id="18" name="Freeform 13">
                  <a:extLst>
                    <a:ext uri="{FF2B5EF4-FFF2-40B4-BE49-F238E27FC236}">
                      <a16:creationId xmlns:a16="http://schemas.microsoft.com/office/drawing/2014/main" id="{215D0D41-9801-2686-18D4-8643BA6AA34F}"/>
                    </a:ext>
                  </a:extLst>
                </p:cNvPr>
                <p:cNvSpPr>
                  <a:spLocks/>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dist"/>
                  <a:endParaRPr lang="zh-CN" altLang="en-US" sz="1600">
                    <a:solidFill>
                      <a:srgbClr val="36396E"/>
                    </a:solidFill>
                    <a:cs typeface="+mn-ea"/>
                    <a:sym typeface="+mn-lt"/>
                  </a:endParaRPr>
                </a:p>
              </p:txBody>
            </p:sp>
          </p:grpSp>
        </p:grpSp>
        <p:sp>
          <p:nvSpPr>
            <p:cNvPr id="9" name="Text Box 20">
              <a:extLst>
                <a:ext uri="{FF2B5EF4-FFF2-40B4-BE49-F238E27FC236}">
                  <a16:creationId xmlns:a16="http://schemas.microsoft.com/office/drawing/2014/main" id="{4A355A3A-4929-FEB3-61EA-96C6BE7DB095}"/>
                </a:ext>
              </a:extLst>
            </p:cNvPr>
            <p:cNvSpPr txBox="1">
              <a:spLocks/>
            </p:cNvSpPr>
            <p:nvPr/>
          </p:nvSpPr>
          <p:spPr bwMode="auto">
            <a:xfrm>
              <a:off x="7232945" y="4764993"/>
              <a:ext cx="1204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E7CC6D"/>
                  </a:solidFill>
                  <a:cs typeface="+mn-ea"/>
                  <a:sym typeface="+mn-lt"/>
                </a:rPr>
                <a:t>XX.XX.20XX</a:t>
              </a:r>
              <a:endParaRPr lang="zh-CN" altLang="en-US" sz="1400" dirty="0">
                <a:solidFill>
                  <a:srgbClr val="E7CC6D"/>
                </a:solidFill>
                <a:cs typeface="+mn-ea"/>
                <a:sym typeface="+mn-lt"/>
              </a:endParaRPr>
            </a:p>
          </p:txBody>
        </p:sp>
        <p:sp>
          <p:nvSpPr>
            <p:cNvPr id="10" name="矩形 9">
              <a:extLst>
                <a:ext uri="{FF2B5EF4-FFF2-40B4-BE49-F238E27FC236}">
                  <a16:creationId xmlns:a16="http://schemas.microsoft.com/office/drawing/2014/main" id="{82EFB786-42FE-7CB1-D813-4306DDC46847}"/>
                </a:ext>
              </a:extLst>
            </p:cNvPr>
            <p:cNvSpPr/>
            <p:nvPr/>
          </p:nvSpPr>
          <p:spPr>
            <a:xfrm>
              <a:off x="4705028" y="4751931"/>
              <a:ext cx="199445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dirty="0">
                  <a:solidFill>
                    <a:srgbClr val="E7CC6D"/>
                  </a:solidFill>
                  <a:cs typeface="+mn-ea"/>
                  <a:sym typeface="+mn-lt"/>
                </a:rPr>
                <a:t>Report </a:t>
              </a:r>
              <a:r>
                <a:rPr lang="zh-CN" altLang="en-US" sz="1400" dirty="0">
                  <a:solidFill>
                    <a:srgbClr val="E7CC6D"/>
                  </a:solidFill>
                  <a:cs typeface="+mn-ea"/>
                  <a:sym typeface="+mn-lt"/>
                </a:rPr>
                <a:t>：</a:t>
              </a:r>
              <a:r>
                <a:rPr lang="en-US" altLang="zh-CN" sz="1400" dirty="0">
                  <a:solidFill>
                    <a:srgbClr val="E7CC6D"/>
                  </a:solidFill>
                  <a:cs typeface="+mn-ea"/>
                  <a:sym typeface="+mn-lt"/>
                </a:rPr>
                <a:t>freeppt7.com</a:t>
              </a:r>
              <a:endParaRPr lang="zh-CN" altLang="en-US" sz="1400" dirty="0">
                <a:solidFill>
                  <a:srgbClr val="E7CC6D"/>
                </a:solidFill>
                <a:cs typeface="+mn-ea"/>
                <a:sym typeface="+mn-lt"/>
              </a:endParaRPr>
            </a:p>
          </p:txBody>
        </p:sp>
      </p:grpSp>
    </p:spTree>
    <p:extLst>
      <p:ext uri="{BB962C8B-B14F-4D97-AF65-F5344CB8AC3E}">
        <p14:creationId xmlns:p14="http://schemas.microsoft.com/office/powerpoint/2010/main" val="28338088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solidFill>
                    <a:schemeClr val="bg1"/>
                  </a:solidFill>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0181CD-63FF-4980-9714-0F5B32C0AFE8}"/>
              </a:ext>
            </a:extLst>
          </p:cNvPr>
          <p:cNvPicPr>
            <a:picLocks noChangeAspect="1"/>
          </p:cNvPicPr>
          <p:nvPr/>
        </p:nvPicPr>
        <p:blipFill rotWithShape="1">
          <a:blip r:embed="rId3">
            <a:extLst>
              <a:ext uri="{28A0092B-C50C-407E-A947-70E740481C1C}">
                <a14:useLocalDpi xmlns:a14="http://schemas.microsoft.com/office/drawing/2010/main" val="0"/>
              </a:ext>
            </a:extLst>
          </a:blip>
          <a:srcRect t="34136" r="34136"/>
          <a:stretch/>
        </p:blipFill>
        <p:spPr>
          <a:xfrm flipV="1">
            <a:off x="0" y="-2"/>
            <a:ext cx="12192000" cy="6858002"/>
          </a:xfrm>
          <a:prstGeom prst="rect">
            <a:avLst/>
          </a:prstGeom>
        </p:spPr>
      </p:pic>
      <p:pic>
        <p:nvPicPr>
          <p:cNvPr id="7" name="图片 6">
            <a:extLst>
              <a:ext uri="{FF2B5EF4-FFF2-40B4-BE49-F238E27FC236}">
                <a16:creationId xmlns:a16="http://schemas.microsoft.com/office/drawing/2014/main" id="{05CAD0F5-FC5C-4C55-9D8D-D1DF08F9A8B9}"/>
              </a:ext>
            </a:extLst>
          </p:cNvPr>
          <p:cNvPicPr>
            <a:picLocks noChangeAspect="1"/>
          </p:cNvPicPr>
          <p:nvPr/>
        </p:nvPicPr>
        <p:blipFill rotWithShape="1">
          <a:blip r:embed="rId4">
            <a:extLst>
              <a:ext uri="{28A0092B-C50C-407E-A947-70E740481C1C}">
                <a14:useLocalDpi xmlns:a14="http://schemas.microsoft.com/office/drawing/2010/main" val="0"/>
              </a:ext>
            </a:extLst>
          </a:blip>
          <a:srcRect l="15949" r="35888" b="47136"/>
          <a:stretch/>
        </p:blipFill>
        <p:spPr>
          <a:xfrm flipH="1">
            <a:off x="0" y="2773595"/>
            <a:ext cx="12192000" cy="4084407"/>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grpSp>
        <p:nvGrpSpPr>
          <p:cNvPr id="2" name="组合 1">
            <a:extLst>
              <a:ext uri="{FF2B5EF4-FFF2-40B4-BE49-F238E27FC236}">
                <a16:creationId xmlns:a16="http://schemas.microsoft.com/office/drawing/2014/main" id="{49D93650-406B-48AE-99D3-24D9D6FC2C11}"/>
              </a:ext>
            </a:extLst>
          </p:cNvPr>
          <p:cNvGrpSpPr/>
          <p:nvPr/>
        </p:nvGrpSpPr>
        <p:grpSpPr>
          <a:xfrm>
            <a:off x="2253479" y="2626836"/>
            <a:ext cx="7025959" cy="1477328"/>
            <a:chOff x="2253478" y="2626836"/>
            <a:chExt cx="7025959" cy="1477328"/>
          </a:xfrm>
        </p:grpSpPr>
        <p:sp>
          <p:nvSpPr>
            <p:cNvPr id="8" name="文本框 7">
              <a:extLst>
                <a:ext uri="{FF2B5EF4-FFF2-40B4-BE49-F238E27FC236}">
                  <a16:creationId xmlns:a16="http://schemas.microsoft.com/office/drawing/2014/main" id="{3F92516E-AF13-404F-B230-E939B2C56205}"/>
                </a:ext>
              </a:extLst>
            </p:cNvPr>
            <p:cNvSpPr txBox="1"/>
            <p:nvPr/>
          </p:nvSpPr>
          <p:spPr>
            <a:xfrm>
              <a:off x="4082143" y="2975402"/>
              <a:ext cx="5197294" cy="830997"/>
            </a:xfrm>
            <a:prstGeom prst="rect">
              <a:avLst/>
            </a:prstGeom>
            <a:noFill/>
          </p:spPr>
          <p:txBody>
            <a:bodyPr wrap="square" rtlCol="0">
              <a:spAutoFit/>
            </a:bodyPr>
            <a:lstStyle/>
            <a:p>
              <a:pPr algn="dist"/>
              <a:r>
                <a:rPr lang="en-US" altLang="zh-CN" sz="4800" b="1" dirty="0">
                  <a:gradFill>
                    <a:gsLst>
                      <a:gs pos="0">
                        <a:srgbClr val="AF8125"/>
                      </a:gs>
                      <a:gs pos="43000">
                        <a:srgbClr val="FFF6A3"/>
                      </a:gs>
                      <a:gs pos="65000">
                        <a:srgbClr val="E7CC6D"/>
                      </a:gs>
                    </a:gsLst>
                    <a:lin ang="10800000" scaled="0"/>
                  </a:gradFill>
                  <a:latin typeface="阿里巴巴普惠体 Heavy"/>
                  <a:ea typeface="微软雅黑"/>
                  <a:cs typeface="思源黑体 CN Bold" panose="020B0800000000000000" pitchFamily="34" charset="-122"/>
                  <a:sym typeface="阿里巴巴普惠体 Heavy"/>
                </a:rPr>
                <a:t>Add title text</a:t>
              </a:r>
            </a:p>
          </p:txBody>
        </p:sp>
        <p:sp>
          <p:nvSpPr>
            <p:cNvPr id="9" name="矩形 8">
              <a:extLst>
                <a:ext uri="{FF2B5EF4-FFF2-40B4-BE49-F238E27FC236}">
                  <a16:creationId xmlns:a16="http://schemas.microsoft.com/office/drawing/2014/main" id="{7A0F6A6D-3A17-4DBE-AA81-A4DB9BC00E43}"/>
                </a:ext>
              </a:extLst>
            </p:cNvPr>
            <p:cNvSpPr/>
            <p:nvPr/>
          </p:nvSpPr>
          <p:spPr>
            <a:xfrm flipH="1">
              <a:off x="4082143" y="289723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0" name="矩形 9">
              <a:extLst>
                <a:ext uri="{FF2B5EF4-FFF2-40B4-BE49-F238E27FC236}">
                  <a16:creationId xmlns:a16="http://schemas.microsoft.com/office/drawing/2014/main" id="{FA4E1850-741B-4D89-92AE-9E42177C2D59}"/>
                </a:ext>
              </a:extLst>
            </p:cNvPr>
            <p:cNvSpPr/>
            <p:nvPr/>
          </p:nvSpPr>
          <p:spPr>
            <a:xfrm>
              <a:off x="4455437" y="3909386"/>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32" name="文本框 31">
              <a:extLst>
                <a:ext uri="{FF2B5EF4-FFF2-40B4-BE49-F238E27FC236}">
                  <a16:creationId xmlns:a16="http://schemas.microsoft.com/office/drawing/2014/main" id="{12890177-6DD8-4542-B11B-A72773684109}"/>
                </a:ext>
              </a:extLst>
            </p:cNvPr>
            <p:cNvSpPr txBox="1"/>
            <p:nvPr/>
          </p:nvSpPr>
          <p:spPr>
            <a:xfrm>
              <a:off x="2253478" y="2626836"/>
              <a:ext cx="2185172" cy="1477328"/>
            </a:xfrm>
            <a:prstGeom prst="rect">
              <a:avLst/>
            </a:prstGeom>
            <a:noFill/>
            <a:ln>
              <a:noFill/>
            </a:ln>
          </p:spPr>
          <p:txBody>
            <a:bodyPr wrap="square">
              <a:spAutoFit/>
            </a:bodyPr>
            <a:lstStyle/>
            <a:p>
              <a:pPr algn="ctr"/>
              <a:r>
                <a:rPr lang="en-US" altLang="zh-CN" sz="9000" b="1" dirty="0">
                  <a:ln w="19050">
                    <a:solidFill>
                      <a:srgbClr val="E7CC6D"/>
                    </a:solidFill>
                  </a:ln>
                  <a:noFill/>
                  <a:latin typeface="阿里巴巴普惠体 Heavy"/>
                  <a:ea typeface="微软雅黑"/>
                  <a:cs typeface="阿里巴巴普惠体 Heavy" pitchFamily="18" charset="-122"/>
                  <a:sym typeface="阿里巴巴普惠体 Heavy"/>
                </a:rPr>
                <a:t>01</a:t>
              </a:r>
            </a:p>
          </p:txBody>
        </p:sp>
      </p:grpSp>
    </p:spTree>
    <p:extLst>
      <p:ext uri="{BB962C8B-B14F-4D97-AF65-F5344CB8AC3E}">
        <p14:creationId xmlns:p14="http://schemas.microsoft.com/office/powerpoint/2010/main" val="18719847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a:extLst>
              <a:ext uri="{FF2B5EF4-FFF2-40B4-BE49-F238E27FC236}">
                <a16:creationId xmlns:a16="http://schemas.microsoft.com/office/drawing/2014/main" id="{D81DB29E-F419-4E6A-A94A-BA5716D2AC2F}"/>
              </a:ext>
            </a:extLst>
          </p:cNvPr>
          <p:cNvSpPr/>
          <p:nvPr/>
        </p:nvSpPr>
        <p:spPr>
          <a:xfrm>
            <a:off x="5644515" y="1748790"/>
            <a:ext cx="5852160" cy="343725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8" name="圆角矩形 32">
            <a:extLst>
              <a:ext uri="{FF2B5EF4-FFF2-40B4-BE49-F238E27FC236}">
                <a16:creationId xmlns:a16="http://schemas.microsoft.com/office/drawing/2014/main" id="{EB953BB3-7324-4D00-9E0D-C29A9E00C23E}"/>
              </a:ext>
            </a:extLst>
          </p:cNvPr>
          <p:cNvSpPr/>
          <p:nvPr/>
        </p:nvSpPr>
        <p:spPr>
          <a:xfrm>
            <a:off x="776605" y="5714365"/>
            <a:ext cx="3834131" cy="21082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9" name="圆角矩形 31">
            <a:extLst>
              <a:ext uri="{FF2B5EF4-FFF2-40B4-BE49-F238E27FC236}">
                <a16:creationId xmlns:a16="http://schemas.microsoft.com/office/drawing/2014/main" id="{75BD161D-28C2-408B-8818-8E8B326DF11E}"/>
              </a:ext>
            </a:extLst>
          </p:cNvPr>
          <p:cNvSpPr/>
          <p:nvPr/>
        </p:nvSpPr>
        <p:spPr>
          <a:xfrm>
            <a:off x="776605" y="5012690"/>
            <a:ext cx="3834131" cy="21082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30" name="矩形 29">
            <a:extLst>
              <a:ext uri="{FF2B5EF4-FFF2-40B4-BE49-F238E27FC236}">
                <a16:creationId xmlns:a16="http://schemas.microsoft.com/office/drawing/2014/main" id="{CB290C20-E1D0-41AF-A6F7-9B1A0357E13A}"/>
              </a:ext>
            </a:extLst>
          </p:cNvPr>
          <p:cNvSpPr/>
          <p:nvPr/>
        </p:nvSpPr>
        <p:spPr>
          <a:xfrm>
            <a:off x="802006" y="1954530"/>
            <a:ext cx="2817495" cy="36830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31" name="文本框 30">
            <a:extLst>
              <a:ext uri="{FF2B5EF4-FFF2-40B4-BE49-F238E27FC236}">
                <a16:creationId xmlns:a16="http://schemas.microsoft.com/office/drawing/2014/main" id="{85CADD8E-E42C-4F5A-9AEC-FC1AA8844409}"/>
              </a:ext>
            </a:extLst>
          </p:cNvPr>
          <p:cNvSpPr txBox="1"/>
          <p:nvPr/>
        </p:nvSpPr>
        <p:spPr>
          <a:xfrm>
            <a:off x="842646" y="1954530"/>
            <a:ext cx="2698751" cy="338554"/>
          </a:xfrm>
          <a:prstGeom prst="rect">
            <a:avLst/>
          </a:prstGeom>
          <a:noFill/>
          <a:ln>
            <a:noFill/>
          </a:ln>
        </p:spPr>
        <p:txBody>
          <a:bodyPr wrap="square" rtlCol="0">
            <a:spAutoFit/>
          </a:bodyPr>
          <a:lstStyle/>
          <a:p>
            <a:pPr algn="l"/>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32" name="文本框 31">
            <a:extLst>
              <a:ext uri="{FF2B5EF4-FFF2-40B4-BE49-F238E27FC236}">
                <a16:creationId xmlns:a16="http://schemas.microsoft.com/office/drawing/2014/main" id="{284C1E40-69C7-4F6B-BB65-85E877A442C6}"/>
              </a:ext>
            </a:extLst>
          </p:cNvPr>
          <p:cNvSpPr txBox="1"/>
          <p:nvPr/>
        </p:nvSpPr>
        <p:spPr>
          <a:xfrm>
            <a:off x="718820" y="2459990"/>
            <a:ext cx="3815080" cy="613694"/>
          </a:xfrm>
          <a:prstGeom prst="rect">
            <a:avLst/>
          </a:prstGeom>
          <a:noFill/>
        </p:spPr>
        <p:txBody>
          <a:bodyPr wrap="square" rtlCol="0">
            <a:spAutoFit/>
          </a:bodyPr>
          <a:lstStyle/>
          <a:p>
            <a:pPr algn="just">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cxnSp>
        <p:nvCxnSpPr>
          <p:cNvPr id="33" name="直接连接符 32">
            <a:extLst>
              <a:ext uri="{FF2B5EF4-FFF2-40B4-BE49-F238E27FC236}">
                <a16:creationId xmlns:a16="http://schemas.microsoft.com/office/drawing/2014/main" id="{9C1A8330-C7BE-49A0-BCB5-06477BFE4349}"/>
              </a:ext>
            </a:extLst>
          </p:cNvPr>
          <p:cNvCxnSpPr/>
          <p:nvPr/>
        </p:nvCxnSpPr>
        <p:spPr>
          <a:xfrm>
            <a:off x="853441" y="5118100"/>
            <a:ext cx="36804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89A41FED-1FF2-4AA3-A41C-CA3DDDD6E607}"/>
              </a:ext>
            </a:extLst>
          </p:cNvPr>
          <p:cNvCxnSpPr/>
          <p:nvPr/>
        </p:nvCxnSpPr>
        <p:spPr>
          <a:xfrm>
            <a:off x="853441" y="5818505"/>
            <a:ext cx="36804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48F24782-75BA-4BC2-9CF5-A6F99E495EC7}"/>
              </a:ext>
            </a:extLst>
          </p:cNvPr>
          <p:cNvCxnSpPr/>
          <p:nvPr/>
        </p:nvCxnSpPr>
        <p:spPr>
          <a:xfrm>
            <a:off x="853441" y="5118100"/>
            <a:ext cx="2054860" cy="0"/>
          </a:xfrm>
          <a:prstGeom prst="line">
            <a:avLst/>
          </a:prstGeom>
          <a:ln w="38100">
            <a:solidFill>
              <a:srgbClr val="111111"/>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6E56B1A9-92A8-4D37-AFC6-3AF2213D4CF7}"/>
              </a:ext>
            </a:extLst>
          </p:cNvPr>
          <p:cNvCxnSpPr/>
          <p:nvPr/>
        </p:nvCxnSpPr>
        <p:spPr>
          <a:xfrm>
            <a:off x="853440" y="5818505"/>
            <a:ext cx="3185160" cy="0"/>
          </a:xfrm>
          <a:prstGeom prst="line">
            <a:avLst/>
          </a:prstGeom>
          <a:ln w="38100">
            <a:solidFill>
              <a:srgbClr val="111111"/>
            </a:solidFill>
          </a:ln>
        </p:spPr>
        <p:style>
          <a:lnRef idx="1">
            <a:schemeClr val="accent1"/>
          </a:lnRef>
          <a:fillRef idx="0">
            <a:schemeClr val="accent1"/>
          </a:fillRef>
          <a:effectRef idx="0">
            <a:schemeClr val="accent1"/>
          </a:effectRef>
          <a:fontRef idx="minor">
            <a:schemeClr val="tx1"/>
          </a:fontRef>
        </p:style>
      </p:cxnSp>
      <p:sp>
        <p:nvSpPr>
          <p:cNvPr id="37" name="文本框 36">
            <a:extLst>
              <a:ext uri="{FF2B5EF4-FFF2-40B4-BE49-F238E27FC236}">
                <a16:creationId xmlns:a16="http://schemas.microsoft.com/office/drawing/2014/main" id="{82798280-F8B9-4734-9A93-2614368FFB4C}"/>
              </a:ext>
            </a:extLst>
          </p:cNvPr>
          <p:cNvSpPr txBox="1"/>
          <p:nvPr/>
        </p:nvSpPr>
        <p:spPr>
          <a:xfrm>
            <a:off x="744855" y="4729482"/>
            <a:ext cx="1501140" cy="276999"/>
          </a:xfrm>
          <a:prstGeom prst="rect">
            <a:avLst/>
          </a:prstGeom>
          <a:noFill/>
        </p:spPr>
        <p:txBody>
          <a:bodyPr wrap="square" rtlCol="0">
            <a:spAutoFit/>
          </a:bodyPr>
          <a:lstStyle/>
          <a:p>
            <a:r>
              <a:rPr lang="en-US" altLang="zh-CN" sz="12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38" name="文本框 37">
            <a:extLst>
              <a:ext uri="{FF2B5EF4-FFF2-40B4-BE49-F238E27FC236}">
                <a16:creationId xmlns:a16="http://schemas.microsoft.com/office/drawing/2014/main" id="{185CE5EA-139B-4D9D-804A-1E0B1EB24561}"/>
              </a:ext>
            </a:extLst>
          </p:cNvPr>
          <p:cNvSpPr txBox="1"/>
          <p:nvPr/>
        </p:nvSpPr>
        <p:spPr>
          <a:xfrm>
            <a:off x="765175" y="5451477"/>
            <a:ext cx="1501140" cy="276999"/>
          </a:xfrm>
          <a:prstGeom prst="rect">
            <a:avLst/>
          </a:prstGeom>
          <a:noFill/>
        </p:spPr>
        <p:txBody>
          <a:bodyPr wrap="square" rtlCol="0">
            <a:spAutoFit/>
          </a:bodyPr>
          <a:lstStyle/>
          <a:p>
            <a:r>
              <a:rPr lang="en-US" altLang="zh-CN" sz="12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39" name="文本框 38">
            <a:extLst>
              <a:ext uri="{FF2B5EF4-FFF2-40B4-BE49-F238E27FC236}">
                <a16:creationId xmlns:a16="http://schemas.microsoft.com/office/drawing/2014/main" id="{2D135EB2-BC17-4E4A-9AFA-D2824C628709}"/>
              </a:ext>
            </a:extLst>
          </p:cNvPr>
          <p:cNvSpPr txBox="1"/>
          <p:nvPr/>
        </p:nvSpPr>
        <p:spPr>
          <a:xfrm>
            <a:off x="2945766" y="4729482"/>
            <a:ext cx="1501140" cy="306705"/>
          </a:xfrm>
          <a:prstGeom prst="rect">
            <a:avLst/>
          </a:prstGeom>
          <a:noFill/>
        </p:spPr>
        <p:txBody>
          <a:bodyPr wrap="square" rtlCol="0">
            <a:spAutoFit/>
          </a:bodyPr>
          <a:lstStyle/>
          <a:p>
            <a:pPr algn="r"/>
            <a:r>
              <a:rPr lang="en-US" altLang="zh-CN" sz="1400" b="1">
                <a:solidFill>
                  <a:schemeClr val="bg1"/>
                </a:solidFill>
                <a:latin typeface="阿里巴巴普惠体 Heavy"/>
                <a:ea typeface="微软雅黑"/>
                <a:cs typeface="思源黑体 CN Normal" panose="020B0400000000000000" charset="-122"/>
                <a:sym typeface="阿里巴巴普惠体 Heavy"/>
              </a:rPr>
              <a:t>65%</a:t>
            </a:r>
          </a:p>
        </p:txBody>
      </p:sp>
      <p:sp>
        <p:nvSpPr>
          <p:cNvPr id="40" name="文本框 39">
            <a:extLst>
              <a:ext uri="{FF2B5EF4-FFF2-40B4-BE49-F238E27FC236}">
                <a16:creationId xmlns:a16="http://schemas.microsoft.com/office/drawing/2014/main" id="{DF580C02-2947-47C2-8885-E8EFA942B85B}"/>
              </a:ext>
            </a:extLst>
          </p:cNvPr>
          <p:cNvSpPr txBox="1"/>
          <p:nvPr/>
        </p:nvSpPr>
        <p:spPr>
          <a:xfrm>
            <a:off x="2966086" y="5451477"/>
            <a:ext cx="1501140" cy="306705"/>
          </a:xfrm>
          <a:prstGeom prst="rect">
            <a:avLst/>
          </a:prstGeom>
          <a:noFill/>
        </p:spPr>
        <p:txBody>
          <a:bodyPr wrap="square" rtlCol="0">
            <a:spAutoFit/>
          </a:bodyPr>
          <a:lstStyle/>
          <a:p>
            <a:pPr algn="r"/>
            <a:r>
              <a:rPr lang="en-US" altLang="zh-CN" sz="1400" b="1">
                <a:solidFill>
                  <a:schemeClr val="bg1"/>
                </a:solidFill>
                <a:latin typeface="阿里巴巴普惠体 Heavy"/>
                <a:ea typeface="微软雅黑"/>
                <a:cs typeface="思源黑体 CN Normal" panose="020B0400000000000000" charset="-122"/>
                <a:sym typeface="阿里巴巴普惠体 Heavy"/>
              </a:rPr>
              <a:t>83%</a:t>
            </a:r>
          </a:p>
        </p:txBody>
      </p:sp>
      <p:sp>
        <p:nvSpPr>
          <p:cNvPr id="41" name="圆角矩形 50">
            <a:extLst>
              <a:ext uri="{FF2B5EF4-FFF2-40B4-BE49-F238E27FC236}">
                <a16:creationId xmlns:a16="http://schemas.microsoft.com/office/drawing/2014/main" id="{F181021E-983A-436A-AF47-6872B5DB2A88}"/>
              </a:ext>
            </a:extLst>
          </p:cNvPr>
          <p:cNvSpPr/>
          <p:nvPr/>
        </p:nvSpPr>
        <p:spPr>
          <a:xfrm>
            <a:off x="776605" y="4357370"/>
            <a:ext cx="3834131" cy="21082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42" name="圆角矩形 51">
            <a:extLst>
              <a:ext uri="{FF2B5EF4-FFF2-40B4-BE49-F238E27FC236}">
                <a16:creationId xmlns:a16="http://schemas.microsoft.com/office/drawing/2014/main" id="{D4A1F26A-39D1-4A0E-8644-A89D3482B97A}"/>
              </a:ext>
            </a:extLst>
          </p:cNvPr>
          <p:cNvSpPr/>
          <p:nvPr/>
        </p:nvSpPr>
        <p:spPr>
          <a:xfrm>
            <a:off x="776605" y="3655695"/>
            <a:ext cx="3834131" cy="21082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cxnSp>
        <p:nvCxnSpPr>
          <p:cNvPr id="43" name="直接连接符 42">
            <a:extLst>
              <a:ext uri="{FF2B5EF4-FFF2-40B4-BE49-F238E27FC236}">
                <a16:creationId xmlns:a16="http://schemas.microsoft.com/office/drawing/2014/main" id="{DD82F1AE-1AA7-4667-BAB4-9E2082530864}"/>
              </a:ext>
            </a:extLst>
          </p:cNvPr>
          <p:cNvCxnSpPr/>
          <p:nvPr/>
        </p:nvCxnSpPr>
        <p:spPr>
          <a:xfrm>
            <a:off x="853441" y="3761105"/>
            <a:ext cx="36804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F498D82-CD1B-4B23-8DCD-54FF51A41206}"/>
              </a:ext>
            </a:extLst>
          </p:cNvPr>
          <p:cNvCxnSpPr/>
          <p:nvPr/>
        </p:nvCxnSpPr>
        <p:spPr>
          <a:xfrm>
            <a:off x="853441" y="4461510"/>
            <a:ext cx="368046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4442446D-0B5C-4096-A6F9-3142499D3816}"/>
              </a:ext>
            </a:extLst>
          </p:cNvPr>
          <p:cNvCxnSpPr/>
          <p:nvPr/>
        </p:nvCxnSpPr>
        <p:spPr>
          <a:xfrm>
            <a:off x="853441" y="3761105"/>
            <a:ext cx="1673860" cy="0"/>
          </a:xfrm>
          <a:prstGeom prst="line">
            <a:avLst/>
          </a:prstGeom>
          <a:ln w="38100">
            <a:solidFill>
              <a:srgbClr val="111111"/>
            </a:soli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6FB222E-A3AA-4F41-9299-75124ABC1C78}"/>
              </a:ext>
            </a:extLst>
          </p:cNvPr>
          <p:cNvCxnSpPr/>
          <p:nvPr/>
        </p:nvCxnSpPr>
        <p:spPr>
          <a:xfrm>
            <a:off x="853441" y="4461510"/>
            <a:ext cx="2461260" cy="0"/>
          </a:xfrm>
          <a:prstGeom prst="line">
            <a:avLst/>
          </a:prstGeom>
          <a:ln w="38100">
            <a:solidFill>
              <a:srgbClr val="111111"/>
            </a:solidFill>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95C29309-DF3C-4912-8541-28D9E66FC75D}"/>
              </a:ext>
            </a:extLst>
          </p:cNvPr>
          <p:cNvSpPr txBox="1"/>
          <p:nvPr/>
        </p:nvSpPr>
        <p:spPr>
          <a:xfrm>
            <a:off x="744855" y="3372486"/>
            <a:ext cx="1501140" cy="276999"/>
          </a:xfrm>
          <a:prstGeom prst="rect">
            <a:avLst/>
          </a:prstGeom>
          <a:noFill/>
        </p:spPr>
        <p:txBody>
          <a:bodyPr wrap="square" rtlCol="0">
            <a:spAutoFit/>
          </a:bodyPr>
          <a:lstStyle/>
          <a:p>
            <a:r>
              <a:rPr lang="en-US" altLang="zh-CN" sz="12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48" name="文本框 47">
            <a:extLst>
              <a:ext uri="{FF2B5EF4-FFF2-40B4-BE49-F238E27FC236}">
                <a16:creationId xmlns:a16="http://schemas.microsoft.com/office/drawing/2014/main" id="{4179B268-6696-46EB-8BF5-CE21814D46D8}"/>
              </a:ext>
            </a:extLst>
          </p:cNvPr>
          <p:cNvSpPr txBox="1"/>
          <p:nvPr/>
        </p:nvSpPr>
        <p:spPr>
          <a:xfrm>
            <a:off x="765175" y="4094482"/>
            <a:ext cx="1501140" cy="276999"/>
          </a:xfrm>
          <a:prstGeom prst="rect">
            <a:avLst/>
          </a:prstGeom>
          <a:noFill/>
        </p:spPr>
        <p:txBody>
          <a:bodyPr wrap="square" rtlCol="0">
            <a:spAutoFit/>
          </a:bodyPr>
          <a:lstStyle/>
          <a:p>
            <a:r>
              <a:rPr lang="en-US" altLang="zh-CN" sz="12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2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49" name="文本框 48">
            <a:extLst>
              <a:ext uri="{FF2B5EF4-FFF2-40B4-BE49-F238E27FC236}">
                <a16:creationId xmlns:a16="http://schemas.microsoft.com/office/drawing/2014/main" id="{AAF6C365-51CF-401A-818B-5CAE171ED9A9}"/>
              </a:ext>
            </a:extLst>
          </p:cNvPr>
          <p:cNvSpPr txBox="1"/>
          <p:nvPr/>
        </p:nvSpPr>
        <p:spPr>
          <a:xfrm>
            <a:off x="2945766" y="3372487"/>
            <a:ext cx="1501140" cy="306705"/>
          </a:xfrm>
          <a:prstGeom prst="rect">
            <a:avLst/>
          </a:prstGeom>
          <a:noFill/>
        </p:spPr>
        <p:txBody>
          <a:bodyPr wrap="square" rtlCol="0">
            <a:spAutoFit/>
          </a:bodyPr>
          <a:lstStyle/>
          <a:p>
            <a:pPr algn="r"/>
            <a:r>
              <a:rPr lang="en-US" altLang="zh-CN" sz="1400" b="1">
                <a:solidFill>
                  <a:schemeClr val="bg1"/>
                </a:solidFill>
                <a:latin typeface="阿里巴巴普惠体 Heavy"/>
                <a:ea typeface="微软雅黑"/>
                <a:cs typeface="思源黑体 CN Normal" panose="020B0400000000000000" charset="-122"/>
                <a:sym typeface="阿里巴巴普惠体 Heavy"/>
              </a:rPr>
              <a:t>48%</a:t>
            </a:r>
          </a:p>
        </p:txBody>
      </p:sp>
      <p:sp>
        <p:nvSpPr>
          <p:cNvPr id="50" name="文本框 49">
            <a:extLst>
              <a:ext uri="{FF2B5EF4-FFF2-40B4-BE49-F238E27FC236}">
                <a16:creationId xmlns:a16="http://schemas.microsoft.com/office/drawing/2014/main" id="{4D4599DE-F5E5-402B-8D29-8988DDACCB42}"/>
              </a:ext>
            </a:extLst>
          </p:cNvPr>
          <p:cNvSpPr txBox="1"/>
          <p:nvPr/>
        </p:nvSpPr>
        <p:spPr>
          <a:xfrm>
            <a:off x="2966086" y="4094482"/>
            <a:ext cx="1501140" cy="306705"/>
          </a:xfrm>
          <a:prstGeom prst="rect">
            <a:avLst/>
          </a:prstGeom>
          <a:noFill/>
        </p:spPr>
        <p:txBody>
          <a:bodyPr wrap="square" rtlCol="0">
            <a:spAutoFit/>
          </a:bodyPr>
          <a:lstStyle/>
          <a:p>
            <a:pPr algn="r"/>
            <a:r>
              <a:rPr lang="en-US" altLang="zh-CN" sz="1400" b="1">
                <a:solidFill>
                  <a:schemeClr val="bg1"/>
                </a:solidFill>
                <a:latin typeface="阿里巴巴普惠体 Heavy"/>
                <a:ea typeface="微软雅黑"/>
                <a:cs typeface="思源黑体 CN Normal" panose="020B0400000000000000" charset="-122"/>
                <a:sym typeface="阿里巴巴普惠体 Heavy"/>
              </a:rPr>
              <a:t>72%</a:t>
            </a:r>
          </a:p>
        </p:txBody>
      </p:sp>
      <p:sp>
        <p:nvSpPr>
          <p:cNvPr id="51" name="矩形 50">
            <a:extLst>
              <a:ext uri="{FF2B5EF4-FFF2-40B4-BE49-F238E27FC236}">
                <a16:creationId xmlns:a16="http://schemas.microsoft.com/office/drawing/2014/main" id="{268060D4-FC8C-49FD-AD57-976A31B90E0A}"/>
              </a:ext>
            </a:extLst>
          </p:cNvPr>
          <p:cNvSpPr/>
          <p:nvPr/>
        </p:nvSpPr>
        <p:spPr>
          <a:xfrm>
            <a:off x="5644515" y="4911092"/>
            <a:ext cx="5852160" cy="907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52" name="文本框 51">
            <a:extLst>
              <a:ext uri="{FF2B5EF4-FFF2-40B4-BE49-F238E27FC236}">
                <a16:creationId xmlns:a16="http://schemas.microsoft.com/office/drawing/2014/main" id="{394C882A-E2F6-46B5-8401-17CB99F0A2CE}"/>
              </a:ext>
            </a:extLst>
          </p:cNvPr>
          <p:cNvSpPr txBox="1"/>
          <p:nvPr/>
        </p:nvSpPr>
        <p:spPr>
          <a:xfrm>
            <a:off x="5880736" y="5036186"/>
            <a:ext cx="5379085" cy="336695"/>
          </a:xfrm>
          <a:prstGeom prst="rect">
            <a:avLst/>
          </a:prstGeom>
          <a:noFill/>
        </p:spPr>
        <p:txBody>
          <a:bodyPr wrap="square" rtlCol="0">
            <a:spAutoFit/>
          </a:bodyPr>
          <a:lstStyle/>
          <a:p>
            <a:pPr algn="ct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endParaRPr lang="zh-CN" altLang="en-US" sz="1200" dirty="0">
              <a:solidFill>
                <a:schemeClr val="bg1"/>
              </a:solidFill>
              <a:latin typeface="阿里巴巴普惠体 Heavy"/>
              <a:ea typeface="微软雅黑"/>
              <a:cs typeface="思源黑体 CN Normal" panose="020B0400000000000000" charset="-122"/>
              <a:sym typeface="阿里巴巴普惠体 Heavy"/>
            </a:endParaRPr>
          </a:p>
        </p:txBody>
      </p:sp>
      <p:grpSp>
        <p:nvGrpSpPr>
          <p:cNvPr id="56" name="组合 55">
            <a:extLst>
              <a:ext uri="{FF2B5EF4-FFF2-40B4-BE49-F238E27FC236}">
                <a16:creationId xmlns:a16="http://schemas.microsoft.com/office/drawing/2014/main" id="{A4617B08-264A-4989-8155-B8E40666DD19}"/>
              </a:ext>
            </a:extLst>
          </p:cNvPr>
          <p:cNvGrpSpPr/>
          <p:nvPr/>
        </p:nvGrpSpPr>
        <p:grpSpPr>
          <a:xfrm>
            <a:off x="9100459" y="527996"/>
            <a:ext cx="2690555" cy="596232"/>
            <a:chOff x="330198" y="326793"/>
            <a:chExt cx="2690555" cy="596232"/>
          </a:xfrm>
        </p:grpSpPr>
        <p:sp>
          <p:nvSpPr>
            <p:cNvPr id="53" name="矩形 52">
              <a:extLst>
                <a:ext uri="{FF2B5EF4-FFF2-40B4-BE49-F238E27FC236}">
                  <a16:creationId xmlns:a16="http://schemas.microsoft.com/office/drawing/2014/main" id="{11CF969D-E2DA-43FF-97F6-F6B75BFDBAA6}"/>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54" name="矩形 53">
              <a:extLst>
                <a:ext uri="{FF2B5EF4-FFF2-40B4-BE49-F238E27FC236}">
                  <a16:creationId xmlns:a16="http://schemas.microsoft.com/office/drawing/2014/main" id="{27F55EB1-36C0-4FB1-8AEC-06F39629FD70}"/>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18" name="矩形 17">
              <a:extLst>
                <a:ext uri="{FF2B5EF4-FFF2-40B4-BE49-F238E27FC236}">
                  <a16:creationId xmlns:a16="http://schemas.microsoft.com/office/drawing/2014/main" id="{31EC9D13-E1E1-4C08-85FD-B7B79B29C34F}"/>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
        <p:nvSpPr>
          <p:cNvPr id="57" name="矩形 56">
            <a:extLst>
              <a:ext uri="{FF2B5EF4-FFF2-40B4-BE49-F238E27FC236}">
                <a16:creationId xmlns:a16="http://schemas.microsoft.com/office/drawing/2014/main" id="{1DAB3BF1-0E4C-40C8-AC4F-080D38B18A02}"/>
              </a:ext>
            </a:extLst>
          </p:cNvPr>
          <p:cNvSpPr/>
          <p:nvPr/>
        </p:nvSpPr>
        <p:spPr>
          <a:xfrm>
            <a:off x="5880736" y="1954530"/>
            <a:ext cx="5379085" cy="2956560"/>
          </a:xfrm>
          <a:prstGeom prst="rect">
            <a:avLst/>
          </a:prstGeom>
          <a:blipFill dpi="0" rotWithShape="1">
            <a:blip r:embed="rId2" cstate="print">
              <a:extLst>
                <a:ext uri="{28A0092B-C50C-407E-A947-70E740481C1C}">
                  <a14:useLocalDpi xmlns:a14="http://schemas.microsoft.com/office/drawing/2010/main" val="0"/>
                </a:ext>
              </a:extLst>
            </a:blip>
            <a:srcRect/>
            <a:stretch>
              <a:fillRect t="-10712" b="-10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pic>
        <p:nvPicPr>
          <p:cNvPr id="60" name="图片 59">
            <a:extLst>
              <a:ext uri="{FF2B5EF4-FFF2-40B4-BE49-F238E27FC236}">
                <a16:creationId xmlns:a16="http://schemas.microsoft.com/office/drawing/2014/main" id="{1E86A637-AE39-429E-A7C3-F4A3C9BB19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49" r="35888" b="47136"/>
          <a:stretch/>
        </p:blipFill>
        <p:spPr>
          <a:xfrm flipH="1">
            <a:off x="7257143" y="5215636"/>
            <a:ext cx="4902472" cy="1642364"/>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spTree>
    <p:extLst>
      <p:ext uri="{BB962C8B-B14F-4D97-AF65-F5344CB8AC3E}">
        <p14:creationId xmlns:p14="http://schemas.microsoft.com/office/powerpoint/2010/main" val="28107612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ppt_x"/>
                                          </p:val>
                                        </p:tav>
                                        <p:tav tm="100000">
                                          <p:val>
                                            <p:strVal val="#ppt_x"/>
                                          </p:val>
                                        </p:tav>
                                      </p:tavLst>
                                    </p:anim>
                                    <p:anim calcmode="lin" valueType="num">
                                      <p:cBhvr additive="base">
                                        <p:cTn id="30" dur="5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ppt_x"/>
                                          </p:val>
                                        </p:tav>
                                        <p:tav tm="100000">
                                          <p:val>
                                            <p:strVal val="#ppt_x"/>
                                          </p:val>
                                        </p:tav>
                                      </p:tavLst>
                                    </p:anim>
                                    <p:anim calcmode="lin" valueType="num">
                                      <p:cBhvr additive="base">
                                        <p:cTn id="42" dur="500" fill="hold"/>
                                        <p:tgtEl>
                                          <p:spTgt spid="3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ppt_x"/>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fill="hold"/>
                                        <p:tgtEl>
                                          <p:spTgt spid="37"/>
                                        </p:tgtEl>
                                        <p:attrNameLst>
                                          <p:attrName>ppt_x</p:attrName>
                                        </p:attrNameLst>
                                      </p:cBhvr>
                                      <p:tavLst>
                                        <p:tav tm="0">
                                          <p:val>
                                            <p:strVal val="#ppt_x"/>
                                          </p:val>
                                        </p:tav>
                                        <p:tav tm="100000">
                                          <p:val>
                                            <p:strVal val="#ppt_x"/>
                                          </p:val>
                                        </p:tav>
                                      </p:tavLst>
                                    </p:anim>
                                    <p:anim calcmode="lin" valueType="num">
                                      <p:cBhvr additive="base">
                                        <p:cTn id="54" dur="500" fill="hold"/>
                                        <p:tgtEl>
                                          <p:spTgt spid="3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500" fill="hold"/>
                                        <p:tgtEl>
                                          <p:spTgt spid="41"/>
                                        </p:tgtEl>
                                        <p:attrNameLst>
                                          <p:attrName>ppt_x</p:attrName>
                                        </p:attrNameLst>
                                      </p:cBhvr>
                                      <p:tavLst>
                                        <p:tav tm="0">
                                          <p:val>
                                            <p:strVal val="#ppt_x"/>
                                          </p:val>
                                        </p:tav>
                                        <p:tav tm="100000">
                                          <p:val>
                                            <p:strVal val="#ppt_x"/>
                                          </p:val>
                                        </p:tav>
                                      </p:tavLst>
                                    </p:anim>
                                    <p:anim calcmode="lin" valueType="num">
                                      <p:cBhvr additive="base">
                                        <p:cTn id="70" dur="500" fill="hold"/>
                                        <p:tgtEl>
                                          <p:spTgt spid="4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ppt_x"/>
                                          </p:val>
                                        </p:tav>
                                        <p:tav tm="100000">
                                          <p:val>
                                            <p:strVal val="#ppt_x"/>
                                          </p:val>
                                        </p:tav>
                                      </p:tavLst>
                                    </p:anim>
                                    <p:anim calcmode="lin" valueType="num">
                                      <p:cBhvr additive="base">
                                        <p:cTn id="74" dur="500" fill="hold"/>
                                        <p:tgtEl>
                                          <p:spTgt spid="4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500" fill="hold"/>
                                        <p:tgtEl>
                                          <p:spTgt spid="43"/>
                                        </p:tgtEl>
                                        <p:attrNameLst>
                                          <p:attrName>ppt_x</p:attrName>
                                        </p:attrNameLst>
                                      </p:cBhvr>
                                      <p:tavLst>
                                        <p:tav tm="0">
                                          <p:val>
                                            <p:strVal val="#ppt_x"/>
                                          </p:val>
                                        </p:tav>
                                        <p:tav tm="100000">
                                          <p:val>
                                            <p:strVal val="#ppt_x"/>
                                          </p:val>
                                        </p:tav>
                                      </p:tavLst>
                                    </p:anim>
                                    <p:anim calcmode="lin" valueType="num">
                                      <p:cBhvr additive="base">
                                        <p:cTn id="78" dur="500" fill="hold"/>
                                        <p:tgtEl>
                                          <p:spTgt spid="43"/>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 calcmode="lin" valueType="num">
                                      <p:cBhvr additive="base">
                                        <p:cTn id="81" dur="500" fill="hold"/>
                                        <p:tgtEl>
                                          <p:spTgt spid="44"/>
                                        </p:tgtEl>
                                        <p:attrNameLst>
                                          <p:attrName>ppt_x</p:attrName>
                                        </p:attrNameLst>
                                      </p:cBhvr>
                                      <p:tavLst>
                                        <p:tav tm="0">
                                          <p:val>
                                            <p:strVal val="#ppt_x"/>
                                          </p:val>
                                        </p:tav>
                                        <p:tav tm="100000">
                                          <p:val>
                                            <p:strVal val="#ppt_x"/>
                                          </p:val>
                                        </p:tav>
                                      </p:tavLst>
                                    </p:anim>
                                    <p:anim calcmode="lin" valueType="num">
                                      <p:cBhvr additive="base">
                                        <p:cTn id="82" dur="500" fill="hold"/>
                                        <p:tgtEl>
                                          <p:spTgt spid="44"/>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45"/>
                                        </p:tgtEl>
                                        <p:attrNameLst>
                                          <p:attrName>style.visibility</p:attrName>
                                        </p:attrNameLst>
                                      </p:cBhvr>
                                      <p:to>
                                        <p:strVal val="visible"/>
                                      </p:to>
                                    </p:set>
                                    <p:anim calcmode="lin" valueType="num">
                                      <p:cBhvr additive="base">
                                        <p:cTn id="85" dur="500" fill="hold"/>
                                        <p:tgtEl>
                                          <p:spTgt spid="45"/>
                                        </p:tgtEl>
                                        <p:attrNameLst>
                                          <p:attrName>ppt_x</p:attrName>
                                        </p:attrNameLst>
                                      </p:cBhvr>
                                      <p:tavLst>
                                        <p:tav tm="0">
                                          <p:val>
                                            <p:strVal val="#ppt_x"/>
                                          </p:val>
                                        </p:tav>
                                        <p:tav tm="100000">
                                          <p:val>
                                            <p:strVal val="#ppt_x"/>
                                          </p:val>
                                        </p:tav>
                                      </p:tavLst>
                                    </p:anim>
                                    <p:anim calcmode="lin" valueType="num">
                                      <p:cBhvr additive="base">
                                        <p:cTn id="86" dur="500" fill="hold"/>
                                        <p:tgtEl>
                                          <p:spTgt spid="45"/>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 calcmode="lin" valueType="num">
                                      <p:cBhvr additive="base">
                                        <p:cTn id="89" dur="500" fill="hold"/>
                                        <p:tgtEl>
                                          <p:spTgt spid="46"/>
                                        </p:tgtEl>
                                        <p:attrNameLst>
                                          <p:attrName>ppt_x</p:attrName>
                                        </p:attrNameLst>
                                      </p:cBhvr>
                                      <p:tavLst>
                                        <p:tav tm="0">
                                          <p:val>
                                            <p:strVal val="#ppt_x"/>
                                          </p:val>
                                        </p:tav>
                                        <p:tav tm="100000">
                                          <p:val>
                                            <p:strVal val="#ppt_x"/>
                                          </p:val>
                                        </p:tav>
                                      </p:tavLst>
                                    </p:anim>
                                    <p:anim calcmode="lin" valueType="num">
                                      <p:cBhvr additive="base">
                                        <p:cTn id="90" dur="500" fill="hold"/>
                                        <p:tgtEl>
                                          <p:spTgt spid="4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additive="base">
                                        <p:cTn id="93" dur="500" fill="hold"/>
                                        <p:tgtEl>
                                          <p:spTgt spid="47"/>
                                        </p:tgtEl>
                                        <p:attrNameLst>
                                          <p:attrName>ppt_x</p:attrName>
                                        </p:attrNameLst>
                                      </p:cBhvr>
                                      <p:tavLst>
                                        <p:tav tm="0">
                                          <p:val>
                                            <p:strVal val="#ppt_x"/>
                                          </p:val>
                                        </p:tav>
                                        <p:tav tm="100000">
                                          <p:val>
                                            <p:strVal val="#ppt_x"/>
                                          </p:val>
                                        </p:tav>
                                      </p:tavLst>
                                    </p:anim>
                                    <p:anim calcmode="lin" valueType="num">
                                      <p:cBhvr additive="base">
                                        <p:cTn id="94" dur="500" fill="hold"/>
                                        <p:tgtEl>
                                          <p:spTgt spid="4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additive="base">
                                        <p:cTn id="97" dur="500" fill="hold"/>
                                        <p:tgtEl>
                                          <p:spTgt spid="48"/>
                                        </p:tgtEl>
                                        <p:attrNameLst>
                                          <p:attrName>ppt_x</p:attrName>
                                        </p:attrNameLst>
                                      </p:cBhvr>
                                      <p:tavLst>
                                        <p:tav tm="0">
                                          <p:val>
                                            <p:strVal val="#ppt_x"/>
                                          </p:val>
                                        </p:tav>
                                        <p:tav tm="100000">
                                          <p:val>
                                            <p:strVal val="#ppt_x"/>
                                          </p:val>
                                        </p:tav>
                                      </p:tavLst>
                                    </p:anim>
                                    <p:anim calcmode="lin" valueType="num">
                                      <p:cBhvr additive="base">
                                        <p:cTn id="98" dur="500" fill="hold"/>
                                        <p:tgtEl>
                                          <p:spTgt spid="4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500" fill="hold"/>
                                        <p:tgtEl>
                                          <p:spTgt spid="49"/>
                                        </p:tgtEl>
                                        <p:attrNameLst>
                                          <p:attrName>ppt_x</p:attrName>
                                        </p:attrNameLst>
                                      </p:cBhvr>
                                      <p:tavLst>
                                        <p:tav tm="0">
                                          <p:val>
                                            <p:strVal val="#ppt_x"/>
                                          </p:val>
                                        </p:tav>
                                        <p:tav tm="100000">
                                          <p:val>
                                            <p:strVal val="#ppt_x"/>
                                          </p:val>
                                        </p:tav>
                                      </p:tavLst>
                                    </p:anim>
                                    <p:anim calcmode="lin" valueType="num">
                                      <p:cBhvr additive="base">
                                        <p:cTn id="102" dur="500" fill="hold"/>
                                        <p:tgtEl>
                                          <p:spTgt spid="4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additive="base">
                                        <p:cTn id="105" dur="500" fill="hold"/>
                                        <p:tgtEl>
                                          <p:spTgt spid="50"/>
                                        </p:tgtEl>
                                        <p:attrNameLst>
                                          <p:attrName>ppt_x</p:attrName>
                                        </p:attrNameLst>
                                      </p:cBhvr>
                                      <p:tavLst>
                                        <p:tav tm="0">
                                          <p:val>
                                            <p:strVal val="#ppt_x"/>
                                          </p:val>
                                        </p:tav>
                                        <p:tav tm="100000">
                                          <p:val>
                                            <p:strVal val="#ppt_x"/>
                                          </p:val>
                                        </p:tav>
                                      </p:tavLst>
                                    </p:anim>
                                    <p:anim calcmode="lin" valueType="num">
                                      <p:cBhvr additive="base">
                                        <p:cTn id="106" dur="500" fill="hold"/>
                                        <p:tgtEl>
                                          <p:spTgt spid="50"/>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52"/>
                                        </p:tgtEl>
                                        <p:attrNameLst>
                                          <p:attrName>style.visibility</p:attrName>
                                        </p:attrNameLst>
                                      </p:cBhvr>
                                      <p:to>
                                        <p:strVal val="visible"/>
                                      </p:to>
                                    </p:set>
                                    <p:anim calcmode="lin" valueType="num">
                                      <p:cBhvr additive="base">
                                        <p:cTn id="113" dur="500" fill="hold"/>
                                        <p:tgtEl>
                                          <p:spTgt spid="52"/>
                                        </p:tgtEl>
                                        <p:attrNameLst>
                                          <p:attrName>ppt_x</p:attrName>
                                        </p:attrNameLst>
                                      </p:cBhvr>
                                      <p:tavLst>
                                        <p:tav tm="0">
                                          <p:val>
                                            <p:strVal val="#ppt_x"/>
                                          </p:val>
                                        </p:tav>
                                        <p:tav tm="100000">
                                          <p:val>
                                            <p:strVal val="#ppt_x"/>
                                          </p:val>
                                        </p:tav>
                                      </p:tavLst>
                                    </p:anim>
                                    <p:anim calcmode="lin" valueType="num">
                                      <p:cBhvr additive="base">
                                        <p:cTn id="114" dur="500" fill="hold"/>
                                        <p:tgtEl>
                                          <p:spTgt spid="5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 calcmode="lin" valueType="num">
                                      <p:cBhvr additive="base">
                                        <p:cTn id="117" dur="500" fill="hold"/>
                                        <p:tgtEl>
                                          <p:spTgt spid="57"/>
                                        </p:tgtEl>
                                        <p:attrNameLst>
                                          <p:attrName>ppt_x</p:attrName>
                                        </p:attrNameLst>
                                      </p:cBhvr>
                                      <p:tavLst>
                                        <p:tav tm="0">
                                          <p:val>
                                            <p:strVal val="#ppt_x"/>
                                          </p:val>
                                        </p:tav>
                                        <p:tav tm="100000">
                                          <p:val>
                                            <p:strVal val="#ppt_x"/>
                                          </p:val>
                                        </p:tav>
                                      </p:tavLst>
                                    </p:anim>
                                    <p:anim calcmode="lin" valueType="num">
                                      <p:cBhvr additive="base">
                                        <p:cTn id="11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p:bldP spid="32" grpId="0"/>
      <p:bldP spid="37" grpId="0"/>
      <p:bldP spid="38" grpId="0"/>
      <p:bldP spid="39" grpId="0"/>
      <p:bldP spid="40" grpId="0"/>
      <p:bldP spid="41" grpId="0" animBg="1"/>
      <p:bldP spid="42" grpId="0" animBg="1"/>
      <p:bldP spid="47" grpId="0"/>
      <p:bldP spid="48" grpId="0"/>
      <p:bldP spid="49" grpId="0"/>
      <p:bldP spid="50" grpId="0"/>
      <p:bldP spid="51" grpId="0" animBg="1"/>
      <p:bldP spid="52" grpId="0"/>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EA04008-919B-43B2-91C5-044914BEB68E}"/>
              </a:ext>
            </a:extLst>
          </p:cNvPr>
          <p:cNvSpPr txBox="1"/>
          <p:nvPr/>
        </p:nvSpPr>
        <p:spPr>
          <a:xfrm>
            <a:off x="2496000" y="2257884"/>
            <a:ext cx="7200000" cy="300339"/>
          </a:xfrm>
          <a:prstGeom prst="rect">
            <a:avLst/>
          </a:prstGeom>
          <a:noFill/>
        </p:spPr>
        <p:txBody>
          <a:bodyPr wrap="square" rtlCol="0">
            <a:spAutoFit/>
          </a:bodyPr>
          <a:lstStyle>
            <a:defPPr>
              <a:defRPr lang="zh-CN"/>
            </a:defPPr>
            <a:lvl1pPr algn="ctr">
              <a:lnSpc>
                <a:spcPct val="150000"/>
              </a:lnSpc>
              <a:defRPr sz="1200">
                <a:solidFill>
                  <a:schemeClr val="bg1">
                    <a:lumMod val="50000"/>
                  </a:schemeClr>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20000"/>
              </a:lnSpc>
            </a:pPr>
            <a:r>
              <a:rPr lang="en-US" altLang="zh-CN" dirty="0">
                <a:solidFill>
                  <a:schemeClr val="bg1"/>
                </a:solidFill>
                <a:latin typeface="阿里巴巴普惠体 Heavy"/>
                <a:ea typeface="微软雅黑"/>
                <a:sym typeface="阿里巴巴普惠体 Heavy"/>
              </a:rPr>
              <a:t>Click here to add content, content to match the title. ……</a:t>
            </a:r>
          </a:p>
        </p:txBody>
      </p:sp>
      <p:grpSp>
        <p:nvGrpSpPr>
          <p:cNvPr id="7" name="组合 6">
            <a:extLst>
              <a:ext uri="{FF2B5EF4-FFF2-40B4-BE49-F238E27FC236}">
                <a16:creationId xmlns:a16="http://schemas.microsoft.com/office/drawing/2014/main" id="{B8222645-7A0B-4884-96E2-395206E9C984}"/>
              </a:ext>
            </a:extLst>
          </p:cNvPr>
          <p:cNvGrpSpPr/>
          <p:nvPr/>
        </p:nvGrpSpPr>
        <p:grpSpPr>
          <a:xfrm>
            <a:off x="2496000" y="2623076"/>
            <a:ext cx="7200000" cy="2615148"/>
            <a:chOff x="2496000" y="2804885"/>
            <a:chExt cx="7200000" cy="2615148"/>
          </a:xfrm>
        </p:grpSpPr>
        <p:grpSp>
          <p:nvGrpSpPr>
            <p:cNvPr id="8" name="组合 7">
              <a:extLst>
                <a:ext uri="{FF2B5EF4-FFF2-40B4-BE49-F238E27FC236}">
                  <a16:creationId xmlns:a16="http://schemas.microsoft.com/office/drawing/2014/main" id="{3582A5A0-B0E8-4094-91D5-740491AA86AA}"/>
                </a:ext>
              </a:extLst>
            </p:cNvPr>
            <p:cNvGrpSpPr>
              <a:grpSpLocks noChangeAspect="1"/>
            </p:cNvGrpSpPr>
            <p:nvPr/>
          </p:nvGrpSpPr>
          <p:grpSpPr>
            <a:xfrm>
              <a:off x="6759150" y="4856726"/>
              <a:ext cx="540002" cy="540000"/>
              <a:chOff x="9056304" y="1930888"/>
              <a:chExt cx="876463" cy="876459"/>
            </a:xfrm>
          </p:grpSpPr>
          <p:sp>
            <p:nvSpPr>
              <p:cNvPr id="23" name="椭圆 22">
                <a:extLst>
                  <a:ext uri="{FF2B5EF4-FFF2-40B4-BE49-F238E27FC236}">
                    <a16:creationId xmlns:a16="http://schemas.microsoft.com/office/drawing/2014/main" id="{CD75BC96-A613-493C-A1F4-65423AF4A2D4}"/>
                  </a:ext>
                </a:extLst>
              </p:cNvPr>
              <p:cNvSpPr/>
              <p:nvPr/>
            </p:nvSpPr>
            <p:spPr>
              <a:xfrm>
                <a:off x="9056304" y="1930888"/>
                <a:ext cx="876463" cy="876459"/>
              </a:xfrm>
              <a:prstGeom prst="ellipse">
                <a:avLst/>
              </a:prstGeom>
              <a:solidFill>
                <a:schemeClr val="accent2"/>
              </a:solidFill>
              <a:ln w="57150" cap="rnd">
                <a:noFill/>
                <a:prstDash val="solid"/>
                <a:round/>
              </a:ln>
              <a:effectLst>
                <a:outerShdw blurRad="76200" dist="50800" dir="5400000" algn="ctr" rotWithShape="0">
                  <a:schemeClr val="accent3">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30000"/>
                  </a:lnSpc>
                </a:pPr>
                <a:endParaRPr lang="zh-CN" altLang="en-US" sz="2000" b="1" dirty="0">
                  <a:solidFill>
                    <a:schemeClr val="bg1"/>
                  </a:solidFill>
                  <a:latin typeface="阿里巴巴普惠体 Heavy"/>
                  <a:ea typeface="微软雅黑"/>
                  <a:sym typeface="阿里巴巴普惠体 Heavy"/>
                </a:endParaRPr>
              </a:p>
            </p:txBody>
          </p:sp>
          <p:sp>
            <p:nvSpPr>
              <p:cNvPr id="24" name="任意多边形 89">
                <a:extLst>
                  <a:ext uri="{FF2B5EF4-FFF2-40B4-BE49-F238E27FC236}">
                    <a16:creationId xmlns:a16="http://schemas.microsoft.com/office/drawing/2014/main" id="{22646661-641E-43A1-9A52-147893F46153}"/>
                  </a:ext>
                </a:extLst>
              </p:cNvPr>
              <p:cNvSpPr/>
              <p:nvPr/>
            </p:nvSpPr>
            <p:spPr>
              <a:xfrm>
                <a:off x="9304372" y="2217585"/>
                <a:ext cx="380330" cy="316629"/>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40000"/>
                  </a:lnSpc>
                </a:pPr>
                <a:endParaRPr lang="zh-CN" altLang="en-US" sz="2000" b="1" dirty="0">
                  <a:solidFill>
                    <a:schemeClr val="bg1"/>
                  </a:solidFill>
                  <a:latin typeface="阿里巴巴普惠体 Heavy"/>
                  <a:ea typeface="微软雅黑"/>
                  <a:sym typeface="阿里巴巴普惠体 Heavy"/>
                </a:endParaRPr>
              </a:p>
            </p:txBody>
          </p:sp>
        </p:grpSp>
        <p:grpSp>
          <p:nvGrpSpPr>
            <p:cNvPr id="9" name="组合 8">
              <a:extLst>
                <a:ext uri="{FF2B5EF4-FFF2-40B4-BE49-F238E27FC236}">
                  <a16:creationId xmlns:a16="http://schemas.microsoft.com/office/drawing/2014/main" id="{67E8CEA6-C568-410A-8B70-CC7F2AF4FCFE}"/>
                </a:ext>
              </a:extLst>
            </p:cNvPr>
            <p:cNvGrpSpPr/>
            <p:nvPr/>
          </p:nvGrpSpPr>
          <p:grpSpPr>
            <a:xfrm>
              <a:off x="2496000" y="3677272"/>
              <a:ext cx="7200000" cy="540000"/>
              <a:chOff x="2496000" y="3677272"/>
              <a:chExt cx="7200000" cy="540000"/>
            </a:xfrm>
          </p:grpSpPr>
          <p:sp>
            <p:nvSpPr>
              <p:cNvPr id="21" name="圆角矩形 52">
                <a:extLst>
                  <a:ext uri="{FF2B5EF4-FFF2-40B4-BE49-F238E27FC236}">
                    <a16:creationId xmlns:a16="http://schemas.microsoft.com/office/drawing/2014/main" id="{D00AE4CE-4CF6-4797-9DCC-DF266C8521CA}"/>
                  </a:ext>
                </a:extLst>
              </p:cNvPr>
              <p:cNvSpPr/>
              <p:nvPr/>
            </p:nvSpPr>
            <p:spPr>
              <a:xfrm>
                <a:off x="2496000" y="3677272"/>
                <a:ext cx="7200000" cy="540000"/>
              </a:xfrm>
              <a:prstGeom prst="roundRect">
                <a:avLst>
                  <a:gd name="adj" fmla="val 50000"/>
                </a:avLst>
              </a:pr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a:solidFill>
                    <a:schemeClr val="bg1"/>
                  </a:solidFill>
                  <a:latin typeface="阿里巴巴普惠体 Heavy"/>
                  <a:ea typeface="微软雅黑"/>
                  <a:sym typeface="阿里巴巴普惠体 Heavy"/>
                </a:endParaRPr>
              </a:p>
            </p:txBody>
          </p:sp>
          <p:sp>
            <p:nvSpPr>
              <p:cNvPr id="22" name="圆角矩形 53">
                <a:extLst>
                  <a:ext uri="{FF2B5EF4-FFF2-40B4-BE49-F238E27FC236}">
                    <a16:creationId xmlns:a16="http://schemas.microsoft.com/office/drawing/2014/main" id="{34448E38-BE64-4086-A640-95ADE99D66B5}"/>
                  </a:ext>
                </a:extLst>
              </p:cNvPr>
              <p:cNvSpPr/>
              <p:nvPr/>
            </p:nvSpPr>
            <p:spPr>
              <a:xfrm>
                <a:off x="2496000" y="3677272"/>
                <a:ext cx="3600000" cy="540000"/>
              </a:xfrm>
              <a:prstGeom prst="roundRect">
                <a:avLst>
                  <a:gd name="adj" fmla="val 50000"/>
                </a:avLst>
              </a:prstGeom>
              <a:solidFill>
                <a:schemeClr val="accent1"/>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p>
                <a:pPr algn="ctr" defTabSz="913765">
                  <a:lnSpc>
                    <a:spcPct val="130000"/>
                  </a:lnSpc>
                </a:pPr>
                <a:endParaRPr lang="zh-CN" altLang="en-US" sz="2000" b="1">
                  <a:solidFill>
                    <a:schemeClr val="bg1"/>
                  </a:solidFill>
                  <a:latin typeface="阿里巴巴普惠体 Heavy"/>
                  <a:ea typeface="微软雅黑"/>
                  <a:sym typeface="阿里巴巴普惠体 Heavy"/>
                </a:endParaRPr>
              </a:p>
            </p:txBody>
          </p:sp>
        </p:grpSp>
        <p:sp>
          <p:nvSpPr>
            <p:cNvPr id="10" name="文本框 9">
              <a:extLst>
                <a:ext uri="{FF2B5EF4-FFF2-40B4-BE49-F238E27FC236}">
                  <a16:creationId xmlns:a16="http://schemas.microsoft.com/office/drawing/2014/main" id="{410B7648-615D-4C45-B2DC-A97234A93905}"/>
                </a:ext>
              </a:extLst>
            </p:cNvPr>
            <p:cNvSpPr txBox="1"/>
            <p:nvPr/>
          </p:nvSpPr>
          <p:spPr>
            <a:xfrm>
              <a:off x="5593299" y="2804885"/>
              <a:ext cx="1023037" cy="651140"/>
            </a:xfrm>
            <a:prstGeom prst="rect">
              <a:avLst/>
            </a:prstGeom>
            <a:noFill/>
            <a:effectLst/>
          </p:spPr>
          <p:txBody>
            <a:bodyPr wrap="none" rtlCol="0">
              <a:spAutoFit/>
            </a:bodyPr>
            <a:lstStyle/>
            <a:p>
              <a:pPr>
                <a:lnSpc>
                  <a:spcPct val="120000"/>
                </a:lnSpc>
              </a:pPr>
              <a:r>
                <a:rPr lang="en-US" altLang="zh-CN" sz="3200" b="1" dirty="0">
                  <a:solidFill>
                    <a:schemeClr val="accent1"/>
                  </a:solidFill>
                  <a:effectLst>
                    <a:outerShdw blurRad="76200" dist="50800" dir="5400000" algn="ctr" rotWithShape="0">
                      <a:schemeClr val="accent1">
                        <a:alpha val="20000"/>
                      </a:schemeClr>
                    </a:outerShdw>
                  </a:effectLst>
                  <a:latin typeface="阿里巴巴普惠体 Heavy"/>
                  <a:ea typeface="微软雅黑"/>
                  <a:sym typeface="阿里巴巴普惠体 Heavy"/>
                </a:rPr>
                <a:t>50%</a:t>
              </a:r>
              <a:endParaRPr lang="zh-CN" altLang="en-US" sz="3200" b="1" dirty="0">
                <a:solidFill>
                  <a:schemeClr val="accent1"/>
                </a:solidFill>
                <a:effectLst>
                  <a:outerShdw blurRad="76200" dist="50800" dir="5400000" algn="ctr" rotWithShape="0">
                    <a:schemeClr val="accent1">
                      <a:alpha val="20000"/>
                    </a:schemeClr>
                  </a:outerShdw>
                </a:effectLst>
                <a:latin typeface="阿里巴巴普惠体 Heavy"/>
                <a:ea typeface="微软雅黑"/>
                <a:sym typeface="阿里巴巴普惠体 Heavy"/>
              </a:endParaRPr>
            </a:p>
          </p:txBody>
        </p:sp>
        <p:grpSp>
          <p:nvGrpSpPr>
            <p:cNvPr id="11" name="组合 10">
              <a:extLst>
                <a:ext uri="{FF2B5EF4-FFF2-40B4-BE49-F238E27FC236}">
                  <a16:creationId xmlns:a16="http://schemas.microsoft.com/office/drawing/2014/main" id="{652FB211-C380-4B13-9E91-014169CDCABA}"/>
                </a:ext>
              </a:extLst>
            </p:cNvPr>
            <p:cNvGrpSpPr/>
            <p:nvPr/>
          </p:nvGrpSpPr>
          <p:grpSpPr>
            <a:xfrm>
              <a:off x="3159150" y="4683517"/>
              <a:ext cx="2746350" cy="736516"/>
              <a:chOff x="3155916" y="4320660"/>
              <a:chExt cx="2746350" cy="736516"/>
            </a:xfrm>
          </p:grpSpPr>
          <p:grpSp>
            <p:nvGrpSpPr>
              <p:cNvPr id="15" name="组合 14">
                <a:extLst>
                  <a:ext uri="{FF2B5EF4-FFF2-40B4-BE49-F238E27FC236}">
                    <a16:creationId xmlns:a16="http://schemas.microsoft.com/office/drawing/2014/main" id="{41470694-7EAD-4860-9C2A-DF9D9B44F064}"/>
                  </a:ext>
                </a:extLst>
              </p:cNvPr>
              <p:cNvGrpSpPr/>
              <p:nvPr/>
            </p:nvGrpSpPr>
            <p:grpSpPr>
              <a:xfrm>
                <a:off x="3803348" y="4320660"/>
                <a:ext cx="2098918" cy="736516"/>
                <a:chOff x="3891943" y="4529221"/>
                <a:chExt cx="2098918" cy="736516"/>
              </a:xfrm>
            </p:grpSpPr>
            <p:sp>
              <p:nvSpPr>
                <p:cNvPr id="19" name="文本框 18">
                  <a:extLst>
                    <a:ext uri="{FF2B5EF4-FFF2-40B4-BE49-F238E27FC236}">
                      <a16:creationId xmlns:a16="http://schemas.microsoft.com/office/drawing/2014/main" id="{0CC5D377-6E36-444B-987A-F9C017920E37}"/>
                    </a:ext>
                  </a:extLst>
                </p:cNvPr>
                <p:cNvSpPr txBox="1"/>
                <p:nvPr/>
              </p:nvSpPr>
              <p:spPr>
                <a:xfrm>
                  <a:off x="3891943" y="4529221"/>
                  <a:ext cx="1626267" cy="459141"/>
                </a:xfrm>
                <a:prstGeom prst="rect">
                  <a:avLst/>
                </a:prstGeom>
                <a:noFill/>
              </p:spPr>
              <p:txBody>
                <a:bodyPr wrap="square" lIns="90000" tIns="90000" rIns="90000" bIns="90000" rtlCol="0" anchor="ctr" anchorCtr="0">
                  <a:spAutoFit/>
                </a:bodyPr>
                <a:lstStyle/>
                <a:p>
                  <a:pPr>
                    <a:lnSpc>
                      <a:spcPct val="120000"/>
                    </a:lnSpc>
                  </a:pPr>
                  <a:r>
                    <a:rPr lang="en-US" altLang="zh-CN" sz="1600" b="1" dirty="0">
                      <a:solidFill>
                        <a:schemeClr val="bg1"/>
                      </a:solidFill>
                      <a:latin typeface="阿里巴巴普惠体 Heavy"/>
                      <a:ea typeface="微软雅黑"/>
                      <a:sym typeface="阿里巴巴普惠体 Heavy"/>
                    </a:rPr>
                    <a:t>Add title text</a:t>
                  </a:r>
                  <a:endParaRPr lang="zh-CN" altLang="en-US" sz="1600" b="1" dirty="0">
                    <a:solidFill>
                      <a:schemeClr val="bg1"/>
                    </a:solidFill>
                    <a:latin typeface="阿里巴巴普惠体 Heavy"/>
                    <a:ea typeface="微软雅黑"/>
                    <a:sym typeface="阿里巴巴普惠体 Heavy"/>
                  </a:endParaRPr>
                </a:p>
              </p:txBody>
            </p:sp>
            <p:sp>
              <p:nvSpPr>
                <p:cNvPr id="20" name="矩形 19">
                  <a:extLst>
                    <a:ext uri="{FF2B5EF4-FFF2-40B4-BE49-F238E27FC236}">
                      <a16:creationId xmlns:a16="http://schemas.microsoft.com/office/drawing/2014/main" id="{6F9E8104-7415-4A28-BB1D-9148A81F7979}"/>
                    </a:ext>
                  </a:extLst>
                </p:cNvPr>
                <p:cNvSpPr/>
                <p:nvPr/>
              </p:nvSpPr>
              <p:spPr>
                <a:xfrm>
                  <a:off x="3891943" y="4854229"/>
                  <a:ext cx="2098918" cy="411508"/>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90000" rIns="90000" bIns="90000" numCol="1" spcCol="0" rtlCol="0" fromWordArt="0" anchor="t" anchorCtr="0" forceAA="0" compatLnSpc="1">
                  <a:noAutofit/>
                </a:bodyPr>
                <a:lstStyle/>
                <a:p>
                  <a:pPr>
                    <a:lnSpc>
                      <a:spcPct val="120000"/>
                    </a:lnSpc>
                  </a:pPr>
                  <a:r>
                    <a:rPr lang="en-US" altLang="zh-CN" sz="1200" dirty="0">
                      <a:solidFill>
                        <a:schemeClr val="bg1"/>
                      </a:solidFill>
                      <a:latin typeface="阿里巴巴普惠体 Heavy"/>
                      <a:ea typeface="微软雅黑"/>
                      <a:sym typeface="阿里巴巴普惠体 Heavy"/>
                    </a:rPr>
                    <a:t>Click here to add content, content to match the title. .</a:t>
                  </a:r>
                </a:p>
              </p:txBody>
            </p:sp>
          </p:grpSp>
          <p:grpSp>
            <p:nvGrpSpPr>
              <p:cNvPr id="16" name="组合 15">
                <a:extLst>
                  <a:ext uri="{FF2B5EF4-FFF2-40B4-BE49-F238E27FC236}">
                    <a16:creationId xmlns:a16="http://schemas.microsoft.com/office/drawing/2014/main" id="{AEF202E1-DD67-4CC7-B9F9-9ACBD00642E8}"/>
                  </a:ext>
                </a:extLst>
              </p:cNvPr>
              <p:cNvGrpSpPr>
                <a:grpSpLocks noChangeAspect="1"/>
              </p:cNvGrpSpPr>
              <p:nvPr/>
            </p:nvGrpSpPr>
            <p:grpSpPr>
              <a:xfrm>
                <a:off x="3155916" y="4493869"/>
                <a:ext cx="540002" cy="540000"/>
                <a:chOff x="5017150" y="1930888"/>
                <a:chExt cx="876463" cy="876459"/>
              </a:xfrm>
            </p:grpSpPr>
            <p:sp>
              <p:nvSpPr>
                <p:cNvPr id="17" name="椭圆 16">
                  <a:extLst>
                    <a:ext uri="{FF2B5EF4-FFF2-40B4-BE49-F238E27FC236}">
                      <a16:creationId xmlns:a16="http://schemas.microsoft.com/office/drawing/2014/main" id="{DF9E069A-4FB3-4732-8E69-94EA75F1160D}"/>
                    </a:ext>
                  </a:extLst>
                </p:cNvPr>
                <p:cNvSpPr/>
                <p:nvPr/>
              </p:nvSpPr>
              <p:spPr>
                <a:xfrm>
                  <a:off x="5017150" y="1930888"/>
                  <a:ext cx="876463" cy="876459"/>
                </a:xfrm>
                <a:prstGeom prst="ellipse">
                  <a:avLst/>
                </a:prstGeom>
                <a:solidFill>
                  <a:schemeClr val="accent2"/>
                </a:solidFill>
                <a:ln w="57150" cap="rnd">
                  <a:noFill/>
                  <a:prstDash val="solid"/>
                  <a:round/>
                </a:ln>
                <a:effectLst>
                  <a:outerShdw blurRad="762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50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lnSpc>
                      <a:spcPct val="130000"/>
                    </a:lnSpc>
                  </a:pPr>
                  <a:endParaRPr lang="zh-CN" altLang="en-US" sz="2000" b="1" dirty="0">
                    <a:solidFill>
                      <a:schemeClr val="bg1"/>
                    </a:solidFill>
                    <a:latin typeface="阿里巴巴普惠体 Heavy"/>
                    <a:ea typeface="微软雅黑"/>
                    <a:sym typeface="阿里巴巴普惠体 Heavy"/>
                  </a:endParaRPr>
                </a:p>
              </p:txBody>
            </p:sp>
            <p:sp>
              <p:nvSpPr>
                <p:cNvPr id="18" name="任意多边形 92">
                  <a:extLst>
                    <a:ext uri="{FF2B5EF4-FFF2-40B4-BE49-F238E27FC236}">
                      <a16:creationId xmlns:a16="http://schemas.microsoft.com/office/drawing/2014/main" id="{03D4739B-678B-4C3F-85DC-65BB3F121F71}"/>
                    </a:ext>
                  </a:extLst>
                </p:cNvPr>
                <p:cNvSpPr/>
                <p:nvPr/>
              </p:nvSpPr>
              <p:spPr>
                <a:xfrm>
                  <a:off x="5265218" y="2226495"/>
                  <a:ext cx="380330" cy="285246"/>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fontScale="250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lnSpc>
                      <a:spcPct val="140000"/>
                    </a:lnSpc>
                  </a:pPr>
                  <a:endParaRPr lang="zh-CN" altLang="en-US" sz="2000" b="1" dirty="0">
                    <a:solidFill>
                      <a:schemeClr val="bg1"/>
                    </a:solidFill>
                    <a:latin typeface="阿里巴巴普惠体 Heavy"/>
                    <a:ea typeface="微软雅黑"/>
                    <a:sym typeface="阿里巴巴普惠体 Heavy"/>
                  </a:endParaRPr>
                </a:p>
              </p:txBody>
            </p:sp>
          </p:grpSp>
        </p:grpSp>
        <p:grpSp>
          <p:nvGrpSpPr>
            <p:cNvPr id="12" name="组合 11">
              <a:extLst>
                <a:ext uri="{FF2B5EF4-FFF2-40B4-BE49-F238E27FC236}">
                  <a16:creationId xmlns:a16="http://schemas.microsoft.com/office/drawing/2014/main" id="{DAE8FF3B-CE8C-41C0-AE42-E48B49211E3E}"/>
                </a:ext>
              </a:extLst>
            </p:cNvPr>
            <p:cNvGrpSpPr/>
            <p:nvPr/>
          </p:nvGrpSpPr>
          <p:grpSpPr>
            <a:xfrm>
              <a:off x="7406582" y="4683517"/>
              <a:ext cx="2098918" cy="736516"/>
              <a:chOff x="3891943" y="4529221"/>
              <a:chExt cx="2098918" cy="736516"/>
            </a:xfrm>
          </p:grpSpPr>
          <p:sp>
            <p:nvSpPr>
              <p:cNvPr id="13" name="文本框 12">
                <a:extLst>
                  <a:ext uri="{FF2B5EF4-FFF2-40B4-BE49-F238E27FC236}">
                    <a16:creationId xmlns:a16="http://schemas.microsoft.com/office/drawing/2014/main" id="{2290D072-C08E-4BAE-9500-68BC1240C9A4}"/>
                  </a:ext>
                </a:extLst>
              </p:cNvPr>
              <p:cNvSpPr txBox="1"/>
              <p:nvPr/>
            </p:nvSpPr>
            <p:spPr>
              <a:xfrm>
                <a:off x="3891943" y="4529221"/>
                <a:ext cx="1626267" cy="459141"/>
              </a:xfrm>
              <a:prstGeom prst="rect">
                <a:avLst/>
              </a:prstGeom>
              <a:noFill/>
            </p:spPr>
            <p:txBody>
              <a:bodyPr wrap="square" lIns="90000" tIns="90000" rIns="90000" bIns="90000" rtlCol="0" anchor="ctr" anchorCtr="0">
                <a:spAutoFit/>
              </a:bodyPr>
              <a:lstStyle/>
              <a:p>
                <a:pPr>
                  <a:lnSpc>
                    <a:spcPct val="120000"/>
                  </a:lnSpc>
                </a:pPr>
                <a:r>
                  <a:rPr lang="en-US" altLang="zh-CN" sz="1600" b="1" dirty="0">
                    <a:solidFill>
                      <a:schemeClr val="bg1"/>
                    </a:solidFill>
                    <a:latin typeface="阿里巴巴普惠体 Heavy"/>
                    <a:ea typeface="微软雅黑"/>
                    <a:sym typeface="阿里巴巴普惠体 Heavy"/>
                  </a:rPr>
                  <a:t>Add title text</a:t>
                </a:r>
                <a:endParaRPr lang="zh-CN" altLang="en-US" sz="1600" b="1" dirty="0">
                  <a:solidFill>
                    <a:schemeClr val="bg1"/>
                  </a:solidFill>
                  <a:latin typeface="阿里巴巴普惠体 Heavy"/>
                  <a:ea typeface="微软雅黑"/>
                  <a:sym typeface="阿里巴巴普惠体 Heavy"/>
                </a:endParaRPr>
              </a:p>
            </p:txBody>
          </p:sp>
          <p:sp>
            <p:nvSpPr>
              <p:cNvPr id="14" name="矩形 13">
                <a:extLst>
                  <a:ext uri="{FF2B5EF4-FFF2-40B4-BE49-F238E27FC236}">
                    <a16:creationId xmlns:a16="http://schemas.microsoft.com/office/drawing/2014/main" id="{F4BF0B08-0BD4-45EB-B562-DE4875136357}"/>
                  </a:ext>
                </a:extLst>
              </p:cNvPr>
              <p:cNvSpPr/>
              <p:nvPr/>
            </p:nvSpPr>
            <p:spPr>
              <a:xfrm>
                <a:off x="3891943" y="4854229"/>
                <a:ext cx="2098918" cy="411508"/>
              </a:xfrm>
              <a:prstGeom prst="rect">
                <a:avLst/>
              </a:prstGeom>
              <a:no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90000" rIns="90000" bIns="90000" numCol="1" spcCol="0" rtlCol="0" fromWordArt="0" anchor="t" anchorCtr="0" forceAA="0" compatLnSpc="1">
                <a:noAutofit/>
              </a:bodyPr>
              <a:lstStyle/>
              <a:p>
                <a:pPr>
                  <a:lnSpc>
                    <a:spcPct val="120000"/>
                  </a:lnSpc>
                </a:pPr>
                <a:r>
                  <a:rPr lang="en-US" altLang="zh-CN" sz="1200" dirty="0">
                    <a:solidFill>
                      <a:schemeClr val="bg1"/>
                    </a:solidFill>
                    <a:latin typeface="阿里巴巴普惠体 Heavy"/>
                    <a:ea typeface="微软雅黑"/>
                    <a:sym typeface="阿里巴巴普惠体 Heavy"/>
                  </a:rPr>
                  <a:t>Click here to add content, content to match the title. </a:t>
                </a:r>
              </a:p>
            </p:txBody>
          </p:sp>
        </p:grpSp>
      </p:grpSp>
      <p:sp>
        <p:nvSpPr>
          <p:cNvPr id="25" name="文本框 24">
            <a:extLst>
              <a:ext uri="{FF2B5EF4-FFF2-40B4-BE49-F238E27FC236}">
                <a16:creationId xmlns:a16="http://schemas.microsoft.com/office/drawing/2014/main" id="{7FF5E763-5536-43B8-A691-4C539BF1B8E5}"/>
              </a:ext>
            </a:extLst>
          </p:cNvPr>
          <p:cNvSpPr txBox="1"/>
          <p:nvPr/>
        </p:nvSpPr>
        <p:spPr>
          <a:xfrm flipH="1">
            <a:off x="2041814" y="1801203"/>
            <a:ext cx="8678644" cy="49795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20000"/>
              </a:lnSpc>
            </a:pPr>
            <a:r>
              <a:rPr lang="en-US" altLang="zh-CN" sz="2400" b="1" dirty="0">
                <a:solidFill>
                  <a:schemeClr val="bg1"/>
                </a:solidFill>
                <a:latin typeface="阿里巴巴普惠体 Heavy"/>
                <a:ea typeface="微软雅黑"/>
                <a:sym typeface="阿里巴巴普惠体 Heavy"/>
              </a:rPr>
              <a:t>Click here to add content, content to match the title. </a:t>
            </a:r>
            <a:endParaRPr lang="zh-CN" altLang="en-US" sz="2400" b="1" dirty="0">
              <a:solidFill>
                <a:schemeClr val="bg1"/>
              </a:solidFill>
              <a:latin typeface="阿里巴巴普惠体 Heavy"/>
              <a:ea typeface="微软雅黑"/>
              <a:sym typeface="阿里巴巴普惠体 Heavy"/>
            </a:endParaRPr>
          </a:p>
        </p:txBody>
      </p:sp>
      <p:grpSp>
        <p:nvGrpSpPr>
          <p:cNvPr id="26" name="组合 25">
            <a:extLst>
              <a:ext uri="{FF2B5EF4-FFF2-40B4-BE49-F238E27FC236}">
                <a16:creationId xmlns:a16="http://schemas.microsoft.com/office/drawing/2014/main" id="{929C9537-F496-43F3-9E8C-420052F69C15}"/>
              </a:ext>
            </a:extLst>
          </p:cNvPr>
          <p:cNvGrpSpPr/>
          <p:nvPr/>
        </p:nvGrpSpPr>
        <p:grpSpPr>
          <a:xfrm>
            <a:off x="9100459" y="527996"/>
            <a:ext cx="2690555" cy="596232"/>
            <a:chOff x="330198" y="326793"/>
            <a:chExt cx="2690555" cy="596232"/>
          </a:xfrm>
        </p:grpSpPr>
        <p:sp>
          <p:nvSpPr>
            <p:cNvPr id="27" name="矩形 26">
              <a:extLst>
                <a:ext uri="{FF2B5EF4-FFF2-40B4-BE49-F238E27FC236}">
                  <a16:creationId xmlns:a16="http://schemas.microsoft.com/office/drawing/2014/main" id="{1C5404A1-114E-4F6F-9DE2-3BA8759764B4}"/>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8" name="矩形 27">
              <a:extLst>
                <a:ext uri="{FF2B5EF4-FFF2-40B4-BE49-F238E27FC236}">
                  <a16:creationId xmlns:a16="http://schemas.microsoft.com/office/drawing/2014/main" id="{D414466E-02B4-40DC-B397-BDC28DFD2E21}"/>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9" name="矩形 28">
              <a:extLst>
                <a:ext uri="{FF2B5EF4-FFF2-40B4-BE49-F238E27FC236}">
                  <a16:creationId xmlns:a16="http://schemas.microsoft.com/office/drawing/2014/main" id="{3CF403A4-E2C2-4E6D-8DB8-C53E39140B8A}"/>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3974451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4AA39DE-A533-4850-AF39-0453A7A46491}"/>
              </a:ext>
            </a:extLst>
          </p:cNvPr>
          <p:cNvSpPr/>
          <p:nvPr/>
        </p:nvSpPr>
        <p:spPr>
          <a:xfrm>
            <a:off x="1505586" y="3893185"/>
            <a:ext cx="4319905" cy="173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7" name="矩形 6">
            <a:extLst>
              <a:ext uri="{FF2B5EF4-FFF2-40B4-BE49-F238E27FC236}">
                <a16:creationId xmlns:a16="http://schemas.microsoft.com/office/drawing/2014/main" id="{85AB2284-F033-48E4-971C-4303AA42DADA}"/>
              </a:ext>
            </a:extLst>
          </p:cNvPr>
          <p:cNvSpPr/>
          <p:nvPr/>
        </p:nvSpPr>
        <p:spPr>
          <a:xfrm>
            <a:off x="1505586" y="3893185"/>
            <a:ext cx="2592071" cy="173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8" name="椭圆 7">
            <a:extLst>
              <a:ext uri="{FF2B5EF4-FFF2-40B4-BE49-F238E27FC236}">
                <a16:creationId xmlns:a16="http://schemas.microsoft.com/office/drawing/2014/main" id="{392BA412-6058-4799-B788-E07BFDBAE3B8}"/>
              </a:ext>
            </a:extLst>
          </p:cNvPr>
          <p:cNvSpPr/>
          <p:nvPr/>
        </p:nvSpPr>
        <p:spPr>
          <a:xfrm>
            <a:off x="1113790" y="3592195"/>
            <a:ext cx="783591" cy="783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60%</a:t>
            </a:r>
          </a:p>
        </p:txBody>
      </p:sp>
      <p:sp>
        <p:nvSpPr>
          <p:cNvPr id="9" name="矩形 8">
            <a:extLst>
              <a:ext uri="{FF2B5EF4-FFF2-40B4-BE49-F238E27FC236}">
                <a16:creationId xmlns:a16="http://schemas.microsoft.com/office/drawing/2014/main" id="{32D28298-BC4A-4C56-BDAC-AA446635C4CE}"/>
              </a:ext>
            </a:extLst>
          </p:cNvPr>
          <p:cNvSpPr/>
          <p:nvPr/>
        </p:nvSpPr>
        <p:spPr>
          <a:xfrm flipH="1">
            <a:off x="6356352" y="3893185"/>
            <a:ext cx="4319905" cy="173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0" name="矩形 9">
            <a:extLst>
              <a:ext uri="{FF2B5EF4-FFF2-40B4-BE49-F238E27FC236}">
                <a16:creationId xmlns:a16="http://schemas.microsoft.com/office/drawing/2014/main" id="{AAF3B534-F0E2-4925-817A-01C599C820F0}"/>
              </a:ext>
            </a:extLst>
          </p:cNvPr>
          <p:cNvSpPr/>
          <p:nvPr/>
        </p:nvSpPr>
        <p:spPr>
          <a:xfrm flipH="1">
            <a:off x="7652386" y="3893185"/>
            <a:ext cx="3023871" cy="173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1" name="椭圆 10">
            <a:extLst>
              <a:ext uri="{FF2B5EF4-FFF2-40B4-BE49-F238E27FC236}">
                <a16:creationId xmlns:a16="http://schemas.microsoft.com/office/drawing/2014/main" id="{752D8A3A-09F2-461B-989A-9BFCE80AAF49}"/>
              </a:ext>
            </a:extLst>
          </p:cNvPr>
          <p:cNvSpPr/>
          <p:nvPr/>
        </p:nvSpPr>
        <p:spPr>
          <a:xfrm flipH="1">
            <a:off x="10284461" y="3592195"/>
            <a:ext cx="783591" cy="783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70%</a:t>
            </a:r>
          </a:p>
        </p:txBody>
      </p:sp>
      <p:sp>
        <p:nvSpPr>
          <p:cNvPr id="12" name="矩形 11">
            <a:extLst>
              <a:ext uri="{FF2B5EF4-FFF2-40B4-BE49-F238E27FC236}">
                <a16:creationId xmlns:a16="http://schemas.microsoft.com/office/drawing/2014/main" id="{BCD6D1F7-FE69-4EBA-A298-2C8B32753636}"/>
              </a:ext>
            </a:extLst>
          </p:cNvPr>
          <p:cNvSpPr/>
          <p:nvPr/>
        </p:nvSpPr>
        <p:spPr>
          <a:xfrm>
            <a:off x="1505586" y="5567045"/>
            <a:ext cx="4319905" cy="173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3" name="矩形 12">
            <a:extLst>
              <a:ext uri="{FF2B5EF4-FFF2-40B4-BE49-F238E27FC236}">
                <a16:creationId xmlns:a16="http://schemas.microsoft.com/office/drawing/2014/main" id="{C0A7BAB1-CE61-40B5-BFB3-9E8FCC01DDEB}"/>
              </a:ext>
            </a:extLst>
          </p:cNvPr>
          <p:cNvSpPr/>
          <p:nvPr/>
        </p:nvSpPr>
        <p:spPr>
          <a:xfrm>
            <a:off x="1505586" y="5567045"/>
            <a:ext cx="3455671" cy="173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4" name="椭圆 13">
            <a:extLst>
              <a:ext uri="{FF2B5EF4-FFF2-40B4-BE49-F238E27FC236}">
                <a16:creationId xmlns:a16="http://schemas.microsoft.com/office/drawing/2014/main" id="{941E8280-52F7-4DF9-AFB2-37706ED76466}"/>
              </a:ext>
            </a:extLst>
          </p:cNvPr>
          <p:cNvSpPr/>
          <p:nvPr/>
        </p:nvSpPr>
        <p:spPr>
          <a:xfrm>
            <a:off x="1113790" y="5266055"/>
            <a:ext cx="783591" cy="783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80%</a:t>
            </a:r>
          </a:p>
        </p:txBody>
      </p:sp>
      <p:sp>
        <p:nvSpPr>
          <p:cNvPr id="15" name="矩形 14">
            <a:extLst>
              <a:ext uri="{FF2B5EF4-FFF2-40B4-BE49-F238E27FC236}">
                <a16:creationId xmlns:a16="http://schemas.microsoft.com/office/drawing/2014/main" id="{6D851089-87FD-4AB7-BEF3-16C333F883AC}"/>
              </a:ext>
            </a:extLst>
          </p:cNvPr>
          <p:cNvSpPr/>
          <p:nvPr/>
        </p:nvSpPr>
        <p:spPr>
          <a:xfrm flipH="1">
            <a:off x="6356352" y="5567045"/>
            <a:ext cx="4319905" cy="1739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16" name="矩形 15">
            <a:extLst>
              <a:ext uri="{FF2B5EF4-FFF2-40B4-BE49-F238E27FC236}">
                <a16:creationId xmlns:a16="http://schemas.microsoft.com/office/drawing/2014/main" id="{8FF4E917-AE28-4A60-9E27-3E8003B10AD5}"/>
              </a:ext>
            </a:extLst>
          </p:cNvPr>
          <p:cNvSpPr/>
          <p:nvPr/>
        </p:nvSpPr>
        <p:spPr>
          <a:xfrm flipH="1">
            <a:off x="6788152" y="5567045"/>
            <a:ext cx="3888105" cy="1739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7" name="椭圆 16">
            <a:extLst>
              <a:ext uri="{FF2B5EF4-FFF2-40B4-BE49-F238E27FC236}">
                <a16:creationId xmlns:a16="http://schemas.microsoft.com/office/drawing/2014/main" id="{5895671C-D6E0-4DEA-93F6-49BF9D1F1607}"/>
              </a:ext>
            </a:extLst>
          </p:cNvPr>
          <p:cNvSpPr/>
          <p:nvPr/>
        </p:nvSpPr>
        <p:spPr>
          <a:xfrm flipH="1">
            <a:off x="10284461" y="5266055"/>
            <a:ext cx="783591" cy="7835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90%</a:t>
            </a:r>
          </a:p>
        </p:txBody>
      </p:sp>
      <p:grpSp>
        <p:nvGrpSpPr>
          <p:cNvPr id="18" name="组合 17">
            <a:extLst>
              <a:ext uri="{FF2B5EF4-FFF2-40B4-BE49-F238E27FC236}">
                <a16:creationId xmlns:a16="http://schemas.microsoft.com/office/drawing/2014/main" id="{F174271B-25F8-4036-B032-32F00668E3AD}"/>
              </a:ext>
            </a:extLst>
          </p:cNvPr>
          <p:cNvGrpSpPr/>
          <p:nvPr/>
        </p:nvGrpSpPr>
        <p:grpSpPr>
          <a:xfrm>
            <a:off x="2014220" y="3484880"/>
            <a:ext cx="8153400" cy="2476500"/>
            <a:chOff x="2019300" y="2849880"/>
            <a:chExt cx="8153400" cy="2476500"/>
          </a:xfrm>
        </p:grpSpPr>
        <p:cxnSp>
          <p:nvCxnSpPr>
            <p:cNvPr id="19" name="直接连接符 18">
              <a:extLst>
                <a:ext uri="{FF2B5EF4-FFF2-40B4-BE49-F238E27FC236}">
                  <a16:creationId xmlns:a16="http://schemas.microsoft.com/office/drawing/2014/main" id="{0212F1DC-931B-4CFF-BBC0-3F7E974C5B5F}"/>
                </a:ext>
              </a:extLst>
            </p:cNvPr>
            <p:cNvCxnSpPr/>
            <p:nvPr/>
          </p:nvCxnSpPr>
          <p:spPr>
            <a:xfrm>
              <a:off x="2019300" y="4117806"/>
              <a:ext cx="8153400" cy="0"/>
            </a:xfrm>
            <a:prstGeom prst="line">
              <a:avLst/>
            </a:prstGeom>
            <a:ln w="9525">
              <a:solidFill>
                <a:srgbClr val="CCB583">
                  <a:alpha val="40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26F7DA7C-F2B3-463F-A273-0149B51DDFA9}"/>
                </a:ext>
              </a:extLst>
            </p:cNvPr>
            <p:cNvCxnSpPr/>
            <p:nvPr/>
          </p:nvCxnSpPr>
          <p:spPr>
            <a:xfrm>
              <a:off x="6096000" y="2849880"/>
              <a:ext cx="0" cy="2476500"/>
            </a:xfrm>
            <a:prstGeom prst="line">
              <a:avLst/>
            </a:prstGeom>
            <a:ln w="9525">
              <a:solidFill>
                <a:srgbClr val="CCB583">
                  <a:alpha val="40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1" name="文本框 20">
            <a:extLst>
              <a:ext uri="{FF2B5EF4-FFF2-40B4-BE49-F238E27FC236}">
                <a16:creationId xmlns:a16="http://schemas.microsoft.com/office/drawing/2014/main" id="{54142B67-6464-4FCA-A7C5-1C48DBED29AC}"/>
              </a:ext>
            </a:extLst>
          </p:cNvPr>
          <p:cNvSpPr txBox="1"/>
          <p:nvPr/>
        </p:nvSpPr>
        <p:spPr>
          <a:xfrm>
            <a:off x="2019936" y="3494407"/>
            <a:ext cx="3590925" cy="337185"/>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2" name="文本框 21">
            <a:extLst>
              <a:ext uri="{FF2B5EF4-FFF2-40B4-BE49-F238E27FC236}">
                <a16:creationId xmlns:a16="http://schemas.microsoft.com/office/drawing/2014/main" id="{43726DED-D01D-48B3-8D70-7F42182507E7}"/>
              </a:ext>
            </a:extLst>
          </p:cNvPr>
          <p:cNvSpPr txBox="1"/>
          <p:nvPr/>
        </p:nvSpPr>
        <p:spPr>
          <a:xfrm>
            <a:off x="2019936" y="5116832"/>
            <a:ext cx="3590925" cy="337185"/>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3" name="文本框 22">
            <a:extLst>
              <a:ext uri="{FF2B5EF4-FFF2-40B4-BE49-F238E27FC236}">
                <a16:creationId xmlns:a16="http://schemas.microsoft.com/office/drawing/2014/main" id="{594C8B6F-B632-4F79-85F9-790148FEF991}"/>
              </a:ext>
            </a:extLst>
          </p:cNvPr>
          <p:cNvSpPr txBox="1"/>
          <p:nvPr/>
        </p:nvSpPr>
        <p:spPr>
          <a:xfrm>
            <a:off x="6508750" y="3494407"/>
            <a:ext cx="3658871" cy="337185"/>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4" name="文本框 23">
            <a:extLst>
              <a:ext uri="{FF2B5EF4-FFF2-40B4-BE49-F238E27FC236}">
                <a16:creationId xmlns:a16="http://schemas.microsoft.com/office/drawing/2014/main" id="{9BEFF2B7-3E14-4444-A6BC-2EE8DB7A328D}"/>
              </a:ext>
            </a:extLst>
          </p:cNvPr>
          <p:cNvSpPr txBox="1"/>
          <p:nvPr/>
        </p:nvSpPr>
        <p:spPr>
          <a:xfrm>
            <a:off x="6509385" y="5116832"/>
            <a:ext cx="3590925" cy="337185"/>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sz="16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25" name="文本框 24">
            <a:extLst>
              <a:ext uri="{FF2B5EF4-FFF2-40B4-BE49-F238E27FC236}">
                <a16:creationId xmlns:a16="http://schemas.microsoft.com/office/drawing/2014/main" id="{74670A97-DBAF-4792-97CB-9505A4CE52EB}"/>
              </a:ext>
            </a:extLst>
          </p:cNvPr>
          <p:cNvSpPr txBox="1"/>
          <p:nvPr/>
        </p:nvSpPr>
        <p:spPr>
          <a:xfrm>
            <a:off x="1130937" y="2035810"/>
            <a:ext cx="9843135" cy="613694"/>
          </a:xfrm>
          <a:prstGeom prst="rect">
            <a:avLst/>
          </a:prstGeom>
          <a:noFill/>
        </p:spPr>
        <p:txBody>
          <a:bodyPr wrap="square" rtlCol="0">
            <a:spAutoFit/>
          </a:bodyPr>
          <a:lstStyle/>
          <a:p>
            <a:pPr algn="l">
              <a:lnSpc>
                <a:spcPct val="150000"/>
              </a:lnSpc>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r>
              <a:rPr lang="en-US" sz="1200" dirty="0" err="1">
                <a:solidFill>
                  <a:schemeClr val="bg1"/>
                </a:solidFill>
                <a:latin typeface="阿里巴巴普惠体 Heavy"/>
                <a:ea typeface="微软雅黑"/>
                <a:cs typeface="思源黑体 CN Bold" panose="020B0800000000000000" pitchFamily="34" charset="-122"/>
                <a:sym typeface="阿里巴巴普惠体 Heavy"/>
              </a:rPr>
              <a:t>here.</a:t>
            </a:r>
            <a:r>
              <a:rPr lang="en-US" altLang="zh-CN" sz="1200" dirty="0" err="1">
                <a:solidFill>
                  <a:schemeClr val="bg1"/>
                </a:solidFill>
                <a:latin typeface="阿里巴巴普惠体 Heavy"/>
                <a:ea typeface="微软雅黑"/>
                <a:cs typeface="思源黑体 CN Bold" panose="020B0800000000000000" pitchFamily="34" charset="-122"/>
                <a:sym typeface="阿里巴巴普惠体 Heavy"/>
              </a:rPr>
              <a:t>Click</a:t>
            </a: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 here to add content, content to match the title. Click here to add content, content to match the title. </a:t>
            </a:r>
          </a:p>
        </p:txBody>
      </p:sp>
      <p:sp>
        <p:nvSpPr>
          <p:cNvPr id="26" name="矩形 25">
            <a:extLst>
              <a:ext uri="{FF2B5EF4-FFF2-40B4-BE49-F238E27FC236}">
                <a16:creationId xmlns:a16="http://schemas.microsoft.com/office/drawing/2014/main" id="{19C8EA6D-ED2A-4F4E-9BD3-E956720D4EFF}"/>
              </a:ext>
            </a:extLst>
          </p:cNvPr>
          <p:cNvSpPr/>
          <p:nvPr/>
        </p:nvSpPr>
        <p:spPr>
          <a:xfrm>
            <a:off x="1151889" y="1517016"/>
            <a:ext cx="2209800" cy="405765"/>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7" name="文本框 26">
            <a:extLst>
              <a:ext uri="{FF2B5EF4-FFF2-40B4-BE49-F238E27FC236}">
                <a16:creationId xmlns:a16="http://schemas.microsoft.com/office/drawing/2014/main" id="{BC96A147-3BCE-4BE4-91BA-C45FE254D884}"/>
              </a:ext>
            </a:extLst>
          </p:cNvPr>
          <p:cNvSpPr txBox="1"/>
          <p:nvPr/>
        </p:nvSpPr>
        <p:spPr>
          <a:xfrm>
            <a:off x="1263016" y="1541780"/>
            <a:ext cx="2098675" cy="338554"/>
          </a:xfrm>
          <a:prstGeom prst="rect">
            <a:avLst/>
          </a:prstGeom>
          <a:noFill/>
        </p:spPr>
        <p:txBody>
          <a:bodyPr wrap="square" rtlCol="0">
            <a:spAutoFit/>
          </a:bodyPr>
          <a:lstStyle/>
          <a:p>
            <a:r>
              <a:rPr lang="en-US" altLang="zh-CN" sz="1600" dirty="0">
                <a:solidFill>
                  <a:schemeClr val="bg1"/>
                </a:solidFill>
                <a:latin typeface="阿里巴巴普惠体 Heavy"/>
                <a:ea typeface="微软雅黑"/>
                <a:cs typeface="思源黑体 CN Normal" panose="020B0400000000000000" charset="-122"/>
                <a:sym typeface="阿里巴巴普惠体 Heavy"/>
              </a:rPr>
              <a:t>Add title text</a:t>
            </a:r>
          </a:p>
        </p:txBody>
      </p:sp>
      <p:grpSp>
        <p:nvGrpSpPr>
          <p:cNvPr id="28" name="组合 27">
            <a:extLst>
              <a:ext uri="{FF2B5EF4-FFF2-40B4-BE49-F238E27FC236}">
                <a16:creationId xmlns:a16="http://schemas.microsoft.com/office/drawing/2014/main" id="{6758BEC2-9F7F-4A54-AD49-87DA651B350B}"/>
              </a:ext>
            </a:extLst>
          </p:cNvPr>
          <p:cNvGrpSpPr/>
          <p:nvPr/>
        </p:nvGrpSpPr>
        <p:grpSpPr>
          <a:xfrm>
            <a:off x="9100459" y="527996"/>
            <a:ext cx="2690555" cy="596232"/>
            <a:chOff x="330198" y="326793"/>
            <a:chExt cx="2690555" cy="596232"/>
          </a:xfrm>
        </p:grpSpPr>
        <p:sp>
          <p:nvSpPr>
            <p:cNvPr id="29" name="矩形 28">
              <a:extLst>
                <a:ext uri="{FF2B5EF4-FFF2-40B4-BE49-F238E27FC236}">
                  <a16:creationId xmlns:a16="http://schemas.microsoft.com/office/drawing/2014/main" id="{65B0F730-B06F-4940-9996-010DA49ED8EC}"/>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30" name="矩形 29">
              <a:extLst>
                <a:ext uri="{FF2B5EF4-FFF2-40B4-BE49-F238E27FC236}">
                  <a16:creationId xmlns:a16="http://schemas.microsoft.com/office/drawing/2014/main" id="{9DEEEC9B-F434-425E-B40B-86E936B0AE50}"/>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31" name="矩形 30">
              <a:extLst>
                <a:ext uri="{FF2B5EF4-FFF2-40B4-BE49-F238E27FC236}">
                  <a16:creationId xmlns:a16="http://schemas.microsoft.com/office/drawing/2014/main" id="{9BC67343-1705-42B8-BB2A-A255240C6124}"/>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42566208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ppt_x"/>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additive="base">
                                        <p:cTn id="69" dur="500" fill="hold"/>
                                        <p:tgtEl>
                                          <p:spTgt spid="22"/>
                                        </p:tgtEl>
                                        <p:attrNameLst>
                                          <p:attrName>ppt_x</p:attrName>
                                        </p:attrNameLst>
                                      </p:cBhvr>
                                      <p:tavLst>
                                        <p:tav tm="0">
                                          <p:val>
                                            <p:strVal val="#ppt_x"/>
                                          </p:val>
                                        </p:tav>
                                        <p:tav tm="100000">
                                          <p:val>
                                            <p:strVal val="#ppt_x"/>
                                          </p:val>
                                        </p:tav>
                                      </p:tavLst>
                                    </p:anim>
                                    <p:anim calcmode="lin" valueType="num">
                                      <p:cBhvr additive="base">
                                        <p:cTn id="70" dur="500" fill="hold"/>
                                        <p:tgtEl>
                                          <p:spTgt spid="2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additive="base">
                                        <p:cTn id="73" dur="500" fill="hold"/>
                                        <p:tgtEl>
                                          <p:spTgt spid="23"/>
                                        </p:tgtEl>
                                        <p:attrNameLst>
                                          <p:attrName>ppt_x</p:attrName>
                                        </p:attrNameLst>
                                      </p:cBhvr>
                                      <p:tavLst>
                                        <p:tav tm="0">
                                          <p:val>
                                            <p:strVal val="#ppt_x"/>
                                          </p:val>
                                        </p:tav>
                                        <p:tav tm="100000">
                                          <p:val>
                                            <p:strVal val="#ppt_x"/>
                                          </p:val>
                                        </p:tav>
                                      </p:tavLst>
                                    </p:anim>
                                    <p:anim calcmode="lin" valueType="num">
                                      <p:cBhvr additive="base">
                                        <p:cTn id="74" dur="500" fill="hold"/>
                                        <p:tgtEl>
                                          <p:spTgt spid="2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ppt_x"/>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ppt_x"/>
                                          </p:val>
                                        </p:tav>
                                        <p:tav tm="100000">
                                          <p:val>
                                            <p:strVal val="#ppt_x"/>
                                          </p:val>
                                        </p:tav>
                                      </p:tavLst>
                                    </p:anim>
                                    <p:anim calcmode="lin" valueType="num">
                                      <p:cBhvr additive="base">
                                        <p:cTn id="86" dur="500" fill="hold"/>
                                        <p:tgtEl>
                                          <p:spTgt spid="26"/>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p:bldP spid="22" grpId="0"/>
      <p:bldP spid="23" grpId="0"/>
      <p:bldP spid="24" grpId="0"/>
      <p:bldP spid="25"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CFF7F70-9B22-4C3E-AF00-CC6B47A1CA67}"/>
              </a:ext>
            </a:extLst>
          </p:cNvPr>
          <p:cNvSpPr/>
          <p:nvPr/>
        </p:nvSpPr>
        <p:spPr>
          <a:xfrm>
            <a:off x="0" y="6642100"/>
            <a:ext cx="12192000" cy="215900"/>
          </a:xfrm>
          <a:prstGeom prst="rect">
            <a:avLst/>
          </a:prstGeom>
          <a:solidFill>
            <a:srgbClr val="11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cs typeface="思源黑体 CN Normal" panose="020B0400000000000000" charset="-122"/>
              <a:sym typeface="阿里巴巴普惠体 Heavy"/>
            </a:endParaRPr>
          </a:p>
        </p:txBody>
      </p:sp>
      <p:sp>
        <p:nvSpPr>
          <p:cNvPr id="7" name="Oval 3">
            <a:extLst>
              <a:ext uri="{FF2B5EF4-FFF2-40B4-BE49-F238E27FC236}">
                <a16:creationId xmlns:a16="http://schemas.microsoft.com/office/drawing/2014/main" id="{1541F7F8-3D57-4451-A698-D5BC3330AE02}"/>
              </a:ext>
            </a:extLst>
          </p:cNvPr>
          <p:cNvSpPr>
            <a:spLocks noChangeArrowheads="1"/>
          </p:cNvSpPr>
          <p:nvPr/>
        </p:nvSpPr>
        <p:spPr bwMode="gray">
          <a:xfrm>
            <a:off x="4556126" y="4425950"/>
            <a:ext cx="3765551" cy="883920"/>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a14="http://schemas.microsoft.com/office/drawing/2010/main" w="3175">
                <a:solidFill>
                  <a:schemeClr val="tx1"/>
                </a:solidFill>
                <a:rou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8" name="Oval 4">
            <a:extLst>
              <a:ext uri="{FF2B5EF4-FFF2-40B4-BE49-F238E27FC236}">
                <a16:creationId xmlns:a16="http://schemas.microsoft.com/office/drawing/2014/main" id="{1370851C-BCFB-4DFF-80BC-670144C20342}"/>
              </a:ext>
            </a:extLst>
          </p:cNvPr>
          <p:cNvSpPr>
            <a:spLocks noChangeArrowheads="1"/>
          </p:cNvSpPr>
          <p:nvPr/>
        </p:nvSpPr>
        <p:spPr bwMode="gray">
          <a:xfrm rot="20601703">
            <a:off x="4065271" y="3017522"/>
            <a:ext cx="3900805" cy="2011045"/>
          </a:xfrm>
          <a:prstGeom prst="ellipse">
            <a:avLst/>
          </a:prstGeom>
          <a:solidFill>
            <a:schemeClr val="bg2">
              <a:lumMod val="85000"/>
            </a:schemeClr>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9" name="Oval 5">
            <a:extLst>
              <a:ext uri="{FF2B5EF4-FFF2-40B4-BE49-F238E27FC236}">
                <a16:creationId xmlns:a16="http://schemas.microsoft.com/office/drawing/2014/main" id="{7F58E921-DE2F-4A28-B3AF-38FE0071804E}"/>
              </a:ext>
            </a:extLst>
          </p:cNvPr>
          <p:cNvSpPr>
            <a:spLocks noChangeArrowheads="1"/>
          </p:cNvSpPr>
          <p:nvPr/>
        </p:nvSpPr>
        <p:spPr bwMode="gray">
          <a:xfrm rot="20601703">
            <a:off x="4122421" y="2922272"/>
            <a:ext cx="3765551" cy="1948815"/>
          </a:xfrm>
          <a:prstGeom prst="ellipse">
            <a:avLst/>
          </a:prstGeom>
          <a:solidFill>
            <a:schemeClr val="bg2">
              <a:lumMod val="75000"/>
            </a:schemeClr>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0" name="Arc 6">
            <a:extLst>
              <a:ext uri="{FF2B5EF4-FFF2-40B4-BE49-F238E27FC236}">
                <a16:creationId xmlns:a16="http://schemas.microsoft.com/office/drawing/2014/main" id="{C1DAA376-4259-4C9D-834E-95DB90AA3630}"/>
              </a:ext>
            </a:extLst>
          </p:cNvPr>
          <p:cNvSpPr/>
          <p:nvPr/>
        </p:nvSpPr>
        <p:spPr bwMode="gray">
          <a:xfrm rot="20601703">
            <a:off x="5902960" y="2835275"/>
            <a:ext cx="1929131" cy="1311275"/>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solidFill>
            <a:schemeClr val="accent1"/>
          </a:solidFill>
          <a:ln>
            <a:noFill/>
          </a:ln>
          <a:effectLst/>
        </p:spPr>
        <p:txBody>
          <a:bodyPr wrap="none" anchor="ctr"/>
          <a:lstStyle/>
          <a:p>
            <a:pPr>
              <a:defRPr/>
            </a:pP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1" name="Arc 7">
            <a:extLst>
              <a:ext uri="{FF2B5EF4-FFF2-40B4-BE49-F238E27FC236}">
                <a16:creationId xmlns:a16="http://schemas.microsoft.com/office/drawing/2014/main" id="{4C598BFA-E811-41A0-8A37-671BFC8407CB}"/>
              </a:ext>
            </a:extLst>
          </p:cNvPr>
          <p:cNvSpPr/>
          <p:nvPr/>
        </p:nvSpPr>
        <p:spPr bwMode="gray">
          <a:xfrm rot="20601703" flipH="1">
            <a:off x="4269741" y="4086225"/>
            <a:ext cx="2221231" cy="98425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solidFill>
            <a:srgbClr val="11111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2" name="Arc 8">
            <a:extLst>
              <a:ext uri="{FF2B5EF4-FFF2-40B4-BE49-F238E27FC236}">
                <a16:creationId xmlns:a16="http://schemas.microsoft.com/office/drawing/2014/main" id="{D0A842F8-EE65-443A-93CC-BBF04CE40972}"/>
              </a:ext>
            </a:extLst>
          </p:cNvPr>
          <p:cNvSpPr/>
          <p:nvPr/>
        </p:nvSpPr>
        <p:spPr bwMode="gray">
          <a:xfrm rot="20601703">
            <a:off x="4951730" y="2865120"/>
            <a:ext cx="2185671" cy="946150"/>
          </a:xfrm>
          <a:custGeom>
            <a:avLst/>
            <a:gdLst>
              <a:gd name="G0" fmla="+- 9843 0 0"/>
              <a:gd name="G1" fmla="+- 21600 0 0"/>
              <a:gd name="G2" fmla="+- 21600 0 0"/>
              <a:gd name="T0" fmla="*/ 0 w 24549"/>
              <a:gd name="T1" fmla="*/ 2373 h 21600"/>
              <a:gd name="T2" fmla="*/ 24549 w 24549"/>
              <a:gd name="T3" fmla="*/ 5780 h 21600"/>
              <a:gd name="T4" fmla="*/ 9843 w 24549"/>
              <a:gd name="T5" fmla="*/ 21600 h 21600"/>
            </a:gdLst>
            <a:ahLst/>
            <a:cxnLst>
              <a:cxn ang="0">
                <a:pos x="T0" y="T1"/>
              </a:cxn>
              <a:cxn ang="0">
                <a:pos x="T2" y="T3"/>
              </a:cxn>
              <a:cxn ang="0">
                <a:pos x="T4" y="T5"/>
              </a:cxn>
            </a:cxnLst>
            <a:rect l="0" t="0" r="r" b="b"/>
            <a:pathLst>
              <a:path w="24549" h="21600" fill="none" extrusionOk="0">
                <a:moveTo>
                  <a:pt x="0" y="2373"/>
                </a:moveTo>
                <a:cubicBezTo>
                  <a:pt x="3046" y="813"/>
                  <a:pt x="6420" y="-1"/>
                  <a:pt x="9843" y="0"/>
                </a:cubicBezTo>
                <a:cubicBezTo>
                  <a:pt x="15299" y="0"/>
                  <a:pt x="20553" y="2064"/>
                  <a:pt x="24549" y="5779"/>
                </a:cubicBezTo>
              </a:path>
              <a:path w="24549" h="21600" stroke="0" extrusionOk="0">
                <a:moveTo>
                  <a:pt x="0" y="2373"/>
                </a:moveTo>
                <a:cubicBezTo>
                  <a:pt x="3046" y="813"/>
                  <a:pt x="6420" y="-1"/>
                  <a:pt x="9843" y="0"/>
                </a:cubicBezTo>
                <a:cubicBezTo>
                  <a:pt x="15299" y="0"/>
                  <a:pt x="20553" y="2064"/>
                  <a:pt x="24549" y="5779"/>
                </a:cubicBezTo>
                <a:lnTo>
                  <a:pt x="9843" y="21600"/>
                </a:lnTo>
                <a:close/>
              </a:path>
            </a:pathLst>
          </a:custGeom>
          <a:solidFill>
            <a:srgbClr val="111111"/>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3" name="Arc 9">
            <a:extLst>
              <a:ext uri="{FF2B5EF4-FFF2-40B4-BE49-F238E27FC236}">
                <a16:creationId xmlns:a16="http://schemas.microsoft.com/office/drawing/2014/main" id="{4705D969-96A2-43DD-BAD5-AC057502E710}"/>
              </a:ext>
            </a:extLst>
          </p:cNvPr>
          <p:cNvSpPr/>
          <p:nvPr/>
        </p:nvSpPr>
        <p:spPr bwMode="gray">
          <a:xfrm rot="20601703" flipH="1">
            <a:off x="4037331" y="3261995"/>
            <a:ext cx="1929765" cy="1377950"/>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solidFill>
            <a:schemeClr val="accent1"/>
          </a:solidFill>
          <a:ln>
            <a:noFill/>
          </a:ln>
          <a:effectLst/>
        </p:spPr>
        <p:txBody>
          <a:bodyPr wrap="none" anchor="ctr"/>
          <a:lstStyle/>
          <a:p>
            <a:pPr>
              <a:defRPr/>
            </a:pP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4" name="Oval 13">
            <a:extLst>
              <a:ext uri="{FF2B5EF4-FFF2-40B4-BE49-F238E27FC236}">
                <a16:creationId xmlns:a16="http://schemas.microsoft.com/office/drawing/2014/main" id="{4B108910-68DC-433C-AA2E-82E10004168A}"/>
              </a:ext>
            </a:extLst>
          </p:cNvPr>
          <p:cNvSpPr>
            <a:spLocks noChangeArrowheads="1"/>
          </p:cNvSpPr>
          <p:nvPr/>
        </p:nvSpPr>
        <p:spPr bwMode="gray">
          <a:xfrm rot="20601703">
            <a:off x="5092701" y="3385822"/>
            <a:ext cx="1824355" cy="893445"/>
          </a:xfrm>
          <a:prstGeom prst="ellipse">
            <a:avLst/>
          </a:prstGeom>
          <a:gradFill rotWithShape="0">
            <a:gsLst>
              <a:gs pos="0">
                <a:srgbClr val="000000"/>
              </a:gs>
              <a:gs pos="50000">
                <a:srgbClr val="C1C1C1"/>
              </a:gs>
              <a:gs pos="100000">
                <a:srgbClr val="00000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5" name="Text Box 14">
            <a:extLst>
              <a:ext uri="{FF2B5EF4-FFF2-40B4-BE49-F238E27FC236}">
                <a16:creationId xmlns:a16="http://schemas.microsoft.com/office/drawing/2014/main" id="{EC9253EE-9B7C-4B56-8809-337FF9F6851B}"/>
              </a:ext>
            </a:extLst>
          </p:cNvPr>
          <p:cNvSpPr txBox="1">
            <a:spLocks noChangeArrowheads="1"/>
          </p:cNvSpPr>
          <p:nvPr/>
        </p:nvSpPr>
        <p:spPr bwMode="gray">
          <a:xfrm>
            <a:off x="4411575" y="3887471"/>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29</a:t>
            </a:r>
            <a:r>
              <a:rPr lang="en-US" altLang="zh-CN" sz="1200" dirty="0">
                <a:solidFill>
                  <a:schemeClr val="bg1"/>
                </a:solidFill>
                <a:latin typeface="阿里巴巴普惠体 Heavy"/>
                <a:ea typeface="微软雅黑"/>
                <a:cs typeface="思源黑体 CN Normal" panose="020B0400000000000000" charset="-122"/>
                <a:sym typeface="阿里巴巴普惠体 Heavy"/>
              </a:rPr>
              <a:t>%</a:t>
            </a:r>
          </a:p>
        </p:txBody>
      </p:sp>
      <p:sp>
        <p:nvSpPr>
          <p:cNvPr id="16" name="Freeform 19">
            <a:extLst>
              <a:ext uri="{FF2B5EF4-FFF2-40B4-BE49-F238E27FC236}">
                <a16:creationId xmlns:a16="http://schemas.microsoft.com/office/drawing/2014/main" id="{6D79736D-33EE-4850-846E-E58BD7EC0B4B}"/>
              </a:ext>
            </a:extLst>
          </p:cNvPr>
          <p:cNvSpPr/>
          <p:nvPr/>
        </p:nvSpPr>
        <p:spPr bwMode="gray">
          <a:xfrm>
            <a:off x="6083301" y="4234817"/>
            <a:ext cx="584835" cy="719455"/>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2">
              <a:alpha val="50195"/>
            </a:schemeClr>
          </a:solidFill>
          <a:ln>
            <a:noFill/>
          </a:ln>
          <a:effectLst/>
          <a:extLst>
            <a:ext uri="{91240B29-F687-4F45-9708-019B960494DF}">
              <a14:hiddenLine xmlns:a14="http://schemas.microsoft.com/office/drawing/2010/main" w="9525">
                <a:solidFill>
                  <a:schemeClr val="tx1"/>
                </a:solidFill>
                <a:prstDash val="solid"/>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7" name="Oval 20">
            <a:extLst>
              <a:ext uri="{FF2B5EF4-FFF2-40B4-BE49-F238E27FC236}">
                <a16:creationId xmlns:a16="http://schemas.microsoft.com/office/drawing/2014/main" id="{AA01E953-1F91-4BD5-8AB8-85D72CFF115A}"/>
              </a:ext>
            </a:extLst>
          </p:cNvPr>
          <p:cNvSpPr>
            <a:spLocks noChangeArrowheads="1"/>
          </p:cNvSpPr>
          <p:nvPr/>
        </p:nvSpPr>
        <p:spPr bwMode="gray">
          <a:xfrm rot="20601703">
            <a:off x="5161282" y="3554097"/>
            <a:ext cx="1750695" cy="727075"/>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grpSp>
        <p:nvGrpSpPr>
          <p:cNvPr id="18" name="PA-620-620419-Rocket launch-445312">
            <a:extLst>
              <a:ext uri="{FF2B5EF4-FFF2-40B4-BE49-F238E27FC236}">
                <a16:creationId xmlns:a16="http://schemas.microsoft.com/office/drawing/2014/main" id="{48136160-BD21-4CCF-80E4-FAF2EF3B8D56}"/>
              </a:ext>
            </a:extLst>
          </p:cNvPr>
          <p:cNvGrpSpPr/>
          <p:nvPr>
            <p:custDataLst>
              <p:tags r:id="rId1"/>
            </p:custDataLst>
          </p:nvPr>
        </p:nvGrpSpPr>
        <p:grpSpPr>
          <a:xfrm>
            <a:off x="5530215" y="1883412"/>
            <a:ext cx="873760" cy="2383155"/>
            <a:chOff x="3372357" y="10379698"/>
            <a:chExt cx="873841" cy="1528246"/>
          </a:xfrm>
          <a:solidFill>
            <a:schemeClr val="accent1"/>
          </a:solidFill>
        </p:grpSpPr>
        <p:sp>
          <p:nvSpPr>
            <p:cNvPr id="19" name="PA-任意多边形: 形状 1321">
              <a:extLst>
                <a:ext uri="{FF2B5EF4-FFF2-40B4-BE49-F238E27FC236}">
                  <a16:creationId xmlns:a16="http://schemas.microsoft.com/office/drawing/2014/main" id="{88092B6E-FF5E-4959-82BC-11B72C268A92}"/>
                </a:ext>
              </a:extLst>
            </p:cNvPr>
            <p:cNvSpPr/>
            <p:nvPr>
              <p:custDataLst>
                <p:tags r:id="rId2"/>
              </p:custDataLst>
            </p:nvPr>
          </p:nvSpPr>
          <p:spPr>
            <a:xfrm>
              <a:off x="3601192" y="10379698"/>
              <a:ext cx="415018" cy="275545"/>
            </a:xfrm>
            <a:custGeom>
              <a:avLst/>
              <a:gdLst>
                <a:gd name="connsiteX0" fmla="*/ 239870 w 415017"/>
                <a:gd name="connsiteY0" fmla="*/ 12652 h 275544"/>
                <a:gd name="connsiteX1" fmla="*/ 238639 w 415017"/>
                <a:gd name="connsiteY1" fmla="*/ 11683 h 275544"/>
                <a:gd name="connsiteX2" fmla="*/ 179659 w 415017"/>
                <a:gd name="connsiteY2" fmla="*/ 11683 h 275544"/>
                <a:gd name="connsiteX3" fmla="*/ 178427 w 415017"/>
                <a:gd name="connsiteY3" fmla="*/ 12652 h 275544"/>
                <a:gd name="connsiteX4" fmla="*/ 2551 w 415017"/>
                <a:gd name="connsiteY4" fmla="*/ 274695 h 275544"/>
                <a:gd name="connsiteX5" fmla="*/ 415749 w 415017"/>
                <a:gd name="connsiteY5" fmla="*/ 274695 h 275544"/>
                <a:gd name="connsiteX6" fmla="*/ 239870 w 415017"/>
                <a:gd name="connsiteY6" fmla="*/ 12652 h 2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017" h="275544">
                  <a:moveTo>
                    <a:pt x="239870" y="12652"/>
                  </a:moveTo>
                  <a:cubicBezTo>
                    <a:pt x="239442" y="12349"/>
                    <a:pt x="239071" y="11979"/>
                    <a:pt x="238639" y="11683"/>
                  </a:cubicBezTo>
                  <a:cubicBezTo>
                    <a:pt x="221147" y="-492"/>
                    <a:pt x="197154" y="-492"/>
                    <a:pt x="179659" y="11683"/>
                  </a:cubicBezTo>
                  <a:cubicBezTo>
                    <a:pt x="179227" y="11982"/>
                    <a:pt x="178856" y="12349"/>
                    <a:pt x="178427" y="12652"/>
                  </a:cubicBezTo>
                  <a:cubicBezTo>
                    <a:pt x="89100" y="75286"/>
                    <a:pt x="26701" y="167733"/>
                    <a:pt x="2551" y="274695"/>
                  </a:cubicBezTo>
                  <a:lnTo>
                    <a:pt x="415749" y="274695"/>
                  </a:lnTo>
                  <a:cubicBezTo>
                    <a:pt x="391716" y="168260"/>
                    <a:pt x="329667" y="75616"/>
                    <a:pt x="239870" y="12652"/>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0" name="PA-任意多边形: 形状 1322">
              <a:extLst>
                <a:ext uri="{FF2B5EF4-FFF2-40B4-BE49-F238E27FC236}">
                  <a16:creationId xmlns:a16="http://schemas.microsoft.com/office/drawing/2014/main" id="{A601036A-D09C-448A-9203-7FDE76CA82D9}"/>
                </a:ext>
              </a:extLst>
            </p:cNvPr>
            <p:cNvSpPr/>
            <p:nvPr>
              <p:custDataLst>
                <p:tags r:id="rId3"/>
              </p:custDataLst>
            </p:nvPr>
          </p:nvSpPr>
          <p:spPr>
            <a:xfrm>
              <a:off x="3590075" y="10706270"/>
              <a:ext cx="438830" cy="602116"/>
            </a:xfrm>
            <a:custGeom>
              <a:avLst/>
              <a:gdLst>
                <a:gd name="connsiteX0" fmla="*/ 435966 w 438830"/>
                <a:gd name="connsiteY0" fmla="*/ 2551 h 602116"/>
                <a:gd name="connsiteX1" fmla="*/ 4565 w 438830"/>
                <a:gd name="connsiteY1" fmla="*/ 2551 h 602116"/>
                <a:gd name="connsiteX2" fmla="*/ 2551 w 438830"/>
                <a:gd name="connsiteY2" fmla="*/ 44444 h 602116"/>
                <a:gd name="connsiteX3" fmla="*/ 2551 w 438830"/>
                <a:gd name="connsiteY3" fmla="*/ 602109 h 602116"/>
                <a:gd name="connsiteX4" fmla="*/ 437980 w 438830"/>
                <a:gd name="connsiteY4" fmla="*/ 602109 h 602116"/>
                <a:gd name="connsiteX5" fmla="*/ 437980 w 438830"/>
                <a:gd name="connsiteY5" fmla="*/ 44444 h 602116"/>
                <a:gd name="connsiteX6" fmla="*/ 435966 w 438830"/>
                <a:gd name="connsiteY6" fmla="*/ 2551 h 602116"/>
                <a:gd name="connsiteX7" fmla="*/ 220266 w 438830"/>
                <a:gd name="connsiteY7" fmla="*/ 273548 h 602116"/>
                <a:gd name="connsiteX8" fmla="*/ 111980 w 438830"/>
                <a:gd name="connsiteY8" fmla="*/ 165266 h 602116"/>
                <a:gd name="connsiteX9" fmla="*/ 220266 w 438830"/>
                <a:gd name="connsiteY9" fmla="*/ 56980 h 602116"/>
                <a:gd name="connsiteX10" fmla="*/ 328548 w 438830"/>
                <a:gd name="connsiteY10" fmla="*/ 165266 h 602116"/>
                <a:gd name="connsiteX11" fmla="*/ 220266 w 438830"/>
                <a:gd name="connsiteY11" fmla="*/ 273548 h 602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830" h="602116">
                  <a:moveTo>
                    <a:pt x="435966" y="2551"/>
                  </a:moveTo>
                  <a:lnTo>
                    <a:pt x="4565" y="2551"/>
                  </a:lnTo>
                  <a:cubicBezTo>
                    <a:pt x="3249" y="16339"/>
                    <a:pt x="2551" y="30306"/>
                    <a:pt x="2551" y="44444"/>
                  </a:cubicBezTo>
                  <a:lnTo>
                    <a:pt x="2551" y="602109"/>
                  </a:lnTo>
                  <a:lnTo>
                    <a:pt x="437980" y="602109"/>
                  </a:lnTo>
                  <a:lnTo>
                    <a:pt x="437980" y="44444"/>
                  </a:lnTo>
                  <a:cubicBezTo>
                    <a:pt x="437980" y="30306"/>
                    <a:pt x="437283" y="16335"/>
                    <a:pt x="435966" y="2551"/>
                  </a:cubicBezTo>
                  <a:close/>
                  <a:moveTo>
                    <a:pt x="220266" y="273548"/>
                  </a:moveTo>
                  <a:cubicBezTo>
                    <a:pt x="160557" y="273548"/>
                    <a:pt x="111980" y="224974"/>
                    <a:pt x="111980" y="165266"/>
                  </a:cubicBezTo>
                  <a:cubicBezTo>
                    <a:pt x="111980" y="105557"/>
                    <a:pt x="160557" y="56980"/>
                    <a:pt x="220266" y="56980"/>
                  </a:cubicBezTo>
                  <a:cubicBezTo>
                    <a:pt x="279974" y="56980"/>
                    <a:pt x="328548" y="105557"/>
                    <a:pt x="328548" y="165266"/>
                  </a:cubicBezTo>
                  <a:cubicBezTo>
                    <a:pt x="328548" y="224974"/>
                    <a:pt x="279974" y="273548"/>
                    <a:pt x="220266" y="273548"/>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1" name="PA-任意多边形: 形状 1323">
              <a:extLst>
                <a:ext uri="{FF2B5EF4-FFF2-40B4-BE49-F238E27FC236}">
                  <a16:creationId xmlns:a16="http://schemas.microsoft.com/office/drawing/2014/main" id="{AF1C7166-3533-40E9-BA07-66F7F2C69E40}"/>
                </a:ext>
              </a:extLst>
            </p:cNvPr>
            <p:cNvSpPr/>
            <p:nvPr>
              <p:custDataLst>
                <p:tags r:id="rId4"/>
              </p:custDataLst>
            </p:nvPr>
          </p:nvSpPr>
          <p:spPr>
            <a:xfrm>
              <a:off x="4079510" y="11033263"/>
              <a:ext cx="166688" cy="275545"/>
            </a:xfrm>
            <a:custGeom>
              <a:avLst/>
              <a:gdLst>
                <a:gd name="connsiteX0" fmla="*/ 134374 w 166687"/>
                <a:gd name="connsiteY0" fmla="*/ 134374 h 275544"/>
                <a:gd name="connsiteX1" fmla="*/ 2551 w 166687"/>
                <a:gd name="connsiteY1" fmla="*/ 2551 h 275544"/>
                <a:gd name="connsiteX2" fmla="*/ 2973 w 166687"/>
                <a:gd name="connsiteY2" fmla="*/ 275116 h 275544"/>
                <a:gd name="connsiteX3" fmla="*/ 166259 w 166687"/>
                <a:gd name="connsiteY3" fmla="*/ 275116 h 275544"/>
                <a:gd name="connsiteX4" fmla="*/ 166259 w 166687"/>
                <a:gd name="connsiteY4" fmla="*/ 211350 h 275544"/>
                <a:gd name="connsiteX5" fmla="*/ 134374 w 166687"/>
                <a:gd name="connsiteY5" fmla="*/ 134374 h 2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 h="275544">
                  <a:moveTo>
                    <a:pt x="134374" y="134374"/>
                  </a:moveTo>
                  <a:lnTo>
                    <a:pt x="2551" y="2551"/>
                  </a:lnTo>
                  <a:lnTo>
                    <a:pt x="2973" y="275116"/>
                  </a:lnTo>
                  <a:lnTo>
                    <a:pt x="166259" y="275116"/>
                  </a:lnTo>
                  <a:lnTo>
                    <a:pt x="166259" y="211350"/>
                  </a:lnTo>
                  <a:cubicBezTo>
                    <a:pt x="166259" y="182475"/>
                    <a:pt x="154791" y="154788"/>
                    <a:pt x="134374" y="134374"/>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2" name="PA-任意多边形: 形状 1324">
              <a:extLst>
                <a:ext uri="{FF2B5EF4-FFF2-40B4-BE49-F238E27FC236}">
                  <a16:creationId xmlns:a16="http://schemas.microsoft.com/office/drawing/2014/main" id="{903D6A7F-43A7-47E5-BCC0-1E8816C154A1}"/>
                </a:ext>
              </a:extLst>
            </p:cNvPr>
            <p:cNvSpPr/>
            <p:nvPr>
              <p:custDataLst>
                <p:tags r:id="rId5"/>
              </p:custDataLst>
            </p:nvPr>
          </p:nvSpPr>
          <p:spPr>
            <a:xfrm>
              <a:off x="3372357" y="11033600"/>
              <a:ext cx="166688" cy="275545"/>
            </a:xfrm>
            <a:custGeom>
              <a:avLst/>
              <a:gdLst>
                <a:gd name="connsiteX0" fmla="*/ 34440 w 166687"/>
                <a:gd name="connsiteY0" fmla="*/ 134034 h 275544"/>
                <a:gd name="connsiteX1" fmla="*/ 2551 w 166687"/>
                <a:gd name="connsiteY1" fmla="*/ 211013 h 275544"/>
                <a:gd name="connsiteX2" fmla="*/ 2551 w 166687"/>
                <a:gd name="connsiteY2" fmla="*/ 274779 h 275544"/>
                <a:gd name="connsiteX3" fmla="*/ 165837 w 166687"/>
                <a:gd name="connsiteY3" fmla="*/ 274779 h 275544"/>
                <a:gd name="connsiteX4" fmla="*/ 165922 w 166687"/>
                <a:gd name="connsiteY4" fmla="*/ 2551 h 275544"/>
                <a:gd name="connsiteX5" fmla="*/ 34440 w 166687"/>
                <a:gd name="connsiteY5" fmla="*/ 134034 h 2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 h="275544">
                  <a:moveTo>
                    <a:pt x="34440" y="134034"/>
                  </a:moveTo>
                  <a:cubicBezTo>
                    <a:pt x="14022" y="154451"/>
                    <a:pt x="2551" y="182138"/>
                    <a:pt x="2551" y="211013"/>
                  </a:cubicBezTo>
                  <a:lnTo>
                    <a:pt x="2551" y="274779"/>
                  </a:lnTo>
                  <a:lnTo>
                    <a:pt x="165837" y="274779"/>
                  </a:lnTo>
                  <a:lnTo>
                    <a:pt x="165922" y="2551"/>
                  </a:lnTo>
                  <a:lnTo>
                    <a:pt x="34440" y="134034"/>
                  </a:ln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3" name="PA-任意多边形: 形状 1325">
              <a:extLst>
                <a:ext uri="{FF2B5EF4-FFF2-40B4-BE49-F238E27FC236}">
                  <a16:creationId xmlns:a16="http://schemas.microsoft.com/office/drawing/2014/main" id="{C271DE1F-51F8-4F15-BD79-CB92965E93A5}"/>
                </a:ext>
              </a:extLst>
            </p:cNvPr>
            <p:cNvSpPr/>
            <p:nvPr>
              <p:custDataLst>
                <p:tags r:id="rId6"/>
              </p:custDataLst>
            </p:nvPr>
          </p:nvSpPr>
          <p:spPr>
            <a:xfrm>
              <a:off x="3753360" y="10814474"/>
              <a:ext cx="112259" cy="112259"/>
            </a:xfrm>
            <a:custGeom>
              <a:avLst/>
              <a:gdLst>
                <a:gd name="connsiteX0" fmla="*/ 111409 w 112258"/>
                <a:gd name="connsiteY0" fmla="*/ 56980 h 112258"/>
                <a:gd name="connsiteX1" fmla="*/ 56980 w 112258"/>
                <a:gd name="connsiteY1" fmla="*/ 111408 h 112258"/>
                <a:gd name="connsiteX2" fmla="*/ 2551 w 112258"/>
                <a:gd name="connsiteY2" fmla="*/ 56980 h 112258"/>
                <a:gd name="connsiteX3" fmla="*/ 56980 w 112258"/>
                <a:gd name="connsiteY3" fmla="*/ 2551 h 112258"/>
                <a:gd name="connsiteX4" fmla="*/ 111409 w 112258"/>
                <a:gd name="connsiteY4" fmla="*/ 56980 h 112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58" h="112258">
                  <a:moveTo>
                    <a:pt x="111409" y="56980"/>
                  </a:moveTo>
                  <a:cubicBezTo>
                    <a:pt x="111409" y="87040"/>
                    <a:pt x="87040" y="111408"/>
                    <a:pt x="56980" y="111408"/>
                  </a:cubicBezTo>
                  <a:cubicBezTo>
                    <a:pt x="26920" y="111408"/>
                    <a:pt x="2551" y="87040"/>
                    <a:pt x="2551" y="56980"/>
                  </a:cubicBezTo>
                  <a:cubicBezTo>
                    <a:pt x="2551" y="26920"/>
                    <a:pt x="26920" y="2551"/>
                    <a:pt x="56980" y="2551"/>
                  </a:cubicBezTo>
                  <a:cubicBezTo>
                    <a:pt x="87040" y="2551"/>
                    <a:pt x="111409" y="26920"/>
                    <a:pt x="111409" y="56980"/>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sp>
          <p:nvSpPr>
            <p:cNvPr id="24" name="PA-任意多边形: 形状 1326">
              <a:extLst>
                <a:ext uri="{FF2B5EF4-FFF2-40B4-BE49-F238E27FC236}">
                  <a16:creationId xmlns:a16="http://schemas.microsoft.com/office/drawing/2014/main" id="{26A78BDD-3F3B-48D7-AA85-A17FFEC71958}"/>
                </a:ext>
              </a:extLst>
            </p:cNvPr>
            <p:cNvSpPr/>
            <p:nvPr>
              <p:custDataLst>
                <p:tags r:id="rId7"/>
              </p:custDataLst>
            </p:nvPr>
          </p:nvSpPr>
          <p:spPr>
            <a:xfrm>
              <a:off x="3644503" y="11523542"/>
              <a:ext cx="329973" cy="384402"/>
            </a:xfrm>
            <a:custGeom>
              <a:avLst/>
              <a:gdLst>
                <a:gd name="connsiteX0" fmla="*/ 220266 w 329973"/>
                <a:gd name="connsiteY0" fmla="*/ 2551 h 384401"/>
                <a:gd name="connsiteX1" fmla="*/ 219827 w 329973"/>
                <a:gd name="connsiteY1" fmla="*/ 2551 h 384401"/>
                <a:gd name="connsiteX2" fmla="*/ 218578 w 329973"/>
                <a:gd name="connsiteY2" fmla="*/ 147978 h 384401"/>
                <a:gd name="connsiteX3" fmla="*/ 165837 w 329973"/>
                <a:gd name="connsiteY3" fmla="*/ 220266 h 384401"/>
                <a:gd name="connsiteX4" fmla="*/ 113096 w 329973"/>
                <a:gd name="connsiteY4" fmla="*/ 147978 h 384401"/>
                <a:gd name="connsiteX5" fmla="*/ 111847 w 329973"/>
                <a:gd name="connsiteY5" fmla="*/ 2551 h 384401"/>
                <a:gd name="connsiteX6" fmla="*/ 111408 w 329973"/>
                <a:gd name="connsiteY6" fmla="*/ 2551 h 384401"/>
                <a:gd name="connsiteX7" fmla="*/ 2551 w 329973"/>
                <a:gd name="connsiteY7" fmla="*/ 111245 h 384401"/>
                <a:gd name="connsiteX8" fmla="*/ 165837 w 329973"/>
                <a:gd name="connsiteY8" fmla="*/ 383388 h 384401"/>
                <a:gd name="connsiteX9" fmla="*/ 329123 w 329973"/>
                <a:gd name="connsiteY9" fmla="*/ 111245 h 384401"/>
                <a:gd name="connsiteX10" fmla="*/ 220266 w 329973"/>
                <a:gd name="connsiteY10" fmla="*/ 2551 h 38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973" h="384401">
                  <a:moveTo>
                    <a:pt x="220266" y="2551"/>
                  </a:moveTo>
                  <a:lnTo>
                    <a:pt x="219827" y="2551"/>
                  </a:lnTo>
                  <a:cubicBezTo>
                    <a:pt x="219827" y="2551"/>
                    <a:pt x="261230" y="84708"/>
                    <a:pt x="218578" y="147978"/>
                  </a:cubicBezTo>
                  <a:cubicBezTo>
                    <a:pt x="186680" y="195293"/>
                    <a:pt x="166109" y="219885"/>
                    <a:pt x="165837" y="220266"/>
                  </a:cubicBezTo>
                  <a:cubicBezTo>
                    <a:pt x="165565" y="219888"/>
                    <a:pt x="144994" y="195293"/>
                    <a:pt x="113096" y="147978"/>
                  </a:cubicBezTo>
                  <a:cubicBezTo>
                    <a:pt x="70444" y="84711"/>
                    <a:pt x="111847" y="2551"/>
                    <a:pt x="111847" y="2551"/>
                  </a:cubicBezTo>
                  <a:lnTo>
                    <a:pt x="111408" y="2551"/>
                  </a:lnTo>
                  <a:cubicBezTo>
                    <a:pt x="33929" y="2551"/>
                    <a:pt x="2551" y="71295"/>
                    <a:pt x="2551" y="111245"/>
                  </a:cubicBezTo>
                  <a:cubicBezTo>
                    <a:pt x="2551" y="220266"/>
                    <a:pt x="56715" y="274266"/>
                    <a:pt x="165837" y="383388"/>
                  </a:cubicBezTo>
                  <a:cubicBezTo>
                    <a:pt x="274960" y="274266"/>
                    <a:pt x="329123" y="220266"/>
                    <a:pt x="329123" y="111245"/>
                  </a:cubicBezTo>
                  <a:cubicBezTo>
                    <a:pt x="329123" y="71295"/>
                    <a:pt x="297745" y="2551"/>
                    <a:pt x="220266" y="2551"/>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25" name="PA-任意多边形: 形状 1327">
              <a:extLst>
                <a:ext uri="{FF2B5EF4-FFF2-40B4-BE49-F238E27FC236}">
                  <a16:creationId xmlns:a16="http://schemas.microsoft.com/office/drawing/2014/main" id="{7B11D5EA-66F0-4918-84ED-82B92F1E9CE8}"/>
                </a:ext>
              </a:extLst>
            </p:cNvPr>
            <p:cNvSpPr/>
            <p:nvPr>
              <p:custDataLst>
                <p:tags r:id="rId8"/>
              </p:custDataLst>
            </p:nvPr>
          </p:nvSpPr>
          <p:spPr>
            <a:xfrm>
              <a:off x="3661291" y="11360417"/>
              <a:ext cx="295955" cy="112259"/>
            </a:xfrm>
            <a:custGeom>
              <a:avLst/>
              <a:gdLst>
                <a:gd name="connsiteX0" fmla="*/ 292642 w 295955"/>
                <a:gd name="connsiteY0" fmla="*/ 71859 h 112258"/>
                <a:gd name="connsiteX1" fmla="*/ 257992 w 295955"/>
                <a:gd name="connsiteY1" fmla="*/ 2551 h 112258"/>
                <a:gd name="connsiteX2" fmla="*/ 40114 w 295955"/>
                <a:gd name="connsiteY2" fmla="*/ 2551 h 112258"/>
                <a:gd name="connsiteX3" fmla="*/ 5460 w 295955"/>
                <a:gd name="connsiteY3" fmla="*/ 71859 h 112258"/>
                <a:gd name="connsiteX4" fmla="*/ 29800 w 295955"/>
                <a:gd name="connsiteY4" fmla="*/ 111245 h 112258"/>
                <a:gd name="connsiteX5" fmla="*/ 268303 w 295955"/>
                <a:gd name="connsiteY5" fmla="*/ 111245 h 112258"/>
                <a:gd name="connsiteX6" fmla="*/ 292642 w 295955"/>
                <a:gd name="connsiteY6" fmla="*/ 71859 h 1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955" h="112258">
                  <a:moveTo>
                    <a:pt x="292642" y="71859"/>
                  </a:moveTo>
                  <a:lnTo>
                    <a:pt x="257992" y="2551"/>
                  </a:lnTo>
                  <a:lnTo>
                    <a:pt x="40114" y="2551"/>
                  </a:lnTo>
                  <a:lnTo>
                    <a:pt x="5460" y="71859"/>
                  </a:lnTo>
                  <a:cubicBezTo>
                    <a:pt x="-3589" y="89953"/>
                    <a:pt x="9570" y="111245"/>
                    <a:pt x="29800" y="111245"/>
                  </a:cubicBezTo>
                  <a:lnTo>
                    <a:pt x="268303" y="111245"/>
                  </a:lnTo>
                  <a:cubicBezTo>
                    <a:pt x="288533" y="111249"/>
                    <a:pt x="301691" y="89957"/>
                    <a:pt x="292642" y="71859"/>
                  </a:cubicBezTo>
                  <a:close/>
                </a:path>
              </a:pathLst>
            </a:custGeom>
            <a:grpFill/>
            <a:ln w="9525"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solidFill>
                <a:latin typeface="阿里巴巴普惠体 Heavy"/>
                <a:ea typeface="微软雅黑"/>
                <a:cs typeface="思源黑体 CN Normal" panose="020B0400000000000000" charset="-122"/>
                <a:sym typeface="阿里巴巴普惠体 Heavy"/>
              </a:endParaRPr>
            </a:p>
          </p:txBody>
        </p:sp>
      </p:grpSp>
      <p:sp>
        <p:nvSpPr>
          <p:cNvPr id="26" name="Text Box 14">
            <a:extLst>
              <a:ext uri="{FF2B5EF4-FFF2-40B4-BE49-F238E27FC236}">
                <a16:creationId xmlns:a16="http://schemas.microsoft.com/office/drawing/2014/main" id="{5B89305E-4DEE-441C-BAEF-9D60C65298E5}"/>
              </a:ext>
            </a:extLst>
          </p:cNvPr>
          <p:cNvSpPr txBox="1">
            <a:spLocks noChangeArrowheads="1"/>
          </p:cNvSpPr>
          <p:nvPr/>
        </p:nvSpPr>
        <p:spPr bwMode="gray">
          <a:xfrm>
            <a:off x="5288509" y="4502787"/>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18</a:t>
            </a:r>
            <a:r>
              <a:rPr lang="en-US" altLang="zh-CN" sz="1200" dirty="0">
                <a:solidFill>
                  <a:schemeClr val="bg1"/>
                </a:solidFill>
                <a:latin typeface="阿里巴巴普惠体 Heavy"/>
                <a:ea typeface="微软雅黑"/>
                <a:cs typeface="思源黑体 CN Normal" panose="020B0400000000000000" charset="-122"/>
                <a:sym typeface="阿里巴巴普惠体 Heavy"/>
              </a:rPr>
              <a:t>%</a:t>
            </a:r>
          </a:p>
        </p:txBody>
      </p:sp>
      <p:sp>
        <p:nvSpPr>
          <p:cNvPr id="27" name="Text Box 14">
            <a:extLst>
              <a:ext uri="{FF2B5EF4-FFF2-40B4-BE49-F238E27FC236}">
                <a16:creationId xmlns:a16="http://schemas.microsoft.com/office/drawing/2014/main" id="{5D968F80-B542-40B9-AF11-A828ED7853FD}"/>
              </a:ext>
            </a:extLst>
          </p:cNvPr>
          <p:cNvSpPr txBox="1">
            <a:spLocks noChangeArrowheads="1"/>
          </p:cNvSpPr>
          <p:nvPr/>
        </p:nvSpPr>
        <p:spPr bwMode="gray">
          <a:xfrm>
            <a:off x="6806795" y="402590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17</a:t>
            </a:r>
            <a:r>
              <a:rPr lang="en-US" altLang="zh-CN" sz="1200" dirty="0">
                <a:solidFill>
                  <a:schemeClr val="bg1"/>
                </a:solidFill>
                <a:latin typeface="阿里巴巴普惠体 Heavy"/>
                <a:ea typeface="微软雅黑"/>
                <a:cs typeface="思源黑体 CN Normal" panose="020B0400000000000000" charset="-122"/>
                <a:sym typeface="阿里巴巴普惠体 Heavy"/>
              </a:rPr>
              <a:t>%</a:t>
            </a:r>
          </a:p>
        </p:txBody>
      </p:sp>
      <p:sp>
        <p:nvSpPr>
          <p:cNvPr id="28" name="Text Box 14">
            <a:extLst>
              <a:ext uri="{FF2B5EF4-FFF2-40B4-BE49-F238E27FC236}">
                <a16:creationId xmlns:a16="http://schemas.microsoft.com/office/drawing/2014/main" id="{76D3304C-4DAD-45FC-B77C-2ADE5F40E442}"/>
              </a:ext>
            </a:extLst>
          </p:cNvPr>
          <p:cNvSpPr txBox="1">
            <a:spLocks noChangeArrowheads="1"/>
          </p:cNvSpPr>
          <p:nvPr/>
        </p:nvSpPr>
        <p:spPr bwMode="gray">
          <a:xfrm>
            <a:off x="6996660" y="3241677"/>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22</a:t>
            </a:r>
            <a:r>
              <a:rPr lang="en-US" altLang="zh-CN" sz="1200" dirty="0">
                <a:solidFill>
                  <a:schemeClr val="bg1"/>
                </a:solidFill>
                <a:latin typeface="阿里巴巴普惠体 Heavy"/>
                <a:ea typeface="微软雅黑"/>
                <a:cs typeface="思源黑体 CN Normal" panose="020B0400000000000000" charset="-122"/>
                <a:sym typeface="阿里巴巴普惠体 Heavy"/>
              </a:rPr>
              <a:t>%</a:t>
            </a:r>
          </a:p>
        </p:txBody>
      </p:sp>
      <p:sp>
        <p:nvSpPr>
          <p:cNvPr id="29" name="Text Box 14">
            <a:extLst>
              <a:ext uri="{FF2B5EF4-FFF2-40B4-BE49-F238E27FC236}">
                <a16:creationId xmlns:a16="http://schemas.microsoft.com/office/drawing/2014/main" id="{DE4CC4D3-B4F4-418A-A15F-A42F02CB746B}"/>
              </a:ext>
            </a:extLst>
          </p:cNvPr>
          <p:cNvSpPr txBox="1">
            <a:spLocks noChangeArrowheads="1"/>
          </p:cNvSpPr>
          <p:nvPr/>
        </p:nvSpPr>
        <p:spPr bwMode="gray">
          <a:xfrm>
            <a:off x="6258155" y="2824482"/>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1400" dirty="0">
                <a:solidFill>
                  <a:schemeClr val="bg1"/>
                </a:solidFill>
                <a:latin typeface="阿里巴巴普惠体 Heavy"/>
                <a:ea typeface="微软雅黑"/>
                <a:cs typeface="思源黑体 CN Normal" panose="020B0400000000000000" charset="-122"/>
                <a:sym typeface="阿里巴巴普惠体 Heavy"/>
              </a:rPr>
              <a:t>24</a:t>
            </a:r>
            <a:r>
              <a:rPr lang="en-US" altLang="zh-CN" sz="1200" dirty="0">
                <a:solidFill>
                  <a:schemeClr val="bg1"/>
                </a:solidFill>
                <a:latin typeface="阿里巴巴普惠体 Heavy"/>
                <a:ea typeface="微软雅黑"/>
                <a:cs typeface="思源黑体 CN Normal" panose="020B0400000000000000" charset="-122"/>
                <a:sym typeface="阿里巴巴普惠体 Heavy"/>
              </a:rPr>
              <a:t>%</a:t>
            </a:r>
          </a:p>
        </p:txBody>
      </p:sp>
      <p:cxnSp>
        <p:nvCxnSpPr>
          <p:cNvPr id="30" name="直接箭头连接符 29">
            <a:extLst>
              <a:ext uri="{FF2B5EF4-FFF2-40B4-BE49-F238E27FC236}">
                <a16:creationId xmlns:a16="http://schemas.microsoft.com/office/drawing/2014/main" id="{6BDF002D-6121-476C-BF33-9B339D21BA34}"/>
              </a:ext>
            </a:extLst>
          </p:cNvPr>
          <p:cNvCxnSpPr/>
          <p:nvPr/>
        </p:nvCxnSpPr>
        <p:spPr>
          <a:xfrm rot="660000" flipH="1" flipV="1">
            <a:off x="5422266" y="2752090"/>
            <a:ext cx="179705" cy="173990"/>
          </a:xfrm>
          <a:prstGeom prst="straightConnector1">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E7CF1729-84DF-4646-BAF1-7DCFED10FB72}"/>
              </a:ext>
            </a:extLst>
          </p:cNvPr>
          <p:cNvCxnSpPr/>
          <p:nvPr/>
        </p:nvCxnSpPr>
        <p:spPr>
          <a:xfrm flipH="1" flipV="1">
            <a:off x="4220846" y="3462655"/>
            <a:ext cx="179705" cy="173990"/>
          </a:xfrm>
          <a:prstGeom prst="straightConnector1">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DB15753D-7FC9-4FBF-BED3-05F5A58B2250}"/>
              </a:ext>
            </a:extLst>
          </p:cNvPr>
          <p:cNvCxnSpPr/>
          <p:nvPr/>
        </p:nvCxnSpPr>
        <p:spPr>
          <a:xfrm rot="15720000" flipH="1" flipV="1">
            <a:off x="4325621" y="5052061"/>
            <a:ext cx="179705" cy="173991"/>
          </a:xfrm>
          <a:prstGeom prst="straightConnector1">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41D99A2D-03E2-4ED9-AA8A-36EDB3E9BB6E}"/>
              </a:ext>
            </a:extLst>
          </p:cNvPr>
          <p:cNvCxnSpPr/>
          <p:nvPr/>
        </p:nvCxnSpPr>
        <p:spPr>
          <a:xfrm rot="10500000" flipH="1" flipV="1">
            <a:off x="7731761" y="4397375"/>
            <a:ext cx="179705" cy="173990"/>
          </a:xfrm>
          <a:prstGeom prst="straightConnector1">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a:extLst>
              <a:ext uri="{FF2B5EF4-FFF2-40B4-BE49-F238E27FC236}">
                <a16:creationId xmlns:a16="http://schemas.microsoft.com/office/drawing/2014/main" id="{CEC59FE6-F939-46AE-9448-177251060AA3}"/>
              </a:ext>
            </a:extLst>
          </p:cNvPr>
          <p:cNvCxnSpPr/>
          <p:nvPr/>
        </p:nvCxnSpPr>
        <p:spPr>
          <a:xfrm rot="6120000" flipH="1" flipV="1">
            <a:off x="7503797" y="2697481"/>
            <a:ext cx="179705" cy="173991"/>
          </a:xfrm>
          <a:prstGeom prst="straightConnector1">
            <a:avLst/>
          </a:prstGeom>
          <a:ln>
            <a:solidFill>
              <a:srgbClr val="111111"/>
            </a:solidFill>
            <a:tailEnd type="triangle"/>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0AF0951C-E98D-4B45-B80F-0E7931F7B66C}"/>
              </a:ext>
            </a:extLst>
          </p:cNvPr>
          <p:cNvSpPr txBox="1"/>
          <p:nvPr/>
        </p:nvSpPr>
        <p:spPr>
          <a:xfrm>
            <a:off x="2487296" y="1837690"/>
            <a:ext cx="2967355" cy="368300"/>
          </a:xfrm>
          <a:prstGeom prst="rect">
            <a:avLst/>
          </a:prstGeom>
          <a:noFill/>
        </p:spPr>
        <p:txBody>
          <a:bodyPr wrap="square" rtlCol="0">
            <a:spAutoFit/>
          </a:bodyPr>
          <a:lstStyle/>
          <a:p>
            <a:pPr algn="r"/>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p>
        </p:txBody>
      </p:sp>
      <p:sp>
        <p:nvSpPr>
          <p:cNvPr id="36" name="文本框 35">
            <a:extLst>
              <a:ext uri="{FF2B5EF4-FFF2-40B4-BE49-F238E27FC236}">
                <a16:creationId xmlns:a16="http://schemas.microsoft.com/office/drawing/2014/main" id="{4B046305-3A0C-4C79-8CBF-B9EBCBE04E9E}"/>
              </a:ext>
            </a:extLst>
          </p:cNvPr>
          <p:cNvSpPr txBox="1"/>
          <p:nvPr/>
        </p:nvSpPr>
        <p:spPr>
          <a:xfrm>
            <a:off x="2331720" y="2187575"/>
            <a:ext cx="3122931" cy="613694"/>
          </a:xfrm>
          <a:prstGeom prst="rect">
            <a:avLst/>
          </a:prstGeom>
          <a:noFill/>
        </p:spPr>
        <p:txBody>
          <a:bodyPr wrap="square" rtlCol="0">
            <a:spAutoFit/>
          </a:bodyPr>
          <a:lstStyle/>
          <a:p>
            <a:pPr algn="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37" name="文本框 36">
            <a:extLst>
              <a:ext uri="{FF2B5EF4-FFF2-40B4-BE49-F238E27FC236}">
                <a16:creationId xmlns:a16="http://schemas.microsoft.com/office/drawing/2014/main" id="{B1CE0C1F-54CD-4D7D-8A58-032F2DA6CB88}"/>
              </a:ext>
            </a:extLst>
          </p:cNvPr>
          <p:cNvSpPr txBox="1"/>
          <p:nvPr/>
        </p:nvSpPr>
        <p:spPr>
          <a:xfrm>
            <a:off x="1207771" y="3142615"/>
            <a:ext cx="2967355" cy="368300"/>
          </a:xfrm>
          <a:prstGeom prst="rect">
            <a:avLst/>
          </a:prstGeom>
          <a:noFill/>
        </p:spPr>
        <p:txBody>
          <a:bodyPr wrap="square" rtlCol="0">
            <a:spAutoFit/>
          </a:bodyPr>
          <a:lstStyle/>
          <a:p>
            <a:pPr algn="r"/>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38" name="文本框 37">
            <a:extLst>
              <a:ext uri="{FF2B5EF4-FFF2-40B4-BE49-F238E27FC236}">
                <a16:creationId xmlns:a16="http://schemas.microsoft.com/office/drawing/2014/main" id="{62FCE880-33D2-49A6-8BE8-8A3A877D15B1}"/>
              </a:ext>
            </a:extLst>
          </p:cNvPr>
          <p:cNvSpPr txBox="1"/>
          <p:nvPr/>
        </p:nvSpPr>
        <p:spPr>
          <a:xfrm>
            <a:off x="1052195" y="3492500"/>
            <a:ext cx="3122931" cy="613694"/>
          </a:xfrm>
          <a:prstGeom prst="rect">
            <a:avLst/>
          </a:prstGeom>
          <a:noFill/>
        </p:spPr>
        <p:txBody>
          <a:bodyPr wrap="square" rtlCol="0">
            <a:spAutoFit/>
          </a:bodyPr>
          <a:lstStyle/>
          <a:p>
            <a:pPr algn="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39" name="文本框 38">
            <a:extLst>
              <a:ext uri="{FF2B5EF4-FFF2-40B4-BE49-F238E27FC236}">
                <a16:creationId xmlns:a16="http://schemas.microsoft.com/office/drawing/2014/main" id="{A843E5DD-0897-4AD4-9CA8-826A439ED657}"/>
              </a:ext>
            </a:extLst>
          </p:cNvPr>
          <p:cNvSpPr txBox="1"/>
          <p:nvPr/>
        </p:nvSpPr>
        <p:spPr>
          <a:xfrm>
            <a:off x="1253491" y="4810760"/>
            <a:ext cx="2967355" cy="368300"/>
          </a:xfrm>
          <a:prstGeom prst="rect">
            <a:avLst/>
          </a:prstGeom>
          <a:noFill/>
        </p:spPr>
        <p:txBody>
          <a:bodyPr wrap="square" rtlCol="0">
            <a:spAutoFit/>
          </a:bodyPr>
          <a:lstStyle/>
          <a:p>
            <a:pPr algn="r"/>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40" name="文本框 39">
            <a:extLst>
              <a:ext uri="{FF2B5EF4-FFF2-40B4-BE49-F238E27FC236}">
                <a16:creationId xmlns:a16="http://schemas.microsoft.com/office/drawing/2014/main" id="{A22C3112-73B4-4FB1-A35E-90EEC1397045}"/>
              </a:ext>
            </a:extLst>
          </p:cNvPr>
          <p:cNvSpPr txBox="1"/>
          <p:nvPr/>
        </p:nvSpPr>
        <p:spPr>
          <a:xfrm>
            <a:off x="1097915" y="5160645"/>
            <a:ext cx="3122931" cy="613694"/>
          </a:xfrm>
          <a:prstGeom prst="rect">
            <a:avLst/>
          </a:prstGeom>
          <a:noFill/>
        </p:spPr>
        <p:txBody>
          <a:bodyPr wrap="square" rtlCol="0">
            <a:spAutoFit/>
          </a:bodyPr>
          <a:lstStyle/>
          <a:p>
            <a:pPr algn="r">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41" name="文本框 40">
            <a:extLst>
              <a:ext uri="{FF2B5EF4-FFF2-40B4-BE49-F238E27FC236}">
                <a16:creationId xmlns:a16="http://schemas.microsoft.com/office/drawing/2014/main" id="{394DCFC9-8FDC-4229-B7C7-5928A4614EF0}"/>
              </a:ext>
            </a:extLst>
          </p:cNvPr>
          <p:cNvSpPr txBox="1"/>
          <p:nvPr/>
        </p:nvSpPr>
        <p:spPr>
          <a:xfrm>
            <a:off x="7859396" y="2203450"/>
            <a:ext cx="2967355" cy="368300"/>
          </a:xfrm>
          <a:prstGeom prst="rect">
            <a:avLst/>
          </a:prstGeom>
          <a:noFill/>
        </p:spPr>
        <p:txBody>
          <a:bodyPr wrap="square" rtlCol="0">
            <a:spAutoFit/>
          </a:bodyPr>
          <a:lstStyle/>
          <a:p>
            <a:pPr algn="l"/>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42" name="文本框 41">
            <a:extLst>
              <a:ext uri="{FF2B5EF4-FFF2-40B4-BE49-F238E27FC236}">
                <a16:creationId xmlns:a16="http://schemas.microsoft.com/office/drawing/2014/main" id="{792B0FB3-B4AF-4493-8EFE-7ABB27C4D353}"/>
              </a:ext>
            </a:extLst>
          </p:cNvPr>
          <p:cNvSpPr txBox="1"/>
          <p:nvPr/>
        </p:nvSpPr>
        <p:spPr>
          <a:xfrm>
            <a:off x="7866380" y="2553335"/>
            <a:ext cx="3122931" cy="613694"/>
          </a:xfrm>
          <a:prstGeom prst="rect">
            <a:avLst/>
          </a:prstGeom>
          <a:noFill/>
        </p:spPr>
        <p:txBody>
          <a:bodyPr wrap="square" rtlCol="0">
            <a:spAutoFit/>
          </a:bodyPr>
          <a:lstStyle/>
          <a:p>
            <a:pPr algn="l">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sp>
        <p:nvSpPr>
          <p:cNvPr id="43" name="文本框 42">
            <a:extLst>
              <a:ext uri="{FF2B5EF4-FFF2-40B4-BE49-F238E27FC236}">
                <a16:creationId xmlns:a16="http://schemas.microsoft.com/office/drawing/2014/main" id="{8E878B90-D255-4B38-9B2E-9A4BFBEED120}"/>
              </a:ext>
            </a:extLst>
          </p:cNvPr>
          <p:cNvSpPr txBox="1"/>
          <p:nvPr/>
        </p:nvSpPr>
        <p:spPr>
          <a:xfrm>
            <a:off x="8359587" y="4250127"/>
            <a:ext cx="2967355" cy="368300"/>
          </a:xfrm>
          <a:prstGeom prst="rect">
            <a:avLst/>
          </a:prstGeom>
          <a:noFill/>
        </p:spPr>
        <p:txBody>
          <a:bodyPr wrap="square" rtlCol="0">
            <a:spAutoFit/>
          </a:bodyPr>
          <a:lstStyle/>
          <a:p>
            <a:pPr algn="l"/>
            <a:r>
              <a:rPr lang="en-US" altLang="zh-CN" dirty="0">
                <a:solidFill>
                  <a:schemeClr val="bg1"/>
                </a:solidFill>
                <a:latin typeface="阿里巴巴普惠体 Heavy"/>
                <a:ea typeface="微软雅黑"/>
                <a:cs typeface="思源黑体 CN Normal" panose="020B0400000000000000" charset="-122"/>
                <a:sym typeface="阿里巴巴普惠体 Heavy"/>
              </a:rPr>
              <a:t>Add title text</a:t>
            </a:r>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44" name="文本框 43">
            <a:extLst>
              <a:ext uri="{FF2B5EF4-FFF2-40B4-BE49-F238E27FC236}">
                <a16:creationId xmlns:a16="http://schemas.microsoft.com/office/drawing/2014/main" id="{7E2F2B73-44FE-412A-ABC4-F31050227756}"/>
              </a:ext>
            </a:extLst>
          </p:cNvPr>
          <p:cNvSpPr txBox="1"/>
          <p:nvPr/>
        </p:nvSpPr>
        <p:spPr>
          <a:xfrm>
            <a:off x="8366571" y="4600012"/>
            <a:ext cx="3122931" cy="613694"/>
          </a:xfrm>
          <a:prstGeom prst="rect">
            <a:avLst/>
          </a:prstGeom>
          <a:noFill/>
        </p:spPr>
        <p:txBody>
          <a:bodyPr wrap="square" rtlCol="0">
            <a:spAutoFit/>
          </a:bodyPr>
          <a:lstStyle/>
          <a:p>
            <a:pPr algn="l">
              <a:lnSpc>
                <a:spcPct val="150000"/>
              </a:lnSpc>
            </a:pPr>
            <a:r>
              <a:rPr lang="en-US" altLang="zh-CN" sz="1200" dirty="0">
                <a:solidFill>
                  <a:schemeClr val="bg1"/>
                </a:solidFill>
                <a:latin typeface="阿里巴巴普惠体 Heavy"/>
                <a:ea typeface="微软雅黑"/>
                <a:cs typeface="思源黑体 CN Normal" panose="020B0400000000000000" charset="-122"/>
                <a:sym typeface="阿里巴巴普惠体 Heavy"/>
              </a:rPr>
              <a:t>Click here to add content, content to match the title. </a:t>
            </a:r>
          </a:p>
        </p:txBody>
      </p:sp>
      <p:grpSp>
        <p:nvGrpSpPr>
          <p:cNvPr id="45" name="组合 44">
            <a:extLst>
              <a:ext uri="{FF2B5EF4-FFF2-40B4-BE49-F238E27FC236}">
                <a16:creationId xmlns:a16="http://schemas.microsoft.com/office/drawing/2014/main" id="{7B6B2B00-EDE2-4F29-9033-C0C498010235}"/>
              </a:ext>
            </a:extLst>
          </p:cNvPr>
          <p:cNvGrpSpPr/>
          <p:nvPr/>
        </p:nvGrpSpPr>
        <p:grpSpPr>
          <a:xfrm>
            <a:off x="9100459" y="527996"/>
            <a:ext cx="2690555" cy="596232"/>
            <a:chOff x="330198" y="326793"/>
            <a:chExt cx="2690555" cy="596232"/>
          </a:xfrm>
        </p:grpSpPr>
        <p:sp>
          <p:nvSpPr>
            <p:cNvPr id="46" name="矩形 45">
              <a:extLst>
                <a:ext uri="{FF2B5EF4-FFF2-40B4-BE49-F238E27FC236}">
                  <a16:creationId xmlns:a16="http://schemas.microsoft.com/office/drawing/2014/main" id="{8D48FCF5-FAD8-45DA-A459-A41602F2C23A}"/>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47" name="矩形 46">
              <a:extLst>
                <a:ext uri="{FF2B5EF4-FFF2-40B4-BE49-F238E27FC236}">
                  <a16:creationId xmlns:a16="http://schemas.microsoft.com/office/drawing/2014/main" id="{CF26C79F-4835-4F04-AC38-6DBDFC3AFCF6}"/>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48" name="矩形 47">
              <a:extLst>
                <a:ext uri="{FF2B5EF4-FFF2-40B4-BE49-F238E27FC236}">
                  <a16:creationId xmlns:a16="http://schemas.microsoft.com/office/drawing/2014/main" id="{01F2FDAD-13ED-4DE8-B224-C4704435AB9A}"/>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1843393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500" fill="hold"/>
                                        <p:tgtEl>
                                          <p:spTgt spid="29"/>
                                        </p:tgtEl>
                                        <p:attrNameLst>
                                          <p:attrName>ppt_x</p:attrName>
                                        </p:attrNameLst>
                                      </p:cBhvr>
                                      <p:tavLst>
                                        <p:tav tm="0">
                                          <p:val>
                                            <p:strVal val="#ppt_x"/>
                                          </p:val>
                                        </p:tav>
                                        <p:tav tm="100000">
                                          <p:val>
                                            <p:strVal val="#ppt_x"/>
                                          </p:val>
                                        </p:tav>
                                      </p:tavLst>
                                    </p:anim>
                                    <p:anim calcmode="lin" valueType="num">
                                      <p:cBhvr additive="base">
                                        <p:cTn id="74" dur="500" fill="hold"/>
                                        <p:tgtEl>
                                          <p:spTgt spid="2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 calcmode="lin" valueType="num">
                                      <p:cBhvr additive="base">
                                        <p:cTn id="81" dur="500" fill="hold"/>
                                        <p:tgtEl>
                                          <p:spTgt spid="31"/>
                                        </p:tgtEl>
                                        <p:attrNameLst>
                                          <p:attrName>ppt_x</p:attrName>
                                        </p:attrNameLst>
                                      </p:cBhvr>
                                      <p:tavLst>
                                        <p:tav tm="0">
                                          <p:val>
                                            <p:strVal val="#ppt_x"/>
                                          </p:val>
                                        </p:tav>
                                        <p:tav tm="100000">
                                          <p:val>
                                            <p:strVal val="#ppt_x"/>
                                          </p:val>
                                        </p:tav>
                                      </p:tavLst>
                                    </p:anim>
                                    <p:anim calcmode="lin" valueType="num">
                                      <p:cBhvr additive="base">
                                        <p:cTn id="82" dur="500" fill="hold"/>
                                        <p:tgtEl>
                                          <p:spTgt spid="31"/>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4"/>
                                        </p:tgtEl>
                                        <p:attrNameLst>
                                          <p:attrName>style.visibility</p:attrName>
                                        </p:attrNameLst>
                                      </p:cBhvr>
                                      <p:to>
                                        <p:strVal val="visible"/>
                                      </p:to>
                                    </p:set>
                                    <p:anim calcmode="lin" valueType="num">
                                      <p:cBhvr additive="base">
                                        <p:cTn id="93" dur="500" fill="hold"/>
                                        <p:tgtEl>
                                          <p:spTgt spid="34"/>
                                        </p:tgtEl>
                                        <p:attrNameLst>
                                          <p:attrName>ppt_x</p:attrName>
                                        </p:attrNameLst>
                                      </p:cBhvr>
                                      <p:tavLst>
                                        <p:tav tm="0">
                                          <p:val>
                                            <p:strVal val="#ppt_x"/>
                                          </p:val>
                                        </p:tav>
                                        <p:tav tm="100000">
                                          <p:val>
                                            <p:strVal val="#ppt_x"/>
                                          </p:val>
                                        </p:tav>
                                      </p:tavLst>
                                    </p:anim>
                                    <p:anim calcmode="lin" valueType="num">
                                      <p:cBhvr additive="base">
                                        <p:cTn id="94" dur="500" fill="hold"/>
                                        <p:tgtEl>
                                          <p:spTgt spid="3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ppt_x"/>
                                          </p:val>
                                        </p:tav>
                                        <p:tav tm="100000">
                                          <p:val>
                                            <p:strVal val="#ppt_x"/>
                                          </p:val>
                                        </p:tav>
                                      </p:tavLst>
                                    </p:anim>
                                    <p:anim calcmode="lin" valueType="num">
                                      <p:cBhvr additive="base">
                                        <p:cTn id="98" dur="500" fill="hold"/>
                                        <p:tgtEl>
                                          <p:spTgt spid="3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500" fill="hold"/>
                                        <p:tgtEl>
                                          <p:spTgt spid="36"/>
                                        </p:tgtEl>
                                        <p:attrNameLst>
                                          <p:attrName>ppt_x</p:attrName>
                                        </p:attrNameLst>
                                      </p:cBhvr>
                                      <p:tavLst>
                                        <p:tav tm="0">
                                          <p:val>
                                            <p:strVal val="#ppt_x"/>
                                          </p:val>
                                        </p:tav>
                                        <p:tav tm="100000">
                                          <p:val>
                                            <p:strVal val="#ppt_x"/>
                                          </p:val>
                                        </p:tav>
                                      </p:tavLst>
                                    </p:anim>
                                    <p:anim calcmode="lin" valueType="num">
                                      <p:cBhvr additive="base">
                                        <p:cTn id="102" dur="500" fill="hold"/>
                                        <p:tgtEl>
                                          <p:spTgt spid="36"/>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 calcmode="lin" valueType="num">
                                      <p:cBhvr additive="base">
                                        <p:cTn id="109" dur="500" fill="hold"/>
                                        <p:tgtEl>
                                          <p:spTgt spid="38"/>
                                        </p:tgtEl>
                                        <p:attrNameLst>
                                          <p:attrName>ppt_x</p:attrName>
                                        </p:attrNameLst>
                                      </p:cBhvr>
                                      <p:tavLst>
                                        <p:tav tm="0">
                                          <p:val>
                                            <p:strVal val="#ppt_x"/>
                                          </p:val>
                                        </p:tav>
                                        <p:tav tm="100000">
                                          <p:val>
                                            <p:strVal val="#ppt_x"/>
                                          </p:val>
                                        </p:tav>
                                      </p:tavLst>
                                    </p:anim>
                                    <p:anim calcmode="lin" valueType="num">
                                      <p:cBhvr additive="base">
                                        <p:cTn id="110" dur="500" fill="hold"/>
                                        <p:tgtEl>
                                          <p:spTgt spid="38"/>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39"/>
                                        </p:tgtEl>
                                        <p:attrNameLst>
                                          <p:attrName>style.visibility</p:attrName>
                                        </p:attrNameLst>
                                      </p:cBhvr>
                                      <p:to>
                                        <p:strVal val="visible"/>
                                      </p:to>
                                    </p:set>
                                    <p:anim calcmode="lin" valueType="num">
                                      <p:cBhvr additive="base">
                                        <p:cTn id="113" dur="500" fill="hold"/>
                                        <p:tgtEl>
                                          <p:spTgt spid="39"/>
                                        </p:tgtEl>
                                        <p:attrNameLst>
                                          <p:attrName>ppt_x</p:attrName>
                                        </p:attrNameLst>
                                      </p:cBhvr>
                                      <p:tavLst>
                                        <p:tav tm="0">
                                          <p:val>
                                            <p:strVal val="#ppt_x"/>
                                          </p:val>
                                        </p:tav>
                                        <p:tav tm="100000">
                                          <p:val>
                                            <p:strVal val="#ppt_x"/>
                                          </p:val>
                                        </p:tav>
                                      </p:tavLst>
                                    </p:anim>
                                    <p:anim calcmode="lin" valueType="num">
                                      <p:cBhvr additive="base">
                                        <p:cTn id="114" dur="500" fill="hold"/>
                                        <p:tgtEl>
                                          <p:spTgt spid="39"/>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additive="base">
                                        <p:cTn id="117" dur="500" fill="hold"/>
                                        <p:tgtEl>
                                          <p:spTgt spid="40"/>
                                        </p:tgtEl>
                                        <p:attrNameLst>
                                          <p:attrName>ppt_x</p:attrName>
                                        </p:attrNameLst>
                                      </p:cBhvr>
                                      <p:tavLst>
                                        <p:tav tm="0">
                                          <p:val>
                                            <p:strVal val="#ppt_x"/>
                                          </p:val>
                                        </p:tav>
                                        <p:tav tm="100000">
                                          <p:val>
                                            <p:strVal val="#ppt_x"/>
                                          </p:val>
                                        </p:tav>
                                      </p:tavLst>
                                    </p:anim>
                                    <p:anim calcmode="lin" valueType="num">
                                      <p:cBhvr additive="base">
                                        <p:cTn id="118" dur="500" fill="hold"/>
                                        <p:tgtEl>
                                          <p:spTgt spid="4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additive="base">
                                        <p:cTn id="125" dur="500" fill="hold"/>
                                        <p:tgtEl>
                                          <p:spTgt spid="42"/>
                                        </p:tgtEl>
                                        <p:attrNameLst>
                                          <p:attrName>ppt_x</p:attrName>
                                        </p:attrNameLst>
                                      </p:cBhvr>
                                      <p:tavLst>
                                        <p:tav tm="0">
                                          <p:val>
                                            <p:strVal val="#ppt_x"/>
                                          </p:val>
                                        </p:tav>
                                        <p:tav tm="100000">
                                          <p:val>
                                            <p:strVal val="#ppt_x"/>
                                          </p:val>
                                        </p:tav>
                                      </p:tavLst>
                                    </p:anim>
                                    <p:anim calcmode="lin" valueType="num">
                                      <p:cBhvr additive="base">
                                        <p:cTn id="126" dur="500" fill="hold"/>
                                        <p:tgtEl>
                                          <p:spTgt spid="4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43"/>
                                        </p:tgtEl>
                                        <p:attrNameLst>
                                          <p:attrName>style.visibility</p:attrName>
                                        </p:attrNameLst>
                                      </p:cBhvr>
                                      <p:to>
                                        <p:strVal val="visible"/>
                                      </p:to>
                                    </p:set>
                                    <p:anim calcmode="lin" valueType="num">
                                      <p:cBhvr additive="base">
                                        <p:cTn id="129" dur="500" fill="hold"/>
                                        <p:tgtEl>
                                          <p:spTgt spid="43"/>
                                        </p:tgtEl>
                                        <p:attrNameLst>
                                          <p:attrName>ppt_x</p:attrName>
                                        </p:attrNameLst>
                                      </p:cBhvr>
                                      <p:tavLst>
                                        <p:tav tm="0">
                                          <p:val>
                                            <p:strVal val="#ppt_x"/>
                                          </p:val>
                                        </p:tav>
                                        <p:tav tm="100000">
                                          <p:val>
                                            <p:strVal val="#ppt_x"/>
                                          </p:val>
                                        </p:tav>
                                      </p:tavLst>
                                    </p:anim>
                                    <p:anim calcmode="lin" valueType="num">
                                      <p:cBhvr additive="base">
                                        <p:cTn id="130" dur="500" fill="hold"/>
                                        <p:tgtEl>
                                          <p:spTgt spid="43"/>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44"/>
                                        </p:tgtEl>
                                        <p:attrNameLst>
                                          <p:attrName>style.visibility</p:attrName>
                                        </p:attrNameLst>
                                      </p:cBhvr>
                                      <p:to>
                                        <p:strVal val="visible"/>
                                      </p:to>
                                    </p:set>
                                    <p:anim calcmode="lin" valueType="num">
                                      <p:cBhvr additive="base">
                                        <p:cTn id="133" dur="500" fill="hold"/>
                                        <p:tgtEl>
                                          <p:spTgt spid="44"/>
                                        </p:tgtEl>
                                        <p:attrNameLst>
                                          <p:attrName>ppt_x</p:attrName>
                                        </p:attrNameLst>
                                      </p:cBhvr>
                                      <p:tavLst>
                                        <p:tav tm="0">
                                          <p:val>
                                            <p:strVal val="#ppt_x"/>
                                          </p:val>
                                        </p:tav>
                                        <p:tav tm="100000">
                                          <p:val>
                                            <p:strVal val="#ppt_x"/>
                                          </p:val>
                                        </p:tav>
                                      </p:tavLst>
                                    </p:anim>
                                    <p:anim calcmode="lin" valueType="num">
                                      <p:cBhvr additive="base">
                                        <p:cTn id="13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animBg="1"/>
      <p:bldP spid="17" grpId="0" animBg="1"/>
      <p:bldP spid="26" grpId="0"/>
      <p:bldP spid="27" grpId="0"/>
      <p:bldP spid="28" grpId="0"/>
      <p:bldP spid="29" grpId="0"/>
      <p:bldP spid="35" grpId="0"/>
      <p:bldP spid="36" grpId="0"/>
      <p:bldP spid="37"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F0181CD-63FF-4980-9714-0F5B32C0AFE8}"/>
              </a:ext>
            </a:extLst>
          </p:cNvPr>
          <p:cNvPicPr>
            <a:picLocks noChangeAspect="1"/>
          </p:cNvPicPr>
          <p:nvPr/>
        </p:nvPicPr>
        <p:blipFill rotWithShape="1">
          <a:blip r:embed="rId2">
            <a:extLst>
              <a:ext uri="{28A0092B-C50C-407E-A947-70E740481C1C}">
                <a14:useLocalDpi xmlns:a14="http://schemas.microsoft.com/office/drawing/2010/main" val="0"/>
              </a:ext>
            </a:extLst>
          </a:blip>
          <a:srcRect t="34136" r="34136"/>
          <a:stretch/>
        </p:blipFill>
        <p:spPr>
          <a:xfrm flipV="1">
            <a:off x="0" y="-2"/>
            <a:ext cx="12192000" cy="6858002"/>
          </a:xfrm>
          <a:prstGeom prst="rect">
            <a:avLst/>
          </a:prstGeom>
        </p:spPr>
      </p:pic>
      <p:pic>
        <p:nvPicPr>
          <p:cNvPr id="7" name="图片 6">
            <a:extLst>
              <a:ext uri="{FF2B5EF4-FFF2-40B4-BE49-F238E27FC236}">
                <a16:creationId xmlns:a16="http://schemas.microsoft.com/office/drawing/2014/main" id="{05CAD0F5-FC5C-4C55-9D8D-D1DF08F9A8B9}"/>
              </a:ext>
            </a:extLst>
          </p:cNvPr>
          <p:cNvPicPr>
            <a:picLocks noChangeAspect="1"/>
          </p:cNvPicPr>
          <p:nvPr/>
        </p:nvPicPr>
        <p:blipFill rotWithShape="1">
          <a:blip r:embed="rId3">
            <a:extLst>
              <a:ext uri="{28A0092B-C50C-407E-A947-70E740481C1C}">
                <a14:useLocalDpi xmlns:a14="http://schemas.microsoft.com/office/drawing/2010/main" val="0"/>
              </a:ext>
            </a:extLst>
          </a:blip>
          <a:srcRect l="15949" r="35888" b="47136"/>
          <a:stretch/>
        </p:blipFill>
        <p:spPr>
          <a:xfrm flipH="1">
            <a:off x="0" y="2773595"/>
            <a:ext cx="12192000" cy="4084407"/>
          </a:xfrm>
          <a:custGeom>
            <a:avLst/>
            <a:gdLst>
              <a:gd name="connsiteX0" fmla="*/ 12192000 w 12192000"/>
              <a:gd name="connsiteY0" fmla="*/ 0 h 2340428"/>
              <a:gd name="connsiteX1" fmla="*/ 0 w 12192000"/>
              <a:gd name="connsiteY1" fmla="*/ 0 h 2340428"/>
              <a:gd name="connsiteX2" fmla="*/ 0 w 12192000"/>
              <a:gd name="connsiteY2" fmla="*/ 2340428 h 2340428"/>
              <a:gd name="connsiteX3" fmla="*/ 12192000 w 12192000"/>
              <a:gd name="connsiteY3" fmla="*/ 2340428 h 2340428"/>
            </a:gdLst>
            <a:ahLst/>
            <a:cxnLst>
              <a:cxn ang="0">
                <a:pos x="connsiteX0" y="connsiteY0"/>
              </a:cxn>
              <a:cxn ang="0">
                <a:pos x="connsiteX1" y="connsiteY1"/>
              </a:cxn>
              <a:cxn ang="0">
                <a:pos x="connsiteX2" y="connsiteY2"/>
              </a:cxn>
              <a:cxn ang="0">
                <a:pos x="connsiteX3" y="connsiteY3"/>
              </a:cxn>
            </a:cxnLst>
            <a:rect l="l" t="t" r="r" b="b"/>
            <a:pathLst>
              <a:path w="12192000" h="2340428">
                <a:moveTo>
                  <a:pt x="12192000" y="0"/>
                </a:moveTo>
                <a:lnTo>
                  <a:pt x="0" y="0"/>
                </a:lnTo>
                <a:lnTo>
                  <a:pt x="0" y="2340428"/>
                </a:lnTo>
                <a:lnTo>
                  <a:pt x="12192000" y="2340428"/>
                </a:lnTo>
                <a:close/>
              </a:path>
            </a:pathLst>
          </a:custGeom>
        </p:spPr>
      </p:pic>
      <p:grpSp>
        <p:nvGrpSpPr>
          <p:cNvPr id="2" name="组合 1">
            <a:extLst>
              <a:ext uri="{FF2B5EF4-FFF2-40B4-BE49-F238E27FC236}">
                <a16:creationId xmlns:a16="http://schemas.microsoft.com/office/drawing/2014/main" id="{49D93650-406B-48AE-99D3-24D9D6FC2C11}"/>
              </a:ext>
            </a:extLst>
          </p:cNvPr>
          <p:cNvGrpSpPr/>
          <p:nvPr/>
        </p:nvGrpSpPr>
        <p:grpSpPr>
          <a:xfrm>
            <a:off x="2253479" y="2626836"/>
            <a:ext cx="7025959" cy="1477328"/>
            <a:chOff x="2253478" y="2626836"/>
            <a:chExt cx="7025959" cy="1477328"/>
          </a:xfrm>
        </p:grpSpPr>
        <p:sp>
          <p:nvSpPr>
            <p:cNvPr id="8" name="文本框 7">
              <a:extLst>
                <a:ext uri="{FF2B5EF4-FFF2-40B4-BE49-F238E27FC236}">
                  <a16:creationId xmlns:a16="http://schemas.microsoft.com/office/drawing/2014/main" id="{3F92516E-AF13-404F-B230-E939B2C56205}"/>
                </a:ext>
              </a:extLst>
            </p:cNvPr>
            <p:cNvSpPr txBox="1"/>
            <p:nvPr/>
          </p:nvSpPr>
          <p:spPr>
            <a:xfrm>
              <a:off x="4082143" y="2975402"/>
              <a:ext cx="5197294" cy="830997"/>
            </a:xfrm>
            <a:prstGeom prst="rect">
              <a:avLst/>
            </a:prstGeom>
            <a:noFill/>
          </p:spPr>
          <p:txBody>
            <a:bodyPr wrap="square" rtlCol="0">
              <a:spAutoFit/>
            </a:bodyPr>
            <a:lstStyle>
              <a:defPPr>
                <a:defRPr lang="zh-CN"/>
              </a:defPPr>
              <a:lvl1pPr algn="dist">
                <a:defRPr sz="4800" b="1">
                  <a:gradFill>
                    <a:gsLst>
                      <a:gs pos="0">
                        <a:srgbClr val="AF8125"/>
                      </a:gs>
                      <a:gs pos="43000">
                        <a:srgbClr val="FFF6A3"/>
                      </a:gs>
                      <a:gs pos="65000">
                        <a:srgbClr val="E7CC6D"/>
                      </a:gs>
                    </a:gsLst>
                    <a:lin ang="10800000" scaled="0"/>
                  </a:gradFill>
                  <a:latin typeface="阿里巴巴普惠体 Heavy"/>
                  <a:ea typeface="微软雅黑"/>
                  <a:cs typeface="思源黑体 CN Bold" panose="020B0800000000000000" pitchFamily="34" charset="-122"/>
                </a:defRPr>
              </a:lvl1pPr>
            </a:lstStyle>
            <a:p>
              <a:r>
                <a:rPr lang="en-US" altLang="zh-CN" dirty="0">
                  <a:sym typeface="阿里巴巴普惠体 Heavy"/>
                </a:rPr>
                <a:t>Add title text</a:t>
              </a:r>
            </a:p>
          </p:txBody>
        </p:sp>
        <p:sp>
          <p:nvSpPr>
            <p:cNvPr id="9" name="矩形 8">
              <a:extLst>
                <a:ext uri="{FF2B5EF4-FFF2-40B4-BE49-F238E27FC236}">
                  <a16:creationId xmlns:a16="http://schemas.microsoft.com/office/drawing/2014/main" id="{7A0F6A6D-3A17-4DBE-AA81-A4DB9BC00E43}"/>
                </a:ext>
              </a:extLst>
            </p:cNvPr>
            <p:cNvSpPr/>
            <p:nvPr/>
          </p:nvSpPr>
          <p:spPr>
            <a:xfrm flipH="1">
              <a:off x="4082143" y="2897234"/>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10" name="矩形 9">
              <a:extLst>
                <a:ext uri="{FF2B5EF4-FFF2-40B4-BE49-F238E27FC236}">
                  <a16:creationId xmlns:a16="http://schemas.microsoft.com/office/drawing/2014/main" id="{FA4E1850-741B-4D89-92AE-9E42177C2D59}"/>
                </a:ext>
              </a:extLst>
            </p:cNvPr>
            <p:cNvSpPr/>
            <p:nvPr/>
          </p:nvSpPr>
          <p:spPr>
            <a:xfrm>
              <a:off x="4455437" y="3909386"/>
              <a:ext cx="4824000" cy="18000"/>
            </a:xfrm>
            <a:prstGeom prst="rect">
              <a:avLst/>
            </a:prstGeom>
            <a:gradFill>
              <a:gsLst>
                <a:gs pos="100000">
                  <a:srgbClr val="E7CC6D">
                    <a:alpha val="0"/>
                  </a:srgbClr>
                </a:gs>
                <a:gs pos="0">
                  <a:srgbClr val="AF8125"/>
                </a:gs>
                <a:gs pos="34000">
                  <a:srgbClr val="FFF6A3"/>
                </a:gs>
                <a:gs pos="59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Heavy"/>
                <a:ea typeface="微软雅黑"/>
                <a:sym typeface="阿里巴巴普惠体 Heavy"/>
              </a:endParaRPr>
            </a:p>
          </p:txBody>
        </p:sp>
        <p:sp>
          <p:nvSpPr>
            <p:cNvPr id="32" name="文本框 31">
              <a:extLst>
                <a:ext uri="{FF2B5EF4-FFF2-40B4-BE49-F238E27FC236}">
                  <a16:creationId xmlns:a16="http://schemas.microsoft.com/office/drawing/2014/main" id="{12890177-6DD8-4542-B11B-A72773684109}"/>
                </a:ext>
              </a:extLst>
            </p:cNvPr>
            <p:cNvSpPr txBox="1"/>
            <p:nvPr/>
          </p:nvSpPr>
          <p:spPr>
            <a:xfrm>
              <a:off x="2253478" y="2626836"/>
              <a:ext cx="2185172" cy="1477328"/>
            </a:xfrm>
            <a:prstGeom prst="rect">
              <a:avLst/>
            </a:prstGeom>
            <a:noFill/>
            <a:ln>
              <a:noFill/>
            </a:ln>
          </p:spPr>
          <p:txBody>
            <a:bodyPr wrap="square">
              <a:spAutoFit/>
            </a:bodyPr>
            <a:lstStyle/>
            <a:p>
              <a:pPr algn="ctr"/>
              <a:r>
                <a:rPr lang="en-US" altLang="zh-CN" sz="9000" b="1" dirty="0">
                  <a:ln w="19050">
                    <a:solidFill>
                      <a:srgbClr val="E7CC6D"/>
                    </a:solidFill>
                  </a:ln>
                  <a:noFill/>
                  <a:latin typeface="阿里巴巴普惠体 Heavy"/>
                  <a:ea typeface="微软雅黑"/>
                  <a:cs typeface="阿里巴巴普惠体 Heavy" pitchFamily="18" charset="-122"/>
                  <a:sym typeface="阿里巴巴普惠体 Heavy"/>
                </a:rPr>
                <a:t>02</a:t>
              </a:r>
            </a:p>
          </p:txBody>
        </p:sp>
      </p:grpSp>
    </p:spTree>
    <p:extLst>
      <p:ext uri="{BB962C8B-B14F-4D97-AF65-F5344CB8AC3E}">
        <p14:creationId xmlns:p14="http://schemas.microsoft.com/office/powerpoint/2010/main" val="24111352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a:extLst>
              <a:ext uri="{FF2B5EF4-FFF2-40B4-BE49-F238E27FC236}">
                <a16:creationId xmlns:a16="http://schemas.microsoft.com/office/drawing/2014/main" id="{C351A3C7-A3EF-49CD-8836-00B111063B07}"/>
              </a:ext>
            </a:extLst>
          </p:cNvPr>
          <p:cNvSpPr/>
          <p:nvPr/>
        </p:nvSpPr>
        <p:spPr>
          <a:xfrm>
            <a:off x="4535169" y="1757680"/>
            <a:ext cx="811531" cy="811530"/>
          </a:xfrm>
          <a:prstGeom prst="ellipse">
            <a:avLst/>
          </a:prstGeom>
          <a:solidFill>
            <a:schemeClr val="accent1"/>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7" name="椭圆 6">
            <a:extLst>
              <a:ext uri="{FF2B5EF4-FFF2-40B4-BE49-F238E27FC236}">
                <a16:creationId xmlns:a16="http://schemas.microsoft.com/office/drawing/2014/main" id="{BA924F91-B98F-473F-81CA-F1F2A0ADE95A}"/>
              </a:ext>
            </a:extLst>
          </p:cNvPr>
          <p:cNvSpPr/>
          <p:nvPr/>
        </p:nvSpPr>
        <p:spPr>
          <a:xfrm>
            <a:off x="4535169" y="3251835"/>
            <a:ext cx="811531" cy="811530"/>
          </a:xfrm>
          <a:prstGeom prst="ellipse">
            <a:avLst/>
          </a:prstGeom>
          <a:solidFill>
            <a:srgbClr val="111111"/>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8" name="椭圆 7">
            <a:extLst>
              <a:ext uri="{FF2B5EF4-FFF2-40B4-BE49-F238E27FC236}">
                <a16:creationId xmlns:a16="http://schemas.microsoft.com/office/drawing/2014/main" id="{D81FBDC3-B838-4E62-81C6-5030DF3B1C5F}"/>
              </a:ext>
            </a:extLst>
          </p:cNvPr>
          <p:cNvSpPr/>
          <p:nvPr/>
        </p:nvSpPr>
        <p:spPr>
          <a:xfrm>
            <a:off x="4535169" y="4680585"/>
            <a:ext cx="811531" cy="811530"/>
          </a:xfrm>
          <a:prstGeom prst="ellipse">
            <a:avLst/>
          </a:prstGeom>
          <a:solidFill>
            <a:schemeClr val="accent1"/>
          </a:solidFill>
          <a:ln w="25400">
            <a:noFill/>
          </a:ln>
          <a:effectLst>
            <a:outerShdw blurRad="1778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dirty="0">
              <a:solidFill>
                <a:schemeClr val="bg1"/>
              </a:solidFill>
              <a:latin typeface="阿里巴巴普惠体 Heavy"/>
              <a:ea typeface="微软雅黑"/>
              <a:cs typeface="思源黑体 CN Normal" panose="020B0400000000000000" charset="-122"/>
              <a:sym typeface="阿里巴巴普惠体 Heavy"/>
            </a:endParaRPr>
          </a:p>
        </p:txBody>
      </p:sp>
      <p:sp>
        <p:nvSpPr>
          <p:cNvPr id="9" name="Freeform 158">
            <a:extLst>
              <a:ext uri="{FF2B5EF4-FFF2-40B4-BE49-F238E27FC236}">
                <a16:creationId xmlns:a16="http://schemas.microsoft.com/office/drawing/2014/main" id="{41A71807-80AE-41F1-A033-CE0B779D1D15}"/>
              </a:ext>
            </a:extLst>
          </p:cNvPr>
          <p:cNvSpPr>
            <a:spLocks noEditPoints="1"/>
          </p:cNvSpPr>
          <p:nvPr/>
        </p:nvSpPr>
        <p:spPr bwMode="auto">
          <a:xfrm>
            <a:off x="4780915" y="4923792"/>
            <a:ext cx="314960" cy="325755"/>
          </a:xfrm>
          <a:custGeom>
            <a:avLst/>
            <a:gdLst>
              <a:gd name="T0" fmla="*/ 107 w 108"/>
              <a:gd name="T1" fmla="*/ 7 h 112"/>
              <a:gd name="T2" fmla="*/ 108 w 108"/>
              <a:gd name="T3" fmla="*/ 4 h 112"/>
              <a:gd name="T4" fmla="*/ 105 w 108"/>
              <a:gd name="T5" fmla="*/ 0 h 112"/>
              <a:gd name="T6" fmla="*/ 104 w 108"/>
              <a:gd name="T7" fmla="*/ 0 h 112"/>
              <a:gd name="T8" fmla="*/ 4 w 108"/>
              <a:gd name="T9" fmla="*/ 0 h 112"/>
              <a:gd name="T10" fmla="*/ 1 w 108"/>
              <a:gd name="T11" fmla="*/ 1 h 112"/>
              <a:gd name="T12" fmla="*/ 1 w 108"/>
              <a:gd name="T13" fmla="*/ 7 h 112"/>
              <a:gd name="T14" fmla="*/ 52 w 108"/>
              <a:gd name="T15" fmla="*/ 70 h 112"/>
              <a:gd name="T16" fmla="*/ 52 w 108"/>
              <a:gd name="T17" fmla="*/ 104 h 112"/>
              <a:gd name="T18" fmla="*/ 36 w 108"/>
              <a:gd name="T19" fmla="*/ 104 h 112"/>
              <a:gd name="T20" fmla="*/ 32 w 108"/>
              <a:gd name="T21" fmla="*/ 108 h 112"/>
              <a:gd name="T22" fmla="*/ 36 w 108"/>
              <a:gd name="T23" fmla="*/ 112 h 112"/>
              <a:gd name="T24" fmla="*/ 76 w 108"/>
              <a:gd name="T25" fmla="*/ 112 h 112"/>
              <a:gd name="T26" fmla="*/ 80 w 108"/>
              <a:gd name="T27" fmla="*/ 108 h 112"/>
              <a:gd name="T28" fmla="*/ 76 w 108"/>
              <a:gd name="T29" fmla="*/ 104 h 112"/>
              <a:gd name="T30" fmla="*/ 60 w 108"/>
              <a:gd name="T31" fmla="*/ 104 h 112"/>
              <a:gd name="T32" fmla="*/ 60 w 108"/>
              <a:gd name="T33" fmla="*/ 69 h 112"/>
              <a:gd name="T34" fmla="*/ 107 w 108"/>
              <a:gd name="T35" fmla="*/ 7 h 112"/>
              <a:gd name="T36" fmla="*/ 56 w 108"/>
              <a:gd name="T37" fmla="*/ 62 h 112"/>
              <a:gd name="T38" fmla="*/ 12 w 108"/>
              <a:gd name="T39" fmla="*/ 8 h 112"/>
              <a:gd name="T40" fmla="*/ 96 w 108"/>
              <a:gd name="T41" fmla="*/ 8 h 112"/>
              <a:gd name="T42" fmla="*/ 56 w 108"/>
              <a:gd name="T43" fmla="*/ 6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12">
                <a:moveTo>
                  <a:pt x="107" y="7"/>
                </a:moveTo>
                <a:cubicBezTo>
                  <a:pt x="107" y="6"/>
                  <a:pt x="108" y="5"/>
                  <a:pt x="108" y="4"/>
                </a:cubicBezTo>
                <a:cubicBezTo>
                  <a:pt x="108" y="2"/>
                  <a:pt x="107" y="1"/>
                  <a:pt x="105" y="0"/>
                </a:cubicBezTo>
                <a:cubicBezTo>
                  <a:pt x="105" y="0"/>
                  <a:pt x="104" y="0"/>
                  <a:pt x="104" y="0"/>
                </a:cubicBezTo>
                <a:cubicBezTo>
                  <a:pt x="4" y="0"/>
                  <a:pt x="4" y="0"/>
                  <a:pt x="4" y="0"/>
                </a:cubicBezTo>
                <a:cubicBezTo>
                  <a:pt x="3" y="0"/>
                  <a:pt x="2" y="0"/>
                  <a:pt x="1" y="1"/>
                </a:cubicBezTo>
                <a:cubicBezTo>
                  <a:pt x="0" y="3"/>
                  <a:pt x="0" y="5"/>
                  <a:pt x="1" y="7"/>
                </a:cubicBezTo>
                <a:cubicBezTo>
                  <a:pt x="52" y="70"/>
                  <a:pt x="52" y="70"/>
                  <a:pt x="52" y="70"/>
                </a:cubicBezTo>
                <a:cubicBezTo>
                  <a:pt x="52" y="104"/>
                  <a:pt x="52" y="104"/>
                  <a:pt x="52" y="104"/>
                </a:cubicBezTo>
                <a:cubicBezTo>
                  <a:pt x="36" y="104"/>
                  <a:pt x="36" y="104"/>
                  <a:pt x="36" y="104"/>
                </a:cubicBezTo>
                <a:cubicBezTo>
                  <a:pt x="34" y="104"/>
                  <a:pt x="32" y="106"/>
                  <a:pt x="32" y="108"/>
                </a:cubicBezTo>
                <a:cubicBezTo>
                  <a:pt x="32" y="110"/>
                  <a:pt x="34" y="112"/>
                  <a:pt x="36" y="112"/>
                </a:cubicBezTo>
                <a:cubicBezTo>
                  <a:pt x="76" y="112"/>
                  <a:pt x="76" y="112"/>
                  <a:pt x="76" y="112"/>
                </a:cubicBezTo>
                <a:cubicBezTo>
                  <a:pt x="78" y="112"/>
                  <a:pt x="80" y="110"/>
                  <a:pt x="80" y="108"/>
                </a:cubicBezTo>
                <a:cubicBezTo>
                  <a:pt x="80" y="106"/>
                  <a:pt x="78" y="104"/>
                  <a:pt x="76" y="104"/>
                </a:cubicBezTo>
                <a:cubicBezTo>
                  <a:pt x="60" y="104"/>
                  <a:pt x="60" y="104"/>
                  <a:pt x="60" y="104"/>
                </a:cubicBezTo>
                <a:cubicBezTo>
                  <a:pt x="60" y="69"/>
                  <a:pt x="60" y="69"/>
                  <a:pt x="60" y="69"/>
                </a:cubicBezTo>
                <a:lnTo>
                  <a:pt x="107" y="7"/>
                </a:lnTo>
                <a:close/>
                <a:moveTo>
                  <a:pt x="56" y="62"/>
                </a:moveTo>
                <a:cubicBezTo>
                  <a:pt x="12" y="8"/>
                  <a:pt x="12" y="8"/>
                  <a:pt x="12" y="8"/>
                </a:cubicBezTo>
                <a:cubicBezTo>
                  <a:pt x="96" y="8"/>
                  <a:pt x="96" y="8"/>
                  <a:pt x="96" y="8"/>
                </a:cubicBezTo>
                <a:lnTo>
                  <a:pt x="56" y="62"/>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0" name="Freeform 204">
            <a:extLst>
              <a:ext uri="{FF2B5EF4-FFF2-40B4-BE49-F238E27FC236}">
                <a16:creationId xmlns:a16="http://schemas.microsoft.com/office/drawing/2014/main" id="{0B80B2EF-50EC-4EB2-B7FF-3FE2CA8322AB}"/>
              </a:ext>
            </a:extLst>
          </p:cNvPr>
          <p:cNvSpPr>
            <a:spLocks noEditPoints="1"/>
          </p:cNvSpPr>
          <p:nvPr/>
        </p:nvSpPr>
        <p:spPr bwMode="auto">
          <a:xfrm>
            <a:off x="4751706" y="3482975"/>
            <a:ext cx="372745" cy="349250"/>
          </a:xfrm>
          <a:custGeom>
            <a:avLst/>
            <a:gdLst>
              <a:gd name="T0" fmla="*/ 112 w 128"/>
              <a:gd name="T1" fmla="*/ 16 h 120"/>
              <a:gd name="T2" fmla="*/ 88 w 128"/>
              <a:gd name="T3" fmla="*/ 16 h 120"/>
              <a:gd name="T4" fmla="*/ 88 w 128"/>
              <a:gd name="T5" fmla="*/ 8 h 120"/>
              <a:gd name="T6" fmla="*/ 80 w 128"/>
              <a:gd name="T7" fmla="*/ 0 h 120"/>
              <a:gd name="T8" fmla="*/ 48 w 128"/>
              <a:gd name="T9" fmla="*/ 0 h 120"/>
              <a:gd name="T10" fmla="*/ 40 w 128"/>
              <a:gd name="T11" fmla="*/ 8 h 120"/>
              <a:gd name="T12" fmla="*/ 40 w 128"/>
              <a:gd name="T13" fmla="*/ 16 h 120"/>
              <a:gd name="T14" fmla="*/ 16 w 128"/>
              <a:gd name="T15" fmla="*/ 16 h 120"/>
              <a:gd name="T16" fmla="*/ 0 w 128"/>
              <a:gd name="T17" fmla="*/ 32 h 120"/>
              <a:gd name="T18" fmla="*/ 0 w 128"/>
              <a:gd name="T19" fmla="*/ 104 h 120"/>
              <a:gd name="T20" fmla="*/ 16 w 128"/>
              <a:gd name="T21" fmla="*/ 120 h 120"/>
              <a:gd name="T22" fmla="*/ 112 w 128"/>
              <a:gd name="T23" fmla="*/ 120 h 120"/>
              <a:gd name="T24" fmla="*/ 128 w 128"/>
              <a:gd name="T25" fmla="*/ 104 h 120"/>
              <a:gd name="T26" fmla="*/ 128 w 128"/>
              <a:gd name="T27" fmla="*/ 32 h 120"/>
              <a:gd name="T28" fmla="*/ 112 w 128"/>
              <a:gd name="T29" fmla="*/ 16 h 120"/>
              <a:gd name="T30" fmla="*/ 48 w 128"/>
              <a:gd name="T31" fmla="*/ 12 h 120"/>
              <a:gd name="T32" fmla="*/ 52 w 128"/>
              <a:gd name="T33" fmla="*/ 8 h 120"/>
              <a:gd name="T34" fmla="*/ 76 w 128"/>
              <a:gd name="T35" fmla="*/ 8 h 120"/>
              <a:gd name="T36" fmla="*/ 80 w 128"/>
              <a:gd name="T37" fmla="*/ 12 h 120"/>
              <a:gd name="T38" fmla="*/ 80 w 128"/>
              <a:gd name="T39" fmla="*/ 16 h 120"/>
              <a:gd name="T40" fmla="*/ 76 w 128"/>
              <a:gd name="T41" fmla="*/ 16 h 120"/>
              <a:gd name="T42" fmla="*/ 52 w 128"/>
              <a:gd name="T43" fmla="*/ 16 h 120"/>
              <a:gd name="T44" fmla="*/ 48 w 128"/>
              <a:gd name="T45" fmla="*/ 16 h 120"/>
              <a:gd name="T46" fmla="*/ 48 w 128"/>
              <a:gd name="T47" fmla="*/ 12 h 120"/>
              <a:gd name="T48" fmla="*/ 120 w 128"/>
              <a:gd name="T49" fmla="*/ 104 h 120"/>
              <a:gd name="T50" fmla="*/ 112 w 128"/>
              <a:gd name="T51" fmla="*/ 112 h 120"/>
              <a:gd name="T52" fmla="*/ 16 w 128"/>
              <a:gd name="T53" fmla="*/ 112 h 120"/>
              <a:gd name="T54" fmla="*/ 8 w 128"/>
              <a:gd name="T55" fmla="*/ 104 h 120"/>
              <a:gd name="T56" fmla="*/ 8 w 128"/>
              <a:gd name="T57" fmla="*/ 60 h 120"/>
              <a:gd name="T58" fmla="*/ 49 w 128"/>
              <a:gd name="T59" fmla="*/ 60 h 120"/>
              <a:gd name="T60" fmla="*/ 48 w 128"/>
              <a:gd name="T61" fmla="*/ 64 h 120"/>
              <a:gd name="T62" fmla="*/ 64 w 128"/>
              <a:gd name="T63" fmla="*/ 80 h 120"/>
              <a:gd name="T64" fmla="*/ 80 w 128"/>
              <a:gd name="T65" fmla="*/ 64 h 120"/>
              <a:gd name="T66" fmla="*/ 79 w 128"/>
              <a:gd name="T67" fmla="*/ 60 h 120"/>
              <a:gd name="T68" fmla="*/ 120 w 128"/>
              <a:gd name="T69" fmla="*/ 60 h 120"/>
              <a:gd name="T70" fmla="*/ 120 w 128"/>
              <a:gd name="T71" fmla="*/ 104 h 120"/>
              <a:gd name="T72" fmla="*/ 56 w 128"/>
              <a:gd name="T73" fmla="*/ 64 h 120"/>
              <a:gd name="T74" fmla="*/ 57 w 128"/>
              <a:gd name="T75" fmla="*/ 60 h 120"/>
              <a:gd name="T76" fmla="*/ 71 w 128"/>
              <a:gd name="T77" fmla="*/ 60 h 120"/>
              <a:gd name="T78" fmla="*/ 72 w 128"/>
              <a:gd name="T79" fmla="*/ 64 h 120"/>
              <a:gd name="T80" fmla="*/ 64 w 128"/>
              <a:gd name="T81" fmla="*/ 72 h 120"/>
              <a:gd name="T82" fmla="*/ 56 w 128"/>
              <a:gd name="T83" fmla="*/ 64 h 120"/>
              <a:gd name="T84" fmla="*/ 120 w 128"/>
              <a:gd name="T85" fmla="*/ 52 h 120"/>
              <a:gd name="T86" fmla="*/ 8 w 128"/>
              <a:gd name="T87" fmla="*/ 52 h 120"/>
              <a:gd name="T88" fmla="*/ 8 w 128"/>
              <a:gd name="T89" fmla="*/ 32 h 120"/>
              <a:gd name="T90" fmla="*/ 16 w 128"/>
              <a:gd name="T91" fmla="*/ 24 h 120"/>
              <a:gd name="T92" fmla="*/ 112 w 128"/>
              <a:gd name="T93" fmla="*/ 24 h 120"/>
              <a:gd name="T94" fmla="*/ 120 w 128"/>
              <a:gd name="T95" fmla="*/ 32 h 120"/>
              <a:gd name="T96" fmla="*/ 120 w 128"/>
              <a:gd name="T9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20">
                <a:moveTo>
                  <a:pt x="112" y="16"/>
                </a:moveTo>
                <a:cubicBezTo>
                  <a:pt x="88" y="16"/>
                  <a:pt x="88" y="16"/>
                  <a:pt x="88" y="16"/>
                </a:cubicBezTo>
                <a:cubicBezTo>
                  <a:pt x="88" y="8"/>
                  <a:pt x="88" y="8"/>
                  <a:pt x="88" y="8"/>
                </a:cubicBezTo>
                <a:cubicBezTo>
                  <a:pt x="88" y="4"/>
                  <a:pt x="84" y="0"/>
                  <a:pt x="80" y="0"/>
                </a:cubicBezTo>
                <a:cubicBezTo>
                  <a:pt x="48" y="0"/>
                  <a:pt x="48" y="0"/>
                  <a:pt x="48" y="0"/>
                </a:cubicBezTo>
                <a:cubicBezTo>
                  <a:pt x="44" y="0"/>
                  <a:pt x="40" y="4"/>
                  <a:pt x="40" y="8"/>
                </a:cubicBezTo>
                <a:cubicBezTo>
                  <a:pt x="40" y="16"/>
                  <a:pt x="40" y="16"/>
                  <a:pt x="40" y="16"/>
                </a:cubicBezTo>
                <a:cubicBezTo>
                  <a:pt x="16" y="16"/>
                  <a:pt x="16" y="16"/>
                  <a:pt x="16" y="16"/>
                </a:cubicBezTo>
                <a:cubicBezTo>
                  <a:pt x="7" y="16"/>
                  <a:pt x="0" y="23"/>
                  <a:pt x="0" y="32"/>
                </a:cubicBezTo>
                <a:cubicBezTo>
                  <a:pt x="0" y="104"/>
                  <a:pt x="0" y="104"/>
                  <a:pt x="0" y="104"/>
                </a:cubicBezTo>
                <a:cubicBezTo>
                  <a:pt x="0" y="113"/>
                  <a:pt x="7" y="120"/>
                  <a:pt x="16" y="120"/>
                </a:cubicBezTo>
                <a:cubicBezTo>
                  <a:pt x="112" y="120"/>
                  <a:pt x="112" y="120"/>
                  <a:pt x="112" y="120"/>
                </a:cubicBezTo>
                <a:cubicBezTo>
                  <a:pt x="121" y="120"/>
                  <a:pt x="128" y="113"/>
                  <a:pt x="128" y="104"/>
                </a:cubicBezTo>
                <a:cubicBezTo>
                  <a:pt x="128" y="32"/>
                  <a:pt x="128" y="32"/>
                  <a:pt x="128" y="32"/>
                </a:cubicBezTo>
                <a:cubicBezTo>
                  <a:pt x="128" y="23"/>
                  <a:pt x="121" y="16"/>
                  <a:pt x="112" y="16"/>
                </a:cubicBezTo>
                <a:close/>
                <a:moveTo>
                  <a:pt x="48" y="12"/>
                </a:moveTo>
                <a:cubicBezTo>
                  <a:pt x="48" y="10"/>
                  <a:pt x="50" y="8"/>
                  <a:pt x="52" y="8"/>
                </a:cubicBezTo>
                <a:cubicBezTo>
                  <a:pt x="76" y="8"/>
                  <a:pt x="76" y="8"/>
                  <a:pt x="76" y="8"/>
                </a:cubicBezTo>
                <a:cubicBezTo>
                  <a:pt x="78" y="8"/>
                  <a:pt x="80" y="10"/>
                  <a:pt x="80" y="12"/>
                </a:cubicBezTo>
                <a:cubicBezTo>
                  <a:pt x="80" y="16"/>
                  <a:pt x="80" y="16"/>
                  <a:pt x="80" y="16"/>
                </a:cubicBezTo>
                <a:cubicBezTo>
                  <a:pt x="78" y="16"/>
                  <a:pt x="78" y="16"/>
                  <a:pt x="76" y="16"/>
                </a:cubicBezTo>
                <a:cubicBezTo>
                  <a:pt x="52" y="16"/>
                  <a:pt x="52" y="16"/>
                  <a:pt x="52" y="16"/>
                </a:cubicBezTo>
                <a:cubicBezTo>
                  <a:pt x="50" y="16"/>
                  <a:pt x="50" y="16"/>
                  <a:pt x="48" y="16"/>
                </a:cubicBezTo>
                <a:lnTo>
                  <a:pt x="48" y="12"/>
                </a:lnTo>
                <a:close/>
                <a:moveTo>
                  <a:pt x="120" y="104"/>
                </a:moveTo>
                <a:cubicBezTo>
                  <a:pt x="120" y="108"/>
                  <a:pt x="116" y="112"/>
                  <a:pt x="112" y="112"/>
                </a:cubicBezTo>
                <a:cubicBezTo>
                  <a:pt x="16" y="112"/>
                  <a:pt x="16" y="112"/>
                  <a:pt x="16" y="112"/>
                </a:cubicBezTo>
                <a:cubicBezTo>
                  <a:pt x="12" y="112"/>
                  <a:pt x="8" y="108"/>
                  <a:pt x="8" y="104"/>
                </a:cubicBezTo>
                <a:cubicBezTo>
                  <a:pt x="8" y="60"/>
                  <a:pt x="8" y="60"/>
                  <a:pt x="8" y="60"/>
                </a:cubicBezTo>
                <a:cubicBezTo>
                  <a:pt x="49" y="60"/>
                  <a:pt x="49" y="60"/>
                  <a:pt x="49" y="60"/>
                </a:cubicBezTo>
                <a:cubicBezTo>
                  <a:pt x="48" y="61"/>
                  <a:pt x="48" y="63"/>
                  <a:pt x="48" y="64"/>
                </a:cubicBezTo>
                <a:cubicBezTo>
                  <a:pt x="48" y="73"/>
                  <a:pt x="55" y="80"/>
                  <a:pt x="64" y="80"/>
                </a:cubicBezTo>
                <a:cubicBezTo>
                  <a:pt x="73" y="80"/>
                  <a:pt x="80" y="73"/>
                  <a:pt x="80" y="64"/>
                </a:cubicBezTo>
                <a:cubicBezTo>
                  <a:pt x="80" y="63"/>
                  <a:pt x="80" y="61"/>
                  <a:pt x="79" y="60"/>
                </a:cubicBezTo>
                <a:cubicBezTo>
                  <a:pt x="120" y="60"/>
                  <a:pt x="120" y="60"/>
                  <a:pt x="120" y="60"/>
                </a:cubicBezTo>
                <a:lnTo>
                  <a:pt x="120" y="104"/>
                </a:lnTo>
                <a:close/>
                <a:moveTo>
                  <a:pt x="56" y="64"/>
                </a:moveTo>
                <a:cubicBezTo>
                  <a:pt x="56" y="63"/>
                  <a:pt x="56" y="61"/>
                  <a:pt x="57" y="60"/>
                </a:cubicBezTo>
                <a:cubicBezTo>
                  <a:pt x="71" y="60"/>
                  <a:pt x="71" y="60"/>
                  <a:pt x="71" y="60"/>
                </a:cubicBezTo>
                <a:cubicBezTo>
                  <a:pt x="72" y="61"/>
                  <a:pt x="72" y="63"/>
                  <a:pt x="72" y="64"/>
                </a:cubicBezTo>
                <a:cubicBezTo>
                  <a:pt x="72" y="68"/>
                  <a:pt x="68" y="72"/>
                  <a:pt x="64" y="72"/>
                </a:cubicBezTo>
                <a:cubicBezTo>
                  <a:pt x="60" y="72"/>
                  <a:pt x="56" y="68"/>
                  <a:pt x="56" y="64"/>
                </a:cubicBezTo>
                <a:close/>
                <a:moveTo>
                  <a:pt x="120" y="52"/>
                </a:moveTo>
                <a:cubicBezTo>
                  <a:pt x="8" y="52"/>
                  <a:pt x="8" y="52"/>
                  <a:pt x="8" y="52"/>
                </a:cubicBezTo>
                <a:cubicBezTo>
                  <a:pt x="8" y="32"/>
                  <a:pt x="8" y="32"/>
                  <a:pt x="8" y="32"/>
                </a:cubicBezTo>
                <a:cubicBezTo>
                  <a:pt x="8" y="28"/>
                  <a:pt x="12" y="24"/>
                  <a:pt x="16" y="24"/>
                </a:cubicBezTo>
                <a:cubicBezTo>
                  <a:pt x="112" y="24"/>
                  <a:pt x="112" y="24"/>
                  <a:pt x="112" y="24"/>
                </a:cubicBezTo>
                <a:cubicBezTo>
                  <a:pt x="116" y="24"/>
                  <a:pt x="120" y="28"/>
                  <a:pt x="120" y="32"/>
                </a:cubicBezTo>
                <a:lnTo>
                  <a:pt x="120" y="52"/>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1" name="Freeform 207">
            <a:extLst>
              <a:ext uri="{FF2B5EF4-FFF2-40B4-BE49-F238E27FC236}">
                <a16:creationId xmlns:a16="http://schemas.microsoft.com/office/drawing/2014/main" id="{228C718A-800B-425A-89B0-0BFD979CD093}"/>
              </a:ext>
            </a:extLst>
          </p:cNvPr>
          <p:cNvSpPr>
            <a:spLocks noEditPoints="1"/>
          </p:cNvSpPr>
          <p:nvPr/>
        </p:nvSpPr>
        <p:spPr bwMode="auto">
          <a:xfrm>
            <a:off x="4751706" y="2000252"/>
            <a:ext cx="372745" cy="325755"/>
          </a:xfrm>
          <a:custGeom>
            <a:avLst/>
            <a:gdLst>
              <a:gd name="T0" fmla="*/ 112 w 128"/>
              <a:gd name="T1" fmla="*/ 60 h 112"/>
              <a:gd name="T2" fmla="*/ 104 w 128"/>
              <a:gd name="T3" fmla="*/ 60 h 112"/>
              <a:gd name="T4" fmla="*/ 104 w 128"/>
              <a:gd name="T5" fmla="*/ 16 h 112"/>
              <a:gd name="T6" fmla="*/ 88 w 128"/>
              <a:gd name="T7" fmla="*/ 0 h 112"/>
              <a:gd name="T8" fmla="*/ 40 w 128"/>
              <a:gd name="T9" fmla="*/ 0 h 112"/>
              <a:gd name="T10" fmla="*/ 24 w 128"/>
              <a:gd name="T11" fmla="*/ 16 h 112"/>
              <a:gd name="T12" fmla="*/ 24 w 128"/>
              <a:gd name="T13" fmla="*/ 52 h 112"/>
              <a:gd name="T14" fmla="*/ 24 w 128"/>
              <a:gd name="T15" fmla="*/ 56 h 112"/>
              <a:gd name="T16" fmla="*/ 24 w 128"/>
              <a:gd name="T17" fmla="*/ 56 h 112"/>
              <a:gd name="T18" fmla="*/ 24 w 128"/>
              <a:gd name="T19" fmla="*/ 60 h 112"/>
              <a:gd name="T20" fmla="*/ 16 w 128"/>
              <a:gd name="T21" fmla="*/ 60 h 112"/>
              <a:gd name="T22" fmla="*/ 0 w 128"/>
              <a:gd name="T23" fmla="*/ 76 h 112"/>
              <a:gd name="T24" fmla="*/ 0 w 128"/>
              <a:gd name="T25" fmla="*/ 84 h 112"/>
              <a:gd name="T26" fmla="*/ 16 w 128"/>
              <a:gd name="T27" fmla="*/ 100 h 112"/>
              <a:gd name="T28" fmla="*/ 25 w 128"/>
              <a:gd name="T29" fmla="*/ 100 h 112"/>
              <a:gd name="T30" fmla="*/ 40 w 128"/>
              <a:gd name="T31" fmla="*/ 112 h 112"/>
              <a:gd name="T32" fmla="*/ 88 w 128"/>
              <a:gd name="T33" fmla="*/ 112 h 112"/>
              <a:gd name="T34" fmla="*/ 103 w 128"/>
              <a:gd name="T35" fmla="*/ 100 h 112"/>
              <a:gd name="T36" fmla="*/ 112 w 128"/>
              <a:gd name="T37" fmla="*/ 100 h 112"/>
              <a:gd name="T38" fmla="*/ 128 w 128"/>
              <a:gd name="T39" fmla="*/ 84 h 112"/>
              <a:gd name="T40" fmla="*/ 128 w 128"/>
              <a:gd name="T41" fmla="*/ 76 h 112"/>
              <a:gd name="T42" fmla="*/ 112 w 128"/>
              <a:gd name="T43" fmla="*/ 60 h 112"/>
              <a:gd name="T44" fmla="*/ 32 w 128"/>
              <a:gd name="T45" fmla="*/ 16 h 112"/>
              <a:gd name="T46" fmla="*/ 40 w 128"/>
              <a:gd name="T47" fmla="*/ 8 h 112"/>
              <a:gd name="T48" fmla="*/ 88 w 128"/>
              <a:gd name="T49" fmla="*/ 8 h 112"/>
              <a:gd name="T50" fmla="*/ 96 w 128"/>
              <a:gd name="T51" fmla="*/ 16 h 112"/>
              <a:gd name="T52" fmla="*/ 96 w 128"/>
              <a:gd name="T53" fmla="*/ 60 h 112"/>
              <a:gd name="T54" fmla="*/ 32 w 128"/>
              <a:gd name="T55" fmla="*/ 60 h 112"/>
              <a:gd name="T56" fmla="*/ 32 w 128"/>
              <a:gd name="T57" fmla="*/ 16 h 112"/>
              <a:gd name="T58" fmla="*/ 88 w 128"/>
              <a:gd name="T59" fmla="*/ 104 h 112"/>
              <a:gd name="T60" fmla="*/ 40 w 128"/>
              <a:gd name="T61" fmla="*/ 104 h 112"/>
              <a:gd name="T62" fmla="*/ 32 w 128"/>
              <a:gd name="T63" fmla="*/ 96 h 112"/>
              <a:gd name="T64" fmla="*/ 40 w 128"/>
              <a:gd name="T65" fmla="*/ 88 h 112"/>
              <a:gd name="T66" fmla="*/ 88 w 128"/>
              <a:gd name="T67" fmla="*/ 88 h 112"/>
              <a:gd name="T68" fmla="*/ 96 w 128"/>
              <a:gd name="T69" fmla="*/ 96 h 112"/>
              <a:gd name="T70" fmla="*/ 88 w 128"/>
              <a:gd name="T71" fmla="*/ 104 h 112"/>
              <a:gd name="T72" fmla="*/ 120 w 128"/>
              <a:gd name="T73" fmla="*/ 84 h 112"/>
              <a:gd name="T74" fmla="*/ 112 w 128"/>
              <a:gd name="T75" fmla="*/ 92 h 112"/>
              <a:gd name="T76" fmla="*/ 103 w 128"/>
              <a:gd name="T77" fmla="*/ 92 h 112"/>
              <a:gd name="T78" fmla="*/ 88 w 128"/>
              <a:gd name="T79" fmla="*/ 80 h 112"/>
              <a:gd name="T80" fmla="*/ 40 w 128"/>
              <a:gd name="T81" fmla="*/ 80 h 112"/>
              <a:gd name="T82" fmla="*/ 25 w 128"/>
              <a:gd name="T83" fmla="*/ 92 h 112"/>
              <a:gd name="T84" fmla="*/ 16 w 128"/>
              <a:gd name="T85" fmla="*/ 92 h 112"/>
              <a:gd name="T86" fmla="*/ 8 w 128"/>
              <a:gd name="T87" fmla="*/ 84 h 112"/>
              <a:gd name="T88" fmla="*/ 8 w 128"/>
              <a:gd name="T89" fmla="*/ 76 h 112"/>
              <a:gd name="T90" fmla="*/ 16 w 128"/>
              <a:gd name="T91" fmla="*/ 68 h 112"/>
              <a:gd name="T92" fmla="*/ 112 w 128"/>
              <a:gd name="T93" fmla="*/ 68 h 112"/>
              <a:gd name="T94" fmla="*/ 120 w 128"/>
              <a:gd name="T95" fmla="*/ 76 h 112"/>
              <a:gd name="T96" fmla="*/ 120 w 128"/>
              <a:gd name="T97"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12">
                <a:moveTo>
                  <a:pt x="112" y="60"/>
                </a:moveTo>
                <a:cubicBezTo>
                  <a:pt x="104" y="60"/>
                  <a:pt x="104" y="60"/>
                  <a:pt x="104" y="60"/>
                </a:cubicBezTo>
                <a:cubicBezTo>
                  <a:pt x="104" y="16"/>
                  <a:pt x="104" y="16"/>
                  <a:pt x="104" y="16"/>
                </a:cubicBezTo>
                <a:cubicBezTo>
                  <a:pt x="104" y="7"/>
                  <a:pt x="97" y="0"/>
                  <a:pt x="88" y="0"/>
                </a:cubicBezTo>
                <a:cubicBezTo>
                  <a:pt x="40" y="0"/>
                  <a:pt x="40" y="0"/>
                  <a:pt x="40" y="0"/>
                </a:cubicBezTo>
                <a:cubicBezTo>
                  <a:pt x="31" y="0"/>
                  <a:pt x="24" y="7"/>
                  <a:pt x="24" y="16"/>
                </a:cubicBezTo>
                <a:cubicBezTo>
                  <a:pt x="24" y="52"/>
                  <a:pt x="24" y="52"/>
                  <a:pt x="24" y="52"/>
                </a:cubicBezTo>
                <a:cubicBezTo>
                  <a:pt x="24" y="55"/>
                  <a:pt x="24" y="56"/>
                  <a:pt x="24" y="56"/>
                </a:cubicBezTo>
                <a:cubicBezTo>
                  <a:pt x="24" y="56"/>
                  <a:pt x="24" y="56"/>
                  <a:pt x="24" y="56"/>
                </a:cubicBezTo>
                <a:cubicBezTo>
                  <a:pt x="24" y="56"/>
                  <a:pt x="24" y="57"/>
                  <a:pt x="24" y="60"/>
                </a:cubicBezTo>
                <a:cubicBezTo>
                  <a:pt x="16" y="60"/>
                  <a:pt x="16" y="60"/>
                  <a:pt x="16" y="60"/>
                </a:cubicBezTo>
                <a:cubicBezTo>
                  <a:pt x="7" y="60"/>
                  <a:pt x="0" y="67"/>
                  <a:pt x="0" y="76"/>
                </a:cubicBezTo>
                <a:cubicBezTo>
                  <a:pt x="0" y="84"/>
                  <a:pt x="0" y="84"/>
                  <a:pt x="0" y="84"/>
                </a:cubicBezTo>
                <a:cubicBezTo>
                  <a:pt x="0" y="93"/>
                  <a:pt x="7" y="100"/>
                  <a:pt x="16" y="100"/>
                </a:cubicBezTo>
                <a:cubicBezTo>
                  <a:pt x="25" y="100"/>
                  <a:pt x="25" y="100"/>
                  <a:pt x="25" y="100"/>
                </a:cubicBezTo>
                <a:cubicBezTo>
                  <a:pt x="26" y="107"/>
                  <a:pt x="33" y="112"/>
                  <a:pt x="40" y="112"/>
                </a:cubicBezTo>
                <a:cubicBezTo>
                  <a:pt x="88" y="112"/>
                  <a:pt x="88" y="112"/>
                  <a:pt x="88" y="112"/>
                </a:cubicBezTo>
                <a:cubicBezTo>
                  <a:pt x="95" y="112"/>
                  <a:pt x="102" y="107"/>
                  <a:pt x="103" y="100"/>
                </a:cubicBezTo>
                <a:cubicBezTo>
                  <a:pt x="112" y="100"/>
                  <a:pt x="112" y="100"/>
                  <a:pt x="112" y="100"/>
                </a:cubicBezTo>
                <a:cubicBezTo>
                  <a:pt x="121" y="100"/>
                  <a:pt x="128" y="93"/>
                  <a:pt x="128" y="84"/>
                </a:cubicBezTo>
                <a:cubicBezTo>
                  <a:pt x="128" y="76"/>
                  <a:pt x="128" y="76"/>
                  <a:pt x="128" y="76"/>
                </a:cubicBezTo>
                <a:cubicBezTo>
                  <a:pt x="128" y="67"/>
                  <a:pt x="121" y="60"/>
                  <a:pt x="112" y="60"/>
                </a:cubicBezTo>
                <a:close/>
                <a:moveTo>
                  <a:pt x="32" y="16"/>
                </a:moveTo>
                <a:cubicBezTo>
                  <a:pt x="32" y="12"/>
                  <a:pt x="36" y="8"/>
                  <a:pt x="40" y="8"/>
                </a:cubicBezTo>
                <a:cubicBezTo>
                  <a:pt x="88" y="8"/>
                  <a:pt x="88" y="8"/>
                  <a:pt x="88" y="8"/>
                </a:cubicBezTo>
                <a:cubicBezTo>
                  <a:pt x="92" y="8"/>
                  <a:pt x="96" y="12"/>
                  <a:pt x="96" y="16"/>
                </a:cubicBezTo>
                <a:cubicBezTo>
                  <a:pt x="96" y="60"/>
                  <a:pt x="96" y="60"/>
                  <a:pt x="96" y="60"/>
                </a:cubicBezTo>
                <a:cubicBezTo>
                  <a:pt x="32" y="60"/>
                  <a:pt x="32" y="60"/>
                  <a:pt x="32" y="60"/>
                </a:cubicBezTo>
                <a:lnTo>
                  <a:pt x="32" y="16"/>
                </a:lnTo>
                <a:close/>
                <a:moveTo>
                  <a:pt x="88" y="104"/>
                </a:moveTo>
                <a:cubicBezTo>
                  <a:pt x="40" y="104"/>
                  <a:pt x="40" y="104"/>
                  <a:pt x="40" y="104"/>
                </a:cubicBezTo>
                <a:cubicBezTo>
                  <a:pt x="36" y="104"/>
                  <a:pt x="32" y="100"/>
                  <a:pt x="32" y="96"/>
                </a:cubicBezTo>
                <a:cubicBezTo>
                  <a:pt x="32" y="92"/>
                  <a:pt x="36" y="88"/>
                  <a:pt x="40" y="88"/>
                </a:cubicBezTo>
                <a:cubicBezTo>
                  <a:pt x="88" y="88"/>
                  <a:pt x="88" y="88"/>
                  <a:pt x="88" y="88"/>
                </a:cubicBezTo>
                <a:cubicBezTo>
                  <a:pt x="92" y="88"/>
                  <a:pt x="96" y="92"/>
                  <a:pt x="96" y="96"/>
                </a:cubicBezTo>
                <a:cubicBezTo>
                  <a:pt x="96" y="100"/>
                  <a:pt x="92" y="104"/>
                  <a:pt x="88" y="104"/>
                </a:cubicBezTo>
                <a:close/>
                <a:moveTo>
                  <a:pt x="120" y="84"/>
                </a:moveTo>
                <a:cubicBezTo>
                  <a:pt x="120" y="88"/>
                  <a:pt x="116" y="92"/>
                  <a:pt x="112" y="92"/>
                </a:cubicBezTo>
                <a:cubicBezTo>
                  <a:pt x="103" y="92"/>
                  <a:pt x="103" y="92"/>
                  <a:pt x="103" y="92"/>
                </a:cubicBezTo>
                <a:cubicBezTo>
                  <a:pt x="102" y="85"/>
                  <a:pt x="95" y="80"/>
                  <a:pt x="88" y="80"/>
                </a:cubicBezTo>
                <a:cubicBezTo>
                  <a:pt x="40" y="80"/>
                  <a:pt x="40" y="80"/>
                  <a:pt x="40" y="80"/>
                </a:cubicBezTo>
                <a:cubicBezTo>
                  <a:pt x="33" y="80"/>
                  <a:pt x="26" y="85"/>
                  <a:pt x="25" y="92"/>
                </a:cubicBezTo>
                <a:cubicBezTo>
                  <a:pt x="16" y="92"/>
                  <a:pt x="16" y="92"/>
                  <a:pt x="16" y="92"/>
                </a:cubicBezTo>
                <a:cubicBezTo>
                  <a:pt x="12" y="92"/>
                  <a:pt x="8" y="88"/>
                  <a:pt x="8" y="84"/>
                </a:cubicBezTo>
                <a:cubicBezTo>
                  <a:pt x="8" y="76"/>
                  <a:pt x="8" y="76"/>
                  <a:pt x="8" y="76"/>
                </a:cubicBezTo>
                <a:cubicBezTo>
                  <a:pt x="8" y="72"/>
                  <a:pt x="12" y="68"/>
                  <a:pt x="16" y="68"/>
                </a:cubicBezTo>
                <a:cubicBezTo>
                  <a:pt x="112" y="68"/>
                  <a:pt x="112" y="68"/>
                  <a:pt x="112" y="68"/>
                </a:cubicBezTo>
                <a:cubicBezTo>
                  <a:pt x="116" y="68"/>
                  <a:pt x="120" y="72"/>
                  <a:pt x="120" y="76"/>
                </a:cubicBezTo>
                <a:lnTo>
                  <a:pt x="120" y="84"/>
                </a:lnTo>
                <a:close/>
              </a:path>
            </a:pathLst>
          </a:custGeom>
          <a:solidFill>
            <a:schemeClr val="bg1"/>
          </a:solidFill>
          <a:ln>
            <a:noFill/>
          </a:ln>
        </p:spPr>
        <p:txBody>
          <a:bodyPr vert="horz" wrap="square" lIns="91440" tIns="45720" rIns="91440" bIns="45720" numCol="1" anchor="t" anchorCtr="0" compatLnSpc="1"/>
          <a:lstStyle/>
          <a:p>
            <a:endParaRPr lang="zh-CN" altLang="en-US" dirty="0">
              <a:solidFill>
                <a:schemeClr val="bg1"/>
              </a:solidFill>
              <a:latin typeface="阿里巴巴普惠体 Heavy"/>
              <a:ea typeface="微软雅黑"/>
              <a:cs typeface="思源黑体 CN Normal" panose="020B0400000000000000" charset="-122"/>
              <a:sym typeface="阿里巴巴普惠体 Heavy"/>
            </a:endParaRPr>
          </a:p>
        </p:txBody>
      </p:sp>
      <p:sp>
        <p:nvSpPr>
          <p:cNvPr id="12" name="文本框 11">
            <a:extLst>
              <a:ext uri="{FF2B5EF4-FFF2-40B4-BE49-F238E27FC236}">
                <a16:creationId xmlns:a16="http://schemas.microsoft.com/office/drawing/2014/main" id="{5BB74FD5-646B-4DD2-90B9-18C30E40D442}"/>
              </a:ext>
            </a:extLst>
          </p:cNvPr>
          <p:cNvSpPr txBox="1"/>
          <p:nvPr/>
        </p:nvSpPr>
        <p:spPr>
          <a:xfrm>
            <a:off x="5443855" y="1687195"/>
            <a:ext cx="1554336" cy="338554"/>
          </a:xfrm>
          <a:prstGeom prst="rect">
            <a:avLst/>
          </a:prstGeom>
          <a:noFill/>
        </p:spPr>
        <p:txBody>
          <a:bodyPr wrap="none" rtlCol="0">
            <a:spAutoFit/>
          </a:bodyPr>
          <a:lstStyle/>
          <a:p>
            <a:pPr lvl="0" algn="l"/>
            <a:r>
              <a:rPr lang="en-US" altLang="zh-CN" sz="1600" b="1" dirty="0">
                <a:solidFill>
                  <a:schemeClr val="bg1"/>
                </a:solidFill>
                <a:latin typeface="阿里巴巴普惠体 Heavy"/>
                <a:ea typeface="微软雅黑"/>
                <a:cs typeface="Lato Regular"/>
                <a:sym typeface="阿里巴巴普惠体 Heavy"/>
              </a:rPr>
              <a:t>Add title text</a:t>
            </a:r>
            <a:endParaRPr lang="zh-CN" altLang="en-US" sz="1600" b="1" dirty="0">
              <a:solidFill>
                <a:schemeClr val="bg1"/>
              </a:solidFill>
              <a:latin typeface="阿里巴巴普惠体 Heavy"/>
              <a:ea typeface="微软雅黑"/>
              <a:cs typeface="Lato Regular"/>
              <a:sym typeface="阿里巴巴普惠体 Heavy"/>
            </a:endParaRPr>
          </a:p>
        </p:txBody>
      </p:sp>
      <p:sp>
        <p:nvSpPr>
          <p:cNvPr id="13" name="矩形 12">
            <a:extLst>
              <a:ext uri="{FF2B5EF4-FFF2-40B4-BE49-F238E27FC236}">
                <a16:creationId xmlns:a16="http://schemas.microsoft.com/office/drawing/2014/main" id="{5AED5951-D32A-4108-A4B7-68CD6F8520CF}"/>
              </a:ext>
            </a:extLst>
          </p:cNvPr>
          <p:cNvSpPr/>
          <p:nvPr/>
        </p:nvSpPr>
        <p:spPr>
          <a:xfrm>
            <a:off x="5443857" y="1991996"/>
            <a:ext cx="5845175" cy="336695"/>
          </a:xfrm>
          <a:prstGeom prst="rect">
            <a:avLst/>
          </a:prstGeom>
        </p:spPr>
        <p:txBody>
          <a:bodyPr wrap="square">
            <a:spAutoFit/>
          </a:bodyPr>
          <a:lstStyle/>
          <a:p>
            <a:pPr>
              <a:lnSpc>
                <a:spcPct val="150000"/>
              </a:lnSpc>
              <a:spcBef>
                <a:spcPct val="20000"/>
              </a:spcBef>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14" name="文本框 13">
            <a:extLst>
              <a:ext uri="{FF2B5EF4-FFF2-40B4-BE49-F238E27FC236}">
                <a16:creationId xmlns:a16="http://schemas.microsoft.com/office/drawing/2014/main" id="{F27C7B43-45E9-4BEE-A97D-669BB68919B1}"/>
              </a:ext>
            </a:extLst>
          </p:cNvPr>
          <p:cNvSpPr txBox="1"/>
          <p:nvPr/>
        </p:nvSpPr>
        <p:spPr>
          <a:xfrm>
            <a:off x="5443855" y="3198495"/>
            <a:ext cx="1554336" cy="338554"/>
          </a:xfrm>
          <a:prstGeom prst="rect">
            <a:avLst/>
          </a:prstGeom>
          <a:noFill/>
        </p:spPr>
        <p:txBody>
          <a:bodyPr wrap="none" rtlCol="0">
            <a:spAutoFit/>
          </a:bodyPr>
          <a:lstStyle/>
          <a:p>
            <a:pPr lvl="0" algn="l"/>
            <a:r>
              <a:rPr lang="en-US" altLang="zh-CN" sz="1600" b="1" dirty="0">
                <a:solidFill>
                  <a:schemeClr val="bg1"/>
                </a:solidFill>
                <a:latin typeface="阿里巴巴普惠体 Heavy"/>
                <a:ea typeface="微软雅黑"/>
                <a:cs typeface="Lato Regular"/>
                <a:sym typeface="阿里巴巴普惠体 Heavy"/>
              </a:rPr>
              <a:t>Add title text</a:t>
            </a:r>
            <a:endParaRPr lang="zh-CN" altLang="en-US" sz="1600" b="1" dirty="0">
              <a:solidFill>
                <a:schemeClr val="bg1"/>
              </a:solidFill>
              <a:latin typeface="阿里巴巴普惠体 Heavy"/>
              <a:ea typeface="微软雅黑"/>
              <a:cs typeface="Lato Regular"/>
              <a:sym typeface="阿里巴巴普惠体 Heavy"/>
            </a:endParaRPr>
          </a:p>
        </p:txBody>
      </p:sp>
      <p:sp>
        <p:nvSpPr>
          <p:cNvPr id="15" name="矩形 14">
            <a:extLst>
              <a:ext uri="{FF2B5EF4-FFF2-40B4-BE49-F238E27FC236}">
                <a16:creationId xmlns:a16="http://schemas.microsoft.com/office/drawing/2014/main" id="{BC856272-746D-4E21-A3B1-2B7D81152627}"/>
              </a:ext>
            </a:extLst>
          </p:cNvPr>
          <p:cNvSpPr/>
          <p:nvPr/>
        </p:nvSpPr>
        <p:spPr>
          <a:xfrm>
            <a:off x="5443855" y="3502661"/>
            <a:ext cx="5844540" cy="336695"/>
          </a:xfrm>
          <a:prstGeom prst="rect">
            <a:avLst/>
          </a:prstGeom>
        </p:spPr>
        <p:txBody>
          <a:bodyPr wrap="square">
            <a:spAutoFit/>
          </a:bodyPr>
          <a:lstStyle/>
          <a:p>
            <a:pPr>
              <a:lnSpc>
                <a:spcPct val="150000"/>
              </a:lnSpc>
              <a:spcBef>
                <a:spcPct val="20000"/>
              </a:spcBef>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16" name="文本框 15">
            <a:extLst>
              <a:ext uri="{FF2B5EF4-FFF2-40B4-BE49-F238E27FC236}">
                <a16:creationId xmlns:a16="http://schemas.microsoft.com/office/drawing/2014/main" id="{D2119B93-9975-4B32-99EF-AF35D2473AD3}"/>
              </a:ext>
            </a:extLst>
          </p:cNvPr>
          <p:cNvSpPr txBox="1"/>
          <p:nvPr/>
        </p:nvSpPr>
        <p:spPr>
          <a:xfrm>
            <a:off x="5443855" y="4709795"/>
            <a:ext cx="1554336" cy="338554"/>
          </a:xfrm>
          <a:prstGeom prst="rect">
            <a:avLst/>
          </a:prstGeom>
          <a:noFill/>
        </p:spPr>
        <p:txBody>
          <a:bodyPr wrap="none" rtlCol="0">
            <a:spAutoFit/>
          </a:bodyPr>
          <a:lstStyle/>
          <a:p>
            <a:pPr lvl="0"/>
            <a:r>
              <a:rPr lang="en-US" altLang="zh-CN" sz="1600" b="1" dirty="0">
                <a:solidFill>
                  <a:schemeClr val="bg1"/>
                </a:solidFill>
                <a:latin typeface="阿里巴巴普惠体 Heavy"/>
                <a:ea typeface="微软雅黑"/>
                <a:cs typeface="Lato Regular"/>
                <a:sym typeface="阿里巴巴普惠体 Heavy"/>
              </a:rPr>
              <a:t>Add title text</a:t>
            </a:r>
            <a:endParaRPr lang="zh-CN" altLang="en-US" sz="1600" b="1" dirty="0">
              <a:solidFill>
                <a:schemeClr val="bg1"/>
              </a:solidFill>
              <a:latin typeface="阿里巴巴普惠体 Heavy"/>
              <a:ea typeface="微软雅黑"/>
              <a:cs typeface="Lato Regular"/>
              <a:sym typeface="阿里巴巴普惠体 Heavy"/>
            </a:endParaRPr>
          </a:p>
        </p:txBody>
      </p:sp>
      <p:sp>
        <p:nvSpPr>
          <p:cNvPr id="17" name="矩形 16">
            <a:extLst>
              <a:ext uri="{FF2B5EF4-FFF2-40B4-BE49-F238E27FC236}">
                <a16:creationId xmlns:a16="http://schemas.microsoft.com/office/drawing/2014/main" id="{7C085F39-3DDD-4293-9E66-17A334735D9F}"/>
              </a:ext>
            </a:extLst>
          </p:cNvPr>
          <p:cNvSpPr/>
          <p:nvPr/>
        </p:nvSpPr>
        <p:spPr>
          <a:xfrm>
            <a:off x="5443855" y="5013961"/>
            <a:ext cx="5845811" cy="336695"/>
          </a:xfrm>
          <a:prstGeom prst="rect">
            <a:avLst/>
          </a:prstGeom>
        </p:spPr>
        <p:txBody>
          <a:bodyPr wrap="square">
            <a:spAutoFit/>
          </a:bodyPr>
          <a:lstStyle/>
          <a:p>
            <a:pPr>
              <a:lnSpc>
                <a:spcPct val="150000"/>
              </a:lnSpc>
              <a:spcBef>
                <a:spcPct val="20000"/>
              </a:spcBef>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sp>
        <p:nvSpPr>
          <p:cNvPr id="18" name="文本框 17">
            <a:extLst>
              <a:ext uri="{FF2B5EF4-FFF2-40B4-BE49-F238E27FC236}">
                <a16:creationId xmlns:a16="http://schemas.microsoft.com/office/drawing/2014/main" id="{173B4BD6-5094-4956-BD8E-618761266BAF}"/>
              </a:ext>
            </a:extLst>
          </p:cNvPr>
          <p:cNvSpPr txBox="1"/>
          <p:nvPr/>
        </p:nvSpPr>
        <p:spPr>
          <a:xfrm>
            <a:off x="841375" y="2872554"/>
            <a:ext cx="3081020" cy="461665"/>
          </a:xfrm>
          <a:prstGeom prst="rect">
            <a:avLst/>
          </a:prstGeom>
          <a:noFill/>
        </p:spPr>
        <p:txBody>
          <a:bodyPr wrap="square" rtlCol="0">
            <a:spAutoFit/>
          </a:bodyPr>
          <a:lstStyle/>
          <a:p>
            <a:pPr lvl="0" algn="l"/>
            <a:r>
              <a:rPr lang="en-US" altLang="zh-CN" sz="2400" b="1" dirty="0">
                <a:solidFill>
                  <a:schemeClr val="bg1"/>
                </a:solidFill>
                <a:latin typeface="阿里巴巴普惠体 Heavy"/>
                <a:ea typeface="微软雅黑"/>
                <a:cs typeface="Lato Regular"/>
                <a:sym typeface="阿里巴巴普惠体 Heavy"/>
              </a:rPr>
              <a:t>Add Subtitle</a:t>
            </a:r>
          </a:p>
        </p:txBody>
      </p:sp>
      <p:sp>
        <p:nvSpPr>
          <p:cNvPr id="19" name="矩形 18">
            <a:extLst>
              <a:ext uri="{FF2B5EF4-FFF2-40B4-BE49-F238E27FC236}">
                <a16:creationId xmlns:a16="http://schemas.microsoft.com/office/drawing/2014/main" id="{FC5767D3-8C73-46B0-BF0E-346CA48E4C11}"/>
              </a:ext>
            </a:extLst>
          </p:cNvPr>
          <p:cNvSpPr/>
          <p:nvPr/>
        </p:nvSpPr>
        <p:spPr>
          <a:xfrm>
            <a:off x="784861" y="3336926"/>
            <a:ext cx="3258820" cy="890693"/>
          </a:xfrm>
          <a:prstGeom prst="rect">
            <a:avLst/>
          </a:prstGeom>
        </p:spPr>
        <p:txBody>
          <a:bodyPr wrap="square">
            <a:spAutoFit/>
          </a:bodyPr>
          <a:lstStyle/>
          <a:p>
            <a:pPr>
              <a:lnSpc>
                <a:spcPct val="150000"/>
              </a:lnSpc>
              <a:spcBef>
                <a:spcPct val="20000"/>
              </a:spcBef>
            </a:pPr>
            <a:r>
              <a:rPr lang="en-US" altLang="zh-CN" sz="1200" dirty="0">
                <a:solidFill>
                  <a:schemeClr val="bg1"/>
                </a:solidFill>
                <a:latin typeface="阿里巴巴普惠体 Heavy"/>
                <a:ea typeface="微软雅黑"/>
                <a:cs typeface="思源黑体 CN Bold" panose="020B0800000000000000" pitchFamily="34" charset="-122"/>
                <a:sym typeface="阿里巴巴普惠体 Heavy"/>
              </a:rPr>
              <a:t>Click here to add content, content to match the title. Click here to add content, content to match the title. </a:t>
            </a:r>
            <a:endParaRPr lang="en-US" altLang="en-US" sz="1200" dirty="0">
              <a:solidFill>
                <a:schemeClr val="bg1"/>
              </a:solidFill>
              <a:latin typeface="阿里巴巴普惠体 Heavy"/>
              <a:ea typeface="微软雅黑"/>
              <a:cs typeface="思源黑体 CN Bold" panose="020B0800000000000000" pitchFamily="34" charset="-122"/>
              <a:sym typeface="阿里巴巴普惠体 Heavy"/>
            </a:endParaRPr>
          </a:p>
        </p:txBody>
      </p:sp>
      <p:grpSp>
        <p:nvGrpSpPr>
          <p:cNvPr id="20" name="组合 19">
            <a:extLst>
              <a:ext uri="{FF2B5EF4-FFF2-40B4-BE49-F238E27FC236}">
                <a16:creationId xmlns:a16="http://schemas.microsoft.com/office/drawing/2014/main" id="{86DCF159-6B42-47C5-AD6D-0A48FD071665}"/>
              </a:ext>
            </a:extLst>
          </p:cNvPr>
          <p:cNvGrpSpPr/>
          <p:nvPr/>
        </p:nvGrpSpPr>
        <p:grpSpPr>
          <a:xfrm>
            <a:off x="9100459" y="527996"/>
            <a:ext cx="2690555" cy="596232"/>
            <a:chOff x="330198" y="326793"/>
            <a:chExt cx="2690555" cy="596232"/>
          </a:xfrm>
        </p:grpSpPr>
        <p:sp>
          <p:nvSpPr>
            <p:cNvPr id="21" name="矩形 20">
              <a:extLst>
                <a:ext uri="{FF2B5EF4-FFF2-40B4-BE49-F238E27FC236}">
                  <a16:creationId xmlns:a16="http://schemas.microsoft.com/office/drawing/2014/main" id="{C32349F7-CB66-4532-88DA-A03B169095A5}"/>
                </a:ext>
              </a:extLst>
            </p:cNvPr>
            <p:cNvSpPr/>
            <p:nvPr/>
          </p:nvSpPr>
          <p:spPr>
            <a:xfrm>
              <a:off x="1400752" y="897657"/>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2" name="矩形 21">
              <a:extLst>
                <a:ext uri="{FF2B5EF4-FFF2-40B4-BE49-F238E27FC236}">
                  <a16:creationId xmlns:a16="http://schemas.microsoft.com/office/drawing/2014/main" id="{DF344AFD-158B-4C2E-A7EA-409036F3AE93}"/>
                </a:ext>
              </a:extLst>
            </p:cNvPr>
            <p:cNvSpPr/>
            <p:nvPr/>
          </p:nvSpPr>
          <p:spPr>
            <a:xfrm flipH="1">
              <a:off x="330198" y="326793"/>
              <a:ext cx="1620000" cy="25200"/>
            </a:xfrm>
            <a:prstGeom prst="rect">
              <a:avLst/>
            </a:prstGeom>
            <a:gradFill>
              <a:gsLst>
                <a:gs pos="100000">
                  <a:srgbClr val="E7CC6D">
                    <a:alpha val="0"/>
                  </a:srgbClr>
                </a:gs>
                <a:gs pos="0">
                  <a:srgbClr val="AF8125"/>
                </a:gs>
                <a:gs pos="50000">
                  <a:srgbClr val="E7CC6D"/>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Heavy"/>
                <a:ea typeface="微软雅黑"/>
                <a:sym typeface="阿里巴巴普惠体 Heavy"/>
              </a:endParaRPr>
            </a:p>
          </p:txBody>
        </p:sp>
        <p:sp>
          <p:nvSpPr>
            <p:cNvPr id="23" name="矩形 22">
              <a:extLst>
                <a:ext uri="{FF2B5EF4-FFF2-40B4-BE49-F238E27FC236}">
                  <a16:creationId xmlns:a16="http://schemas.microsoft.com/office/drawing/2014/main" id="{8AD0E3B0-DA46-462F-A5E0-16883982A971}"/>
                </a:ext>
              </a:extLst>
            </p:cNvPr>
            <p:cNvSpPr/>
            <p:nvPr/>
          </p:nvSpPr>
          <p:spPr>
            <a:xfrm>
              <a:off x="330199" y="399805"/>
              <a:ext cx="2690554" cy="523220"/>
            </a:xfrm>
            <a:prstGeom prst="rect">
              <a:avLst/>
            </a:prstGeom>
          </p:spPr>
          <p:txBody>
            <a:bodyPr wrap="square">
              <a:spAutoFit/>
            </a:bodyPr>
            <a:lstStyle/>
            <a:p>
              <a:pPr algn="dist">
                <a:spcBef>
                  <a:spcPct val="0"/>
                </a:spcBef>
              </a:pPr>
              <a:r>
                <a:rPr lang="en-US" altLang="zh-CN" sz="2800" b="1" dirty="0">
                  <a:solidFill>
                    <a:schemeClr val="bg1"/>
                  </a:solidFill>
                  <a:latin typeface="阿里巴巴普惠体 Heavy"/>
                  <a:ea typeface="微软雅黑"/>
                  <a:sym typeface="阿里巴巴普惠体 Heavy"/>
                </a:rPr>
                <a:t>Add title text</a:t>
              </a:r>
            </a:p>
          </p:txBody>
        </p:sp>
      </p:grpSp>
    </p:spTree>
    <p:extLst>
      <p:ext uri="{BB962C8B-B14F-4D97-AF65-F5344CB8AC3E}">
        <p14:creationId xmlns:p14="http://schemas.microsoft.com/office/powerpoint/2010/main" val="31368869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4"/>
  <p:tag name="PAMAINTYPE" val="4"/>
  <p:tag name="PATYPE" val="176"/>
  <p:tag name="PASUBTYPE" val="285"/>
  <p:tag name="RESOURCELIBID_SHAPE" val="445312"/>
  <p:tag name="RESOURCELIB_SHAPETYPE" val="4"/>
</p:tagLst>
</file>

<file path=ppt/tags/tag2.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heme/theme1.xml><?xml version="1.0" encoding="utf-8"?>
<a:theme xmlns:a="http://schemas.openxmlformats.org/drawingml/2006/main" name="第一PPT，www.1ppt.com">
  <a:themeElements>
    <a:clrScheme name="Office">
      <a:dk1>
        <a:srgbClr val="000000"/>
      </a:dk1>
      <a:lt1>
        <a:srgbClr val="FFFFFF"/>
      </a:lt1>
      <a:dk2>
        <a:srgbClr val="44546A"/>
      </a:dk2>
      <a:lt2>
        <a:srgbClr val="E7E6E6"/>
      </a:lt2>
      <a:accent1>
        <a:srgbClr val="E7CC6D"/>
      </a:accent1>
      <a:accent2>
        <a:srgbClr val="2E2E2E"/>
      </a:accent2>
      <a:accent3>
        <a:srgbClr val="FFF6A3"/>
      </a:accent3>
      <a:accent4>
        <a:srgbClr val="AF8125"/>
      </a:accent4>
      <a:accent5>
        <a:srgbClr val="1F1F1F"/>
      </a:accent5>
      <a:accent6>
        <a:srgbClr val="242424"/>
      </a:accent6>
      <a:hlink>
        <a:srgbClr val="0563C1"/>
      </a:hlink>
      <a:folHlink>
        <a:srgbClr val="954F72"/>
      </a:folHlink>
    </a:clrScheme>
    <a:fontScheme name="3ct0vzpk">
      <a:majorFont>
        <a:latin typeface="Arial"/>
        <a:ea typeface="思源黑体 CN Normal"/>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E7CC6D"/>
    </a:accent1>
    <a:accent2>
      <a:srgbClr val="2E2E2E"/>
    </a:accent2>
    <a:accent3>
      <a:srgbClr val="FFF6A3"/>
    </a:accent3>
    <a:accent4>
      <a:srgbClr val="AF8125"/>
    </a:accent4>
    <a:accent5>
      <a:srgbClr val="1F1F1F"/>
    </a:accent5>
    <a:accent6>
      <a:srgbClr val="242424"/>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E7CC6D"/>
    </a:accent1>
    <a:accent2>
      <a:srgbClr val="2E2E2E"/>
    </a:accent2>
    <a:accent3>
      <a:srgbClr val="FFF6A3"/>
    </a:accent3>
    <a:accent4>
      <a:srgbClr val="AF8125"/>
    </a:accent4>
    <a:accent5>
      <a:srgbClr val="1F1F1F"/>
    </a:accent5>
    <a:accent6>
      <a:srgbClr val="24242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193</TotalTime>
  <Words>1448</Words>
  <Application>Microsoft Office PowerPoint</Application>
  <PresentationFormat>宽屏</PresentationFormat>
  <Paragraphs>248</Paragraphs>
  <Slides>25</Slides>
  <Notes>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阿里巴巴普惠体 Heavy</vt:lpstr>
      <vt:lpstr>微软雅黑</vt:lpstr>
      <vt:lpstr>Aharoni</vt:lpstr>
      <vt:lpstr>Arial</vt:lpstr>
      <vt:lpstr>Calibri</vt:lpstr>
      <vt:lpstr>MS Reference Sans Serif</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keywords>www.freeppt7.com</cp:keywords>
  <dc:description>www.freeppt7.com</dc:description>
  <cp:lastModifiedBy>kaiweiliu9209@outlook.com</cp:lastModifiedBy>
  <cp:revision>35</cp:revision>
  <dcterms:created xsi:type="dcterms:W3CDTF">2021-04-10T12:42:39Z</dcterms:created>
  <dcterms:modified xsi:type="dcterms:W3CDTF">2024-12-19T12:57:24Z</dcterms:modified>
</cp:coreProperties>
</file>